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0.xml" ContentType="application/vnd.openxmlformats-officedocument.presentationml.notesSlide+xml"/>
  <Override PartName="/ppt/ink/ink11.xml" ContentType="application/inkml+xml"/>
  <Override PartName="/ppt/notesSlides/notesSlide11.xml" ContentType="application/vnd.openxmlformats-officedocument.presentationml.notesSlide+xml"/>
  <Override PartName="/ppt/ink/ink12.xml" ContentType="application/inkml+xml"/>
  <Override PartName="/ppt/notesSlides/notesSlide1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13.xml" ContentType="application/vnd.openxmlformats-officedocument.presentationml.notesSlide+xml"/>
  <Override PartName="/ppt/ink/ink15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6.xml" ContentType="application/inkml+xml"/>
  <Override PartName="/ppt/notesSlides/notesSlide16.xml" ContentType="application/vnd.openxmlformats-officedocument.presentationml.notesSlide+xml"/>
  <Override PartName="/ppt/ink/ink17.xml" ContentType="application/inkml+xml"/>
  <Override PartName="/ppt/notesSlides/notesSlide17.xml" ContentType="application/vnd.openxmlformats-officedocument.presentationml.notesSlide+xml"/>
  <Override PartName="/ppt/ink/ink18.xml" ContentType="application/inkml+xml"/>
  <Override PartName="/ppt/notesSlides/notesSlide18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19.xml" ContentType="application/vnd.openxmlformats-officedocument.presentationml.notesSlide+xml"/>
  <Override PartName="/ppt/ink/ink21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2.xml" ContentType="application/inkml+xml"/>
  <Override PartName="/ppt/notesSlides/notesSlide24.xml" ContentType="application/vnd.openxmlformats-officedocument.presentationml.notesSlide+xml"/>
  <Override PartName="/ppt/ink/ink23.xml" ContentType="application/inkml+xml"/>
  <Override PartName="/ppt/notesSlides/notesSlide25.xml" ContentType="application/vnd.openxmlformats-officedocument.presentationml.notesSlide+xml"/>
  <Override PartName="/ppt/ink/ink24.xml" ContentType="application/inkml+xml"/>
  <Override PartName="/ppt/notesSlides/notesSlide26.xml" ContentType="application/vnd.openxmlformats-officedocument.presentationml.notesSlide+xml"/>
  <Override PartName="/ppt/ink/ink25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26.xml" ContentType="application/inkml+xml"/>
  <Override PartName="/ppt/notesSlides/notesSlide29.xml" ContentType="application/vnd.openxmlformats-officedocument.presentationml.notesSlide+xml"/>
  <Override PartName="/ppt/ink/ink27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ink/ink28.xml" ContentType="application/inkml+xml"/>
  <Override PartName="/ppt/notesSlides/notesSlide45.xml" ContentType="application/vnd.openxmlformats-officedocument.presentationml.notesSlide+xml"/>
  <Override PartName="/ppt/ink/ink29.xml" ContentType="application/inkml+xml"/>
  <Override PartName="/ppt/notesSlides/notesSlide46.xml" ContentType="application/vnd.openxmlformats-officedocument.presentationml.notesSlide+xml"/>
  <Override PartName="/ppt/ink/ink30.xml" ContentType="application/inkml+xml"/>
  <Override PartName="/ppt/notesSlides/notesSlide47.xml" ContentType="application/vnd.openxmlformats-officedocument.presentationml.notesSlide+xml"/>
  <Override PartName="/ppt/ink/ink31.xml" ContentType="application/inkml+xml"/>
  <Override PartName="/ppt/notesSlides/notesSlide48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notesSlides/notesSlide49.xml" ContentType="application/vnd.openxmlformats-officedocument.presentationml.notesSlide+xml"/>
  <Override PartName="/ppt/ink/ink34.xml" ContentType="application/inkml+xml"/>
  <Override PartName="/ppt/notesSlides/notesSlide50.xml" ContentType="application/vnd.openxmlformats-officedocument.presentationml.notesSlide+xml"/>
  <Override PartName="/ppt/ink/ink35.xml" ContentType="application/inkml+xml"/>
  <Override PartName="/ppt/notesSlides/notesSlide51.xml" ContentType="application/vnd.openxmlformats-officedocument.presentationml.notesSlide+xml"/>
  <Override PartName="/ppt/ink/ink36.xml" ContentType="application/inkml+xml"/>
  <Override PartName="/ppt/notesSlides/notesSlide52.xml" ContentType="application/vnd.openxmlformats-officedocument.presentationml.notesSlide+xml"/>
  <Override PartName="/ppt/ink/ink37.xml" ContentType="application/inkml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ink/ink38.xml" ContentType="application/inkml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ink/ink39.xml" ContentType="application/inkml+xml"/>
  <Override PartName="/ppt/notesSlides/notesSlide64.xml" ContentType="application/vnd.openxmlformats-officedocument.presentationml.notesSlide+xml"/>
  <Override PartName="/ppt/ink/ink40.xml" ContentType="application/inkml+xml"/>
  <Override PartName="/ppt/notesSlides/notesSlide65.xml" ContentType="application/vnd.openxmlformats-officedocument.presentationml.notesSlide+xml"/>
  <Override PartName="/ppt/ink/ink41.xml" ContentType="application/inkml+xml"/>
  <Override PartName="/ppt/notesSlides/notesSlide66.xml" ContentType="application/vnd.openxmlformats-officedocument.presentationml.notesSlide+xml"/>
  <Override PartName="/ppt/ink/ink42.xml" ContentType="application/inkml+xml"/>
  <Override PartName="/ppt/notesSlides/notesSlide67.xml" ContentType="application/vnd.openxmlformats-officedocument.presentationml.notesSlide+xml"/>
  <Override PartName="/ppt/ink/ink43.xml" ContentType="application/inkml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ink/ink44.xml" ContentType="application/inkml+xml"/>
  <Override PartName="/ppt/notesSlides/notesSlide70.xml" ContentType="application/vnd.openxmlformats-officedocument.presentationml.notesSlide+xml"/>
  <Override PartName="/ppt/ink/ink45.xml" ContentType="application/inkml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ink/ink46.xml" ContentType="application/inkml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ink/ink47.xml" ContentType="application/inkml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ink/ink48.xml" ContentType="application/inkml+xml"/>
  <Override PartName="/ppt/notesSlides/notesSlide86.xml" ContentType="application/vnd.openxmlformats-officedocument.presentationml.notesSlide+xml"/>
  <Override PartName="/ppt/ink/ink49.xml" ContentType="application/inkml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ink/ink50.xml" ContentType="application/inkml+xml"/>
  <Override PartName="/ppt/notesSlides/notesSlide99.xml" ContentType="application/vnd.openxmlformats-officedocument.presentationml.notesSlide+xml"/>
  <Override PartName="/ppt/ink/ink51.xml" ContentType="application/inkml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4412" r:id="rId6"/>
  </p:sldMasterIdLst>
  <p:notesMasterIdLst>
    <p:notesMasterId r:id="rId204"/>
  </p:notesMasterIdLst>
  <p:handoutMasterIdLst>
    <p:handoutMasterId r:id="rId205"/>
  </p:handoutMasterIdLst>
  <p:sldIdLst>
    <p:sldId id="398" r:id="rId7"/>
    <p:sldId id="641" r:id="rId8"/>
    <p:sldId id="594" r:id="rId9"/>
    <p:sldId id="632" r:id="rId10"/>
    <p:sldId id="630" r:id="rId11"/>
    <p:sldId id="608" r:id="rId12"/>
    <p:sldId id="631" r:id="rId13"/>
    <p:sldId id="628" r:id="rId14"/>
    <p:sldId id="627" r:id="rId15"/>
    <p:sldId id="400" r:id="rId16"/>
    <p:sldId id="637" r:id="rId17"/>
    <p:sldId id="636" r:id="rId18"/>
    <p:sldId id="638" r:id="rId19"/>
    <p:sldId id="623" r:id="rId20"/>
    <p:sldId id="642" r:id="rId21"/>
    <p:sldId id="470" r:id="rId22"/>
    <p:sldId id="602" r:id="rId23"/>
    <p:sldId id="467" r:id="rId24"/>
    <p:sldId id="471" r:id="rId25"/>
    <p:sldId id="468" r:id="rId26"/>
    <p:sldId id="508" r:id="rId27"/>
    <p:sldId id="434" r:id="rId28"/>
    <p:sldId id="472" r:id="rId29"/>
    <p:sldId id="474" r:id="rId30"/>
    <p:sldId id="476" r:id="rId31"/>
    <p:sldId id="488" r:id="rId32"/>
    <p:sldId id="475" r:id="rId33"/>
    <p:sldId id="340" r:id="rId34"/>
    <p:sldId id="513" r:id="rId35"/>
    <p:sldId id="592" r:id="rId36"/>
    <p:sldId id="543" r:id="rId37"/>
    <p:sldId id="542" r:id="rId38"/>
    <p:sldId id="643" r:id="rId39"/>
    <p:sldId id="618" r:id="rId40"/>
    <p:sldId id="612" r:id="rId41"/>
    <p:sldId id="613" r:id="rId42"/>
    <p:sldId id="341" r:id="rId43"/>
    <p:sldId id="343" r:id="rId44"/>
    <p:sldId id="518" r:id="rId45"/>
    <p:sldId id="348" r:id="rId46"/>
    <p:sldId id="359" r:id="rId47"/>
    <p:sldId id="477" r:id="rId48"/>
    <p:sldId id="479" r:id="rId49"/>
    <p:sldId id="519" r:id="rId50"/>
    <p:sldId id="577" r:id="rId51"/>
    <p:sldId id="480" r:id="rId52"/>
    <p:sldId id="482" r:id="rId53"/>
    <p:sldId id="521" r:id="rId54"/>
    <p:sldId id="552" r:id="rId55"/>
    <p:sldId id="554" r:id="rId56"/>
    <p:sldId id="553" r:id="rId57"/>
    <p:sldId id="557" r:id="rId58"/>
    <p:sldId id="558" r:id="rId59"/>
    <p:sldId id="559" r:id="rId60"/>
    <p:sldId id="619" r:id="rId61"/>
    <p:sldId id="561" r:id="rId62"/>
    <p:sldId id="524" r:id="rId63"/>
    <p:sldId id="614" r:id="rId64"/>
    <p:sldId id="620" r:id="rId65"/>
    <p:sldId id="635" r:id="rId66"/>
    <p:sldId id="621" r:id="rId67"/>
    <p:sldId id="622" r:id="rId68"/>
    <p:sldId id="596" r:id="rId69"/>
    <p:sldId id="597" r:id="rId70"/>
    <p:sldId id="598" r:id="rId71"/>
    <p:sldId id="599" r:id="rId72"/>
    <p:sldId id="639" r:id="rId73"/>
    <p:sldId id="640" r:id="rId74"/>
    <p:sldId id="644" r:id="rId75"/>
    <p:sldId id="645" r:id="rId76"/>
    <p:sldId id="585" r:id="rId77"/>
    <p:sldId id="586" r:id="rId78"/>
    <p:sldId id="587" r:id="rId79"/>
    <p:sldId id="588" r:id="rId80"/>
    <p:sldId id="589" r:id="rId81"/>
    <p:sldId id="582" r:id="rId82"/>
    <p:sldId id="569" r:id="rId83"/>
    <p:sldId id="570" r:id="rId84"/>
    <p:sldId id="539" r:id="rId85"/>
    <p:sldId id="566" r:id="rId86"/>
    <p:sldId id="567" r:id="rId87"/>
    <p:sldId id="581" r:id="rId88"/>
    <p:sldId id="568" r:id="rId89"/>
    <p:sldId id="549" r:id="rId90"/>
    <p:sldId id="550" r:id="rId91"/>
    <p:sldId id="551" r:id="rId92"/>
    <p:sldId id="571" r:id="rId93"/>
    <p:sldId id="572" r:id="rId94"/>
    <p:sldId id="573" r:id="rId95"/>
    <p:sldId id="574" r:id="rId96"/>
    <p:sldId id="575" r:id="rId97"/>
    <p:sldId id="576" r:id="rId98"/>
    <p:sldId id="545" r:id="rId99"/>
    <p:sldId id="538" r:id="rId100"/>
    <p:sldId id="529" r:id="rId101"/>
    <p:sldId id="526" r:id="rId102"/>
    <p:sldId id="555" r:id="rId103"/>
    <p:sldId id="556" r:id="rId104"/>
    <p:sldId id="527" r:id="rId105"/>
    <p:sldId id="492" r:id="rId106"/>
    <p:sldId id="498" r:id="rId107"/>
    <p:sldId id="445" r:id="rId108"/>
    <p:sldId id="446" r:id="rId109"/>
    <p:sldId id="447" r:id="rId110"/>
    <p:sldId id="500" r:id="rId111"/>
    <p:sldId id="499" r:id="rId112"/>
    <p:sldId id="605" r:id="rId113"/>
    <p:sldId id="537" r:id="rId114"/>
    <p:sldId id="509" r:id="rId115"/>
    <p:sldId id="511" r:id="rId116"/>
    <p:sldId id="512" r:id="rId117"/>
    <p:sldId id="448" r:id="rId118"/>
    <p:sldId id="449" r:id="rId119"/>
    <p:sldId id="450" r:id="rId120"/>
    <p:sldId id="503" r:id="rId121"/>
    <p:sldId id="504" r:id="rId122"/>
    <p:sldId id="505" r:id="rId123"/>
    <p:sldId id="451" r:id="rId124"/>
    <p:sldId id="452" r:id="rId125"/>
    <p:sldId id="453" r:id="rId126"/>
    <p:sldId id="454" r:id="rId127"/>
    <p:sldId id="455" r:id="rId128"/>
    <p:sldId id="456" r:id="rId129"/>
    <p:sldId id="457" r:id="rId130"/>
    <p:sldId id="458" r:id="rId131"/>
    <p:sldId id="459" r:id="rId132"/>
    <p:sldId id="460" r:id="rId133"/>
    <p:sldId id="461" r:id="rId134"/>
    <p:sldId id="462" r:id="rId135"/>
    <p:sldId id="330" r:id="rId136"/>
    <p:sldId id="356" r:id="rId137"/>
    <p:sldId id="372" r:id="rId138"/>
    <p:sldId id="495" r:id="rId139"/>
    <p:sldId id="496" r:id="rId140"/>
    <p:sldId id="497" r:id="rId141"/>
    <p:sldId id="485" r:id="rId142"/>
    <p:sldId id="350" r:id="rId143"/>
    <p:sldId id="431" r:id="rId144"/>
    <p:sldId id="349" r:id="rId145"/>
    <p:sldId id="352" r:id="rId146"/>
    <p:sldId id="353" r:id="rId147"/>
    <p:sldId id="357" r:id="rId148"/>
    <p:sldId id="360" r:id="rId149"/>
    <p:sldId id="358" r:id="rId150"/>
    <p:sldId id="354" r:id="rId151"/>
    <p:sldId id="381" r:id="rId152"/>
    <p:sldId id="382" r:id="rId153"/>
    <p:sldId id="388" r:id="rId154"/>
    <p:sldId id="383" r:id="rId155"/>
    <p:sldId id="395" r:id="rId156"/>
    <p:sldId id="380" r:id="rId157"/>
    <p:sldId id="396" r:id="rId158"/>
    <p:sldId id="386" r:id="rId159"/>
    <p:sldId id="374" r:id="rId160"/>
    <p:sldId id="397" r:id="rId161"/>
    <p:sldId id="384" r:id="rId162"/>
    <p:sldId id="364" r:id="rId163"/>
    <p:sldId id="375" r:id="rId164"/>
    <p:sldId id="365" r:id="rId165"/>
    <p:sldId id="366" r:id="rId166"/>
    <p:sldId id="367" r:id="rId167"/>
    <p:sldId id="368" r:id="rId168"/>
    <p:sldId id="369" r:id="rId169"/>
    <p:sldId id="377" r:id="rId170"/>
    <p:sldId id="390" r:id="rId171"/>
    <p:sldId id="392" r:id="rId172"/>
    <p:sldId id="393" r:id="rId173"/>
    <p:sldId id="394" r:id="rId174"/>
    <p:sldId id="371" r:id="rId175"/>
    <p:sldId id="370" r:id="rId176"/>
    <p:sldId id="399" r:id="rId177"/>
    <p:sldId id="405" r:id="rId178"/>
    <p:sldId id="406" r:id="rId179"/>
    <p:sldId id="407" r:id="rId180"/>
    <p:sldId id="408" r:id="rId181"/>
    <p:sldId id="409" r:id="rId182"/>
    <p:sldId id="410" r:id="rId183"/>
    <p:sldId id="411" r:id="rId184"/>
    <p:sldId id="412" r:id="rId185"/>
    <p:sldId id="413" r:id="rId186"/>
    <p:sldId id="414" r:id="rId187"/>
    <p:sldId id="415" r:id="rId188"/>
    <p:sldId id="416" r:id="rId189"/>
    <p:sldId id="417" r:id="rId190"/>
    <p:sldId id="418" r:id="rId191"/>
    <p:sldId id="419" r:id="rId192"/>
    <p:sldId id="420" r:id="rId193"/>
    <p:sldId id="421" r:id="rId194"/>
    <p:sldId id="422" r:id="rId195"/>
    <p:sldId id="423" r:id="rId196"/>
    <p:sldId id="424" r:id="rId197"/>
    <p:sldId id="425" r:id="rId198"/>
    <p:sldId id="426" r:id="rId199"/>
    <p:sldId id="427" r:id="rId200"/>
    <p:sldId id="428" r:id="rId201"/>
    <p:sldId id="429" r:id="rId202"/>
    <p:sldId id="430" r:id="rId20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FFCCCC"/>
    <a:srgbClr val="CCECFF"/>
    <a:srgbClr val="FFCC99"/>
    <a:srgbClr val="000AF9"/>
    <a:srgbClr val="008000"/>
    <a:srgbClr val="F7890C"/>
    <a:srgbClr val="CCFFCC"/>
    <a:srgbClr val="AF1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59" Type="http://schemas.openxmlformats.org/officeDocument/2006/relationships/slide" Target="slides/slide153.xml"/><Relationship Id="rId170" Type="http://schemas.openxmlformats.org/officeDocument/2006/relationships/slide" Target="slides/slide164.xml"/><Relationship Id="rId191" Type="http://schemas.openxmlformats.org/officeDocument/2006/relationships/slide" Target="slides/slide185.xml"/><Relationship Id="rId205" Type="http://schemas.openxmlformats.org/officeDocument/2006/relationships/handoutMaster" Target="handoutMasters/handoutMaster1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slide" Target="slides/slide122.xml"/><Relationship Id="rId144" Type="http://schemas.openxmlformats.org/officeDocument/2006/relationships/slide" Target="slides/slide138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165" Type="http://schemas.openxmlformats.org/officeDocument/2006/relationships/slide" Target="slides/slide159.xml"/><Relationship Id="rId181" Type="http://schemas.openxmlformats.org/officeDocument/2006/relationships/slide" Target="slides/slide175.xml"/><Relationship Id="rId186" Type="http://schemas.openxmlformats.org/officeDocument/2006/relationships/slide" Target="slides/slide180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slide" Target="slides/slide13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55" Type="http://schemas.openxmlformats.org/officeDocument/2006/relationships/slide" Target="slides/slide149.xml"/><Relationship Id="rId171" Type="http://schemas.openxmlformats.org/officeDocument/2006/relationships/slide" Target="slides/slide165.xml"/><Relationship Id="rId176" Type="http://schemas.openxmlformats.org/officeDocument/2006/relationships/slide" Target="slides/slide170.xml"/><Relationship Id="rId192" Type="http://schemas.openxmlformats.org/officeDocument/2006/relationships/slide" Target="slides/slide186.xml"/><Relationship Id="rId197" Type="http://schemas.openxmlformats.org/officeDocument/2006/relationships/slide" Target="slides/slide191.xml"/><Relationship Id="rId206" Type="http://schemas.openxmlformats.org/officeDocument/2006/relationships/presProps" Target="presProps.xml"/><Relationship Id="rId201" Type="http://schemas.openxmlformats.org/officeDocument/2006/relationships/slide" Target="slides/slide195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45" Type="http://schemas.openxmlformats.org/officeDocument/2006/relationships/slide" Target="slides/slide139.xml"/><Relationship Id="rId161" Type="http://schemas.openxmlformats.org/officeDocument/2006/relationships/slide" Target="slides/slide155.xml"/><Relationship Id="rId166" Type="http://schemas.openxmlformats.org/officeDocument/2006/relationships/slide" Target="slides/slide160.xml"/><Relationship Id="rId182" Type="http://schemas.openxmlformats.org/officeDocument/2006/relationships/slide" Target="slides/slide176.xml"/><Relationship Id="rId187" Type="http://schemas.openxmlformats.org/officeDocument/2006/relationships/slide" Target="slides/slide18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51" Type="http://schemas.openxmlformats.org/officeDocument/2006/relationships/slide" Target="slides/slide145.xml"/><Relationship Id="rId156" Type="http://schemas.openxmlformats.org/officeDocument/2006/relationships/slide" Target="slides/slide150.xml"/><Relationship Id="rId177" Type="http://schemas.openxmlformats.org/officeDocument/2006/relationships/slide" Target="slides/slide171.xml"/><Relationship Id="rId198" Type="http://schemas.openxmlformats.org/officeDocument/2006/relationships/slide" Target="slides/slide192.xml"/><Relationship Id="rId172" Type="http://schemas.openxmlformats.org/officeDocument/2006/relationships/slide" Target="slides/slide166.xml"/><Relationship Id="rId193" Type="http://schemas.openxmlformats.org/officeDocument/2006/relationships/slide" Target="slides/slide187.xml"/><Relationship Id="rId202" Type="http://schemas.openxmlformats.org/officeDocument/2006/relationships/slide" Target="slides/slide196.xml"/><Relationship Id="rId207" Type="http://schemas.openxmlformats.org/officeDocument/2006/relationships/viewProps" Target="viewProps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167" Type="http://schemas.openxmlformats.org/officeDocument/2006/relationships/slide" Target="slides/slide161.xml"/><Relationship Id="rId188" Type="http://schemas.openxmlformats.org/officeDocument/2006/relationships/slide" Target="slides/slide182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162" Type="http://schemas.openxmlformats.org/officeDocument/2006/relationships/slide" Target="slides/slide156.xml"/><Relationship Id="rId183" Type="http://schemas.openxmlformats.org/officeDocument/2006/relationships/slide" Target="slides/slide17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157" Type="http://schemas.openxmlformats.org/officeDocument/2006/relationships/slide" Target="slides/slide151.xml"/><Relationship Id="rId178" Type="http://schemas.openxmlformats.org/officeDocument/2006/relationships/slide" Target="slides/slide17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slide" Target="slides/slide146.xml"/><Relationship Id="rId173" Type="http://schemas.openxmlformats.org/officeDocument/2006/relationships/slide" Target="slides/slide167.xml"/><Relationship Id="rId194" Type="http://schemas.openxmlformats.org/officeDocument/2006/relationships/slide" Target="slides/slide188.xml"/><Relationship Id="rId199" Type="http://schemas.openxmlformats.org/officeDocument/2006/relationships/slide" Target="slides/slide193.xml"/><Relationship Id="rId203" Type="http://schemas.openxmlformats.org/officeDocument/2006/relationships/slide" Target="slides/slide197.xml"/><Relationship Id="rId208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168" Type="http://schemas.openxmlformats.org/officeDocument/2006/relationships/slide" Target="slides/slide162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163" Type="http://schemas.openxmlformats.org/officeDocument/2006/relationships/slide" Target="slides/slide157.xml"/><Relationship Id="rId184" Type="http://schemas.openxmlformats.org/officeDocument/2006/relationships/slide" Target="slides/slide178.xml"/><Relationship Id="rId189" Type="http://schemas.openxmlformats.org/officeDocument/2006/relationships/slide" Target="slides/slide18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slide" Target="slides/slide15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74" Type="http://schemas.openxmlformats.org/officeDocument/2006/relationships/slide" Target="slides/slide168.xml"/><Relationship Id="rId179" Type="http://schemas.openxmlformats.org/officeDocument/2006/relationships/slide" Target="slides/slide173.xml"/><Relationship Id="rId195" Type="http://schemas.openxmlformats.org/officeDocument/2006/relationships/slide" Target="slides/slide189.xml"/><Relationship Id="rId209" Type="http://schemas.openxmlformats.org/officeDocument/2006/relationships/tableStyles" Target="tableStyles.xml"/><Relationship Id="rId190" Type="http://schemas.openxmlformats.org/officeDocument/2006/relationships/slide" Target="slides/slide184.xml"/><Relationship Id="rId204" Type="http://schemas.openxmlformats.org/officeDocument/2006/relationships/notesMaster" Target="notesMasters/notesMaster1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164" Type="http://schemas.openxmlformats.org/officeDocument/2006/relationships/slide" Target="slides/slide158.xml"/><Relationship Id="rId169" Type="http://schemas.openxmlformats.org/officeDocument/2006/relationships/slide" Target="slides/slide163.xml"/><Relationship Id="rId185" Type="http://schemas.openxmlformats.org/officeDocument/2006/relationships/slide" Target="slides/slide17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80" Type="http://schemas.openxmlformats.org/officeDocument/2006/relationships/slide" Target="slides/slide174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54" Type="http://schemas.openxmlformats.org/officeDocument/2006/relationships/slide" Target="slides/slide148.xml"/><Relationship Id="rId175" Type="http://schemas.openxmlformats.org/officeDocument/2006/relationships/slide" Target="slides/slide169.xml"/><Relationship Id="rId196" Type="http://schemas.openxmlformats.org/officeDocument/2006/relationships/slide" Target="slides/slide190.xml"/><Relationship Id="rId200" Type="http://schemas.openxmlformats.org/officeDocument/2006/relationships/slide" Target="slides/slide19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MS PGothic" pitchFamily="34" charset="-128"/>
              </a:defRPr>
            </a:lvl1pPr>
          </a:lstStyle>
          <a:p>
            <a:pPr>
              <a:defRPr/>
            </a:pPr>
            <a:fld id="{0A363245-FEBA-4163-BBA7-C8CEE2DAD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13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2:55:31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5482 6747,'-25'0,"0"25,0-25,1 0,24 0,0 0,24-25,1 0,25 0,-1 25,26-25,-1-24,1 24,24 0,-25-24,26 49,-26-25,0 0,-24 25,24 0,-24 0,-25-25,0 25,-1 25,-24-25,0 0,0-25,0 25,0 0,-24 0,24-25,-25 25,0-24,0-1,-24 25,24-25,0 25,-25 0,26 0,-1 0,-25-25,50 25,-25 0,25 0,0 0,25 0,0 0,0 0,0 0,24 0,-24 0,25 0,-1 0,-24 0,25 25,-26-25,-24 0,25 25,0 0,-25 24,-25-24,0 25,25-1,-24 1,-1-1,0 1,-25 0,26-1,-1 1,25-25,0 0,0-25,0 24,0-48,25 24,-1-50,1 50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09:30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21456 2084,'0'0,"0"0,0 0,0 0,0-25,0 25,0 0,0 0,-25 0,25 0,-25-25,25 25,-24 0,-26 0,50 0,-50 0,26-25,-1 25,0 0,-25 0,1-25,-1 25,25 0,-49-24,24-1,-24 25,0 0,24-25,-25 25,-24 0,25 0,-25 25,24-25,1 0,-25 25,24-1,1 1,-1 25,-24-1,25-24,-1 25,1 24,-1-24,26 24,-26 1,26 24,-1-25,1 26,-1-26,25 25,0-24,1-1,-1 0,25 26,0-51,25 26,-1-26,1 1,25-1,-1-24,26 25,-1-25,25-25,-24 0,49 24,0-24,0 0,0-24,50 24,-26-25,1-25,25 1,0-1,-1-49,26 24,-26-24,1 0,-25-25,0 25,-1-25,-24 24,-24-24,-26 25,0 0,-24 25,-25-26,-50 51,25-1,-50-24,-49 49,25 0,-50 0,25 25,-50 0,25 25,-50-25,50 50,-25-50,25 49,-25-24,25 0,-24 0,23 0</inkml:trace>
  <inkml:trace contextRef="#ctx0" brushRef="#br0" timeOffset="15166.8675">20960 9376,'-25'0,"25"0,0 0,0-25,0-49,0 124,0-1,0 26,0-26,0 26,0-26,25 1,0-1,0-49,24-24,1-1,24-25,25-24,1-25,24-1,-25 26,25-25,0 49,-50 1,26-1,-26 25,-24 25,-1 0,-24 0,0 25,0 0,-1 0,-24-25,0 24,0-24,0 25</inkml:trace>
  <inkml:trace contextRef="#ctx0" brushRef="#br0" timeOffset="15709.8986">20290 10666,'0'0,"0"0,0 25,75 0,-75-1,0 26,24-25,-24 24,25-24,25-25,-1-25,26 1,-1-26,26-24,-1-1,25 1,-25-1,0 1,0 24,1 1,-26 24,-24 0,24 0,-49 25,0 0,-1 0,1 25,-25 0,-25 0,1 0</inkml:trace>
  <inkml:trace contextRef="#ctx0" brushRef="#br0" timeOffset="16166.9247">19918 11534,'-25'0,"25"25,-24 25,24-26,-25 26,25-25,0 24,25-24,-25 0,24 0,26-25,0-25,24 0,0-24,26-26,-1 26,-25-26,1 26,24-1,-50 0,1 26,0-1,-25 25,-1 0,1 25,-50-1,25 26,-24-25,-26 49,0 1</inkml:trace>
  <inkml:trace contextRef="#ctx0" brushRef="#br0" timeOffset="16556.947">19199 12626,'25'0,"-25"0,24 24,51 1,-75 25,0-1,25-24,-1 25,1-1,25-49,-1 0,26-24,24-26,0 0,-24-24,24 0,25 24,-25-24,-24 24,-1 25,-24 0,-1 25,1 0,-25 0,24 0,-49 0,25 25,-25-25</inkml:trace>
  <inkml:trace contextRef="#ctx0" brushRef="#br0" timeOffset="21384.2231">18926 3026,'-25'0,"25"25,-25-25,25 0,0 0,0 0,25 0,-25-25,25 25,25-25,-1 25,1-24,-1 24,1-25,0 0,-1 25,1-25,-25 25,-1 0,1 0,0 0,-25 0,25 25,-25-25,0 0,0 0,0-25,0 25,-25-49,25 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10:16.1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8086 10096,'0'24,"0"1,-24-25,24 0,-25 0,0 0,0 25,0-25,-24 0,24 0,-25 25,1-25,-1 0,0 0,1 0,-1 0,-24 25,24-25,-24 0,-1 24,1-24,-25 0,0 25,-1-25,1 25,-25-25,25 0,-25 25,0-25,0 0,0 25,0-25,0 24,0 1,0-25,0 25,0 0,24 0,-24-1,25-24,25 25,-25 0,24 25,1-26,24 1,0 25,1 24,-1-24,25 24,1 1,-1-1,25 25,0 1,25-1,-1 0,1 25,0 0,0-25,24 25,1 0,0-25,-1 26,26-26,-26 0,26 0,-1-24,1-1,24-24,0-1,0 1,25-25,0-1,0 1,25-25,0 0,0-25,24 25,-24-24,25-1,0 0,-1-25,1 26,-1-26,1 0,-25 1,0-50,0 24,-1 1,-24-25,0-26,-24 26,-1-25,-25 0,-24-25,-1 1,-49 24,0-25,0 25,-24 0,-26-25,0 50,-24 24,-25 1,24 24,-24 1,-25 49,25-25,-25 50,0-1,25 26,-1 24,1 1,0-1,49 25</inkml:trace>
  <inkml:trace contextRef="#ctx0" brushRef="#br0" timeOffset="2412.1379">4911 5333,'-49'0,"-1"-25,25 25,-49 25,24-50,-24 25,-1-25,-24 1,0 24,0 0,-50-25,25 25,0 0,-50 0,25 0,-24 0,-1 0,-24 0,24 0,-24 0,-1 0,26 0,-26 0,26 0,-26 25,50-25,0 24,1 1,24 0,0 25,24-26,26 26,0 24,-1-24,50 49,-24-24,24 49,25 0,-25 0,25 25,25 24,0 26,-25-1,25 1,-1-1,-24 25,25 0,0 1,0-26,0-24,-1-25,26-1,0-24,-26-24,26-26,24-24,1-1,-1-24,1 0,24-25,-25 0,50 0,-25 0,26-25,23 25,1-25,25 0,24 25,25-24,1 24,24 0,0-25,0 25,25 0,0 0,-1 0,-24 0,50 25,0-25,24 0,1 24,-1-24,1 0,-1 0,50 25,-25-25,-24 0,24 0,0 25,1-25,-1 0,0 0,-49 0,24 0,1 0,-50 0,24 25,-49-25,-24 0,-1 0,-25-25,-24 25,-25-25,0-24,-25-26,-25-24,-25 0,1-50,-26 0,1 0,-25-49,-1 24,-24-24,0-1,0 1,-24 0,24 24,-25 25,0-25,-25 50,1-24,-1 48,-24 1,-1 0,-24 25,-25 24,0 0,-25 1,0 24,-49 0,0 0,-1 0,-49-24,0 24,0 0,-25 0,0 1,-24-26,-1 25,25 0,0-24,25 24,0-49,25 49,0-25,49 25,0-24</inkml:trace>
  <inkml:trace contextRef="#ctx0" brushRef="#br0" timeOffset="9535.5454">14808 4961,'0'-25,"0"0,25 1,-25 24,0 0,0 0,0 0,-25 0,25 24,-24-24,-1 25,-25 25,1-25,-1 24,0 1,-49 24,0 1,0 24,-25 0,-25 0,0 0,0 25,-24-24,24-1,0-25,25 26,-25-51,50 26,-25-26,25-24,24 25,1-26,24 26,1-25,-1-25,25 25,0-25,1 0,-1 24,25-24,-25 0,25 0,0 0,0 0,0 0,0-24,25 24,-25-50,0 25,25-24,-1 24,1-25,0 1,0-1,-25 25,25 0,-1 1,-24-1,0 0,0 25,0 0,0 25,-24 0,-1-1,0 1,-25 25,26-1,-26 1,0 0,25-1,-24 1,24-25,25 24,-25-24,25 0,25 0,0-1,24 1,1-25,25 0,-1 0,25-25,-24 25,24 0,-25 0,-24 0,-1-24,1 48,-50-24,-25 0,-24-49</inkml:trace>
  <inkml:trace contextRef="#ctx0" brushRef="#br0" timeOffset="13403.7666">7392 8582,'-25'-24,"0"-1,0 0,-24 0,24 0,0 1,-24 24,-1 0,0 0,26 24,-1 1,0 25,0-1,0 51,1-26,24 25,24 25,-24-24,25 24,25-25,-25 0,49-25,-24-49,-1 0,26-25,-26-25,1-24,-1-26,1-24,-25-25,24 25,-49-50,25 25,-25 25,-25-25,25 24,-49 26,24 24,0 26,0-1,1 25,-1 0,-25 25,25-1,1 1,24 25,-25-1,25-24,0 0,0 25,0-50,0 0,-25-25,50 0</inkml:trace>
  <inkml:trace contextRef="#ctx0" brushRef="#br0" timeOffset="15112.8644">3423 6300,'0'0,"0"50,0-50,0 25,0-25,25 25,-25-25,0 0,0 0,25 24,-25-24,0 0,0 0,0 0,0 25,0-25,0 0,24-25,-24 1,0-1,25-25,-25-24,25-1,0-49,0 25,24-25,-24 0,0 0,25 25,-26 0,1-1,0 51,0-26,0 51,-1-1,-24 0,0 25,0 0,0 0,0 0,0 0,0 0,0 0,0-25,0 25,0 0,25 0,-25-25,25 25</inkml:trace>
  <inkml:trace contextRef="#ctx0" brushRef="#br0" timeOffset="15621.8935">5159 6548,'-24'0,"48"25,-48-50,24 25,0-24,24-26,-24 0,25-24,0-25,-25 0,50-25,-1 0,-24 24,25-24,-1 25,-24 0,25 24,-26 26,1-1,0 25,-25 1,0 24,0 0,0 0,0-25,-25 25,25 0,0-25,0 0,0-24</inkml:trace>
  <inkml:trace contextRef="#ctx0" brushRef="#br0" timeOffset="16260.93">8384 6672,'25'25,"-25"-25,0 0,0 0,25-49,-25-1,24-24,1-1,0-49,25 0,-1-25,-24 25,25-25,-1 1,1 24,-1 24,1 1,-25 25,24-1,-24 26,-25 24,25 0,-25 25,0 0,0-25,0 25,0 0,0-24,25 24,0-25,0 50,24-25,-24 49,25-24</inkml:trace>
  <inkml:trace contextRef="#ctx0" brushRef="#br0" timeOffset="16694.9549">9947 6573,'0'25,"0"-25,0-25,-75 0,100 1,0-51,0 1,-1-25,26-1,25-48,-26 24,1 24,24-24,-24 25,24 25,-24-1,-25 50,-1 1,1-1,0 0,-25 25,0 0,0 0,25-25,-50 0,25 25,-25-24,0 24,-24-25</inkml:trace>
  <inkml:trace contextRef="#ctx0" brushRef="#br0" timeOffset="17677.011">6499 6846,'0'-25,"-25"0,0 25,0 0,25 0,-24 25,-1 0,0 0,0-25,25 25,-25-25,25 25,0-25,0 24,0-24,0 25,0-25,0 0,0 25,25 0,-25 0,25-1,-25 26,0 0,0 24,0 0,0-24,0 24,-25 1,25-26,0 1,-25-25,25 0,0-25,0 0,25 0,-25 0,25-25,0 25,24-25,-24 0,25 0,-1 1,1-1,0 25,24 0,-24 0,-26 0,26 25,-25-25,0 0,0 24,-1-24,1 0,-25-24,25 24,-25-25,0 0,0 0,0-24,0-1,-25 0,0-24,25 24,-49-24,24 24,0 1,-25-1,1 1,24-1,-25 25,26 25,-1-25,0 0,0 25,0 0,25-24,-24 24,24 0,0 0,0 0,0 0,0 24</inkml:trace>
  <inkml:trace contextRef="#ctx0" brushRef="#br0" timeOffset="20493.1721">5432 15949,'50'25,"-25"-25,24 25,26 74,24-124,0 25,25-49,25-1,25 1,24-26,0-24,1 25,-1-1,1 26,24-1,-49 25,-26 0,1 25,0 25,-50-25,1 25,-51 0,1 0,-25-75,-25 50,-25-25,0 25,-49-49</inkml:trace>
  <inkml:trace contextRef="#ctx0" brushRef="#br0" timeOffset="20813.1904">5829 16768,'75'0,"24"0,25-50,25 26,24-76,1 26,24-25,26-25,-1 0,0 0,-25-25,26 25,-26 25,-24-1,-1 26,1 0,-75 24,0 0,-24 25,-50 25</inkml:trace>
  <inkml:trace contextRef="#ctx0" brushRef="#br0" timeOffset="38551.205">4614 13246,'0'49,"0"1,0-25,0-25,0 0,24 25,-24-25,0 0,25-25,0 0,0 25,0-50,24 26,1-1,0-25,24-24,0 24,-24-24,24-1,1 26,-1-26,1 1,-26 24,1-24,-25 49,-1-25,1 26,-25-1,0 0,-25 25,1 0,-1 0,0 0,0 25,-24 0,49-1,-25 1,25 0,0 0,25-25,-1-25,1 0,25 0,-1 1,1-26,24 25,-49-24,25 24,-25 0,-1 25,1 25,-25 24,0 1,0 0,-25 24,25 25,-24 0,-1-24,0-1,0 25,0-24,25-26,-24 1,-1-25,-25 0,75-25,-25 0,0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11:44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5209 4936,'0'0,"0"0,0 0,0 0,0 0,0 0,25 0,-25 0,0 0,0 0,25-25,-25 25,24-24,1 24,-25 0,25-25,0 25,0 0,24-25,-24 25,0-25,24 25,-24-25,25 25,-25-25,24 25,-24-24,0 24,24 0,-24 0,-25-25,50 25,-50 0,25 0,0 0,-25 0,24 0,1 0,-25 0,25 0,0 0,0 0,-1 0,1-25,0 25,0 0,0 0,-1 25,1-25,0 0,0 0,0 0,-1 25,-24-25,50 0,-50 24,25-24,0 0,-1 0,-24 0,25 0,0 0,-25 0,25 0,0 0,-1 0,1 0,0 0,0-24,0 24,-1 0,1 0,0-25,25 25,-26 0,1 0,25 0,-25 0,24 0,-24 0,25 0,-25-25,24 25,-24 0,25 0,-1 0,-24 0,25 0,-26 0,1 0,25 25,-1-25,-24 0,25 0,-25 0,24 0,1 0,-1 0,1 0,0 0,-1 0,1 0,-1 0,1 0,0 0,-1 0,1 0,24 0,-24 0,0 0,-1 0,1 0,-1 25,1-25,0 0,-1 0,1 24,24-24,-24 0,24 25,-24-25,24 0,-24 0,24 25,1-25,-26 25,26-25,-26 0,1 25,24-25,-24 0,24 25,-24-25,24 0,-24 0,24 0,1 0,-26 0,1 0,25 0,-26 24,26-24,-26 0,1-24,24 24,-24 0,24 0,-24 0,24 0,-24 0,24 0,1 0,-26 0,26 0,-1 0,0-25,-24 25,25 0,-1 0,0 0,1 0,-1 0,1 0,24 0,-25 0,1 0,-1 0,0 0,1 0,24 0,-24 0,24 0,-25 0,1 0,24 0,-25-25,25 25,-24 0,24 0,0 0,0 0,-24 0,24 0,0 25,1-25,-1 0,0 0,-25 0,26 0,-1 0,-25 0,25 0,-24 0,24 0,0 0,-24 0,24 0,-25 0,26 0,-26 0,0 0,26 0,-26 0,25 25,-24-25,-1 0,25 0,-24 0,24 0,-25 0,26 0,-1 0,-25-25,25 25,1 0,-1 0,0 0,0-25,1 25,-1 0,0 0,25-25,-25 25,0-25,1 25,24-25,-25 25,25 0,-25-24,25 24,0-25,0 25,0 0,-25 0,25 0,0-25,1 25,-26 0,25 0,-25 0,25 0,-25 0,0 0,-24 0,24 0,-25 0,1 25,24-25,-49 0,24 0,-24 0,-1 0,-24 0,25 0,-25 0,-1 0,-24 0,25 0,-25 0,0 0,0 0,0 0,0 0,0 0,0 0,0 0,0 0,0 0,0 0,0 0,0 0,0 0,0 0,25 25,-25-50,0 25,0-25</inkml:trace>
  <inkml:trace contextRef="#ctx0" brushRef="#br0" timeOffset="9073.519">4986 5457,'0'0,"-25"25,25-25,74 0,-74 25,0-25,0 24,0 1,0 25,0-1,0 26,0-1,0 26,-24 24,24 0,0 0,-25 0,25 0,0 0,0-25,25 0,-25-24,24-1,-24-24,25-1,0-24,25 0,-26-25,1 0,25 0,24 0,-24-25,24 25,1-25,24 25,0 0,0 0,25 0,-24 25,48 0,-48 0,24-1,0 1,0 0,-25 0,25-25,-25 0,0 0,25 0,-49-25,24 25,-25-50,1 50,-26-24,26-1,-26-25,1 25,0 1,-26-1,26 0,-25 0,24-24,-24 24,0 0,25-25,-25-24,-1 24,1-24,0-1,-25-24,0 0,0-25,0 0,-25 25,0-25,-24 24,24 26,0 0,-25 24,26 0,-1 26,0-1,25 25,0-25,25 25</inkml:trace>
  <inkml:trace contextRef="#ctx0" brushRef="#br0" timeOffset="22449.2841">12526 16421,'0'0,"0"0,0 0,0 0,0 0,0-25,-24 0,24 25,0-50,0 26,-25-26,25 0,0 26,0-26,0 25,0 0,-25 1,25-1,0 25,0-25,0 25,0 0,25-25,-25 0,25 25,-1 0,26 0,0-24,-26 24,26 0,24 0,-24 0,24 0,1 0,-26 0,26 0,-1-25,26 25,-26 0,0 0,26 0,-26 0,25 0,0 0,1-25,-26 25,25 0,0-25,1 25,-1 0,0-25,0 25,1 0,-26 0,25 0,0 0,1 0,-1 0,0 25,0 0,1-25,-1 25,0-25,0 25,0-1,1 1,-1 0,-25-25,25 25,1-25,-26 25,25-25,-24 0,24 0,-25 0,1 0,24 0,-25-25,1 25,-1 0,1-25,-1 25,-24-25,24 25,0-25,-24 1,25 24,-1-25,-24 25,24-25,0 25,1-25,-1 25,-24-25,49 25,-49 0,24 0,0 0,1 25,-1-25,1 25,24-25,-25 25,26-25,-26 0,25 25,0-25,-24 24,24 1,-25 0,26 0,-26-25,25 25,-24-25,-1 24,25-24,-24 0,-26 0,51 0,-51 0,26 0,-1-24,-24 24,24 0,-24 0,-1 0,26-25,-26 25,1 0,24-25,-24 25,24 0,1 0,-26 0,26 0,-1 0,1 25,-1-25,0 25,1-25,-1 0,1 24,24-24,-25 0,26 0,-1-24,-25 24,25 0,-24-25,24 25,-25 0,1-25,24 25,-25 0,1-25,-1 25,1 0,24-25,-25 25,1-24,-26 24,26-25,-1 25,1 0,-26 0,1 0,24 0,-24 0,-1 0,-24 0,25 25,-1-25,-24 0,25 0,-25 0,0 0,-1 0,-24 0,25 0,-25 0,0 0,25 0,-25 24,0 1,0 0,-25 25,25-26,0 26,-25 24,25-24,-24 24,24-24,0 25,-25-1,0-24,25-1,0 1,-25-25,25-25,0 0,0-25,0 0,-50-49</inkml:trace>
  <inkml:trace contextRef="#ctx0" brushRef="#br0" timeOffset="25694.4697">13742 14188,'-25'-25,"25"25,0 0,0 0,0 0,0 0,0 25,0 0,0 0,0 0,0 24,0 26,0-1,25 25,-25 1,25 24,-25-25,24 25,-24 0,0-25,0 25,25-49,-25 24,0-50,0 26,25-26,-25-24,0 0,0 0,0 0,0-25,0 0,0 24,0-24,0 0,0 0,-25 0,25 0,0 0,0 0,0 25,0-25,-25 0,25 0,0-25,-24 25,24 0,-25-24,0-1,0 0,0-25,1 1,-1-1,0 1,0-1,0 0,1 26,24-1,-25 0,25 0,0 25,0 0,0-25,0 25,0 25,0-25,25 50,-25-50,49 49,-24 26,0-26,0 1,-1 24,26 1,-50-1,25-24,0-1,-1 1,-24 0,25-26,0 1,-25 0,0-25,0-25,0 0,0 25,25-49,-25-1,0-24,25 24,-25-24,24 24,1-24,0-1,0 51,0-26,-25 0,49 26,-49-1,25 25,-25 0,25 0,-25-25,0 25,25 0,-25 0,0 0,0 0,0 0,-25 0,0 0,0-25,0 25,1-25,-26 25,0 0,-24 0,24-25,1 25,-1 25,1-25,24 0,-25 0,25 0,1 0,-1 0,25 0,-25 0,25 0,0 0,0 0,0 0,0 0,0 0,25 0,-25 25,25-25,-25 25,49 0,-49 24,50 1,-25 0,-1-1,1 26,0-26,0 1,-25-25,25-1,-25 1,24 0,-24-25,0-25,0 0,0-24,0-1,0-24,-24-1,24 26,-25-26,25 26,0-1,0 25,-25 0,25 25,0 0,0 0,0 25,0 25,25-25,-25 24,0 26,0-26,25 1,-25-25,24 24,-24-49,0 0,25-24,-25-1,25-25,-25 1,0-26,0 26,0-1,0 25,0-25,0 50,0 0,0 25,-25 25,25-25,-25 49,25-24,0-1,0 1,0-25,0-25,25 0,0-50,-25 25,25-24,0-26,-25 26,24 24,-24-25,0 25,0 25,0 0,0 25,0 0,-24 0,24 0,0-25,0 25,0-25,24 0,1-25,-25 0,25 0,0 0,-25 0,25 1,-25 24,0 0,0 49,0-24,0 25,-25-25,25 24,-25 1,25-1,0-24,-25 0,25 0,-25 0,25-1,0-48,0 24,0-25,0-25</inkml:trace>
  <inkml:trace contextRef="#ctx0" brushRef="#br0" timeOffset="27801.5902">17785 14089,'0'-25,"0"0,-25 1,25 24,-25 0,25 0,-24 24,24 1,0 25,-25 24,25 1,0 49,25-25,-25 50,0-25,24 25,1-1,-25-24,0-24,25 24,-25-50,0 25,25-49,-25 0,0-26,0 1,0-25,0 0,0 0,0 0,0 0,-25 0,25-25,-25 1,25-1,-25 0,1 0,24 0,-50 1,50-26,-50 25,26 0,-1-24,0 49,0-50,0 50,25-25,-25 0,25 25,0 0,0 25,0 0,25 25,0-1,0 1,0 24,0 1,-1-1,1 1,0-1,25-24,-50-26,24 26,1-25,-25-25,25 25,-25-25,0-25,25 0,-25 0,0 0,25 1,-25-26,24 0,1 1,0-1,0 1,0-1,-1 0,1 1,0-1,0 1,-25-1,25 25,-1 0,-24 0,0 1,0 24,0 0,0 0,0 0,0 0,0 0,-24 0,24 0,-25 0,0 0,25 0,-50 0,26 0,-26 0,0 24,1-24,-1 25,1-25,-1 0,0 25,1-25,24 25,0-25,0 0,25 0,0 0,0 0,0 0,25 25,0-25,0 0,0 0,-1 25,26-25,0 24,-26-24,1 25,25-25,-50 0,25 25,-25-25,0 25,0 0,0-1,-25 26,25-25,-25 24,0-24,25 0,-25 0,25 0,0-25,0-25,0 0,0 0,25-24,-25-1,25 0,0-24,-25 24,25-24,-1 24,1 1,-25 24,0 0,25 25,-25 0,0 0,0 25,-25 0,25 24,-25 1,1 0,24-1,-25 1,25-1,-25-24,25 0,-25-25,25 0,0 0,25 0,0-25,-25 0,0 25,25-24,-25-1,0 0,24 25,-24-25,0 25,0 0,0 0,-24 0,24 0,-25 25,0 0,0 24,0-24,1 25,-26-1,50-24,-25 0,0 25,25-50,0 0,25 0,0 0,0-50,0 25,24-24,-24-1,0 0,24-24,-24 24,0 1,0 49,0-25,-25 0,0 50,0 0,-25 0,25 24,-50 1,50-1,-49 26,24-26,25-24,-25 0,50-25,-25-25,0 0,25-49,24 24</inkml:trace>
  <inkml:trace contextRef="#ctx0" brushRef="#br0" timeOffset="29766.7026">22250 14883,'0'0,"0"-25,0 25,0 0,0 0,0 0,-25 0,25 0,0 25,-25-25,25 25,0-1,-25 1,25 25,0-1,0 26,0-1,0 1,0 24,25-25,-25 26,0-26,0-24,0 24,0-49,0 0,0-1,0 1,0-25,0 0,0 0,0 0,0 0,0 0,0 0,0 0,0 0,0 0,-25 0,1-25,24 1,-25-1,0 0,0-25,-24 1,24-1,0 1,0-1,0 25,25 0,-24 1,24-1,0 25,0 0,0 0,0 49,24-24,-24 0,25 49,0-49,0 50,0-1,-1-24,1-1,0 1,0-25,0 24,-25-24,24-25,-24 25,0-25,25 0,-25-25,0 25,0-25,25-24,-25 24,25-25,-25 25,25-49,-25 49,24-24,1-1,-25 0,25 26,0-1,-25 0,25 0,-25 0,0 25,24 0,-24 0,0 0,0 0,0 0,0 0,0 0,-24-24,-1 24,25 0,-50 0,25 0,-24-25,-1 25,1 0,-26-25,26 25,-26 0,26 0,-1 0,0 0,26 0,24 0,0 0,0 0,0 0,24 25,1-25,0 0,0 0,24 25,-24-25,0 24,25 1,-50-25,49 50,-49-25,0-1,25 1,-25 25,0-25,0 24,0-24,0-25,0 0,0 0,0 0,0 0,25 0,-50-25,25-24,0-1,0 25,0-24,0-1,0 0,0 26,0-1,25 25,-25 0,0 0,0 0,0 0,0 25,0 24,0-24,0 25,-25-1,25-24,-25 25,25-26,0 1,0-25,0 0,25-25,0 25,-25-24,25-1,-25 0,24 0,1 0,-25 25,25 0,-25 0,0 0,25 25,-25-25,0 25,0 0,25-25,-25 25,0-1,0-24,0 0,0 50,0-50,0 0,0 0,0 0</inkml:trace>
  <inkml:trace contextRef="#ctx0" brushRef="#br0" timeOffset="31301.7904">22944 15180,'0'0,"0"-24,0 24,0 24,0-24,0 0,0 0,0 0,0 0,0 0,0 0,0 25,0 0,0 25,0-26,-24 51,24-25,0-1,-25 26,25-26,0 1,0-1,-25-24,25 0,0-25,0 0,0 0,0 0,25 0,-25-25,25 25,-1 0,-24-25,50 25,-25 0,0-24,-1 24,26 0,-25 0,0 0,-1 0,-24 0,25 0,-25 24,0-48,25 48,-25-48,25 48</inkml:trace>
  <inkml:trace contextRef="#ctx0" brushRef="#br0" timeOffset="32132.8379">23788 14560,'0'-24,"0"24,-25 0,25 0,-25 0,25-25,-25 25,25-25,-25 25,1 0,-1 0,25 0,-25 0,0 0,0 0,1 25,-1-25,25 0,-25 25,25-25,0 24,0-24,25 0,-25 25,25-25,-1 25,1 0,0 0,25-1,-26 1,1 0,25 0,-50 24,25-24,-1 25,-24-50,25 25,-25-1,-25 1,25 0,0 0,-24 0,-1-25,-25 24,25-24,1 0,-1 0,-25 0,25 0,1-24,-1-1,25-25,0 25,-25-24</inkml:trace>
  <inkml:trace contextRef="#ctx0" brushRef="#br0" timeOffset="37075.1206">9500 7293,'0'0,"0"0,-25-25,25 25,-24 0,24 0,-25 0,0-25,0 25,0 0,-24 0,24-25,0 25,0 0,-24 25,24-25,-25 0,1 0,24 25,-25-25,1 0,-1 25,0-25,1 0,-1 0,25 24,-24-24,24 25,0-25,-24 25,24-25,25 0,-25 25,0 0,25 24,-25-24,25 25,0-1,-24 26,24-1,0 25,0-24,0 24,24-25,-24 1,0 24,0-49,25-1,-25 1,0-25,25-1,-25 1,25 0,-25-25,25 0,-1 0,1 0,0 0,0 25,24-25,-24 25,25-25,-1 0,1 24,24-24,-24 0,0 0,-1 0,1 0,24 0,-24 0,0 0,-1 0,26 0,-26 0,1 0,24 0,1 0,-26 0,26 0,-1-24,-24 24,49-25,-25 25,-24 0,49-25,-49 25,24 0,1 0,-26-25,26 25,-26 0,1 25,24-25,-24 0,-1 0,1 0,0 0,24 0,-24 0,-1 0,1 0,0-25,-1 25,1 0,-1 0,1 0,-25 0,24 0,1 25,-25-25,0 0,24 0,-24 25,0-25,-25-25,25 25,-1 0,-24-25,25 0,-25-24,0-1,0-24,0-1,0 1,0-25,0-1,0 1,0 25,0-1,0 1,0 24,0 26,0-1,0 0,0 25,25 0,-25-25,0 25,0-49,0 24</inkml:trace>
  <inkml:trace contextRef="#ctx0" brushRef="#br0" timeOffset="38259.1883">8979 6176,'-25'0,"1"0,24 0,-25 0,25 0,0 0,0 25,-25-25,25 50,0-25,0 24,0 26,0-1,25-24,-25 49,0-25,0 1,0-1,0 1,0-26,0 1,0-1,0-24,0 0,0 0,0 0,0-1,0-24,25 0,-25 0,0 0,0 0,0 0,0 0,0 0,0 0,0 0,-25 0,25-24,0-1,-25 0,0 0,25-24,-25 49,1-50,-1 25,25 0,-25 1,0-1,25 25,0 0,0 0,0 25,25-1,-25 1,25 0,0 25,-1-26,1 26,-25-25,25 24,0-49,0 25,-25 0,24-25,-24 0,25-25,-25 0,25 25,-25-24,25-1,-25 0,0 0,0 0,25 25,-25 0,0-24,0 24,0 0,0 0,0 0,0 0,25 24,-25-48,0 24,0 0,0-25</inkml:trace>
  <inkml:trace contextRef="#ctx0" brushRef="#br0" timeOffset="39466.2574">10120 6400,'0'-25,"0"25,0 0,0 0,0 0,0 0,0 0,0 0,-24 25,24-25,0 24,0 1,24 25,-24-25,0 24,0 1,0-1,25 1,-25 24,0-24,0 0,0-1,0 1,0-25,0 0,0 24,0-24,0 0,0 0,0-25,0 0,-25 0,25 0,0 0,0 0,0 0,-24-25,24 0,0 0,-25 0,25 1,-25-26,25 25,0-24,-25 24,25 0,0 25,-25-25,25 25,0-25,0 25,0 0,0 0,0 25,0 0,0 0,0 0,25 24,0 1,-25-1,0 1,25 0,0-26,-25 1,24 0,-24-25,25 0,-25 0,25-25,-25 0,25 1,0-1,-25-25,24 25,-24 1,25-1,-25 25,0-25,0 25,0 0,25 0,-25-25,0 25,0-25,25 25</inkml:trace>
  <inkml:trace contextRef="#ctx0" brushRef="#br0" timeOffset="40403.311">11137 6474,'0'0,"0"-25,0 25,0 0,0 0,0 0,0 0,-25 25,25-25,0 25,0 0,0-1,0 1,-24 50,24-26,0 26,0-1,0-24,0-1,0 26,0-50,0 24,0-24,0 0,0 0,0-25,0 0,0 24,0-24,0 0,0-24,0 24,-25-25,25 0,-25 0,25 0,-25 1,25-1,-25 25,1-25,24 0,0 25,0 0,0 0,0 25,0 0,0 0,24-1,-24 26,25-25,-25 24,25-49,0 25,-25-25,25 0,-1 0,-24-25,25 25,-25-24,25-26,-25 25,25 25,-25-25,25 25,-25-24,0 48,0-48</inkml:trace>
  <inkml:trace contextRef="#ctx0" brushRef="#br0" timeOffset="64511.6899">7218 4911,'0'0,"0"0,0 0,0 0,0 0,0 0,-25 0,25 0,0 0,-24 0,24 0,-25 0,25-24,-25 24,25 0,-25 24,0-24,1 25,24 25,-25-25,0 24,25-24,0 25,0-1,25-24,0-25,-1 25,1-25,0-25,25 0,-50 0,49 1,-49-1,25 0,-25 0,0 25,0 0,0-25,0 25,0 0,0 0,0 0,0 25,0-25,0 50,0-1,0 1,0 0,0 24,25 0,-25 1,0-1,0-24,0 24,0-24,0-1,0 1,0-25,25 0,-25-25,0 25,0-25,0 0,24 0,-24-25,25 25,-25-25,0-25</inkml:trace>
  <inkml:trace contextRef="#ctx0" brushRef="#br0" timeOffset="64922.7134">7466 5358,'0'0,"-25"0,25 0,0 25,-24-1,24-24,0 25,0 0,0 0,0 0,24-1,-24 1,25-25,0 0,0 0,0-25,-1 1,-24-1,25 0,-25 0,0 0,0 25,-25-24,1 24,-1 24,0-24,25 0,-25 0,25 0,0-24</inkml:trace>
  <inkml:trace contextRef="#ctx0" brushRef="#br0" timeOffset="67125.8394">6325 4043,'-25'-25,"25"50,0-50,50 25,-25 0,24-24,1-1,0 0,-1 0,26 0,-26 1,26-26,-26 25,-24 0,0 1,0 24,-25 0,0-25</inkml:trace>
  <inkml:trace contextRef="#ctx0" brushRef="#br0" timeOffset="67331.8512">6499 4242,'0'0,"49"0,-24 0,25-25,24-25,-24 25,24-24,26 24,-51 0,26 25,-51-49,26 49,-50-25</inkml:trace>
  <inkml:trace contextRef="#ctx0" brushRef="#br0" timeOffset="73217.1878">12675 6548,'0'25,"0"0,0 0,-25 24,25-24,0 50,-24-26,24 26,-25 24,0-25,25 26,-25-1,0 0,-24-25,24 1,0-1,-24 1,24-26,-25-24,1 25,24-26,-25-24,25 25,-24-25,24 0,0 0,-25 0,50 25,-24-25,-1 0,25 0,0 0,-25 25,25-25,0 0,0 0,25-25,-25 25,25-25,-1 25,-24-25,50-24,-50 24,25-25,0 26,-1-26,1 25,0 0,-25-24,25 49,-25-25,0 0,0 25,0 0,0 0,0 0,-25 0,25 25,-25 0,0 0,1-1,-1 26,0-25,0 24,0-24,1 25,-1-25,25 24,-25-49,25 25,0 0,-25-25,25 25,25-25,-25 24,0-24,25 25,0-25,-1 0,1 0,0 0,25 25,-26-25,1 0,0 0,0 25,0-25,0 25,-25-25,0 25,24-25,-24 0,25 24,-25-24,0 0,0-24,0 24,0-25,0 0,-25 0,25 0,0-24,-24-26,24 26,-25-1,25-24,0 24,-25 25,25-24,0 24,-25 0,25 25,0 0,0 0,0 0,0 25,0 0,0 24,0 26,0-26,0 1,0 24,0-24,0-25,0 24,0-49,0 0,0 0,0-25,0 1,0-26,0 25,0-24,0-1,0 0,-25 26,25 24,-25 0,25 0,-24 24,-1 26,25 0,-25-26,25 1,0 0,0 0,0-25,0-25,25 0,-25-24,25 24,-1-25,-24 25,0 1,25-1,-25 25,0 25,-25-25,25 49,0-24,0 25,0-26,0 1,0 0,0-25,0-25,25 25,0-25,-25-24,25 24,-25 0,0 0,0 1,-25 24,25 24,-50-24,50 25,-24 25,-1-25,25-1,0 1,0-25,0 0,0 0,25 0,-25-25,24 25,-24 25,25-25,-25 0,-25 0,50 25,-25-25,25 0,-25-25</inkml:trace>
  <inkml:trace contextRef="#ctx0" brushRef="#br0" timeOffset="75831.3373">8682 6598,'0'0,"0"0,0 0,0-74,0 98,0 1,0 0,0 25,0-26,0 1,0 25,0-25,0-25,0 0,0 0,0 0,-25 0,25-25,0-25,0 25,-25-24,25-1,0 1,0-26,0 26,25-1,-25 0,0 1,25 24,-1 0,-24 0,25 1,0 24,-25 0,25 24,-25 1,0-25,0 25,0 25,0-26,0 26,-25-25,25 0,0 24,0-24,0 0,0 0,25-1,-25-24,25 25,-1-25,1 0,0 25,0-25,0 0,-1 0,-24 0,25 0,0 0,-25 0,0 0,0 0,25 0,-25 0,0 0,25 0,-50-25</inkml:trace>
  <inkml:trace contextRef="#ctx0" brushRef="#br0" timeOffset="76595.381">7218 4242,'0'0,"-25"0,25 0,0 0,-24 0,24 0,0 24,0 1,0-25,0 25,0 0,0-25,0 0,24 0,1 0,0 0,0-25,0-25,-1 26,1-1,25-25,-25 1,24-1,-24 25,0-24,0 24,-1 0,1 0,0 25,-25 0,0 0,0 0,0 0,25 0,-25 0,0 0,0 25,0-25,0 0,0 0,0-25,25 0</inkml:trace>
  <inkml:trace contextRef="#ctx0" brushRef="#br0" timeOffset="77759.4476">9996 6598,'0'0,"0"0,0 0,0 0,0 0,0 0,0-25,0 25,25 0,-25-25,0 25,25-24,-25 24,0 0,25-25,-25 0,25 25,-25-25,24 0,-24 1,25 24,0-25,-25 25,0 0,0-25,0 25,0 0,0 0,0 0,0 0,0 0,0 0,0 0,0 0,0 0,0 0,0 0,0 25,0-25,0 25,0-1,0 1,-25 0,25 25,0-26,0 51,0-26,0-24,0 25,0-1,0-24,0 0,0-25,0 0,0 0,0 0,0 0,0 0,0-25,0 25,0-25,0 1,0-1</inkml:trace>
  <inkml:trace contextRef="#ctx0" brushRef="#br0" timeOffset="79645.5555">6003 2580,'0'49,"-25"-24,0 50,0-51,1 26,24-50,-25 50,25-50,0 0,0 0,0 0,25-25,-1 0,1-25,0 1,25-1,-1-24,-24-1,25 26,-1-1,1-24,-25 24,-1 25,1 0,0 25,-25 0,0 25,-25 25,0-1,-24 26,-1-1,1 1,-26 24,26-25,24-24,-25 0,50-26,0-24,0 0,25-74,0 24,24-24,1-25,24 24,-24 1,0-25,-1 24,1 50,-25 1,-1 24,-24 24,-24 1,-1 50,-25 24,1 0,-1 0,0 25,1 0,-1-24,25-1,1-50,-1 1,25-25,0-25,25-50,-1 1,26-26,0-24,24 0,0-25,-24 24,24 1,-24 25,0 24,-26 1,1 49,-50 49,1 1,-26 49,0 0,-24 25,0 25,24 0,-24-25,-1-25,50-24,1-26,24-24,0-25,49-50,1-24,-1 0,1-26,24-24,26 25,-51 0,26 25,-26-1,-24 25,0 50,-25 0,-25 50,0 25,-24 24,-26 0,1 25,-1 0,1-25,24 0,1-49,24 0,25-50,25-25,24-50,1 1,24-25,1-25,-1 25,1-1,-1 1,-24 50,-1-1,-49 50,0 50,-49-1,-1 75,-24 25,-1 0,-24 24,25-24,-1 0,1-25,24-49,50-26,0-49,50-49,-1-26,26-24,-1-25,25-25,1 25,-1 0,-25 0,1 50,-26 24,-24 25,-25 75,-25 24,-24 25,-1 25,-24 25,-1 0,1-25,-1 0,51-49,-1-26,25-49,25-25,-1-49,26 0,24-1,-24 1,0 24,-1 0,-24 26,-25 48,0 1,-25 25,0-1,1 1,-1 0,0-25,0-25,50 0,-25-50,25-25,0 1,24-25</inkml:trace>
  <inkml:trace contextRef="#ctx0" brushRef="#br0" timeOffset="80629.6118">7268 2629,'0'0,"0"0,-25 0,25 0,-25-25,25 25,0 0,0 0,0 0,0 0,0 0,0 0,-25 0,25 0,-24 0,24 25,0-50,0 50,0-50,0 25,0 0,24-24,1-1,0 0,0-25,0 1,24-1,1 1,-25-26,24 26,-24-1,0 0,0 26,-1-1,-24 0,25 25,-25 0,0 0,0 0,0 25,0 0,-25-1,25 26,0 24,0 1,0 24,-24-25,24 26,-25-1,25 0,0 25,-25-49,25 24,0-25,-25-24,25-1,0 1,0-25,0-25,0 0,-25 25,25-25,0-25,0 25,0 0,0-25,0 25,0-25,0 25,0-25,0 25,0 0,-24 0,-1 0,0 0,0 25,25 0,-49 0,49 0,-25-1,0 1,0 0,0-25,25 25,-24-25,24 0,0 0,0 0,0-25,49 25,-24 0,0-25,24 0,1 1,24-1,-24 0,0 25,-1-25,1 25,-1-25,-24 25,0 0,0 0,0 0,-25 0,0 0,0 0,0 0,0 0,0 25,0 0,0-25,0 25,0-25,0 25,0-50,24 25</inkml:trace>
  <inkml:trace contextRef="#ctx0" brushRef="#br0" timeOffset="88008.0338">6077 5234,'0'0,"25"25,-25-25,0 0,-25 0,25 24,0 26,-49 0,24-1,-25 26,1 24,-26 0,25 0,-49 1,25 24,-1-25,26-25,-26 25,26-49,24 0,0-26,25 1,0-25,25-25,25 1,-1-26,26-24,24-1,0-49,25 25,0-25,0 0,0 0,-25 49,25-24,-49 25,-1 24,-24 25,-1 1,-49 48,0 26,-49 24,-1 26,-24-1,-1 50,-24-25,0 25,0-1,0-24,24-24,26-1,-1-25,25-24,25-25,25-50,25 0,24-49,25-1,0-24,25-25,50-25,-50 25,50-25,-50 50,25-25,-75 50,25 24,-49 25,-25 50,-50 49,-25 1,-24 49,-25 25,-1 24,-24 1,0 0,0-26,25-24,49-24,1-51,49-24,25-25,49-50,0-24,26 0,24-26,0-24,0 25,0-25,0 50,-50-25,25 74,-49 0,-50 25,0 50,0-1,-50 50,1-24,-1 24,-24-25,49 1,0-26,0-24,50-25,0-25,25 1,24-51,0 26,1-1,-26 0,1 1,0 24,-26 50,-24 0,-24 49,-1 0,-25 1,1 24,-1 0,0 0,1-24,24-1,0-24,25-25,0 0,25-25,-25-50,25 25,24-49,1-1</inkml:trace>
  <inkml:trace contextRef="#ctx0" brushRef="#br0" timeOffset="88641.07">9451 4341,'0'0,"0"0,0 0,-25 0,25 25,-25-1,0 26,0 0,-24 24,-1 0,25 1,-49 24,24 0,-24-24,49-1,-25 1,1-26,24-24,0 0,25-25,0 0,0 0,25-25,0-25,0 26,24-51</inkml:trace>
  <inkml:trace contextRef="#ctx0" brushRef="#br0" timeOffset="90272.1633">9525 4390,'25'-24,"-25"-1,0 25,-25 0,25 0,0 25,0-25,-25 0,25 0,0 24,0-24,25 0,-25 25,50 25,-26-25,1 24,25-24,-25 49,24-24,1 24,-1-24,1 25,0-1,-26 0,1-24,25 0,-25-1,0-24,-25 0,24 0,-24-1,0 1,0-25,0 0,0 0,0 0,0 0,0 0,0 0,0 0,0 0,0 0,0 0,0 0,0 0,-24 0,24-25,-25 25,0-24,0 24,-25-25,26 25,-26 0,25-25,-24 25,-1 0,25 0,0 0,1 0,-1 25,0-25,25 0,0 0,0 0,0 0,0 0,0 0,0 0,0 0,0 0,0 0,0 25,0-1,0 1,0 0,25 25,-25-26,0 26,25 0,-25-1,0-24,0 25,0-1,0-24,0 0,-25 0,25 24,0-49,0 25,0 0,-25 0,25-25,0 0,0 0,0 0,0 0,0 0,0 0,0 0,-25 0,25 0,-25-25,25 25,-24 0,24-25,-25 25,0 0,25 0,-25 25,25-25,-25 0,25 0,0 0,-24 0,24 0,0 0,-25 0,25-25,-25 25,25 0,0-25,0 25,-25 0,25 0,0 0,0 0,0 0,0-25,0 25,0-24,0-1,0 0,0 0,0 0,25-24,-25-1,0 25,0-24,-25 24,25 0,0 0,0 1,0 24,0 0,0 0,0 0,0 0,0 0,0 0,0 0,0 0,0 0,0 0,0 0,0 0,0 0,0 0,0 0,0 0,0 0,0 0,-25 0,25 0,-24 0,-1 0,0 0,0 0,0 0,1 0,-1 0,0 0,0 0,0 0,1 0,-1 0,0 0,25 0,-25 0,25 0,0 0,0 0,0 0,0 0,0 0,0 0,0 0,-25 0,25 0,0 0,0 0,0 0,0-25,0 25,0 0,0 0,0-25,0 25,0-25,0 75,0-75,0 25,-25 0,25 25,-24-25</inkml:trace>
  <inkml:trace contextRef="#ctx0" brushRef="#br0" timeOffset="112640.4427">11261 10517,'0'-25,"0"25,-24 0,24-24,0 24,-25 0,25 0,0 0,0 0,0 0,0 0,0 0,0 0,0 0,-25 24,25-24,0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0,25 0,-25 0,0 0,0 0,24 0,-24 0,0 0,25 0,-25 0,25 0,-25 0,0-24,25 24,0 0,-25 0,24 0,-24 0,25-25,0 25,-25 0,25 0,0 0,-1 0,-24 0,25-25,0 25,0 0,-25 0,25 0,-1 0,-24 0,25-25,0 25,0 0,-25 0,25 0,-1 0,1 0,-25-25,50 25,-50 0,25 0,-1 0,-24 0,25 0,0 0,-25 0,25 0,-25 0,25 0,-1 0,-24 0,25-24,0 24,0 0,-25 0,25 0,-1 0,1 0,0 0,0 0,0 0,0 0,-25 0,24 0,1 0,0 0,0 0,0-25,-1 25,1 0,0 0,0 0,-25 0,49 0,-49 0,50 0,-25 0,0 0,-1 0,1-25,0 25,25 0,-26 0,1-25,25 25,-25 0,-1-25,1 25,25 0,-25-24,-1 24,1 0,0-25,25 25,-26 0,1 0,0-25,0 25,0 0,0 0,-1 0,1 0,0 0,0 0,0-25,-1 25,-24 0,25 0,0 0,0 25,-25-25,25 0,-25 0,24 0,1 0,-25 0,25 0,0 0,-25 0,25 0,-25 0,24 0,-24 0,25 0,0 0,-25 0,25 0,-25 0,25 0,-25 0,24 0,1 0,0 0,-25 0,50 0,-50 25,24-25,1 0,0 0,0 0,0 0,-1 0,1 0,0 0,-25 0,50 0,-50 0,24 0,1 0,0 0,0 0,0 0,-25 0,49 0,-49 0,25 0,0 0,0 0,0 0,-1 0,26 0,-50 0,50 0,-26 0,1 0,0 0,25 0,-26 0,1 0,25 0,-25 0,-1 0,26 0,-25 0,24 0,-24 0,25 0,-25 0,-1 0,26 0,-25 0,24 0,-24 0,0 0,25 0,-26 0,26 0,-25 0,0 0,24 0,-24 0,25 0,-25 0,24 0,-24 25,25-25,-26 0,26 0,0 24,-1-24,1 0,-25 0,24 0,1 25,-25-25,24 0,1 0,-1 0,-24 0,25 25,-1-25,-24 0,25 0,0 0,-1 0,-24 0,25 0,-26 0,26 0,-25 0,24 0,-24 0,25 0,-1 0,-24 25,25-25,-1 0,-24 0,25 0,-25 0,24 0,-24 0,25 0,-1 0,-24 0,0 0,24 0,-24 0,25 0,-25 0,-1 0,1 0,0 0,0 0,0 0,0 0,-1 0,26 0,-25 0,0 0,-1 0,1 0,25 0,-25 0,-1 0,26 0,-25 0,24 0,-24 0,0 25,0-25,24 0,-24 0,0 0,25 0,-26 24,1-24,0 0,0 0,0 0,-1 25,-24-25,25 0,0 0,0 25,-25-25,25 0,-25 0,24 0,-24 0,25 0,-25 0,0 25,0-25,25 0,-25 0,0 0,0 0,0 0,0 0,0 0,0 0,0 0,0-25,-25 0,25 25,0-25,0 1,-25-1,1 0,24 0,-25-24,0 24,25 0,-25 0,0 25,25-25,-24 1,-1-1,0 25,0 0,25-25,-25 25,25 0,-24 0,24 0,0 0,0 0,0 0,0 25,24-25,1 25,0-1,25 1,-26-25,26 25,0 0,-1 24,1-24,0 0,-1 0,-24 24,25-24,-26 0,26 25,-25-26,0 1,-25 0,24 0,1-25,-25 25,0-25,0 0,0 0,0 0,0 0,0 0,0 0,0 0,-25 0,25 0,-24 0,-1 0,0 0,-25 0,26 0,-1 0,-25 24,25-24,-24 25,-1-25,25 25,-24 0,-1-25,25 25,0-1,1-24,-26 25,25-25,0 25,25-25,-24 0,24 0,0 0,0 0,0 0,0-25,0 0,0 1,0-26,0 25,24-24,-24-1,0 0,0 1,0-26,0 26,0 24,0-25,0 1,0 24,0 0,-24 0,24 25,0 0,0-24,0 24,0 0,0 0,0 0,0 0,0 0,0 0,0 0,0-25,24 25,-24-25,50 25,-50-50</inkml:trace>
  <inkml:trace contextRef="#ctx0" brushRef="#br0" timeOffset="116632.671">10443 4663,'0'0,"0"-25,0 1,0-1,0 25,-25-25,25 25,0-25,-25 25,25-25,0 25,-25 0,1 0,24 0,-25 0,0 0,25 25,-25-25,0 50,1-1,-1 1,0 0,25 24,0-24,0 24,0-24,25-1,0-24,-1-25,26 0,-25-25,24 1,-24-26,25 25,-25-24,-1-1,1 25,-25-25,0 26,0-1,0 0,0 0,0 25,0 0,-25 0,25 25,0 0,0 24,0 26,0-1,-24 26,24-1,0 25,0-25,-25 25,25-25,0 0,0-24,0 24,0-49,25 24,-25-24,0-25,24-1,-24 1,0-25,0 0,0 0,25 0,-25-25,-25 1,50-1,-25-25,0 1,0-1</inkml:trace>
  <inkml:trace contextRef="#ctx0" brushRef="#br0" timeOffset="117002.6922">10616 5358,'0'0,"0"0,0 25,0-25,0 0,-24 24,24-24,0 25,0 0,0 0,24 0,-24-25,25 24,0-24,0 0,-25 0,49-24,-49-1,25 0,0 0,-25 0,0 1,0-1,0 0,-25 25,0 0,1 0,-1 0,0 25,0-25,0 49,1-49,48 0</inkml:trace>
  <inkml:trace contextRef="#ctx0" brushRef="#br0" timeOffset="121009.9214">13990 8706,'0'0,"0"0,0 25,-25 0,25-25,0 0,0 25,0-25,0 25,0-25,0 24,0 1,0-25,0 50,0-25,0 24,0-24,0 25,0-1,25-24,-25 0,0 25,0-26,0 1,0 0,0 0,0-25,0 25,0-25,25 0,-25 0,0 0,0 0,0 0,0 0,0 0,0 0,0 0,0 0,-25 0,25 0,0 0,0 0,-25 0,25-25,-25 0,0 25,25-25,-24 0,24 1,-25-1,25 0,-25 25,25 0,0 0,0-25,0 25,0 0,0 0,0 0,-25 25,50-25,-25 25,0 0,0 24,25-24,-25 0,25 0,-25-1,24 1,-24-25,0 25,25-25,-25 0,25 0,-25 0,0 0,25-25,0 0,-25 1,24-26,1 25,-25-24,25 24,-25 0,25 0,-25 0,25 1,-25 24,0 0,0 0,0 0,0 0,0 0,0 0,0 0,0 0,0 0,0 0,0 24,0-48,0 24,-50-25</inkml:trace>
  <inkml:trace contextRef="#ctx0" brushRef="#br0" timeOffset="121890.9718">10071 3919,'0'0,"0"0,0 0,0 0,0 0,0 0,0 25,-25 0,25 24,0-24,0 0,25-25,-25 25,25-25,-25 0,24 0,26-25,-25 0,0-24,24 24,1-25,-1 25,-24-24,25 24,-1-25,-24 26,0 24,0 0,0-25,-25 25,24 0,-24 0,0-25,0 25,0-25,25 0,0-24,0 24</inkml:trace>
  <inkml:trace contextRef="#ctx0" brushRef="#br0" timeOffset="122669.0163">14932 8806,'0'0,"0"0,0 0,25 0,-25 0,0 0,-25 24,25 1,0-25,0 25,0 0,0 0,0 24,0 1,25 0,-25-1,0 1,0-1,25 1,-25-25,0 0,0-25,0 24,0 1,-25-25,25 0,-25 0,25 0</inkml:trace>
  <inkml:trace contextRef="#ctx0" brushRef="#br0" timeOffset="122909.03">14858 9277,'0'0,"0"-25,0 25,0 0,0 0,-25 25,50 0,-25-25,0 25,25-1,-25 1,25-25,-1 25,-24-50,25 25,0-49,0 49,0-50,-1 0,-24 1,25 24,0-25,-25 26,25-26</inkml:trace>
  <inkml:trace contextRef="#ctx0" brushRef="#br0" timeOffset="124848.1409">15999 8731,'0'0,"0"-25,0 25,0 0,0 0,0 0,0 0,0 25,0 0,0 0,0 24,0 1,0 0,25 24,-25-24,0-1,0 1,0 0,0-1,25 1,-25-25,0-25,0 0,-25 0,25 0,0 0</inkml:trace>
  <inkml:trace contextRef="#ctx0" brushRef="#br0" timeOffset="125101.1554">15974 9203,'0'0,"-25"-25,25 25,0 25,0-25,0 24,0-24,0 50,0-25,0 0,0 24,25 1,-25-25,0-1,25-24,-25 25,25-50,-25 25,25-24,-1 24,-24-25,25 0,-25 0,25 25,-25-25,0 25,0-24</inkml:trace>
  <inkml:trace contextRef="#ctx0" brushRef="#br0" timeOffset="126814.2534">9302 4539,'0'-25,"-25"1,0 24,0 0,1 24,-26 1,25 25,-24-1,-1 26,0 24,1 0,-1 25,0-49,1 24,24-49,0 24,25-49,0-25,0-50,50 1,-25-26,24 1,1-25,24-1,-24 1,24 25,-24-1,0 26,-26-1,1 50,-25 25,0 24,0 26,-25 24,-24 25,24 0,-25 25,1 0,24-50,0 0,0-24,25-51,25 1,0-74,0-1,24-24,1-26,24-24,-24 0,24 0,-24-24,0 48,-1 26,-24-1,0 26,-25 49,-25 49,25 26,-50 24,1 25,-26 25,26 0,-1 0,1-1,-1-48,25-26,0-24,25-26,25-48,0-26,0-49,49 0,-24-25,24 0,1 0,-1 0,0 24,-24 26,-25 24,0 50,-25 50,0 49,-50 25,0 25,1 0,-1 24,1-24,-1-25,0-24,50-51,25-49,0-25,25-49,24-25,0-25,1-25,-1 0,1 25,-1 0,-24 25,-1 24,1 51,-50 24,0 49,-50 50,1 50,-26 0,1 25,-1-1,1-24,0 0,49-75,0 1,0-50,50-75,25-24,-1-26,26 1,-1-50,0 25,1 0,-1 0,1 50,-26 24,-24 25,0 25,-25 75,0-26,-25 75,0-24,1-1,-1 0,25-25,0-24,25-50,-1-25,51-24,-1-26,-24-24,24 25,-24-1,-1 50,-24 1,0 48,-50 51,0-1,1 50,-26-25,0 26,26-26,-26-25,75 1,-25-51,25-24,-1-49,26-26</inkml:trace>
  <inkml:trace contextRef="#ctx0" brushRef="#br0" timeOffset="127746.3067">12725 4266,'0'-24,"0"24,0 0,0 0,0 0,25 0,-25 0,0 0,0 0,0 0,0 0,0 0,-25 0,25 0,-25 24,25 1,-25 0,-24 25,24-1,-25 26,-24-1,24 25,-24 0,24 1,-24-26,24 1,0-1,1-24,24-1,-25-24,50 0,-24-25,24 0,0 0,0 0,0-25,24 0,-24 0,25 1,0-26,0 25,24-49,1 24</inkml:trace>
  <inkml:trace contextRef="#ctx0" brushRef="#br0" timeOffset="129295.3953">12750 4291,'0'-25,"24"25,-24 0,0 0,0 0,0 0,0 0,0 25,0-25,0 25,25-25,-25 25,25 0,0-1,0 1,24 25,1-1,-1 26,26-1,-1 1,-24-1,24 1,-24-1,0 0,-1 1,1-26,-25 1,-1-25,1 0,0-1,-25-24,25 0,-25 0,0 0,0 0,0-24,0 24,0 0,0 0,0-25,0 25,-25 0,25 0,-25-25,0 25,1 0,-1-25,0 25,-25 0,26 0,-26 0,0 0,1 25,24-25,-25 0,25 25,-24-25,49 0,-25 0,0 0,25 0,0 25,0-25,0 0,0 0,0 0,0 0,0 0,0 0,0 0,0 0,0 0,0 0,0 0,0 0,0 0,0 0,0 0,0 0,0 0,0 0,0 0,0 0,0 0,0 0,0 0,0 0,0 0,0 0,0 24,0-24,0 25,0 25,25-1,-25 1,0 0,0 24,0-24,0 24,0-24,0 24,0-24,0-1,0-24,0 0,0 0,0 0,0-25,0 0,0 24,0-24,0 0,0 0,-25 0,25 0,0 0,0 0,-25 0,1-24,-1 24,25 0,-50 0,50 24,-49-24,24 0,0 0,0 25,0-25,1 0,-1 25,0-25,25 0,-25 0,25 0,0-25,0 0,0 1,0-1,0-25,0 1,25-26,-25 1,0 24,25-24,-25-1,25 1,-25-1,0 51,0-26,0 0,0 26,24 24,-24 0,0-25,0 25,0 0,0 0,0 0,0 0,0 0,0 0,-24 0,24 0,0 0,-25 0,0 0,0 0,0 25,1-25,-26 0,25 0,0 0,-24 0,24 0,-25 0,26 24,-1-24,0 0,0 25,0-25,1 0,24 25,-25-25,25 0,-25 25,25-25,-25 0,25 0,-25 0,50-25,-50-25,50 26</inkml:trace>
  <inkml:trace contextRef="#ctx0" brushRef="#br0" timeOffset="130329.4545">13667 4787,'0'-25,"0"25,0-24,0-1,0 25,0 0,-24-25,24 25,-25 25,0-25,0 25,0 24,1 1,-1 24,0 1,0-1,0 25,25-24,0-1,0-24,0-1,25-24,0-25,0 0,0 0,24-25,-24 1,0-1,0-25,-1 1,-24 24,25-25,-25 1,0-1,0 25,0 0,-25 1,25 24,0 0,0 24,0 1,0 0,0 49,0 1,0 24,0 0,0 0,25 1,-25-1,25 0,-25 0,25-49,0 0,-1-1,-24-24,25-25,0 0,0-25,0-24,-25 24,0-25,0 1,0 24,0-25,-25 25,0 0,-25 1,26 24,-1 0,0 0,0 0,25 0,0-25,25 25,-25-50,25 25</inkml:trace>
  <inkml:trace contextRef="#ctx0" brushRef="#br0" timeOffset="130571.4683">13990 5234,'0'0,"0"25,0-1,0 1,0 25,0-1,0-24,0 25,0-1,0-24,0 0,25 0,-25 0,0-1,0-24,0 0,24-24,-24-1</inkml:trace>
  <inkml:trace contextRef="#ctx0" brushRef="#br0" timeOffset="137313.8539">22423 7466,'25'25,"-50"-25,25 0,25 25,-25-25,-25 0,1 25,-1-1,0 1,-25 0,26 0,-26 0,-24-1,49 26,-50 0,26-26,-1 1,1 0,-1 0,0 0,1-1,24 1,0-25,0 0,0 25,1-25,24 0,0 0,0 0,0 0,0 0,0 0,0 0,0 0,0 0,0 0,0 0,0 0,0 0,0-25,0 0,24 25,-24-24,25-1,-25 0,0 0,25 25,-25-25,0 1,25-1,-25 25,0 0,0-25,0 25,0 0,0 0,0 25,-25-25,25 25,-25-1,25 1,-49 25,49-25,-50-1,50 26,-25-50,0 25,25 0,-24 0,24-25,0 0,0 24,24 1,1-25,-25 25,25-25,0 25,0-25,-1 0,1 25,0-25,25 0,-25 24,-1-24,-24 0,25 0,-25 0,0 25,0-25,0 0,0 0,25 0,-25 0,0 0,0 0,0 0,0 0,0 0,0 0,0 0,0 0,0 0,0 0,0 0,0 0,0 25,0-25,0 0,0 0,0 0,0 0,0 0,-25-25,25 0</inkml:trace>
  <inkml:trace contextRef="#ctx0" brushRef="#br0" timeOffset="138409.9166">18876 6945,'0'0,"0"0,0 0,0 0,0 0,0 25,0-25,0 25,0 25,0-26,0 1,25 25,-25-1,0 1,0 0,0-1,0-24,0 25,0-26,0 1,0-25,0 0,0 25,-25-25,25-25,-24 25,24-25,-25 1,25-1,-25 0,25 0,-25 0,25 1,-25 24,25-25,0 25,0 0,0 0,0 25,0-1,0 1,25 0,-25 0,25 0,-25-1,25 1,-25-25,25 0,-1 0,1-25,-25 1,25-26,0 25,0 0,-25 1,24-1,1 0,-25 0,0 25,0 0,0 0,0 0,-25 25,50-25</inkml:trace>
  <inkml:trace contextRef="#ctx0" brushRef="#br0" timeOffset="139201.9619">13370 4217,'0'-25,"-25"0,25 25,0 0,0 0,0 0,0 25,0 0,0 0,25-1,-25 26,25-25,-1 0,1-25,0 0,25-25,-1-25,1 1,-1-1,1 0,0 1,-1-1,1 1,-25-1,-1 25,26 0,-25 25,0-49,-1 24,1-25,25 26</inkml:trace>
  <inkml:trace contextRef="#ctx0" brushRef="#br0" timeOffset="140273.0232">19918 7020,'0'0,"0"0,0 0,0 25,0-1,0 1,-25 25,25-1,0-24,0 25,0-1,0 1,0-25,0 24,0-24,0-25,0 0,0 25,0-25,0-25,0 25,0 0,0 0,-24-25,-1 25,25-24,0 48,-25-24,25 25,0-25,0 25,0 0,0 0,0-25,25 24,-25-24,25 0,-1 0,1-24,0 24,0-25,-25 25,0 0,0 0,49 0,-49-25,0 25,0-25,0 25</inkml:trace>
  <inkml:trace contextRef="#ctx0" brushRef="#br0" timeOffset="141694.1045">12700 2208,'-25'24,"0"51,1-26,-1 1,0-25,0 24,0 1,25-25,0-25,25-25,-25-25,25 26,25-26,-26 0,1 1,0 24,-25 0,0 0,0 25,0 0,-50 50,1 0,-1 49,-24-25,-1 50,26-24,-1-1,1 0,-1-25,50-24,0-25,25-50,0-25,24 1,26-1,-1-49,0 25,26-26,-51 26,26 24,-26-24,1 74,-25 0,-25 25,0 49,-25 25,-25 25,1-24,-1 24,0 0,1-25,-1-50,25 1,25-25,0-50,50-25,0 1,-1-50,1-1,-1 1,26-25,-26 50,1-26,-25 51,0-1,-25 50,0 50,-50-1,0 51,1 24,-26 0,1 25,0-1,24-24,0-24,1-26,49-49,0-25,49-25,1-49,0-1,24-49,25 25,-24 0,-26-25,26 49,-26 26,-24-1,0 75,-25 25,-25 24,-25 50,1 0,-1 0,1 25,24 0,-25-50,25 0,1-49,24-25,24-25,1-25,0-50,25 26,-1-1,-24-24,0 49,0-25,-1 50,-24 0,-24 50,24-25,0 49,-25-24,25-1,-25 1,25 0,0-26,0 1,25-50,-25-24,25-26,-1 26,1-75,0 24,0 1,0-50,-1 25</inkml:trace>
  <inkml:trace contextRef="#ctx0" brushRef="#br0" timeOffset="141775.1091">13171 3001,'50'-99</inkml:trace>
  <inkml:trace contextRef="#ctx0" brushRef="#br0" timeOffset="142381.1438">13246 2803,'49'-74,"-24"-1,0 50,0-24,0 49,-1-25,1 50,-25-25,0 0,0 0,0 0,25 0,0 0,-25-25,25 0,-1 0,1-24,-25 24,25 0,0 0,0 0,-25 1,0 24,24 0,-24 0,0 0,0 24,0 26,0-25,25 24,-25 26,0-1,25 1,-25-1,0 25,0-24,0-1,0 1,0-1,0 0,0-24,0 24,0-49,0 0,0 25,-25-50,25-25,0 25,0-25,0 25,-25 0,1-25,-1 0,25 25,-50 50,25-50,1 0,24 25,-25 0,25-25,0 24,0 1,0-25,25 0,-1 0,1 0,0-25,25 25,-26-24,26 24,-25-25,24 0,-24 25,0 0,0 0,0 0,-1 0,-24 25,25-25,0 0,0 0,0 0,-1 0,-24-25,25 25,-25-50,0 26</inkml:trace>
  <inkml:trace contextRef="#ctx0" brushRef="#br0" timeOffset="144582.2697">12502 4936,'-50'0,"0"-25,1 25,-26 25,51-25,-1 0,0-25,0-24,50-26,0 1,0-1,24-24,26 25,-1-1,-24 26,-1 24,26 25,-51 50,1-1,-25 75,0 0,-25 25,1 25,-1-25,0-25,25 0,0-50,0 0,50-74,-1-24,26-26,-26 0,50-24,-24-25,-1 49,1-24,-26 24,1 50,-50 50,0 24,-25 25,-25 50,1 25,-26-25,26 24,-1-49,1 0,49-74,0-25,49-50,1-49,24-26,25 1,26-25,-51 0,25 50,-24-1,-1 50,-24 25,-26 50,-24 24,-24 26,-1 24,0-25,0 0,0 25,1-74,24 24,0-49,24-25,1-25,0-24,0-26</inkml:trace>
  <inkml:trace contextRef="#ctx0" brushRef="#br0" timeOffset="146519.3805">15081 5159,'0'0,"25"-24,0-1,24-25,-24 1,25-26,-1 26,26-51,-25 26,-1-25,26 24,-26-24,-24 49,25 1,-26-1,1 25,0 1,-25 24,0 0,25 0,-25 0,25 0,-1 24,1-24,0 25,0 0,0 0,24 24,1-24,-1 25,1 24,-25-24,24 24,1-24,0 24,-26 1,1-26,25 1,-50 24,50-49,-50 25,24-25,1-1,-25 1,0 0,25 0,-25-25,0 0,25 0,-25 0,0 0,0 0,0 0,0 0,0 0,0 0,0 0,0 0,0 0,0 0,0 0,-25 0,0 0,0 0,1 25,-26-25,0 0,25 0,-24-25,-1 25,1 0,-1 0,25 0,-24 0,24 0,0 0,25 0,-25 25,25-25,-25 0,25 0,-24 0,24 0,0 0,0 0,0 0,0 0,0 0,0 24,0-24,24 25,-24 0,0 0,0 24,0 1,25 24,-25-24,0 49,0-49,-25 24,25 1,0-26,0 26,0-50,-24-1,24 1,0 0,0 0,0-25,0 0,0 0,-25 0,25-25,0 25,-25-25,0 25,0 0,1-25,24 25,-25-24,0 24,0 0,25 0,-25-25,25 25,-24-25,24 0,-25 0,25 1,-25-1,25 25,0-25,0 0,-25 0,25 0,0 1,0-26,25 50,-25-50,0 26,0-1,25-25,-25 25,0 1,25-1,-25 0,0 0,0 0,0 25,-25 0,25 0,0-24,0 24,0 0,-25 0,25 0,0 0,0 0,0-25,0 25,0 0,-25 0,0 0,25 0,-24 0,-1 0,0 0,0 0,0 0,1 0,-1-25,0 25,0 0,0 0,0 0,25 25,-24-25,-1 0,0 25,25-25,-25 0,25 0,0-25,25 0,-25-25</inkml:trace>
  <inkml:trace contextRef="#ctx0" brushRef="#br0" timeOffset="151316.6549">20489 11137,'0'0,"0"0,0 0,0 0,0 0,0 0,0 0,0 0,-25 25,25 0,0-25,0 25,0 0,0-1,0 1,0-25,0 25,0-25,0 0,0 25,25-50,-1 25,1-25,0 0,0 1,24-1,-24 0,25-25,0 25,-26 1,1 24,0-25,0 0,0 25,-25-25,24 25,-24 0,0 0,0 0,50 0,-50-25,0 25,0-24,25 24</inkml:trace>
  <inkml:trace contextRef="#ctx0" brushRef="#br0" timeOffset="152567.7264">16942 5060,'-25'0,"25"0,-25-25,0 1,0 24,1 0,-1 0,-25 24,25 1,1 0,-1 25,0-1,0 1,25-1,0 1,25 0,0-26,0-24,-1 0,1 0,25-24,-25-26,-1 25,1 0,0-24,-25 49,25-25,-25 25,0 0,-25 25,25 0,-25 24,25 1,-25 49,25 0,0 0,0 25,0-24,0-1,0 0,25-24,-25-26,25 1,-25-25,25-1,-25-24,25-24,-25 24,0-50,0 25,0 0,0-24,-25 24,0 0,-25 0,50 1,-49 24,24-25,25 25,-25 0,50-25,-25 0</inkml:trace>
  <inkml:trace contextRef="#ctx0" brushRef="#br0" timeOffset="152791.7392">17239 5531,'0'0,"0"25,0 0,-74 25,74-1,0-24,0 25,0-1,-25 1,25-25,0 0,0-1,0-24,0 0,0-49</inkml:trace>
  <inkml:trace contextRef="#ctx0" brushRef="#br0" timeOffset="158684.0762">13816 12204,'-25'0,"25"0,0 0,0 0,-24 0,24 0,0 0,0 0,0 0,0 0,0 0,0 0,0 0,0 0,0 0,0 25,24-25,-24 0,25 0,0 0,25 25,-26-25,1 0,25 0,-25 0,24 0,1 0,-1 0,1 0,0 0,-1 0,1 0,0 0,24 0,-24 0,-1 24,26-24,-26 0,26 0,-26 0,1 0,24 0,-24 0,24 0,1 0,-1-24,0 24,1 0,-1 0,1-25,24 25,-25 0,1 0,-1-25,1 25,24 0,-50 0,26 0,-1 25,-24-25,-1 0,1 25,0-1,-1-24,-24 25,0-25,0 0,-25 0,0 0,25 0,-25 0,-25 0,0 0,0-25,-49 1,-1 24</inkml:trace>
  <inkml:trace contextRef="#ctx0" brushRef="#br0" timeOffset="159681.1333">14064 12353,'0'25,"-25"-25,1 0,24 24,0-24,0 0,-25 0,25 0,0 0,0 0,0 0,0 0,0 0,0 0,0 0,0 25,0-25,25 0,-25 25,24-25,1 25,0-25,-25 25,50-25,-26 24,1-24,25 25,-25-25,24 0,1 0,0 0,-1 0,26 0,-26 25,1-25,24-25,-24 25,24 0,1 0,-1-25,0 25,1-24,-26-1,51 0,-26 25,1-25,-26 0,26 1,-1 24,0-25,-24 25,24 0,-24-25,0 25,24 0,-24 0,-1 0,1 0,-1 0,1 0,0 25,-26-25,1 0,25 0,-25 0,0 0,-1 25,-24-25,25 0,-25 0,0 0,25 0,-25 0,0 0,0 24,0-24,0 0,0 0,0 0,0 0,0 0,0 0,0 0,0 0,0 0,0 0,0 0,0 0,0 0,0 0,0 0,0 0,0 0,0 0,25 0</inkml:trace>
  <inkml:trace contextRef="#ctx0" brushRef="#br0" timeOffset="168743.6516">13965 12378,'0'-25,"25"25,-25 0,0 0,0 0,0 0,0 0,0 0,0 0,0 0,0 25,0-1,0 1,0 0,0 49,0-24,-25 24,25 26,0-26,0 0,-25 1,25-1,0-24,0 24,0-49,0 0,0 0,0-25,0 0,0 0,0 0,0 0,0 0,0-25,0-25,0 1,0-1,0-24,0-1,0-24,25 0,-25 0,0 24,0-24,0 49,0-24,0 24,0 1,0 24,0 0,0 0,0 0,0 25,0 0,0-24,0 24,0 0,0 0,-25 0,0 24,25-24,-24 25,-26 0,25 25,0-1,-24-24,24 25,25-1,-25-24,0 0,25-25,0 0,0-25,25 0,0-24,0-1,0 1,-1-1,26 0,0 1,-26-1,1 25,0 0,25 25,-26 25,1 0,0 25,-25-26,25 26,0 25,-25-26,24 26,-24-26,0 1,0-1,0 1,0-25,0-25,0 25,0-1,0-24,0 0,0 0,0 0,0 0,0 0,0 0,0 0,0 0,0 0,0 0,0 0,0 0,0 0,0 0,0 0,0 25,0-25,0 0,0 0,0 25,0-25,0 0,-24 0,24 25</inkml:trace>
  <inkml:trace contextRef="#ctx0" brushRef="#br0" timeOffset="169483.6939">15106 12303,'0'0,"25"0,-50 0,25 0,0 0,0 0,25 0,-25 25,-25 25,25-1,0 1,0 24,0 1,0-1,0 0,-25-24,25 24,-25-24,25 0,0-1,-24-24,24 0,0 0,0-25,0 0,0-25,0 25,0-50</inkml:trace>
  <inkml:trace contextRef="#ctx0" brushRef="#br0" timeOffset="169867.7159">14982 12526,'0'-74,"0"0,0 24,0 0,0 26,0-1,0 0,0 25,-25 0,0 0,25 25,-24-25,-1 25,25-1,0-24,-25 0,25 0,0 0,0 0,0-24,25-1,-25 0,25 25,-1-25,-24 25,50 25,-50-25,25 25,24 0,-24 24,0-49,0 50,0-25,-1-1,1-24,0 25,-25-25,0 25,25-25,-25 0,0 0,0 0,25 0</inkml:trace>
  <inkml:trace contextRef="#ctx0" brushRef="#br0" timeOffset="170945.7776">16073 12278,'25'0,"-25"25,0 0,0 0,25 24,-25 1,0 24,0 1,0-1,25 1,-50-1,25 0,0-24,0 0,0-1,0-24,0 0,0-25,0 0,-25-25,25-25,0 1,0-1,-25-24,25-1,0 1,0 0,-24-26,24 26,0 24,0-24,0 24,0 1,0 24,0 0,0 0,0 25,0 0,0 0,0 0,0 0,-25 0,25 0,0 0,0 0,0 0,0 0,0 0,0 0,0 0,0 0,0 0,0 0,0 0,0 0,0 0,0 0,0 0,0 0,0 0,0 0,0 25,-25-25,25 25,-25 0,25 0,-25-1,1 1,24-25,0 25,0 0,0-25,0 0,0-25,24 0,1 0,0-24,0-1,0 0,24 1,-24-1,0 25,0 1,-1-1,1 25,-25 25,25-1,0 1,0 25,-1-1,1-24,-25 25,25 0,0-26,-25 1,25 0,-25-25,0 0,0 0,0-25,25 0,-50-49</inkml:trace>
  <inkml:trace contextRef="#ctx0" brushRef="#br0" timeOffset="172290.8545">15304 4465,'0'-50,"25"50,-25-49,25 49,-25-25,0 25,-25 49,0 1,1 24,-1 26,-25 48,1-23,24 48,-25-24,25-25,1-25,24-24,24-26,26-49,0-49,-1-26,26 1,24-50,0 0,0-25,-24 25,24 0,-25 0,1 49,-26 1,-24 49,0 25,-25 75,-25-1,0 50,-24 25,-1 0,1 0,-1-25,0 0,26-25,-1-50,50-24,-1-50,26-24,0-26,24-49,0 0,1 0,24-24,-25 23,1 1,-26 50,1 24,-25 50,0 25,-50 74,0 1,-25 73,-49 26,25-1,-1 1,26-26,-1-24,1-50,49-49,49-25,1-75,-1-24,51-26,-1-24,0-24,0-1,1 0,-1 50,-25 0,-24 49,-25 50,-1 50,-48 24,-26 50,0 25,1 0,-1-1,1-24,24-24,25-26,25-49,-1-50,51-24,-1-1,25-49,-24 49,-26-24,26 24,-50 50,-1 25,-24 24,-24 26,-26 49,0-25,26 0,-26 25,0-24,1-26,49-24,-25-1,0-24,50 0,-25-50,25 25,-25-50,25 26</inkml:trace>
  <inkml:trace contextRef="#ctx0" brushRef="#br0" timeOffset="180947.3496">18976 4291,'0'0,"0"-25,0 1,0 24,0-25,0 0,0 0,0 0,0 1,0 24,0 0,-25 0,0 0,25 49,-25-24,-24 25,24 24,-25 0,1-24,-1 49,-24-24,-1 24,25-25,-24 26,0-26,24 0,-24-24,24 0,25-1,-24 1,24-50,0 25,25-25,0 0,-25-25,50 0,-25-25,50 1</inkml:trace>
  <inkml:trace contextRef="#ctx0" brushRef="#br0" timeOffset="182377.4314">18926 4291,'0'0,"0"25,0-25,0 0,0 0,0 0,25 25,0-25,-1 25,1-1,25-24,-1 50,1 0,0-1,-1 1,26-1,-26 26,26-1,-26 1,1-26,24 26,-24-1,-25 1,24-26,-24 1,0 24,0-24,-25-25,0-1,25 1,-25 0,0-25,24 0,-24 0,0 0,0 0,0 0,0 0,0 0,0 0,-24-25,24 25,0 0,0 0,0 0,-25-25,25 25,-25 0,0 0,0 0,1 0,-26 0,0 0,1 0,-1 0,-24 0,24 0,0 0,1 0,-1 0,25 0,25 0,-24 0,24 0,-25 0,25 0,0 0,0 0,0 0,0 0,0 0,0 25,0 0,0 0,25 24,-25 1,0 24,0-24,-25 24,25 1,0-25,0 24,-25-24,25-26,-25 26,25-25,0 0,0-1,0-24,0 0,0 0,-25 25,25-25,0-25,0 25,-24 0,-1 0,25-24,-25 24,0 0,0 0,1 0,24-25,-25 25,0-25,25-25,0 26,0-26,0-24,0 24,0-25,0 1,0 0,0 24,0 0,0 1,-25 24,25 0,0 0,0 25,0 0,0 0,0 0,0 0,0 0,-25 0,25 0,0 0,0 0,0 0,-24 25,24-25,-25 0,0 25,25-25,-50 0,26 25,-26-25,0 25,1-25,-1 0,0 0,-24 0,24 0,1-25,-1 25,25 0,-24 0,24-25,0 25,0 0,25 0,-24-25,-1 50,25-50,0 25,-25 0,25 0,0 0,0 0,0 0,0 0,0-25,0 25,0-24,0-1,25 0,0 25,-25-50,0 50,0-49,0 49</inkml:trace>
  <inkml:trace contextRef="#ctx0" brushRef="#br0" timeOffset="183992.5238">20141 5110,'0'0,"0"0,0 0,0-25,0 0,-24 25,24 0,0-25,0 25,-25 0,0-24,25 24,-25 24,0-24,25 25,-49 0,49 25,-25-26,25 26,0 0,0-26,0 26,0-25,25 0,-25-25,25 24,-1-48,1 24,0-25,0 0,0 0,-25 0,24 1,-24-1,0 0,25 0,-25 25,0-25,0 25,0 0,-25 25,25 0,0 25,25-1,-25 26,0-1,0 25,0-24,25 24,-25-25,25 1,0-26,-25 26,24-50,1-1,0-24,0 0,0 0,-25-24,0 24,24-50,-24 25,-24-24,24 24,-25 0,0 0,-25 25,26 0,-1-50,0 75,0-50,25 25,0-24</inkml:trace>
  <inkml:trace contextRef="#ctx0" brushRef="#br0" timeOffset="184288.5407">20340 5581,'0'0,"0"25,0 0,0-1,0 1,25-25,-1 25,1-25,25-25,-25 25,24-25,-49 1,25 24,-25-25,-25 25,0-25,1 25,-26 0,25 25,-24-50,24 50,-25-25,25 0</inkml:trace>
  <inkml:trace contextRef="#ctx0" brushRef="#br0" timeOffset="186792.684">18678 10840,'25'-25,"-50"25,50 0,-25 0,0 0,0 0,0 0,0 0,0 0,0 0,-25 0,25 0,0 0,0 0,-25 25,0-25,25 0,-24 24,-1-24,0 0,0 0,0 25,-24-25,24 25,-25-25,1 25,-1 0,0-25,1 24,-1 1,1 0,-1 25,-24-26,24 1,-24-25,24 50,-24-25,24 0,0-25,-24 24,24 1,1-25,-1 0,0 0,1 0,-1 0,1 0,-1 0,0 0,-24 0,24-25,1 25,-1-24,1-1,-26 25,26-25,-1 0,-24 0,24 25,-24-25,-1 1,25 24,-49-25,50 25,-26 0,1-25,-25 25,24 0,1 0,-1 0,-24 0,25 0,-1 0,-24 0,25 0,-26 25,26-25,0 25,-1-25,1 24,-1-24,-24 25,25-25,-1 0,1 0,0 25,-1-25,1 25,-1-25,-24 25,49-25,-24 25,0-25,-1 24,1-24,24 25,1-25,-26 0,26 0,-1 0,0 0,1 0,-1 0,1 0,-1 0,25 0,-25 0,26 0,-26 0,25 0,-24 0,24-25,0 25,-25 0,26-24,-26 24,25 0,-24-25,-1 25,25 0,-24-25,24 25,-25 0,25-25,-24 25,24-25,-25 25,1 0,-1 0,25 0,-24-25,-1 25,25 0,-24-24,-1 24,25-25,-24 0,24 25,0-25,-25 25,26-25,-1 1,0 24,0 0,0 0,1-25,-1 25,25 0,-25 0,25 0,-25 0,25 0,0 0,0 0,0 0,0 0,0 0,0 0,-25 0,25 0,25 0,-25 25,0-25,25 49,0-24,0 25,-1-26,1 1,0 25,0 0,0-26,-25 1,24-25,-24 0,0 0,0 0,0 0,0 0,0 0,-24 0,-1-25,0 1,0-1,-24-25,-1 25,0 0,1-24,-1 24,1 0,-1-24,0 49,26-25,-26 0,50 0,-25 0,0 25,25 0,25-24,0 24,-25 0,50-25,-26 25,51 0,-26-25,26 0,-26 25,26-25,-1 1,-24-1,-1 25,1-25,-25 25,-25 0,25 0,-1-25,-24 25,0 0,0 0,0-25</inkml:trace>
  <inkml:trace contextRef="#ctx0" brushRef="#br0" timeOffset="193834.0867">11956 8111,'0'0,"-25"0,25-25,0 25,0 0,0 25,0 0,-25 0,25 0,0-1,25 26,-25-25,0 0,25-1,24-24,-24-24,25-1,-1-25,26 1,-25 24,24-25,-24 1,24 24,-49 0,24 0,1 25,-50 0,25 0,0 25,-25-25,0 0,0 25,0-25,0 0,0 0,24 0,-24 0,0 0,0 0,0 0,-24 25,24-25,0 0,0 24,0-48,0 24,0-50</inkml:trace>
  <inkml:trace contextRef="#ctx0" brushRef="#br0" timeOffset="195345.1731">19199 2208,'-25'-25,"25"0,0 0,0 25,-25 0,0-25,25 25,-24 0,24 0,-25 0,25 0,0 0,0 0,0-24,0 24,0-25,0 25,0 25,0-1,-25 26,-25 24,1 26,-1-1,-24 50,-1-50,1 25,24-25,26-49,-1-1,25-49,49-24,1-26,0-24,24-26,0 1,1 0,-1 0,1 24,-26 1,1 24,-25 50,-25 0,-25 50,0 24,-25 25,1 1,-1-1,1 0,-1 0,50-49,0-25,0-25,50-50,-1 25,26-49,-26 0,26-1,-26 25,1 26,-50-1,25 50,-50-1,0 51,0-1,-24 50,-26-24,50-1,-24-25,24-24,25-25,25-25,0-25,24-25,1 1,-1-26,26 26,-26-26,-24 50,0 1,-25 24,0 49,-25 1,-24 49,-26 0,26 0,-26 25,50-24,-24-26,24-24,25-1,25-74,0 1,24-26,1 0,24-24,-24 0,-1 24,1 0,-25 50,-25 0,0 50,-25 24,-25-24,1 24,24 1,-25-1,26-24,-1-25,25-25,0 0,25-25,-1-25,1 1,25-1,-1-24,-24-26,25 1,-1-25,26 25</inkml:trace>
  <inkml:trace contextRef="#ctx0" brushRef="#br0" timeOffset="195906.2052">19769 2580,'25'-75,"25"26,-50 24,0 0,0 0,0 25,0 0,25-49,-25 49,0-25,0 25,0-25,24 0,-24 0,25 1,0-1,0 0,-25 0,25 0,-1 50,-24-25,0 25,25 25,-25-1,0 26,0 24,0-25,-25 25,25 1,0-26,0 25,-24-24,24-1,0-24,0-1,0 1,0-25,0 0,24-1,-24-73,0 98,-24-49,24 25,-25-50,25 50,-25-25,0 25,-24 25,24-75,-25 25,50 25,-25-25,25 0,0 0,25 0,25 0,-25 0,49-25,-49 25,24 0,26 0,-26 0,-49-25,50 50,-25-25,24 0,-24 0,25 0,-25 0</inkml:trace>
  <inkml:trace contextRef="#ctx0" brushRef="#br0" timeOffset="196749.2534">21903 4043,'24'-25,"-24"1,0 24,0 0,0 0,0 0,0 0,0 0,0 0,0 0,0 0,-24 24,24 1,-25 0,0-25,25 50,-50-1,26 26,-26-26,25 26,-25-1,1 25,-1-24,1 24,-1-50,0 51,26-51,-26 1,25 0,0-26,25 1,-24-25,24 0,0 0,0 0,0 0,0 0,0 0,0 0,0 0,0 0,0 0,0 0,0 0,0 0,24 0,-24 0,0 0,0 0,25 0,-25 0,25 25,0-25,-25-25,25 25,-25-25,24-24</inkml:trace>
  <inkml:trace contextRef="#ctx0" brushRef="#br0" timeOffset="198183.3355">21952 4018,'0'-24,"0"24,0 0,-74 0,74 0,25 24,-25 1,24 0,-24 0,50 24,-25 26,24-50,1 49,0 0,-1-24,1 24,-1-24,1 24,-25-24,24 0,-24 24,0-24,0-25,0 24,-1-24,-24 0,25 0,-25-25,0 0,0 0,0 0,0 0,0 0,0 0,0 0,0 0,0 0,0 0,0 24,0-24,0 25,0-25,0 0,0 0,0 0,0 0,-25-25,25 25,0 0,-24 0,-1-24,0 24,-25 0,26 0,-26-25,0 25,26 0,-26 0,25 0,-24 0,24 0,0 0,0 0,25 0,-25 0,25 0,0 0,0 0,0 0,0 0,0 0,-24 0,24 25,24-1,-24 1,0 25,0-1,0 1,0 0,0 24,0-24,0-1,0 26,0-26,0-24,0 25,0-26,0 1,0-25,0 25,0-25,0 0,0 0,0 0,0 0,0 0,0 0,0 0,0 0,0 0,0 0,-24 0,24 0,0 25,-25-25,0 0,0 0,-24 0,24-25,0 25,-25 0,26 0,-1 0,0-25,0 25,25-25,0 1,0-1,0-25,0 25,25-24,0-1,-25 25,0-49,0 24,0 1,0 24,0-25,0 1,0 24,0 25,0-25,0 25,0 0,0 0,0 0,0 0,0 0,0 0,0 0,-25 0,25 0,0 0,-25 0,25 0,0 0,-25 0,25 0,-25 0,1 0,-1 0,0 25,0-25,0 0,1 0,-1 25,0-25,0 0,0 0,25 0,-49 0,74 0,-25-25,0 25,0-25</inkml:trace>
  <inkml:trace contextRef="#ctx0" brushRef="#br0" timeOffset="209536.9849">6921 13965,'0'0,"0"0,0 0,0 0,0 0,0 0,24 0,-24 0,25 0,0-25,25 25,-26-25,26 1,-25-1,24 0,1-25,-25 26,24-1,-24-25,25 25,-50 1,25 24,-1 0,-24 0,0 0,0 24,0-24,0 25,0-25</inkml:trace>
  <inkml:trace contextRef="#ctx0" brushRef="#br0" timeOffset="209794.9996">7094 14139,'-25'0,"25"24,-24-24,24 0,0-24,24-1,-24 0,50 25,-25-25,0-24,24 24,1 0,-25 0,24 25,-24-25,0 1,24-1,-49 0,50 0</inkml:trace>
  <inkml:trace contextRef="#ctx0" brushRef="#br0" timeOffset="210272.0269">8037 13419,'0'25,"0"-25,25-25,-1 1,-24-1,25-25,0 25,0-24,24-1,-24 25,25-24,-25 24,24 0,-49 0,50 25,-25-25,-1 25,-24-24</inkml:trace>
  <inkml:trace contextRef="#ctx0" brushRef="#br0" timeOffset="210542.0424">8186 13568,'0'25,"-25"0,25 0,0-25,0-25,25 0,-1 25,-24-25,25 0,0-24,25 24,-26 50,1-75,0 25,0 1,0-26</inkml:trace>
  <inkml:trace contextRef="#ctx0" brushRef="#br0" timeOffset="211696.1084">8806 12898,'0'0,"0"0,0 0,0 0,0 0,0-24,0 24,0-25,0 0,24 0,-24 0,25 25,0-24,0-26,0 25,24 0,-24 1,0-1,0 25,0 0,-25-25,24 25,-24-25,25 50,-25-50,0 25,0 0</inkml:trace>
  <inkml:trace contextRef="#ctx0" brushRef="#br0" timeOffset="212049.1286">8905 12948,'0'0,"0"25,-25-25,25 0,0 0,0 0,0-25,25 25,-25-25,0 0,25 1,-1-1,1 0,0 25,0-25,0 0,0 25,-1 0,1-24,-25 24,25 0,0 0,-25 0,0 24,0-24,0 25,0-50,0 50</inkml:trace>
  <inkml:trace contextRef="#ctx0" brushRef="#br0" timeOffset="213959.2378">4812 15528,'0'0,"-25"0,25 25,0-25,0 0,0 24,0 1,0 0,0 0,0 24,0 1,0-25,0 0,25-1,-25 1,0-50,25 25,0-49,0 24,-1-49,1 24,25-24,24-26,-24 26,24-25,1 24,-1-24,-24 25,24-1,-24 26,24-1,-24 0,-26 26,1-1,0 25,-25-25,0 25,25 0,-25 0,0 0,0 0,0 0,-25 0,25-25,-25-24,25-1</inkml:trace>
  <inkml:trace contextRef="#ctx0" brushRef="#br0" timeOffset="215227.3103">5383 13246,'0'0,"0"0,0 0,0-100,0 76,0-1,-25-25,25 1,-25-1,25 0,-25 1,25-1,-25 1,25 24,0 0,0 25,25 25,-25 0,50 24,-25 1,24-1,1 1,-1 0,1-1,0 1,-26-50,1 25,-25-25,0 0,-25 0,1 24,-26-24,0 0,1 0,-1 0,1 0,-1 0,25 0,25-24,-25-1,25 0,25-25,0 1,0-1,0-24,-1 24,1 1,0 24,0 0,-25 25,25 25,-25 24,0-24,0 50,-25-26,25 26,0-1,0-49,0 0,25-1,-25-24,0 0,0-49</inkml:trace>
  <inkml:trace contextRef="#ctx0" brushRef="#br0" timeOffset="216391.3769">21630 3473,'0'0,"0"-25,0 0,0 0,0-49,0-1,0 1,0-25,0-25,0 25,-25-25,25-1,-25 26,25 25,0-1,0 1,0 49,0 0,0 50,50-25,-26 50,1 24,25-24,0 24,24 1,-24-1,24 1,-24-51,-26 26,26-25,-25 0,-25-25,0 0,0 0,-25 0,-25 0,1-25,-1 25,1-25,-1 0,-24 25,49-25,-25 25,50 0,-25-49,50 49,-25-25,25 0,0-25</inkml:trace>
  <inkml:trace contextRef="#ctx0" brushRef="#br0" timeOffset="216624.3902">22076 2282,'50'-50,"-1"1,-24 49,-50 25,25-1,-24 26,-1 0,25 24,-25 0,25 1,25-26,-25 1,25-25,24 0,1-25,-1-25,-24-25,25 25,-25-24,24-26,-24 26,0-1</inkml:trace>
  <inkml:trace contextRef="#ctx0" brushRef="#br0" timeOffset="216856.4035">22498 2208,'0'0,"-25"24,0 1,0-25,1 50,-1-1,25-123,0 124,-25-1,50 1,-25-25,25-1,-1 1,1 0,0-50,0 0,24 25,1-49,-25 24,0-25,-1 1,1-1</inkml:trace>
  <inkml:trace contextRef="#ctx0" brushRef="#br0" timeOffset="217542.4428">22696 2059,'-25'0,"25"25,0-25,0 0,25 74,0-74,0-25,0 0,-25 1,25-1,-25 0,0 0,0 0,0 25,0-24,-25 24,0 0,0 24,0 1,0 25,25-1,-24-24,-1 50,25-26,0-24,0 25,25-1,-1-24,1-25,0 0,0 0,0 0,0-25,-1 0,1 25,0-24,0 48,-25-24,25 50,-1-25,1 49,0 1,25-26,-26 26,26-1,-50 1,50-26,-50-24,24 0,-24-25,0-25,-24-25,24 1,-25-26,0-49,0 25,0-25,1 25,-1 0,25-1,0 51,0-1,25 25,-1 25,-24 25,25 25,-25-25,25 24,-25 1,0-1,0-24,0 25,0-50,0 25,0-50,0 25</inkml:trace>
  <inkml:trace contextRef="#ctx0" brushRef="#br0" timeOffset="218046.4716">23192 1339,'0'0,"25"0,-50 25,50 0,0 25,-25-1,0 26,0-1,25 25,-25-49,25 24,-25 1,0-50,0-1,24 1,-24-25,0 0,0-25,25 1,-25-1,0-25,25 25,0-24,-25 24,25 0,-25 0,24 25,1 25,-25 0,25 0,0 0,-25 24,25-24,-1 0,1 0,0-1,0 1,0 0,-25 0,0-25,0 25,-25-1,0 1,-25 0,26 0,-1-25,0 25,0-25,25 0,0-25</inkml:trace>
  <inkml:trace contextRef="#ctx0" brushRef="#br0" timeOffset="272031.5593">19422 11931,'-25'25,"-24"-25,24 25,25-1,-25 1,0-25,25 0,0 0,25-25,25 1,-1-1,1 0,49-25,25-24,0 24,50-49,-25 25,49-1,-24 1,-1 0,-24-1,0 50,-25-24,-25 24,-24 25,-26 0,-24 0,0 0,0 0,-25 0,0 0,-25 0,25 0,-25 0,0 25,-24-50,24 50</inkml:trace>
  <inkml:trace contextRef="#ctx0" brushRef="#br0" timeOffset="272617.5929">19397 12154,'0'25,"0"-50,0 25,0 0,0 0,0 0,0 0,25 0,0-25,0 25,24-24,1-1,24-25,26 25,-1-24,25-1,0 1,25-26,-1 26,1-1,-25 0,25 1,-25-1,-25 25,1 1,-26-1,-24 0,-26 25,26 0,-50 0,25 0,-25 0,0 0,0 0,0 0,0 0,0 0,0 0,0 0,0 0,0 0,0 0,0 0,0 0,0 0,0 0,0 0,0 0,0 0,-25 0,25 25,-25 0</inkml:trace>
  <inkml:trace contextRef="#ctx0" brushRef="#br0" timeOffset="277445.869">21134 10492,'-25'0,"25"0,0 0,0 0,0 0,0 0,0 0,0 0,0 0,25 0,-1-24,1-1,25 0,-1 0,26-24,-1-1,25 0,1 1,-1-1,0-24,0 24,1 0,-1 1,-25-1,25 25,-49-24,24 24,-24 0,24 0,-24 1,-25-1,24 0,-24 0,0 25,0-25,0 1,0 24,-25 0,0-25,0 25,24 0,-24 0,0 0,0 49,-24-49,24 0,-25 0,25 25</inkml:trace>
  <inkml:trace contextRef="#ctx0" brushRef="#br0" timeOffset="277901.8951">21654 10592,'0'0,"0"24,0 1,0 0,25 0,-25 24,25 1,-25-25,25 24,0 1,0-25,-25 0,24-1,-24 1,0-25,25 25,-25-50,0 25</inkml:trace>
  <inkml:trace contextRef="#ctx0" brushRef="#br0" timeOffset="278300.9179">21630 10641,'0'0,"0"-25,24 1,1-1,0 0,-25 0,50 0,-25 25,-1 0,1-24,0 24,0 24,0-24,-1 25,-24 25,50-25,-50 24,50 1,-26-25,1 24,-25 1,25-25,-25-1,25 26,-25-25,-25 0,0-1,25 1,-49-25,24 25,0-25,-25 0,26 0,-1 0,0 0,25-25,-50 25,100 0,-50-25,25 1,-25 24</inkml:trace>
  <inkml:trace contextRef="#ctx0" brushRef="#br0" timeOffset="278834.9485">22299 10443,'0'-25,"0"25,0 0,0 0,0 0,0 0,0 0,0 0,0 0,0 0,0 0,0 0,0 25,0-25,0 0,0 0,0 0,0 0,0 0,0 0,0 0,0 0,0 0,25 0,-25 0,0 0,0 0,0 25</inkml:trace>
  <inkml:trace contextRef="#ctx0" brushRef="#br0" timeOffset="279045.9606">22448 10740,'25'50,"-25"-25,25 0,-25 24,25 1,-1-1,-24 26,0-26,0 1,0 0,0 24,-24-74,24 50,0-50,0 0</inkml:trace>
  <inkml:trace contextRef="#ctx0" brushRef="#br0" timeOffset="279444.9834">22671 10294,'0'0,"0"0,0 25,0-25,0 25,0-1,25 26,-25-25,25 24,-25-24,0 0,25 0,-25-25,0 25</inkml:trace>
  <inkml:trace contextRef="#ctx0" brushRef="#br0" timeOffset="279792.0032">22597 10319,'0'-25,"0"-25,0 1,0 24,25 0,0 0,-1 25,1 0,25 0,-25 25,0 0,24 0,-24 24,0 1,24 0,-24-1,0 26,-25-51,0 26,0 0,0-1,-25-24,-24 25,24-26,-25 1,1 0,24-25,-25 0,25 0,0 0,75-25,-75 0,50 1,-25-1,50 0</inkml:trace>
  <inkml:trace contextRef="#ctx0" brushRef="#br0" timeOffset="280124.0222">23143 9823,'-25'-25,"50"-25,-25 1,25-1,-1 0,1 26,0-1,25 0,-26 0,26 25,-25 25,-25 0,25 24,-25 1,0 24,-25 1,25-1,-25 1,0-26,25 1,0-25,-25 0,25-1,0-24,25 25</inkml:trace>
  <inkml:trace contextRef="#ctx0" brushRef="#br0" timeOffset="280295.032">23416 10468,'24'24,"-48"-24,24 25,0-25,0 0,0 0,0 25,0-25,0-50,24 100,-24-50,25 0,-25-25</inkml:trace>
  <inkml:trace contextRef="#ctx0" brushRef="#br0" timeOffset="281680.1112">21779 10815,'-25'-50,"-25"-24,25 24,25-24,-25-1,1 26,-1-26,0 26,25-1,-25 25,25 1,0-1,0 25,0 49,0 1,0 24,0 50,0-24,-25 24,1 0,24 0,0-50,-25 25,25-49,0-25,25-25,-25-25,49-25,-49 1,50-51,-25 1,24-25,-24 0,25-25,-1 25,1 25,-25 0,24 25,-24 24,0 50,0 25,-25 49,0 50,0 0,-25 25,0 0,0 0,1-25,24 0,-25-50,25-24,25-50,-1-25,26-25,0-24,-1-25,26-50,-26 0,1-25,24 1,-24 24,-25 0,24 25,-24 25,0 24,-25 51,0 48,0 51,-25 24,0 25,-24 25,24 0,-25 0,25-1,-24-48,49-1,0-50,0-24,25-25,24-49,1-26,-1-24,1-25,0-25,24 0,-49 1,49 23,-49 1,25 50,-25 49,-1 25,-24 50,25 24,-50 25,25 50,-24-25,24 25,0-50,0 1,24-26,1-49,50-50,-1 0,-24-49,24-25,0-25,-24 0,0 24,-1 1,-49 25,25 24,-25 25,-25 50,25 25,-25 24,1 50,-1-25,0 25,0 0,25 0,0-24,0-1,0-25,25 1,-25-75,25 49,-25-49</inkml:trace>
  <inkml:trace contextRef="#ctx0" brushRef="#br0" timeOffset="299801.1477">9302 14387,'0'25,"0"-1,0-24,25 25,-25-25,24-25,1 1,0-1,25 0,-26-50,1 26,0-1,25-24,-50 24,24-24,-24 24,-24 25,24-24,-50 24,25 25,-24 0,-1 25,0 24,1 1,-1 49,25-24,1 24,24 0,0 0,24 1,1-26,25 25,-1-49,1-1,0 1,-1-25,1-25,-1 0,1 0,-25 0,0 0,-1 0,-24-25,25 0,-25 0,0 1</inkml:trace>
  <inkml:trace contextRef="#ctx0" brushRef="#br0" timeOffset="300267.1743">9699 14089,'0'0,"0"-25,0 25,-25 0,25 0,0 25,0-25,0 25,0 0,25-1,-25 1,24 25,1-1,0 1,0 0,0-1,24 1,-24 0,0-26,0 1,-1-25,1 0,-25 0,25-25,-25-24,-25-1,25 1,0-1,-25-25,1 1,-1 0,25 24,-25-24,25 24,-25 0,25 26,0-26,25 25,25 0,-50 1,24 24,1 0,0 0</inkml:trace>
  <inkml:trace contextRef="#ctx0" brushRef="#br0" timeOffset="300636.1954">10170 14039,'25'0,"0"-24,-1-1,1-25,-25 25,0-24,0-1,0 1,0-1,0 25,-25 0,1 25,-1 0,0 25,25 25,-25-1,0 26,25-1,0 25,25 1,0-26,-25 0,50 1,-26-25,1-1,0-24,25 0,-26 0,1-25,0-25,0 25,0-50,-1 25,-24 1,25-26,-25 0</inkml:trace>
  <inkml:trace contextRef="#ctx0" brushRef="#br0" timeOffset="301349.2362">10418 13891,'25'-25,"-25"0,25-25,-25 26,24 24,-24-25,0 25,0 0,0 0,25 0,-25 25,0-1,25 26,0 0,-25-1,25 1,-1 24,1-24,0-1,-25 1,25 0,-25-50,0 24,0 1,0-25,0 0,0-25,0 1,0-1,0-25,0-24,0-1,-25 1,25 0,0-1,0 1,0-1,0 26,0-1,0 25,0 25,25 0,0 0,-1 25,1 25,0-1,25 1,-26 0,26 24,-25 0,0-24,24 24,-49-24,25-25,0 0,0-1,-25-24,0 0,24 0,-24-24,0 24</inkml:trace>
  <inkml:trace contextRef="#ctx0" brushRef="#br0" timeOffset="301936.2698">11261 12874,'25'-25,"-25"25,25 49,-25 1,25 24,-25 1,25 24,-1 0,1 25,0-24,0-1,0 0,-1-25,1 1,0-26,0-24,-25 25,25-50,-25 25,0-75,0 25,0-74,0 0,0-50,0 25,-25-25,25 0,0 50,-25-25,25 50,-25 24,25 25,0 25,0 25,0 25,0-1,25 26,0 24,0 0,-1 0,1 25,0-24,0-26,0 0,-1 1,1-50,-25 24,50-24,-50-25,0 0,-25-50,0 26</inkml:trace>
  <inkml:trace contextRef="#ctx0" brushRef="#br0" timeOffset="302124.2806">11361 13444,'-25'0,"0"0,25 0,0-25,50 25,-1-24,1-1,24 0,-24-25,24 26,-24-1,-50-25,25 25,-25-24,0 49,0-25</inkml:trace>
  <inkml:trace contextRef="#ctx0" brushRef="#br0" timeOffset="302294.2903">11435 13444,'25'50,"-25"-25,25-1,24-24,-24 0,25-24,-26-1,1 0,25 0,-25 0,24 1,-24-51,0 50</inkml:trace>
  <inkml:trace contextRef="#ctx0" brushRef="#br0" timeOffset="302671.3118">12080 12923,'25'25,"-25"-50,24 25,-24-49,0-1,0 0,25 1,-25-50,0 49,0-49,0 49,0-24,0 24,0 25,0 1,0 24,0 24,0 1,0 50,25-1,-25 25,0 25,25 0,-25 0,25-25,-25 25,0-24,0-26,25 1,-50-26,25-24</inkml:trace>
  <inkml:trace contextRef="#ctx0" brushRef="#br0" timeOffset="302850.3221">12080 13519,'-25'0,"25"0,0 0,0 24,25-24,-25 0,49-24,-24 24,0-25,25 0,-25 25,-25-50,49 26,-49-26,50 25</inkml:trace>
  <inkml:trace contextRef="#ctx0" brushRef="#br0" timeOffset="303219.3432">12378 12129,'24'0,"-24"25,0 25,0 0,25-50,0 74,-25-24,25-1,-25-24</inkml:trace>
  <inkml:trace contextRef="#ctx0" brushRef="#br0" timeOffset="303471.3576">12675 12799,'25'50,"-25"-1,25 1,0-25,-25 24,49-24,-49 0,50 0,-50 0,25 24,-1-24,-24 0,-24 0,-1 24,0-24,0 0,-24 0,49 0,-50-25,25 0,0-25,25 0</inkml:trace>
  <inkml:trace contextRef="#ctx0" brushRef="#br0" timeOffset="304466.4145">12576 11286,'0'25,"-25"0,0 24,-24 1,24 0,-25-1,1 26,-26-26,26 1,-51 24,26-24,-50 24,25 1,-25-1,0 0,-25 1,-25-1,25 1,1-1,-26 1,25-1,0-24,1-1,24 26,0-51,-1 26,26-25,-25 24,50-24,-25-25,24 25,26 0,-26-25,26 25,24-1,-25-24,25 25,25 25,-24-25,-1 24,25 1,0 24,-25 26,25 24,0 0,0 0,-25 49,25-24,0 25,-25-25,1 24,24-24,0 0,0-25,0-25,0 0,24-24,1-1,0-24,0-25,24-1,1-24,24 0,1 0,24-49,25 24,0-25,25 1,25-1,24-24,0-26,1 26,24 0,25-1,-25 1,1-1,-26 1,0 0,-24 24,0-24,-25 24,-1-25,-48 1,-1 0,0-1,-25-49,1 25,-26-25,-24-25,25-24,-25-1,-25-25,0 1,-25 24,0-24,0 49,-24 0,-1 50,-24 0,24 24,0 1,1 49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17:21.3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6623 4738,'25'0,"-25"0,0 0,0 0,-25 24,0 1,25 0,-25 0,-24 25,-1-1,25 26,-24-26,-1 26,0 24,1-25,24 1,-25-26,26 26,-1-26,0-24,25 25,0-50,-25 49,25-49,25-25,-25-24,25 24</inkml:trace>
  <inkml:trace contextRef="#ctx0" brushRef="#br0" timeOffset="1544.0884">6598 4862,'25'0,"-25"-25,25 25,-25 0,0 0,0 0,0 0,0 0,24 0,-24 25,0 0,25-1,-25 26,0 0,25-1,0 1,0 24,-25 1,24-1,1 0,-25 1,25-1,0-24,-25-1,25 1,-25-50,0 50,25-50,-25 24,0-24,0 25,0-25,0 0,0 0,0 0,0 0,0 0,0 0,0 0,0 0,0 0,0 0,0 0,0-25,-25 25,25 0,-25-24,0 24,0 0,0 0,1-25,-1 25,0 0,0 0,0 0,1 0,24 0,0 0,0 0,-25 0,25 0,0 0,0 0,0 0,0 0,0 0,0 0,0 0,0 0,0 0,0 0,0 0,0 0,0 0,0 0,0 0,0 25,0-1,0 1,0 0,0 25,0-25,0 24,0 1,0-25,25 24,-25-24,0 25,0-26,0 1,0-25,24 25,-24 0,0-25,-24 0,24 0,0 0,0 25,0-25,0 0,0 0,-25 0,0-25,25 25,0 0,-25 0,0 0,25 25,-24-25,-1 0,25 0,-25 0,25 0,-25 0,25 0,0 0,0 0,0 0,0 0,-25 0,25 0,0 0,0 0,0 0,0-25,0 25,0-25,0 0,0 0,25 1,-25-26,0 0,0 1,0-1,0 1,0-1,0 25,25-25,-25 26,0 24,0-25,0 25,0 0,0 0,0 0,0 0,0 0,0 0,0 0,0 0,0 0,-25 0,25 0,-25 0,25 25,-24-25,24 0,-25 0,0 0,0 0,0 0,25 0,-24 0,-1-25,0 25,25 0,-25 0,0 0,25 0,0 0,0 0,0 0,0 0,0 0,0 0,0-25,0 0,0 25,25-49,0-1,0 0</inkml:trace>
  <inkml:trace contextRef="#ctx0" brushRef="#br0" timeOffset="54126.0959">6573 3522,'-49'-25,"49"50,-50-25,50 0,-25 25,25-25,0-25,0 0,25-24,-25 24,50-25,-26 26,1-26,0 25,-25 25,25 0,-25 50,0 24,-25 1,-25 49,1 0,-26 25,26-25,-26 0,26-25,24-25,0-49,50-50,0-24,24-26,1-24,24-25,1 0,-1 0,1 25,-1 24,-24 1,-26 74,1 0,-50 49,1 51,-1-1,-25 0,25 0,-24 1,24-26,25-24,0-50,25-25,0-25,49-49,-24 49,-1-49,1 50,0-1,-26 25,-24 50,0 25,-49 24,24 25,-25 25,1-49,24 49,0-75,0 26,25-51,0-24,0 25,25-25,-25 25,25 0,0 24,-1 1,1-25,0 24,0-49,25-24</inkml:trace>
  <inkml:trace contextRef="#ctx0" brushRef="#br0" timeOffset="55892.1969">7193 4068,'0'0,"0"0,-24 25,24 0,-25-1,25 26,-25 0,0-1,25 1,-25-1,25 1,0 0,0-26,0 1,0 0,25 0,-25 0,25-1,0-24,24 25,-24 0,25-25,-25 25,-1-25,1 25,0-25,0 0,0 0,-1 0,1 0,-25-25,25-25,-25 1,25-1,-25 0,25-24,-25 24,24-24,-24 0,0 24,0-24,0 49,0-25,0 25,-24 1,-1 24,25 0,-25 0,0 24,0 1,-24 0,49 0,-50 0,50-1,-25-24,25 0,-24-24</inkml:trace>
  <inkml:trace contextRef="#ctx0" brushRef="#br0" timeOffset="79604.5532">19025 3522,'0'-25,"0"25,0-24,0 24,0-25,0 25,0 25,0-25,-25 24,1 1,24 25,-25-25,0-1,0 1,25-25,0 0,0 0,25-49,0 24,24-50,1 26,0-26,-26 26,26-26,-25 51,-25 24,0 0,-25 24,0 51,-24-1,-1 25,0-24,1-1,-1 1,50-26,-25-24,50-25,0-25,25 1,24-26,-24 0,-1 1,1-1,-1 50,-24 0,-50 25,25 24,-49 51,-1-1,-24 0,24 0,1-24,-1 24,25-49,25-50,0 0,25-25,25-25,-1 1,1-1,-1 0,1 26,-25-1,-25 50,0-1,-25 26,0 24,0-24,1 0,24-26,0 1,24-25,1-49,25-1,-1 0,26 1,-26-1,1 1,0 24,-26 25,-24 49,-24 1,-1 0,25 24,-25-24,-25 24,50-24,-24-26,-1 1,25-25,25-25,-25 1,24-1,-24-50,25 51,0-51</inkml:trace>
  <inkml:trace contextRef="#ctx0" brushRef="#br0" timeOffset="80303.5931">19794 3919,'0'0,"0"25,0 0,0 24,0 1,0 24,0 26,0-26,-25 0,25 26,0-1,0-25,0 1,0-1,0-24,0-25,25-1,-25-24,25-24,0 24,-25-25,49 0,-24 0,0 25,25-25,-26 25,26-25,0 50,-1-25,-24 0,25 0,-26 0,1-25,0 25,0-24,-25-1,0 25,25-25,-25 0,0-24,0 24,0-25,0 1,0-1,-25 0,25-24,0 0,-25-1,0 26,0-26,1 26,-26-1,25 25,0 0,1 1,-1 24,0 0,0 0,0 0,1 24,-1-24,0 25,25-25,-25 50,0-50,25 25,0-25</inkml:trace>
  <inkml:trace contextRef="#ctx0" brushRef="#br0" timeOffset="516226.5265">9401 12526,'0'0,"0"0,0 0,0-24,0 24,0 0,0 0,0 0,0 0,0 0,0 0,25-25,0 25,-1-25,26 0,0 0,-1-24,1 24,-1 0,1 0,0 1,-26 24,1-25,0 25,0-25,-25 25,0 0,25 0,-25 0,0 0,0-50,0 75,0-50,0 0,0-24</inkml:trace>
  <inkml:trace contextRef="#ctx0" brushRef="#br0" timeOffset="575261.9031">20216 5110,'0'0,"0"-25,0 25,0 0,0 25,0 0,0-25,0 24,-25 26,25-25,0 0,0-1,0 1,0 0,25-25,0 0,-25-25,24 0,1-24,25 24,-25-25,24 1,-24-1,25 25,-26-24,26 24,-25-25,24 26,-24 24,0 0,0-25,-25 25,25 0,-25 0,25-25,-25 25,0 0,0 0,0 0,0 0,0 0,0 50</inkml:trace>
  <inkml:trace contextRef="#ctx0" brushRef="#br0" timeOffset="745328.6304">18380 9798,'-25'-25,"1"25,-26 0,50 0,-50 0,26 0,24 0,-25-25,0 25,0-25,0 25,25-24,0 24,0 0,-24-25,24 25,0 0,0 0,24 0,-24 0,25 0,0 25,25-25,-26 0,1 0,25 24,-1-24,-24 25,25 0,-1-25,1 25,0-25,-1 25,1-1,0-24,24 25,-24 0,24 0,-24 0,24-1,0-24,-24 25,24 0,-24 25,24-25,1-1,-26 1,26 25,-1-25,1 24,-26 1,26-25,-26 24,1 1,0-1,-1-24,1 25,-25-1,-1-24,1 25,0-25,0-1,0 1,-25 0,0 0,24-25,-24 0,0 25,0-25,0 0,0 0,0 0,-24 24,24-24,0 0,-25 0,25 25,-25-25,0 25,0 0,1-25,-1 25,0-1,-25 26,26 0,-1-1,-25-24,25 25,-24-1,24 1,-25 0,26-1,-1-24,-25 25,1-1,24 1,0-25,-25-1,25 26,-24-25,24 0,0-1,0-24,-24 25,49-25,-50 0,50 0,-25 0,1 0,-1-25,-25 25,25-24,1-1,-1 25,-25-25,1 0,-26 25,26-25,-1 25,-24-24,24 24,-24-25,-1 0,25 0,-24 25,0-25,24 1,-24-1,-1 0,26 25,-1-25,-24 0,24 1,0 24,1-25,24-25,-25 50,1-25,24 1,0-1,0-25,1 25,-1 0,25 1,-25-26,25 0,0 26,0-51,0 26,0-26,25 1,0-1,-1-24,1 25,25-25,-25-1,24 1,1 0,-1 24,1-24,0 0,-1 25,1-1,-25 26,-1-1,1 0,0 26,-25 24,0-25,0 25,0 0,0 0,0 25,-25-25,25 24,-25-24,25 0,0 0,-24 0,24 0</inkml:trace>
  <inkml:trace contextRef="#ctx0" brushRef="#br0" timeOffset="751983.011">18331 9971,'24'25,"-24"-25,0 0,0-25,0 25,0-24,0 24,0-50,0 50,25-25,-25 25,-25-25</inkml:trace>
  <inkml:trace contextRef="#ctx0" brushRef="#br0" timeOffset="752467.0387">18355 9947,'0'0,"-24"0,48 24,-48-24,24 0,0 0,0 25,0-25,0 0,0 0,-25 0,25 0,0 0,0 0,0 0,0 0,25-25,-25 25,0-49,24-1,1-24,0-1,25-24,-1-50,-24 25,50-24,-1-1,0 0,1-25,-1 25,1 1,-26-1,26 25,-26 0,-24 24,25 26,-26 0,1 24,-25 0,0 26,25 24,-25-25,0 25,0-25,0 25,0 0,0 0,0 50,-25-26,25 26,-25 0,1 24</inkml:trace>
  <inkml:trace contextRef="#ctx0" brushRef="#br0" timeOffset="753169.0789">18207 9624,'0'-25,"24"25,-24 0,0 0,0 0,0 0,0 0,0 0,0 50,-24-50,24 50,0-1,0 1,0 24,0 1,0-26,-25 1,25 0,0-26,0 1,0-25,0 0,0 25,0-25,25-25,-1 25,1 0,0-25,25 1,-26-1,26 0,-25 25,0-25,24 0,-49 25,25 0,-25 0,25 0,-25 0,0 0,0 0,0 0,0 0,0 0,0 0,0 0,0 0,0-25,0 25,0-24,-25-1</inkml:trace>
  <inkml:trace contextRef="#ctx0" brushRef="#br0" timeOffset="754224.1392">19670 7317,'0'0,"-25"-24,1-1,24 0,-25 25,0-25,25 25,-25-25,25 25,-25 0,0 0,1 25,24 0,-25 25,25-1,-25 26,25 24,0-25,0 25,0 1,25-26,-25 25,25-49,-1 0,26-26,-25 1,0-25,24-25,-24-24,25-1,-1 0,1-24,0 0,-1-1,-24-24,0 0,-25 24,0 1,0-25,-25 24,0 26,0 24,-24 0,-1 0,25 50,-24-25,24 25,0 0,0 24</inkml:trace>
  <inkml:trace contextRef="#ctx0" brushRef="#br0" timeOffset="818664.825">8384 11733,'-25'0,"25"0,0 0,0-25,0-74,0 99,-25 0,25 0,0 0,0 0,-24 0,24 0,0 24,-25-24,0 25,0 0,0 0,-24 0,24-1,-25 1,-24 25,-1-25,1 24,-25-24,0 25,-25-26,-25 26,0 0,-25-1,1 1,-1-25,0 24,-24-24,24 0,-24 0,-1 0,26-1,-1 26,1-25,24 24,0 26,25-50,25 49,-1 0,26-24,24 0,1-1,24-24,25 25,0-26,25-73,24 49,-24-25,25 0,-25-49</inkml:trace>
  <inkml:trace contextRef="#ctx0" brushRef="#br0" timeOffset="819209.8562">3820 12254,'-99'24,"-25"-24,24 50,1 0,0 24,0 0,49 26,-24 48,49 1,0 0,25 25,50-1,-1 26,26-26,24-24,25 0,0-50,0-24,25-51,-25-48,0-26,-25-49,0-25,-24-25,-1-25,-49-24,0 0,-25-1,-50 1,1 24,-26 25,-24 25,0 25,0 25,-25 49,0 0,24 50,1 0,0-25,24 24,1-24,24 25</inkml:trace>
  <inkml:trace contextRef="#ctx0" brushRef="#br0" timeOffset="819634.8805">2952 12030,'-50'-49,"1"24,-26-74,1 24,-26-49,1 0,-25 0,0-25,25-24,-25 24,0-25,25 1,-25 24,49 25,-24-25,25 25,-1 49,26-24,-26 25,50 24,-24 25,49 25,-50-74,50 74,-49 0,49 0,0 0,0 0</inkml:trace>
  <inkml:trace contextRef="#ctx0" brushRef="#br0" timeOffset="820046.904">1067 8781,'-50'0,"0"-25,26 50,-26 24,0-24,1 50,24-1,25 25,25 1,0 24,49-25,0 0,1-25,24-24,25-25,-25-50,0 0,1-49,-26-1,1-49,-26 25,-24 0,-25-25,-25 25,-24 24,-1 1,-25 24,-24 25,0 1,0 48,24-24,1 25,24 25,50-50,-49-25,49-25,25 1,24-50</inkml:trace>
  <inkml:trace contextRef="#ctx0" brushRef="#br0" timeOffset="820511.9306">1786 8384,'-25'50,"25"24,0-74,0 0,25 0,25-25,24 0,0-24,50-26,0-24,25-25,25-25,0 0,24 1,0-1,-24 0,0 25,-1 25,1 0,-50 24,25 1,-50 49,-25-25,1 25,-26 1,-24-26,0 25,0-24</inkml:trace>
  <inkml:trace contextRef="#ctx0" brushRef="#br0" timeOffset="821011.9592">4738 6648,'-50'49,"-24"-24,-1 25,26 24,24 25,-25 1,50 24,50 0,-1 0,26 0,24-25,0-25,25-24,25-25,0-50,0-50,-25 1,0-25,0-50,-50 0,-24 25,0-25,-50 25,-50 25,0 0,-49 49,0 25,-25 25,-25 25,50 0,-25 25,25-1,24 1,26-50,24 49,25-49,0 25,49-25</inkml:trace>
  <inkml:trace contextRef="#ctx0" brushRef="#br0" timeOffset="821486.9864">6077 7838,'-25'0,"1"0,24 0,24 50,1-1,25 1,-1 49,26 25,24 0,0 50,25 0,25-1,0 26,0-1,0 1,24-26,-24 1,0 24,0-24,-1-25,1 24,-25-24,0 0,-24-25,-1-25,-25-24,1-1,-26-24,1-25,-50-1,25 1,-50-25,25 0,-50-25,25 50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38:30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15776 8235,'-25'0,"25"25,0-25,0 0,0 0,0 0,25 0,0-25,24 0,1 1,24-1,1-25,-1 25,0-24,1-1,-1 25,1 0,-1 1,-24-1,-25 0,-1 25,1 0,0 0,0 25,-25-25,25 25,-25-50,24 25</inkml:trace>
  <inkml:trace contextRef="#ctx0" brushRef="#br0" timeOffset="3016.1726">9401 6921,'0'0,"-25"0,0 0,25 0,0-25,0 25,0 0,0 0,0 0,25 0,0 0,0 25,0-1,-25 26,24 0,1-1,0 1,0-25,0-1,-1 1,26-25,0-25,24 1,0-26,1 0,-1 26,26-26,-26 25,-24 25,24-25,-24 50,-1-25,1 0,24 0,-24 0,24-25,1 1,-1-1,0 0,26 0,-26 25,-24 0,24 25,-49 0,25 24,-1 1,-24 0,25-26,-1 1,26 0,-26-25,26 0,-1 0,0 0,1 0,-26 25,26-25,-26 25,26-1,-26-24,1 25,25 0,-1-25,0 0,1 0,24 0,-25-25,26 25,-26 0,0 0,1 25,-1 0,1-25,-26 25,26-1,-1 1,1 0,-1-25,0 0,1 25,24-25,-25 0,1 25,24-25,-25 24,1-24,24 25,-25-25,26 25,-26-25,25 0,1 0,-1 0,0-25,0 25,0-25,1 1,-1-1,0 25,0-25,1 0,-1 0,-25 25,25-24,-24-1,-1 25,1-25,-1 25,0-25,-24 25,0 0,-1-25,1 25,0 0,-26 0,1 0,25-24,-50 48,25-24,-1 0,-24 0,0 25,-24-25,-1 25</inkml:trace>
  <inkml:trace contextRef="#ctx0" brushRef="#br0" timeOffset="20313.1619">18604 6945,'-25'25,"25"0,-25 0,25 0,-25-25,25 0,0 0,0 24,0-24,0 0,0 0,50-24,-25 24,49 0,0-25,1 0,24 0,50-24,-25-1,25 25,-1-25,1 1,-25-1,0 25,0 1,-24-1,-26 25,-24 0,-1 0,1 0,-50 0,25 0,-25 0,0 0,0 25,0-25,-25 0,0 0,0 24</inkml:trace>
  <inkml:trace contextRef="#ctx0" brushRef="#br0" timeOffset="22883.3089">19571 8037,'0'0,"0"0,25 0,-25-25,0 25,25-25,-25 0,0 0,24 1,1-1,-25 0,0 0,0 0,25 25,-25-24,0-1,0 25,0 0,0-25,0 25,0 0,0 0,25 0,-25 25,0 0,0-1,0 26,0-25,0 49,0-49,0 50,-25-26,25 1,0-1,0 1,-25 0,25-26,0 26,0-25,0 0,0-1,0-24,0 0,0 25,0 0,0-25,0 0,0 0,0 0</inkml:trace>
  <inkml:trace contextRef="#ctx0" brushRef="#br0" timeOffset="23159.3247">19571 8582,'0'0,"25"0,-25 0,0-24,25 24,-25 0,24 0,-24 0,25 0,0 0,0 0,-25 0,49 0,-49 24,25-48,0 24,0-50,0 50</inkml:trace>
  <inkml:trace contextRef="#ctx0" brushRef="#br0" timeOffset="24279.3887">20141 8161,'0'0,"0"0,-24 0,24 0,0 0,0 0,0 0,0 0,0 0,0 0,0 0,0 0,0 0,0 0,0 0,24 0,-24 0,25 0,0 0,0 0,0 0,-1 0,1 0,25 0,-25 0,24 0,-24-25,0 25,0 0,-1 0,1 0,25 0,-50 0,49-25,-49 25,25 0,0 0,0-25,-25 25,25 0,0-24,-25 24,0 0,0-25,0 25,0 0,0-25,0 25,0-25,-25 25,0-25,0 25,0-25,0 25,1-24,-1 24,0 0,0 0,0 0,25 0,0 0,-24 24,24 1,24-25,1 25,0-25,0 25,24-25,-24 25,0-25,25 0,-25 0,-1 25,1-25,-25 0,0 24,0-24,0 25,-25 0,1 0,24-25,-50 25,50 24,-25-24,0-25,0 25,25 0,0-25,0 0,0-25,0 25,0 0,25 0,-25-25</inkml:trace>
  <inkml:trace contextRef="#ctx0" brushRef="#br0" timeOffset="24660.4105">21357 7491,'25'0,"-25"0,0 0,0 0,0 25,0-25,0 25,0-1,0 26,0 0,0-26,0 26,0 0,24-26,-24 1,0 0,0 0,0 24,-24-49,24 25,0-25,0 0</inkml:trace>
  <inkml:trace contextRef="#ctx0" brushRef="#br0" timeOffset="24884.4234">20985 7516,'0'0,"25"-25,24 25,75-25,-49 0,-26 1,1 24,-1-25,1 74,0-73,-1-1,-24 25,0 0</inkml:trace>
  <inkml:trace contextRef="#ctx0" brushRef="#br0" timeOffset="25460.4563">21332 8855,'0'25,"0"0,0 24,0-24,0-99,25 99,-25-1,0-24,0 0,0 0,0-24,0-1,-25 0,25 0,0-49,-25 24,25 1,0-26,-25 26,25-1,0 0,25 26,-25-26,25 25,-25 0,25 25,0-24,-1 24,1-25,0 25,0 0,0-25,-1 25,1 0,-25 0</inkml:trace>
  <inkml:trace contextRef="#ctx0" brushRef="#br0" timeOffset="25682.469">21307 8682,'25'0,"0"0,24 0,-24 0,0 0,25-25,-26 25,1-50,25 50</inkml:trace>
  <inkml:trace contextRef="#ctx0" brushRef="#br0" timeOffset="26886.5379">19472 9327,'0'-25,"24"0,-24-25,25 26,0-26,0 50,-25-25,25 0,0 25,-1 25,-24 25,25-1,-25 51,0-26,0 25,-25 25,1-25,-1 1,0-1,0-25,-25 1,26-26,-1-24,0 0,25-25,0 0,-25-25,25 25,25-25,-25 25,25 0,-25 0,25 25,-1 0,26 0,-25 24,0 1,0-25,24 24,-24-24,0-25,0 25,-1-50,26 0,-25-24,24 24</inkml:trace>
  <inkml:trace contextRef="#ctx0" brushRef="#br0" timeOffset="27950.5987">20017 9674,'0'25,"0"-25,0 0,0 0,0 0,0 0,50 0,-25 0,0 0,24-25,1 25,-1 0,1 0,0 0,-1 0,1 0,-1 0,-24 0,0 0,0 0,0 0,-25 0,0 0,0 0,0 0,0-25,0 25,0 0,0-25,0 0,-25-24,25 24,-25 0,0 0,0 25,1-24,-1 24,25 0,-25-25,25 25,0 0,0 25,25-1,0-24,-1 25,1 0,25 0,-25 0,-1-1,1 26,-25-50,0 50,0-26,0 1,-25 0,1 0,-1 0,-25-1,50 1,-25-25,1 25,24-25,-25-25,50 25,-25 0,24 0,1-25</inkml:trace>
  <inkml:trace contextRef="#ctx0" brushRef="#br0" timeOffset="28205.6133">21084 9723,'0'-24,"25"48,-25-24,0 0,-25 25,25 0,0 0,0 0,0 24,0 26,0-26,0 1,-25 0,25-50,0 49,0-24,0 25,-25-75</inkml:trace>
  <inkml:trace contextRef="#ctx0" brushRef="#br0" timeOffset="28384.6236">20811 9798,'25'-50,"0"1,24-1,26 25,-26 0,1-24,24 24,-24 0,0 0,-1 1,-24-1,0 25,0-25</inkml:trace>
  <inkml:trace contextRef="#ctx0" brushRef="#br0" timeOffset="29432.6835">19372 10765,'0'0,"0"0,-24-49,48 49,-24-25,0 0,25 0,0 25,0 0,0-25,-1 50,-24-25,0 25,0 25,0-1,0-24,-24 25,-1-26,0 26,25-25,0 0,0-1,25 1,0 0,-1-25,26 25,-25 0,25-1,-50 1,24-25,-24 50,-24-25,24 0,-50-1,25 1,-25 0,1 0,-1-25,25 25,-24-50,24 25,0-25,25-25,0 50,25-49,0 24,24 0</inkml:trace>
  <inkml:trace contextRef="#ctx0" brushRef="#br0" timeOffset="29787.7038">19993 11038,'0'0,"0"0,0 0,0-74,24 74,1 0,0 0,25 0,-26 0,26 0,-25 24,0-24,-1 0,1 0,0 0,0 0,0 0,-25 0,24 0,1 0,-25-24,0 24</inkml:trace>
  <inkml:trace contextRef="#ctx0" brushRef="#br0" timeOffset="30118.7227">20315 10815,'0'0,"-25"0,0-25,75 25,-75 0,25 0,0 0,0 25,0-25,0 0,25 25,0-25,0 24,-1 1,1 0,-25 0,25 0,0-25,-25 24,-25 1,25 0,-25 0,0 0,1-1,-1-24,0 25,0-25,0 25,1-25,24 0,0 0,0-25,24 25,-24 0,25-25</inkml:trace>
  <inkml:trace contextRef="#ctx0" brushRef="#br0" timeOffset="30510.7452">20861 11336,'25'-25,"-25"0,0-24,0-1,0 0,0 25,0-49,0 24,-25 1,0-1,25-24,0 49,0-25,-25 26,25-26,25 50,-25-25,0 25,25 0,0 0,-1-25,1 25,25 25,-25-25,-1 0,1 0,25 25,-50-25,25 0</inkml:trace>
  <inkml:trace contextRef="#ctx0" brushRef="#br0" timeOffset="30705.7563">20886 10815,'24'0,"-24"0,25 0,25 74,-50-99,25 1,24-1,-49-25,50 1,-25-26</inkml:trace>
  <inkml:trace contextRef="#ctx0" brushRef="#br0" timeOffset="31627.8091">21332 8285,'25'-25,"-25"25,0-25,0 25,0-25,0 25,-25 25,25 0,-25 25,0-26,-24 26,24 24,-25-24,1 0,24-1,0 1,0-25,25-25,25-25,0 0,0 0,24 0,1-24,0 24,-26 0,26 0,-25 1,0 24,-25 24,0 1,-25 0,0 25,0-26,0 26,25 0,-24-26,24 1,0-25,24-25,26 1,0-1,24 0,-24-25,-1 26,1-26,-25 50,24 0,-49 0,0 25,-49 24,24 1,0 0,-25-1,26 26,-26-51,50 1,-25 0,25-25,25 0,25-25,-26 25,1 0,0 0,-25 0,0 25,0 0,-25 0,25-1,0-24,0-24,25-26,49 0</inkml:trace>
  <inkml:trace contextRef="#ctx0" brushRef="#br0" timeOffset="32638.8669">20836 3051,'0'0</inkml:trace>
  <inkml:trace contextRef="#ctx0" brushRef="#br0" timeOffset="33069.8915">20811 3026,'-25'-25,"25"1,-24-26,-1 25,0-24,25 24,-25-25,0 25,0 1,25-1,-24 25,-1-50,25 25,0-24,0-1,-25 0,25 1,0-1,-25-24,25 24,-25 25,1 25,-1-24,0 24,-25 24,26 1,-1 50,0-1,0 0,25 26,0-1,0 25,25 0,0 25,0 0,-1-25,1 24,0 1,-25-25,0 25,0-25,-25-25,-24 1,24-1,0-25,-25 1,26-51,-1 1,-25-50,50-24,-25-26,25-24,-24-25,24 0</inkml:trace>
  <inkml:trace contextRef="#ctx0" brushRef="#br0" timeOffset="33467.9143">20067 3646,'0'-74,"0"-1,0 1,25 49,0 25,-1 0,26 0,0 0,-1 0,1 25,-1-25,26 0,-26-25,26 0,-26 1,1-1,0-50,-1 51,1-51,0 26,-26-1,26 0,-25 1,-25 24,25 0,-25 25,-25 0,25 0,-25 50,-25-1,26 26,-1-1,0 25,0-24,25 24,-25 0,25-24,0 24,0-49,25-1,-25 26,25-75,0 24,0-48,-1-1,1 0,25-25,-50 1</inkml:trace>
  <inkml:trace contextRef="#ctx0" brushRef="#br0" timeOffset="33643.9244">21109 3175,'-25'-50,"25"50,0-24,25 24,-25 24,25 1,-1 25,1-1,0 1,25 24,-26-24,26 24,-25-24,-25-50</inkml:trace>
  <inkml:trace contextRef="#ctx0" brushRef="#br0" timeOffset="33900.9391">21555 3225,'-25'0,"1"24,-1 1,0 25,-25-1,26 1,-1 24,0-24,0 0,0 24,1-24,-1-25,0-1,25 26,0-50,0 0,25-25,0 0</inkml:trace>
  <inkml:trace contextRef="#ctx0" brushRef="#br0" timeOffset="34196.956">21431 3200,'25'-75,"0"26,0 24,-1 0,1 25,0 0,0 25,0 0,24 0,-24 24,-25 26,25-26,0 50,-25-24,0-1,0 1,0-26,0 1,-25 0,25-50,0 24,0-24,0 0,25 0,-25-24,25 24,-1-25,1 0,0-25</inkml:trace>
  <inkml:trace contextRef="#ctx0" brushRef="#br0" timeOffset="34495.9731">22275 3373,'24'-24,"-24"24,0 0,0 0,0 0,0 0,0 0,0 0,0 0,25 0,-25 0,25 0,0 24,0-24,-1 0,26 0,-25 0,0 25,-1-25,-24 0,25 25,0-50,-25 25,0-25,25 25,-25-24,0 24,25-25</inkml:trace>
  <inkml:trace contextRef="#ctx0" brushRef="#br0" timeOffset="34950.9991">22498 3225,'-25'24,"25"-24,-25 0,0 0,25 0,25 0,0 25,0-25,0 0,-1 25,26 0,-25 0,24-25,-24 24,0 1,-25 0,25-25,-25 25,0 0,0-1,-25 1,25 0,-25 0,0-25,1 25,-1-25,25 24,-25-24,25 25,0-50,0 25,0 0,0 0,0-24,25 24</inkml:trace>
  <inkml:trace contextRef="#ctx0" brushRef="#br0" timeOffset="35508.031">23093 2679,'-25'-25,"25"25,0-25,0 25,0 0,0 25,0 0,0 25,0-26,0 51,0-1,0 50,0-25,0 1,0-1,0 0,0-49,0 24,0-24,0-26,0-24,25 0,0 0,-25-24,25-1,0 0,-1-25,1 26,0-26,0 50,0-25,-1 25,1 25,-25-25,0 25,25 24,-25 1,-25 0,25-26,-25 26,1-25,-1 0,0 0,25-25,-25 0,0-25,1 25,24-50,0 25,0-24</inkml:trace>
  <inkml:trace contextRef="#ctx0" brushRef="#br0" timeOffset="36328.0779">23416 3547,'0'25,"0"0,-25 24,25-24,0 0,0 0,0 0,25-1,-25-24,49 0,-24 0,0-24,0 24,24-25,-49-25,25 25,-25 0,0 1,0-26,-25 25,25-24,-25 24,1 0,24 0,-25 0,25 25,-25 0,25 0,25 0,-25 25,25 0,-25 0,24 0,1 24,0 1,0-25,0-1,-1 1,1 25,0-50,0 25,-25-25,25 0,-25 0,0-25,-25 0,25 0,-25-24,0 24,0-25,1 25,-1-24,0 24,0 25,25-25,0 0,25 1,0-1,0 0,24 0,-24 0,25-24,-1-1,1 1,0-1,-26-24,1-1,0 1,0-1,-25 1,25-25,-25 49,0-24,-25 24,25 25,0 25,-25 25,25 25,-25 24,25 0,0 26,-25 24,25 0,0 0,0 0,0-25,25 0,-25-24,0-1,25-24,-25-50,25 24,-25 1</inkml:trace>
  <inkml:trace contextRef="#ctx0" brushRef="#br0" timeOffset="36855.108">21010 4688,'-25'-25,"25"25,0-25,-99 50,99-25,0 25,0 0,0 24,0 1,0 0,0-1,0 1,0-25,0 0,0-25,0 0,0-25,0-25</inkml:trace>
  <inkml:trace contextRef="#ctx0" brushRef="#br0" timeOffset="37043.1188">21010 4242,'0'-25,"0"25,0 0,0 0,0 25,-75-25,50-25,25 25,0 0,25 25,-25-25,0 24,0 1</inkml:trace>
  <inkml:trace contextRef="#ctx0" brushRef="#br0" timeOffset="37389.1386">21109 4986,'0'-25,"25"-25,-1 26,-24-1,0-25,0 0,25 26,-25-1,0 25,25 0,-25 25,0-25,25 49,0-24,-1 0,1 0,0-25,-25 0,25 0,0-25,-25 0,24 0,-24-24,0 24,0-50,25 51,-25-51,0 50,0-24</inkml:trace>
  <inkml:trace contextRef="#ctx0" brushRef="#br0" timeOffset="37576.1493">21481 4242,'25'0,"-25"0,0 49,0-24,0 25,74-1,-74 1,0 24,0 1,0-26,25 26,-25-26,0 26,0-50</inkml:trace>
  <inkml:trace contextRef="#ctx0" brushRef="#br0" timeOffset="37743.1588">21530 4663,'25'-25,"0"25,25-24,-1 24,-24 0,25 0,-1-25,1 25</inkml:trace>
  <inkml:trace contextRef="#ctx0" brushRef="#br0" timeOffset="37955.171">22299 4713,'0'0,"50"0,-25 0,24-25,-24 25,25 0,-25-25,24 25,-24-25,0 1</inkml:trace>
  <inkml:trace contextRef="#ctx0" brushRef="#br0" timeOffset="39330.2496">22721 4440,'0'25,"-25"24,25-49,-25 50,25 0,0 24,0-49,-24 24,24 1,0-25,0-25,0 0,24 0,-24 0,25-25,0 0,-25-24,25 24,0 25,0-25,-25 25,24 0,1 0,-25 25,25 0,-25-1,0 26,0-25,0 25,0-26,-25 1,25-25,-25 25,1-25,24 0,-25-25,25 25,0-25,0 1,25 24,-25-25,24 0,-24 25,25 0,-25 0,25 25,-25 0,25-25,-25 24,0 1,25 0,-1 0,-24 0,25-1,0-24,0 0,-25 0,25-24,-1 24,-24-25,0 0,-24 0,24 0,-25 1,0 24,0-25,0 0,25 25,-24-25,24 25,0 0,0 0,0 0,24 0,-24 0,25 0,0 25,-25-25,25 0,0 25,-1-25,1 25,0-25,25 24,-26-24,1 25,0 0,0 0,-25-25,25 25,-25-1,0-24,24 0,-24 0,0 0,0 0,0 25,0-25,0 0,0 0,0 0,0 0,0 0,0 0,0-25,0 25,0 0,25-24,-25 24,0-25,0 0,0 0,-25-24,25 49,-24-50,24 25,-25 0,0 0,25 1,-25 24,25-25,-25 25,25 0,0 0,0 0,0 0,25 0,-25 0,25 0,-25 0,50-25,-50 25,49-25,-24-24,0 24,0-25,-1 25,1-24,0-1,0 1,-25-1,0 0,0 1,0 24,-25-25,0 50,25 0,-25 25,1 25,24-1,0 51,0-26,0 25,0 25,24-25,1 1,0-26,0 25,-25-49,25 0,-1-1,-24-74,25 75,-25-50,0 0,0-25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39:28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12427 12576,'0'-25,"0"0,-25 25,-49-24,74 24,0-25,0 25,0 25,25-25,-25 49,0-24,0 0,0 0,25 24,-1-24,-24 0,25-25,0 0,0-25,24-25,1 1,24-1,-24 1,49-26,-24 1,-1 24,0 1,1-26,-1 50,1-24,-1 24,-49 0,25 25,-1 0,-49-25,25 50,0-25,-25 0,0 0,25 0,-25-25,24 0,-24 1,25-26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40:14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5904 13866,'24'-25,"-24"25,0 0,75 0,-100 0,25 0,0 0,0 0,0 0,0 0,0 0,0 0,0 0,0 0,0 0,0 0,0 0,0-25,25 25,-25 0,25 0,-1 0,1 0,0 0,25 0,-1 0,1 0,-1 0,26 0,-26 0,26-25,-1 25,-24 0,24-24,1 24,-26 0,26 0,-1 0,1-25,-26 25,26-25,-1 25,-24-25,24 25,-24-25,-1 25,1 0,-25 0,-1 0,1 0,0 0,-25 0,25 0,-25 0,0 0,0 0,0 0,0 0,0 0,0 0,25 25,-25-25,0 0,0 0,0 0,0 0,0 25,0-25,0 0,0 0,0 0,0 0,24 25,-48-50,24 25,0-25</inkml:trace>
  <inkml:trace contextRef="#ctx0" brushRef="#br0" timeOffset="3880.222">3299 17512,'-25'0,"0"-25,25 25,0 0,0 0,-24 25,24-25,0 0,24-25,-24 25,50 0,0-25,-26 25,51 0,-1 0,25 25,-24-25,49 25,-25 0,25-25,0 25,25-25,0 0,24 0,1-25,25 25,-1 0,0 0,26 0,-26 0,25 0,-24 0,24 25,0 0,-24-25,24 24,0 1,-24-25,-1 0,0 25,1-50,-25 25,24 0,-24 0,-26-25,1 25,0 25,-25-25,-25 25,25-25,-49 25,24 0,-49-25,24 24,-24 1,-1-25,-49 0,75 25,-75-25,0 0,0 0,0-74</inkml:trace>
  <inkml:trace contextRef="#ctx0" brushRef="#br0" timeOffset="6503.372">12526 8161,'-74'74,"0"-24,-1-1,26-49,24 50,0 0,50 24,0-24,24-1,1 26,24-26,-24 26,-1-1,1 25,-25 1,-50-1,25 25,-50 0,-24 25,24-25,-24-25,0 25,24-25,-25-24,26-26,24 1,0-25,0-1,25-24,0 0,-24-49,24 49,0-50,0 25</inkml:trace>
  <inkml:trace contextRef="#ctx0" brushRef="#br0" timeOffset="6733.3852">11956 9947,'-25'-25,"25"25,0 25,0-1,-25 1,25 25,-25 0,25-1,0 26,0-26,0 1,0-1,0-24,50 0,-25-25,0 0,24 0,-24-25,25-24,24 49,-49-25,25 0,-26-25</inkml:trace>
  <inkml:trace contextRef="#ctx0" brushRef="#br0" timeOffset="8535.4883">14287 7863,'-24'0,"24"25,-25 24,0 1,25 25,-25 24,25-25,0 1,0-1,25 0,0-24,0 0,24-26,1 1,0-25,-1-25,1 25,-1 0,1-24,0 48,-1 1,1 0,-1 25,-24-1,25 26,-1-1,1 0,0 1,-26-1,26-24,-25 0,0-26,-25 1,0 25,-25-25,25-25,-25 0</inkml:trace>
  <inkml:trace contextRef="#ctx0" brushRef="#br0" timeOffset="8832.5052">14709 9227,'-25'-24,"50"24,-25-25,25 50,25-1,-26 1,1 0,25 25,-1-1,1-24,-25 25,24-26,-24-24,25 0,-25-24,-1-26,26 0,-50 1,50-26,-50 26,24-1,1-24,0 49,-25-25,25 25,-25-24</inkml:trace>
  <inkml:trace contextRef="#ctx0" brushRef="#br0" timeOffset="19138.0947">20439 10220,'0'49,"25"-24,-25 0,25 0,-1-1,-24 1,25 0,25-25,-1-25,1 0,25 1,-1-1,25-25,0 1,-24-26,24 50,0-24,-24 24,-1 0,0 25,-24 0,0 0,-26 0,1 25,-25-25,25 0,-25-25,0 25</inkml:trace>
  <inkml:trace contextRef="#ctx0" brushRef="#br0" timeOffset="23875.3656">19993 8855,'-25'-25,"25"1,-25-1,25-74,0 99,0 0,-25 0,25 0,0 24,-25 1,25 50,25-26,-25 50,0-24,25 49,-25 0,0-25,25 0,-25 25,25-24,-25-1,0-50,0 26,0-26,0 1,0-25,24 0,-24 0,0-1,0-24,0 0,0 0,0 0,0 0,0 0,-24 0,-1-24,25-1,0 0,-25-25,0 25,0-24,25-1,-24 1,-1-1,25 0,-25 26,25-1,0 0,0 25,0 0,0 25,0 24,0 1,0 0,25 24,-25 0,0-24,25 25,-25-26,24-24,-24 0,25-50,0 0,0 0,24-24,1-1,-25 0,24-24,-24 24,0 1,0 24,0-25,-25 26,24 24,-24 0,0 0,0 0,0 0,0 0,0 0,0 0,0 0,25 0,-25 0,0 24,0-24,0 50</inkml:trace>
  <inkml:trace contextRef="#ctx0" brushRef="#br0" timeOffset="24562.4049">18976 11906,'0'0,"0"-25,24 1,-24 24,25 0,-25-25,50 25,-25 0,24 0,1 0,-1 0,1 0,24 0,-24-25,24 25,1 0,-1-25,1 25,-26-25,1 1,0 24,-26-25,1 25,0 0,-25 0,0 0,0 0,0 0,0 0,-25 0,25 25,-25-25,25 0,-49 24,49 1</inkml:trace>
  <inkml:trace contextRef="#ctx0" brushRef="#br0" timeOffset="24988.4293">19149 11906,'0'0,"0"0,0 0,25 0,0 0,-25 0,49 0,-24-25,25 25,24-24,-24-1,24 0,1 0,-1 25,1-25,-26 1,26 24,-26-25,1 25,-25 0,-1 0,1 0,-25 0,0 0,25 25,-25-25,0 0,-25 0,25 0,0 24,-25-48,25 48,-24-24,-1 0,25-24</inkml:trace>
  <inkml:trace contextRef="#ctx0" brushRef="#br0" timeOffset="28468.6284">21258 11807,'0'0,"0"-25,0 25,0 0,0 0,0 0,0 0,0 25,0 0,0 0,0 24,0 1,0-1,24 26,-24-1,0 26,0-51,0 50,25-49,-25 0,0 24,0-49,0 0,0-1,0 1,0 0,0-25,0 0,0 25,0-25,-25 0,25 0,0 0,-24-25,24 25,-25 0,25-25,-25 25,0-25,0 1,25-1,-24 25,24 0,-25-25,25 25,0 0,0 0,0 0,0 25,0-25,0 49,0-24,25 0,-25 25,24-26,-24-24,25 25,0-25,-25 0,25-25,0 25,-1-49,1 24,0 0,0-24,0 24,-25 25,24 0,-24-25,0 25,25 0,-25 0,0 0,0 25,-25-25</inkml:trace>
  <inkml:trace contextRef="#ctx0" brushRef="#br0" timeOffset="30634.7523">19124 14486,'-24'25,"24"-50,0 25,-25 25,50-25,-1 0,1 0,25-25,-1 25,26 0,24 0,0-25,1 25,48 0,-24-25,0 25,0-24,0 24,0-25,-24 0,-1 0,-25 0,1 0,-26 1,1 24,-25-25,-25 25,0 0,0 0,0 0,0 25,-25-25,25 0,-25 24,0-24,1 25,-26-25,25 25</inkml:trace>
  <inkml:trace contextRef="#ctx0" brushRef="#br0" timeOffset="31115.7798">19174 14982,'0'25,"0"-25,25 0,-100-25,100 0,25 0,-1 1,1-1,24-25,26 25,-1 1,25-1,-25 0,50 25,-25 0,0 0,0-25,0 25,-25 0,0 0,-24 0,-25 0,-1 0,-24 0,0 0,0 0,-25 0,0 0,0 0,0 0,0 25,0-25,24 0,-48 0,24 25,0-50,0 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41:23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22547 3125,'0'25,"0"0,0 25,0-1,0 1,0-1,0-24,25-25,0 0,25-25,24-24,-24-26,24 26,1-26,-1 26,0-1,-24 25,0 25,-1-49,-24 49,0 0,0 25,-25-25</inkml:trace>
  <inkml:trace contextRef="#ctx0" brushRef="#br0" timeOffset="693.0397">21208 6573,'0'0,"25"0,-25 25,0-99,0 98,0 26,0-25,25 24,-1-24,1-25,0 0,25-25,-1 1,1-1,24-25,1 25,-26 1,1 24,-25-25,24 50</inkml:trace>
  <inkml:trace contextRef="#ctx0" brushRef="#br0" timeOffset="1159.0663">21233 8731,'0'75,"0"-26,0-24,25 25,-25-26,24-24,26 0,0-24,-1-26,26 0,-1 1,-24-1,-1 1,1 24,0 0,-26 25,1 50</inkml:trace>
  <inkml:trace contextRef="#ctx0" brushRef="#br0" timeOffset="1872.1071">21878 10939,'0'-25,"0"0,0 25,-25 25,25 49,0-74,0-24,0 24,0 0,0 0,0 24,-25-24,25 25,0 0,0 0,0 0,0-1,0 1,25-25,0-25,0 1,24-1,26-50,-26 51,26-51,-1 1,0 24,1 1,-26 24,1 0,0 0,-26 25,26 0,-25 0,-25 25,0 0</inkml:trace>
  <inkml:trace contextRef="#ctx0" brushRef="#br0" timeOffset="2782.1592">16694 9624,'-25'0,"0"0,0 25,-99 74,99-124,1 25,24 0,-25-24,25 24,25-25,-25 25,24-25,1 25,25 0,-1 0,1 25,24 0,-24-25,24 24,1 1,-1-25,1 0,24-25,-25 1,25-1,-24 0,24 0,0 0,1 25,-1-24,-25-1,50 25,-25 0,1-25,-1 25,0-25,25 25,-25-25,1 25,-26 0,25 0,-24 0,24 0,-25 25,1 0,-26 0,1-25,-1 25,1-25,-25 24,0-24,-1 0,1-49,-25-1</inkml:trace>
  <inkml:trace contextRef="#ctx0" brushRef="#br0" timeOffset="4915.2812">18703 12179,'49'0,"-24"-25,25 25,-1 25,1-50,24 25,1-25,-1 25,25-24,-24 24,24-25,0 25,1-25,-1 25,25 0,-25-25,25 25,-25 0,25 0,-25 0,25 25,0-25,-24 25,24-25,0 25,-25-1,25 1,0 0,25-25,-25 25,0 0,25 0,0-25,-25 0,24 24,-24-24,0-24,25 24,-25 0,0-25,0 25,0 0,-24-25,-1 25,0-25,0 25,-24 0,-26 0,26 0,-26 25,-24-25,50 25,-75-25,74 49,-74-49,25 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41:52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2307 2778,'25'0,"-25"-25,0 1,0 24,0 0,0 0,0 0,0 0,0 0,0 0,0 24,0-24,0 50,0 0,0-1,0 26,0 24,0-25,0 1,0-1,0-24,0-1,24-24,-24-25,50 25,-50-50,25 25,-25-25,25 0</inkml:trace>
  <inkml:trace contextRef="#ctx0" brushRef="#br0" timeOffset="1332.0761">4266 4887,'-24'0,"24"0,0 0,0 0,0 0,0 0,0 0,0 0,0 0,24 0,-24 0,25 0,0 0,0-25,0 0,24 0,-24 0,25 0,-26-24,26 49,-25-25,-25 0,49 0,-49 25,0-24,25 48,-25-24,0 25,0 0</inkml:trace>
  <inkml:trace contextRef="#ctx0" brushRef="#br0" timeOffset="1642.0939">4291 5060,'0'25,"-25"-25,25 0,0 25,0-25,25-25,0 25,0-25,0 0,-1 1,26-1,-25 0,24 0,-24 0,0 1,0 24,24-25,-49 50,25-50,0 25,-25-50,25 50,-25 0,25 0</inkml:trace>
  <inkml:trace contextRef="#ctx0" brushRef="#br0" timeOffset="2244.1283">5383 8334,'0'0,"24"0,1-24,0-1,0 0,0-25,24 26,-24-1,0 25,0-25,-1 0,-24 0,25 25,-25 0,25 0,-25 0,0 0</inkml:trace>
  <inkml:trace contextRef="#ctx0" brushRef="#br0" timeOffset="2497.1428">5507 8533,'0'0,"24"0,1-25,-25 25,25-25,0 0,24 1,-24-1,0 0,0 0,24 25,-49 0,25 25,-25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42:21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14312 8483,'0'0,"0"0,-25 0,25-25,0 25,-24 0,24 0,0 0,0 0,-25 25,25-25,0 25,0 0,0 0,0 24,0 1,25-25,-25-1,0 1,24-25,1 25,-25-25,25-25,0 25,-25-25,25 1,-25-1,0 0,0 0,0-24,0 24,0 0,0 0,-25 0,25 1,-25-1,0 25,0 0,1 0,24 25,-25-1,0 1,25 25,0-25,0 24,0 1,0-25,0 24,25-24,-25-25,25 25,-1-50,-24 25,25-25,0 0,-25 1,25 24,-25-25,0 0,0 0,0 0,-25 1,0 24,25-25,-25 25,1 0,-1 0,25 0,-25 25,25-1,0 1,0 0,0 25,25-50,-25 24,25 1,-25-25,24 0,-24 0,25 0,-25-25,0 25,25-24,-25-1,0 25,0-25,0 0,0 25,-25-25,25 25,0 0,-25 0,1 0,24 25,0 0,0-25,0 25,0 0,24-25,-24 24,25-24,-25 0,25-24,0 24,-25-25,0 25,25-25,-25 0,0 0,-25 1,25 24,0-25,-25 25,0 0,25 0,-25 0,25 25,-24-1,24 1,0 0,0 0,0 0,0-25,24 24,-24-24,25 0,-25 0,0-24,25 24,-25 0,0-25,0 0,0 0,-25 25,25-25,0 25,-25-24,1 24,24 0,-25 24,25 1,0-25,0 25,0 0,25 0,-25-25,24 0,-24 24,25-48,-25 24,25 0,0-25,-25 0,0 0,0 0,0 1,0-1,-25 0,0 0,25 25,-25-25,1 25,24 0,0 25,0-25,0 25,0 0,0 0,0-25,24 24,-24 1,0-25,25 0,-25 0,0 0,0 0,0 0,0 0,-25 0,25 0,-24 0,24 0,-25 0,0 25,25-25</inkml:trace>
  <inkml:trace contextRef="#ctx0" brushRef="#br0" timeOffset="2397.1371">9773 3795,'0'0,"-25"-25,25 25,0 0,-25 25,25-25,-24 25,24-25,0 25,-25 0,25-1,0 1,0 0,0-25,25 25,-25-25,24 25,-24-50,25 25,-25-25,25 0,-25 25,25-25,-25 1,0-1,0 0,-25 0,25 25,-25-25,25 25,-49 0,49 0,-25 25,0-25,0 25,25 0,0 24,0-24,0 0,0 0,25 0,-25-1,25-24,0 0,-1 0,1 0,-25-24,25-1,-25-25,25 50,-25-49,0 24,0 0,0 0,0 0,-25 1,0 24,25 0,-25 0,1 0,24 24,-25 26,25-25,0 24,0-24,25 0,-25 0,24 0,-24-1,25-24,0 0,-25-24,0-1,25 0,-25 0,0 0,0 1,-25-1,25 0,0 25,-25 0,25 0,-25 25,1 0,24-1,0 1,0 0,24 25,1-50,-25 24,25-24,-25 0,25 0,0-24,-25-1,0 0,0 0,-25 0,0 1,25-1,-25 25,-24 0,24 0,0 25,0-1,0 1,25 25,-24-1,24-24,0 0,0 0,0 0,24-25,-24 0,25-25,-25 0,25 25,-25-25,0 0,25-24,-25 24,0 0,-25 25,25-25,0 25,0 0,0 0,-25 25,25-25,0 25,0 0,0 0,0-1,25-24,-25 0,0 25,0-25,0-25,25 25,-25-24,0-1,0-25,25 50,-25-49</inkml:trace>
  <inkml:trace contextRef="#ctx0" brushRef="#br0" timeOffset="5461.3124">14263 8533,'0'0,"0"0,0 0,-25 25,25-25,-25 0,25 24,-25-24,25 0,-25 0,1 0,24 0,-25 0,0 0,0-24,-24 24,24-25,-25 25,1-25,24 0,-25 0,1 1,-1-1,0 0,1 0,-1 0,1-24,-1 24,0-25,1 26,24-26,-25 0,1 1,-1-1,0 0,1 1,24-26,-25 26,26-26,-26 1,25 0,-24-1,24 1,0-1,0 1,-24 0,24-1,0 1,0-1,0 1,1-1,-26 1,50 0,-50-1,26 26,-1-26,0 1,0 24,0-24,1 24,-1-24,0 24,0-24,-24 24,24-24,0 24,-25-24,25 24,-24 0,24-24,0 24,-24-24,24 24,0 1,-25-26,26 26,-1-1,-25-24,25 24,-24 1,24-1,-25-24,1 49,24-50,-25 26,1 24,24-25,-25 1,1-1,-1 0,25 26,-24-26,-1 0,25 26,-24-26,-1 25,0 0,26 1,-26-26,0 25,1 0,24-24,-25 24,1 0,24 0,-25 1,1 24,24-25,0 0,-24 25,24 0,-25-25,25 25,1 0,-1 0,0 0,0 0,25 0,-25 0,1 0,24 0,-25 0,25 0,0 0,-25 0,25 0,0 0,0 0,0 0,0 0,0 0,0 0,0 0,0 0,0 0,0 0,0 0,0 0,0 0,0 0,0 0,0 0,0 0,0 0,0 0,0 25,25-25,0 25,-25 0,0-1,24 1,1-25,-25 25,25 0,-25-25,25 25,0-25,-25 0,0 24,0-24,0 0,0 0,0 0,0 0,0-24,-25 24,25-25,-25 0,0 25,0-25,1 0,-1 1,0-1,0 25,0-25,1 0,24 25,-25 0,0 0,25 0,0 0,0-25,0 25,-25 0,25 0,25-24,-25 24,0 0,0-25,25 25,0-25,-1 25,1 0,0-25,0 25,0-25,24 25,-24-24,0 24,0 0,-1 0,1-25,-25 25,0 0,0 0,25 0,-25 0,0 0,0 0,0 0,0 0,0 0,0 0,0 0,0 0,0 0,-25 0,25 25,0-25,0 24,0 1,-25 25,25-1,0-24,0 25,0-1,0 1,-24-25,24 0,0-1,0 1,0-25,0 0,0 0,24-25,-24 1,0-1,0 0,0-25,0 1,0-1,0 25,-24 1,24-1,0 0,-25 25,25 0,-25 0,25 25,0 0,-25-1,25 1,0 0,-25 0,25-25,0 0,0 0,0 0,0 0,0-25,0 0,0 25,0-25,-24 25,24-24,0 24,0 0,0 0,0 24,0-24,0 25,0-25,0 0,24 0,-24 0,0 0,0 0,0-25,0 25,0-24,-24 24,24-25,-25 25,25 0,-25 0,25 0,0 25,-25-25,25 24,0-24,0 0,0 25,25-25,-25 0,25 0,0 25,-25-25,49 0,-24 0,0 0,0 0,-1 0,-24-25,25 25,0 0</inkml:trace>
  <inkml:trace contextRef="#ctx0" brushRef="#br0" timeOffset="31431.7978">19447 7317,'25'0,"-50"-24,50 24,-25 0,0-25,0 25,0 0,0 0,0 0,0-25,0 25,24 0,-24 0,25 0,0-25,0 25,0 0,0-25,24 25,1 0,-1 0,-24-24,25 24,-1-25,26 25,-26-25,1 25,0-25,-1 25,1 0,-25 0,24-25,-24 25,0 0,0 25,-25-25,0 0,0 0,24 0,-24 0,0 0,25 0,-50 0,25 0,0 0,0 0</inkml:trace>
  <inkml:trace contextRef="#ctx0" brushRef="#br0" timeOffset="32109.8366">19621 7441,'0'-24,"0"24,0 0,0 0,0 0,0 0,0-25,0 25,0 0,0 0,0 0,0 0,0 0,0 0,0 0,24 0,-24 0,25-25,-25 25,25 0,0 0,0 0,-1 0,26-25,-25 25,24 0,1-25,-25 25,24-24,1 24,-25 0,24-25,-24 25,0 0,0-25,0 25,-25 0,24 0,1 0,-25 0,0 0,0 0,0 0,0 0,0 0,0 0,0 0,0 0,0 25,0-25,0 0,0-25,25 25</inkml:trace>
  <inkml:trace contextRef="#ctx0" brushRef="#br0" timeOffset="32731.8721">21506 6400,'0'0,"0"0,0 0,0-25,74-50,-49 100,-25-25,0 25,0-25,0 25,0 24,0-24,0 0,0 0,0 0,0-1,0 1,0 0,0 0,0 0,0-25,0 0,0 0,0 0,0 0</inkml:trace>
  <inkml:trace contextRef="#ctx0" brushRef="#br0" timeOffset="32987.8868">21332 6300,'0'-24,"-25"24,25-25,0 0,25 25,0-25,0 25,-1 0,26-25,-25 1,24 24,1-25,-25 25,24-25,1-25,0 50,-50-24,49 48,-24-48</inkml:trace>
  <inkml:trace contextRef="#ctx0" brushRef="#br0" timeOffset="33410.911">21704 6672,'0'25,"25"-25,-25 0,0 0,0 0,0 0,0 0,-25 0,25 0,0-25,0 1,0-1,0-25,0 25,0 1,0-1,0 0,25 0,-25 0,0 25,25-24,-25 24,25 0,-1 0,-24 0,25 0</inkml:trace>
  <inkml:trace contextRef="#ctx0" brushRef="#br0" timeOffset="33776.9319">21927 6623,'0'0,"-24"25,24-25,0 0,0 0,0 24,24-24,-24 25,25-25,0 0,-25 0,25-25,0 25,-25-24,24-1,-24 0,25 0,-25 0,0 1,-25-1,25 0,25 0,-50 0,25 25,-24-49,24 49</inkml:trace>
  <inkml:trace contextRef="#ctx0" brushRef="#br0" timeOffset="34147.9531">22126 6548,'0'0,"25"25,-1-50,-24 1,25 24,0 0,0-25,0 0,-25 0,24 0,-24 25,0-24,0 24,0-25,-24 25,24 0,-25 0,0 0,0 25,25-1,-25 1,1 0,24 25,0-26,0 1,0 0,0 25,24-26,-24 1,25-25,0 0,0 0,0 0,-1 0,1 0,0-25,25 1</inkml:trace>
  <inkml:trace contextRef="#ctx0" brushRef="#br0" timeOffset="34591.9785">22796 6350,'24'0,"-24"0,25 0,0 0,0 0,-25 0,25 0,-1 0,-24 0,25 0,0-50,-25 50,0 0,25 0,-25 0</inkml:trace>
  <inkml:trace contextRef="#ctx0" brushRef="#br0" timeOffset="34832.9923">22721 6400,'25'24,"-25"-24,25 0,49 100,-49-100,0 0,-25 0,25 0,-1 0,-24 0,50 0,-50 0,25 0,-25-25</inkml:trace>
  <inkml:trace contextRef="#ctx0" brushRef="#br0" timeOffset="35058.0052">23217 6375,'25'-25,"-25"25,25 0,0 0,-25 0,24-25,-24 25,25 0,-25 0,0 0,0 0</inkml:trace>
  <inkml:trace contextRef="#ctx0" brushRef="#br0" timeOffset="35314.0198">23168 6474,'0'25,"0"-25,0 25,0-25,24 0,-24 0,0 0,25 0,0 0,-25 0,0 0,25 0,-25 0,25 0,-1 0,1 0,-25-25</inkml:trace>
  <inkml:trace contextRef="#ctx0" brushRef="#br0" timeOffset="35689.0413">23763 6127,'0'0,"0"0,0 25,25 24,-25-24,0 0,0 49,0-49,0 25,24 24,-24-24,0-26,-24 1,48 25,1-50,0 49,-25-49</inkml:trace>
  <inkml:trace contextRef="#ctx0" brushRef="#br0" timeOffset="36493.0873">21307 7293,'0'49,"0"-24,0 0,25 24,-25-24,0 0,0 0,0-25,0 25,0-25,0 0,0 0,0-25,-25 0,25 0,-25 0,1 1,24-26,-25 25,0-24,25 24,0-25,0 25,0-24,0 24,25 0,0 0,-1 1,26-1,-25 25,0-25,-1 0,26 25,0-25,-26 25</inkml:trace>
  <inkml:trace contextRef="#ctx0" brushRef="#br0" timeOffset="36812.1055">21233 7367,'25'0,"-25"0,24 0,1 0,0 0,25-25,-26 25,1 0,0-25,0 50,0-50,-1 25,1 0,0 25</inkml:trace>
  <inkml:trace contextRef="#ctx0" brushRef="#br0" timeOffset="37237.1298">21754 7491,'0'-25,"0"25,-25-25,0 1,0 24,0 0,1 24,-1-24,0 25,0 0,25 0,0-25,0 25,0-1,0-24,25 25,0-25,0 0,-25-25,24 25,-24 0,0 0,25 0,-25 0,0 0,0 0,25 0,-25 25,0-25,25 0,0 0,-25-25,25 25,-25-24,24-1</inkml:trace>
  <inkml:trace contextRef="#ctx0" brushRef="#br0" timeOffset="37469.1431">21828 7045,'0'24,"0"1,0 25,25-25,-25 24,0 1,0-1,25 1,-25-25,0 24,0 1,0-25,25-25,-25 0</inkml:trace>
  <inkml:trace contextRef="#ctx0" brushRef="#br0" timeOffset="37960.1712">22027 7367,'-25'0,"25"0,0 0,0 0,0 25,25 0,-25-1,24 1,1 0,-25 0,25 0,0-1,-25 1,0-25,0 25,0-25,-25 0,0 0,25 0,0 0,0 0,-25-25,25 25,0-25,25 25,-25-24,50-1,-50 0,25 0,24 0,-49-24,50 24,-50 0,25 0,-25 1,0-1,0 0,0 25,0 0,-25 0,25 0,-25 25,25 24,-25-24,25 0,0 25,0-1,0 1,25-50,0 25,0-1,-25 1,49-25,-49-25</inkml:trace>
  <inkml:trace contextRef="#ctx0" brushRef="#br0" timeOffset="38259.1883">22920 7169,'0'0,"0"24,0-24,24 0,-24 0,25 0,-25 0,25 0,0 0,-25 0,25 0,-1 0,1 0,-25 0,25 0,-25 0,25 0</inkml:trace>
  <inkml:trace contextRef="#ctx0" brushRef="#br0" timeOffset="38480.2009">22870 7392,'25'0,"-25"0,25 0,-1 0,-24-25,25 25,0 0,0 0,-25 25,0-50,49 25,-49 0,25 0</inkml:trace>
  <inkml:trace contextRef="#ctx0" brushRef="#br0" timeOffset="38727.2151">23292 7193,'0'0,"24"0,-24 0,25-24,-25 24,25 0,0 0,0 0,-25 0,24-50,1 75,-25-25,25 0,-25 0</inkml:trace>
  <inkml:trace contextRef="#ctx0" brushRef="#br0" timeOffset="38938.2271">23242 7367,'0'0,"25"0,-25 0,25 0,-1 0,1 0,-25 0,25 0,0-25,-25 25,25 0,-25 0,24 0,-24 0</inkml:trace>
  <inkml:trace contextRef="#ctx0" brushRef="#br0" timeOffset="39547.262">24036 7169,'0'-25,"-25"50,0-25,25 24,0-24,-25 25,25 0,-24 0,24 24,0-24,-25 0,25 25,25-1,-25-24,24 25,-24-50,50 49,-50-49,50 50,-50-50,49 0,-49 0,75 0,-75 0,49-50,-49 50,50-49,-50 49,49-75,-24 26,0-1,-25 0,0 1,-25-1,0 1,25 49,-24-75,24 75,-50-49,50 49,-74-25,49 50,25-25,0 0,-75 24,51-24,-1 50</inkml:trace>
  <inkml:trace contextRef="#ctx0" brushRef="#br0" timeOffset="44927.5697">14263 6350,'-25'-25,"0"25,25-25,-25 25,25 0,-25-24,25 24,-24 0,24 24,-25 1,25-25,0 25,-25 0,25 0,25-1,-25 1,0 0,25-25,-25 0,24 0,1 0,-25-25,25 0,-25 1,25-1,-25 0,0 0,0 0,-25 1,25-1,-25 25,25 0,-25 0,1 0,-1 0,25 25,-25 24,25-24,0 0,0 0,25-1,-25-24,25 25,-1-25,-24 0,25 0,-25-25,25 1,-25 24,0-25,0 0,0 25,0-25,-25 0,25 25,-25-24,25 24,-24 24,24-24,0 25,0 0,0-25,0 25,0 0,24-25,1 0,-25 0,25 0,-25-25,0 0,25 25,-25-25,0 0,0 25,-25-24,25 24,-25-25,25 50,-25-25,25 24,0-24,0 25,0 0,0 0,0-25,25 25,-25-25,25 0,-25 0,0-25,0 25,0-25,0 25,0-25,-25 0,0 25,1 0,24 0,-25 0,0 25,25-25,0 25,0 0,0 0,0-1,0-24,25 25,0-25,-25 0,24-25,-24 25,0 0,0-24,0-1,0 25,0-25,-24 25,24 0,0 0,0 0,0 0,0 0,0 0,0 25,0-25,24 0,1 25,-25-25,25-25,-25 25,25-25,-25 25,0-25,0 25,0-25,-25 25,25-24,-25 24,25 0,-25 0,1 0,24 24,-25 1,25 0,0-25,-25 25,50 0,-25-1,0-24,25 0,-25 0,0 0,0 0,24-24,-24 24,0 0,-24-25,24 25,0 0,24 25,-48-25,24 0,0 0,24-25</inkml:trace>
  <inkml:trace contextRef="#ctx0" brushRef="#br0" timeOffset="51273.9327">10914 10319,'0'0,"-25"0,0-25,25-74,-24 99,24 0,-25 0,0 0,25 25,0-1,0 1,25 0,-25 0,25 0,-25-1,24-24,1 0,0 0,-25-24,25 24,0-25,-25 0,0 0,0 0,0 1,-25 24,0 0,25 0,-25 0,0 24,25 1,-24 25,24-25,0-1,0 1,0 0,0-25,24 0,-24-25,25 0,-25 1,0-1,0 25,0-25,0 0,-25 25,1 0,24 25,-25 0,0-25,25 25,-25-1,25 1,0 0,0-25,25 0,-25-25,25 25,0-49,-1-1</inkml:trace>
  <inkml:trace contextRef="#ctx0" brushRef="#br0" timeOffset="53286.0478">14039 6573,'0'-25,"0"25,0-24,0-76,0 100,-24 0,24 0,0-24,0 24,0 0,0 0,-25-25,0 25,25 0,-25 0,0 0,25-25,-24 25,-26 0,0 0,26 0,-26 0,0 25,1-25,-1 25,1-25,24 24,-25 1,-24-25,24 25,1 0,-1 0,0-1,1 1,-1 0,0 25,1-26,-1 1,1 25,24-1,-25 1,1-25,-1 25,25-1,0 1,1-25,-26 24,50 1,-25-1,0-24,25 25,-24-1,-1 1,25-25,-25 24,25 1,0-25,0 24,-25 1,25 0,-25-26,25 26,0 0,0-1,0-24,-24 25,24-1,0-24,-25 25,25-1,0 1,0-25,-25 24,25 1,-25 0,25-26,0 26,-25 0,25-1,-24-24,24 25,-25-1,25 1,-25-25,25 24,-25 1,25-1,-25-24,0 25,25-25,-24 24,24-24,-25 0,25 0,-25 24,25-24,-25 0,0 25,25-26,-24 26,-1-25,25 0,-25 24,25-24,-25 0,0 0,25-1,-24 1,24 0,-25 0,25 0,0-25,-25 24,0 1,25-25,0 25,-25-25,25 25,-24 0,-1-25,25 24,-25 1,25 0,-25-25,25 25,-25 0,1-25,24 24,-25 1,0 0,0 0,25 0,-49-1,49-24,-50 25,50-25,-25 25,0 0,1-25,24 25,-25-25,0 25,0-25,0 24,25-24,-24 0,24 0,-25 25,25-25,0 0,0 0,-25 0,25 0,-25 0,25 0,0 0,0 0,0 0,0 0,0 0,-25 0,25 0,0 25,0-25,-25 0,25 0,0 0,-24 25,24-25,-25 25,25-25,0 24,-25-24,25 25,0-25,0 0,-25 25,25-25,0 0,0 0,-25 25,25-25,0 0,0 0,0 0,0 0,0 0,0 0,25 0,-25 0,0 0,0-50</inkml:trace>
  <inkml:trace contextRef="#ctx0" brushRef="#br0" timeOffset="68697.9293">12874 13643,'0'0,"0"0,0 0,99 0,-99 0,0 24,0-24,0 25,0-25,0 25,25-25,-25 0,24 0,1 0,-25-25,25 0,0 1,0-1,-1 0,1 0,25 0,-50 1,50-1,-50 25,24-25,1 25,-25-25,0 25,0 0,0 0,0 0,0 0,0 0,0-25,0 25,0 0,0 0</inkml:trace>
  <inkml:trace contextRef="#ctx0" brushRef="#br0" timeOffset="70368.0248">12874 14436,'0'0,"0"0,24-24,-24 24,0 0,0 0,0 0,0 0,0 0,0 0,0 0,0 0,0 0,0 0,0 0,0 0,0 0,0 0,0 0,25 0,0 0,0 0,-25 0,25 0,24 0,-24 0,0 0,24 0,-24 0,0 0,0 24,0-24,0 0,-1 0,-24 0,25 0,-25 0,0 0,0 0,0 0,0 0,0 0,0 0,0 0,0 0,0 0,0 0,0 0,0 25,0 0,0-25,0 25,0 24,0-24,0 25,0-1,0 1,0 24,0 1,0-1,0 1,0-26,-25 26,25-1,0-24,0-1,-24 1,24-25,0 0,0-1,0-24,0 0,0 25,0-25,0 0,0 0,0 0,0 0,-25-25,0 25,25 0,-25 0,0 0,0 25,-24-25,24 0,0 25,-24-25,24 25,0-25,0 25,25-25,-25 0,1 24,24-24,0 0,0 50,0-50,0 0,0 0,24 0</inkml:trace>
  <inkml:trace contextRef="#ctx0" brushRef="#br0" timeOffset="74308.2502">12948 15900,'-25'0,"25"25,0-25,-25 99,25-99,0 0,0 0,0 0,0 0,0 0,0 0,0 0,25 0,-25 25,25-25,0 0,0 24,-1-24,1 0,25 0,-25 25,-1-25,1 0,0 0,0-25,0 25,-25 0,25 0,-25 0,0 0,0 0,0 0,0 0,0 0,0 0,0 25,0-25,0 25,0 0,0 0,0-1,0 1,0 50,-25-26,25 26,0-1,0 1,0-1,0 25,0-24,0-1,0 0,0 1,-25-1,25 1,0-26,0 1,0-1,0 1,0-25,0 0,-25-1,25 1,0 0,0-25,0 0,0 25,0-25,0 0,0 0,0 0,0 0,-25 0,25 0,0 0,-25-25,25 25,-24 0,-1 0,0 0,0 0,0-25,1 25,-1 0,-25 0,25 0,1 0,24 0,-25 0,25 0,0 0,-25 25,25-25,0 25,0-25,0 0,25 50,-25-50,25 24</inkml:trace>
  <inkml:trace contextRef="#ctx0" brushRef="#br0" timeOffset="76120.3538">13345 15478,'0'-25,"0"25,-25-24,25 24,0 0,0 0,0 0,0 0,0 0,0 24,0-24,0 25,0-25,0 25,0 0,0 0,25-1,-25 1,0-25,0 25,25-25,-25 25,25-25,-25-25,24 25,1-25,0 0,0 1,0-1,24-25,-24 25,0 1,0-1,-1 25,-24 0,25-25,-25 25,25 0,-25 0,0 0,0 0,0 0,0 0,0-25,0 75,0-50,0 0,0 0,0 25</inkml:trace>
  <inkml:trace contextRef="#ctx0" brushRef="#br0" timeOffset="76893.398">13271 17661,'0'0,"-25"-25,25 25,0-99,0 99,0 0,0 0,0 0,-25 74,25-74,0 0,0 0,25 50,-25-50,0 0,25 25,-25-25,74-25,-49 0,0 0,24-24,1 24,-25 0,24-25,1 26,-25-1,-1 0,26 0,-25 25,-25 0,25-25,-1 25,-24 0,0 0,0 0,0 25,25-25,-25 0,0 25,0-25</inkml:trace>
  <inkml:trace contextRef="#ctx0" brushRef="#br0" timeOffset="89495.1188">13370 16743,'0'25,"-25"-25,25 0,0 25,-25-25,25 0,0 0,0 0,0 0,0-25,0 25,25 0,0-25,0 0,24 1,1 24,-1-50,26 25,-26 0,1-24,24 24,-24 0,0 0,-26 1,26-1,-25 0,0 25,-1-25,1 25,-25 0,0 0,0 0,0 50,0-75,0 50,0-50,0 25</inkml:trace>
  <inkml:trace contextRef="#ctx0" brushRef="#br0" timeOffset="90903.1994">13444 16520,'0'0,"0"-25,0 50,0-25,0 0,0 0,0 0,0 25,0-25,0 0,0 25,-25-1,1 1,24 0,-25 0,0 0,25-25,-25 24,25 1,-25 0,25-25,-24 25,24-25,0 0,0 25,0-25,0 0,0 24,0-24,0 0,0 0,0 0,0 0,0 25,0-25,0 0,24 0,-24 0,25 0,0 0,-25 0,25 25,0-25,-1 0,1 0,-25 0,25 0,0 0,-25 0,25 0,-25 25,0-25,0 0,0 0,24 0,-24 0,0 0,0 0,0 0,0 0,0-25,0 0,0 25,0-25,-24 1,24-26,0 25,0-24,-25 24,25-25,0 25,0 1,0-1,-25 0,25 25,0-25,0 25,0 0,0 0,0 0,0 0,25 25,-25 0,0 0,-25-1,25 26,0 0,0-26,0 1,0 0,0 0,0-25,0 0,0 0,0-25,0 0,0 0,0 1,0-1,0 25,0-25,0 25,-25 0,25 0,0 25,-25 0,25-25,-24 0,24 24,0-24,0 0,0 0,0 0,0-24,0 24,0-25,0 0,0 25,0 0,0 0,0 0,0 0,0 25,0-25,0 25,0-25,24 24,-24-24,0 0,25 0,-25 0,0-24,0 24,0 0,0 0,0 0,0 0,0 24,-25 1,25-25,0 0</inkml:trace>
  <inkml:trace contextRef="#ctx0" brushRef="#br0" timeOffset="112846.4544">13965 3795,'0'0,"0"0,0 0,0 0,0 25,0-25,0 25,0-25,0 25,0-25,0 24,0-24,0 25,0-25,25 0,-25 0,25 0,-25-25,24 25,-24-24,25-1,-25 0,0 0,0 0,0 1,-25 24,1 0,24 0,-25 0,25 24,-25 1,25 0,0 0,0 24,25-24,-25-25,25 25,-1-25,-24 0,25-25,-25 25,0-25,0 1,0-1,0 0,0 0,-25 25,1 0,24 25,-25-25,25 25,0-25,0 25,0-25,25 0,-25 0,24-25,-24 0,0 25,0-25,0 0,-24 25,24 0,-25 25,0 25,25-50,0 25,-25-1,50 1,-25-25,0 25,25-25</inkml:trace>
  <inkml:trace contextRef="#ctx0" brushRef="#br0" timeOffset="113859.5124">14139 11137,'-25'0,"25"0,-25 0,25 0,0 25,0 0,0-25,0 25,25 0,-25-25,25 0,-25 0,24-25,1 0,0 0,-25 0,0 25,25-25,-25 1,-25-1,25 25,0-25,-25 25,25 25,-25-25,1 25,24 24,0-24,0 0,0 0,24 0,1-25,-25 0,25-25,-25 0,25 0,-25 0,0 0,0 1,-25 24,25-25,0 25,-25 0,0 25,25-1,-24 1,24 0,0 0,0 0,24 0,-24-25,25 0,-25 0,25 0</inkml:trace>
  <inkml:trace contextRef="#ctx0" brushRef="#br0" timeOffset="114793.5658">14238 13469,'0'0,"0"0,0 0,0 0,-25 25,25 0,0-25,0 24,0 1,25-25,-25 0,25 0,-25 0,0 0,24-25,-24 1,0-1,0 0,0 25,0-25,0 25,-24 0,24 0,0 0,0 25,0-25,0 0,0 25,0-25,24 0,-24-25,25 0,-25 0,0 25,-25-24,25-1,-24 25,24 0,-25 0,0 0,25 25,0-1,0-24,0 25,0-25,25 0,-25 0,25 0,-25 0,0 0,24-25,-24 25,-24 0,24 25,-25-25,0 25,25 0,-25 0,25-1,-25 1,25 0,0-25,25 0,-25 0,0 25</inkml:trace>
  <inkml:trace contextRef="#ctx0" brushRef="#br0" timeOffset="115990.6343">14337 15776,'-25'0,"25"25,0-25,0 0,0 24,0 1,0-25,0 25,0 0,0-25,25 25,-25-1,25-24,-25 0,25 0,-25 0,0 0,0-24,0 24,0-25,0 25,0-25,0 0,-25 25,25-25,0 25,0-24,0 24,-25 24,25-24,0 25,25-25,-25 25,25-25,-25 0,25 0,-1 0,-24 0,25-25,-25 25,25-25,-25 1,-25 24,25-25,-25 0,25 25,-24 0,-1 0,25-25,-25 25,25 25,-25-25,25 25,0 0,25-1,-25 1,25 0,-25-25,25 0,-1 0,-24 0,25-25,-25 25,0-25,0 1,0-1,-25 0,25 25,-24 0,24-25,-25 25,0 0,25 0,0 0,0 25,-25-25,50 25,-25-25,0 0,0 25,0-25,25 24,-25-24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2:56:12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21803 15875,'-24'25,"-1"24,25-24,0 0,-25 0,25 0,0-25,0 24,0-24,0 0,0-24,0-1,0 0,25 0,-25-24,25-26,-25 1,24-25,1-1,-25 1,25-25,-25 0,25 25,0 0,-25-1,0 1,0 25,0-1,0 26,0-26,0 26,0-1,0 1,0-1,0 0,0 1,0-1,-25 0,25 26,0-26,-25 25,25 0,0 25,-25-24,0 24,1 0,-1 24,25-24,-25 25,0 0,25-25,-25 0,25 0,0 0,25-25,-25 0,0-24,25-1,0 25,-25-49,25 24,-1 26,-24-1,25 0,-25 0,0 25,0 0,0 25,0 0,0-25,25 25,-25-1,0 1,25 0,0-25,-1 25,1 0,0-25,-25 0,25 24,0-24,-25 25,0-25,0 0,24 25,-24-25,25 0,-25-25,0 25,0-25</inkml:trace>
  <inkml:trace contextRef="#ctx0" brushRef="#br0" timeOffset="41569.3777">17835 9996,'-25'25,"25"-25,-25 25,0-50,25 25,-25 0,1-25,-26 0,25 25,-24-24,-1-1,0 0,1 0,-26 0,1-24,-1 24,-24-25,0 1,25-1,-50 1,0-26,0 26,-25-1,0-24,-25 24,25 0,-24 1,-26-1,26 25,-1-24,-24-1,-1 50,1-50,-1 50,1-24,24-1,-49 0,25 25,-1 0,-24 0,24-25,-24 25,25 0,-1 25,1-25,-1 0,1 0,0 25,24-25,-24 25,24-25,-25 24,26 1,-26 0,26 25,-26-25,26 49,-1-49,0 49,1 1,-1-26,25 26,0-1,1 0,-1 1,25-1,0 1,0-1,25 0,-1-24,26 0,-1 24,1-49,24 25,1-26,-1 26,25-25,-24-25,49 25,-25-25,0 0,25 0,0 0,-25 0,25-25,25 25,-25-25,25-25,-25 1,25-1,0-24,-1-1,1 26,0-51,25 51,-26-50,1 49,0-24,25 24,-50 0,24 1,-24 24,0 25,0 0,-24 0,-1 25,-25 24,1 1,-26 24,1 1,-1 24,26-25,-26 26,26-26,-1 1,1-26,24 26,25-26,0-24,0 0,25 0,-1-25,26 24,24-24,-24 0,24-24,26 24,-1 0,0 0,-25 0,26 0,-1 0,-49 0,24 24,-24-24,-26 25,1-25,0 25,-25-25,0 0,0 0,0-25,0 25,-25-25</inkml:trace>
  <inkml:trace contextRef="#ctx0" brushRef="#br0" timeOffset="53837.0794">7888 12254,'-25'0,"0"-25,25 25,-49-25,24 25,0 0,25 0,-25 0,0 0,25 0,0 0,0 0,0 0,0 0,0 25,0 0,50-1,-25 1,0 25,24-1,26 1,-26 0,26-1,24 1,0 24,0 1,25-26,-24 50,48-24,-24 49,0-50,25 26,-25-1,50 0,-50 0,50-24,-26 24,26-50,-25 26,25-1,-1-24,26-25,-26 24,26-24,-1 25,1-26,-26 26,50-25,-49 0,25-1,-1 1,25 25,-49-25,24 0,26-25,-26 24,0-24,1 0,24 0,-25 0,1 0,-1-24,1 24,-1-25,1 25,-26-25,1 0,0 0,-1 0,-24 25,0-24,-25-1,25 0,0 0,-25-24,0 24,0 0,0-25,0 26,-25-26,25 25,-25 0,0 1,-24-1,24-25,-25 25,1 1,-26 24,1-25,0 0,-26 0,-24 25,25-25,-25 25,0-24,0-1,-25 0,1 25,-26-50,0 26,1-1,-26 0,26 0,-26 25,26 0,-1 0,-24 25,24 0,1 0,24-1,0-24,0 25,0 0,50-25,0 0,25 0,-1 0,26 0,-26-25,50 25,-24-25,24 1,-25 24,-24 0,24 0,-24 0,0 24,-26 1,-24 0,0 25,0-1,-24 26,-1-1,0 25,-25-24,1 24,-26-25,51 1,-26-26,25 1,0-25,1 0,-1-25,25 0,25-25,-1 0</inkml:trace>
  <inkml:trace contextRef="#ctx0" brushRef="#br0" timeOffset="54623.1243">19298 14238,'-25'-25,"25"0,-25-24,1-1,-1 0,0-24,0 24,25-24,-25 0,1 24,24 25,0-24,-25 24,25 25,25 0,-1 0,1 25,0-1,25 26,-1 0,1-26,-1 1,-24 25,0-25,0-1,24 1,-49-25,0 0,-24 0,-1 0,0 0,-25 25,-24-25,0 0,-1 0,26 0,-1 0,0 0,26 0,-1 0,25 0,25-25,-25 25,49-25,1 1,-1-26,-24 25,25 0,-1 1,-49 24,25 0,-25 0,0 24,-25 26,1-25,-1 24,0 1,0 0,0-1,-24-24,49 0,0 0,0-25,0 24,0-48,49 48</inkml:trace>
  <inkml:trace contextRef="#ctx0" brushRef="#br0" timeOffset="55211.1579">19323 14263,'25'0,"-1"0,-24 0,25-25,-25 0,25 0,-25-24,-25-1,25 0,0 1,-25-1,25-24,-24 24,24 25,-25 1,25-1,0 0,0 0,25 25,-1 0,1 0,0 25,0-25,24 25,26 0,-25-25,-1 24,1-24,-25 25,-1 0,1-25,-25 25,0-25,0 25,-25-25,1 0,-1 0,-25 0,1 0,-1 0,0-25,1 25,-1 0,25-25,0 25,25 0,25-25,0 0,0 1,0-1,24 0,1 0,0-24,-1 24,-24 0,0 25,0 0,-1 50,-24 24,-24-24,-1 49,0 0,0 0,0 0,1-24,-1-26,0-24,25-25,-25-25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47:53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14039 3770,'0'0,"0"25,0-25,0 25,0-25,0 0,0 0,0 0,25 25,-25-25,0 0,-25 0,25 0,0 0,0 0,-24 25,24-25,0 0,0 0,0 0,0 0,0 0,0 0,0 0,0 0,0 0,0 0,0 0,0 0,-25 0,25 0,0 0,0 0,0 0,0 0,0 0,0 0,0 0,0 0,0 0,0 0,0 0,0 0,0 0,0 0,0 0,-25 0,25 0,0-25,0 0,0-25,0 1,0-75,0 24</inkml:trace>
  <inkml:trace contextRef="#ctx0" brushRef="#br0" timeOffset="4769.2728">13990 3894,'0'0,"0"25,0-25,0 25,0-25,-25 25,25-25,0 0,0 25,0-25,0 0,0-25,0 0,-25 25,25-25,0 25,-25-25,25 25,0-24,-24-1,24 25,-25 0,0-25,0 25,0 0,1 0,-26 25,0-25,1 25,-1-1,1 1,-26 25,1-1,-1 1,-24 24,25 1,-1-1,-24 25,25-24,-26 24,26 25,-25-25,24 1,1 24,-25 0,24-25,26 25,-26-25,1 0,49 0,-49 1,24-1,0-25,1 1,-1-1,1 1,-1-1,0 0,1-24,-1 0,1 24,-1-24,0-26,1 26,-1-25,25 24,-24-24,-1 0,25 0,0-25,1 25,-1-1,0 1,0-25,25 25,0-25,0 0,-25 25,25-25,0 0,0 0,0 0,0 0,0 0,0 0,0 0,0 0,0 0,0 0,0 0,0 0,0 0,-24-25,24 0,0 25,0-25,-25-24,25 24,-25 0,25 0,0 1,-25-1,0 25,25 0,0 0,-24 25,24 24,0-24,0 25,0-1,0 1,0 0,24-26,-24 1,25 0,-25-25,25 0,-25 0,25-25,0 0,-25 1,0 24,24-25,-24 25,0 0,0 0,-24 0,24 25,0-1,0 1,0 0,0 0,24 0,-24-25,25 0,-25 0,0 0,25-25,-25 0,0-25,0 26,0-26,-25 25,25 0,-25 25,1-25,-1 25,0 25,0 0,25 0,-25-25,25 25,25 0,-25-50,50 0,-25-50</inkml:trace>
  <inkml:trace contextRef="#ctx0" brushRef="#br0" timeOffset="7045.403">24011 10567,'-25'0,"-24"-25,24 25,0-25,25 0,0 25,0-24,0-1,25 0,0 25,-25 0,74-25,-24 25,24 0,-24 25,24 49,-24-24,-1 49,-24 25,0 25,-25 0,-25 25,0-1,-24 1,-1-1,0-24,1-25,-1 0,-24-24,24-26,1-24,-26-1,25-49,26-25,-26-49,25-25,25-50,25-74</inkml:trace>
  <inkml:trace contextRef="#ctx0" brushRef="#br0" timeOffset="15838.906">14114 10988,'-25'0,"25"0,0 0,0 0,0 0,-25 0,25 0,0 0,0 25,0-25,0 0,0 0,-25 25,25-25,-24 25,24-25,0 25,0-25,-25 0,25 0,-25 24,25-24,-25 0,0 25,25-25,-24 0,24 0,-25 0,0 25,25-25,-25 0,0 0,1 0,-1 25,25-25,-25 0,0 0,0 0,1 0,-1-25,0 25,0 0,25-25,-25 25,1-25,-1 1,25-1,-50 0,50 0,-25 0,1 1,-1-26,0 25,0-24,25 24,-49-25,49 1,-50-26,50 50,-25-49,0 24,0 1,1-26,-1 26,0-1,0-24,25 24,-25 1,1-26,-1 25,0 1,0-26,0 26,1-1,-1-24,0 24,0 1,-24-26,24 26,0-26,0 26,0-26,1 1,-26-1,25 1,0 24,1-24,-1-1,0 1,0 0,0-1,1 1,-1 24,0-24,0-1,0 1,1 24,-1-24,-25 24,25-24,0 24,-24-24,24 24,0-24,0-1,-24 26,24-26,0 26,0-26,1 1,-1 24,0 1,0-26,0 26,1-1,-1 1,-25-26,25 26,1-1,-1 0,0-24,0 24,-24 1,24-1,0 0,-25 1,26-1,-1 1,-25-1,25-24,-24 24,24 0,0 1,0-1,-24 1,24-26,-25 26,25-1,1 0,-26-24,0 24,26 1,-26-1,25 0,-24 1,24-26,0 26,-25-1,26 1,-1-1,-25 0,25-24,1 49,-1-49,-25 24,25 1,1-1,-1-25,0 26,-25-1,26 1,-26-1,25 25,0-24,1-1,-26 0,25 26,0-1,0-25,1 25,-1 1,0 24,0-25,0 0,1 0,-1 0,0 1,25-1,-25 25,25-25,-25 25,1 0,24 0,0-25,0 25,-25 0,25 0,0-25,0 25,0 0,-25 0,25 0,0 0,0 0,0 0,0 0,0 0,25 25,-25-25,0 25,0-25,25 25,-25 0,0-1,0 1,0 0,24 0,-24-25,0 25,0-25,0 0,0 0,-24-25,24 0,0 0,0 0,0-24,0 24,-25-25,25 26,-25-1,25 0,-25 0,25 25,-25 25,25-25,0 50,0-26,0 26,25-25,-25 24,25-24,-25 25,50-50,-50 0,24 0,1-25,-25 0,25-24,-25 24,0 0,0 0,0 0,-25 1,25-1,-25 25,1 0,24 25,-25-1,25 1,0 0,0 0,0 0,25-25,-25 0,24 24,-24-48,25 24,-25-25,0 25,0-50,0 25,0-74,25 0,25-25,-1-50</inkml:trace>
  <inkml:trace contextRef="#ctx0" brushRef="#br0" timeOffset="17632.0085">19174 12005,'0'25,"0"-25,25 25,-25-25,25 0,-1 0,1 25,25-25,-25 0,24 0,1 0,-1 0,1 0,25 0,-26 25,26-25,-26 24,26-24,-1 0,0 25,1-25,-1 25,1-25,24 0,-25 0,25 0,-24 0,24 25,-24-25,24 0,0 25,0-25,0 25,1-25,-26 24,25-24,0 0,1 0,-26 0,25 0,1 0,-26 0,0 0,26 0,-26 25,0-25,1 0,24 0,-25 0,1 0,-1 0,1 25,-1-25,1 0,-1 0,0 0,1 0,-26 0,1 0,24 0,-24 0,-25 0,0 25,-1-25,1 0,0 25,-25-25,0 0,0 0,25 24,-25-24,-25 0,25 0,-25-24,50 24,-50 0,25 0,-25 0</inkml:trace>
  <inkml:trace contextRef="#ctx0" brushRef="#br0" timeOffset="25680.4689">22895 12030,'-25'0,"25"25,-25-50,25 25,0 0,0 0,0 0,0 0,0 0,0 0,50 0,-50 0,49 0,1 0,0-25,24 1,25-1,0 0,1 0,-1 0,-25 1,1-1,-26 0,1 25,-25-25,-1 25,-24 0,0 0,0 0,0 0,0 0,0 0,0 0,-24 0,-1 0,0 0,0 0,0 0,-24 0,-1 0,1 25</inkml:trace>
  <inkml:trace contextRef="#ctx0" brushRef="#br0" timeOffset="25913.4822">23019 12055,'-50'50,"25"-26,-24-24,49 0,49 25,-24-50,25 25,49 0,-25-24,1-1,24 25,0-25,-24 0,-1 25,0-25,-24 25,-25-24,24 24,1-25,-25 0,25-25,-1 1,1-1</inkml:trace>
  <inkml:trace contextRef="#ctx0" brushRef="#br0" timeOffset="28558.6335">4762 4266,'0'25,"0"-25,0 0,0 0,0 25,0 0,0 0,0-1,25-24,-25 25,25 0,0 0,0 0,-25-25,49 24,-24-24,0-24,25-1,-26-25,51 25,-26-49,1 24,24-24,-24 0,24-1,1 26,-26-26,1 50,0-24,-26 24,26 0,-25 0,24 1,-49-1,50 0,-25-50,49 1</inkml:trace>
  <inkml:trace contextRef="#ctx0" brushRef="#br0" timeOffset="30330.7349">14188 13469,'0'0,"-25"-25,1 0,24 1,0 24,0 0,-25-25,25 25,0 25,0-1,0 1,0 0,25 0,-25 0,0-1,24-24,1 0,-25 0,0-24,0-1,0 0,0 25,0-25,0 0,-25 50,1-25,24 25,-25 0,0 0,25-1,0 1,0-50,25 1,-25-51</inkml:trace>
  <inkml:trace contextRef="#ctx0" brushRef="#br0" timeOffset="36197.0704">14089 13395,'0'0,"0"24,0-24,-25 0,25 0,0-24,-25-1,1-25,-1 25,0-24,-25-26,26 1,-26 24,0-24,1-1,-1 1,1 0,-1-26,-24 26,24 0,-24-1,-1-24,26 25,-26-1,1 1,-1-1,1 1,-1 24,26-24,-50 24,24-24,26 24,-26 1,1-26,-1 26,1-1,0-24,24 24,-25 0,26-24,-26 24,26 1,-1-1,-24-24,24 24,1 0,-1 1,0-1,1 1,-1-26,1 50,-26-24,26-1,-1 25,0 1,1-1,24 0,-25 0,25 25,1-25,-1 1,0 24,0 0,25-25,-25 25,25 0,-24 0,24 0,0 0,0 0,0 0,0 0,0 25,24-25,-24 24,25 1,-25 25,25-25,-25 24,25 1,0-1,-1-24,1 25,-25-25,0-1,25 1,-25-25,0 0,0 25,0-25,0 0,0-25,0 0,0 1,-25-26,0 25,1-24,-1-1,0 0,0 1,0-1,1 1,24 24,0 0,0 0,0 25,24-25,1 1,0 24,0-25,24 25,1-25,0 0,-1 25,1 0,0-25,-26 25,26-24,0 24,-26 0,1 0,0 0,-25-25,25 0,-25-25,0 1</inkml:trace>
  <inkml:trace contextRef="#ctx0" brushRef="#br0" timeOffset="43814.5061">14362 15503,'0'0,"0"0,0 25,0-25,0 0,0 0,0 0,0 0,0 0,0 0,0 0,-25 0,25 0,0-25,-25 25,25 0,-25-25,25 25,-24-25,-1 1,0-1,25 25,-25-25,0 0,1-25,-1 26,0-1,0 0,0 0,1 0,-26-24,25 24,-24-25,24 26,-25-26,25-24,-24 49,-1-50,1 26,24-1,-25-24,1 24,-1-24,0-1,-24 1,49-1,-49 1,24 0,0 24,1-24,-26-1,26 26,-26-26,26 26,-26-1,1 0,24-24,-24 49,0-24,-1-1,1 0,-1 26,1-1,-1-25,1 25,0 1,-1-1,1 0,-1 0,1 25,0-25,-1 0,26 1,-26-1,1 25,-1-25,26-25,-1 26,-24-1,24-25,0 25,1-24,-1-26,1 51,24-51,-25 26,25-1,1-24,-1 24,0-24,0-1,0 26,25-51,-24 51,24-51,-25 26,25 0,0-26,-25 1,25 25,-25-25,25 24,0-24,-25 25,25-26,-24 1,24 0,-25 0,25-1,0 1,0 0,0 0,-25 0,25-1,0 1,25 0,-25 0,0-1,25 1,-1 0,-24 25,25-26,0-24,0 50,0-50,-1 25,1-1,0 1,0 0,0 25,-1-26,1 1,0 25,25-25,-26 24,1 1,0-25,25 24,-26 1,1-1,-25 1,25 24,-25 1,0-26,0 26,0 24,0-25,0 25,0 1,0-1,0 0,0 0,0 25,0-25,0 1,-25-1,25 25,0-25,0 0,0 0,0 25,-25-24,25 24,0-25,-24 25,24 0,0-25,0 25,0 0,0 0,0 0,0 0,0 0,0 0,0 0,0 0,0-25,24 25,-24-25,25 1,-25-1,0 0,0 0,0 0,0 25,0-24,-25 24,25 0,-24 0,24 24,0 1,-25 0,25 25,0-26,0 26,0-25,0 24,25-24,-25 0,24-25,-24 25,25-50,-25 25,25-25,-25 0,0 25,0-49,0 24,0-25,-25 26,25-26,-25 25,1-24,24 49,-25-25,0 50,0-25,25 49,-25-24,25 25,0-26,25 1,-25 25,25-25,0-25,0 0,-25-25,24 0,1 0,-25-24,0 24,0-25,0 25,0-24,0 24,-25 0,1 0,24 25,-25 0,0 0,0 25,25 0,-25-25,25 50,0-26,0 1,25 0,-25-25,25 25,-25-50,50 25,-50-50</inkml:trace>
  <inkml:trace contextRef="#ctx0" brushRef="#br0" timeOffset="57909.3123">11559 15900,'0'0,"0"0,-25 0,25-50,0 50,0-25,0 25,0 0,0 0,0 0,0 25,0 0,25-25,-25 25,25-25,-25 25,25-25,-1 0,26 0,-25-25,24 0,-24-25,25 1,-1-1,1 1,0-26,-1 50,-24 1,25-26,-26 50,1-25,0 25,0 0,0-49,-25 73,0 1,0 25,-50-25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49:50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9773 1414,'0'0,"0"0,-25-50,25 50,0 0</inkml:trace>
  <inkml:trace contextRef="#ctx0" brushRef="#br0" timeOffset="1029.0589">9525 1240,'0'0,"0"0,0 0,0 0,0 0,0 0,0 0,0 0,0 0,0 0,0 0,0-49,0 49,0 0,0-50,0 50,0 0,0 0,0-50,0 50,0 0,0 0,0 0,0 0,0 0,-25 25,25-25,-25 99,1-49,-1 0,0 24,0-24,0-1,1 1,-1-25,0 24,0-24,25 0,0-25,0 25,0 0,25-25,0 24,0-24,-1 25,26-25,-25 25,24-25,-24 0,25 0,-25 0,-1 0,1 0,0 0,0 0,-25 0,25 0,-25-25,0 25,0-49,0 24,0 0,-25-25,25 25,-25 1,25-26,0 25,0 25,-25-49,25 24,0-50,0 75,-25 0,25 0,-24 25,24-25,0 25,0-25,0 50,0-50,0 24,24-24,-24 0,25-24,0 24,25 0,-1 0,1 0,-1 0,26 0,24-25,0 0,1 0,24-24,24 24,1-25,0 1,0-1,0 0,24 26,-24-1,0-25,0 50,-25-25,0 25,-25 0,25 25,-49 0,24-25,-25 25,-24 0,-1-25,1 24,-50-24,50 0,-50 0,24 50,-24-50,0 0,-24-50,24 50,0 0,-50-74,25 74,25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55:06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992 8930,'0'0,"0"0,0 0,0 0,25-50,-25 50,25-50,-25 50,25-99,-1 50,1-26,25 1,-1-1,26-24,-1 0,-24 0,49-25,0 24,1-24,-1 25,25 0,-25 0,25 0,0 49,0-24,0 49,0 0,0 25,-25 25,25 0,-24 49,-26-24,25 49,0-25,-24 25,-1 1,1-1,24 0,-25-49,26 24,-26-24,25-1,25-24,-25-25,25-25,-24 1,48-1,-24-50,25 1,-25 24,25 1,0-26,-25 50,25-24,-25 24,0 25,0 0,0 0,0 25,-25 0,25 24,0-24,-25 25,25-1,1-24,-1 25,0-1,0-24,24 25,1-25,0 24,0 1,0-1,24 1,-24 0,25-1,-1-24,-24 49,25-24,0 0,-26-26,1 26,0 0,-25-1,0-24,0 49,-25-24,-24 0,-1 24,-24-24</inkml:trace>
  <inkml:trace contextRef="#ctx0" brushRef="#br0" timeOffset="2045.117">1191 16049,'24'24,"1"-24,25 50,-1-50,26 25,-1 0,1-1,49-24,-25 25,25-25,0 0,0 25,25-25,0 25,24 0,1-25,24 24,1-24,-1-24,25 24,1-25,24 0,0 0,0 25,25-25,0 1,-1-1,1 25,25 0,-25 25,0-25,-1 24,1-24,0 25,25-25,-25 0,0-25,-1 25,-24-24,25-1,-25 0,0 0,0 25,-24-25,-26 25,1 25,-1-25,-24 25,-26-25,1 25,-25 0,-24-25,-26 0,0 24,1-24,-26 0,1 0,-25-49,0 24,-50-25</inkml:trace>
  <inkml:trace contextRef="#ctx0" brushRef="#br0" timeOffset="3233.185">9525 11658,'0'-25,"25"1,-25 24,0-25,25 99,-25-49,0 0,0 24,0 26,0 24,0 25,-25 0,25 50,-25-25,25-1,-25 1,0 0,25-25,-24-50,24 1,-25-25,25-26,0 1,0-25,-25-49,25-1,0-49,-25 24</inkml:trace>
  <inkml:trace contextRef="#ctx0" brushRef="#br0" timeOffset="3853.2204">6300 12005,'0'25,"-24"-25,-1 25,25 0,-25 24,25 1,-25 25,0 24,25 0,0 50,-24-25,24 0,-25 25,25-25,0 0,-25-25,25 0,0-24,-25-26,25-24,0 0,0 0,0-25,0-25,0 0,0-25,-25 1,25-26</inkml:trace>
  <inkml:trace contextRef="#ctx0" brushRef="#br0" timeOffset="4491.2569">3200 11757,'-25'25,"25"50,-50-1,50 25,-24 0,-1 50,0 0,0 0,25 0,-25 0,25-1,-24-24,-1 1,25-26,0-50,0 26,0-50,0 24,-50-49,75 25,-25-50,25 25,-25-25</inkml:trace>
  <inkml:trace contextRef="#ctx0" brushRef="#br0" timeOffset="10641.6087">9376 17041,'-25'0,"25"0,-49-25,24 0,0 0,0 25,-24-24,-1-1,1 25,-26 0,25 0,-24 25,24-1,-24 1,24 0,-24 0,0 0,24-1,0 1,1 0,-1 0,1 0,24-25,0 24,0-24,0 0,25 25,0 0,-24 25,24-1,0 1,0 24,0 1,0-1,24 1,-24-1,0 0,0-49,0-25,50 99,-50-99,25 50,-25-50,74 50,-49-26,25 1,-1-25,1 25,24-25,-24 25,24-25,-24 0,24 0,-24 0,49 0,-49 0,24 0,25 0,-24 0,24-25,-25 25,26-25,-1 25,0-25,0 25,0 0,1 0,-1 0,25 0,-25 0,0 25,25-50,-24 25,-1 0,0 0,25-24,-25-1,-24 0,24 25,0-50,0 50,-24-24,-1 24,1-25,-1 25,-24 25,24-25,-49 24,24 1,-49-25,75 0,-75 0,25 25,-25-25,0 0,0 0,0-74,-25 24,0-24,-25-1,1 1,-1-25,1-1,-26 1,1-25,24 50,-24-26,-1 51,1-26,0 26,-26-1,1 50,0 0,-25 0,25 25,-50 0,25 24,-25 26,0-26,0 1,25 0,-49-1,49 26,0-26,0-24,0-25,24-25</inkml:trace>
  <inkml:trace contextRef="#ctx0" brushRef="#br0" timeOffset="24507.4018">11013 14610,'25'0,"25"25,-26 0,-24-1,25 26,-25-25,0 24,25 1,-25-25,25 0,0-25,24 0,-24-25,50 0,-26-25,26-24,-1 24,0 1,26-1,-26 1,25-26,0 50,-24 1,24 24,-24-25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55:55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5904 6028,'0'0,"-25"0,0 24,-25 1,25 0,-24-25,-1 0,1 0,-1 0,-24 25,24-25,-24 0,24 0,0 25,1-25,-1 0,25 0,1 24,24-24,0 25,-25 0,25 49,0-24,0 49,25 0,-25 50,0-25,0 25,0-25,0 25,0 0,0 0,0-25,0 0,0-25,24 0,1-24,0-26,25 1,-1-50,1 25,24-25,1 0,24-25,-25 25,25 0,1-25,-1 25,-25 0,26 0,-26 0,0-25,-24 25,0 0,-1 0,-24 0,25-25,-26 1,1-26,-25 0,25-24,-25-25,-25-1,25-48,-49 24,24-50,0 25,-25-24,1 24,24 0,-25 25,1 0,24 49,0-24,0 50,25-1,-24 25,-1 0,25 1,0 24,0 0,0 0,-25 0,25 0,0 0,0 49</inkml:trace>
  <inkml:trace contextRef="#ctx0" brushRef="#br0" timeOffset="1041.0596">5953 9699,'-49'-25,"24"0,-25 0,0 0,-24 1,24-1,1 25,-26 0,26 25,-26-25,26 24,24 1,-25 0,26-25,-1 25,25 0,0 49,0-24,0 49,25 0,-25 50,24 0,1 24,-25-24,25 25,0-25,-25 24,25-49,-25 0,0-24,24-1,-24-50,0 26,25-50,-25-1,25 1,0-50,0 25,24-24,1-1,-1-25,26 25,-1 1,26-1,-26 25,0-25,1 25,-1 0,-24 25,-1-25,1 25,-25-25,0 0,-1 24,1-48,-25 24,25-25,-25 0,0-49,0-1,0-24,0-25,-25 0,0-50,1 25,-26 1,25-26,-24 25,24 25,-25 0,25 25,1 0,-1 49,0 0,0 26,25 24,0 0,-49 0</inkml:trace>
  <inkml:trace contextRef="#ctx0" brushRef="#br0" timeOffset="12338.7058">8136 9847,'0'0,"-25"25,25-25,0 0,-25-25,25 25,0-24,0-1,0-25,0-24,25-1,-25-24,25 0,0-25,-25-25,49-25,-24 1,0-1,0 25,0 1,-25-1,24 50,-24-1,0 51,0-1,0 25,-24 0,24 25,0 0,-25 0,25-24,0 24,0 0,0 0,0-25</inkml:trace>
  <inkml:trace contextRef="#ctx0" brushRef="#br0" timeOffset="12938.7401">9153 9723,'25'-74,"-25"-50,0 0,74-25,-74-49,0-1,0 1,25-25,0-1,-25 26,25 24,-1 1,1 49,-25 24,25 26,-25 24,0 26,0-1,0 25,-25-25,25 50,0-25,0 25,0-25</inkml:trace>
  <inkml:trace contextRef="#ctx0" brushRef="#br0" timeOffset="13443.769">10244 9847,'0'0,"0"-24,0-26,0 0,0-49,0 0,0-50,25 0,0 1,-25-51,50 25,-26 1,1-1,0 1,0 24,0 25,-1 24,-24 1,0 25,0 24,0 25,0 1,0 24,0 0,0 0,25 0,-25 49</inkml:trace>
  <inkml:trace contextRef="#ctx0" brushRef="#br0" timeOffset="13951.798">11361 9823,'0'49,"0"-24,-25 0,25-50,0 25,-25-50,25 1,0-1,0-49,25-25,-25-25,25 0,-1-49,1 24,0-49,0 25,0-1,24 1,-24 24,0 50,0 0,-25 25,24 0,-24 49,25 0,-25 26,0 24,0 24,0-24,25 50,0-50,0 74</inkml:trace>
  <inkml:trace contextRef="#ctx0" brushRef="#br0" timeOffset="14404.8239">12725 10021,'25'-25,"-25"-24,24-26,-24-49,25-25,-25-49,25 0,0-1,0-24,24 24,-24 1,25 49,-26 0,1 50,0 0,0 49,-25 1,0 24,0 0,25 25,-50-25,25 25,-25 0</inkml:trace>
  <inkml:trace contextRef="#ctx0" brushRef="#br0" timeOffset="24795.4182">5531 11609,'-24'0,"-1"0,-25 24,25 76,1-100,-1 0,0 0,25-25,0 0,0 25,50-25,-26 0,26 1,0-1,24 0,0 25,1-25,-1 25,1-25,-1 25,1 25,-26-25,1 0,-25 0,-1 0,1 0,0 0,-25 0,0 0,0-25,0 25,-50 0,50 0</inkml:trace>
  <inkml:trace contextRef="#ctx0" brushRef="#br0" timeOffset="25432.4547">5507 15304,'0'25,"0"-25,0 0,0 75,49-100,-24 0,0 0,24 0,26 1,-26-1,26 0,-25 0,24 25,-24 0,-26 0,26 25,-25-25,-25 0,25 25,-50 0,50-1,-50-24,25 25,0-25</inkml:trace>
  <inkml:trace contextRef="#ctx0" brushRef="#br0" timeOffset="31262.7881">8285 11212,'0'0,"-25"0,25 0,0 25,0-25,0 0,0 0,0 0,0 0,0 0,0 0,0 0,0 24,0-24,0 25,0-25,0 0,0 25,0-25,0 25,0-25,0 25,0-25,0 0,0 0,0 0,0 0,0 0,0 0,0 0,0 0,0 0,0 0,0 0,0 24,0-24,0 0,-25 25,25-25,0 0,0 0,0 25,0-25,0 0,0 0,0 25,0-25,0 0,0 0,25 25,-25-25,0 0,0 0,0 0,0 24,0-24,0 0,0 0,0 0,0 0,0 0,0 0,0 0,0 0,0 0,0 0,0 0,0 0,0 0,0 0,-25 25,25-25,0 0,0 0,0 0,0 0,0 0,0 0,0 0,0 0,0 0,0 0,0 0,0 0,0 0,0 0,0 25,0-25,0 0,0 0,0 0,0 0,0 0,0 0,0 25,0-25,0 0,0 0,0 0,25 0,-25 0,0 0,0 0,0 25,0-25,0 0,0 0,0 0,0 24,0-24,25 0,-25 0,0 25,25-25,-25 0,0 25,0-25,0 25,24 0,-24-25,25 0,-25 24,25-24,-25 0,25 25,-25-25,25 0,-25 0,24 0,-24 0,25 0,-25 0,0 0,0 0,25 0,-25 0,0 0,0 0,25 0,-25 0,0 0,0 0,0 0,0 0,0 0,0 25,0-25,0 0,0 0,25 0,-25 0,0 0,0 25,0-25,0 0,0 0</inkml:trace>
  <inkml:trace contextRef="#ctx0" brushRef="#br0" timeOffset="44812.5631">10220 5829,'49'-25,"-24"50,25-25,-1-25,26 25,-1 0,0 0,26 0,24 0,0-25,24 25,1-24,25-1,24 0,1 25,24-25,25 0,0 1,25-1,0 25,25-25,-1 25,26 0,-26 0,1 0,24 25,-49 0,25 24,-25-24,-25 25,-25 24,0-24,-24 24,-26 1,1-26,-25 50,-25-24,-25 24,0-25,-24 26,-26 24,1 0,-50 25,25 24,-25 26,0-1,-25 25,0 25,0 25,1 0,-26 25,0-1,25-24,1 0,-1 0,0-50,0 25,0-49,1-1,24-24,-25-26,0-23,0-26,25-25,-25 1,1-51,-26 26,25-50,-24 0,-26-25,-24 0,0 1,-25-1,0 0,-25 25,-25 0,1 0,-1 25,0 24,1-24,-1 50,0-51,26 51,-1-50</inkml:trace>
  <inkml:trace contextRef="#ctx0" brushRef="#br0" timeOffset="48409.7689">8483 11832,'25'0,"-25"-25,0 50,0-25,0 0,25-25,-25 25,0 0,25 0,-25 0,24 0,-24 0,25 25,0-25,0 25,0-25,-1 24,1 1,25 0,-25 0,24-25,-24 25,25-1,24 1,-24 0,-1 0,26 0,-26-1,26-24,-1 25,1 0,-1-25,-24 25,24-25,25 0,-49 25,24-25,1 0,24 0,-49 0,24 25,0-25,1 0,-1 24,-24-24,24 0,-24 25,24-25,-24 0,24 0,1 25,-26-25,26 25,-26-25,26 0,-26 25,26-25,-26 0,26 24,-26 1,26-25,-26 25,26-25,-26 25,1 0,0-25,-1 24,1 1,-1-25,1 25,-25 0,24-25,1 0,-25 25,24-1,-24 1,0-25,25 25,-50 0,25-25,-1 25,1-25,-25 0,25 24,0-24,-25 0,0 0,25 0,-25 0,24 25,-24-25,25 25,-25-25,25 0,-25 25,0-25,25 25,-25-25,25 24,-1-24,-24 25,25-25,0 0,-25 25,25 0,0-25,-1 25,1-1,-25-24,25 25,0 0,0-25,24 25,-49-25,50 25,-25-1,-1 1,1 0,0 0,0 0,0-25,-1 49,1-24,0 0,0 0,0 0,-1-1,1-24,0 25,0 0,0 0,0 0,-25-1,24 1,1 0,-25-25,25 25,-25 0,0-1,25-24,-25 25,0 0,25-25,-25 25,0-25,0 25,0-25,0 0,0 0,0 0,24 0,-24 0,0 0,0 0,0 0,0 0,0 0,0 0,0 0,0 0,0 24,0-24,0 0,0 0,0 0,-24 0,24 0,0 0,0-24,-25 24,0 0,25 0,-25 0,25-25,0 25,-25 0,1-25,24 25,0 0,-25 0,25 0,0-25,0 25,0 0,0 0,0 0,0 25,25-25,-25 25,24 0,1-25,-25 49,25-24,0 0,0 24,-1-24,1-25,-25 25,25 0,-25 0,0-25,25 0,-25 0,0-25,0 0,0 0,0 0,0-24,25-26,-25 51,0-51,0 26,0 24,0 0,24 0,-24 0,0 1,0 24,0 0,0 0,0 0,0 0,0 0,0 0,0-25,0 25,-24-50,-1 25,-25-24</inkml:trace>
  <inkml:trace contextRef="#ctx0" brushRef="#br0" timeOffset="50237.8735">9401 11385,'0'-24,"0"24,0 0,0 0,0 0,0 24,0-24,0 25,25 0,0 0,-25 0,24 24,26-24,-25 25,24-26,-24 26,25-25,-1 24,1-24,0 0,24 0,-24 0,24-1,1 1,-1 0,0 0,1-25,-1 25,25-1,1 1,-26-25,25 25,0 0,1-25,-26 25,25-25,1 24,-1-24,0 0,0 25,0 0,1-25,-1 25,0 0,0 24,0-24,1-25,-1 25,0 0,0 0,1-25,-1 24,0 1,0-25,-24 25,24-25,0 25,-24-25,24 25,-25-25,1 24,24-24,-25 0,1 25,-1-25,0 25,1-25,-1 25,-24 0,24-1,-24 1,-25 0,24 25,1-26,-25 26,24 0,-24-1,0-24,0 25,0-1,-1 1,1-1,0-24,-25 25,25-25,0 0,-25 24,24-24,-24 25,0-26,25 1,-25 25,0-25,0-1,0 26,0-25,0 0,0-1,0 1,-25-25,25 25,0 0,0 0,0-25,0 0,0 0,0 24,0-24,0 0,0 0,0 0,0 0,0 0,0 0,0 0,0 0,0 0,0 0,0 0,0-24,-24 24,24-25,0 25,0 0,-25-25,25 25,-25 0,25 0,-25 0,0 0,25 0,-24-25,24 25,-25 0,25 0,0 0,-25 0,25 0,0 0,0 0,0 0,0 25,25 0,-25 0,25-25,-25 24,24 1,-24 25,25-50,-25 25,0-1,0-24,25 0,-25 0,25-24,0 24,-25-25,24 0,1 0,0 0,0 1,0-1,-1 0,1 0,-25 0,25 1,0 24,-25-25,0 25,0 0,0 0,25 0,-25 0,0 0,0 25,0-50,0 25,-25-50,25 25</inkml:trace>
  <inkml:trace contextRef="#ctx0" brushRef="#br0" timeOffset="51245.9311">10542 11137,'0'0,"25"25,-50-25,-25 50,50-25,0 24,0 1,0-1,25 26,-25-1,25 1,-25-1,25 25,-25 0,25-24,-25 24,24-25,-24 26,25-26,0 1,-25-26,25 1,24-1,-24 1,0-25,25 24,-26-24,26 0,0-25,-1 25,1-25,-1 0,1 0,0 0,-1 0,26 0,-26 0,1 0,24 0,-24 0,0 25,-1-1,1-24,-1 50,1-25,-25 24,24-24,1 50,-25-26,24 1,-24-1,0 26,0-25,0-1,-1 26,1-26,0 1,-25 24,0-24,25-1,-25 1,0-25,0 0,25-1,-25-24,0 0,0 0,0 0,0 0,0-24,0 24,0-50,0 50</inkml:trace>
  <inkml:trace contextRef="#ctx0" brushRef="#br0" timeOffset="51547.9484">12030 13667,'0'0,"0"0,25 25,-50 25,25-50,25 25,-25-25,0 24,25 26,-25-25,25 24,-1-24,-24 0,25 0,0-25,-25 0,25 0,0-25,0 0,24 0,-49-49,25 24,0 1,-25-26</inkml:trace>
  <inkml:trace contextRef="#ctx0" brushRef="#br0" timeOffset="52435.9992">11832 11336,'0'25,"-25"-1,25 1,-25 0,25 0,0 0,25 24,0-24,-25 25,49-26,-24 1,0 25,25-1,-1-24,1 25,-1-25,1-1,25 1,-26 0,26 0,-1-25,0 0,1 0,-1 0,1-25,24 25,-25-25,1 25,24 0,-25-25,1 25,24 25,-25-25,26 0,-26 25,25 0,0-25,-24 25,24-1,0 1,0 0,1 25,-1-26,-25 1,26 25,-1 24,-25-24,25 24,-24-24,24 24,-25 1,1 24,-1-25,1 1,-1 24,1-25,-26 26,1-1,-1-25,1 50,-25-24,0-1,-1 0,1 0,0 0,-25-24,0-26,25 1,-25 0,25-26,-25 1,0-25,0 0,0 0,0 0,0-25,0 25,0-49,0 49,0-50,0 50</inkml:trace>
  <inkml:trace contextRef="#ctx0" brushRef="#br0" timeOffset="52755.0174">15627 13891,'0'0,"-25"0,25 0,0 0,0 0,0 0,0 0,0 24,0-24,0 25,0-25,25 25,-25 0,25-25,-25 0,25 0,-25-25,24 0,1 0,0-24,0-1,0 1,-25 24,24-25,1 25,-25 1,0-26,25 50,-50-25,25 0,-49-49</inkml:trace>
  <inkml:trace contextRef="#ctx0" brushRef="#br0" timeOffset="54093.094">12502 11336,'0'0,"0"0,0 0,0 49,0-49,0 0,0 0,0 0,0 0,0 0,0 0,0 25,0 0,0-25,0 50,24-1,-24 1,0-1,0 26,-24-1,24 1,-25-1,25 0,-25 1,0-1,0 1,1-1,-26-24,25 24,-24-24,-1-1,0 1,1-25,-1 24,-24-24,24 0,0 0,-24 0,24-1,-24 1,24 0,1 25,-26-26,26 26,-26-25,51 49,-26-24,0-25,1 24,24 1,0 0,0-1,0 26,1-51,24 51,-25-26,0 1,25-25,0 24,-25-24,25 0,0 0,0-25,0 25,0-25,0 0,0 0,0 0,0 0,0 0,0 0,0 0,0 0,0 0,-25-25,25 0,0 25,-24-25,24 0,0 25,0-24,0 24,-25 0,25 0,0 0,0 0,0 0,0 24,0 1,0 0,0 0,25 0,-25-1,0 1,0-25,24 0,-24 0,25-25,-25 1,25 24,-25-25,25 0,0 0,-25 0,24 1,1-1,-25 0,25 25,-25-25,0 25,25 0,-25 0,0 0,0 0,0 0,0 0,0 0,0 0,0 0,0 0,0 0,0 0,0 0,0 0,0 0,0 0,0 0,0 0,0 0,0 0,0 0,0 0,0 0,0 0,0 0,0 0,0 0,0-25,0 25,0 0,0 0,0 0</inkml:trace>
  <inkml:trace contextRef="#ctx0" brushRef="#br0" timeOffset="60858.4809">19893 11782,'-24'0,"-26"-25,0 50,1-25,-1 50,1-25,-1 24,25 1,25-1,0 1,25 0,25-1,-1 1,26 0,-1-1,0-24,1 25,-26 24,1-24,-50-1,0 1,0 24,-50-24,1-1,24-24,-49 0,49-25,-50-25,51 25,-1-25</inkml:trace>
  <inkml:trace contextRef="#ctx0" brushRef="#br0" timeOffset="61217.5015">19769 12551,'50'-25,"0"-49,24 24,75-24,-100 0,1-26,0 26,-26-25,1 24,25 1,-50 24,25 1,-25 24,24 25,1 0,-25 49,25-24,0 50,0-1,-25-24,24 24,1-24,-25-1,0 1,0 0,0-26,-25-24,1 25,-1-25,0-25,-25 25,26-24,-26-26,25 25,-24-25,24 50,0-24,25 24,0-25</inkml:trace>
  <inkml:trace contextRef="#ctx0" brushRef="#br0" timeOffset="61737.5312">20588 12055,'25'-25,"-1"0,-24-24,0 24,0-25,0 1,0 24,0 0,0-24,0 49,0-25,0 25,0 0,25 25,0-1,0 26,0-25,0 24,24 1,-49 0,25-26,0 1,0 0,-25-25,24 0,-24 0,25-25,0-24,-25 24,25-25,-25 1,25-1,-1 0,-24 1,0 24,0-25,25 50,-25 0,0 0,25 25,0 25,-25-1,25-24,-1 25,-24-1,25 1,0-25,-25 0,25-25,0 24,-1 1,1-50,0 25,-25 0,25-24</inkml:trace>
  <inkml:trace contextRef="#ctx0" brushRef="#br0" timeOffset="62050.5491">21506 11584,'0'-25,"24"-25,1 1,0 98,-25-98,25 24,0-25,-25 26,0-26,0 50,0-25,-25 25,0 25,0 0,0 24,1 1,-26 0,50 24,-25-24,25 24,0-24,0-1,0 1,25-1,0-24,0 0,-1 0,1-25,0 25,0-25</inkml:trace>
  <inkml:trace contextRef="#ctx0" brushRef="#br0" timeOffset="62561.5783">21382 12328,'-50'50,"50"-26,-50 26,50-50,-24 149,24-124,0 24,24 1,1-1,0 1,0 0,0-1,-1 26,1-1,0-24,-25 24,0-24,-25 24,0 1,1-51,-26 26,0-25,26 0,-26-25,25-25,0 0,1-25,-1 26,50-26,-25 0,24 1,1 24,0 0,25 0,-26 25,26 0,-25 25,24 0,-24 0,0 0,0 24,-25 1,25-25,-25-1,0-24,24 0,-48-24</inkml:trace>
  <inkml:trace contextRef="#ctx0" brushRef="#br0" timeOffset="63204.6151">21555 12849,'0'-75,"25"26,-25-1,0-24,25 74,-25 25,25-1,-25 26,24 24,1 1,-25 24,0 25,25-25,-25 1,25 24,0-25,0 0,-1 0,26 0,-25 1,0-26,-25 25,0-24,-25-1,0 0,-25 1,1-1,-1-24,25-25,0-25,1-25,-1-25,25 1,25-75,-1 0,1-25,25-25,0 1,-1-51,1 51,-25-26,24 1,-24 49,-25 0,0 50,0 25,-25-1,0 75,1 25,-1 49,0 1,25 49,-25 25,25-1,25 26,-25-25,50 0,-26-50,26 0,0-24,-1-26,1 1,-25-25,-1-25,1 24,0-24,-25 0,0 0,25 0,-25 0,0 25,0-25,-25 0,25 25,0-25,0 25,-25-25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57:19.4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1240 8954,'0'0,"0"-99,0 99,-74-74,74 74,0-50,0 50,0 0,0 0,0 0,0 0,0 0,0 0,0 0,0 0,0 99,0-49,25 0,-25 24,0-24,0-1,24 1,-24 0,0-1,0 1,0-25,0-1,0 1,0-25,0 0,0 25,0-25,0 0,0 0,0 0,0 0,0 25,0-25</inkml:trace>
  <inkml:trace contextRef="#ctx0" brushRef="#br0" timeOffset="2820.1613">7516 8161,'0'0,"0"25,0-25,25 24,-1-24,1 25,25-25,-1 25,1-25,49 0,0 25,26-25,23-25,26 25,0 0,49 0,0 0,50-25,25 25,-1 0,51-25,-1 25,0-24,0 24,25-25,25 25,-25 0,25-25,-50 25,26 0,-1 0,-50-25,25 25,-49 0,-25 0,0 25,-25-25,-50 0,1 0,-51 25,1-25,-25 0,-24-25,-26 25,-24 0,-26-25,1 0,-25 1,-25-1,1 0,-1 0,-25-25,-24 26,24-26,-24 25,24 25,0-25,1 1,49-1,-25 0,50 25,24 0,1-25,25 25,-1 25,0-25,26 25,-26-25,0 25,1 24,-26-24,-24 0,-25 24,-25 1,1 0,-1-1,-25 26,-24-26,24 1,1 24,-1-49,0 25,26-25,-1-1,25-24,0 0,-25-24,50 24,-50-75,0 50</inkml:trace>
  <inkml:trace contextRef="#ctx0" brushRef="#br0" timeOffset="3400.1945">8086 7565,'-24'25,"-26"-25,0 25,1-25,-1 25,-24 0,-1-1,1 26,-1 0,-24-1,25 26,-25-1,49 1,-24-1,49-24,0-1,25 1,50-1,-1-24,1 0,24 0,1 0,24-25,-25 24,-24-24,24-24,-24 24,-50 0,25 24,-75 1</inkml:trace>
  <inkml:trace contextRef="#ctx0" brushRef="#br0" timeOffset="5639.3225">1017 8979,'0'0,"0"0,0 0,0 0,0 0,0 0,0 0,0 0,0 0,0 0,0 0,0 0,0 0,50-49,-1 24,-24 0,25 25,-1-25,1 25,-1 0,-24 0,25 25,-50 0,25 24,-50 1,25 25,-25-1,-25 25,26-24,-26 49,0-50,1 25,24-24,0-1,-24 0,49-24,0-50,0 74,0-74,49 50,1-50,-25-25,-1 25,26-25,-25 1,0-1,-1 0,-24 0,0 0</inkml:trace>
  <inkml:trace contextRef="#ctx0" brushRef="#br0" timeOffset="6195.3543">1215 10567,'0'0,"0"0,-24 74,24-74,0 0,-50 50,50-50,0 0,0 0,0 0,0 25,25-50,-25 0,25 0,-25 25,0 0,24-49,-24 49,0 0,0 0,0 0,0 0,-49 49,49 1,0-25,25 24,-25-24,24-25,1 0,-25-25,25 0,0 1,-25-26,0 25,-25-24,25 49,-25-50,25 50,0 0,-49 25,49-25,-25 74,25-74,-25 75,25-75,25 74,-25-74,0 50,25-50,-1 0</inkml:trace>
  <inkml:trace contextRef="#ctx0" brushRef="#br0" timeOffset="7053.4034">20637 8483,'0'0,"-24"0,24 0,24-25,26 1,0-1,24 0,25 0,25 0,0 1,0-1,0 0,0 0,0 25,1 0,-1-25,-25 1,-25-1,1 25</inkml:trace>
  <inkml:trace contextRef="#ctx0" brushRef="#br0" timeOffset="13509.7727">1811 8781,'-50'0,"50"25,-25-50,25 25,0 0,25 0,25-25,-25 25,49-25,-24 0,24 1,25-1,-24 0,-1 0,25 0,-24 1,-26-1,1 25,-25-25,24 25,1 0,-50 0,0 0,-50 0,25 0</inkml:trace>
  <inkml:trace contextRef="#ctx0" brushRef="#br0" timeOffset="13779.7881">1960 8731,'0'0,"24"50,1-50,25 25,-25-1,-1 26,1 0,0 24,25-24,-50 24,24 1,1-1,0-24,-25-26,25 1,0 0,-1-50,-24 0,25 1,-25-76,25 51</inkml:trace>
  <inkml:trace contextRef="#ctx0" brushRef="#br0" timeOffset="13943.7975">2431 8855,'0'0,"0"0,0 25,25-50,-25 75,24 24,1 1,-25 24,25-49,0 24,0 0,-25-49,24 25,-24-50,25 0</inkml:trace>
  <inkml:trace contextRef="#ctx0" brushRef="#br0" timeOffset="27677.583">3299 8607,'0'0,"0"25,25-25,0 0,-1-25,1 0,25 1,-1-26,-24 25,25-24,-25-1,-1 0,1 1,-25-1,0 25,-25-24,-24 49,24 0,-25 0,1 25,-1-1,1 51,24-1,-25 1,25 24,1 0,-1-25,25 1,0-1,25-24,-1-1,26 1,-25-50,24 25,1-25,-25 0,0 0,-1-25,26 25,-25 0,0-25,-25 25,24-49,1 24</inkml:trace>
  <inkml:trace contextRef="#ctx0" brushRef="#br0" timeOffset="38083.1782">1637 13791,'25'25,"-25"-25,0 0,0 0,-25 0,25 25,-25-25,0 25,25-25,-24 49,-1-24,25 0,0 0,0 0,0 24,0-49,0 25,25-25,-1 0,-24 0,25-25,-25 0,25 1,-25-26,0 25,0 25,0-25,-25 25,25-24,-25 24,25 0,0 24,0-24,0 0,0 0,0 25,0-25,0 0,0 0,0 25,0-25,0 0,0 50,0-75,0 25,0-25,0 0</inkml:trace>
  <inkml:trace contextRef="#ctx0" brushRef="#br0" timeOffset="38711.2141">1811 12973,'0'0,"0"0,0 0,0 0,0 0,0 0,0-25,0 25,25-25,-1 25,-24-49,50 24,-25 0,0-25,-1 50,26-24,-25 24,0 0,-25 0,0 24,0 1,0 25,0-1,-25 1,0 0,25-1,0-24,0 0,0 24,0-24,25 0,24 0,-24 0,25 0,-1 24,1-24,0 0,-1 0,-24-1,0 1,-25 0,0 0,-25 24,0-24,0 0,-24 25,-1-26,1 26,-1-25,-24 0,24-1,25 1,-24-25,24 25,0-50,0 25,0-25,25 1</inkml:trace>
  <inkml:trace contextRef="#ctx0" brushRef="#br0" timeOffset="39069.2346">1339 12626,'0'24,"25"-24,0-24,0-1,24 0,26 0,-26-24,51-1,-26-24,25 24,1 0,-26 1,25-1,-24 0,-26 26,26-1,-51 0,1 0,0 25,0-25,-25 25,25 0,-25-24,0 24,0 0,24 0</inkml:trace>
  <inkml:trace contextRef="#ctx0" brushRef="#br0" timeOffset="46326.6497">1984 16867,'0'0,"0"0,0 25,0-25,0 25,-24 0,24-1,-25 26,25-25,0-25,0 25,0-25,25-25,-25 25,24-25,-24-25,0 26,0-1,0 0,0 0,0 25,0 0,-24 0,24 0,0 0,0 0,0 0,24 0,-24 0,25 0,-25-25,25 1,-25-1,25 25,-25 0,0 0,0 25,-25-1,25 1,0 0,0 0,-25 0,0-25,25 24,0-48,0 24,0-25</inkml:trace>
  <inkml:trace contextRef="#ctx0" brushRef="#br0" timeOffset="46914.6833">2456 15652,'0'25,"-25"-25,0 49,25-24,-25 25,-24 24,49-24,-25 49,0 0,25 0,0 0,25 1,0-1,24-25,1-24,-25 0,24-50,1 0,-25-25,24-25,1 1,0-26,-26-24,1 24,-25-24,0 0,-25 0,1 24,-1 26,-25-1,25 1,-24 24,-1 25,25 0,0 25,1-1,24-48,24 73,-24-24,25 0,0-50</inkml:trace>
  <inkml:trace contextRef="#ctx0" brushRef="#br0" timeOffset="47316.7063">2952 15652,'0'25,"-50"-25,50 49,-25-24,-24 25,24 24,0-24,25 49,0-25,25 1,0-1,0-24,24-1,1-24,-1 0,1-25,0-25,-26 0,26-49,-50 24,25-24,-25-1,0 1,0 0,-25-1,0 1,-24 24,24 1,-25-1,25 25,-24 0,24 25,0 0,25 25,-25 0,50 25,-25-50,25 49,-25-49,50 25</inkml:trace>
  <inkml:trace contextRef="#ctx0" brushRef="#br0" timeOffset="47600.7226">3299 15280,'0'0,"0"0,0 0,0 49,0-24,25 25,0 24,-25 1,24 24,1 0,0-25,0 1,0 24,-1-49,1-1,0 1,-25-1,25-24,-25-25,0 25,0-50,0 25,0 0,0 0</inkml:trace>
  <inkml:trace contextRef="#ctx0" brushRef="#br0" timeOffset="47993.7451">2084 17711,'49'-25,"26"-25,-1-24,0 24,26-49,-1 49,0-49,0 49,1-24,24 0,-50 49,25-25,-24 1,-1 24,-24 0,-1 0,-24 0,0 25,0-24,-25-1,0 25,0-75,0 75,-25 0,0 0,0 0</inkml:trace>
  <inkml:trace contextRef="#ctx0" brushRef="#br0" timeOffset="48302.7627">2307 17686,'25'0,"49"-25,-24 0,49-24,-25-1,26 0,24 1,-25-1,0 0,0 1,-24 24,-1 0,-24 25,-1-25,-24 25,25 0,-50 25,0-74,0 73,0-24,0 0,0-24</inkml:trace>
  <inkml:trace contextRef="#ctx0" brushRef="#br0" timeOffset="56438.2281">21158 9475,'0'0,"-24"25,-1 25,25-25,0 24,0-24,49 0,-24-25,50-25,-1 0,50-49,0-1,25 1,0-25,0 0,-25 49,0-24,-25 24,-25 25,-24 0,-1 0,-49 25,0 0,0 0,0 0,0-24,0 24,-49-25,49 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58:30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3274 11286,'-25'75,"-24"-51,49 26,-25 0,0-1,0 1,25 24,-24 25,24 1,0 24,0 24,-25 51,25-1,0 50,-25 0,0 25,0 25,1 24,-1 1,-25-1,25 1,1-26,-26 1,25-25,25-50,-25-24,1-51,24-23,0-26,0-25,0-24,0-25,0-1,0-24,0 25,0-25,0 0,-25-25,25 25,-25-24,25-1,-25 0,0-25,0 1,1-26,-1 1,-25-1,50 1,-25 0,1 24,-1 0,25 26,0-1,-25 50,25-1,0 51,0-1,0 50,25 0,-25 0,25 25,-25-25,49-25,-49-24,50-50,-25-1,-1-24,26-24,0-1,-1-50,-24 26,50-1,-51-49,51 49,-50-24</inkml:trace>
  <inkml:trace contextRef="#ctx0" brushRef="#br0" timeOffset="1265.0723">6871 9103,'0'0,"0"0,-25 0,25 25,0-25,0 25,-25-25,25 25,0-25,25 0,-25 0,0-25,0 25,0 0,0-25,0 0,0 1,0 24,0 0,0-25,0 25,-25 25,25-25,0 0,0 0,0 24,0-24,25 0,-25 0,25-24,-25-1,0 0,0 25,0-25,25 0,-25 0</inkml:trace>
  <inkml:trace contextRef="#ctx0" brushRef="#br0" timeOffset="1739.0994">7169 8607,'0'0,"0"0,0 0,0 0,0 0,0 0,-25-25,25 25,0 0,0 0,0 0,0 25,0-25,0 25,0 25,-25-26,25 1,0 25,0-1,-25-24,25 0,0 0,25 0,-25-25,25 0,0 0,-1 0,1 0,0-25,0 25,-25 0,25 49,-25-73,24 24,-24 0,25-25</inkml:trace>
  <inkml:trace contextRef="#ctx0" brushRef="#br0" timeOffset="2076.1187">7367 8458,'0'0,"-25"0,25 0,75 25,-75 0,0 0,0 24,0 1,0 24,-25 1,25-1,0 1,0-1,0 1,0-26,0 1,0-1,0 1,0-25,0 0,0-1,0-24,0 0,0 0,25-24,-25 24,24-25,-24-50</inkml:trace>
  <inkml:trace contextRef="#ctx0" brushRef="#br0" timeOffset="3142.1797">7863 8533,'0'0,"0"0,-25 25,-49-1,49 1,25 25,0-25,-25-1,25 26,0 0,-25-26,50 1,-25-25,25 25,0-25,0 0,-1 0,1 0,0 0,25-25,-26 25,1 0,0 0,25 0,-50-25,49 25,-49 0</inkml:trace>
  <inkml:trace contextRef="#ctx0" brushRef="#br0" timeOffset="3439.1967">8136 8483,'0'25,"0"0,0 0,0 49,0-24,0 24,0 0,0 1,-25 24,25-49,0 24,0 1,-25-26,25 1,0 24,0-74,0 25,0-25,0 0</inkml:trace>
  <inkml:trace contextRef="#ctx0" brushRef="#br0" timeOffset="3997.2286">8409 8632,'25'-25,"-25"0,24 25,1 75,-25-100,25 0,0 0,0 25,-1 0,1 0,-25 25,50 0,-50 25,25-1,-25 26,0-1,0 0,-25 26,25-26,-25 1,0-1,0-24,1-1,24 1,0-25,-25-25,25 24,0-24,25 0,-1 0,1 0,0-24,0 24,0 0,-1 0,1 0,0 24,0-24,0 0,-1 0,1-24</inkml:trace>
  <inkml:trace contextRef="#ctx0" brushRef="#br0" timeOffset="4597.2629">9178 8458,'0'0,"0"0,0 50,0-25,0 0,-25 24,25 1,0-25,-25 24,25 1,0-25,0-1,0 1,0-25,25 25,0-25,-25 0,49 0,-24 25,-25-25,50 0,-25 0,-1 25,1-25,0 24,-25 1,25-25,0 25,-25-25,24-25,-24 0,25 25</inkml:trace>
  <inkml:trace contextRef="#ctx0" brushRef="#br0" timeOffset="4888.2796">9624 8434,'25'49,"-50"-24,50 25,-50 24,25 0,0 26,0-1,0 0,-25 0,25 1,-24-26,24 0,0-24,-25 0,25-26,0 26,0-50,0 0,25 25,-25-25,0 0,-25 0</inkml:trace>
  <inkml:trace contextRef="#ctx0" brushRef="#br0" timeOffset="13313.7615">7640 10468,'0'0,"0"0,0-25,0 25,0 0,0-25,0 25,-25 0,25 0,-25 0,25 0,-25 0,1 0,-1 0,25-25,-25 25,-25 0,26 0,-1 0,0 0,0 0,0 0,1 25,-1-25,0 0,0 0,25 25,0-25,0 0,-25 0,25 25,0-1,0-24,0 50,0 0,0-1,0 50,-24-24,24-1,0 25,-25-24,25-1,-25 1,25-1,0-24,0-1,25 1,-25-25,0 0,25-1,-25 1,0 0,24 0,1 0,-25-25,0 0,25 24,0-24,-25 0,25 0,-1 0,1-24,25 24,-25 0,-1 0,26-25,-25 25,24 0,1 0,-25 0,24 0,-24 0,0 0,0 25,0-25,-25 0,24 0,-24 0,25-25,-25 0,0 0,25-24,-25-1,0-24,0-1,0-24,0 0,0-1,-25 1,0 0,25 25,0-1,-24 26,24-1,-25 0,25 50,-25-24,25 24,0 0,0 0,0 0,0 0,0-25,25 25</inkml:trace>
  <inkml:trace contextRef="#ctx0" brushRef="#br0" timeOffset="14297.8178">8434 12055,'-25'0,"0"0,25 0,-25-25,-24 25,24-25,-25 25,1 0,24 25,-25-25,1 25,24-25,-25 25,25-25,0 25,1-25,-1 0,0 0,25 0,0 24,0-24,-25 0,25 0,0 25,0 0,0 25,0-1,0 1,0 24,25 26,-25-26,0 25,25 0,-25-24,0-1,25 25,-25-24,0-26,0 26,0-50,24 24,-24-24,0-25,25 0,-25 0,25 0,0 0,0-25,24 25,1-24,0 24,-1 0,26-25,-26 50,1-25,-1 0,26 0,-50 0,-1 24,1-24,0-24,0 24,-25-25,0-25,-25 0,25-24,-25 0,25-26,-25 1,1 0,24-25,-25 25,25 0,-25 24,25 1,-25 24,25 0,0 26,0-1,25 25,-25 0,25 25,-25-25,0 24</inkml:trace>
  <inkml:trace contextRef="#ctx0" brushRef="#br0" timeOffset="15267.8732">9029 13494,'0'0,"0"0,-25 0,25 0,-50-25,26 25,-1 0,-25 0,25 25,-24-25,-1 25,1-25,24 24,-25 1,50 0,-25-25,1 0,24 25,0-25,0 25,0-1,0 1,0 25,0-25,0 49,24 0,-24-24,25 49,-25-24,0 24,25-25,-25 1,25-1,-25 1,0-1,0-24,25-1,-25-24,24 25,-24-26,0 1,25 0,-25 0,25 0,0-1,-25-24,25 25,-1-25,1 0,25 0,-25-25,-1 1,26-1,-25 25,0-25,0 0,24 25,-49-25,25 25,0-24,-25 24,25 0,-25-25,24 0,-24 0,0 0,0-49,0 24,0-49,0 0,0 0,0-1,0 1,-24 0,24 25,-25-1,25 26,-25 24,25 0,-25 25,25 0,0 0,0 0,0-25,25 50,-25-25,25 25,0 0</inkml:trace>
  <inkml:trace contextRef="#ctx0" brushRef="#br0" timeOffset="16179.9254">9773 15056,'0'0,"0"0,0 0,-25 0,-24 0,24 0,-25 0,1 0,-1 0,0 25,1 0,-1 0,1 0,24-1,-25 26,50-50,-25 25,25 24,0-24,0 0,0 25,0-25,25 24,-25 26,0-1,25 25,-25 0,0 1,25 24,-25-25,0 0,0 0,0-24,0 24,25-49,-25-1,24-24,-24 0,25 0,0-25,0 0,0 0,24 0,-24 0,25 0,-1 0,-24 24,25-24,-26 0,1 0,0 25,-25-25,25 0,-25-25,25 1,-25-1,0-25,0-24,24-1,1-24,-25 0,25 0,-25-1,25 1,-25 0,0 25,0-1,0 1,0-1,0 26,0-1,0 1,-25 24,25 0,0 0,0 25,0 0,0 0,25 0,-25 0,0 25,0-25,25 25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59:58.4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23788 9947,'0'0,"-25"24,0-24,25 25,-25-25,25 25,-25 0,1 25,-1-1,0 1,-25 24,26 1,-26 49,-24 0,-1 0,26 24,-51-24,26 25,24-49,-24-1,24-25,26-24,-1-1,0-24,25 0,0 0,0-25,0 0,0 0,0 0,0-25,0 25,25-25,-25 0,0-24,0 24,0-25,0-24,0 24,0-24,0 24,0-24,0-1,0 26,0-1,0 25,0 1,0 24,0 0,-25 24,25 1,-25 50,0-26,1 50,24 1,-25-26,0 50,25-49,-25-1,25-24,0-1,25-24,0-25,0 0,24 0,1-25,24 0,-24 25,-1-24,1-1,24 25,-24 0,-25 0,0 0,-25-25,24 25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4:00:29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7317 5407,'25'50,"-25"0,0-1,0 1,0 24,0-49,25 25,0-26,24 1,26-25,-1-25,25-24,25 24,0-49,25 24,0 0,0-24,-25 24,-25 26,0-1,-24 25,-26 0,-24 0,25 25,-50-25,0 0,0 24,-25-24,0 0,0 25</inkml:trace>
  <inkml:trace contextRef="#ctx0" brushRef="#br0" timeOffset="398.0228">7615 7268,'0'-25,"25"0,-25 25,0 0,0 25,-25 0,25 24,-25 1,25-25,25 24,0-24,24 0,26-25,49-50,25 1,0-26,49-24,0 25,1-25,-26 24,-24 1,-25 24,-24 25,-26 0,0 1,-49 24,0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2T21:15:54.4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873 1508,'0'0,"0"0,0 0,-52 0,52 0,26-79,-26 79,0-80,0 54,0-53,0 52,0-52,0 52,0 27,0-79,0 79,0-53,0 53,0 0,0 0,0 0,0 0,0 0,0-53,0 53,53-26,-53 26,79-27,1 27,-1-26,0 26,27-27,0 1,0 26,26-27,27 1,-27-1,27 1,26-1,0-25,1 25,25 1,-25-1,52 1,-53-1,53 27,-26-26,-1 26,1 0,26 0,-26 0,26 0,-26 0,26-27,-27 27,27 0,-26 0,26 0,-26 0,0 27,-1-27,1 0,0 26,-54-26,54 0,-27 27,-26-27,0 0,26 26,-26-26,-1 0,1 0,-27-26,1 26,-1 0,0 0,-26-27,0 27,0 0,0-26,-27 26,0 0,1-27,-1 27,1 0,-1 0,0 0,-26 0,27 27,-27-27,-53 0,105 0,-105 0,53 53,-53-53,27 79,-27-26,0 26,0 1,-27-1,27 1,0-1,0-26,0-53</inkml:trace>
  <inkml:trace contextRef="#ctx0" brushRef="#br0" timeOffset="2622.15">13970 1455,'0'0,"-26"0,26 0,0 0,-27-79,27 79,0-80,0 28,0-1,0 0,0-27,0 27,0 1,0-1,0 53,0-80,0 80,0-53,0 53,0 0,27-53,-27 53,0 0,79-53,-79 53,80-26,-27 26,26 0,-26 0,26 0,1 0,-1 0,27 0,0 0,-1 0,28 0,-1 0,0-26,27 26,26 0,-26 0,0-27,26 27,0-26,27-1,-27 27,0 0,27-26,-27-1,27 1,0-1,-1 27,1-26,-27-1,27 1,-27 26,27 0,-27 0,0 0,0 0,0 0,1 0,25 26,-25 1,-1-27,0 26,27-26,-54 27,54-1,-27-26,0 27,1-27,-28 26,28-26,-1 0,-26 27,26-27,-26 0,-1 0,1 0,0 26,0-26,-27 0,0 0,0 0,-26 0,0 0,0 0,-27 27,1-27,-1 0,-26 26,0-26,-53 0,79 79,-79-79,53 80,-53-54,27 27,-54 27,27-28,0 28,0-27,53 0,-79 0,52-1,-52-25,52 26</inkml:trace>
  <inkml:trace contextRef="#ctx0" brushRef="#br0" timeOffset="19600.1211">14208 8387,'-26'27,"0"-27,-1 26,1 1,26 26,26 0,-26-1,53 1,-27-26,27 26,0-27,-26 1,26-27,-27-27,27 27,-26-53,-1 27,-26-54,0 54,-26-53,-1 52,1-26,-27 27,0-1,26 27,-26 0,0 27,27 26,0 0,26 26,26-26,0 0,1 0,26-27,-27-26,27 0,0-53,-26 27,-1-54,1 28,-27-28,0 1,0 52,-53-26,26 53,-26 0,0 27,27 26,-1 26,1 1,-1 25,27 1,27-26,-1-28,27 1,-26-53,26 0,-27-26,27-53,-26 26,-27-27,26 1,-26 0,-26 26,-1 26,1 1,-1 26,1 26,-1 1,27 26,-26-1,26 1,26-26,-26-27,27 0,-27-27,26-26,-26 1,0-1,0 26,0-26,-26 53,-1 0,27 27,-26 26,26 0,-27-1,27 28,0-27,27 0,-27-27,26 1,1-27,-27 0,26-27,-26 1,27-1,-27 27,0-53,0 27,0 26,-27-27,1 27,-1 27,1-27,-1 26,27 27,-26-26,26 26,-27-27,27 0,27-26,-27 0,26-26,-26 0,27-27,-27 0,26 0,-26 0,0 0,-26 27,-1-1,27 27,-26 27,-1-1,1 0,26 27,-27 0,27 0,27-26,-27-27,26 26,-26-79,27 53,-1-53,-26 27,0-1</inkml:trace>
  <inkml:trace contextRef="#ctx0" brushRef="#br0" timeOffset="21212.2133">14103 8652,'-27'0,"27"0,-26 0,26 0,-27-27,27 27,-26-26,-1 0,27-1,-26 1,-1-1,27-26,-26 27,0-27,26 0,-27 0,1-26,26 26,-27 0,27-27,-26 1,-1-27,1 27,-27-27,26 0,-26-26,1 0,-1-1,-27 1,27-27,-26 27,0-27,-1 27,-26-27,1 0,25 1,-26 25,-26-25,26-1,-26 27,0-27,-1 27,1-1,0 1,-27 26,0-26,1 52,-1-25,-26 25,26-26,-26 54,26-28,-26 54,-1-27,1 0,0 26,-27 1,27-1,-27 1,27 0,0-1,0 1,0-1,-1 1,1-1,26 1,-26-27,27 26,-1 1,0 0,27-1,-1 1,-25 26,52-27,-26 27,26-26,0 26,0 0,27 0,-1 0,1 0,26 0,0 0,0 26,0-26,27 0,-1 0,1 0,-1 0,1 0,26 0,0 0,-26 0,26 0,0 0,0 0,-27 0,27 0,0 0,0 0,0 0,0 0,0 0,0 0,0 0,0 0,27 0,-27 0,26 27,-26-1,26-26,1 27,-1-1,1 0,-1 1,1-1,-1-26,1 27,-1-1,-26-26,27 27,-27-27,0 0,0 0,0 0,0-27,-27 27,1-26,-27-1,26 1,-26-1,0 1,1 0,-1-1,0 27,0-26,0 26,26 0,-26-27,27 27,0 0,26 0,0 0,-27 0,27 0,27-26,-1 26,0-27,1 1,26-1,26 1,-26 26,27-27,-28 27,28-26,-27 26,0 0,0-27,-27 1,53 26,-52-26,-1 26,1-27</inkml:trace>
  <inkml:trace contextRef="#ctx0" brushRef="#br0" timeOffset="22044.2609">8785 3016,'0'0,"-27"-26,1-1,26 27,-27-26,1 26,-1 26,-26-26,53 27,-53 26,27-27,-1 27,1 26,0-26,-1 27,1-27,26 26,0 0,26-26,-26 0,27-26,25-27,1 0,-26 0,26 0,0-53,26 26,-26-26,26 1</inkml:trace>
  <inkml:trace contextRef="#ctx0" brushRef="#br0" timeOffset="22813.3049">9076 3360,'-27'53,"1"0,26 26,-27-26,27 0,27 0,-27 0,26-53,27 27,-27-27,27-27,0 1,-26-1,26-26,-27 27,-26-27,0 26,0-25,-26-1,-1 0,1 26,-1-26,27 27,-26-27,-1 26,27-25,27 52,-27-27,26 1,1 26,-1 0,27 0,-26 26,26-26,-27 53,0 0,1 0,-1-27,1 54,-1-27,-26-27,27 27,-27-27,0 1,0-27,0 0,26 0,-26 0,27-27,-27-25,0 25,26-52,1 52,-27-52,0 52,26 1,-26-1,26 1,-26 26,0 26,27 1,-27 26,0-27,26 27,-26-26,27 26,-27-27,26 1,1-27,-27 0,26-27,1 27,-1-53,1 27,-27-27,26 26,-26 1,0-1,0 27,0 0,0 27,0-1,0 27,0-26,0 52,0-26,0 0,0 0,27-27,-27 1,26 26</inkml:trace>
  <inkml:trace contextRef="#ctx0" brushRef="#br0" timeOffset="23233.3289">10160 4260,'0'26,"0"-26,0 0,0-53,0 0,0 1,0-28,0 1,0-27,0-26,0 26,0-26,27 26,-27 26,0 1,26 26,-26 0,27 27,-1 26,1 26,-1-26,1 53,-27-27,26 27,-26-26,26 26,-26 0,0-27,-26 1,26-1,-26-26,26 0,-27 0,54 27,-54-54,27 27,-26 0,26 0</inkml:trace>
  <inkml:trace contextRef="#ctx0" brushRef="#br0" timeOffset="23549.347">10584 3307,'0'0,"0"0,0 27,-27 26,27-53,0 53,0-27,0 1,27-1,-1 0,1-26,-1 0,27 0,0-26,-27-27,27 27,-26-27,-1 26,1-26,26 27,-53-27,0 53,-27-53,27 53</inkml:trace>
  <inkml:trace contextRef="#ctx0" brushRef="#br0" timeOffset="23824.3627">11033 2514,'0'0,"0"-27,0 54,-26 52,26-79,0 79,0 1,0-1,0 27,26 0,1 26,-1-26,1 0,-1 0,-79-27,106-26,-53 0,27-27,-27-26</inkml:trace>
  <inkml:trace contextRef="#ctx0" brushRef="#br0" timeOffset="24027.3743">10954 3175,'0'0,"0"-26,27 52,-1-26,0 0,27 0,27 0,-27 0,0 0,26-26,-26 26,26-27,-52 27,-1 0,-26 0,0 0</inkml:trace>
  <inkml:trace contextRef="#ctx0" brushRef="#br0" timeOffset="24390.3951">11298 3281,'-26'53,"-1"0,27 0,0-27,0 1,27-1,-1 0,27-26,0 0,0 0,0-26,0 0,0-1,-1 1,-25-1,-1 1,1-1,-27 1,0-1,0 1,-27 26,1 26,-1-26,27 53,-26-26,0 26,26-27,0 27,0 0,0 0,0 0,26-27,0 27,-26-26,53-1,-53 0,53-26,-53 0,53 0</inkml:trace>
  <inkml:trace contextRef="#ctx0" brushRef="#br0" timeOffset="24722.4141">12198 3360,'0'-26,"0"26,-27 0,27 26,-26-26,26 27,-27-1,27 1,0-1,0-26,27 27,-1-1,1 0,-1 1,27-27,-27 26,1 27,-27-53,26 53,-52-26,26-1,-27 27,-25-27,25 1,1-1,-1 1,1-1,-1-52,27 26,0 0,0 0,0-27</inkml:trace>
  <inkml:trace contextRef="#ctx0" brushRef="#br0" timeOffset="39267.246">12886 14737,'-27'-26,"27"26,0 0,0-80,0 80,-26 0,26 27,-27 26,27-53,0 53,0-27,0 1,27-27,26 0,-1 0,1-27,27 1,-1-1,1 1,-28-1,28 27,-54-26,27 26,-53 0,0 26</inkml:trace>
  <inkml:trace contextRef="#ctx0" brushRef="#br0" timeOffset="39737.2728">12938 15399,'-26'26,"52"1,-52-27,26 53,26-27,1-26,-1 27,27-1,0-26,27-26,-1 26,-26-27,26 27,-26-26,0 26,-26-27,-1 54,-52-54</inkml:trace>
  <inkml:trace contextRef="#ctx0" brushRef="#br0" timeOffset="40300.3051">12912 16166,'-26'27,"26"-27,0 26,0-26,0 0,0 26,0 1,0-1,0 1,0-1,0 27,26-26,0-1,27-26,0 27,0-27,27-27,-1 27,0-26,1-1,26 27,-54-53,1 53,0-26,-26 26</inkml:trace>
  <inkml:trace contextRef="#ctx0" brushRef="#br0" timeOffset="43560.4913">13494 17330,'0'0,"0"0,0 0,0 0,0 0,0 0,0-26,0 26,0-27,0 1,27-1,-27-26,0 27,0-27,0 27,0-27,0 26,-27 1,27 26,0-27,0 27,0 0,27 27,-1-27,0 26,1 27,26-26,0 26,0-27,0 27,0-27,-1 1,-25-27,-1 26,1-26,-27 0,0 0,-27 0,1 0,-27-26,0 26,0-27,0 27,0-26,0 26,27-27,-1 27,1-26,26 26,26-26,1-1,-1 1,1-1,-1 27,27-53,-26 27,-1 26,-26 0,27-27,-27 54,0-27,-27 53,27-27,0 27,-26 0,26 26,-27-52,27 26,-79-27,105 27,-26-53,0 0,0 0</inkml:trace>
  <inkml:trace contextRef="#ctx0" brushRef="#br0" timeOffset="44309.5343">13997 17224,'0'-26,"26"-1,-26 1,0-27,0 0,0 27,0-27,0 0,0 0,0 27,-26-27,26 53,0-27,0 27,0 27,26-1,-26 1,53-1,-26 27,26 0,-27 0,27 0,0 0,0-27,-27 0,27 27,-26-53,-27 0,26 27,-26-27,0 0,0 0,0 0,0 0,0 0,-26 0,26 0,0 0,0 0,0 0,-27-27,1 27,-1-26,1 26,-1-27,1 1,-1 26,-26-26,1 26,-1-27,26 27,1 0,-1 0,1 0,-1 0,27 0,0-26,0 26,27 0,-27-27,26 27,1 0,-1-26,27-1,-26 27,-1-26,27 26,-27 0,27-27,-26 27,-1-26,1 26,-27 0,0 0,26 26,-52 1,26-1,-27 1,1-1,-1 27,27-26,-26-1,-1 27,1-27,26-26,-27 27,27-1</inkml:trace>
  <inkml:trace contextRef="#ctx0" brushRef="#br0" timeOffset="46960.686">14076 17648,'0'0,"0"0,0 0,0 0,0 0,0 0,0 0,0 0,0 0,0 0,0 0,0 0,0 0,0 0,0 0,0 0,-53 26,53-26,0 0,-79 53,79-53,-79 27,79-27,-80 52,1 1,26-53,-27 53,1-26,0-1,-1 1,1-1,0 1,-1-27,1 26,-1-26,28 27,-28-27,1 26,26-26,-26 0,26 0,53 0,-80 26,80-26,-53 0,53 0,0 0,0 0,0 0,0 0,0 0,0 0,0 0,0 0,0 0,0 0,0 0,-53 27,53-27,0 0,0 0,0 0,0 0,0 0,0 0,0 0,0 0,0 0,0 0,0 0,0 0,0 0,0 0,0 0,0 0,0 0,0 0,27-53,-27 53,0 0,53-79,-53 79,53-27,-53 27,26-79,-26 79,53-27,-53 27,0 0,53-53,-53 53,0 0,0 0,0 0,0 0,0 0,0 0,0 0,0 0,0 0,-79 0,79 0,0 0,-53 53,53-53,-80 27,80-27,0 0,-53 79,53-79,0 0,-26 53,26-53,0 0,0 0,0 0,0 0,-27 53,27-53,0 0,0 0,0 0,53 26,-53-26,53 0,-53 0,80 27,-80-27,106 26,-106-26,79 0,-79 0,53 27,-53-27,0 0,0 0,53 26,-53-26,0 0,0 0,0 0,0 0,0 0,0 0,0 0,0 0,0 0,0 0,0 0,0 0,0-53,0 53,0-79,0 79,-27-79,27 79,-26-80,26 80,0-79,0 79,-27-53,27 53,0 0,0 0,-26-53,26 53,0 0,0 0,0 0,-27 53,27-53,0 53,0-53,-26 79,26-79,0 53,0-53,0 0,-26 53,26-53,0 0,0 0,0 0,0 0,0 0,0-53,0 53,0 0,-53-79,53 79,0 0,-53-27,53 27,0 0,-53 27,53-27,0 0,-53 53,53-53,0 0,0 0,0 0,53 0,-53 0,79-53,-79 53,53-53,-53 53,0 0,79-27,-79 27,0 0,0 0,0 80,0-80,0 53,0-53,0 53,0-53,0 0,0 0,0 0,0 0,0 0,0 0,0 0,0 0,0 0,0 0,0 0,-26-53,26 53,0 0,0 0,0 0,0 0,0 0,0 0,0 0,0 0,0 0,26-53,-26 53,53-53,-53 53,0 0,27-27,-27 27,0 0,0 0,-27 53,27-53,-26 53,26-53,-27 80,27-80,0 0,0 53,0-53,0 0,0 0,0 0,0 0,-26-53,26 53,0 0,0 0,-79-53,79 53,0 0,0 0,0 0,0 0,0 0,0 0,0 0,0 0,79 53,-79-53,79 0,-79 0,53 0,-53 0,0 0,0 0,0 0,0 0,0 0,0 0,0 0,0 0,0 0,0 0,-79-53,79 53,0 0,-53-27,53 27,0 0,0 0,-53 0,53 0,0 0,-26 80,26-80,0 53,0-53,0 0,26 26,-26-26,0 0,0 0,53 26,-53-26,0 0,0 0,0 0</inkml:trace>
  <inkml:trace contextRef="#ctx0" brushRef="#br0" timeOffset="340335.4661">14447 3969,'-27'-27,"1"27,-27 0,26-26,27 26,-53 0,27 0,-1 0,1 26,0-26,26 27,-27 26,27-27,0 1,0-1,27 27,-27-27,26 1,27-27,-27 26,1-26,-1-26,27 26,-26-27,-1 27,1-26,-1-27,-26 27,0-1,-26 1,26-1,-53 1,26 26,1-27,-27 54,26-1,-26 1,27-1,0 27,26-26,0 25,0-52,26 27,0-1,1-26,-1 0,27-26,-26-1,-1 27,1-26,-1-27,-26 53,0-26,0-1,-26 27,-1 0,1 27,-1-1,27 1,-26-1,26 0,0 1,26-27,-26 0,27-27,-1 27,27-26,-26-27,-27 27,0-1,0 1,-27 26,1-27,-1 27,-26 27,27-27,-1 0,1 26,-1-26,27 27,0-27,0 26,27-52,-1 52</inkml:trace>
  <inkml:trace contextRef="#ctx0" brushRef="#br0" timeOffset="340800.4927">14420 3995,'0'-26,"-26"-1,-1 27,1-26,-1 26,-26 26,27-26,-1 27,1 26,26-27,0 1,0-1,26 1,1-27,26 0,-27 0,1-27,-1 27,1-26,-1-1,-26 1,0-1,-26 27,-1 0,-26 0,27 27,-1-1,-26 27,27-26,26-1,0 0,0 27,0-53,26 27,-26-27,27 0,-27 0,26-27,-26 1,0 26,-26-27,26 1</inkml:trace>
  <inkml:trace contextRef="#ctx0" brushRef="#br0" timeOffset="342401.5843">14288 4286,'0'0,"0"0,0 0,-27-26,27 26,0 0,0 0,-26-27,-1 27,1-26,26 26,-26-27,-27 27,26 0,1-26,-1 26,-26 0,0-26,27 26,-27 0,0 0,0 0,0 26,0-26,0 26,1-26,-28 27,27 26,-26-27,26 1,0 26,0 0,-26-1,26 1,0 0,0 0,0 27,27-27,-27 26,0-26,0 0,0 0,0 26,0 0,0-26,-26 0,52 27,-52-27,0 26,-1-26,-26 0,1 26,25-26,-52 0,26 0,-26 0,26 0,-26 0,26 0,0-1,0 1,0-26,27 26,0-27,-1 1,27-27,0 26,27 1,-27-1,27-26,-1 0,1 0,-1 26,1-26,26 0,-27 0,27 0,0 0,-26 27,26-27,0 0,-27 0,27 0,0 0,27-27,-27 1,26 26,1-26,-1-1,1 1,-1-1,27 1,-27-27,1 26,-1 1,-26-1,27 1,-1 0,-26 26,27-27,-27 27,0 0,0 0,0 0,0 27,-27-27,27 26,-26 0,-1 1,27 26,-53-27,27 1,-27 26,27-27,-27 1,26-1,-26 0,27 1,26-1,-27-26,27 0,0 27,0-27,0 0,27 0,-27 0,26 0,27 0,-26 0,26 0,0 0,-27 0,27 0,-27 0,27 26,-26-26,-1 0,-26 0,27 0,-27 0,0 27,0-27,0 0,0 0,0 0,0 0,26 0,-26 0,0 0,0 0,0 0,0 26,0-26,0 0,0 0,0 0,0 0,27 0,-54 0,27 27,0-27</inkml:trace>
  <inkml:trace contextRef="#ctx0" brushRef="#br0" timeOffset="346797.8357">14314 6218,'0'0,"-26"0,26 0,-27-27,1 27,-1 0,1 0,0 27,26-27,-27 26,1 1,26-1,-27 1,27-1,27 0,-27 1,26-1,-26-26,53 27,-27-27,1 0,-1 0,27 0,-53-27,27 1,-1 26,1-27,-27 1,0 0,0-1,0 1,-27-1,27 1,-26-1,-1 27,27 0,-26 27,-1-27,1 53,-1-27,27 1,0-1,0 0,0 1,0-1,27 1,-1-27,1 0,-1 0,-26-27,27 27,-1-26,-26-1,0 27,0-26,0 26,-26-26,26 26,-27 0,27 0,-26 0,-1 26,1-26,26 26,0 1,0-27,26 0,1 26,-1-52,-26 26,27 0,-1-27,1 1,-1 26,-26 0,0 0,-26-26,-1 26,1 26,-1-26,27 0,-26 26,-1 1,27-27,0 26,0-26,27 27,-27-54,26 27,-26 0,27-26,-27 26,0-27,0 1,0 26,0 0,-27 0,27 0,0 0,-26 0,26 0,0 0,0 0,0 0,0 0,0 0,0 0,26 0,-26 0,0 0,0 0,0 0,-26 0,26 26,-27-26,27 0,0 0,0 0,0 0</inkml:trace>
  <inkml:trace contextRef="#ctx0" brushRef="#br0" timeOffset="350062.0224">14208 6588,'0'0,"0"0,0 0,-26-106,26 106,0 0,0 0,0 0,-26-26,26 26,0 0,0 0,0 0,0 0,-27-27,27 27,-26 0,26 0,0-26,0 26,-27 0,27 0,-26 0,26 0,-27-27,1 27,26 0,-27 0,1 0,-27 27,27-27,-27 0,26 26,-26-26,0 27,-26-1,26 1,-26-1,-1-26,1 53,0-26,-27 26,26-27,-26 27,27 0,-27 26,0-26,1 0,-1 26,26 1,-25-1,25 1,1 25,-1-25,1 26,26-27,27 27,-27 0,26-27,1 27,-1-27,1 27,26 0,0-27,0 27,26-27,-26 27,0-26,27 25,-27 1,0-26,0 26,-27-1,27-25,-26 26,-1-1,-25-25,25 26,-26-27,0 0,27 27,-54-26,28-1,-1 27,0-27,0 1,0-1,0-26,0 26,0-26,27 0,-27 0,26 0,-26-27,27 27,-1-26,1-1,0 1,26-1,-27 1,1-27,26 26,-27-26,1 26,26 1,-27-27,1 26,26-26,-27 27,1-1,-1-26,27 27,0-27,-26 26,26-26,-27 0,27 27,0-27,-26 0,26 0,0 0,0 0,0 0,0 0,0 0,0-27,0 27,0-26,0 26,26-27,-26 1,0-1,0 27,0-26,27-1,-27 1,0 26,0-26,0 26,0-27,0 27,0 0,26-26,-26 26,0 0,0 0,0 0,0 0,0 0,0 0,0 0,0 0,0 0,0 0,0 0,0 0,0 0,0 0,0 0,0 0,0 0,0 0,0 0,0 0,0 0,0 0,0 0,0 0,0 0,0 0,0 0,0 0,0 0,0 0,0 0,0 0,0 0,0 0,0 0,0 0,0 0,0 0,0 0,0 0,0 0,0 0,0 0,0 0,0 0,0 0,0 0,0 0,0 0,0 0,0 0,0 26,0-26,0 27,0-1,-26 0,26 1,0-1,-27 1,27-1,0 1,0-27,-26 26,26-26,0 27,-26-1,26-26,0 0,0 0,0 0,0 0,0 0,26 0,-26-26,26 26,1 0,-1-27,1 27,26-26,0 26,-27 0,27 26,0-26,-27 0,1 27,-1-27,1 0,-27 0,26 26,-26 1,0-27,0 0,27-53,-1 26</inkml:trace>
  <inkml:trace contextRef="#ctx0" brushRef="#br0" timeOffset="350996.0759">22516 5900,'0'0,"0"0,0 0,27-106,-1 106,27 0,0 0,0 0,26 0,1-26,-1 26,27-27,26 27,-26-26,26 26,1-26,-27 26,26-27,-53 27,1 0,-1 0,0 0,-26 0,-26 0,-1 0,1 0,-1 0,-26 0,0 0,0 0,0 0,0 0,0 0,27 27,-27-27,0 0,-53-27,0 27</inkml:trace>
  <inkml:trace contextRef="#ctx0" brushRef="#br0" timeOffset="355194.316">21008 6562,'0'26,"0"-26,0 0,0 27,0-27,-26 0,26 0,-27 26,27 1,-26-27,-27 26,27 0,-27 1,26-1,-26 1,27-27,-1 26,1 1,-1-1,27-26,0 27,27-1,-27-26,26 27,1-1,26-26,-27 0,1 26,26-26,-27 0,0 0,1 27,-27-54,26 27,-26 27,0-54,27 27,-54-26,54 26</inkml:trace>
  <inkml:trace contextRef="#ctx0" brushRef="#br0" timeOffset="355619.3403">20876 6826,'-26'-26,"26"52,0-26,26 0,0 0,1 0,-1 0,1 0,26 0,0 0,26 0,0-26,1 26,-1 0,1 0,25 0,-25 0,-1 0,0 0,-26 0,27 0,-54 0,27 0,-26 0,-1 0,1 0,-27 0,0 0,0 0,0 0,0 0,0 0,0 0,0 0,0 0,-27-27</inkml:trace>
  <inkml:trace contextRef="#ctx0" brushRef="#br0" timeOffset="358998.5336">8229 7514,'0'0,"0"27,-27-54,1 27,0 0,-27 0,26 0,-26 0,0 0,0 0,-26 0,0 0,-1 0,1 0,0 0,-27 0,0 0,-26 0,26 0,-27 0,1 0,0 27,0-27,-1 26,-25-26,25 27,-26-27,1 26,25 0,-52 27,26-26,1-1,-27 1,-1 26,28 0,-28-27,1 27,26-27,-26 1,26-1,-26 1,26-1,1-26,-1 27,0-27,27 0,-27 0,27 0,-27 0,27 0,26-27,-26 27,26-26,0 26,0 0,0-27,27 27,0-26,-1 26,1-27,0 27,26-26,0 26,0-26,0 26,26 0,1 0,-1 0,1 0,0 26,26-26,-27 53,27 0,-26-27,26 54,0-1,0 0,0 27,0 27,0-1,0 27,0-1,-27 1,27 26,0 27,-26-27,26 27,0-1,-27 1,27 0,0-1,0 1,0-27,0 1,0-1,0 0,0-26,27-1,-27 1,26-26,-26-1,0 0,27-26,-27 0,26 0,1-1,-27-25,26-27,0 26,1-26,-1 0,27 0,0-53,0 53,0-27,26-26,1 0,-1 27,1-27,25-27,1 27,0 0,0 0,0-26,26 26,0-27,1 27,25-26,1 26,0-27,0 1,26-1,0 27,0-26,0 0,27-27,0 53,-1-27,1 1,0-1,26 1,-26-1,26 27,0-26,0 26,0 0,0 0,0-27,0 27,1-26,25 26,-26-26,0 26,1 0,-28 0,27 0,-26 0,-27 0,0 0,1 26,-28-26,1 26,0-26,-27 27,0-27,-26 26,0 1,-27-1,1-26,-27 27,26-27,-26 26,-26-26,25 0,-25-26,26 26,-27-27,1 1,-1-27,1 0,-1 0,27-26,-27-1,1-26,-1 1,-26-1,27-26,-27 26,0-27,0 1,0-27,0 1,-27-1,27 0,-26-26,-1 0,1-1,0 1,-1 0,1 0,-1 0,-26-27,27 27,-1 0,-26-1,27 28,-27-28,27 1,-27 26,0 1,0-1,0 0,0 27,-26 0,-1 26,1 26,-27-25,0 52,0 0,-52 0,25 53,-25-27,-1 54,0-27,0 26,-26 1,53-1,0 27,-1-26,1-27,26 26,53 0</inkml:trace>
  <inkml:trace contextRef="#ctx0" brushRef="#br0" timeOffset="359718.5748">4736 10134,'0'-80,"-26"27,-27 0,-26 27,26-1,0 1,-27 26,28 0,-1 0,0 26,-27 1,27-1,27 27,-27 0,27 27,-1-28,27 28,-26 26,26 0,0-1,0 1,0-26,0 52,0-26,0-27,0 27,-27-27,27 1,0-27,0-1,0 1,-26-26,26-1,0-26,0 0,-27-53</inkml:trace>
  <inkml:trace contextRef="#ctx0" brushRef="#br0" timeOffset="359896.5849">3652 11033,'0'-26,"26"-27,-26 26,53 27,-27-26,27-1,27 1,-27 26,0-53,26 27,-53-1,54 1,-54-1</inkml:trace>
  <inkml:trace contextRef="#ctx0" brushRef="#br0" timeOffset="360350.6106">4366 10716,'0'0,"26"-27,1 27,-1-26,1-1,26 1,-27-1,1 27,-1 0,1 0,-1 0,-26 27,0-1,0 27,0-26,-26-1,26 27,0-27,0 1,26-1,0 1,-26-1,27 1,-1-27,-26 26,0 1,0-27,0 26,-26-26,-1 0,-25 0,25 27,-26-27,0 0,0 0,0 0,1 0,25-27,27 54,-26-54,26 27,0 0</inkml:trace>
  <inkml:trace contextRef="#ctx0" brushRef="#br0" timeOffset="360695.6307">5186 10478,'53'0,"-26"-27,-1 27,0 0,1-26,26 26,-27 0,1 0,-27 0,26 0,1 0,-27-27,26 54,-26-54</inkml:trace>
  <inkml:trace contextRef="#ctx0" brushRef="#br0" timeOffset="361152.6566">5477 10583,'-26'-26,"26"52,0-26,-106 0,106 0,0 0,26 0,-26 0,27 0,-1 0,1 0,-1 0,-26 0,27 0,-1 0,-26 0,27 0,-27 0,26 0,-26-26,0 26</inkml:trace>
  <inkml:trace contextRef="#ctx0" brushRef="#br0" timeOffset="361594.6821">5874 10239,'0'27,"-26"-27,26 0,0 53,0 26,0-79,26 0,-26 0,27 0,-1 0,0 0,1-26,-27 52,26-52,1 26,-1-27,1 27</inkml:trace>
  <inkml:trace contextRef="#ctx0" brushRef="#br0" timeOffset="361817.6948">5927 10425,'0'26,"26"-26,-26 0,27 0,-1 0,1 0,26 27,-53-54,53 54,-53-54,26 27</inkml:trace>
  <inkml:trace contextRef="#ctx0" brushRef="#br0" timeOffset="362229.7184">6985 9922,'0'-27,"0"27,-26 0,-27 0,27 0,-1 0,1 0,-1 0,1 27,-1-1,1 1,26-1,0 1,-27 26,27 0,0 26,27-26,-27 0,0 26,0-26,26 26,-26-26,0 27,0-27,0 0,-26-1,26-25,0-1,-27 1,27-1,-26-26,26 0,-27-53</inkml:trace>
  <inkml:trace contextRef="#ctx0" brushRef="#br0" timeOffset="362398.7281">6615 10583,'0'-26,"0"-1,26 27,1-26,26 26,-27 0,27-26,-26 26,-27-27,53 27,-27 0,27 0,-27-26</inkml:trace>
  <inkml:trace contextRef="#ctx0" brushRef="#br0" timeOffset="362642.7417">7171 10478,'-27'26,"27"-26,-26 26,26 1,0-1,-27-26,27 27,27-27,-27 26,26-26,1 27,-27-27,26 0,0-27,27 27,-53-26,27-1</inkml:trace>
  <inkml:trace contextRef="#ctx0" brushRef="#br0" timeOffset="362873.7552">7409 10451,'0'0,"0"27,0-1,0 0,0 1,0-1,-27 27,27 0,0 0,0-26,0 25,0 1,0 0,0-26,0 26,0-27,0-26,0 0,27 27</inkml:trace>
  <inkml:trace contextRef="#ctx0" brushRef="#br0" timeOffset="374551.4232">14579 10980,'0'0,"0"0,-27 0,27 0,-26 27,0-27,-1 26,1 1,-1-1,27 1,0-1,0 0,0 1,27-27,-27 0,26 0,1-27,-1 27,0-26,-26 0,27-1,-27 1,-27-1,27 1,-26 26,0 0,-1 0,-26 26,27 1,26 26,-27-27,27 0,27 27,-1-26,1-27,-1 26,1-26,-1-26,0-1,1 1,-27-1,0-25,0 25,-27-26,1 53,0-26,-27 26,26 0,-26 0,27 26,-1 1,27-1,0 1,0-1,27-26,-1 0,1 0,-1-26,1-1,-1-26,1 27,-54-27,27 26,0 1,-26-1,-1 27,1 0,-1 0,27 27,0-1,0 1,0-1,27 1,-1-1,-26 1,27-1,-1-26,-26 27,0-27,0 0,0 0,0 0,0-27,0 27</inkml:trace>
  <inkml:trace contextRef="#ctx0" brushRef="#br0" timeOffset="377828.6106">14314 11007,'0'0,"0"0,0 0,0 0,0 0,0 0,-26 0,26 0,0 0,0 0,-27-27,27 27,-26 0,26 0,0 0,0 0,-27 0,1 0,26 0,-26 0,-1-26,27-1,-26 27,-1-26,1-1,-1 1,1 26,-1-53,-26 27,27-1,0-26,-1 27,-26-27,27 26,-1-52,1 26,-1 0,1 0,-27-26,26 26,1-26,-27-1,27 1,-1-1,1 1,-1 0,-26-1,27-26,26 27,-27-27,1 0,0 1,-1-1,1 26,-1-52,1 26,-27 0,26 1,1-1,-27-27,26 28,-25-1,25-26,1-1,-27 27,26 1,-26-28,0 1,1 53,25-54,-26 27,0 1,0-1,0 26,27-25,-53 25,26 1,0-27,-27 27,27-1,-26 1,26 0,-26-1,-1 1,1-1,0 27,-1-26,1 0,0-1,-1 27,-26-26,27 0,-27 26,27-27,-27 1,0 26,0-26,0 26,1 0,-28-26,27 52,-26-52,0 26,0 0,-27 0,27 26,-1-25,-26-1,1 0,-1 26,0-26,0 27,1-1,-1-25,0 25,0 1,1-1,25 1,-25-27,-1 26,27 1,-1-27,1 26,0 1,26-27,0 27,0-1,0 1,27-1,0 27,-1-26,1-1,26 1,-26 26,26-27,26 1,1 26,-1-26,1 26,-1 0,1-27,26 27,0 0,-26 0,26 0,0 0,0 0,0 0,0 0,0 0,26 27,-26-1,26 0,-26 1,27-1,-1 1,1-1,-27 27,26-26,1-1,-27 27,26-27,1 1,-27-1,26 1,-26-1,0-26,0 0,27 27,-27-27,0 0,0 0,0 0,-27-27,1 27,26-26,-27-1,1 1,-1-27,1 27,-1-27,-26 26,27-26,0 27,-27-27,26 53,27-27,-26 1,-1 0,27 26,0 0,0-27,0 27,0 0,27 0,-1 0,1 0,26 0,-1-26,1 26,0-27,27 1,-1-1,0 1,1-1,-1 1,-26 26,0-27,0 27,-27-26,1 26,-1 0,1 0,-27 0,0 0,0 0,0 0,0 0,0 0,0 0,0 0,0 26,-27-26,1 27,26-1,-27-26,1 53,-1-53,27 0,27-26,26-27</inkml:trace>
  <inkml:trace contextRef="#ctx0" brushRef="#br0" timeOffset="379762.7212">18945 12012,'-27'0,"27"0,0 0,0 0,0 0,0 0,0 0,0 0,0 0,27 0,-1 0,-26 27,26-27,1 0,-1 0,27 0,0 0,0 0,0 0,26 0,-26 26,27-26,-27 0,26 0,0 0,1 0,-1 0,-26 0,26 0,1 0,-1 0,27 0,-27 0,1 0,-1 0,0-26,27 26,-26 0,26 0,-27 0,0 0,27 0,0-27,0 27,-27 0,27 0,0 0,-27 0,27-26,-27 26,1 0,26 0,-27 0,0 0,-26 0,27 0,-27 0,26 0,0 0,-26 0,27 0,-27 0,-1 0,1 0,0 0,0 0,-26 0,26 0,-27 0,27 0,-27 0,1 0,-1 0,1 0,-1 0,-26 0,0 0,27 26,-27-26,0 0,0 0,-27 0,-26 0</inkml:trace>
  <inkml:trace contextRef="#ctx0" brushRef="#br0" timeOffset="389365.2705">24210 10345,'0'0,"0"-26,0 26,-53-27,0 27,26 0,-25 0,-1 27,26-27,-26 26,27 1,26-1,0 1,0-1,53 1,-27-1,27 27,0 0,0 0,-27 0,1 0,-27 26,0 0,-27 1,-26-27,1 26,-1 0,0-26,0 0,0 0,53-26,-27-1,-26-26,53 0,0-26,0 26,0-27</inkml:trace>
  <inkml:trace contextRef="#ctx0" brushRef="#br0" timeOffset="389688.2889">23628 11139,'0'-26,"0"26,0 0,132 0,-132 0,0 26,0 0,0 1,0-1,0 27,0-26,0-1,26 27,-26-26,27-27,-1 26,1-26,-1 0,27 26,-53-26,27 0,-27 0,53 0</inkml:trace>
  <inkml:trace contextRef="#ctx0" brushRef="#br0" timeOffset="395119.5996">14314 13494,'0'0,"0"26,0 1,-26-1,26 27,0-26,0-1,0 27,0-27,26 1,-26-27,53 0,-26 0,-1-27,1 1,-1-1,-26 1,27 0,-27-1,0 27,0-26,-27 26,1 0,-1 26,1-26,-1 53,1-27,-1 1,27 26,0-27,27-26,-1 0,1 0,-1 0,1-26,-1-1,1 1,-27-1,0 1,-27 0,1 26,-1 0,1 26,-27 0,26 1,27-27,0 26,0-26,27 0,-1-26,1-1,26 1,-27 0,1-1,-1-26,-26 27,0 26,0 0,-26 0,-27 0,26 26,-26 1,27-1,-1-26,1 27,-27-54,53 54,-27-54,27 27,0 0</inkml:trace>
  <inkml:trace contextRef="#ctx0" brushRef="#br0" timeOffset="396483.6776">14314 13705,'0'0,"-26"0,26 0,-27 0,1 0,-1-26,1 26,-27-26,27-1,-1 1,-26-1,27 1,-1-27,-26 0,1 0,25 0,-26-26,27 26,-27 0,-27-27,27 1,1 0,-28-1,27 1,-26 0,26-1,-26 1,-1 26,1-26,-1-1,1 27,-27 0,27-26,-27 26,0 0,0 27,27-27,0 26,-27-26,26 27,1-1,0 27,-1-26,27 0,0 26,1 0,-1 0,26 0,1 0,-1 0,1 0,26 0,0 0,0 0,0 0,0 0,0 0,0 0,0 0,0 0,0 0,0 0,0 0,0 0,0 26,26 0,-26-26,27 27,-1-1,-26 27,27-26,-1-1,1 1,-27-1,26 1,0-27,-26 26,0-26,0 26,0-26,0-26,-26 26,26-26,-26-1,-1 1,-26-1,27-26,-27 27,26-27,-26 26,1-25,-1 25,26-26,1 27,-1 26,1-27,-1 27,27 0,0 0,0 0,27 0,-1 0,27 27,0-27,0 0,0 0,26 0,-26 0,27 0,-1-27,0 27,1-26,-27 26,0-27,-27 27,27 0,-27 0,-26 0,0 0,0 0,27 0,-27 0,26 0,-26 0</inkml:trace>
  <inkml:trace contextRef="#ctx0" brushRef="#br0" timeOffset="408275.3518">14341 15399,'0'-27,"0"27,-27-26,-79-1,80 27,0 0,-1 27,1-1,-1 1,1 26,26 26,0-26,26 0,-26 0,53-27,-26 1,25-27,-25 0,26-27,-27 1,1-1,-1-26,1 1,-27-1,-27 0,27 0,-26 0,-1 26,-26 27,27 0,-1 27,1-1,0 27,26 0,0 0,0 0,26-27,27 27,-27-53,27 0,-26-26,26-1,-27-25,-26 25,0-26,-26 0,-1 27,1-1,-1 27,-26 0,27 27,-27-1,27 1,26 26,0-27,0-26,26 0,0 0,27 0,-26-26,-1-1,-26 27,0 0,0-26,-26 52,-1 1,-26-1,27 1,0-1,-1 0,1 1,26-1,0-26,0 0,0 27,0-80,26 53,-26-53,27 53</inkml:trace>
  <inkml:trace contextRef="#ctx0" brushRef="#br0" timeOffset="412069.5691">14103 15452,'0'0,"0"0,0 0,105 0,-105 0,-26-27,26 27,0 0,0 0,0 0,0 0,-26 0,26 0,0-26,0 26,-27-27,27 27,0-26,-26 26,-1-27,27 1,-26-1,-1 1,1 0,-1-27,1 26,-27-26,27 0,-27 0,26 27,1-27,-27 0,0 0,0 0,26 0,-25 0,-1 1,26-1,-26 0,27 0,-27-27,26 54,1-27,0-26,-1 52,1-52,-1 26,1 26,-1-52,1 26,-1 0,1-26,26 26,-27 0,27-26,-26-1,26 27,0-26,0 0,0-1,0 1,0 0,0-1,-27 1,27-1,0 1,0 0,0-1,-26 1,26 0,-26-1,26 1,0-27,-27 27,27-1,-26 1,-1-1,27 1,-26 0,-1-1,1 27,-1-26,1 0,-1 26,27-27,-26 1,0 26,-1-26,1 26,-1-27,1 27,-1-26,1 26,26 0,-27 0,1-26,26 26,-27 0,27 0,0 0,-26-26,26 52,-27-25,27-1,0 0,-26 0,26 0,0 0,-26 0,26 27,0-27,-27 0,27 26,-26-26,26 0,-27 27,27-27,-26 0,-1 27,27-27,-26 26,-1-26,1 1,-1-1,-25 26,25-26,-26 0,27 0,-1 0,-26 1,0-1,0 26,1-52,25 52,-26-52,0 26,27 0,-27 0,0 0,0 0,27-26,-27 26,0-26,0 26,26-27,-26 28,27-28,-27 1,27 26,-1 0,1-26,-1 26,1 0,-1 0,1 0,-1 0,1 0,0 27,-1-1,1 1,-1-1,1 1,26-1,-27 1,1 26,26-27,-27 27,27 0,0 0,0 0,0 0,-26 0,26 0,0 0,0 0,0 0,0 0,26 0,-26 27,0-1,0 1,0-1,0 1,0-1,27 1,-27 26,0-27,0 0,0 1,0-1,0-26,0 27,26-27,-26 0,0 26,0-26,0 0,0 0,0 0,0 0,-26-26,26 26,0 0,0-27,0 1,-27-27,27 27,-26-27,26 26,-27-26,27 0,-26 0,26 27,-27-27,1 27,26-1,-26 1,26-1,-27 27,27-26,0 26,0 0,-26-27,26 27,0 0,0 0,0 0,0 0,0 0,0 0,0 0,26 0,1 27,-1-27,0 26,1-26,-1 27,27-1,-26-26,26 27,-27-1,27-26,-26 26,-1-26,0 27,1-27,-1 0,1 26,-27-26,0 0,26 0,-26 0,0 0,0 0,0 0,0 0,0 0,0 0,-26 0,26 0,-27 27,27-1,-26 1,26-1,-27 1,1-1,26 1,-26 26,-1-27,27 0,-26 1,-1-1,27 1,0-27,0 0,-26 0,26 0,0 0,0 0,0-27,-27 1,27-27,0 27,0-27,-26 26,26-26,0 0,-27 0,27 27,0-27,-26 27,26-1,0 27,-27-26,27 26,0 0,0 0,0 26,0 1,27-1,-27 0,26 27,-26-26,27 26,-27-27,26 1,1-1,-27-26,26 0,-26 0,0 0,0-26,0-1,0 27,0-53,0 27,0-1,0 1,0-1,-26 1,26 26,0 0,0 0,26 0,-26 26,0 1,0-27,27 26,-27-26,0 0,0 0,0 0,0 0,0-26,0 26,0-27,0 1,-27 26,27 0,0 0,0 0,0 26,0 27,0-26,0 26,0-27,27 27,-27-26,26-27,-26 26,0-26,0 0,27 0,-27 0,0-26,0 26,0-53,0 26,0-52</inkml:trace>
  <inkml:trace contextRef="#ctx0" brushRef="#br0" timeOffset="418114.9148">23707 13097,'0'-27,"0"27,0-26,-132 26,132 0,0 0,0 0,0 0,0 0,0 0,0 0,26 0,-26 0,27-26,-1 26,1 0,25 0,-25 0,-1-27,1 27,-1 0,1 0,-1 27,-26-27,27 26,-27 0,0 1,0-1,0 27,0 0,0 0,0 0,0 26,0-52,0 52,0-52,0 26,0-27,-27 27,27-27,0 1,0-27,0 0,0 0,0 0,0 0,0-27,0 1,0 0</inkml:trace>
  <inkml:trace contextRef="#ctx0" brushRef="#br0" timeOffset="418307.9259">23628 13309,'-27'0,"1"-27,26 27,106 0,-106 0,0 0,26 0,0 27,-26-27,27 0,-1 0,1-53,-1 53,1 0,-1 0,1-27</inkml:trace>
  <inkml:trace contextRef="#ctx0" brushRef="#br0" timeOffset="419783.0103">23548 13996,'0'0,"0"0,0 0,0 0,0 0,0 0,0 0,0 27,0-27,-26 26,26 1,-27-1,1 1,26-1,-27 1,-25 26,25-27,1 1,-27 25,26-52,-26 53,27-53,-27 27,-26-1,26-26,-27 27,27-27,-26 0,-27 26,0-26,27 0,-27 0,0 27,-26-27,26 0,0 0,0 26,-26-26,26 0,-26 27,53-27,-27 0,0 26,0-26,27 0,-1 0,1 0,26 0,0 0,-26 26,52-26,-26 0,1 0,25 27,1-1,-1 1,1-27,-27 53,26-27,1 1,-1-1,-25 1,25-1,1 27,-1-27,-26 1,27-1,26 1,-27-1,27-26,-26 27,26-27,0 0,0 26,0-26,0 0,0 0,0 0,0 0,0 0,0 0,0 0,0 0,-27-26,27 26,0 0,0 0,0-27,0 27,-26-26,26 26,0 0,0 0,0-27,-27 1,27-1,27 27,-27-26,0 0,0-27,26 53,-26-27,0 1,27-1,-27 27,0-26,0 26,0 0,0 0,0 26,0-26,0 53,-27-26,1-1,26 27,-27-27,1 27,26-26,-26 26,26-27,-27 1,27-27,0 26,27-26,-27 0,26 27,0-27,27 0,-26 0,26 0,0 0,0-27,-27 27,27 0,-27 0,27 0,-53 0,27 0,-27 0,26 0,-26 0,0 27,0-27,27 0,-27 0</inkml:trace>
  <inkml:trace contextRef="#ctx0" brushRef="#br0" timeOffset="425004.3086">24025 14129,'0'0,"-27"0,54-27,-27 27,0 0,0 0,0 0,0 0,0 0,0 0,0 0,0 0,0 0,0 0,0 0,-27 0,27 0,0 0,0 0,0 0,0 0,-26-26,-1 26,27 0,-26 0,-1 0,1 0,-1-27,1 27,26 0,-27 0,1 0,26 0,0 0,-27 0,27 0,0 0,0 0,0 0,0 0,0 0,0 0,0 0,-26 0,26 0,0 0,0 27,0-27,0 0,0 26,0 1,-26-1,26 1,0 26,0 0,-27-27,27 27,0-27,0 27,0-26,0-1,0-26,0 0,0 27,0-27,0 0,0 0,0 0,27-27,-1 1,-26 26,26 0,-26-27,27 27,-1 0,1 0,-27 0,26 0,1 27,-1-1,1 1,-27-1,26 1,1 25,-27-52,0 53,26-26,-26-27,0 26,0 1,-26-1,26-26,-27 27,1-27,-27 26,26-26,1 27,-27-27,0 0,0 0,27-27,-27 27,26 0,1-26,-1 26,27 0,0 0,-26 0,26 0,0 0,26 0,-26 0,0-27,27 54,-27-27,53 0,-53 0</inkml:trace>
  <inkml:trace contextRef="#ctx0" brushRef="#br0" timeOffset="429175.5475">23654 15134,'0'0,"0"0,0 0,0 0,0 0,0 0,0 0,0 0,0 0,0 0,0 0,0 0,0 0,0 0,0 0,27-26,-27 26,26 0,0-27,1 27,-1-26,1 26,-27 0,26 0,1 0,-27 0,26 0,-26 0,27 26,-27 1,0-1,0 1,0-1,0 27,-27-53,1 53,-1-27,1 1,26-1,-27 1,1-27,-1 26,27-26,0 0,-26 0,26 0,0 0,26 0,1-26,-1 26,-26 0,27 0,-1-27,1 27,26 27,-27-27,1 0,-1 0,1 26,-1-26,0 0,-26 27,0-1,0-26,-26 27,26-1,-26-26,-1 27,-26-1,27-26,-27 26,26-26,1 27,-1-27,-26 0,27 0,0 0,-1 0,27 0,-26 0,26 0,0 0,0 0,0 0,0 0,0 0,0 0,0 0,-27 26,27-26,0 0,0 0,27 0</inkml:trace>
  <inkml:trace contextRef="#ctx0" brushRef="#br0" timeOffset="431957.7066">23813 15875,'0'0,"-27"0,54 0,-27 0,0 0,0 0,0 0,0 0,-27 0,27 26,0 1,0-1,0 27,27 0,-27 0,0 0,0 0,0 0,0 0,0-27,0 27,0-26,0-27,0 26,0-26,0 0,0 0,0 0,0 0,0 0,0 0,0 0,0 0,0 0,0 0,0 0,0 0,0 0,0 0,0 0,0 0,0 0,0 0,0 0,0 0,0 0,0 0,0 0,0 0,0 0,0 0,0 0,0 0,0 0,0 0,0 0,-27-26,27 26,0 0,27-27</inkml:trace>
  <inkml:trace contextRef="#ctx0" brushRef="#br0" timeOffset="433131.7738">24025 15690,'0'0,"-27"0,1 0,79 0,-80 0,1 0,-1 0,-26 0,27 0,-1 0,1 26,-27-26,26 0,-25 0,25 0,-26 27,27-27,-27 0,26 26,1-26,-1 0,1 0,0 0,26 0,0 0,0 0,0 0,0 0,0 0,0 0,-27 0,27 0,0 0,0 0,0 27,0-1,0 1,0-1,0 27,0-27,0 54,0-27,0 0,0 26,-26 0,26-26,0 0,0 0,0 0,0-27,0 27,-27-53,27 27,27-1,-27-26,26 0,1 27,-1-27,0 0,1 0,26 0,0-27,0 27,26 0,-26 0,0 0,0 0,0 0,0 0,0 27,-27-27,27 0,-27 0,1 0,-1 0,-26 0,27 0,-27 0,0 0,26-27,-26 27,0-26,27-1,-27-26,26 1,-26-1,27-27,-27 1,0 0,0-1,0 1,0-1,0 27,0 1,0-1,-27 26,27 27,-26-26,26-1,0 27,-27 0,27 0,0-26,0 26,0 0,0 0,-26 0,26 0,0 0,0-27,0 1,-27-27,27 27</inkml:trace>
  <inkml:trace contextRef="#ctx0" brushRef="#br0" timeOffset="434033.8254">24739 12277,'-27'-27,"27"27,0 0,-52 0,52 0,-27 0,-26 0,27 0,-1 0,1 0,-1 27,1-27,26 26,0 1,0 26,26-1,1-25,26 52,-27-52,27 52,-26-52,25 25,-52 1,0 0,0 0,-26-26,0 26,-1-27,-26 1,27-1,-27-26,26 26,1-52,26 26,0-26,0-27,26 0,1-27,-1 27,27 0,-26-26,26 53,-27-27,0 0,-26 26,27 1,-1 26,-26-27,0 27,0 0,0 0,0 0,0 27,0-27,0 0,0-27,0 27</inkml:trace>
  <inkml:trace contextRef="#ctx0" brushRef="#br0" timeOffset="437094.0004">24448 13309,'0'0,"-27"0,27 0,106-27,-106 27,-26 27,26-27,0 0,0 26,-27 0,27 1,-26-1,26 27,0 0,-27 0,27 0,0 0,0 0,0 0,27 0,-1-27,-26 27,53-53,-26 27,-1-27,1 0,26 0,-27 0,0 0,1-27,-27 27,26-26,1-1,-27 1,0-1,0 27,0-26,-27-1,1 27,-1 0,27-26,-52 52,25-26,1 27,-1-1,1-26,-1 27,1-1,-1 54,1-80,26 52,0-52,0 0</inkml:trace>
  <inkml:trace contextRef="#ctx0" brushRef="#br0" timeOffset="437648.0321">24421 14340,'27'27,"-27"-27,0 0,0 0,-27 26,27 1,0-27,0 26,-26-26,26 27,0-1,0 1,26-27,-26 26,27 1,-27-27,26 26,1-26,-1 0,1 0,-1 0,1-26,26 26,-53 0,26-27,-26 27,26-26</inkml:trace>
  <inkml:trace contextRef="#ctx0" brushRef="#br0" timeOffset="437983.0512">24712 14208,'0'27,"0"-27,-26 53,26 52,0-105,0 53,-26-26,26 26,0 0,0-1,0 28,-27-27,27-27,0 27,-26 0,26-26,0-1,0 0,0-26,0 27,0-27,0 0,0 0,26 0</inkml:trace>
  <inkml:trace contextRef="#ctx0" brushRef="#br0" timeOffset="438750.0951">24474 15372,'0'0,"27"0,-27-26,0 26,26-27,1 27,-27-26,26 26,1-27,-1 27,1 0,-1 0,0 27,-26-1,0 1,0 26,0-27,-26 27,0 0,-1 0,1 0,-1 0,1-27,-1 27,1-26,-1-27,27 26,0-26,0 0,27 0,-1 0,1-26,26-1,0 27,-1-26,-25 26,26-27,0 1,0 26,-27 0,27 0,-53 0,26 0</inkml:trace>
  <inkml:trace contextRef="#ctx0" brushRef="#br0" timeOffset="439473.1365">24712 16484,'0'-27,"0"27,-26-26,26-1,0 27,-26-26,-1 52,27-26,-26 27,-1-27,1 53,26-27,-27 27,27 0,0 0,0 26,27-26,-1-26,1-1,-1 0,1 1,25-54,-25 1,-1 26,27-53,-26 27,-1-27,1 0,-1 26,-26-26,-26 0,26 27,-27 0,-26-1,27 1,-27 26,26 0,1-27,0 27,-1-26,27 26,0-27</inkml:trace>
  <inkml:trace contextRef="#ctx0" brushRef="#br0" timeOffset="440332.1856">24845 16060,'-27'0,"27"27,-26-27,-27 0,26 26,1 1,-27-27,0 26,0-26,27 27,-27-27,26 0,1 26,-1-26,27 0,0 0,0 26,-26-26,26 0,0 27,0 26,0-27,-26 27,26-26,0 26,-27 26,27-26,0 0,-26 26,26-26,0 0,0 0,0 0,0 0,0-27,26 27,-26-26,27-1,-27 0,26 1,0-1,1-26,-1 0,1 27,26-27,-27 0,1 0,-1 0,1 26,-1-26,-26 0,27 0,-27 0,26 0,0 27,-26-27,27-27,-1 27,27 0,-26-26,-1-1,27 27,-26-26,-1-27,27 53,-27-53,1 0,26 27,-27-1,1 1,-27-27,26 26,-26-25,0 25,0-26,0 0,0 0,-26 0,-1-26,27 26,-26 0,-27-26,26 52,1-26,-1 27,-25 0,52 52,-27-26,27 0,0 0,27-26,-1-1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2T21:28:49.4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4392 9578,'-26'0,"0"0,-1-27,1-78,-1 105,1 0,-1 0,1 0,-1 0,1 0,-27 0,26 0,1 26,0-26,-1 27,1-27,-1 26,-26-26,27 26,-1 1,-26-1,27 1,-27-1,27 27,-27 0,0 0,26 0,1 26,-1 1,1-1,26 0,0 1,0 26,26-27,1 0,26-26,0 27,0-1,26-26,0 0,1 0,26-27,-1 1,1-27,0 26,26-26,-26 0,26 0,-52-26,26-1,0 1,-27-27,0 0,1-26,-27 26,-1-53,1 27,-26-27,-27 0,0 0,0-26,-27 52,-26-25,1 52,-28-27,1 27,-27 0,0 27,-26 26,26 0,-26 0,52 26,-25-26,52 27,-27-1,54 1</inkml:trace>
  <inkml:trace contextRef="#ctx0" brushRef="#br0" timeOffset="2378.136">9128 17198,'0'0,"0"0,0 0,0 0,27-27,-1 27,27 0,0 0,27 0,25 0,1 0,0 0,26 0,1 0,-1 0,27 0,-27-26,0 26,1 0,-1 0,0-26,-52 26,25-27,-52 27,0-26,0 26,-26 0,-27 0,0 0,26-27,-26 27,-26 0,26-26,-27-1,1 27,-1-26,1 26,-27-27,0 27,0-26,0 26,0-27,0 27,0 0,0 0,27 0,0 0,-1 0,27 0,27 27,25-27,-25 0,52 26,-26-26,27 0,-1 27,0-27,-26 0,27 26,-54-26,27 0,-53 27,26-27,-26 26,-26-26,0 0,-27 27,26-1,-26 1,27-27,-27 26,26-26,1 26,-1-26,27 0,0 53,0-53,0 0,0 0,27-26</inkml:trace>
  <inkml:trace contextRef="#ctx0" brushRef="#br0" timeOffset="3624.2073">2778 11060,'0'26,"0"1,0-1,0-79,0 132,27-26,-27 53,26 0,-26 0,0 26,27 0,-27 1,0 25,0 1,0-26,0 25,0 1,0-27,0 27,0-27,0 1,0-28,0 1,-27 0,27-26,0-1,0-26,0 0,0 0,-26-27,26-26,0 27,0-27,0 0,-27-27,27 27,-26-26,0-27,-1 26,1-26,-1 27,1-27,-27 0,26 27,1-27,26 26,-27 1,27-1,0 1,0 26,0 0,27 0,-27 53,26-27,1 1,-1 52,1-26,-1 0,1 26,-1-26,1 0,25 0,-25-27,-1-26,1 27,-1-27,1-27,-1 1,27 0,-26-1,26-26,-27 27,0-1,1 1,26-1,-53 1,26 26</inkml:trace>
  <inkml:trace contextRef="#ctx0" brushRef="#br0" timeOffset="6144.3514">17966 7514,'0'0,"0"0,-27 0,27 0,0 0,0 0,0 27,0-27,-26 0,26 26,0-26,-27 27,27-27,-26 26,-1 0,1 1,-27-1,0 1,0 26,-26-27,-27 1,0-1,-53 1,27 26,-27-27,-52 0,25 1,-25-1,-27 1,-1-1,-25 1,-27-1,0 1,0-27,-27 26,-26 1,0-27,-26 0,26 26,-26-26,-1 0,1 0,-27 0,26 0,-25 0,25 0,1 0,-27 0,0 0,27 0,-1 0,1 26,26 1,0-1,53-26,-27 53,54-26,-27 26,79 0,-26 0,26-1,27 28,26-27,27 0,26 0,0-1,27 1,52-26,-26 26,27-53,26 26,-26-26,26 0,0 0,0 0,0 0,0 0,0 0,0 0,0-26,0 26,0-27,-27 1,27-1,0 1,-26-1,26 1,-27 0,27 26,-26-27,-1 1,27 26,0 0,-26-27,26 27,0 0,0 0,0 0,0 0,0 27,0-27,0 26,-27 1,27 25,-26 1,26-26,-27 26,1 0,26-27,-26 27,26-26,26-1,0-26,1 26,26-26,0 0,26 0,-26-26,26 26,-26 0,0 0,0 0,0 0,-26 26,-1-26,0 0,-26 0</inkml:trace>
  <inkml:trace contextRef="#ctx0" brushRef="#br0" timeOffset="7316.4185">19130 6535,'0'0,"-27"0,1-26,26-1,-53 27,26-26,1 26,-27-27,0 27,0 0,0 0,-26 0,26 27,27 26,-27 26,0-26,26 53,1 0,26 0,0-1,26 1,1 0,26 0,0-27,-1-26,1 0,27-26,-1-27,-26 0,26-53,1 0,-1-27,-26-25,26-1,-26 0,-26 0,-1-26,-26 26,-26 27,-1-1,-26 1,1 26,-1 53,-27-53,1 53,0-27,26 27</inkml:trace>
  <inkml:trace contextRef="#ctx0" brushRef="#br0" timeOffset="8680.4965">18098 6429,'0'0,"0"27,0-27,-27 0,1 106,-1-106,-25 26,-1 1,0-27,-27 26,-25 1,-1-1,0 27,-26 0,-27 0,-26-27,-1 54,-25-54,-27 53,26-26,-26 0,-27 0,1-26,26 26,-54-27,28 27,-27-27,-27 1,1-27,-1 26,-26-26,27 0,-27 0,0 0,0 0,0-26,0 26,27 0,-27 0,-27 0,1 0,26 26,-27-26,1 27,0-1,26 1,0 26,0-1,0 1,26 0,1 0,-1 27,1-1,26-26,0 53,26-27,1 0,-1 27,27-26,26 26,0-1,27-25,0 26,26-1,27 28,26-1,0-26,27 26,26 0,27 27,-1-27,1 1,26 25,26 1,-26 0,27 0,-1-1,27-25,-27 26,1-54,26 28,0-1,-27-26,27 0,0-1,-27 1,27 0,-26 0,-1 0,-26 0,27-1,-1 1,27 0,-26 0,-1-27,27 1,26-1,-26 0,27-52,-1 26,27-27,0-26,26 0,-26 0,26 0,0-26,1-1,-27 1,26-27,-26 0,-1 0,1 0,-26 0,-1-26,-26 26,0-26,-27-1,1 1,-27-27,0 27,-27-27,1 0,-1 27,1-27,-27 26,0 1,0 0,0 26,-26 26,26-26,-26 27,-27-1,26 27,1-26,-27 52,-26 1,26-1,-26 27,26 0,-26 0,26 27,-26-1,26 0,26 1,-25-1,52-26,-27 26,54-52,26 26,-27-27,27-26,0 0,27-26</inkml:trace>
  <inkml:trace contextRef="#ctx0" brushRef="#br0" timeOffset="9796.5602">19844 6615,'0'-27,"0"1,-26-1,-1-52,1 79,-1-27,-26 1,27 26,-27-27,0 54,0-27,0 26,0 27,0 0,0 27,1-1,25 27,1 0,-1-1,27 1,27 0,-1-26,27-1,0 0,0-26,26 0,1-26,-1-1,0-26,27-26,-26 26,25-53,-25-27,26 1,-27 0,-26-27,0 0,0 0,-27 27,-26-27,-26 26,-27 28,0-1,-26 0,-1 26,1 27,26 0,-53-26,27 52,-1-26,27 27</inkml:trace>
  <inkml:trace contextRef="#ctx0" brushRef="#br0" timeOffset="10926.625">19474 7805,'0'27,"0"-1,0 1,0-1,0 27,0-27,-27 27,1 0,-1 0,-26 0,0 26,-26-26,0 27,-27-27,0 26,-26-26,-27 26,0-26,1 0,-28 27,1-28,0 1,0-26,-27-1,0 1,-26-1,27 1,-28-27,1 0,0 0,0 0,-27 0,1 0,-1-27,1 27,-27 0,0 0,0-26,0 26,-27 0,1 0,26 0,-27 0,1 0,25 0,1 0,-26 0,26 0,0 0,0 0,0 0,26 0,-26 0,27 0,-1 0,0 0,27 0,0 0,0 26,26 1,1-1,25 1,1 26,27-27,-1 27,53-27,-26 54,26-54,0 27,27 0,26 0,0 0,0 0,0 0,0 0,27 0,-27-1,26 28,1-27,-1 26,27-26,-26 26,26 1,0-27,0 26,0 0,0 1,26-1,1-26,26 26,-27-26,53 0,-26-26,0-1,27 1,-27-1,26-52,27 26,-27-53,1 26,-1-26,-26 0,26-26,1 0,-27-1,26 1,-53-27,27 27,-26-27,-27 27,0-1,-27-26,1 27,-1 0,-26 26,1-27,-1 27,0 27,-27-27,27 27,0 26,1 0,-28 0,54 26,-27-26,53 26,-27 1</inkml:trace>
  <inkml:trace contextRef="#ctx0" brushRef="#br0" timeOffset="11868.6788">20691 6509,'-53'0,"26"-27,-26 1,27 26,-27 0,27 0,-1 0,-26 26,0 1,0-1,1 27,-1 0,26 26,-26 1,27 26,26-1,-27 28,54-27,-1-1,1-25,26 26,26-53,0 26,1-53,-1-26,27 0,0 0,0-53,-1 1,1-28,-26 1,-1-27,-26 0,-27-26,1 26,-54 0,1 0,-27 27,0 0,-26 26,-1 26,1 27,0 0,-1 27,1-27,26 53,-26 0,52 26</inkml:trace>
  <inkml:trace contextRef="#ctx0" brushRef="#br0" timeOffset="13716.7845">20426 7964,'0'0,"0"0,27 26,-54 1,54-1,-27 1,0-1,0 1,-27 26,27 0,0 26,0 0,0 1,0-1,0 0,0 1,-26 26,26-1,-27-25,1 26,-1-27,1 27,-1-27,-25 27,25-27,-26 1,-26-1,26 1,-27-27,1 26,0 0,-27-26,0 27,0-28,0 1,-26 0,0 0,26 0,-26-26,-27 26,27-27,-1 0,1 27,-27-26,27-1,-27 1,27-1,0-26,-27 27,0-1,0-26,1 27,-1-27,0 26,0-26,1 26,-1-26,27 0,-27 27,0-27,27 0,-27 26,27-26,0 0,-27 27,26-27,1 26,0-26,0 0,-1 27,27-27,-26 26,-27-26,27 0,26 27,-26-27,-27 0,53 26,-52-26,25 0,1 0,0 0,-27 27,27-27,-1 0,1 0,-27 26,27-26,0 27,-27-27,0 26,1-26,-1 26,0 1,0-27,1 26,-28-26,28 0,-1 27,0-27,-26 0,26 0,0-27,-26 27,0 0,26 0,-26 0,0 0,0 0,-1-26,28 26,-28 0,28 0,-1-27,-26 27,26 0,27-26,-27 26,27 0,-1 0,28 0,-28 0,27 26,-26-26,53 27,-27-1,0 1,27-1,-1 1,27 26,-26 0,26-1,27 1,-27 27,26-27,27 26,-26 0,26-26,26 27,-26-1,27 27,-27-27,26 1,-26-1,0 27,27 0,-27-27,0 27,0 0,-27 0,27 26,0-53,-26 27,26 0,-27 0,1 0,-27-1,26 1,-25 0,-1-27,0 27,-27 0,1 0,-27 0,0 0,0-1,1 1,-28-26,1-1,26 0,-26 1,0-27,-1 0,28-27,-28-26,1-26,26 26,0-80,0 27,1-26,25-27,1 0,26 0,0 1,0-1,27 0,26 27,0-27,0 26,53 1,-27 0,27 26,0 0,0 26,26 1,1 26,25 0,-25 0,26 0,26 0,-26 26,26-26,-26 27,26-27,0 0,1 0,-27-27,26 27,-26-26,-1-1,1 27,-26-26,-1 0,0 26,-26 0,0 0,0-27,-53 27</inkml:trace>
  <inkml:trace contextRef="#ctx0" brushRef="#br0" timeOffset="14822.8478">21564 6588,'-79'-26,"26"-1,-27 27,27-79,-26 79,0 26,26 27,-27 0,27 27,0-1,1 27,-1 26,26-26,27 26,27 0,-1-26,27 0,26-27,27 1,0-27,26-53,1 0,-1 0,0-53,0 0,-26-26,0-27,-26 0,-1-26,-26 26,-53 0,0-26,-27 52,1-26,-53 54,26-1,-27 26,1 27,-1 0,1 27,-27-1,53 27</inkml:trace>
  <inkml:trace contextRef="#ctx0" brushRef="#br0" timeOffset="16450.9409">21458 7885,'0'0,"0"-27,0 27,0 106,0-106,0 26,0 27,0-26,0 26,27 26,-27-26,26 53,-26-27,26 27,-26 26,27-26,-27 26,0 1,0 26,0-27,-27 27,1 26,0-53,-1 27,-26 0,-26-1,26-25,-27 25,-25-52,-1 26,0-26,0 27,-53-1,27-26,0 0,-27-1,0-25,1 26,-28-27,28 27,-28-53,28 26,-28-26,28 0,-28 26,28-52,-27 26,26-27,0 1,-26-1,0 1,-1-1,1 0,0 1,0-27,0 26,-27 1,27-1,-1-26,-25 0,26 27,-27-1,0-26,27 27,0-27,-27 26,27-26,-27 27,27-27,0 26,0 0,-27-26,27 27,0-1,-1 1,-25-1,26 1,-27-1,27 1,-27-1,27 1,-27-1,27 1,-27-1,1 0,-1 1,0-1,27 1,-27-1,27-26,-27 0,27 27,0-27,0 0,0 0,26-27,-26 27,26 0,-26-26,26 26,-26-27,26 27,-26-26,53 26,-54 0,28-27,25 27,-25-26,25 26,1-26,26 26,-26 0,26-27,0 1,0 26,0-27,27 1,0 26,-1-27,1 1,26-1,0 1,0-1,0-26,27 1,-1-1,1-27,-1 1,27 0,-26-1,26 1,0-27,0 27,0 26,0-27,0 1,26 26,-26 0,27 0,-1 0,1 0,-1 0,27 0,0 27,0-27,0 27,26-27,1 53,-1-27,27 27,-27 0,27 0,-26 0,-1 27,27-1,-53 27,0 0,-1 0,-25 0,26 0,-27 26,-26-26,27 26,-1-26,-26 27,0-27,27 26,-27-26,0 26,0-26,0 0,0 0,0 0,0 0,0 0,-27-27,27 27,-26 0,26-26,-27 25,27-25,0-1,-26 1,26-1,0 1,0-1,-27-26,27 0,27 0,-27 0,0 0,0-53</inkml:trace>
  <inkml:trace contextRef="#ctx0" brushRef="#br0" timeOffset="16868.9648">6483 12515,'-53'0,"26"0,1 0,-80 26,106-26,-26 0,52 0,0 27,1-1,-1-26,1 27,-1-1,1-26,-1 27,-26-1,0 0,0-26,0 27,-26-1,-1 1,-26-1,27-26,-1-26,1 26</inkml:trace>
  <inkml:trace contextRef="#ctx0" brushRef="#br0" timeOffset="17914.0246">8811 9604,'0'0,"0"0,0-26,0 26,0 0,0 0,0 0,-26 0,26 26,-27 1,27-1,-26 1,26 26,-27 0,27 0,0-1,0 1,0 0,0 0,27 0,-27-26,26-1,1 0,-1-26,0 0,1 0,26 0,-27-26,1 0,-1-1,1 1,-1-27,-26 53,27-53,-27 26,0 27,0-26,0 26,-27 0,1 0,26 26,-27 1,1-1,-1 1,1 26,-1-27,1 1,26-1,-27 0,27 1,-26-27,52 26,-26-26</inkml:trace>
  <inkml:trace contextRef="#ctx0" brushRef="#br0" timeOffset="18671.0679">2937 16140,'27'-27,"-1"1,1-1,26-79,-27 106,27-26,0 26,0 0,-27 0,27 26,-26 1,-1 26,0-27,1 27,-27 0,0 26,0-26,0 0,-27 0,27-26,-26 26,0-27,-1 0,27 1,-26-27,26 26</inkml:trace>
  <inkml:trace contextRef="#ctx0" brushRef="#br0" timeOffset="18848.078">3202 16325,'26'0,"1"-27,26 27,0-53,-1 53,1-52,0 52,0-53,0 53,-26-53</inkml:trace>
  <inkml:trace contextRef="#ctx0" brushRef="#br0" timeOffset="19618.1221">6536 14393,'-27'0,"1"0,-1 0,1 0,-1 0,1 27,-1-27,27 26,0 1,27 26,-1-27,1 27,-1-27,27 27,-26 0,-27-26,0-1,0 1,-27-1,27 1,-53-27,27 0,-1-27,1 1,26-1,0-26,0 27,26-27,1 26,26-25,-27-1,1 26,25 1,-25-1,-27 1,0 26,0 0,0-53,26 53,-52-27,52 1</inkml:trace>
  <inkml:trace contextRef="#ctx0" brushRef="#br0" timeOffset="20319.1622">8732 12356,'26'-26,"1"26,-27 0,0 0,0-27,0 27,-27 0,1 0,-1 0,-26 0,0 53,27-53,-1 53,1 0,-1-27,1 1,52-1,-26-26,27 0,26 0,-27 0,1-26,26 26,-27-27,1 27,-1 0,1 27,-27-1,26-26,-26 53,26 0,-26-26,27 25,-27-25,0-1,26 1,-26-1,0-26,27-26,-27 26,0-53,26 26,1-52</inkml:trace>
  <inkml:trace contextRef="#ctx0" brushRef="#br0" timeOffset="20761.1875">10742 10134,'0'0,"27"0,-27 0,0 0,0 26,0 0,0 1,0-1,0 27,0-26,0 26,0-27,0 27,0 0,0-53,0 0,0 0,26 0</inkml:trace>
  <inkml:trace contextRef="#ctx0" brushRef="#br0" timeOffset="21017.2021">10981 10292,'0'0,"0"27,0-1,0 1,26 26,-26-27,26 1,1-1,26-26,-27 0,27 0,-26-26,26-1,-53 1,26-1,-26-26,-26 27,-1-1,1 1,-27-1,26 27,-26-26,27 52,-27-26,27 53</inkml:trace>
  <inkml:trace contextRef="#ctx0" brushRef="#br0" timeOffset="22031.2601">3122 17489,'0'0,"27"0,-27-26,106 26,-106 0,0 0,0 0,0 0,0 0,0 0,0 0,0 26,0-26,0 0,0 0,26 79,-26-79,0 27,0-27,-26 53,26-53,0 0,0 0,0 0</inkml:trace>
  <inkml:trace contextRef="#ctx0" brushRef="#br0" timeOffset="22244.2723">3493 17277,'0'0,"0"0,0 27,0-1,0 27,0-53,0 80,0-80,0 79,0-79,0 79,0-79,53 53,-53-53,53-26</inkml:trace>
  <inkml:trace contextRef="#ctx0" brushRef="#br0" timeOffset="22721.2994">6086 16351,'0'53,"0"-26,-27 26,27-27,-26 27,26-27,0 1,-53-1,79 1,-26-27,0 26,0-52</inkml:trace>
  <inkml:trace contextRef="#ctx0" brushRef="#br0" timeOffset="23029.3171">6509 16325,'27'-27,"25"1,-25 26,-133 0,133 26,-27-26,-27 27,1 26,26-27,-27 27,1-26,26 25,-27-25,27-1,27 1,-1-27,1 26,-1-26,1 0,25 0,-25-26,-1-1,1 27,-1-26,27-27,-53 0</inkml:trace>
  <inkml:trace contextRef="#ctx0" brushRef="#br0" timeOffset="23488.3434">8282 14473,'0'0,"0"26,0-26,0 27,0-27,0 26,0 1,-27 25,27-25,0-1,0 1,0-1,27 1,-27-27,0 26,0-52</inkml:trace>
  <inkml:trace contextRef="#ctx0" brushRef="#br0" timeOffset="23863.3649">8520 14367,'53'-27,"-27"27,1 0,52 0,-105 0,26 0,0 27,-27-27,27 53,0-27,-26-26,26 27,0-1,26 1,-26-1,53-26,-26 27,-1-27,27 0,-27 26,1-26,-27 0,0 0,0 0,0 26,0-26,-27 0,1 0,0 0,-1 0,27 27,-26-27,26 0,0-27,26 1</inkml:trace>
  <inkml:trace contextRef="#ctx0" brushRef="#br0" timeOffset="24322.3911">10134 12674,'0'0,"0"0,0 0,0 0,0 26,0-26,0 26,0 1,0-1,0 1,0-1,0 1,0-1,0-26,0 27,0-27,0 0</inkml:trace>
  <inkml:trace contextRef="#ctx0" brushRef="#br0" timeOffset="24686.412">10346 12568,'26'26,"-26"1,0-1,0 1,0-1,0 0,0-26,26 27,-26-27,27 0,-27 0,26-27,-26 27,0-26,27 0,-27-1,26 27,-26-26,0 26,0 0,0 0,0 26,27 1,-27-1,0 0,0 1,26 26,-26-27,0 27,27-26,-27-27,0 26,0-52,26 26</inkml:trace>
  <inkml:trace contextRef="#ctx0" brushRef="#br0" timeOffset="25154.4387">12330 10742,'0'27,"0"-27,0 26,0 0,0 1,0-27,0 26,0 1,0-1,0 54,-27-80,54 26,-27-26,0 27</inkml:trace>
  <inkml:trace contextRef="#ctx0" brushRef="#br0" timeOffset="25400.4528">12595 10716,'0'0,"26"26,-26-26,0 27,0-1,0 0,0 1,0 26,0-27,0 1,0-1,-26 1,-1-1,1-26,26 0,-27 0,27-26,-26-1</inkml:trace>
  <inkml:trace contextRef="#ctx0" brushRef="#br0" timeOffset="25567.4624">12595 10689,'26'0,"0"0,1 0,26 0,-27 0,1 0,-1-26,1 26,-1-53,1 106,-1-106,0 53,1-27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2:59:02.1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12824 8434,'-25'0,"0"24,1-24,48 0,1 0,0 0,25 0,24 25,0-25,26-25,24 25,0-24,25-1,-1-25,26 25,0 1,24-1,25-25,1 25,24 1,0-1,25 0,-1 25,26 0,0 0,24 0,-24 25,24-25,1 0,-1 0,1 25,-1-25,1 0,-1 0,0 0,1 0,-25 24,-1 1,1 0,-25 25,0-1,-25 50,-25-24,0 49,-24 0,-1 0,-24 25,-26 0,1 24,0 26,-50 24,1-25,-26 50,0 0,-24 50,-25 0,-25 24,0 1,-25 24,0 25,0-25,-24 25,-1-24,1 24,-1-25,-24-25,24-24,0 0,-24-50,0 0,24-25,-25-49,1-1,-25-24,24-25,-24-25,-25 1,25-26,-25-24,0-1,-25-24,0 0,-24 0,-1-1,0-24,-24 25,-1-25,-24 0,0 25,0-25,-25 0,0 0,0 0,0-25,-25 25,0 0,0 0,-25 25,1 0,-1-25,0 25,-24-25,24 0,1-25,-26 0,26-25,-1 1,0-26,1-49,24 25,-25-50,50 25,-25-25,0-24,25-1,25 1,0-1,0 0,24 1,-24-1,49-24,1 24,-1-24,25 24,0-25,25-24,25 0,0-25,24 0,26 0,-1-25,25 0,25-25,0 1,25-26,0 1,25-1,24 1,0 0,26 24,-1-25,0 75,25 0,0 50,0-1,0 75,25 0,0 75,0-1,24 25,1 25,-25 0,49 50,-49-50</inkml:trace>
  <inkml:trace contextRef="#ctx0" brushRef="#br0" timeOffset="5816.3327">23044 8806,'24'-75,"1"50,-25-24,25-1,-25 1,-25-1,25 0,-25 1,1-1,-1 25,-25-24,25 24,-24 0,-1 25,1 0,-26 50,1-1,24 26,-49 24,24 25,1 0,0 0,24 25,25 0,0 0,25-25,25 0,0-25,25 25,-1-25,26 0,-26 1,1-26,-25 25,-1-24,-24 24,0 0,-24 0,-26-24,0-1,1 0,-1 1,1-26,-26 1,26 0,24-26,-25 1,1-25,24 0,0 0,0 0,0 0,25 0,-49-25,49 25,-25-24,25 24,-25-50</inkml:trace>
  <inkml:trace contextRef="#ctx0" brushRef="#br0" timeOffset="6936.3967">21803 11038,'0'-50,"25"26,-25-1,25-25,0-74,0 99,-25 1,24 24,-24-25,0 25,0 0,0 0,0 25,-24 24,-1-24,-25 25,25-1,-24 26,-1-51,25 51,-24-26,49 1,-25-25,25 25,0-26,0 1,25 0,-1-25,1 0,25 25,-25-25,24 0,-24 0,0 0,25 25,-50-25,24 24,1-24,-25 25,25 0,-25-25,25 0,-25 25,0-25,25 25,-25-25,0 0,0-25,0 0,-25 25,25-50,0 1,0-1,0-24,0-1,0 1,0-1,0 1,0 0,-25-1,25 26,0-1,0 25,-25 0,25 25,-25 25,25-25,-24 50,-1 24,0 1,25-1,-25 0,0 26,1-51,-1 1,25 0,0-26,0 1,0-25,0-25,0-24,25-1,-1 25,-24-49,0 24,25 1,-25-1,0 25,0 25,0 0,-25 25,1 25,-1-1,-25 26,25-26,0 1,1 0,-1-26,25-24,25 0,-25-49,49-1,-24 0,0 1,0-26,24 26,-24 24,-25 0,0 25,25 25,-50 0,0 0,25 49,-24-24,24-26,-25 1,50 0,-25-25,24-25,1 0,0 1,0-1,0 0,-25 0,24 50,-24-25,0 50,0-26,0 1,0 25,0-25,0-25,0-25</inkml:trace>
  <inkml:trace contextRef="#ctx0" brushRef="#br0" timeOffset="14297.8178">21654 12576,'0'0,"0"0,0 25,-24-25,24 49,0-24,-25 25,0-1,25-24,25 25,0-50,24 0,1-50,49 25,25-49,0 0,50-1,-25-24,-1 25,1 24,-25-24,0 49,0-25,-24 50,-26-50</inkml:trace>
  <inkml:trace contextRef="#ctx0" brushRef="#br0" timeOffset="17843.0205">20365 13246,'0'0,"0"0,-25 25,-25-25,-49 0,49 0,1 0,-26 0,26 0,-26 0,-24 0,25 0,-25 0,-1 0,1-25,-25 25,0-25,0 25,-25-25,0 0,25 25,-25-25,1 1,-1 24,0-25,-25 25,26 0,24-25,-25 25,0 0,25-25,0 25,25 0,-1 0,1 0,50 0,-1 25,0-25,26 25,24 0,-25 24,25 1,0 24,25 26,-25 24,0 0,0 0,24 49,-24-24,25 25,-25-25,25 24,0-24,0 0,-1 0,1-25,-25 0,50-25,-25-25,-1 26,26-76,0 26,-1-25,26 0,-1-25,0-25,26 25,-1-25,25 0,25 0,0 25,24-24,1-1,-1 0,26 25,24-25,-24 25,24-25,0 25,-24 0,24 0,0 0,-25 0,1 0,-1 0,-24 0,24 0,-49-24,0 24,-25 0,0-25,-25 25,-24-25,-1-25,-24 25,-1-49,-49 24,25-49,0 0,-25-25,-25 0,0-50,25 26,-24-51,-26 25,25 1,-24 24,-1 0,0 25,-24 25,24 25,-24 24,-1 25,26 25,-26 25,26-50,-1 50,25-50,1 0</inkml:trace>
  <inkml:trace contextRef="#ctx0" brushRef="#br0" timeOffset="27566.5767">18504 11832,'0'0,"-25"0,25 0,-24 0,24 0,0 25,0-25,0 0,-25 0,25 0,-25-25,25 25,-25 0,0 0,1 0,-26 0,0 0,26 0,-26 0,0-25,-24 25,24-25,1 25,-26 0,1-25,0 25,-1 25,26-25,-26 0,1 25,24 0,-24 0,24-1,0-24,1 25,24 0,-25-25,26 25,-1-25,0 0,25 0,-25 0,0 25,25-1,0 1,0 0,0 25,0-1,0 1,-24 24,24 1,0 24,0-25,0 1,0 24,-25-25,25 1,0-26,0 1,0 0,25-26,-25-24,24 25,26-50,0 25,-1 0,26 0,-1-24,25 24,-24 0,49 24,-25-24,50 0,-25 25,0-25,0 0,-25 25,25-25,-25 0,1 25,-26-25,-24 0,-1 0,1 0,-25-25,-1-25,1 1,-25-1,0-49,-25 0,1-25,-1 25,0-1,0 1,0 25,1 24,-1-24,0 49,0-25,0 25</inkml:trace>
  <inkml:trace contextRef="#ctx0" brushRef="#br0" timeOffset="30629.7519">17264 12229,'0'0,"0"0,-25 0,25 0,-25 0,1 0,-1 0,-25 0,25 0,-24 0,-1 0,1 25,-1-25,-24-25,24 25,0 0,1-25,-26 25,26-25,-50 25,49-25,-25 25,1-25,-25 25,24 0,1 0,-25 0,24 0,-24-24,25 24,-25-25,24 0,1 25,-26-25,26 25,-25-25,24 25,1 0,0 0,-1 0,26 0,-1 0,0 0,1 0,24 0,0-24,25-1,0 0,0-25,0-24,25 24,-25-49,25 25,0-25,-25 24,24-24,1 25,-25-26,0 26,25-1,-25 1,25-25,-25 24,0-24,0 50,0-51,0 51,0-1,0 1,0 24,0 0,0 25,0 0,0 0,-25 0,0 25,25 0,-25 24,1 26,-1-26,0 26,0-26,0 1,1-1,-1-24,25 0,-25-25,25 0,0-50,0 1,0-1,25 1,0-26,-25 26,24-26,1 1,0 24,-25 1,25 24,0 0,-1 25,1 25,-25 0,50 24,-50 26,49-1,-24 0,0 26,0-26,24 0,-49-24,25 0,0-26,0 1,-25 0,25-50,-25 25,0-49,24 24</inkml:trace>
  <inkml:trace contextRef="#ctx0" brushRef="#br0" timeOffset="38731.2153">18703 12675,'0'0,"-25"25,25-25,0 0,0 0,0-25,0 0,0 1,0-1,0-25,0 1,0-1,0 0,25 1,-25 24,0 0,0 0,0 25,0 0,25 25,-1 0,1 25,0-1,25-24,-26 25,1-1,0-24,0 0,0 0,-25-25,0 0,0 0,-50-25,25 25,-24 0,-1-25,0 25,1 0,24-25,-25 25,26 0,24 0,0 0,24-25,1 25,0-24,25-1,-1 0,1 0,-25 0,24 1,-24 24,-25 0,0 0,0 0,0 24,-25 1,0 0,1-25,24 25,-25 0,0-1,25-24,0 25,0 0,0-25,25 25,-25-25,25 25,-1-1,-24-24,25 25,0-25,-25-25,25 1,-25-1,25 0,-25-25,24 1,1-1,-25-24,25 24,-25-24,25 49,-25-25,0 25,0 25,0 0,25 25,-25 25,24 0,1-1,0 1,0 24,0-24,-1-1,1 1,-25-25,0-25,0 0,0 0,0 0,-25-25,1 0,-26 0,25-24,-24 24,24 25,-25-25,25 25,25-25,0 25,0 0,25 0,25-24,-1 24,1-25,0-25,-1 50,-24-25,25 1,-26-1,-24 25,0 25,-24 24,-1 1,-25-1,25 26,-24-1,24-24,0 24,0-49,25 49,-24-74,24 25,0-50,0 25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2T21:26:27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4445 9287,'0'0,"0"0,-26-27,-1 27,27 0,-26 0,0 0,-1 0,1-26,-1 26,1 0,-27-26,-27-1,27 27,-52-26,25-1,-26 27,-26 0,-27-26,1 26,-1 0,-26 0,26 26,-26-26,-27 0,53 0,-26 27,0-27,26 26,0 1,27-27,0 26,0-26,-1 0,54 26,-1-26,1 27,26-27,0 26,0-26,27 53,-27-26,27 26,-1 0,1 26,-1 27,1 0,-1 52,1 1,-1 0,27 26,-26 0,26 27,0-27,0 0,0 1,26-28,1 1,-27-27,26-26,1 0,-1 0,27-53,-26 0,52 0,-26-27,53-26,-1 0,28 0,26-26,26-1,26 1,28-1,25-26,1 27,52-1,1 1,-1 26,-26-27,27 54,-27-1,-27 27,-26-53</inkml:trace>
  <inkml:trace contextRef="#ctx0" brushRef="#br0" timeOffset="5947.3401">3837 5186,'-27'0,"27"0,-26 0,-1 0,27-27,-52 27,25 0,-52 27,26-27,-27 0,1 0,0 26,-27-26,0 27,0-1,-26-26,0 0,-1 27,-25-27,25 0,1-27,0 27,-1 0,28 0,-28-26,27-1,27 1,0 26,26-27,0 1,0 26,0-27,27 27,-1 0,-26 0,27 27,-1-1,-26 1,0 52,27 1,-27 25,0 1,0 0,-26 53,26-27,0 27,27 0,-27 26,26-26,1 26,-1-26,1 26,-1-26,1-1,26-25,-27 25,54-25,-27-54,53 27,-27-27,27-26,0 0,26 0,27-27,0 27,0-26,0-27,26 26,0 1,27-1,-27 1,54-27,-28 26,28-26,-1 27,0-27,0 26,27-26,-27 0,-26 26,0 1,26 26,-53-27,-26 27,0-53,-27 53</inkml:trace>
  <inkml:trace contextRef="#ctx0" brushRef="#br0" timeOffset="16406.9384">8229 9869,'0'0,"0"26,0-26,0 0,0 0,0 0,0 0,0 0,0 0,0-26,0 26,-27-26,27-1,0 1,0-54,0 27,0-26,0 0,0-27,0 0,0-26,0-1,0 1,-26 0,26-27,0 53,0-26,0 26,0 0,0 27,0-1,0 1,0 26,0 0,0 27,0-1,0 1,0 26,0 0,0-27,0 27,0 0,0 0,0 0,0 0,26 53,-52-79,52 52,-26-52,27 52</inkml:trace>
  <inkml:trace contextRef="#ctx0" brushRef="#br0" timeOffset="16987.9716">9181 10028,'0'0,"0"0,0 0,0-53,27 26,-27-52,26 0,-26-27,27-27,-27 1,26-53,-26 26,0 0,0-26,0 27,0-1,0 26,-26 1,26 53,-27-27,27 27,-26 26,26 0,-27 26,27 1,0-1,0 27,-26-26,26 26,0 0,0 0,0 26,0-26,26 27,-26-1,27 1</inkml:trace>
  <inkml:trace contextRef="#ctx0" brushRef="#br0" timeOffset="17547.0036">10478 9975,'0'-80,"0"1,0 0,-27-54,27 1,0-27,0 1,0-1,-26 0,26 0,26 1,-26-28,0 54,0 0,0 0,27-1,-27 27,0 27,0 26,0 0,0 0,0 27,0 26,0 0,-27 0,27 0,0 26,0 1,0-1,27 54</inkml:trace>
  <inkml:trace contextRef="#ctx0" brushRef="#br0" timeOffset="18042.0318">11351 9710,'0'-26,"0"-54,26 1,-26-27,27-53,-27 27,0-27,26-26,-26 0,0 0,0 0,0 26,0 27,0-1,0 27,0 27,0 26,0 0,-26 53,26-26,0 26,-27 0,54 26,-54-26,54 53,-27-26,26 25</inkml:trace>
  <inkml:trace contextRef="#ctx0" brushRef="#br0" timeOffset="18493.0577">12674 9763,'0'-79,"0"-1,0-25,-27-28,27-25,0-1,0-26,27-1,-27 1,0 26,0 1,0 25,0 28,0 25,0 1,0 26,0 26,-27 1,1 26,26 26,0-26,-26 53,26-26</inkml:trace>
  <inkml:trace contextRef="#ctx0" brushRef="#br0" timeOffset="32380.8521">5583 5768,'27'-53,"-27"-26,26 26,27 0,0 0,0 0,26 0,0 0,27 0,0 27,26-27,1 26,25 1,-25-1,26 1,26 26,-27 0,28 0,-1 26,-26 27,26-26,-26 26,-1 0,1 26,-27 0,-26 1,27-27,-28 0,28 26,-54-26,27-27,0 1,0-1,-1-26,1 0,0-26,26-1,-26 1,0-1,26-25,-26-1,26 26,-26-26,27 27,-1-1,-26 1,26-1,0 27,1 0,25 0,-25 0,52 0,-26 0,26 0,0 0,27 0,-1 27,-26-27,54 26,-54 27,26-26,1-1,-53 27,26-26,-26 25,-27-25,0 26,-52-53,-1 53</inkml:trace>
  <inkml:trace contextRef="#ctx0" brushRef="#br0" timeOffset="72580.1513">8308 11430,'0'26,"0"1,0-27,0 26,27 1,-27-1,0-26,0 53,26-26,-26-1,0 27,27-26,-27 25,26 1,-26 0,27 0,-1 0,0 0,1 0,26 0,-27-27,27 27,0 0,0-26,0-1,0-26,26 27,-26-1,27-26,-1 0,0 0,1-26,-1 26,27-27,-27 27,1-26,25 26,-25-27,26 27,-27-26,0 26,27-27,0 1,-27-1,27 27,0-26,0 26,0-27,0 1,-27 26,27-27,0 27,0-26,-1 26,-25 0,-1-26,0 26,27 0,-26 0,-1-27,0 27,1 0,26 0,-27 0,0-26,-26 26,53 0,-26-27,-1 27,0 0,-26 0,27 27,-28-27,28 0,-27 26,0-26,0 27,0-1,-27 0,27 1,-53-1,26 1,1-1,-1 27,1 0,-27 0,26-26,-26 52,27-53,-27 27,26 0,1 0,-27 26,26-26,0 0,1 0,-1 0,-26 27,27-28,-27 1,26 0,-26 0,27 0,-27 0,0 0,26 0,-26-27,0 1,0 26,0-53,0 26,0 1,0-1,0 1,0-27,-26 26,26 0,0-26,0 0,-27 27,27-27,0 0,0 0,-26 0,26 0,-27-27,27 27,0-26,-26 0,-1-1,1 1,26-1,-26 1,-1-27,27 26,-26 1,26-1,-27 27,27-26,0-1,0 27,0-26,0 26,0 0,27-26,-27 26,0 26,0 0,0 1,26-1,-26 27,27 0,-27 0,26 0,0-26,1 25,-1-25,1-27,-1 26,1-26,-1 0,1 0,-1-26,-26-1,27 1,-1-27,1 27,-1-27,0 26,27 1,-26-27,-1 53,1-53,-1 53,1-27,-27 27,0-52</inkml:trace>
  <inkml:trace contextRef="#ctx0" brushRef="#br0" timeOffset="77505.4327">9340 11483,'0'0,"-26"0,26 0,0 0,-27-27,27 27,0 0,0 0,-26 27,26-27,0 0,0 26,0 1,0-1,26 1,-26-1,27 1,-1-1,-26 1,53-1,-26 1,-1-27,27 26,-27-26,1 0,26 0,0 0,-27 0,27 0,0 0,0-26,0 26,0 0,0 0,0 0,-1 0,1 0,27 0,-27 0,0-27,26 27,-26 0,0 0,26-26,-26 26,0-27,26 27,1-26,-27 26,26-27,-26 1,26-1,1 27,-1-26,-26 26,26-27,-26 1,0 26,27 0,-1-27,-26 27,26-26,-26 26,27-26,-1 26,0 0,-26 0,27 0,-28 0,1 0,27 26,-27-26,26 0,-26 26,26-26,-26 27,27-27,-27 0,26 0,-26 26,26-26,-26 27,27-1,-1-26,-26 0,26 27,-26-27,26 26,1-26,-1 0,-26 27,27-27,25 0,-25 0,-1 0,0 26,1-26,-27 27,26-27,1 26,-1 1,-26-1,0 0,0 27,-27-26,27 26,-27 0,1 0,-1 26,1 0,-27-26,26 27,-26-1,0 27,0-27,0 1,-26 25,26-25,0 26,-27-27,27 0,-26 1,26-1,-27 0,27 1,0-27,0 0,0 0,0-27,-26 27,26-27,0 1,0-1,0-26,0 0,0 27,0-27,0 0,0 0,0-27,0 27,0-26,-26 26,26-27,0 1,0 0,0-1,0 27,0-53,0 27,0 26,-27-27,27 1,-26-1,26 1,-27-1,27 1,-26-1,-1 27,27-26,-26 26,-1 0,27 0,0 0,0 0,0 0,-26 0,26 26,0-26,0 27,0 26,26-27,-26 1,0 26,0 0,0-27,0 27,0 0,0-27,27 1,-27-1,0 1,26-27,-26 0,27 0,-1-27,1 1,-1-1,1 1,-1-1,27-25,-27 25,27 1,-26-27,-1 53,1-27,-1 1,1-1,-1 27,1 0,-1 0,-26 0,26 0,-26 0,0 0,27 0,-27 0,0 27,0-27,26 0,-26 0,27 26,-27-26,0 0,0 0,0 0</inkml:trace>
  <inkml:trace contextRef="#ctx0" brushRef="#br0" timeOffset="83101.7531">10663 11271,'0'-26,"0"26,0-27,-106 27,106 0,-26 0,26 0,0 0,0 0,0 0,0 0,0 0,-27 0,27 0,27 27,-27-1,0 1,0-1,0 1,26 26,-26-1,0 1,0 0,27 27,-27-1,26-26,-26 26,0 1,27-1,-27-26,26 26,-26-26,0 27,27-27,-27 0,26 26,-26-26,26 0,-26 0,27-27,-1 27,1-27,26 1,-27 26,1-27,26-26,26 27,-26-27,0 26,26-26,-26 0,26 0,-26 0,27-26,-27 26,26-27,0 27,1-26,-27-1,0 27,26-26,-26 26,0 0,0 0,0 26,-27-26,1 27,-1-1,0 1,1 26,-1-27,-26 27,27-26,-27 25,26-25,-26 26,0-27,0 27,0-26,0 26,0-27,0 0,0 1,0-1,0 1,0-1,0-26,0 27,27-27,-27 0,0 26,0-26,0 0,0 0,0 0,0 0,26-26,-52-1,26 27,0-26,0 26</inkml:trace>
  <inkml:trace contextRef="#ctx0" brushRef="#br0" timeOffset="83556.7792">12224 13441,'0'0,"-26"26,26-26,0 0,0 0,0 0,0 0,0 0,0 0,26 27,-26-27,0 26,0 1,27-1,-27 1,26-1,-26 1,26-1,-26-26,27 26,-27-26,26 27,-26-27,0 0,27-27,-1 27,-26-26,27 0,-1-1,1 27,-1-26,-26-1,27 1,-1-1,1 1,-1 26,-26 0,0-53,26 106,-26-53,0 0,0 0,27 26</inkml:trace>
  <inkml:trace contextRef="#ctx0" brushRef="#br0" timeOffset="85861.9107">11695 10292,'0'-26,"0"26,0-27,0-78,0 105,0 0,0-27,0 27,0 0,0 0,0 0,0-26,0 26,0 0,26-27,-26 27,27 0,-1-26,27 26,-26 0,-1-27,27 27,0-26,0 26,0 0,0-27,0 27,26 0,-26 0,0 0,26 0,1 0,-1 0,27 0,-27 0,1 0,-1 0,27 0,-27 0,27-26,-27 26,27 0,0 0,-27-27,27 27,0-26,-27 26,27 0,0 0,0-26,-27 26,27 0,0 0,0 0,-27 26,27-26,0 0,0 0,0 26,-27-26,27 27,-27-27,27 26,-27-26,27 27,-53-27,26 26,1 1,-1-27,-26 26,26 1,-52 26,26-27,-27 0,27 1,-53 26,27 0,-27 0,0 0,0 0,0-1,0 28,0-27,-27 26,27-26,0 26,-26-26,26 27,0-1,-27-26,27 26,-26 1,26-1,-27 0,27 1,-26-1,26 1,0-1,-27 0,27 1,-26-1,26 27,-26-27,26 1,-27-1,27 0,0 1,-26-1,26-26,0 26,-27-26,27 0,0 27,-26-54,26 27,-27 0,27 0,0-27,-26 27,26-26,0 26,-27-53,27 53,0-27,0 0,0 1,0-1,0 1,0-27,0 26,0 1,0-27,0 0,-26 0,26 0,0-27,-27 1,27 26,-26-27,0 1,26-1,-27 1,27 0,-26-1,26 27,-27-26,27 26,0 0,0 0,-26-27,26 27,0 0,0 0,0 0,26 27,-26-27,0 26,0 1,0 25,27-25,-27-1,0 1,26-27,-26 26,0 1,27-27,-1 0,0-27,1 27,26-26,-27 26,27-27,-26 1,26-1,-1 27,-25-26,-1 26,1-26,-1 26,-26 0,0 0,27 0,-27 0,0 0,0 0,0 0,0 0,0-27,26 27,-52-53,52 27,-52-27</inkml:trace>
  <inkml:trace contextRef="#ctx0" brushRef="#br0" timeOffset="87180.9864">12674 11218,'0'0,"0"0,0 0,0 0,0 0,0 0,-27 27,27-27,0 26,0-26,-26 27,26-1,0 1,-26 26,26-27,0 27,0 0,-27 0,27 0,-26 26,26-26,-27 26,27-26,-26 27,-1-27,1 26,-1-26,-26-27,27 54,-1-54,-25 27,25-53,-26 53,0-53,0 26,27 1,-27-27,0 0,0 26,27-26,-27 27,0-27,0 26,26 1,-25-1,25 1,-26-1,27 1,-1 25,1-25,-1 26,1 0,-1 0,1 26,0-26,-1 0,1 26,26-26,-27 0,1 26,26-52,0 26,-27 0,27-27,0 1,0-1,0 1,0-1,0-26,0 27,0-27,0 0,0 0,0 0,0 0,0 0,-26 0,26-27,0 27,0 0,0-53,0 53,-27-26,27-1</inkml:trace>
  <inkml:trace contextRef="#ctx0" brushRef="#br0" timeOffset="87596.0101">11086 13388,'0'26,"-26"-52,26 52,0-26,-27 27,27-27,0 26,0-26,-26 27,26-1,0 1,0-1,-26 1,26-1,0 1,0-1,26 0,-26-26,0 27,26-27,1 0,-1 0,1 0,26-27,-27 27,27-26,0 0,0-1,0 27,-27-26,1 26,-1-27,27 27,-53 0,27 0,-1 0,-26 0,0 0,0 0,0 27,0-27,0 0,0-27,0 27,0-26,0-1</inkml:trace>
  <inkml:trace contextRef="#ctx0" brushRef="#br0" timeOffset="88563.0655">13626 10398,'-26'-26,"26"26,0 0,0 0,0 0,0 0,0 0,-27 26,27-26,0 27,-26-1,26 1,-26 25,-1-25,1 26,26 26,-27-26,1 0,-1 0,27 0,0 0,0 0,0-27,27 1,-1-1,1 1,-1-27,1 0,25 0,-25 0,26 0,-27-27,27 1,-26-1,-1 27,1-53,-27 27,26-1,-26 1,0-1,0 27,0-26,-26 26,-1 0,27 0,-26 0,26 0,-27 26,1-26,26 27,0-1,-27-26,27 53,-26-53,52 27,-52-54,26 27</inkml:trace>
  <inkml:trace contextRef="#ctx0" brushRef="#br0" timeOffset="89629.1265">13917 10213,'0'-53,"0"0,0-26,0-80,0 106,0 0,-26-26,26 52,0-26,0 0,0 27,-26 0,26 26,26-27,-26 27,0 0,26 0,1-26,26 26,-27 0,54 0,-27 0,26 0,0 0,1 0,26 0,-1 0,1 0,0 0,26-27,1 27,-1 0,-26 0,26 0,27 0,-27 0,0 0,1 0,-1 0,0 0,-26 0,26 27,1-27,-28 26,1 1,0-27,-26 26,25 0,-52 1,27-1,-27 1,-1 26,-25-27,-1 27,1 0,-1 0,-26 26,0 1,0 26,0-27,-26 27,26 0,-27-1,27 28,-26-27,26 26,-27 0,27 0,-26 1,0-1,26 0,-27 1,27-1,-26 0,26 0,-27-26,27 0,-26 0,26 0,-27 0,1-27,26 0,0-26,-27 27,1-54,26 27,-27 0,27-27,-26 1,26-1,-26 1,26-1,-27-26,27 27,-26-27,26 26,0-26,0 0,-53-26,53 26,0-27,-27 27</inkml:trace>
  <inkml:trace contextRef="#ctx0" brushRef="#br0" timeOffset="89922.1431">16669 12938,'0'0,"0"27,0-27,0 26,0 1,0 25,27-25,-27 52,26-26,-26 0,26 0,1 0,-27 0,26-27,1 1,-1-27,1 0,-1 0,27-27,0 1,-26-1,25 1,1-1,-26 1,26 0,-27-1,1 27,-27-26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2T20:43:52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21379 556,'0'0,"0"0,0 0,0 0,-159-27,159 27,0 0,79 27,-79-27,80 26,-1-26,0 0,27 0,0 0,0 0,26 0,27 0,-27-26,27 26,-27 0,27 0,0 0,-27 0,0 0,1 0,-54 0,27 26,-53-26,0 0,-53 0,79 27,-79-27,0 0,0 0,0 0,0 0,0 0,0 0,0 0,0 0,0 0,-26-80,26 80,-53-26,53 26,-80-80,1 80,26-26,0 26,53 0,-79-27,79 27,0 0,0 0,0 0,53 0,0 0,26 0,0 27,1-27,-1 26,-26-26,-53 0,53 80,-53-80,-27 79,27-79,-79 79,79-79,-79 80,79-80,-53 53,53-53,-53 79,53-79,0 0,0 0</inkml:trace>
  <inkml:trace contextRef="#ctx0" brushRef="#br0" timeOffset="1324.0757">3122 503,'0'0,"0"0,0 0,-79-27,79 27,-79 0,26 0,0 0,-27 0,-25 0,-1 0,-26 27,-1-27,-26 26,1-26,25 27,-25-27,-1 26,53 1,-26-27,52 0,1 0,26 0,53 0,-79 0,79 0,0 0,0 0,0 0,0 0,0 0,0 0,0 0,-53-27,53 27,0 0,0 0,0 0,0 0,26-53,-26 53,53-79,-53 79,80-80,-54 28,27-1,-53 53,79-80,-79 80,53-53,-53 53,0 0,0 0,0 0,0 0,-79 80,26-54,-26 27,-1-26,1 25,26 1,-26-26,26 26,0-27,53-26,-80 27,80-27,0 0,0 79,0-79,53 53,-53-53,106 53,-53-27,0 1,0-27,-53 0,79 53,-79-53,80 26,-80-26,0 0,0 0,0 0,0 0,53 27,-53-27,0 0,0 0,0 0</inkml:trace>
  <inkml:trace contextRef="#ctx0" brushRef="#br0" timeOffset="9778.5592">6245 4445,'-27'0,"27"26,0-26,-26-105,52 131,1-26,25 0,1 0,0 0,27 0,25 0,-25 0,26 0,-27 0,0 27,-26-27,0 26,0-26,-26 26,-1 1,-26-27,27 0,-27-27,26 27</inkml:trace>
  <inkml:trace contextRef="#ctx0" brushRef="#br0" timeOffset="10211.584">9314 4286,'26'27,"-26"-1,27-26,-1 27,27-27,0 26,-27-26,54 27,-27-1,0-26,26 26,-26-26,0 0,0 0,0 27,-27-54,27 27,0-26,0 26</inkml:trace>
  <inkml:trace contextRef="#ctx0" brushRef="#br0" timeOffset="10662.6098">12383 4313,'26'0,"-26"26,27-26,-1 27,1-27,26 0,0 0,-1 0,28 0,-1 0,1 0,-28 0,28 0,-1 0,-26 0,0-27,26 27,-26-26,27 26</inkml:trace>
  <inkml:trace contextRef="#ctx0" brushRef="#br0" timeOffset="11145.6374">15743 4419,'0'0,"0"0,27-27,-1 27,27 0,0 0,0 0,53-26,-27 26,0 0,1 0,-1 0,0 0,1-27,-1 27,-26-26,0-1</inkml:trace>
  <inkml:trace contextRef="#ctx0" brushRef="#br0" timeOffset="11575.662">18865 4286,'27'0,"-27"0,26 0,-79 0,106 0,0 0,0 0,26 0,1 0,25-26,-25-1,26 27,-27-26,0-1,-26 27</inkml:trace>
  <inkml:trace contextRef="#ctx0" brushRef="#br0" timeOffset="20562.176">6165 5265,'0'0,"0"-26,27-1,-27 27,0 0,0-26,0 26,0 0,-27 26,27 1,0-27,-26 26,-27 27,0 0,0 0,0 0,0 0,-26 0,26 0,-27 0,28-1,-1-25,26-1,-26-26,27 27,26-27,0 0,0 0,0 0,0-27,26 27,1-26,-1-1,27 1,0 0,0-27,0 26,26-26,1 27,-1-27,0 26,1-25,-27 25,0 1,26-1,-53 1,27-1,-53 27,27 0,-27 0,26 0,-26 0,0 0,0 0,0 0,0-26,0 26,27 0,-27 0,26 0,-26 0,27 0,-27 0,26 0,0 26,1-26,-1 0,1 27,26 26,0-27,0 1,0-1,26 27,-26-27,26 27,-26-26,0 26,0-27,0 27,0-27,0 27,-27-26,1-1,-1 1,1-1,-27-26,0 27,0-27,26 0,-26 0,53 0,-80-27,27 27,0-26,0 26</inkml:trace>
  <inkml:trace contextRef="#ctx0" brushRef="#br0" timeOffset="21240.2148">7700 5980,'0'0,"-27"0,27 0,-53 0,27 0,-1 0,1 0,-27 0,0-27,27 27,-1 0,1 0,26 0,-27 0,27 0,-26 0,26 0,0 27,-27-27,27 0,-26 0,26 0,-27 0,1 0,26 26,-26-26,26 0,0 0,0 0,0 0,0 0,0 0,0 0,0 0,0 27,0-1,0 0,0 27,0-26,0 52,0 1,0-28,0 28,0-1,0-26,0 0,0 0,0-27,0 1,0-1,0-26,0 0,0 0,0-26</inkml:trace>
  <inkml:trace contextRef="#ctx0" brushRef="#br0" timeOffset="22043.2608">5292 5874,'-26'0,"26"26,26-26,0-79,27 105,-26 1,26-1,26-26,-26 27,0-1,0 1,0-27,-27 26,1 1,-1-27,1 26,-27 0,0 1,-27 26,1-27,26 27,-27 0,1 0,-1-27,27 27,-26-26,26-1,26-26,-26 27,27-27,-27 0,26-27,1 27,-1 0,1-26,-1 26,1 0,-27 0,0 0,26 26,-52 1,26-1,0 1,-27 26,27-27,-26 27,26-27,0 27,0-26,0-1,26 1,-26-1,53-26,-27 0,27 0,0 0,0-26,0 26,27-27,-1 1,0 26,-26 0,27-27,-28 27,-25 0,26 0,-27-53,1 80,-27-27,26 26,-26-26</inkml:trace>
  <inkml:trace contextRef="#ctx0" brushRef="#br0" timeOffset="43278.4753">8017 9922,'-26'-27,"26"27,0-26,0 26,0 0,0 0,0 0,0 0,0 26,0 1,0-1,0 27,0 0,0 27,0-28,0 28,0 26,-27-27,27 27,0-27,0 1,0-1,0-26,0 26,0-26,0 0,0 0,0 0,27 0,-27-27,0 1,0-1,0 1,0-27,0 26,0 1,0-27,0 26,26 1,-26-27,0 0,0 26,0-26,0 0,0 0,27 26,-27-26,0 0,0 0,26 27,-26-27,27 0,-1 0,-26 0,27 0,-1-27,0 1,1 0,-1-1,1-26,26 27,-27-54,27 27,0 1,0-1,0 0,-27 0,27 26,0-26,0 27,-26-27,25 27,-25-1,-27 27,26 0,-26 0,0-26,0 26,0-27,0 27,0 0,0 0,0-26,-26-1,26 1,-27-1,27 1,-26-1,-27-25,27-1,-27 0,0 0,26 0,-26 0,0 0,1 0,-1 0,26 27,-26-27,27 26,-1 1,1-1,-1 27,1-26,0 26,26 0,0 0,0 0,0 0,-27 0,27 0,0 0,0 26,-26-26</inkml:trace>
  <inkml:trace contextRef="#ctx0" brushRef="#br0" timeOffset="50521.8896">6774 1826,'0'-27,"0"27,0 0,0-26,-27 26,27 0,-26 0,-1 0,1 0,-27 0,26 0,-25 0,-1 0,-27 0,1 0,0 0,-1 0,-26 0,27 26,-27 1,27-27,-1 26,27-26,1 0,-1 27,26-27,-26 0,53 0,-26 26,26-26,0 0,0 0,26 26,-26 1,0-1,27 27,-27-26,26 26,-26 26,0 0,0 1,0 26,0-1,-26 1,26 0,-27 26,27 1,0-1,-26-26,26 26,-27 0,27-26,0 0,0-27,0 27,0-26,0-27,0 0,27-1,-27 1,26-26,1-1,-1 1,1-1,26 1,-1-27,1 0,27 0,-1 0,27-27,0 27,0-26,-1 26,28-27,-1 1,-26 26,26-27,-26 1,0 26,0-27,-53 27,26 0,0-26,-26 26,-26-26,-1-1,1 27,-27-53,0 27,0-27,0-27,-27 1,27-27,-26 0,26-26,-27 0,1-27,-1 0,1 1,-1-1,1 0,-27 0,27 27,26 0,-27 26,1 0,26 27,-27-1,27 27,-26 27,26-1,0 54,0-27,0 53,0 0,26 0</inkml:trace>
  <inkml:trace contextRef="#ctx0" brushRef="#br0" timeOffset="54493.1168">9102 7355,'-26'0,"26"0,0 0,0 0,-27 0,1 0,26 27,0-27,-27 0,1 0,-1 0,1 0,-1 26,1-26,-1 0,1 0,0 0,26 27,-27-27,1 0,-1 0,27 0,-26 0,26 0,0 0,0 0,-27 0,27 0,0 0,0 0,-26 0,26 0,-27 0,27 0,0 0,0 0,-26 0,26 0,0 26,0-26,-27 0,27 0,0 27,0-27,-26 26,26-26,0 27,0-1,-27 1,27-1,0 0,0 1,0-1,0 27,0-26,0-1,0 27,0-26,27 26,-27-27,0 27,26 0,-26 0,0-27,27 27,-27 0,0-27,26 27,-26-26,0 26,0-27,0 1,27-1,-27 1,0-27,0 26,0-26,0 27,0-27,26 0,-26 0,0 26,0-26,27 0,-1 0,-26-26,27 26,-1 0,1 0,-1-27,0 27,1 0,26 0,-27 0,27-26,-26 26,-1 0,1 0,25 0,-25 0,-1 0,27 0,-26-27,-1 27,1 0,-27 0,26 0,-26 0,27 0,-27 0,26 0,-26 0,0 0,0 0,27 0,-27 0,26-26,-26 26,0 0,0 0,26-27,-26 1,27 26,-27-27,0-26,0 27,0-27,0 27,0-54,0 27,0-26,0 0,0-1,0 1,-27-1,27 1,-26 0,0 26,-1 0,27-27,-26 28,-1 25,27-26,-26 27,-1-1,27 1,-26 26,26-27,-27 27,1 0,-1 0,1 27,-1-1,1 1,0-1,-1 1,1-1,26 1,-53-27,53 0</inkml:trace>
  <inkml:trace contextRef="#ctx0" brushRef="#br0" timeOffset="57248.2744">7700 7144,'26'0,"-26"0,0 0,0 0,27 26,-1 27,-26-26,27-1,-1 27,0-27,1 27,-27-26,0-27,26 26,-26-26,-26 0,-1 0,1-26,0-27,-1 0,1 0,-1-26,1-1,26 1,-27 0,27-1,27 1,-27 26,26 0,1 53,-1-26,1 52,-1 0,0 27,1 0,-1 27,-26-1,27 0,-1-26,1 0,-1-26,27-27,-26 0,-1 0,27-27,-27-26,1 0,-1 0,1 1,-27-28,0 27,0 0,-27 0,1 27,-1 0,1-1,-27 27,27 27,26-1,-27 0,27 1,27 26,-27-27,26 27,1-26,-1-27,27 26,-27-52,1 26,-1-27,1 1,-1-27,-26 0,0 0,0 27,0-27,-26 26,26-26,0 53,0-26,26 26,1 0,-1 26,27-26,0 27,0-1,-27 1,27-1,-26 1,-1-1,-26 0,0-26,-26 27,-1-1,-26 1,27-27,-27 0,0 26,0-26,27 0,-1-26</inkml:trace>
  <inkml:trace contextRef="#ctx0" brushRef="#br0" timeOffset="57582.2932">8599 6509,'0'26,"0"27,0-26,27-1,-1 1,1-27,26 0,-27 0,27-27,-27 1,-26-27,0 0,0 0,-52 0,-1 0,0-26,-27 52,1-26,0 27,-1-27,1 26,26 27,0-26,27 0,26 26,0 0,0-53,26 26,-26 1</inkml:trace>
  <inkml:trace contextRef="#ctx0" brushRef="#br0" timeOffset="58946.3715">9393 6773,'-26'0,"26"0,0-26,-27 26,27 0,0 0,0 0,0 26,27 1,-27-1,26 1,1-1,-1 27,0 0,1-27,-27 1,26-1,1-26,-1 0,1 0,-27-26,26-1,-26-25,0 25,0-26,0 27,0-1,0 1,27 26,-1-27,1 27,-1 27,0-27,1 0,-1 0,1 0,-1 0,-26-27,0 1,-26-1,26 1,-27 0,1-1,-27 1,53-1,-26 1,-1-1,54 27,-27 0,26 0,27 27,-27-1,27 1,-26-27,26 26,-27 1,1-27,-27 0,0 0,26-27,-26 1,-26-1,-1 1,27-27,-26 26,-1-26,1 27,26-1,-27 1,27 26,0 26,27 1,-1-1,1 1,-1-1,1 1,-1-1,1-26,-1 0,0 0,1 0,-1-53,1 27,-27-27,0 0,-27-26,1-1,-1 1,1 0,-27 26,53-27,-26 54,-1-27,1 53,26 0,0 26,26 1,1 26,-1 0,1 0,-1-1,27 28,0-27,0 0,0-27,-27-26,27 0,-27 0,1-26,-27-27,26 26,-52-26,26 0,-27 27,27-27,-26 27,26 26,-26 0,52 26,-26 27,26-27,27 27,-26-26,26-1,-27 1,1-1,-1-26,-26 0,0 0,-53-26,0-1</inkml:trace>
  <inkml:trace contextRef="#ctx0" brushRef="#br0" timeOffset="59101.3804">9711 6191,'0'0,"0"0,26 0,27-26,0-1,26-26,1 1,-27-1,-1 0,1 0,27-27,-54 27</inkml:trace>
  <inkml:trace contextRef="#ctx0" brushRef="#br0" timeOffset="60237.4453">10663 7064,'27'-26,"-1"26,-26-53,26 27,-26-27,0 0,0 0,0 26,0-26,0 27,-26 0,26 26,0 0,26 0,-26 26,27 0,-1 27,1-26,-1-1,1-26,-1 27,1-27,-27-27,26 1,-26-1,0 1,0-1,0 1,0 0,0 26,0 0,27 0,-1 26,-26-26,26 0,27 26,-26-26,-1 27,1-54,26 27,-27-26,1 26,-27 0,0-26,0 26,0 0,26 26,-26 0,0 1,0-1,27 1,-1-27,-26 0,26 0,1 0,-27-27,0 1,0-1,0 1,0-27,-27 27,1-1,26-26,-26 53,26-26,0 26,0 0,0 26,52-26,-25 27,-1-1,27 1,0-27,-26 0,26 0,-27 0,0 0,-26-27,0 1,0 26,0-27,0 27,0-26,-26-1,52 27,-26-26,27 26,-1-27,1 1,-1-27,1 27,-1-27,1 26,-27-26,0 0,-27 27,27-1,-53 27,27 0,-1 0,1 53,-1-26,27 52,0-26,27 0,-1 26,1-26,-1 0,54-26,-54-1,-26 1,0-27,27 0</inkml:trace>
  <inkml:trace contextRef="#ctx0" brushRef="#br0" timeOffset="60730.4735">10055 6879,'0'0,"-27"-26,27 26,0 0,0 0,0 0,0 26,0-26,0 27,0 26,0-27,0 27,27 0,-27 0,26 0,-26-27,0 27,26-26,-26-1,0-26,0 26,-26-52,26 26</inkml:trace>
  <inkml:trace contextRef="#ctx0" brushRef="#br0" timeOffset="60950.4861">9975 7223,'0'27,"27"-1,-27 1,0-1,0 0,26 1,-26-1,0 1,27-27,-1 0,-26-27,53 1,-27-27,1 27,-1-27,27 26,-53-26,53 27,-53-1</inkml:trace>
  <inkml:trace contextRef="#ctx0" brushRef="#br0" timeOffset="61430.5136">11245 7038,'0'0,"0"0,-26 0,26 26,0-26,0 27,0-1,0 1,0-1,0 27,0-26,0 26,0-27,0 27,0-27,-27 1,54-27,-54 0,27 0,0 0</inkml:trace>
  <inkml:trace contextRef="#ctx0" brushRef="#br0" timeOffset="61693.5286">11086 7408,'0'27,"27"-1,-27 1,0-80,26 53,-26 53,27-53,-27 26,26-26,1-26,-27 26,26-27,1 1,-1-1,1 27,-27-26,26-1,0 27,-26-26,27 26,-27 0,0 0</inkml:trace>
  <inkml:trace contextRef="#ctx0" brushRef="#br0" timeOffset="72351.1382">6033 2302,'-53'0,"26"26,-25-26,25 0,27 0,-26 27,26-27,-27 0,27 0,27 0,-1-27,1 1,-1-1,27 1,-27 0,1-1,-1 1,-26 26,0 26,-26 1,-1 52,-26-26,1 26,-1 1,-27-1,27 0,0 1,27-27,-27 0,53-53,0-27,27-26,25 0,28-26,-27-27,53 0,-1 0,1 1,0-1,-27 26,1 27,-27 0,-27 53,-26 0,0 27,-26 26,-54 26,1 1,-27 52,0-26,0 0,1 26,25-53,1 1,26-27,27-1,26-52,0-26,52 0,1-54,0 1,27-27,25 0,1 0,0 27,-26-27,25 53,-25-26,-27 26,0 26,-1 1,-52 26,27-27,-27 27,-27 27,1 26,26-27,-53 80,27-26,-1 25,-26 54,0-27,27 54,-27-28,0 1,0 0,27-27,-1 0,1-52,26-1,0-26,0-26,0-1,26-52,1-1,-1-26,-26-26,27-27,-1-26,1 26,-1-53,-26 27,26 0,-26-1,0 27,0 1,0 25,0 27,0 27,0-1,0 27,0 27,0 26,0 26,0 27,0 26,-26 1,26 52,-26-27,-1 1,1 0,26-27,-27 27,27-53,0 0,-26-27,26-26,0 0,0-27,0-26,26 0,-26-53,27 1,-1-1,1 0,-1-27,0 1,27 26,-26 0,-1 27,1-1,-27 1,0 26,0 0,0 26,0 1,-53-1,26 27,-26 0,1 0,-28 0,1 0,-1 26,-25-26,25-27,1 27,26 0,0-53,0 27,27-27,26 0,53-27,-1-26,28 0,26 1,26-1,27 0,-1 0,1 0,0 0,-53 26,26 1,-53 0,1 26,-54 0,-26 26,0-26,-53 26,0 1,-26-1,-27 27,0-26,1-1,-28 1,1 26,26-27,-26 27,0-27,26 1,26-1,27 1,1-27,25 0,27 0,53-27,0-26,26 27,27-27,26-26,27 26,0-27,-27 27,27 1,-53 25,-27-26,1 27,-54-1,-26 27,-26 27,-27-27,-27 53,-26-27,1 27,-28 0,-25 26,25-26,1 27,0-27,52-1,27 1,0-26,53-1,27-52,26-1,53 1,-1-27,1 0,0 0,53 0,-27-26,0 26,-26-26</inkml:trace>
  <inkml:trace contextRef="#ctx0" brushRef="#br0" timeOffset="73860.2245">9181 4974,'0'0,"0"-26,0 26,0 79,0-79,-26 0,26 0,-27-26,27 26,-26 0,0 26,-27 1,26-1,-26 0,0 1,-26 26,26 0,-26-27,26 27,26 0,-26-53,27 27,-1-1,27-26,0 0,0 0,0 0,0-26,27-1,-1 1,1-27,26 26,-27-52</inkml:trace>
  <inkml:trace contextRef="#ctx0" brushRef="#br0" timeOffset="74169.2419">9234 4921,'27'27,"-1"-27,1 26,-1 1,1-27,26 26,-1 1,-25-1,26 27,0 0,26-27,-26 27,0-26,0-1,-27 27,27-53,-26 27,-1-1,1 0,-1-26,-26 0,0 0,0 53,0-53,0 0,-26 0,26 27</inkml:trace>
  <inkml:trace contextRef="#ctx0" brushRef="#br0" timeOffset="74538.2631">9181 5212,'0'-26,"0"26,0 26,0 1,27-1,-27 27,0 0,0 0,0 26,0-26,-27 27,27-1,0-26,0 0,0 0,0 0,0 0,53-27,-79-26,52 27,-52-54,26 27</inkml:trace>
  <inkml:trace contextRef="#ctx0" brushRef="#br0" timeOffset="76699.3869">6192 5503,'-27'80,"-26"-1,-53 0,1 27,-1-26,26-1,-25 0,25-26,1-26,52-27,27-27,27-26,26 1,26-28,27 1,0-27,0 0,26 27,-26 26,-27 0,0 26,-26 27,-53 53,-26 0,-27 53,-53 0,27 26,-27-26,-26 26,52-52,27-1,0-26,53-53,80-26,-1-27,53-53,27 0,0-26,53-1,-54 28,28-28,-54 54,-26 0,-53 52,-27 54,-79 25,-26 54,-53 0,-54 53,28 0,-54 26,53-26,-26-27,53-26,52-27,54-26,26-53,53-26,53-27,26-53,27 0,52-26,-26 26,1-26,-28 52,-25 1,-54 26,-52 79,-27 27,-80 27,-52 25,0 1,-27 27,27-28,-1 1,54-26,26-54,53-26,79 0,27-53,53 0,-27 0,27 0,-27 0,1 27,-81 52,-25 1,-27 52,-53 1,0 26,-53-1,27 1,0 0,26 0,0-27</inkml:trace>
  <inkml:trace contextRef="#ctx0" brushRef="#br0" timeOffset="96007.4913">13997 8334,'0'0,"0"0,0 0,0 27,0 26,0-27,0 27,0 27,-27-1,27 0,0 27,0-27,0 1,-26-1,26 1,26-1,-26-53,0 27,0 0,0-53,-26 27,26-54,0 27</inkml:trace>
  <inkml:trace contextRef="#ctx0" brushRef="#br0" timeOffset="96233.5042">13785 9128,'0'0,"0"27,0-1,0 27,0-27,0 1,0-1,0 1,27-1,-27-26,26 0,1-26,-1-1,27 1,-27-27,27 27,-26-27,26 26,-27-26</inkml:trace>
  <inkml:trace contextRef="#ctx0" brushRef="#br0" timeOffset="96813.5374">14896 8493,'0'0,"0"0,0 27,0-27,0 26,0 27,0-27,0 54,0-27,-26 26,26-26,0 26,0 1,0-27,-27 0,27 0,-26-27,26 0</inkml:trace>
  <inkml:trace contextRef="#ctx0" brushRef="#br0" timeOffset="97053.5511">14738 9075,'0'0,"0"-26,26 52,-26-26,0 0,27 27,-27-1,26 1,-26-1,26 1,1-1,-1-26,27 0,-26-26,26-1,0-26,0 27,-1-27,-25 0,52 26,-52-26</inkml:trace>
  <inkml:trace contextRef="#ctx0" brushRef="#br0" timeOffset="99556.6943">16034 8281,'0'0,"0"0,0 0,0 0,0 53,0-26,0 26,0 0,0 26,0 27,0-27,0 27,0 0,27-27,-27-26,0 27,0-27,0-27,0-26,0 26</inkml:trace>
  <inkml:trace contextRef="#ctx0" brushRef="#br0" timeOffset="99768.7064">15955 9049,'0'0,"0"26,0 1,26-1,-26 1,27 26,-1-27,1 0,-1 1,0-1,1-26,-27 0,26-26,27 52,-53-79,53 27,-26 0,-1-27</inkml:trace>
  <inkml:trace contextRef="#ctx0" brushRef="#br0" timeOffset="101122.7837">12674 5001,'0'0,"0"-27,0 54,-27-27,1 26,-27 1,0 25,0-25,0 26,0 0,27-27,-1 27,1 0,0-53,-1 27,27-27,27-27,-1 27,0-26,27-27,-26 0,26 0,26 0,-26-26,0 26,0 0,0 0,-27 53,1-27,-1 27,1 27,-27 26,26-27,1 27,-1 0,0 26,1-26,26 0,-27 0,27 0,-26-53,-1 27,1-1,-27 0,0-52,0 26,-27-26,27-1</inkml:trace>
  <inkml:trace contextRef="#ctx0" brushRef="#br0" timeOffset="101422.801">12647 5212,'0'0,"0"27,0-1,0 1,0 26,0 0,0 26,0 0,0 1,0 25,0-25,27-1,-27 1,26-1,-26-26,0 0,27-27,-27 1,0-1,0-52,0 26</inkml:trace>
  <inkml:trace contextRef="#ctx0" brushRef="#br0" timeOffset="104293.9651">19580 11218,'0'27,"-27"-1,54-26,-1 0,27 27,-27-54,27 27,27 0,-1-26,0-1,-26 27,27-26,-1-1,0 27,-26-26,-26 26,-1 0,1 0,-27-26,0 26,0 0,0 26,-27-26</inkml:trace>
  <inkml:trace contextRef="#ctx0" brushRef="#br0" timeOffset="104502.9771">19791 11351,'27'26,"-27"-52,53 26,-27 0,53-27,-26 27,0-26,27 26,-27 0,-1 0,1 0,-26 26,-54-26</inkml:trace>
  <inkml:trace contextRef="#ctx0" brushRef="#br0" timeOffset="107695.1598">20479 9551,'0'0,"0"-26,27 0,-27-54,0 80,0-26,0 26,0-27,0 27,0-26,0-1,0 27,0-53,0 27,0 0,0-27,0 0,-27 0,27 0,-26 0,26-26,-27 52,27-26,-26 0,26 0,-27 0,1 27,-1-27,27 27,-26-1,-1-26,1 27,0-1,-1-26,1 53,-1-26,1-1,-1 1,1 0,-1 26,1 0,-1 0,1-27,-1 27,1 0,0 0,-1 27,1-27,26 0,-27 26,1-26,26 26,-27 1,27-1,-26 1,26 26,-27-27,27 27,0 0,-26 0,26 0,-27 0,27 0,0 0,0 0,-26-1,26 1,0 0,0 0,0 0,0 0,0 0,0-27,0 27,0 0,0 0,0-26,0 26,-26-27,26 0,0 1,0-1,0-26,0 0,0 27,0-27,0 0,-27-27,27 27,0-53,0 27,-26 0,26-27,0 0,0 0,-27 26,27-52,0 53,0-27,-26 26,26-26,0 27,0-1,0 1,0 26,0 0,0 0,0 0,0 26,0 1,0-1,26 27,-26 0,0 0,27 26,-27-26,0 0,26 0,-26-26,27-1,-27 0,26-26,0 0,1-26,-1 0,1-1,-1 1,1-1,26-26,-27 27,27-1,-27 1,1-1,-1 27,1-26,-1 26,-26 0,0 0,0 0,0 0,0 0,0 0,0 0,0 26,0-26,0 0,0 0</inkml:trace>
  <inkml:trace contextRef="#ctx0" brushRef="#br0" timeOffset="110326.3103">12171 2514,'27'-27,"-1"1,27-27,0 26,0-26,0 0,0 1,26-1,-26 26,0-26,-27 27,1-1,-1 27,1-26,-27 26,-27 26,27 1,-53-1,0 27,1 0,-28 26,1-26,-1 27,27-27,1 0,-1-1,26-52,1 0,52 0,1-52,-1 25,27-52,26 26,1-27,-1 1,1 26,-1-26,0 52,1-26,-27 27,-53 26,26 26,-26 1,-26 26,-1 0,1 0,-27 26,0 0,0-26,26 0,-25 0,52-53,0 0,26 0,0-53,1 27,26-1,-27-26,27 27,-26-27,-1 27,1 26,-27 26,0 0,0 27,-27 27,1 26,-1 26,1 0,-1 27,1 0,-27-1,26-25,1-1,0 0,-1-26,27-27,-26-26,26-26,0-1,0-26,0 0,26-26,-26-27,27 26,-27-25,26-1,0 0,1 0,-1 0,1 0,-1 0,1-26,-1 26,1 0,-27 0,26 26,-26 1,0 26,0 0,0 26,-26 1,26 26,-27 0,1 26,-1 1,1-1,-1 27,1-27,-1-26,1 0,26 0,-26-27,26 1,-27-1,27-26,0 0,0 0,27-26,-27-1,26 1,0-1,27 1,-26-1,-1 1,1 0,-1-1,-26 27,0 0,-26 0,-27 0,0 0,-26 27,-1-1,-26 0,27 1,0-1,-1 27,1-26,26-1,0 1,53-27,0 0,26-27,27 1,27-1,26 1,-1-1,1-26,27 27,-28-27,1 27,-26-1,-1 1,-26 26,-27-27,-26 27,-26 27,-27-1,0 1,-26-1,-1 1,-26-1,1 27,-1 0,26-27,-25 27,52-26,0-27,26 26,27-26,27 0,26-26,26-1,0-26,27 0,27 0,-1 27,0-27,-26 0,0 27,-27-1,1 1,-54 26,0-27,-26 27,-26 27,-27-1,-26 1,-1-1,-26 27,1-26,-1 25,0-25,0 26,0-27,53 27,-26-53,53 27,-1-27,54 0,-1-27,53 1,1-1,-1-26,53 0,1 27,-27-27,-1 27,1-27,0 26,-53 27,0-26,-27 26,-26 0,-26 26,-27-26,-26 27,-1 26,-26-27,-26 27,26 0,-26 0,26-27,27 1,-1 26,27-53,53 0,0 0,27 0,26-27,53 27,-27-53,53 27,1-27,25 26</inkml:trace>
  <inkml:trace contextRef="#ctx0" brushRef="#br0" timeOffset="111565.3811">15849 4948,'0'0,"26"0,-26 26,0-26,-26 0,-1 0,1 27,-27-1,27 27,-27 0,0 0,0 0,0 0,0 0,27 0,-27-27,53 0,0-26,0 0,0 0,26-52,27 25,0-26,0 0,0 0,26 0,-26 0,-26 27,25-27,1 53,-26 0,-1 0,27 27,-26-1,-1 27,27 0,-27 0,1 0,26 0,-27-27,1 27,-1-27,1-26,-1 27,-26-27,27 0,-54-27,27 27,-26-26</inkml:trace>
  <inkml:trace contextRef="#ctx0" brushRef="#br0" timeOffset="111784.3937">15955 5265,'-27'27,"54"26,-27-27,26 53,-26-26,27 27,-27-1,26 0,-26 1,27-1,-27 1,0 25,0-105,26 80,-26-27,0 0,0-27</inkml:trace>
  <inkml:trace contextRef="#ctx0" brushRef="#br0" timeOffset="113920.5158">18521 10954,'-26'0,"26"-27,-27 27,1 27,-1-27,-26 0,1 0,-1 26,0-26,0 27,-27-1,27-26,-52 27,25-1,-26 1,1-27,25 26,-52 0,26 1,-26-1,26 1,-26-27,26 53,-53-53,53 26,-52-26,-1 27</inkml:trace>
  <inkml:trace contextRef="#ctx0" brushRef="#br0" timeOffset="118403.7723">9843 11351,'0'-27,"0"27,26 27,-26-27,0 0,-26 0,26 0,0 0,0-27,0 27,0 0,26 0,1-26,-1 26,27 0,0-27,0 27,0-26,26-1,1 27,-27-26,26 26,-53-27,27 1,-26 26,-1-26,1 26,-27 0,0 0,0 0,-27 0,1 0,-1 0,1 0</inkml:trace>
  <inkml:trace contextRef="#ctx0" brushRef="#br0" timeOffset="118804.7952">10002 11324,'-27'27,"1"-27,-1 0,27 0,-26 0,26 0,0 0,26 0,1 0,-1 0,27-27,-26 27,25-26,28 26,-27 0,26-27,-26 27,0 0,-27-26,27 26,-26 0,-1 0,-26 0,0 0,27 0,-27 0,0 0,0 0,0 0,0 0,0 0,0 0,0 26,0-26,-27 0,27 0,-53 0,53 0,-26 0,26 0,-27 0</inkml:trace>
  <inkml:trace contextRef="#ctx0" brushRef="#br0" timeOffset="119982.8626">18865 4974,'0'27,"-26"-27,-1 26,107 1,-133-1,26 27,-26 0,0 0,0 0,27 0,0-27,-1 1,1-1,26-26,0 0,26-26,1-1,-1 1,27-27,0 0,26 0,-26 0,0 0,26-26,-52 52,26-26,-27 27,27 26,-26 26,-1 1,1-1,-1 27,0 0,1 0,-1 0,1 0,-1-27,1 27,-27-26,26-1,-26-26,27 27,-54-27,27 0</inkml:trace>
  <inkml:trace contextRef="#ctx0" brushRef="#br0" timeOffset="120447.8892">18997 5265,'0'0,"0"0,0 0,0 0,0 0,0 0,0 27,0-1,0 1,0 26,27-1,-27 28,0-1,26 27,-26 0,27 0,-27 0,0-1,0 1,26-26,-26-1,0-26,0 0,0-27,27 27,-27-26,0-27,-27 0,27 0,0-27,0 27,-26-26</inkml:trace>
  <inkml:trace contextRef="#ctx0" brushRef="#br0" timeOffset="121417.9447">19500 6165,'0'0,"0"0,0 0,-26 0,-1 26,1-26,-1 27,1-1,26 1,-27 26,1-27,26 0,0 1,26-1,1 1,26-27,-27 0,27 0,-26-27,26 1,-27-1,0 1,1 0,-27-1,26 1,-26 26,0 0,0 0,-26 0,26 53,-27-27,27 27,-26 26,26 1,0-1,-26 27,26-27,0 1,0-1,26 0,-26-52,0 26,26-27,1-26,-27 0,26 0,1 0,-1-26,1-27,-27 26,0 1,0-27,0 27,-27-27,27 26,-53 27,53 0,-26-26</inkml:trace>
  <inkml:trace contextRef="#ctx0" brushRef="#br0" timeOffset="121742.9633">19976 6615,'27'0,"-27"0,-27 26,27 1,0-1,-26-26,26 26,26 1,-26-1,27-26,-1 0,1 0,-1 0,1 0,-1-26,1-1,-27 27,-27-26,27 0,-26 26,-1-27,1 27,-1-26,27-1</inkml:trace>
  <inkml:trace contextRef="#ctx0" brushRef="#br0" timeOffset="122809.0242">16510 6165,'0'0,"0"0,-26 0,26-27,-27 27,1 27,0-27,-1 0,-26 26,27 1,-1-1,1 1,-1-27,27 26,0 1,27-1,-1-26,1 0,-1 0,1 0,26-26,-27 26,0-27,1 1,-1 26,-26-27,27 1,-27 26,0-27,0 1,26 26,-26 0,0 0,0 0,0 0,-26-27,26 27,0 0,0 0,0 0,0 0,0 0,0 0,0 27,0-27,0 0,0 0,0 0,0 0,0 0,0 0,-27 26,27 1,0-1,0 27,-26 0,26 0,-27 0,27 26,-26 1,26-27,0-1,0 1,0-26,26-1,-26-26,27 27,-1-54,-26 27,27-26,-27-1,0 1,0-1,0 1,-27 0,27-1,-26 1,-1 26,1 0,26 0,-26-27,26 27</inkml:trace>
  <inkml:trace contextRef="#ctx0" brushRef="#br0" timeOffset="123118.0419">16722 6429,'0'0,"0"0,0 27,0-1,0 1,0-1,-26 1,26-1,0-26,0 27,0-27,0 0,0 0</inkml:trace>
  <inkml:trace contextRef="#ctx0" brushRef="#br0" timeOffset="124685.1315">13124 6085,'0'0,"26"0,-26 0,0-26,0 26,-26-26,26 26,-27 0,1-27,-1 27,1 0,-1 27,1-27,-1 26,1 0,26 1,-26-1,52 1,-26-27,26 26,1-26,-1 0,27 0,-26 0,-1 0,27 0,-26-26,-27 26,26 0,-26 0,0 0,0 26,0 1,0 26,0 0,-26-1,26 28,-27-27,27 26,0 1,-26-28,26 28,0-54,0 27,0-26,0-1,0-26,26 0,1-26,-27-1,26 1,-26-27,27 26,-1-26,-26 1,0-1,0 53,0-53,-26 53,-1-27,1 27,-1 0,27 0,-26 0,26 0,-27 0</inkml:trace>
  <inkml:trace contextRef="#ctx0" brushRef="#br0" timeOffset="125012.1502">13441 6271,'0'0,"0"26,27 1,-54 25,27-25,0-1,0 1,0-1,0 1,0-27,0 26,0-52,27 26,-27-53</inkml:trace>
  <inkml:trace contextRef="#ctx0" brushRef="#br0" timeOffset="125945.2036">9631 5794,'0'0,"-26"-26,26-1,-27 27,1-105,-1 105,1 0,-1 0,1 0,0 0,-1 26,27-26,-26 27,26-27,26 0,1 0,-27 0,26 0,-26 0,26 0,-26 0,0 26,0 0,-26 1,26 26,-26 0,26 0,-27 0,27 26,-26-26,26 0,0-27,26 27,-26-53,27 0,-27 0,52-26,-25-27</inkml:trace>
  <inkml:trace contextRef="#ctx0" brushRef="#br0" timeOffset="126214.219">9658 5927,'26'-27,"-26"1,0 26,-26 0,-1 26,1 1,-1-1,1 1,-1-27,27 0,0 0,0 0,27 0,-1-27,1 1,-27-1,26 27,-26 0,0 0,0 0,0 0,0-26,0 26,-26 26,26-26,-27 0,27 0,0 0,27 0,-54-26</inkml:trace>
  <inkml:trace contextRef="#ctx0" brushRef="#br0" timeOffset="132274.5656">18442 2646,'53'-53,"0"0,0-26,26-27,-26 26,26-25,1 52,-27-27,-1 27,-25 27,-27 26,26 0,-26 53,-26-27,26 27,-27 0,27 27,-26-28,26-25,0-1,0 1,26-27,1-27,52 1,-26-27,0 0,26 0,-26 0,0 0,-26 0,-1 27,1-1,-27 27,-27 27,27 26,-53 0,27 26,-1 27,-26 26,1-26,25 53,-26-53,27 26,-1 0,1-26,-1 0,27-27,0 1,0-1,0 0,0-26,0 0,0 0,0-26,27-1,-27 1,0-1,0-26,0 26,0-26,0 0,0 27,0-27,0 0,0 0,0 26,0-26,0 0,0 0,0 0,0 0,0 0,0 27,0-27,0 0,0 0,0 0,0 0,0 0,0 0,0 0,0 0,0 0,0 0,-27 0,27 0,-26 0,-1 0,1 26,-27-26,0 0,27 27,-27-27,0 26,26 1,1-27,-1 26,1-26,26 0,26 0,27-26,0 26,0-27,27 1,25-1,-25-26,26 27,-27-1,-26 1,0 26,0-26,-27 26,-26 0,-26 26,-1 0,-26-26,-26 27,0-1,-1 1,1-1,0-26,-1 27,1-1,26-26,0 27,0-27,53 0,0 0,26-27,1 27,26-26,26 26,1-27,25 1,-25 26,26-27,-27 1,0-1,1 27,-54-26,1 26,-27-53,0 27</inkml:trace>
  <inkml:trace contextRef="#ctx0" brushRef="#br0" timeOffset="133137.615">18495 2487,'26'-26,"1"-27,26 26,-27-26,53 0,-26 1,27-1,-1 0,-26 0,0 26,0 27,-27 0,1 0,-27 27,0 26,-27 0,1 0,-1-1,1 1,-1-26,1-1,0-26,26 0,0 0,26-53,-26 27,26-53,1 26,-1 0,1 0,26 0,-53 26,26 1,-26 26,27 0,-27 53,0 0,-27 26,27 27,-26 0,-1 26,27 0,-26 1,-1-1,1 0,26 1,-27-28,27 1,-26 0,26-27,-26 1,-1-27,27 0,-26 0,-1-27,1 0,-1 1,-26-1,27-26,-27 27,0-1,27 1,-27-1,0 1,0-1,0 27,26-53,1 53,26-53,26 0,1 0,52-26,1-1,-1 27,53-53,-26 27,26-1,1 1,-1-1,-26 27,0 0,-27 0,-26-26,26 26,-26-27,0 27</inkml:trace>
  <inkml:trace contextRef="#ctx0" brushRef="#br0" timeOffset="134119.6712">21511 4868,'0'0,"-26"-26,26 26,0 0,-27 26,27 1,-26-27,-27 26,0 27,0-26,0-1,0 27,0-27,27 1,-1-1,1-26,26 0,26-26,1-1,26 1,26-27,-26 0,26 0,27 0,-53 27,26-27,-26 0,27 53,-54-26,1-1,-27 27,0 0,0 27,-27-1,1 1,-27 25,26-25,1-1,26 1,-27-27,27 0,27 0,26 0,-27 0,27-27,0 1,0 26,0 0,0 0,0 26,0 1,0-1,-27 1,27 26,-27-27,1 1,-27-1,26 0,-26 1,0-27,27 26,-54-52,27 26,0-27</inkml:trace>
  <inkml:trace contextRef="#ctx0" brushRef="#br0" timeOffset="135231.7348">21670 4974,'0'0,"0"-26,0 26,0 0,0 0,0 0,0 0,0 0,-27 26,27 1,0-1,0 27,0 0,0 26,27-26,-27 53,0-27,26 27,-26-26,0 25,0-25,0-1,0 1,0 25,0-52,0 0,0 27,0-54,0 27,0-27,0 27,27-26,-27-1,0 1,0-27,0 26,0-26,0 0,0 0,0 0,0 0,0 0,0 0,0 0,0 0,0 0,0 0,0 0,0 0,0 0,0 0,0 0,0 0,0 0,0 0,0 0,0 0,0 0,0 0,0 0,0 0,0 0,0 0,0 0,0 0,0 0,0 0,0 0,0 0,0 0,0 0,0-26,0-1,-27 1,1 26,26-53,-27 0,1 0,-1 27,1-27,-1 0,1 26,26-26,-26 53,-1-26,27 0,0 26,0 0,0 0,0 26,0 0,27-26,-27 53,26-26,0 52,-26-26,27 0,-1 0,1 0,-27 0,26 0,-26-27,27 1,-27-1,0-26,0 27,0-27,26 0,-26 0,0 0,0 0,0 0,0 0,27 0,-27 0,0 0,0 0,26 0,-26 0,0 0,-26-27,26 27,0 0</inkml:trace>
  <inkml:trace contextRef="#ctx0" brushRef="#br0" timeOffset="135972.7772">21273 5106,'-27'27,"1"-27,26 0,-79-27,105 1,27 0,0-1,26-26,1 0,-27 0,26 27,0-27,1 0,-27 53,-27-26,0-1,-26 27,0 0,-26 27,-27-1,0 27,0-27,0 1,0 26,-26-27,53 1,-1-1,1 1,-1-27,27 0,27-27,-27 27,53-26,-27-1,1 27,25-26,1 26,0 0,0 0,0 26,-26 1,25-1,-25 1,-1-1,1 1,-1-1,1 0</inkml:trace>
  <inkml:trace contextRef="#ctx0" brushRef="#br0" timeOffset="136231.792">21908 5106,'-27'-52,"1"25,-1 1,1-107,0 133,26 0,0 0,26 27,-26-1,26 27,1-26,-1 26,27-1,-26 1,-1-26,27 26,-26-27,-1 1,-26-1,27 1,-27-27,0 0,-27 0,27 0</inkml:trace>
  <inkml:trace contextRef="#ctx0" brushRef="#br0" timeOffset="145961.3485">6959 14843,'-27'0,"27"0,0 0,0 0,0 0,0 0,0 0,0 0,0 0,0 0,27-26,-27 26,26-27,1 27,-1-53,27 27,-26-27,-1 0,1-26,-1 26,-26 0,26-27,-26 28,0 25,0-26,0 0,0 27,0-1,-26 1,26 26,0 0,0 0,0 0,0 0,0 0,0 0,0 0,0 0,0 0,0 0,0 0,0 0,-26 26,26 27,0-53,-27 53,1-26,-1-1,27-26,0 0,-26 0,26-26,0-1,26-26,1 27,-27-27,26 26,-26-26,27 53,-27-26,0 26,0 26,0 1,0 26,0-27,0 27,0-26,0 26,0-27,26-26,0 0,1 0</inkml:trace>
  <inkml:trace contextRef="#ctx0" brushRef="#br0" timeOffset="146628.3863">8176 14737,'26'-26,"-26"-27,0 26,-79-52,79 26,0 0,27 0,-27-26,0 26,26-26,-26 26,0-27,26 27,-26 1,0-1,0 0,0 0,0 26,-26 1,26-27,-26 53,-1-26,27-1,-26 27,26 0,-27 0,27 27,-26-27,26 26,-27 0,27 1,0-27,-26 0,26 0,0 0,26 0,-26 0,27-27,-27 1,26-27,-26 53,0-26,0 26,0 0,0 0,0 0,27 26,-27 1,0-1,26 27,-26-27,27 27,-27-79,26 52,-26-26,53 0,-53 0</inkml:trace>
  <inkml:trace contextRef="#ctx0" brushRef="#br0" timeOffset="147538.4387">9049 14049,'27'-53,"-27"-26,26 0,-26-1,0 27,0-26,-26 0,26-1,-27 27,27 0,-26 1,26-1,-27 26,27 1,-26-1,26 1,-27 26,27-27,0 27,-26 0,26 0,0 0,-27 27,27-1,0-26,-26 27,26-1,-27 1,27-1,-26-26,26 0,0 0,0 0,26-26,-26-1,0 1,27-1,-27 1,0-27,26 53,-26-27,0 27,0 0,27 0,-27 0,26 27,1-1,-1 1,1-1,-1 1,1-1,-1 1,0-1,1 1,-27-27,26 26,-26-26,27 0,-27 0,0 0,-27-26,27 26</inkml:trace>
  <inkml:trace contextRef="#ctx0" brushRef="#br0" timeOffset="148482.4927">4075 15452,'0'0,"0"0,53 0,-27 26,27-26,27 0,-1 0,53 0,1 27,-1-27,0 26,27-26,-27 0,0 0,-26 0,0 27,-26-54,-28 27,-25 0</inkml:trace>
  <inkml:trace contextRef="#ctx0" brushRef="#br0" timeOffset="148779.5097">4340 16060,'26'0,"53"-26,-26-1,53-26,-27-52,27 78,0 27,26 0,-26-26,0 52,0-26,-27 27,1-27,-1 26,-26 0,-27 1,1-1,-1 1,-52-1</inkml:trace>
  <inkml:trace contextRef="#ctx0" brushRef="#br0" timeOffset="153130.7585">21617 3043,'0'-27,"0"1,0-1,0-26,26 1,-26-54,27 26,-27-26,0 1,26 25,-26-26,0 27,0 0,0 26,0 26,0 1,0 26,27 0,-27 26,26 1,1 26,-1 0,27 26,-27 27,1-27,26 1,0-1,-27 0,27-26,-26 0,-1-26,0-1,1 1,-1-27,-26 0,0 0,-26-27,-1 27,-25-26,-1-1,0 1,0 26,0-27,0 1,0-1,27 27,-1-26,27 26</inkml:trace>
  <inkml:trace contextRef="#ctx0" brushRef="#br0" timeOffset="153408.7744">22305 2381,'26'27,"-26"-27,27 0,-54 0,1 0,-1 26,1 1,-1-1,-26 27,27-27,26 27,-26 0,26-26,26 26,0-27,1 1,26-1,0 1,0-54,0 27,26-26,-26-1,0 1</inkml:trace>
  <inkml:trace contextRef="#ctx0" brushRef="#br0" timeOffset="153685.7903">22781 2461,'-53'26,"53"-26,-53 27,27-1,-1 0,27 1,-26 26,26-27,0 27,0-26,0-1,26 27,1-26,26-27,-27 26,27-52,0 52,-27-52,27 26</inkml:trace>
  <inkml:trace contextRef="#ctx0" brushRef="#br0" timeOffset="154034.8102">23019 2619,'0'0,"27"0,-27 0,26 0,27-26,-27-1,1 1,-1-27,1 27,-27-1,26 1,-52-1,26 27,-27 0,1 27,-1 26,1-27,-1 1,1 25,0 1,26 0,26-26,-26-1,26-26,1 27,-1-27,1 0,-1 0,1 0,26 26,-27 1,27 26,-26-1</inkml:trace>
  <inkml:trace contextRef="#ctx0" brushRef="#br0" timeOffset="154300.8253">23575 3228,'0'-27,"-27"-52,-26 0,27-27,-27 27,27-54,-1 27,1 1,-1 52,27-27,27 27,-1 27,1 26,-1 26,27-26,-27 53,1-26,-27-1,0 27,0-26,-27 25,1-52,-1 27,1-54,26 27</inkml:trace>
  <inkml:trace contextRef="#ctx0" brushRef="#br0" timeOffset="154522.8382">23601 1720,'0'0,"0"26,0 1,27 26,-27 26,26-26,-26 26,27 1,-1-27,0 26,-26-26,27-27,-1 1,-26-1</inkml:trace>
  <inkml:trace contextRef="#ctx0" brushRef="#br0" timeOffset="155086.8703">23628 2249,'-27'-26,"27"26,-26-27,26 27,26-26,1 26,26-27,-1 27,1-26,0-27,0 26,-26 27,26-53,-53 27,26 26,-26 0,-26 0,-1 0,1 26,-1 1,1 26,-1 0,1 0,26 0,0-1,0 1,26-26,1-1,26-26,-27 0,27 0,0-26,-27-1,27-26,-26 27,-1-27,1 27,-27-1,26 27,-26 0,0 0,0 0,27 27,-27-1,26-26,1 0,-1 0,0 0,27-26,-26-1,-1-26,-26 0,0 27,0-54,-26 28,-27-1,26-27,-25 27,25 0,1 1,-1 25,1 1,26-1,-27 27,27 0,0 27,0-1</inkml:trace>
  <inkml:trace contextRef="#ctx0" brushRef="#br0" timeOffset="155519.8952">22040 3228,'80'0,"-1"-53,53 27,0-27,27 0,0-27,0 27,26 1,-26-1,-1 0,-25 0,-1 26,-26 1,-27-1,1 27,-27 0,-27 0,-26 0,0 27,-26-1,-1 1,-26-1,0 1</inkml:trace>
  <inkml:trace contextRef="#ctx0" brushRef="#br0" timeOffset="155882.9159">22305 3466,'26'0,"1"0,-1-26,27-1,26 1,27-27,0 0,53 0,-27 0,53 0,1-26,-1 26,0 0,-26 26,26-25,-53 25,-26 1,-27-1,-26 27,-26 0,-1 0,-26 0,0 0,0 0,0 0,-26 0,26 27,-27-27</inkml:trace>
  <inkml:trace contextRef="#ctx0" brushRef="#br0" timeOffset="160817.1982">13309 14076,'-27'0,"-25"0,-1 0,0 0,-27 26,27 27,-26 0,26 27,0-1,0 27,0 0,27 26,26-53,0 27,53-27,0 1,26-54,0 1,27-27,27-53,-28 0,28 0,-27-26,-1-27,1 26,-53-25,0-1,-26 26,-27 1,-27 26,-26 0,0 0,-26 53,-1 0,28 0,-54 27,79-1,-52 1,79-1</inkml:trace>
  <inkml:trace contextRef="#ctx0" brushRef="#br0" timeOffset="161050.2115">14023 14261,'53'27,"-53"-1,27 27,-27 53,26-80,-26 54,0-1,0 0,0 1,-26-27,26 26,26-26,-79-27,133 1,-80-27,52 0,-52-53</inkml:trace>
  <inkml:trace contextRef="#ctx0" brushRef="#br0" timeOffset="161504.2375">14764 14208,'-26'-26,"-1"26,1 0,-27 0,0 26,0 27,0 0,0 26,0 1,27-1,26 0,0 27,53-53,0 0,26-26,0-1,27-26,0-26,0-1,-27-26,27 0,-27 0,-52-26,26 0,-53 26,-27-27,1 27,-27 27,0-27,-26 27,26-1,0 27,0 0,26-26</inkml:trace>
  <inkml:trace contextRef="#ctx0" brushRef="#br0" timeOffset="161927.2617">15426 14129,'26'0,"-26"0,0 0,106 26,-133 1,27-1,0 27,0 26,-26-26,26 27,0-1,0 0,0 1,0-1,0-26,0 0,26 0,-52-27,52-26,-26 0,0 0,0-26</inkml:trace>
  <inkml:trace contextRef="#ctx0" brushRef="#br0" timeOffset="162639.3023">16219 14182,'-26'-27,"-1"27,1 0,-27 0,27 27,-27 26,0-27,0 53,26 1,1 26,-1-1,54-25,-1-1,27 1,27-27,-1-27,27 0,0-52,26-27,0 0,-26-26,0-27,0 27,-53-27,0 26,-53 1,-27 26,-26-26,-26 52,-1 1,1-1,0 54,-27-27,53 26,-26-26,79 0</inkml:trace>
  <inkml:trace contextRef="#ctx0" brushRef="#br0" timeOffset="163294.3399">17648 14340,'0'-26,"0"0,0-27,27-27,-27 27,0 0,0-26,0 26,0-26,0 52,0-26,0 27,0-1,0 27,0 27,26-27,0 53,1 0,-1 0,1 0,26-1,-27 1,1-26,-1 26,1-27,-27-26,0 27,0-27,-27 0,1 0,-1 0,-26 0,27 0,-27-27,26 27,-25 0,25-26,27 26,0-27,27 27,-1-26</inkml:trace>
  <inkml:trace contextRef="#ctx0" brushRef="#br0" timeOffset="163518.3527">18204 13838,'-27'-27,"27"27,-53 0,27 27,-1-27,-26 26,27 1,0-1,-1 27,27-27,0 27,27 0,-1-26,0-1,27 1,-26-27,26 26,0-52</inkml:trace>
  <inkml:trace contextRef="#ctx0" brushRef="#br0" timeOffset="163752.3659">18548 13732,'-27'0,"27"26,-26 1,-1-1,1 27,-1-26,1 26,-1-1,27-25,0 26,0-27,27 1,-1-1,1-26,-1 0,1 0,26-26</inkml:trace>
  <inkml:trace contextRef="#ctx0" brushRef="#br0" timeOffset="164362.4009">18627 13838,'26'26,"-26"-26,27 0,26 0,-27-26,1 26,-1-27,1 27,-1-26,1-1,-54 27,27-26,-26 26,-1 26,1-26,-1 27,1-1,-1 1,1 26,26-27,0 1,0-1,26 0,1-26,-1 0,1 0,-1 0,1 27,26-1,-27 1,1-1,-1 27,0 0,1 27,26-28,-27 1,1 0,-27 0,26-26,-26-27,0 0,-26-53,26 26,-27-52,1 0,-1-27,1 0,-1 26,27 1,0-27,0 53,0 0,27 27,-1 26,-26 26,27 1,-1-1,-26 1,0 26,0 0,-26-27,-1-26,27 27,-26-27,26 0,0-53</inkml:trace>
  <inkml:trace contextRef="#ctx0" brushRef="#br0" timeOffset="164827.4275">19130 13150,'0'26,"0"27,0 0,26 26,1 1,-27 26,0-27,26 27,-26-27,27-26,-27 0,26-26,-26-1,0-26,0-26,0-1,0 1,0-27,26 0,-26 0,27 0,-1 0,27 53,-26-53,-1 53,-26 0,0 0,27 27,-27-1,0-26,0 27,26-1,1 27,-1-53,1 26,-1 1,27-1,-27-26,-26 27,0 26,-26-27,-1 1,1-1,-27-26,53 26,-26-52,26 26,26-26</inkml:trace>
  <inkml:trace contextRef="#ctx0" brushRef="#br0" timeOffset="223754.798">13203 12806,'0'0,"-53"-27,27 54,-27-1,0-26,0 53,0 0,0 27,0-1,0 27,27-27,-1 27,27-27,0 1,27-27,26 0,0-27,0-26,52-26,-25-1,26-26,-1 0,-25-26,26-27,-27 27,-26-27,-27 26,1 1,-27 0,-27 26,-26 26,1 1,-1 26,26 0,-26 0,27 26,-1 1,27-1</inkml:trace>
  <inkml:trace contextRef="#ctx0" brushRef="#br0" timeOffset="224097.8176">14023 12832,'0'0,"27"27,-27-1,0 1,0-1,0 54,0-28,26 1,-26 0,0 27,0-1,27-26,-27 0,0 0,26-53,1 53,-27-53,0 0,26-53</inkml:trace>
  <inkml:trace contextRef="#ctx0" brushRef="#br0" timeOffset="224462.8385">14896 12832,'0'27,"0"26,-26-27,26 54,-27-28,27 28,-26-1,26-26,0 26,0-26,0 0,0-26,26 26,-26-53,53 0,-53-27,27 1</inkml:trace>
  <inkml:trace contextRef="#ctx0" brushRef="#br0" timeOffset="224907.8639">15584 12912,'0'0,"0"0,0 26,0 1,0 26,0-27,-26 27,26 26,0 1,0-27,0 26,0-26,0 0,0 0,26-27,-52-26,52 27,-26-54</inkml:trace>
  <inkml:trace contextRef="#ctx0" brushRef="#br0" timeOffset="225837.9171">16431 12806,'0'-27,"-26"27,-1 0,1 53,-133-53,132 0,1 27,-1-1,1 1,0-1,-1 27,1 0,-1 0,27 26,0-26,0 27,27-28,-1 1,1 0,25 0,-25-26,26-1,26-26,1 27,-27-27,26-27,0 1,-26 26,0-27,0-26,0 0,-27 0,1 1,-1-1,-26-27,-26 27,-1-26,1 26,-27 0,0 0,-26 27,-1-27,27 53,1 0,-1 0,26 0</inkml:trace>
  <inkml:trace contextRef="#ctx0" brushRef="#br0" timeOffset="228901.0923">17225 12647,'0'0,"0"0,0 0,0 0,0 0,0 0,0 27,0-1,0 0,26 1,-26 26,0 0,0 0,0-27,0-26,27 53,-54-53,54 27,-27-54</inkml:trace>
  <inkml:trace contextRef="#ctx0" brushRef="#br0" timeOffset="229255.1126">17092 12435,'27'-26,"-1"0,1-1,-1 1,1-1,26 27,-27 0,1 0,-27 0,26 27,-26-1,0 1,0 25,0-25,0 26,-26-27,52 1,-26 26,26-27,1-26,-1 27,1-1,26-26,-27 0,1 0,52 26,-52-52,-1 26,-26-26,26 26</inkml:trace>
  <inkml:trace contextRef="#ctx0" brushRef="#br0" timeOffset="229656.1355">17886 12197,'0'0,"0"0,-26 0,-1 27,1-1,-27 1,26-1,1 1,0-1,26-26,0 27,26-27,-26 26,26-26,1 26,-27 1,26-1,-26 1,0-1,0 1,-26 26,26-27,26-26,-26 0,27 0,-1 0,-52 0,79-26,-27-1,1 27,-1-53</inkml:trace>
  <inkml:trace contextRef="#ctx0" brushRef="#br0" timeOffset="229933.1513">18204 12383,'0'0,"0"0,26 26,-26-26,27 26,-27 1,26-1,1 1,-1-1,-26 1,26 26,-26-27,0-26,0 27,-26-1,0 0,-1-26,-26 0,27 0,-27 0,53-26,-53 0,53-1,-27-26,1 0</inkml:trace>
  <inkml:trace contextRef="#ctx0" brushRef="#br0" timeOffset="230049.158">17913 12383,'0'-27,"26"27,1 0,105-26,-53 26,-26-27,27 27,-28-26,28-1</inkml:trace>
  <inkml:trace contextRef="#ctx0" brushRef="#br0" timeOffset="230334.1743">18733 12383,'0'0,"-27"0,1-27,105-52,-105 79,-1 0,-26 26,27-26,0 27,-1-1,1 1,-1 25,1-25,26-1,0 1,26-1,-26 1,0-27,53 26,-53-26,27 0,-1-26</inkml:trace>
  <inkml:trace contextRef="#ctx0" brushRef="#br0" timeOffset="230579.1883">18892 12515,'0'0,"-27"26,27-26,-26-79,26 79,-27 0,27 0,0 0,0 0,0 0,0 0,53 0,-53 0,0 0,0 0,0 0</inkml:trace>
  <inkml:trace contextRef="#ctx0" brushRef="#br0" timeOffset="230982.2114">18601 12515,'0'26,"-27"-52,27 26,27 26,-27-26,-27 0,27 0,-26 0,26 0,-27 27,27-1,-26-26,26 27,0-1,0 1,0-27,0 26,26 0,-26 1,27-27,-1 26,-26-26,27 27,-27-27,26 0,0 0,1-27,-1 1,1-1,-1 1</inkml:trace>
  <inkml:trace contextRef="#ctx0" brushRef="#br0" timeOffset="231284.2287">18945 12515,'0'0,"-27"0,27 0,-26-80,26 80,-27 27,27-27,-26 0,26 26,0 1,-27-27,54 26,-27 1,0-1,26 1,1-27,-27 26,26-26,1 0,-1 0,0 0,1 0,-27-53,26 53</inkml:trace>
  <inkml:trace contextRef="#ctx0" brushRef="#br0" timeOffset="231491.2405">19209 12356,'0'0,"0"0,0 27,0-1,0 0,0 1,0 26,0-27,27 27,-27-26,0-1,26-26,0 0,-26 0,0 0,0 0</inkml:trace>
  <inkml:trace contextRef="#ctx0" brushRef="#br0" timeOffset="231679.2512">19024 12250,'0'0,"0"0,26 0,1 53,-1-53,27 0,0 0,0 0,0 0,-27 0,27 0,-26 0,-1 0</inkml:trace>
  <inkml:trace contextRef="#ctx0" brushRef="#br0" timeOffset="232171.2794">17675 12965,'0'0,"0"0,0 0,26 0,0-27,27 27,0-26,27 26,25-27,1 1,27-1,-1 27,27-26,-27-1,0 1,1 26,-54-27,27 27,-53 0,-27-26,1 26,-1 0,-52 0,26 0,-53-26,26 52</inkml:trace>
  <inkml:trace contextRef="#ctx0" brushRef="#br0" timeOffset="232459.2959">17807 13018,'106'0,"-27"-27,27 1,0-1,0 27,-1 0,-25 0,26 27,-27-27,-26 26,26 1,-52-1,26-26,-27 26,1-26</inkml:trace>
  <inkml:trace contextRef="#ctx0" brushRef="#br0" timeOffset="238712.6535">19765 11271,'0'0,"0"0,0 0,0 0,26-26,1 26,-1 0,27 0,-27 0,27 0,0 26,0-26,0 0,27 0,-28 0,1 0,0-26,-26 26,-1-27,27 27,-26 0,-1-26,0-1,-26 1,27 0,-27-1,0 1,26-1,-26-26,0 0,0 0,0 0,27 1,-27-1,0 0,0-27,0 27,0 27,0-27,0 0,0 53,-27-26,27-1,-26 27,-1 0,1 0,0 0,-1 27,-26-27,27 0,-27 26,0-26,0 0,0 0,-26 0,26 27,0-27,-27 0,1-27,26 27,0 0,0 0,0-26,1 26,25-27,1 27,-1 0,1 0,-1 0,27 0,-26 0,26 0,-27 0,27 0,0 0,0 27,0-27,0 26,0 27,0-26,0 25,-26 1,26 27,-27-1,1 0,-1-26,27 0,-26 27,0-54,26 27,0-26,0-1,0 0,26-26,0 0,1 27,26-27,-27 0,27 0,-26 0,26 0,0 0,-1 0,28 0,-27 0,26-27,0 27,1 0,-27-26,26 26,-26 0,0 0,-27 0,27 0,-53 0,27 26,-27-26,0 0,0 0,0 0,0 0,0 0,0 0,0 0,0 0,0 0,26 0,-52 0,52 0,-26-26</inkml:trace>
  <inkml:trace contextRef="#ctx0" brushRef="#br0" timeOffset="242543.8727">21167 10583,'26'0,"1"0,26 0,26 0,1 0,-27 0,52-26,1 26,26-27,-26 1,27 26,-1 0,0-26,0-1,-26 27,0-26,0 26,-27-27,1 27,-27 0,0 0,-27 0,0 0,1-26,-1 26,-26 0,0 0,0 0,0 0,0 0,0 0,0 0,27 26,-54-52,27 26,0-27,0 27</inkml:trace>
  <inkml:trace contextRef="#ctx0" brushRef="#br0" timeOffset="242880.8919">23019 10134,'-26'0,"-1"0,1 0,26 0,0 26,0-26,0 0,26 26,1 1,-1-27,27 26,0 1,0-1,-27 1,27-27,-26 53,-27-27,26 1,-26 26,0-27,-26 27,26-27,-27 1,27-1,0-26,-26 0,26 0,-27-53</inkml:trace>
  <inkml:trace contextRef="#ctx0" brushRef="#br0" timeOffset="243833.9465">21432 10028,'-27'0,"27"0,0 0,0 0,0 0,0 0,0 0,0 26,0 1,-26-1,26 1,0-1,0 0,0 1,0-1,26 1,-26-1,0 1,27-27,-27 26,26-26,-26 0,27 0,-27 0,26 0,0 0,1 0,-1 0,1 0,-1 0,1-26,-1 26,27 0,-26 0,-27 0,26 0,0 0,1 0,-27 0,0 0,0 0,0 0,0 0,0 0,0 0,0-27,0 1,0-1,0 1,0-1,0-25,0 25,0 1,0-27,0 26,0 1,0-1,0 27,0-26,0 26,0 0,0-27,-27 27,1 0,0 27,-27-27,26 0,-26 0,0 26,27-26,-1 0,-25 0,52 0,0 0,-27 0,27 0,0 0,0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2T20:49:07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5160 7197,'0'0,"-27"0,27 0,27 53,-27-53,26 0,27 0,0 0,26-27,27 27,0 0,26 0,1-26,-1 26,27-27,-27 27,0 0,-26 0,0 0,-53 0,26 0,-52 0,-1 0,-26 0,0 0,0 0,27 0,-27 0,0 0,0 0,26 0</inkml:trace>
  <inkml:trace contextRef="#ctx0" brushRef="#br0" timeOffset="707.0404">8837 7329,'0'26,"0"-52,27 26,-27 0,26-26,1 26,26-27,0 1,26 26,0-27,27 27,27-26,-28 26,28 0,25 0,-25-27,-1 27,0 27,-26-27,0 0,-53 0,26 26,-52-26,26 0,-53 0,26 0,-26 0,0 0,0 0,0 0,0 0,0 0,0 0,0 0,0 0,0 0,0 0,0 0,-26 0,26 0,-27-26</inkml:trace>
  <inkml:trace contextRef="#ctx0" brushRef="#br0" timeOffset="127431.2886">9181 12541,'-26'0,"26"0,0 0,0 0,0 0,-27 0,27 0,0 0,0 0,0 0,27 27,-27-27,26 0,1-27,-1 27,27 0,-26 0,26 0,0-26,-1 26,-25 0,-1-27,1 27,-1 0,1 0,-27 0,0 0,0 0,26 0,-26 0,0 0,0 0,0 0,0 0,0 0,0 0,0 0,0 0,0-26</inkml:trace>
  <inkml:trace contextRef="#ctx0" brushRef="#br0" timeOffset="129270.3938">6430 4736,'0'-26,"0"26,26-27,-26 1,0 26,0 0,0 0,27 0,-27 0,26-27,-26 27,27 0,-1 0,0 0,1 0,-27-26,26 26,1 0,-1 0,-26 0,27 0,-27 0,0 0,0 0,0 0,0 0,26 0,-26-27,27 1</inkml:trace>
  <inkml:trace contextRef="#ctx0" brushRef="#br0" timeOffset="133005.6075">10663 12779,'-26'0,"26"0,0 0,0 0,0 0,0 0,0 0,0 0,0 0,0 0,0 0,26 27,-26-27,27 26,-1-26,0 27,1-27,26 26,0-26,-27 27,27-27,0 26,0 1,0-27,0 26,0 1,0-27,0 26,26 0,-26 1,-27-27,27 26,0 1,26-1,-26 1,0-1,0 1,0-27,0 26,0 1,0-1,0 0,-27 1,27-27,-26 26,26 1,-27-27,27 26,-27 1,1-1,26 1,-27-27,27 26,0-26,-26 27,25-1,1-26,0 0,0 27,0-1,-26-26,25 26,1 1,-26-27,26 0,0 26,0 1,26-27,-26 26,0-26,0 27,0-1,26 1,-26-1,26-26,-26 27,0-27,-26 26,26 0,-1-26,-25 27,26-27,-27 26,27-26,-26 27,26-27,-27 26,0-26,27 27,-26-27,-1 26,1-26,-1 0,1 0,-27 0,26 0,-26 0,27 0,-27 0,0 0,0 0,0 0,0 0,0 0,0 0,0 0,0-26,0 26,0-27,0 27,0-26,-27 26,27-27,0 27,-26-26,26-1,-27 27,27-26,-26 0,-1-1,27 27,-26-26,-1 26,27-27,-26 27,26 0,0 0,0 0,0 0,0 0,0 0,0 0,26 27,-26-27,27 26,-1 1,1-1,-1 0,1 1,-1-1,27 1,-26-1,-1 1,-26-27,26 26,1 1,-27-27,0 26,0-26,0 0,0 27,0-27,0 0,-27 0,27 26,-26-26,-27 0,27 0,-1 0,-26 0,27 0,-1 0,1 0,-1 0,1 0,26 0,0 0,-27 27,1-27,79 0,-53 0,26 26,-26-26</inkml:trace>
  <inkml:trace contextRef="#ctx0" brushRef="#br0" timeOffset="137466.8626">6588 3493,'27'-27,"26"27,0-26,-27-1,-26 27,0 0,27 27,-54-1,1 1,-1 25,1-25,-27 52,26-52,-25 26,25-27,1 1,26-1,0-26,26-26,1 26,-1-27,27 27,-53-26,26 26,1 0,-27 0,0 26,-27 1,1 25,-27-25,27 26,-27-27,26 1,27-1,0-26,27 0,-1-26,27-1,0 1,-27-1,27 1,-26-1,-27 54,0-1,0 1,-27-1,27 27,-53-26,53 26,0-53,0 26,27-26</inkml:trace>
  <inkml:trace contextRef="#ctx0" brushRef="#br0" timeOffset="138955.9478">7409 4419,'-27'-27,"27"27,0 0,0 0,0 0,-26-26,26 26,0 0,0 0,0 0,-27 0,27 0,0 0,0 0,0 0,0 0,0 0,0 0,0 0,0 26,0-26,0 0,0 0,0 0,0 27,0-27,0 0,0 0,0 0,0 0,0 0,0 0,0 0,0 0,0 0,0 0,0 0,-26 26,26-26,-27 0,1 0,-1 0,1 0,0 0,26 0,-27-26,1 26,-1 0,27 0,-26 0,-1 0,27 0,0-27,0 27,0 0,0 0,0 0,0 27,0-1,0 0,0 1,0-1,0 1,0 26,0 0,0 0,0-27,0 27,0 0,0-27,0 1,0-1,0 1,27-1,-27 1,0-27,26 26,-26-26,0 27,0-27,27 0,-1 0,1 0,-27 0,26 0,0 0,1-27,-1 27,27 0,0 0,-26 0,26 0,0 0,-1 0,-25 27,26-27,-27 26,1-26,-1 0,1 0,-1 26,-26-26,0 0,27 0,-27 0,0 0,0-26,0 26,0-26,0-1,0 1,0-27,0 0,0 0,0 0,0 0,0 0,0 0,0 0,0 27,-27-27,27 26,0 1,-26 0,26-1,-27 1,27 26,-26 0,-1 0,1 0,-1 0,1 0,-1 26,-25-26,-1 27,26-1,-26 0,27-26,-1 0,1 0,26 0,-27-26</inkml:trace>
  <inkml:trace contextRef="#ctx0" brushRef="#br0" timeOffset="166912.5468">22437 4815,'0'0,"0"0,0 0,0 27,0-27,0 0,0 0,0 0,0 0,-26 0,26 0,0 0,-27 26,27-26,0 27,-26-1,-1 27,1-26,-27 52,26-53,1 54,-27-27,27-27,-1 27,1 0,26-26,-27-1,27 0,-26-26,26 0,0 0,0 0,79 0,-79-26,27 0,-27-27,26 26</inkml:trace>
  <inkml:trace contextRef="#ctx0" brushRef="#br0" timeOffset="167423.5761">22463 4842,'0'0,"-26"-27,26 27,0 0,0 0,-26 0,26 0,0 0,0 0,0 0,0 0,0 0,0 0,0 0,0 0,0 27,0-27,26 0,-26 26,0 1,26-1,1 1,-1 26,1-27,26 27,0 0,-27 0,27-27,0 27,-27-26,1 26,26-27,-53 1,26-1,-26 0,0-26,27 27,-27-27,0 26,0-26,-27-26,27 26,0-27,0 27</inkml:trace>
  <inkml:trace contextRef="#ctx0" brushRef="#br0" timeOffset="168048.6118">22384 5159,'0'-26,"0"26,0 0,0-106,0 106,0 0,0 27,0-27,-26 0,26 26,0-26,0 0,26 26,-26 1,0-1,0 27,0 0,27-26,-27 52,26 0,-26-26,26 27,-26-1,27 0,-27 1,0-1,26 1,-26-27,0-1,27 1,-27 0,0-26,0 26,0-53,0 26,0 1,0-27,0 0,0 26,0-26,0 0,0 0,0 0,0-26,26 52,-26-52,0 26,27-27</inkml:trace>
  <inkml:trace contextRef="#ctx0" brushRef="#br0" timeOffset="170404.7466">22463 6694,'0'0,"0"-26,-26 26,0 0,-1 0,1 0,-27 26,0 0,0 27,0 0,27 0,-1 0,1 0,26-27,0 27,0-53,26 27,1-27,25 0,-25-27,26 27,-27-53,27 27,-26 0,-1-27,-26 26,27 1,-27-1,0 27,0 27,-27-1,27 27,-26 0,26 26,-27 27,27-26,0-1,0 27,27-27,-27 1,26-28,1 1,-1-26,0-1,1-52,26 26,-53-27,26-26,-26 1,0 25,0-26,-26 27,-1-1,1 27,-1 0,1 0,-27 53,27-53,26 0,-27 0,27 0</inkml:trace>
  <inkml:trace contextRef="#ctx0" brushRef="#br0" timeOffset="170626.7593">22807 7038,'0'26,"-26"1,26 26,0-27,0 27,-26-26,26 26,0-27,0 0,0-26,26 27</inkml:trace>
  <inkml:trace contextRef="#ctx0" brushRef="#br0" timeOffset="174049.9551">6297 3704,'0'-26,"27"-1,-27 1,-79-106,105 105,0 1,1-1,-27 1,26 26,-26 0,0 0,27 0,-27 0,-27 26,27 1,-26-1,-1 27,1-27,0 1,-1-1,27-26,0 0,27-26,25 26,-25-53,26 0,0 27,0-27,0 26,-27 1,0-1,-26 54,-26-1,0 27,-1 0,-26 0,0 26,0 1,0-1,1-26,25-27,27 1,0-1,27-26,-1-26,0-1,27-25,0 25,0-52,0 52,0-26,-27 27,1-1,-27 27,0 0,-27 27,-25 26,-1 0,0 26,0 0,-27-26,54 0,-27 0,27-26,26-1,26-26,1-26,25-1,28-26,-27 27,26-27,-26 0,0 0,0 27,0-1,-53 27,0 0,0 27,-27-1,-26 53,27-26,-27 0,27 0,-1 0,1-26,26-1,0-26,26-26,27-1,0-26,-27 0,27 0,0 0,0 27,-26 0,-1-1,-26 27,0 27,-26 25,-1 1,1 0,-27 27,26-27,-26 0,27-1,26 1,0 0,0-26,0-27,26 26,1-26,-1 0</inkml:trace>
  <inkml:trace contextRef="#ctx0" brushRef="#br0" timeOffset="183213.4792">17225 14446,'0'0,"0"0,0 0,-80 0,80 0,0 0,0 0,0 0,27 0,-27 0,26 0,1-26,-1-1,1 27,26-26,-1-1,1 1,0 0,27-1,-27-26,26 27,27-1,-27-26,1 27,25-27,-25 26,-1 1,27-27,0 27,0-27,-27 26,53-26,-26 0,0 1,0 25,0-52,-1 52,28-52,-27 52,-1-26,28 1,-27-1,-1 0,1 26,-26-26,25 27,-25-1,-1 1,1 0,-28-1,1 27,0-26,0-1,0 27,-26-26,-1 26,1 0,-27 0,0 0,26 0,-26 0,0 0,0 0,0 0,0 0,0 0,0-27,0 27,0 0,0 0,0 0,-26-26,-1 26,27-27,-26 27,-1 0,1 0,-1 0,1 0,-27 0,26 0,1 0,26 0,-27 0,27 0,0-26,0 26,27-27,-1 27,27-26,-26 26,26-27,0 27,0-26,-1 26,1 0,-26 0,-1 0,1 0,-1 26,-26 1,-26-1,26 1,-27-1,1 27,-1-26,1 26,-1-27,1 1,0-1,-1 0,27 1,-26-27,26 0,0 26,0-26,0 0,0-26,26 26</inkml:trace>
  <inkml:trace contextRef="#ctx0" brushRef="#br0" timeOffset="186716.6796">23548 4180,'0'0,"0"-26,-26 26,-1 0,27-26,-53 26,27 0,0 0,-27-27,0 27,26 0,-52 0,26 0,0 0,0 0,27 0,-27 0,26 27,1-27,-1 0,27 0,0 0,-26-27,26 27,0 0,0 0,0 27,0-27,0 26,0 0,0 1,0 26,0-27,0 54,0-27,0-1,0 1,0 0,0 0,0 0,0-26,0 26,0-27,0 0,26 1,-26-1,27 1,-27-27,26 26,-26-26,27 27,-1-27,27 0,-26 0,25 0,-25 0,26 0,0 0,0 0,0 0,0 0,-1 0,1 0,-26 0,26 0,-27 0,1 0,-1 0,1 0,-1 0,-26 0,26 0,-26 0,0 0,27-27,-1 1,-26 26,27-53,-27 26,0-25,0-1,26-27,-26 1,0 26,0 0,-26-26,26 26,0 26,-27-26,27 0,-26 53,-1-26,27 26,-26 0,26 0,0 0,0 26,-26-26,52 0,-26 0</inkml:trace>
  <inkml:trace contextRef="#ctx0" brushRef="#br0" timeOffset="189673.8487">19183 4895,'0'0,"-27"-27,27 27,0 0,0 0,0 0,0 0,0 0,0 27,0-1,-26 1,26 26,0 0,0 26,0 0,0 1,0-1,0 0,-27 27,27-26,0-27,27 26,-27-53,-27 27,27 0,0-53,0 27,0-1,0-26,-26-26,26 26,-27-27,54 1,-54-27</inkml:trace>
  <inkml:trace contextRef="#ctx0" brushRef="#br0" timeOffset="190130.8748">18997 5027,'0'27,"0"-1,-26 0,0 27,-1-26,1 26,-1-27,1 1,-1-27,27 0,0 0,0-27,0-26,27 27,-1-54,1 28,-1-1,1 0,-1 0,0 0,-26 26,0 1,0 26,27 0,-27 26,26 1,-26-27,27 53,-1 0,1 0,-1 0,1-27,-1 27,1 0,-1-27,0 1,1-1,-27 1,53-1,-53-26,0 0,0 0,26 0</inkml:trace>
  <inkml:trace contextRef="#ctx0" brushRef="#br0" timeOffset="190932.9204">19050 6324,'0'0,"-26"-27,-1 1,1 26,0 0,-27 0,26 0,-26 26,0 27,-26-27,52 54,-25-27,25 0,1 0,26 0,26-27,-26 27,53-53,-27 26,54-52,-27-1,26 1,-26 0,0-27,-27 26,27-26,-53 27,27-1,-27 1,-27 26,27 0,-26 26,-1 27,27 0,-26 0,0 53,26-27,0 27,26 0,0-27,-26 27,27-53,26 0,-27 0,27 0,-26-53,26 0,-27 0,0 0,1-27,-27-26,0 27,-27-27,1 27,0-1,-1 27,-26-26,27 26,-27 0,26 0,1 0,26 0,-27 0</inkml:trace>
  <inkml:trace contextRef="#ctx0" brushRef="#br0" timeOffset="191412.9482">19236 6720,'26'-26,"0"26,1 0,-1-26,1 26,-1 0,1 0,-27 0,26 26,-26 0,0 1,-26 26,-1-27,1 27,-1-26,1-1,-1 27,1-53,0 26,26 1,0-1,0-26,26 0,0 0,1 0,26 0,-27 0,27 0,-26 0,-1-26,1 26,-1 0,1 0,-1 26,0-26,-26 0,0 0,27 0,-27 0,26 0,-26 0</inkml:trace>
  <inkml:trace contextRef="#ctx0" brushRef="#br0" timeOffset="201063.5002">20056 4286,'0'0,"0"0,0 0,-27 80,27-80,0 0,0 0,0 0,0 0,0 0,0 0,0 26,0-26,0 27,0-1,0 0,0 1,0 26,0-27,27 27,-27 0,0 0,0-26,0 25,26-25,-26 26,27-53,-27 26,0 1,26-1,-26-26,0 0,27 27,-27-27,0 0,0 0,26 0,-26 0,27 0,-27 0,26 0,0 0,1 0,-1-27,1 27,-1-26,1 26,-1-27,1 27,-1-26,1 26,-27 0,26 0,-26 0,26 0,-26 0,0 0,0 0,27 0,-27 0,0 0,0 0,26-27,-26 27,27-26,-27 26,0-27,0 1,0 0,0-1,0 1,0-27,0 26,0-26,0 27,-27-1,27-26,-26 27,26 0,-27-1,1 1,0 26,-1-27,1 27,-1 0,-26 0,0-26,27 26,-27 0,27 26,-27-26,26 0,-26 0,27 0,26 27,-27-54,27 27,0 0,27 0</inkml:trace>
  <inkml:trace contextRef="#ctx0" brushRef="#br0" timeOffset="202084.5586">19077 10610,'0'26,"0"-26,0 0,0 0,-27 0,27 0,0 27,0-27,0 0,0 0,0 0,0 0,0 0,0 0,0-27,0 27,27-26,-1-1,-26 27,27-26,-1-1,1 1,-1 0,1-1,-1-26,0 53,1-53,26 27,-27-1,1 1,-1-1,1 1,-1 26,-26-27,27 27,-27-26,0 26,26-26,-26 26,0 0,0 0,0 0,0 0,0 26,0-26,0 26</inkml:trace>
  <inkml:trace contextRef="#ctx0" brushRef="#br0" timeOffset="203284.6272">18997 10557,'0'0,"0"0,0 26,0-26,0 0,0 0,0 0,0-26,0 26,0 0,0 0,0 0,0 0,27-27,-27 27,0 0,0 0,0 0,0 0,26-26,-26 26,0 0,0 0,0 0,0 0,0 0,0 0,0 0,0 0,0 0,0 0,0 0,0 0,0 26,0-26,0 27,0-27,0 26,0-26,0 0,0 27,0-1,0-26,0 27,-26-27,26 0,0 26,0-26,0 0,0 0,0 0,0 0,0 0,0 0,0 0,0 0,0 0,26 27,-26-27,0 0,0 0,0 0,0 0,0 0,0 0,0 0,0 0,0 0,0 0,0 0,0 0,0 0,0 0,0-27,0 27,27 0,-27 0,26 0,-26 0,27-26,-1 26,1 0,-1-27,1 27,-27-26,26 26,0 0,-26 0,0 0,27-27,-27 27,0 0,0 0,0 0,0 0,0 0,0 0,0 0,0 0,0 0,0 0,0 0,0 0,-27 27,27-27,0 0,0 0,0 0,-26 0,26 26,0-52,26 26,-26-27</inkml:trace>
  <inkml:trace contextRef="#ctx0" brushRef="#br0" timeOffset="205835.7731">18865 3493,'27'0,"-27"0,0 0,26-27,-26 27,27 0,-27 0,0 0,0 0,0 0,26 0,-26 0,0 27,-26-1,26 0,-27 1,1-1,26 1,-27-1,1 1,26-27,0 26,0-26,26 0,1-26,-1-1,27 1,-27-1,54 1,-27-27,0 0,0 27,-27-1,0 1,1 26,-27 0,0 0,0 0,-27 26,-25 1,-1 26,0-1,0 1,0 0,26-26,-25 26,25-27,1 1,-1-27,27 0,27 0,-1-27,1 27,25-53,-25 27,26-1,0-26,0 27,-27-27,1 27,-1-1,0 27,-26 0,-26 0,0 27,-1 25,-26-25,0 26,0-27,27 27,-1 0,1-26,0-27,26 0,0 0,52 0,-52 0,53-27,0 1,27-27,-27 26,-1 1,1-27,-26 53,-1-27,1 27,-27 0,-27 0,-26 27,0-1,1 27,-1-26,-27 26,27 0,0-1,27-52,0 27,26-1,0-26,26-26,0 26,1-27,26 1,0-27,26 27,-26-1,0-26,-27 53,1-26,-27 26,0 0,-27 26,1 1,-27-1,-26 27,26 0,-27-27,27 27,27 0,0-26,26-1,0-26,26 0,27-26,0-1,0 1,26-1,-26 1,0-1,0 27,-27-26,-26 26,0 26,-26 1,-27-1,0 27,0-26,0-1,27 27,-27-26,53-1,0-26,0 0,26 0,27 0,0-26,-26-1,25 27,-25-26,-1 26,-26 0,0 26,-26 1,-1-1,1 1,-27-1,27 0,-1 1,27-27,27 26,-1-52,1 26,25-27,1 27,0-26,0 0,-26 26,-27 0,0 0,-27 26,-26 0,27 1,-27-1,0 27,0-26,27-1,-1 1,27-27,0 0,0 0,53 0,-26-27,25 1</inkml:trace>
  <inkml:trace contextRef="#ctx0" brushRef="#br0" timeOffset="209260.9689">16166 4895,'0'0,"0"0,0 0,0-27,0 27,0 27,-26-27,26 26,-27 1,1 26,0-27,-1 27,1 0,-1 0,1-27,26 1,-27-1,27-26,0 0,27-26,-27-1,26 1,1-1,-1-26,1 1,-1-1,0 0,1 0,-27 26,26 1,-26-1,27 1,-27 26,26 26,1 1,-27-1,26 1,1 26,-1 0,27 0,-26-27,-1 27,0 0,1-27,-1 1,1-1,-27-26,26 0,-26 0,0 0,0 0</inkml:trace>
  <inkml:trace contextRef="#ctx0" brushRef="#br0" timeOffset="209845.0024">16272 5186,'0'0,"0"0,0 0,0 0,0 0,0 0,0 0,0 0,0 0,0 26,0 1,-26-1,26 1,0-1,0 27,0 0,0 0,0 0,0 0,0 0,26 26,-26-26,0-27,0 27,27 0,-27-53,0 53,0-26,26-27,-26 0,0 26,0-26,0 0,0 0,0 0,0 0,0 0,0 0,27 0,-27-26,0 26</inkml:trace>
  <inkml:trace contextRef="#ctx0" brushRef="#br0" timeOffset="210715.0522">16669 5689,'27'0,"-54"-27,27 27,0 0,0 0,0-26,0 26,-26 0,26 0,-27 0,1 0,26 26,-27-26,1 27,-1-27,27 26,-26 0,-1 1,27-1,0-26,0 27,0-1,27-26,-1 27,1-27,-1 0,1 0,-1-27,-26 27,27-26,-1 26,-26-27,0 27,27-26,-27 26,0 0,0-27,0 27,0 0,0 0,0 27,0-1,0 1,0 26,26-27,-26 27,0 0,0 0,0-27,0 27,26-26,-26 26,27-53,-27 26,26-26,1 27,-27-54,26 27,1-26,-27 26,0-27,0 1,0 26,0-27,-27 1,1 26,-1 0,1 0,-1 0,1 26,0-26,26 27,0-54,26 54</inkml:trace>
  <inkml:trace contextRef="#ctx0" brushRef="#br0" timeOffset="211448.0939">16934 5874,'-27'0,"27"0,0 0,0 0,0 0,0 0,27-27,-27 27,0-26,26 26,1 0,-27-27,26 27,1 0,-1 0,-26 0,26 0,1 0,-27 27,0-27,26 26,-52 1,26-27,0 26,-27-26,27 27,-26-27,26 26,0-26,-26 0,26 0,0 0,0 0,26 27,0-27,-26 0,27 0,-1 26,-26-26,27 27,-27-27,26 26,1 0,-27-26,0 0,0 27,0-1,0-26,-27 27,27-27,-26 0,26 0,0 26,-27-26,1 0,-1 0,27 0,-26 0,26 0,0 0,-26 0,26 0,0 0,-27-26,27 26,0 0,27 0,-27 0</inkml:trace>
  <inkml:trace contextRef="#ctx0" brushRef="#br0" timeOffset="295266.8883">13600 11033,'0'0,"0"0,0 0,0 0,-27 0,27 0,0 0,0 0,0 0,27 0,-27 0,26 0,1 0,-1-26,1 26,-1-27,1 27,-1-26,1-1,26 27,-27 0,0-26,-26 26,27 0,-27 0,0-27,0 54,0-27,0 0,-27 0,27 26</inkml:trace>
  <inkml:trace contextRef="#ctx0" brushRef="#br0" timeOffset="295688.9124">13785 11086,'0'0,"0"0,0 0,0-26,0 26,0 0,0 0,0 0,0 0,27 0,-27 0,26 0,1 0,-27 0,26-27,0 27,1 0,-27 0,26 0,1 0,-27 0,0 0,26 0,-26 0,0 0,0 0,0 0,0 0,0 0,0 0,0 0,0 0,0 0,0 0,0 0,0 0,0 0,0 0,0 0</inkml:trace>
  <inkml:trace contextRef="#ctx0" brushRef="#br0" timeOffset="305891.496">7171 5636,'0'-27,"0"27,0 0,0 0,0 0,26 0,-26 0,0-26,0 26,0 0,-26-27,26 27,0-26,0 26,-27 0,1-27,-1 54,1-27,-27 0,26 26,1 1,-1-1,1 1,0 26,-1-1,27-52,0 53,27-53,-1 27,0-27,1 0,-1 0,1 0,26-27,-27 27,1-26,-1-1,1 1,-1 26,-26-26,0-1,0 27,0 0,26 27,-52 25,26-25,-26 26,26 26,0 1,-27-1,1 27,26-27,-27 1,27-28,0 28,0-27,0-27,27 1,-1-27,1 0,-1 0,0-27,1 1,-1-27,27 0,-53 0,27 0,-27 27,0-27,-27 26,-26 1,27 26,-27 0,27 0,-1 0,-26 0,53 26,-26-26,26 0,0-26</inkml:trace>
  <inkml:trace contextRef="#ctx0" brushRef="#br0" timeOffset="306330.5211">7567 5953,'0'0,"-26"0,0 0,26 27,-27-27,1 26,-1 1,27-1,0 0,0 27,0-26,0-1,27 1,26-27,-27 26,27-52,-27 26,1-27,26 1,-27 26,1-53,-27 26,0 1,0 0,-27-27,1 53,-1-27,1 27,-1 0,1 0,-1 27,-25-27,52 26,-27-26,27 53,0-53</inkml:trace>
  <inkml:trace contextRef="#ctx0" brushRef="#br0" timeOffset="310381.7526">9737 4895,'0'-27,"0"1,0 26,0-27,-26 27,26 0,0-26,-27 52,1 1,26-1,-53 1,26 26,1 0,-27 26,26-26,-25 26,25-26,1-26,-1 26,1-27,26-26,0 0,0 0,26-26,-26-1,53-26,-26 0,-1 0,27-26,-27 0,27-1,0 27,-26 0,26 1,-27 25,0 1,1 26,-1 0,-26 26,27 1,-1 25,1 1,-1 0,1 27,-1-27,27-1,-53 28,27-54,-1 27,0-26,-26-1,27-26,-27 27,0-27,-27-27,27 27,0-26,0 26,-26-27</inkml:trace>
  <inkml:trace contextRef="#ctx0" brushRef="#br0" timeOffset="310856.78">9816 4921,'0'0,"-26"-26,26 26,-27 79,1-79,26 0,-26 0,26 0,0 27,0-1,0 1,0-1,0 27,0 0,0 26,26-26,-26 27,26-28,-26 28,0-1,0-26,27 26,-54-26,27 0,0 0,0 0,0-26,-26 26,26-27,0 0,0-26,0 0,0 27,0-54,26 27,-26-52,27 25</inkml:trace>
  <inkml:trace contextRef="#ctx0" brushRef="#br0" timeOffset="311834.8359">10451 5847,'0'-26,"0"26,0-27,-132-78,132 78,-26 27,26 0,-27-26,1 26,-1 0,1 0,-1 0,1 26,-1-26,1 27,0-1,26 0,-27-26,27 27,27-1,-27 1,26-1,-26-26,26 27,1-27,26-27,-27 27,27 0,-26-26,-1-1,27 27,-27-26,1 26,-27-27,0 27,26 0,-26 0,0 0,0 27,-26-1,26-26,0 53,0 0,-27 0,27 27,0-28,0 28,0-27,0 0,0-27,27 27,-27-53,26 26,-26-26,27 0,-1-26,1 26,-1-26,-26-1,0 1,-26-1,26 1,-27-1,1 1,-1 26,1 0,-1 0,27 0,0 0,0 0,0-27,27 27,-1-26,1-1</inkml:trace>
  <inkml:trace contextRef="#ctx0" brushRef="#br0" timeOffset="312230.8586">10795 5847,'0'0,"0"0,0 0,0 0,0 0,0 0,0 27,0-27,0 0,0 26,0-26,0 27,0-1,0 1,0-1,0 1,27 25,-27-52,0 53,0-26,0-27,0 26,0-26,0 0,0 27,-53-54,53 54,0-27,0 0,0-27</inkml:trace>
  <inkml:trace contextRef="#ctx0" brushRef="#br0" timeOffset="315264.0321">13468 13600,'0'0,"-27"0,27 0,0 0,0 0,0 0,0 0,0 0,0 0,0-27,0 27,0 0,0 0,0 27,0-27,0 0,27 26,-1-26,-26 0,27 0,-1 27,27-27,-27 26,1-26,-27 0,26 26,1-26,-27 0,26 27,-26-27,0 0,-26 0,26 0</inkml:trace>
  <inkml:trace contextRef="#ctx0" brushRef="#br0" timeOffset="315922.0697">13441 13758,'0'-26,"0"26,27 0,-27 0,0 0,0 0,26-27,-26 27,0 0,0 0,0 0,0 0,0 0,0 0,0 0,0 0,0 0,0 0,0 0,0 27,0-27,27 0,-27 0,26 0,-26 0,26 26,1-26,-1 0,-26 27,27-27,-1 26,1-26,-1 0,-26 0,27 27,-27-27,26 0,-26 0,0 26,0-26,0 0,27 0,-27 0,0 0,0 0,0 0,0 0,0 0,0 0,0 0,0 0,26 0,-52 0,52 0,-52-26</inkml:trace>
  <inkml:trace contextRef="#ctx0" brushRef="#br0" timeOffset="430516.6241">20453 4207,'0'0,"0"0,0 0,0 0,0 0,0 0,0 0,0 0,0 0,0 26,0-26,26 0,1 0,-27 0,26 0,0 0,1 0,-1-26,1 26,-1 0,1-27,-1 27,-26 0,27 0</inkml:trace>
  <inkml:trace contextRef="#ctx0" brushRef="#br0" timeOffset="432452.7349">7567 4180,'0'0,"0"-26,0 26,0 0,0 0,0 0,0 0,0 0,0 0,-26 26,26-26,0 27,0-27,0 26,26-26,-26 27,27-27,-1-27,1 27,-1 0,27-26,-26 26,-1 0,1 0,-1-27,0 54,-26-27,0 26</inkml:trace>
  <inkml:trace contextRef="#ctx0" brushRef="#br0" timeOffset="453655.9476">15981 6112,'0'0,"0"0,0 0,0 0,0 0,-26-27,-1 27,27 27,-26-27,26 0,-27 0,1 0,-1 26,1-26,0 0,-1 27,-26-27,27 0,-1 0,1 0,-1 26,1-26,-1 0,27 0,-26 0,26 0,0 0,0 0,0 0,0 0,0 0,0 0,0 0,0 0,0 0</inkml:trace>
  <inkml:trace contextRef="#ctx0" brushRef="#br0" timeOffset="454000.9674">15531 6033,'0'0,"0"0,0 0,0 0,-26 26,26-26,-27 26,1-26,0 27,26-1,-27-26,27 27,0-1,0 1,27-1,-1 1,0-27,1 26,-1-26,1 27,-1-27,1 26,-27-26,26 0,-26 0,27 0</inkml:trace>
  <inkml:trace contextRef="#ctx0" brushRef="#br0" timeOffset="463664.5201">7991 5477,'-27'0,"27"26,-26-26,26 0,0 0,0 0,0 0,0 27,0-27,26 0,1 26,-1-26,1 0,-1 0,1 0,26 27,-1-27,1 0,0 26,0-26,-26 27,26-27,-27 0,0 0,1 0,-1 26,1-26,-27 0,26 0,-26 0,0 0,0 0,0 0,27 0,-27 0,26-26,-26 26,0 0,0 0,0 0,27 0,-27 0,0-27,0 27,-27 0,27-26,-26 26,26-27,-27 27,27-26,-26 26,-1-27,1 27,26-26,-27 26,27 0,-26-27,26 27,0 0,0 0,26 0,1 27,-1-27,1 0,-1 26,27 1,-26-27,-1 26,1-26,-1 27,-26-1,0 1,-26-27,26 26,-27 1,-26-1,27 0,-1 1,1-1,-1-26,1 27,-1-27,1 26,26-26,-26 0,26 0,0 0,26 0,0-26</inkml:trace>
  <inkml:trace contextRef="#ctx0" brushRef="#br0" timeOffset="470447.9081">11774 10028,'0'0,"-26"26,26-26,0 27,-27-27,27 53,-26-27,26 0,0 27,-27 0,27 0,0 27,0-1,0-26,0 0,27 26,-27-26,0-26,0 25,0-25,0-27,26 26,-26-26,0 0,-26-26</inkml:trace>
  <inkml:trace contextRef="#ctx0" brushRef="#br0" timeOffset="470659.9202">11695 10769,'0'26,"26"0,-26 1,-105-27,131 0,-26 0,26 0,1 0,-27-27,53 1,-53 0,26-1,1 1</inkml:trace>
  <inkml:trace contextRef="#ctx0" brushRef="#br0" timeOffset="471346.9595">12542 9869,'-27'-26,"27"26,0 0,0 0,0 0,0 0,-26 26,26 0,0 1,0-1,0 1,0 26,-27 0,27 0,0-1,0 1,27-26,-27 26,0-27,0 1,0-27,0 26,0-26,0 0</inkml:trace>
  <inkml:trace contextRef="#ctx0" brushRef="#br0" timeOffset="471605.9743">12409 10319,'0'0,"0"0,0 0,27 26,-27 1,0-1,26-26,-26 27,0-1,0-26,27 27,-27-27,26 0,-26 0,27 0,-1-27,-26 1,27 26,-1-53</inkml:trace>
  <inkml:trace contextRef="#ctx0" brushRef="#br0" timeOffset="475309.1861">7435 5900,'0'0,"0"0,0 0,0 0,0 0,0 0,0 0,0 0,0 0,0 0,0 0,27-26,-1 26,1 0,-1 0,0 0,1 26,-1-26,1 0,-1 0,1 0,-1 27,1-27,-27 26,26-26,-26 27,0-27,0 0,-26 26,-1-26,1 27,-1-1,-26-26,27 26,26-26,-27 0,1 27,26-27,-26 0,26 0,0 0,26 0,0 0,-26 26,27-26,-27 0,26 0,1 0,-27 27,26-27,-26 0,0 0,0 0,27 26,-27-26,-27 0,1 27,-1-27,27 0,-26 0,-1 0,1 0,0 0,-1 0,27-27,-26 27,-1 0,27 0,-26 0,26 0,-27 0,27 0,0-26,0 26,0 0,0 0,0 0,0 0,0 0,0 0,27 26,-27-26,26 0,1 27,-1-27,1 0,-1 0,0-27,1 27,-1 0,1 0,-1-26,-26 26,27 0,-27 0,0 0,26-27,-26 27,0 0,0 0,0-26,0 26,0-27,-26 27,26 0,-27 0,1-26,-1 26,1-26,26 26,-27 0,1 0,26-27,-26 27,26 0,-27 0,27 0,0 0,0 0,0 0,0 0,0 0,27-26,-27 26,0 0,26 0,0-27,-26 1,27 26,-27-27,0 27,0 0,0 0,0-26,0 26,0-27,-27 27,27 0,-26 0,0 0,-1 0,1 0,26 0,-27 0,27 0,0 0,0 0,0 0,0 0,0 0,0 0,0 0,0 0,-26-26,52 26,-26 0,0 0,0-27</inkml:trace>
  <inkml:trace contextRef="#ctx0" brushRef="#br0" timeOffset="484170.693">7594 5927,'-27'0,"1"0,26-27,-26 27,26 0,-27 0,27 27,0-27,0 53,0-53,0 53,27-1,-27-25,26-1,0 1,1-1,-27 1,26-27,27 26,-26-26,-1 0,27-26,-26 26,-1 0,-26-27,26 1,-26 26,27-27,-27 1,0-1,-27 1,27 0,-26-1,26 1,-26-1,-1 27,1-26,-27 26,26-27,1 27,-1 0,1 0,-1 27,27-27,-26 26,0 1,26-1,0 1,0 25,0-25,26-1,-26 1,53-1,-53 1,53-1,-27 1,27-27,0 0,0 0,-27-27,1 27,26-26,-27-1,-26 1,0 26,27-53,-54 26,27 1,-26 0,-1-27,1 53,-1-27,1 1,0-1,-27 27,26 0,1 0,-1 0,1 0,-1 27,1-1,-1 1,27 26,-26-1,26-25,26 26,-26-27,27 1,26-1,-27 1,27-27,0 0,0-27,0 1,-27-1,27 1,-26-1,-27-26,0 27,0-27,0 0,-27 27,-26-1,27 1,-1-1,-25 27,25 0,-26 27,27-1,-1-26,27 53,-26-53,26 27,0-27,0 0</inkml:trace>
  <inkml:trace contextRef="#ctx0" brushRef="#br0" timeOffset="493858.2471">10875 6244,'0'0,"0"0,0-26,0 26,0 0,0 0,0 0,0 0,0 0,0 0,0 0,0 0,0 0,0 26,0-26,0 27,0-27,0 0,0 0,0 0,26 26,-26-26,27 0,-27 0,0 0,26 0,-26 0,27 0,-27 0,26 0,-26 0,26-26,-26 26,27 0,-27-27,26 27,-26-26,0 26,27-27,-27 1,0 26,0 0,0-27,0 27,-27-26,27 26,0-27,0 27,-26 0,26 0,0-26,-27 26,27-26,0 26,-26-27,0 27,26 0,0-26,0 26,-27 0,1 0,26-27,0 27,-27 0,27 0,0 0,-26-26,26 26,0 0,-27-27,27 27,-26 0,26 0,-27 0,27 0,0 0,0 0,-26 0,26 0,0 0,0 0,0 0,-27 0,27 0,0 27,0-27,-26 26,26-26,0 27,0-27,0 26,0-26,0 27,0-27,0 0,0 0,0 26,0-26,0 0,-26-53</inkml:trace>
  <inkml:trace contextRef="#ctx0" brushRef="#br0" timeOffset="499262.5562">10425 4207,'0'0,"0"0,0 0,0 0,-27 26,27-26,0 27,-26-27,26 26,0-26,0 53,0-26,-26-1,26 27,0 0,0 0,0 0,-27 0,27 0,0-27,0 27,0-27,27 1,-27-27,26 26,-26-26,26 27,1-27,-1 0,27 0,-26 0,26-27,0 27,0 0,26 0,-26 0,0-26,-27 26,1 26,26-26,-27 0,0 0,1 0,-27 27,0-27,26 0,-26 0,0 0,0 0,0-27,0 1,0 26,0-27,0-25,0 25,0-26,0 27,-26-27,-1 0,1 0,0 26,-1-25,1-1,-27 26,26 1,-26-1,27 27,-27-26,27 26,-1 0,1 0,26 0,-27 0,1 26,26 1,-27-27,27 26,0-52,27-1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2T21:03:36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18230 10001,'-26'0,"26"0,-27-26,27-1,-26 27,-1 0,1 0,26 0,-27 0,1 0,-27 0,27 27,-1-1,-26 1,27-1,-27 1,26 26,-26-1,27 1,0 0,-27 0,26 0,1 27,26-28,-27 1,27 27,-26-27,26 0,0-1,0-25,26 26,-26-27,27 1,-1-1,1 1,26-1,-1-26,1 0,0 0,27-26,-27-1,26 1,-26-1,0 1,26-1,1-26,-28 1,28-1,-27 0,0 0,0 0,-27-26,0-1,1 27,-1 0,-26-26,0 26,-26 0,-1 0,1 0,0 27,-27-1,0 27,0 0,-27 0,28-26,-1 52,26-26,1 0,-1-26</inkml:trace>
  <inkml:trace contextRef="#ctx0" brushRef="#br0" timeOffset="420.024">19580 8493,'26'-26,"-52"26,26 0,0 26,-27 1,1-1,-1 27,-26 0,0 26,0 1,0-1,-26 27,26 0,-26 0,26-27,-26 27,26-27,-27 0,27 1,0-27,27 0,-27-27,53 1,-26-27,26 0,0 0,0 0,0-27</inkml:trace>
  <inkml:trace contextRef="#ctx0" brushRef="#br0" timeOffset="705.0403">18627 9446,'26'26,"-26"-26,0 27,-26 25,26-25,0 26,-26 0,26 0,0 0,-27 0,27-27,27-26,-27 26,26-26,0-26,27 26,-26-26,26 26,0-27,0 27,-27-26,27 26,-27-27,1 1</inkml:trace>
  <inkml:trace contextRef="#ctx0" brushRef="#br0" timeOffset="1292.0737">20188 8334,'-53'0,"27"0,-1 53,1-26,-1-27,1 53,-1 0,1-27,-1 53,1 1,26-27,0 26,0-26,26 26,1-26,26-26,-27-1,27 1,27-27,-1-27,0 1,-26-1,27-26,-27 0,-1 1,1-28,0 27,-26 0,-27-26,-27 26,27 27,-53-1,27 1,-27-1,-53 27,80 27,-1-27,1 53,-1-53</inkml:trace>
  <inkml:trace contextRef="#ctx0" brushRef="#br0" timeOffset="20817.1907">2461 8546,'-79'-26,"26"26,-53 0,0 0,27 0,-1 26,1-26,0 27,-1-1,1 27,52 0,1 26,-1 1,27 25,27 1,-1 0,54 26,-1 1,0-28,27 1,0-26,0-27,0-27,-27-26,1-26,-1-27,-26-27,-27 1,-26-53,0-1,-26 1,-27 0,0-27,0 27,-26 26,-1 0,-26 53,1 0,25 27,1 26,52 26,-52 1,53 26,-1 0,27-1</inkml:trace>
  <inkml:trace contextRef="#ctx0" brushRef="#br0" timeOffset="21275.2169">3281 10134,'106'79,"26"27,27 26,53-26,-54 0,-52 0,27-27,-28 0,-25 1,26-27,-53 0,-1-27,-25 0</inkml:trace>
  <inkml:trace contextRef="#ctx0" brushRef="#br0" timeOffset="21715.2421">4604 11298,'-79'26,"26"1,26 26,1-1,26 1,26 0,54 27,-1-1,0-26,27 0,27 26,-1-52,0-27,-52 0,25-27,-25-26,-1 0,-26-26,-53-27,0 0,-26 1,-27-1,0 26,-27-25,-25 52,25 26,-26 27,1 0,-1 0,26 53,1-26,0-1,-27-26</inkml:trace>
  <inkml:trace contextRef="#ctx0" brushRef="#br0" timeOffset="22153.2671">1561 10134,'-26'26,"-1"27,-25 0,-1 0,0 26,-27 27,-25 0,25 0,-26-1,27 1,-27 0,27 0,-1-27,1-26,26 0,0 0,27-26,-27-27</inkml:trace>
  <inkml:trace contextRef="#ctx0" brushRef="#br0" timeOffset="23393.338">450 11642,'-26'26,"-1"1,1 26,-1-1,1 28,26-1,0 27,0 0,26 26,27-26,0 0,-26 26,52-53,27 1,-27-1,27-52,-27-1,1-52,-1-1,1-26,-28-53,1 1,-26-28,-27 1,0-27,-53-26,0 26,0 1,-53 25,27 1,-27 53,0 26,-26 26,53 27,-1 27,1 52,-1-26,54 53,-1-27,27 27,27-27</inkml:trace>
  <inkml:trace contextRef="#ctx0" brushRef="#br0" timeOffset="23999.3727">1561 12674,'0'-27,"-53"27,53 0,0 0,27 0,-1 27,27 25,27-25,26 52,-27-26,27 0,26 27,-26-1,0-26,0 0,-1 0,-52-27,27 27,-27-27</inkml:trace>
  <inkml:trace contextRef="#ctx0" brushRef="#br0" timeOffset="24497.4012">2884 13361,'-53'0,"0"53,1 0,52 27,0 26,52-1,1 1,0 0,27-27,26-26,-1 0,1-53,-26-26,25-27,-25-27,-1 1,-26-53,0-27,-53 27,0-1,-26 1,-27 0,0 53,-27-1,1 27,-27 27,27 52,-1-26,27 53,-26 0,53 26,-1-26</inkml:trace>
  <inkml:trace contextRef="#ctx0" brushRef="#br0" timeOffset="24876.4229">3678 12965,'53'-53,"-27"0,54 0,-27-27,26 28,0-1,27 0,-26 0,-1 0,-26 26,26-25,-26 25,0-26,0 53,-53-53,27 27</inkml:trace>
  <inkml:trace contextRef="#ctx0" brushRef="#br0" timeOffset="26509.5163">3652 9657,'26'0,"-26"0,53 0,-27-26,-26 26,27-27,-1 27,1 0,-27-26,26 26,-26 0,0-27,0 27,0 0,0 0,0 27,0-1,0-26,0 27,-26-1,26 1,0-1,0 27,0-26,0-27,0 0,0 0,0 0</inkml:trace>
  <inkml:trace contextRef="#ctx0" brushRef="#br0" timeOffset="26677.5259">3652 10081,'0'26,"53"-26,-27 0,0-53,27-79,0 158,-26-52,26-1,-27 1</inkml:trace>
  <inkml:trace contextRef="#ctx0" brushRef="#br0" timeOffset="27778.5889">1403 13018,'0'0,"53"0,-27 0,27-27,0 1,0-1,0 1,0 26,0-27,-27 27,0 0,1 0,-54 27,27-1,-26 27,-27 0,0 0,0-27,27 27,-54 0,54-26,-27-1</inkml:trace>
  <inkml:trace contextRef="#ctx0" brushRef="#br0" timeOffset="27936.5979">1429 13335,'0'0,"27"26,-1-52,27 26,0 0,0 0,-27 0,27-26,0 26,-53 0,53 0,-53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2-04T17:56:01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22448 2108,'-25'-24,"25"-1,-24 25,-1-25,0 0,-25 25,1 0,-1-25,1 25,-1 0,-24 0,24 0,0 0,1 0,-1 0,25 0,-24 0,24 0,0 0,25 0,0 0,0 0,0 0,0 0,0 25,0 0,0 0,0 0,0-1,0 26,0 24,0 1,0 24,-25-25,25 26,-25 24,1 0,-1 0,0 0,25-25,-25 0,25 0,0-24,0-1,0 1,0-26,25 1,0-25,0 0,24-1,1 1,24-25,1-25,-1 25,1-24,24 24,-25-25,25 25,-24-25,-1 25,1 0,-26 25,1-25,-1 0,1 25,0-25,-25 0,-25 0,49-25,-49 0,25 0,0-25,-25-24,0-25,25 24,-25-49,0 0,0 0,-25 0,25 0,-25 0,0 25,0 25,1-1,-1 26,0-1,0 25,0 0,0 25,1-24,24 24,0 0,0 0</inkml:trace>
  <inkml:trace contextRef="#ctx0" brushRef="#br0" timeOffset="745.0423">24730 2208,'0'0,"0"0,0-75,0 75,-49 0,-1 0,25 0,-24 0,24 0,25 0,-75 25,75-25,0 0,-49 50,49-50,0 74,0 0,-25 1,25-1,-25 25,25 1,-25-1,25 0,-24 25,24-49,0-1,24 0,-24 1,0-1,50-49,-50-25,50 74,-50-74,49 50,-49-50,50 50,-50-50,74 0,-74 0,25 24,-25-24,0 0,0 0</inkml:trace>
  <inkml:trace contextRef="#ctx0" brushRef="#br0" timeOffset="1665.0952">2505 2282,'0'-25,"25"25,0 0,0 0,24-25,1 25,24-24,1 24,-1 0,25 0,1 0,-1 0,-25 24,1 1,-1 0,-24 49,-1 1,-24 24,0 0,0 25,-25 0</inkml:trace>
  <inkml:trace contextRef="#ctx0" brushRef="#br0" timeOffset="2072.1185">3547 3870,'-50'0,"26"0,-26-25,0 25,1-50,-26 50,1-49,0 49,-26 0,26-25,0 25,-1 0,26 0,-1 0,0 0,1 0,49-25,-25 25,0-25,0 0,25 0,0-24,-25-1,25-24,-24-1,24-24,-25 0,25 0,0 0,0-1,-25 1,25 25,0-26,0 51,0-1,0 1,0 24,0 0,0 0,0 0,25 1</inkml:trace>
  <inkml:trace contextRef="#ctx0" brushRef="#br0" timeOffset="2787.1594">496 1935,'-50'-25,"50"25,0 0,0 0,50 25,0-25,-1 0,1 0,0 25,-1-25,1 0,-1 24,-49-24,75 75,-50-26,-1 26,1 24,-25 0,25 25,-25-25,0 50,0-49,0 24,0-25,-25 25,25-50,-25 25,1-24,-1-1,-25-24,25-1,25-49,-74 75,74-75,-74 25,74-25,-25 0,25 0,0 0</inkml:trace>
  <inkml:trace contextRef="#ctx0" brushRef="#br0" timeOffset="3324.1901">3721 2729,'0'0,"0"24,0 1,-25 0,0 0,25 0,0-1,0 26,0 0,0-1,0 26,0 24,0-25,0 25,0 1,0-1,0 0,0-24,0-1,0-24,25-1,-25-49,25 0</inkml:trace>
  <inkml:trace contextRef="#ctx0" brushRef="#br0" timeOffset="240946.7813">5581 2604,'0'25,"0"0,0-25,25 25,-25-25,0 25,0-25,0 0,0-25,25 0,-1 0,1-24,25-1,-1 0,26-24,-25 0,24-1,-24 1,24 24,0 1,-24-1,-25 0,24 26,-49-1,25 25,0 0,-25 0,0 25,0-1,25 26,-25 24,0 1,25 24,-25 25,0 0,0 0,0 0,0 0,0 25,0-25,0-25,0 25,0-49,-25 24,25-25,0-24,0 0,0-26,0 1,0 0,0-25,0 25,0-25,0 0,0-25,0 25,0 0,0-25,0 25,0-25,0 25</inkml:trace>
  <inkml:trace contextRef="#ctx0" brushRef="#br0" timeOffset="241649.8213">5829 3994,'0'0,"0"0,0 0,0 0,0 0,0 0,25 24,-25-24,50 0,-26-24,26 24,0 0,49-25,-25 25,25-25,1 0,24 0,-25 1,0-1,0 0,-24 0,-26 0,1 25,0 0,-26 0,-24 0,25 0,-25 0,0 25,0-25,-25 0,1 25,-1-25,0 25,-25-25,1 25,-26-1,1-24,-25 25,24 0,-49 0,0 0,25-1,-25 26,25-25,0 0,-1-1,51 1,-1 0,25-25,25 0,0 25,50-50,-1 25,26-25,-1 0,26-24,24 24,-25 0,25-24,-25-1,0 25,-24 0,-1 1,-24-1,-26 25,1-25,0 25,0 0,-25 0,25-25,24 0</inkml:trace>
  <inkml:trace contextRef="#ctx0" brushRef="#br0" timeOffset="246358.0908">11162 10641,'0'0,"0"0,0 0,0 0,0 0,0 0,0-25,25 25,0 0,-25-24,25-1,-1 25,26-25,0 0,-1 0,1 1,-1-1,26 0,-26 0,26-24,-1 24,1 25,-1-50,0 25,1 25,24-24,-24-1,24 0,0 25,0-25,0 25,1 0,24 0,-25 0,25 0,-25 0,25 0,-25 25,1-25,24 25,-25 0,25-25,-25 0,25 24,0-24,-25 25,25-25,25 0,-25 0,0 25,25-25,0 0,0 25,-25-25,49 0,-49 25,25-25,0 24,0-24,0 25,0-25,-25 25,24-25,-24 25,0-25,25 25,-50-25,1 24,24-24,-50 25,25-25,-24 25,-1 0,-24-25,-1 25,1-25,-25 24,0-24,-1 25,1-25,0 0,-25 0,0 0,0 0,0 0,0 0,0 0,0 0,0 0,0 0,0 0,0 0,25 0,-25 0,0 0,25 0,-25 0,24 0,-24 0,25 0,0 0,-25 0,25 0,-25 0,25 0,-25 0,0 0,0 0,24 0,-24 0,0 0,0 0,0 0,0 0,25 0,-25 0,0 25,0-25,0 0,25 0,-25 0,0 0,0 0,0 0,0 0,0 0,0 0,0 0,0 0,0 0,0-25,-25 25</inkml:trace>
  <inkml:trace contextRef="#ctx0" brushRef="#br0" timeOffset="247568.1601">8781 1687,'0'0,"0"-25,0 25,0 0,0 0,-25 25,25 0,0-1,0 26,0 24,0 1,0-1,-25 50,25 0,0 0,0 0,0 0,-25 0,25 0,0-49,0 24,0-49,0-1,-24-24,24 0,24 0,-24-25,0 0,25-25,-25 0,50 0,-1 0,-24 1,50 24,-1 0,-24-25,24 50,1-25,-26 0,26 24,-26-24,1 25,-25-25,-1 0,1 0,0-25,0 1,-25-1,25-25,-25-24,24-1,-24-24,25 0,-25-25,0 0,25 25,-25-1,0 1,0 25,0-1,0 26,0-1,0 25,0 1,-25-1,0 0,1 25,-26 0,-24 0,-1 0,1 0,-25 0,24 0,-24 0,49 0,-24 0,49 0,0 0,25 0,0 0,25-25,0 25</inkml:trace>
  <inkml:trace contextRef="#ctx0" brushRef="#br0" timeOffset="249871.2918">21109 10492,'0'0,"49"-24,-24-1,0 25,25-50,-1 50,1-49,-1 49,1-25,24 0,-24 0,0 25,-1-25,-24 25,25 0,-25 0,-1 0,1 0,0 0,-25 0,0 0,0 25,0-25,0-25,0 25,0-24,25-1,-25 0</inkml:trace>
  <inkml:trace contextRef="#ctx0" brushRef="#br0" timeOffset="250167.3087">21754 9847,'-25'25,"25"-25,0 25,0 0,25 0,24-1,-24-24,25 25,-1-25,1 25,0 0,-26 0,1 0,0-1,-25 1,0 25,-25-25,0 24,1 1,-1-25,0 24,-25 1,26-25,24-1,-25-24</inkml:trace>
  <inkml:trace contextRef="#ctx0" brushRef="#br0" timeOffset="250496.3275">21654 9252,'25'50,"-25"-25,0 24,25 1,-25 24,25-24,-25-1,25 1,-25-25</inkml:trace>
  <inkml:trace contextRef="#ctx0" brushRef="#br0" timeOffset="250852.3479">21605 9227,'0'-24,"25"-1,-25 0,49 25,-24 0,0-25,25 25,-26 0,26 0,0 25,-26-25,26 25,-25 24,0 1,24 0,-49-26,25 51,0-26,-25-24,25 25,-25-25,0-1,0 1,-25 0,0-25,0 25,-24-25,-26 25,26-1,-1-24,-24 25,49 0,-25 0</inkml:trace>
  <inkml:trace contextRef="#ctx0" brushRef="#br0" timeOffset="320926.3556">12626 6772,'0'24,"24"1,1-25,0 0,25-25,24 1,-24-1,24-25,-24 1,-1-1,-24-24,0 49,-25-50,0 26,-50 24,1 25,-1 0,-24 25,-1 24,26 26,-1-1,25 25,0 1,25-1,0 0,25-24,0-1,25 0,-1-49,26 0,-26-25,1 0,-1-25,1 0,-25-24,24-26</inkml:trace>
  <inkml:trace contextRef="#ctx0" brushRef="#br0" timeOffset="321867.4097">13146 6697,'0'25,"0"0,25 24,0 1,0-25,25 25,-26-1,1 1,0-25,0-1,0-24,-25 0,24-24,1-1,-25-25,25-24,0 24,-25-49,0 24,25 26,-25-26,0 51,0 24,0 0,24 24,1 26,-25-25,50 24,-25 1,24-25,1 0,-1-1,1-24,0-24,-1-1,1-25,-25 1,-1-1,-24-24,0 49,-24-25,-26 25,0 1,1 48,-1 26,-24 0,49 24,-25 25,1 0,49 1,0-1,0-25,25 26,-1-51,1 1,25-1,-1-49,-24 0,25-24,-25-1,-1-25,26 1,-50-26,25 26,0-51,-1 26,1-1,-25 1,25 24,-25-24,50 24,-50 26,24-1,1 25,0 0,-25 25,25-1,-25 26,0 0,25 24,-25-24,0 24,0-24,0 24,0-49,0 0,0 0,24-25,1-25,0-25,0 1,25-1,-26-25,26 1,-25 49,0-24,24 24,-49 25,25 25,0 24,0-24,-25 49,24-24,1 0,-25-1,25 1,0-25,0 0,-1-50,1 0</inkml:trace>
  <inkml:trace contextRef="#ctx0" brushRef="#br0" timeOffset="322647.4543">15304 6548,'0'0,"-24"0,-1 0,0 0,0 0,0 25,1 0,-1 0,25 0,0 24,0-24,25 0,-1 0,1-1,0 1,0-25,0 0,-1 0,1-25,0 1,0-26,0 0,0 1,-1-50,1 24,-25-24,25 0,-25 0,25-1,-25 1,0 25,25-26,-25 51,0-1,0 1,0 24,0 0,0 0,0 25,-25 25,25 0,0 49,0-24,0 49,-25 0,25 25,0 25,0-25,0 25,0 0,0 0,0-25,25 0,-25-25,0 0,25 0,-25-49,24 24,-24-24,25-25,0 24,-25-24,0-25,0 0,0 0,0 0,0-25,0 25,0-24,0-1,-25 0,50-25</inkml:trace>
  <inkml:trace contextRef="#ctx0" brushRef="#br0" timeOffset="323034.4765">14734 6003,'25'0,"-25"0,0 25,0-25,0 49,0 1,-25 24,25-24,-25 24,25-24,0 24,0 1,0-26,0 1,0-25,0-25,0 0,25-25</inkml:trace>
  <inkml:trace contextRef="#ctx0" brushRef="#br0" timeOffset="323225.4874">14908 5755,'0'0,"0"24,0 26,-25 0,25 49,0-25,0 50,25-49,-25 24,24-25,-24 1,25-26,-25-24,25-25,-25 0</inkml:trace>
  <inkml:trace contextRef="#ctx0" brushRef="#br0" timeOffset="323415.4983">14610 6251,'-25'49,"25"-24,25 0,0-25,49 0,-24 0,24-25,-24 25,-1-49,1 24,-25 0,0 0,-50 25,25 0</inkml:trace>
  <inkml:trace contextRef="#ctx0" brushRef="#br0" timeOffset="323533.505">14858 6375,'25'49,"0"-24,-1 0,26 0,-25-50,24 25,1-25,-25 0,24-49</inkml:trace>
  <inkml:trace contextRef="#ctx0" brushRef="#br0" timeOffset="323926.5275">16024 6028,'25'0,"-25"0,24-25,1-25,-25 1,50-1,-25 0,-1-24,1 49,-25-25,25 26,0-1,-25 25,0 0,0 25,-25 24,25 26,-25-1,0 1,25 49,-24-25,-1 0,25 0,-25 0,0-24,25-26</inkml:trace>
  <inkml:trace contextRef="#ctx0" brushRef="#br0" timeOffset="324084.5365">15974 6672,'0'0,"0"0,0 0,25 0,0 25,-25-25,25 0,-1 25,1-25,0 0,0-25,24 25,-24-49</inkml:trace>
  <inkml:trace contextRef="#ctx0" brushRef="#br0" timeOffset="324362.5524">16570 5283,'0'25,"0"0,0 0,0 24,0-24,0 0,0 25,0-1,0-24,0 0,24 24</inkml:trace>
  <inkml:trace contextRef="#ctx0" brushRef="#br0" timeOffset="324736.5738">16743 6226,'-25'25,"25"-25,-24 25,24-1,0 1,24 0,-24 0,25 0,25 24,-1-24,1 0,0 0,-26-1,1 26,-25-25,-25 0,1-25,-26 24,0 1,1-25,-1 25,25-25,25 0,0 0,25-25</inkml:trace>
  <inkml:trace contextRef="#ctx0" brushRef="#br0" timeOffset="325529.6192">17438 5482,'-25'-50,"0"25,0-49,-49 24,24 1,-49-26,25 26,-50-1,-25 1,25-1,-50 0,0 26,-49-26,25 0,-50 25,-25 1,25-1,-50 25,1 0,-1 0,0 25,1 24,-1 1,25 24,0 1,0 24,50 25,0-25,24 25,51 25,-1-25,50 25,-1 0,76 0,-1-1,50 1,-1-25,76 25,-1 0,50-25,-1 0,51 25,74-25,-25 0,25 0,-1-25,26 0,25-24,-1-26,25 1,-49-50,49 0,1-25,-1 0,0-24,0-26,-24-24,-1 0,-24-25,0-25,-50 0,-50 0,0 1,-49-26,-49 0,-51 1,-24 24,-50 0,-49 0,-26 25,-24 0,-49 25,-26 24,26 26,-26-1,1 25,24 25,50-24,0 48,50-24,24 0</inkml:trace>
  <inkml:trace contextRef="#ctx0" brushRef="#br0" timeOffset="326060.6496">18405 5804,'0'25,"25"-25,-25 0,25-25,-1 0,1-24,-25-1,25-24,0-1,0-24,-25 25,25-1,-1 26,-24-1,0 25,25 25,-25 25,25 25,-25 24,25 25,-25 1,25-26,-1 50,-24-50,25 26,-25-51,25 1,-50-25,0 0,25-50,-49 25,24-50,-25 1,1-1,24 0,-25-24,50 24</inkml:trace>
  <inkml:trace contextRef="#ctx0" brushRef="#br0" timeOffset="326273.6616">18926 5407,'25'0,"-50"50,25-25,-50 0,26 24,-26-24,25 25,0-1,1-24,24 0,0 0,24-1,26-24,0 0,-1 0,1-24</inkml:trace>
  <inkml:trace contextRef="#ctx0" brushRef="#br0" timeOffset="327004.7036">19149 5407,'-25'25,"25"0,-24 25,-1-1,25-24,0 0,0 24,0 1,25-25,-1 0,1-25,0 24,0-24,24-24,-24 24,25-25,-25 0,-1 0,-24-24,25 24,-25-25,-25 50,25-25,-24 25,-1 0,0 25,0-25,25 25,-25 0,25 0,0-1,25 1,0-25,0 0,24 0,-24 0,0-25,0 25,0 0,-1 0,1 0,-25 25,0 0,0 0,25 49,-25 1,0-1,0 1,25 24,-25-25,0 25,25-49,-25 24,0-24,0-25,0-25,0-25,0-25,0-24,0 0,-25-50,25 0,0-25,0 25,0 24,0 1,0 25,0-1,25 75,0 0,-25 0,24 25,1 25,-25-1,0-24,0 25,0-1,0-49,0 0,0 0,0-49,0-1</inkml:trace>
  <inkml:trace contextRef="#ctx0" brushRef="#br0" timeOffset="327408.7267">19769 4961,'25'0,"-25"0,25 25,0 24,-25 1,0 24,25 1,-1-1,-24 1,0-1,0-24,0-26,0 1,-24-25,24 0,-25 0,25-25,-25-24,25 24,0-25,0 50,25-24,-25-1,25 50,-1-25,-24 24,25 1,-25 25,0-1,0-24,25 25,-25-1,0-24,25 0,0 0,-1 0,1-1,0 1,-25 0,0 0,-25 0,0-25,-24 25,24-25,0 0,0 0</inkml:trace>
  <inkml:trace contextRef="#ctx0" brushRef="#br0" timeOffset="377248.5773">10046 13146,'0'25,"0"-25,50 25,-26-25,26 0,24 0,26 25,48-25,26 0,24 0,75 0,50 25,24-25,25 25,50-1,24 1,50 25,25-25,25-1,-25 1,49 0,-49 0,0-25,-25 25,-24-25,-76 0,-48 0,-51 0,-49 0,-49 0,-50 0,-50 0,-74-25,-50 0,-25 0,-74 0,-25 1</inkml:trace>
  <inkml:trace contextRef="#ctx0" brushRef="#br0" timeOffset="377850.6116">10269 15081,'25'50,"-25"-50,25 25,24-1,1-24,24 25,1-25,49 25,49-25,1 0,49 25,50-25,25 25,24-25,50 0,75 0,-25 0,49 0,0 0,25 0,25-25,0 25,-50-25,-49 25,24 0,-49 0,-49 0,-51 0,-74 0,-24 0,-75 0,-25 0,-99-25,-49 0,-51-49,-48 24</inkml:trace>
  <inkml:trace contextRef="#ctx0" brushRef="#br0" timeOffset="378271.6359">12129 12278,'50'50,"-25"24,0 26,0 24,-1 49,1 26,-25 24,25 0,-25 50,0 0,-25 0,25 0,0-1,-25-24,25-24,-24-26,24-24,0-50,24-50,-24-24,50-75,-25-49</inkml:trace>
  <inkml:trace contextRef="#ctx0" brushRef="#br0" timeOffset="378572.6531">14064 12601,'25'173,"-25"-24,0 74,0 1,0 24,0 25,0-1,0 26,-25-25,25 0,0-25,0 0,25-50,-25-49,0-25,25-49,-25-51,25-48,-1-76</inkml:trace>
  <inkml:trace contextRef="#ctx0" brushRef="#br0" timeOffset="378858.6694">16321 12601,'50'124,"0"74,-25 1,-1 24,1 25,-25 25,0 0,0 0,0-1,-25 1,1-25,24-49,-25-26,0 1,-25-75,25-49,-24-1,-26-73,1-26</inkml:trace>
  <inkml:trace contextRef="#ctx0" brushRef="#br0" timeOffset="379555.7093">12898 14139,'0'24,"0"-24,0 0,25 0,-25-24,25-1,0 0,0-25,-1 1,1 24,25 0,-25 0,-1 1,-24-1,25 0,-25 25,0 0,0 0,0 25,0 0,0-1,0 26,0-25,0 49,-25-24,25 24,0-24,0-1,0 26,-24-25,24-1,-25 1,25-25,0-1,0 1,-25 0,25-25,0 25,-25-25,25 0,0 0</inkml:trace>
  <inkml:trace contextRef="#ctx0" brushRef="#br0" timeOffset="379834.7253">12849 14734,'-25'0,"0"0,0 0,25 0,0 0,0 0,0 0,25 0,0 0,0 0,24 0,1 0,0 0,24 0,0 0,-24 0,0 0,-1 0,1 0,-25 0,0 0,-25 0,24 0,-24 0,0-25,25 0,-25 1</inkml:trace>
  <inkml:trace contextRef="#ctx0" brushRef="#br0" timeOffset="380425.7591">14759 13915,'0'0,"0"25,0-25,-25 25,25-25,0 50,0-26,0 26,0-25,0 24,25 1,-25 0,0-1,0 26,0-50,25 24,-25-24,0 25,0-26,0-24,24 25,-24-25,0 0,-24-25</inkml:trace>
  <inkml:trace contextRef="#ctx0" brushRef="#br0" timeOffset="381135.7997">14833 13866,'-25'0,"25"0,0 25,0-25,0 0,25 0,0-25,0 25,24-25,1 25,0-25,24 25,-24-25,-1 25,26 0,-26 0,1 25,-25-25,24 25,-24 25,0-1,0-24,0 49,-25-24,24 24,1 1,-25-26,25 26,-25-25,25 24,-25-24,25-1,-25 1,-25-25,25-1,-25 1,25 0,-25-25,0 25,-24-25,24 0,-25-25,26 25,-26 0,-25-25,51 25,-51 0,26-25,-1 25,0 0,1 0,24 0,-25 0,26 0,-1 0,0 0,0 0,25 0,-25 0,25 0,-24 0,-1 0,25 0,0 0,0 25,0-25,-25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2-04T18:03:53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5184 2084,'-25'0,"25"0,0 24,0-48,0 24,0 0,25-25,-25 0,25 25,-25-25,50 0,-26 1,1-1,0 25,25-25,-1 0,1-24,-1 24,26 0,-1 0,1 0,-1 1,1-1,24 0,0 25,0-25,0 0,1 25,24-25,-25 25,25 0,0-24,0 24,0 0,25 24,-25-24,0 0,25 25,-1-25,1 25,0-25,0 25,25 0,-26 0,26-1,-25 1,25 0,-1-25,1 25,-25 24,24-24,1 0,0 0,-1-25,1 25,-1-1,1-24,-25 0,0 25,-25-25,25 0,-50 0,0 25,0-25,-24 0,-26 0,1 25,-1-25,1 0,-25 0,0 0,-25 0,24 0,-24 0,0 0,0 0,0 0,0 0,0 0,0 0,0 0,0 0,0 0,0 0,0 0,0-25,0 25,0 0,0 0,0 0,0 0,0 0,0 0,25 0,-25-25,25 25,0-25,0 1,-1-1,26 0,-25-25,25 26,-26-26,1 25,25 0,-50 1,25-1,-1 25,-24 0,0-25,0 25,0 25,0 0,0-1,0 1,0 0,0 0,0 0,0-1,0 1,0-25,25 25,-25-25,0 0,0 0,0 0,0 0,0 0,0 0,0 0,0 0,0 0,0 0,0 25,0-25,0 0,0 0,0 0,25 0,-25 0,0 25,0-25,25 0,-25 24,0-24,25 0,-1 25,1-25,0 0,25 0,-1 0,1 0,24 0,1 0,-1 0,25 0,25-25,-24 25,48 0,1-24,0 24,0-25,24 25,1-25,0 0,24 0,25 25,-24-24,-1-1,1 0,24 0,-25 0,26 1,-26 24,25-25,-24 0,24 0,0 25,0-25,26 25,-26 0,0 0,0 0,0 0,-24 25,24-25,-49 25,-1-25,1 25,-25 0,-25-25,0 49,-25-24,0-25,-24 25,-1 24,-24-24,-1 0,-24-25,25 25,-25-25,-25 0,24 0,-24 0,0 25,0-25,0 0,0 0,0 0,0 0,0 0,0 0,0 0,0 0,0 0,0 0,0 0,0 0,0 0,0-25,-24 25,24 0,0-25</inkml:trace>
  <inkml:trace contextRef="#ctx0" brushRef="#br0" timeOffset="19606.1214">12129 13047,'0'0,"0"0,0 0,0-25,0 25,0 0,0 0,-24 25,24-25,-25 25,25-25,0 0,0 0,-25 0,25 0,0 0,0 0,0 25,0-25,0 0,0 0,0 0,0 0,0 0,0 25,0-1,0 1,-25 0,25 25,0-25,-25 49,25-24,0-1,-24 1,24-1,-25 1,25-25,-25 0,25-1,0 1,0 0,0-25,0 0,0 25,0-25,0 0,0 0,0 0,0 0,0 0,0 0,0 0,0 0,0 0,-25-25,25 25,0 0,0 0,25-50</inkml:trace>
  <inkml:trace contextRef="#ctx0" brushRef="#br0" timeOffset="20675.1826">12849 13419,'0'0,"0"0,0-24,0 24,0 0,0 0,0 0,0 0,0 0,0 24,0-24,0 0,0 0,0 25,0-25,0 25,0 0,0 0,-25-1,25 1,0 25,0-1,0 1,-25 0,25-26,0 26,0 0,0-1,-25-24,25 0,0 0,0-25,0 0,0 24,0-24,0 0,0 0,0 0,0-24,0 24,0 0,0-25,0 25,0 0,0 0,0-25</inkml:trace>
  <inkml:trace contextRef="#ctx0" brushRef="#br0" timeOffset="21808.2474">13618 13667,'0'0,"0"0,0 0,0 0,0 0,0 25,-25-25,25 25,0-25,0 0,0 0,-25 25,25-25,0 0,0 25,0-25,0 49,0-24,0 25,0-1,-25 1,25-1,0 1,0 0,-24-26,24 26,0-25,0 0,0-25,0 0,0 0,0 0,0 0,0 0,0 0,0 0,0 0,0 0,0 0,0 0,0 0,0 0,0 0,0 0,0 0,0-25,0 25</inkml:trace>
  <inkml:trace contextRef="#ctx0" brushRef="#br0" timeOffset="24414.3965">6449 3150,'0'0,"0"0,0 0,0 0,0 0,0 0,25 0,-25 25,0 0,-25 0,25 24,0 1,-25 49,25-25,-24 26,24-1,-25 0,25 0,-25 1,25-26,0 0,0 1,0-50,0-1,0 1,0-25,25 0,0 0,-25-25,24 1,1-1,25-25,-25 25,24 1,-24-26,49 50,-24-25,0 25,-1 0,26 0,-26 0,1 25,0-25,-1 0,-24 25,25-25,-50 25,24-25,1 24,-25-24,0 0,25 0,-25 0,0 0,0 0,0 0,25-24,-25-1,0-25,0 1,0-1,0-24,0-1,0 1,0-26,0 26,-25 0,25 24,0 0,-25 1,25-1,0 25,0 25,-25-24,25 24,-24-25,24 25,-25-25,25 0,-25 0,0 1,0-1</inkml:trace>
  <inkml:trace contextRef="#ctx0" brushRef="#br0" timeOffset="24924.4256">6598 2828,'-25'25,"0"-25,25 24,-24-24,24 25,0-25,0 0,24 25,1 0,0-25,25 0,-1 0,1 0,-1 0,26 0,-1 0,1 0,-26 0,26 0,-26 0,1 25,-25-25,0 24,-1 1,-24 0,0 25,0-1,-24 1,24-1,0 1,0 24,-25 1,25-1,0 1,0-26,0 1,0 0,0-1,0 1,0-1,0-24,0 25,0-25,0-1,0 1,0 0,0-25,0 0,0 0,0 0,0-25,0 0,0 1,0-1</inkml:trace>
  <inkml:trace contextRef="#ctx0" brushRef="#br0" timeOffset="28483.6291">16619 15205,'0'0,"0"0,-25-25,25 25,0-24,0-1,0 0,0 0,0 0,0-24,-24-1,24 25,0-24,0 24,-25 0,25 0,0 1,0 24,0 0,0 0,0 24,25 26,-1-25,1 0,0 24,25 1,-26-1,1-24,25 25,-25-25,-1-1,-24 1,0-25,0 0,0-25,-49 1,24-1,0-25,-24 25,24 1,-25-1,25 0,1 0,-1 25,25 0,0 0,0 0,25 0,-1 0,1-25,25 25,-25-24,-1 24,1-25,0 25,0-25,-25 25,0 0,0 0,25 0,-25 25,-25-25,25 25,0 24,-25 1,25-25,-25-1,25 26,0-25,-25 0,25-1,0-24,0 25,0-25,0 0,0 0,0 0,0 0,0 0,0 0,0 0,0 0,0 0,0 0,-24 0,24 0,0-25</inkml:trace>
  <inkml:trace contextRef="#ctx0" brushRef="#br0" timeOffset="40174.2973">22448 4762,'0'-24,"0"-1,0 25,0 0,0 0,-25 0,25 25,-24-1,-1 26,0 0,0 24,-24 1,-1-1,0 25,1 0,-1-24,1-1,-1 1,25-26,0-24,25-25,0 0</inkml:trace>
  <inkml:trace contextRef="#ctx0" brushRef="#br0" timeOffset="40452.3138">22275 4862,'24'-50,"1"25,-25 0,25 1,-25 24,0 0,0 24,0 1,25 0,-25 25,25-1,-1 26,26-1,0 25,-26-24,26-1,0 1,-26-1,1-24,0-26,0 1,0 0,-25-25,0 0,25-25</inkml:trace>
  <inkml:trace contextRef="#ctx0" brushRef="#br0" timeOffset="40973.3436">21977 5705,'0'0,"-25"0,25 0,0 0,0 0,0 0,0 0,0 0,-25-25,25 25,0 0,0 0,0 0,25 0,0 0,0 0,0 0,24-25,1 25,-25-24,24 24,1-25,-1 25,-24-25,25 0</inkml:trace>
  <inkml:trace contextRef="#ctx0" brushRef="#br0" timeOffset="41520.3749">22126 5680,'0'25,"0"0,0 0,0 24,0 1,0 0,0-1,0 1,0-1,0 1,0 0,0-1,0-49,0 25,0 0,0-25,0 0,25 0,-25 0,0 0,0-25,24 25,1 0,-25 0,50 25,-25-25,-1 25,26-25,-25 24,24-24,-24 0,0 0,0-24</inkml:trace>
  <inkml:trace contextRef="#ctx0" brushRef="#br0" timeOffset="41884.3955">22448 5779,'0'-24,"0"24,0 0,0 0,0 0,0 24,0 26,0 0,0-25,25 49,-25-24,0-1,0 26,0-26,0-24,0 0,0 0,0-25,0 0</inkml:trace>
  <inkml:trace contextRef="#ctx0" brushRef="#br0" timeOffset="42530.4326">22721 5730,'0'0,"0"0,0 0,0 0,0 0,0 0,0 0,0 0,0 0,-25 0,25 0,-25 0,1 0,-1 0,0 0,0 0,0 0,1 25,-26-25,50 0,-25 0,0 0,25-25</inkml:trace>
  <inkml:trace contextRef="#ctx0" brushRef="#br0" timeOffset="108165.1867">19224 3398,'0'0,"24"0,-24 0,0 0,0 25,-24-25,24 0,-25 25,25 0,-25-1,25 26,-25 0,25-1,-25 51,25-26,0 25,-24-24,24-1,0 0,0 1,0-26,24-24,-24 0,25 0,-25-25,25 0,0-25,0 25,-1-25,-24 25,25 0,25 0,-25 0,-1 0,26 25,0 0,-1 0,1-1,0-24,-26 25,26 0,-25 0,24-25,-49 25,25-25,0 24,-25-24,25 0,-25 0,0 0,25 0,-25-24,24-1,-24-25,0 1,25-26,0 1,-25-50,25 25,-25-25,0 0,0 24,0 1,0-25,0 50,0-1,-25 26,25-1,-25 25,0 0,-24 1,24 24,-25 0,1 0,-1 24,-24 1,24 0,-24 0,24 0,0-1,1-24,-1 25,25 0,1-25,-1 25,25-25,0 25,-25-50,25 25,0 0,0 0,0 0</inkml:trace>
  <inkml:trace contextRef="#ctx0" brushRef="#br0" timeOffset="445217.465">9426 9699,'0'-25,"0"25,25 25,-50-1,50 1,-25 0,0 25,0-1,0 26,0-26,0 26,0-1,24 1,-24-1,0-24,0 24,0-24,0-1,0-24,-24 0,24 0,0-25,-25 0</inkml:trace>
  <inkml:trace contextRef="#ctx0" brushRef="#br0" timeOffset="445472.4796">9277 10393,'0'25,"0"0,0 24,25-24,-25 25,25-1,-25 1,24 0,1-26,0 1,0-25,0-25,-1 1,1-26,0 0,0 1,0-26,24 26,-49-1,25 25,-25-24,25 24,-25 0</inkml:trace>
  <inkml:trace contextRef="#ctx0" brushRef="#br0" timeOffset="446626.5456">12849 4986,'0'0,"0"0,-25 0,25 0,-25 0,25 25,-25-1,1 1,-1-25,0 25,25 25,-25-26,0 26,1-25,24 0,-25-1,25 1,-25 0,25-25,0 0,0 0,0 0,0-50,25 26,0-26,-25 0,49-24,-24 0,0-1,0 1,24-1,-24 26,0-1,-25 25,25 0,-25 25,24 0,1 25,-25 25,25-1,0 1,-25 25,25-26,-25 26,24-1,1-24,-25-1,25 1,-25-1,25-24,-25 0,0 0,0-25,0 0,0 25,0-25,0 0,0-25,0 25,-25 0,0-25</inkml:trace>
  <inkml:trace contextRef="#ctx0" brushRef="#br0" timeOffset="447723.6084">12601 5507,'0'24,"0"-24,25 0,-25-24,24 24,-24 0,25 0,-25 0,25 0,-25-25,25 25,-25 0,0 0,25 0,-25 0,0 0,-25 25,25-25,-25 0,25 24,0-24,-25 25,25-25,0 25,0 0,0 0,0-1,0 1,0 0,0 0,0 0,0-1,0 1,0 25,0-25,0-25,0 25,0-1,0 1,0 0,0 0,0 0,0-25,0 24,0 1,0-25,0 0,0 0,25 0,-25 0,25 0,0-25,-25 25,24-24,1 24,-25 0,25 0,0 0,-25 0,0 0,0 0,0 0,0 0,0 0,25 0,-25 0,0 0,0 0,0 0,0 0,0 0,0 0,24 0,-24 0,0-25,0 25,0-25,0 0,0-24,0 24,0 0,0-25,0 1,0 24,0 0,0 0,0 0,0 25,0 0,0-24,0 24,0 0,0 0,0 0,0 0,0 0,0 0,0 0,0-25,0 25,0 0,0 0,25-25,0 25,0-25,0 25,-1 0,26 0,-25-25,24 1,-24-26,0 0</inkml:trace>
  <inkml:trace contextRef="#ctx0" brushRef="#br0" timeOffset="547259.3015">17983 10269,'0'0,"0"0,0-25,0 25,0 0,-24 25,-1-25,0 0,0 25,0-25,1 0,-1 25,0-25,0 0,0 25,25-1,-24 1,24-25,0 50,0-25,0-1,0 1,24 25,1-1,-25-24,25 0,0 0,0 0,-1-1,1 1,0-25,0 0,0-25,-1 1,1-1,0 0,0-25,-25 1,49-26,-49 51,25-51,0 26,-25-1,0 0,25 26,-50-26,25 25,0 25,0 0,-25-25,0 25,25 0,-24 0,-1 0,25 0,0 0,0 0,-25 0,25 0,0 0,0 0,0 0,25 0</inkml:trace>
  <inkml:trace contextRef="#ctx0" brushRef="#br0" timeOffset="549310.4188">5407 13469,'0'0,"0"0,0-25,0 0,-24 1,24-26,-25-24,0-1,0 1,-24-26,-1 1,-24 0,24-25,-24 25,-1 0,1-1,-26 1,26 0,24 24,-24 1,24 0,1 24,-1 0,25 26,-24-26,49 25,-25 25,25 0,-25-25,25 25,0 0,-25-24,25 24,0-25,0 0,0-25,0 1</inkml:trace>
  <inkml:trace contextRef="#ctx0" brushRef="#br0" timeOffset="549925.454">3473 9922,'-50'-75,"0"1,-24 24,0 26,-26 24,1 24,0 26,-25 0,25 49,-1 0,26 50,0 25,24-1,25 1,50 24,25-24,-1-25,75-25,0-25,25-49,0-26,25-24,-26-49,26-26,-25-24,-25 0,-25-50,-24 0,-51 0,-24-24,-49 49,-26-25,-49 50,0 24,-49 26,-1 49,0 25,1 24,-26 26,26 24</inkml:trace>
  <inkml:trace contextRef="#ctx0" brushRef="#br0" timeOffset="550601.4926">1017 12055,'0'0,"-50"-99,50 99,-74-50,24 50,26 0,-26 25,-24 0,24 49,0 25,26 1,-1 24,0 0,50 25,0-25,24 0,1-50,49 0,-25-24,26-50,-1-50,0 1,-25-50,1-1,-26-48,-24-1,-25 0,-25 0,-24 0,-1 50,-24 0,-25 49,24 50,-24 25,25 25,24 49,0 25,1 0,49 25</inkml:trace>
  <inkml:trace contextRef="#ctx0" brushRef="#br0" timeOffset="551246.5294">2406 14362,'-99'0,"0"0,24 25,1 24,-1 1,26 24,24 26,25-26,25 25,24-24,26-1,24 0,25-49,0-25,25-25,-25-24,0-26,-25 1,0-25,-49 0,-25-25,-25 24,-25 1,-25 25,-49-1,0 26,25-1,-26 25,26 25,24 0,25-25,25 25,25-24,25-1</inkml:trace>
  <inkml:trace contextRef="#ctx0" brushRef="#br0" timeOffset="551782.5602">3572 12179,'-25'-25,"25"25,-25-25,0 50,1-25,-26 50,0 0,26 24,-1 25,0 0,25 25,25 0,0-24,49-26,-24 0,49-24,0-50,0-25,1-24,24-26,-50 1,25-25,-49-25,-1 0,-24 0,-50 0,1 24,-51 1,1 25,-1 24,-49 25,50 0,-25 50,-1 0,26 0,0 24,24 1,0 0</inkml:trace>
  <inkml:trace contextRef="#ctx0" brushRef="#br0" timeOffset="552876.6228">2034 10666,'0'25,"-25"0,0-1,1 26,-26-25,0 24,1 26,-26-26,1 26,24-26,1 1,-1 0,0-25,50 24,-24-49,24 25,0 0,0-25,0 25,0-25,0 24,0-24,0 25,0 0,0-25,24 25,-24 0,25-1,0 1,-25 25,25-25,0 24,-1 1,1-25,0-1,0 1</inkml:trace>
  <inkml:trace contextRef="#ctx0" brushRef="#br0" timeOffset="553244.6438">1488 13246,'-25'-25,"25"0,0 0,25 25,0 25,25 25,-1-1,1 26,0-1,-1 25,1-24,-1-1,1 1,-50-51,25 26,24-50,-49-25,25 0,25-24</inkml:trace>
  <inkml:trace contextRef="#ctx0" brushRef="#br0" timeOffset="553481.6574">2952 13519,'25'-25,"-1"-50,26 26,0-26,24 1,-24-25,-1 24,1 1,-25 24,-1 1</inkml:trace>
  <inkml:trace contextRef="#ctx0" brushRef="#br0" timeOffset="569449.5706">5159 13370,'0'49,"0"1,0 49,0-49,0 49,0-49,0-1,0-24,-24-50,24-24,0-51,0-24,-25-24,25-51,0 1,25-1,-25 1,0 49,0 50,-25 49,-25 50,-24 75,-1 73,-49 51,0 24,0 0,0-24,25-26,25-98,24-75,25-124,75-75,-1-98,51-51,-1-73,25-1,0 0,-25 75,-24 74,-51 100,-48 148,-51 124,-74 124,-24 149,-26 75,-49 74,25 0,0-25,49-75,25-73,50-150,25-173,74-174,24-124,51-148,49-100,0-50,25-74,0 75,-25 49,-25 124,-50 149,-73 223,-26 174,-99 149,-25 222,-49 51,0 123,-25 1,50 0,24-125,25-74,75-198,24-174,50-174,25-173,49-199,50-99,0-124,0-49,0 24,0 25,-24 100,-51 148,-49 149,-74 198,-25 224,-75 123,-25 125,1 74,-25 0,24 25,51-74,24-125,49-173,25-149,50-149,50-149,25-148,24-25,25-50,-25 0,0 99,-74 100,-25 148,-25 174,-74 199,-75 123,1 100,-26 49,1 0,49 25,0-124,50-99,49-149,50-124,50-198,49-100,25-74,25-50,0 1,-25 49,0 74,-50 149,-49 124,-74 174,-26 99,-49 100,0 48,0 26,0-50,50-49,24-125,75-124,24-123,51-125,48-74,-24-99,0-50,-124 397</inkml:trace>
  <inkml:trace contextRef="#ctx0" brushRef="#br0" timeOffset="570197.6135">8954 11137,'0'0,"0"-25,0 1,-24-26,-1 0,-25 26,25-51,-24 26,-1-26,1-24,-26 25,1-26,24-48,-24 48,-1-48,1 23,24 1,-24 0,24 0,-24 0,-1 0,26 25,-1-25</inkml:trace>
  <inkml:trace contextRef="#ctx0" brushRef="#br0" timeOffset="570915.6544">6325 7714,'-49'-25,"-1"25,-24 0,-1 50,1 49,24 0,-24 50,49 25,-25 0,50-1,25-24,25-25,24 0,1-74,49-25,0-75,0 0,0-74,-25-25,0 1,0-26,-49 25,-25 0,-25 0,0 50,-50 0,-24 25,-1 74,-24-25,25 50,-50-1,24 51,26-1</inkml:trace>
  <inkml:trace contextRef="#ctx0" brushRef="#br0" timeOffset="571482.6869">4986 9599,'-50'0,"25"0,-24 0,24 25,-25 0,25 49,1 1,-1 49,25-25,25 25,-1-25,26-24,49-1,-24-49,24-50,25 0,-25-49,0-25,-24 0,-1-26,-49 1,0 25,-50-25,-25 25,-24 25,0-1,-26 26,1 49,0 0,25 24,24 26,0 0,50 24,0 0</inkml:trace>
  <inkml:trace contextRef="#ctx0" brushRef="#br0" timeOffset="571910.7115">5507 10393,'0'0,"0"0,0 0,24 0,1 25,0 0,25 24,24 26,0-1,51 1,-26 24,25 0,25-25,-25 26,24-51,-48 26,24-26,-25 1,-25-25,-24-25,-50-25,25-25</inkml:trace>
  <inkml:trace contextRef="#ctx0" brushRef="#br0" timeOffset="572818.7634">6573 11336,'-25'0,"1"-25,24 25,-50 0,25 25,0 24,1 26,-1-1,0 25,25 25,25-24,0-1,24 0,1-25,24-24,1-25,-1-50,25-25,-24 1,-1-50,1-1,-51-24,1-24,0 24,-50 0,0 24,-24 1,-1 25,-24 24,24 25,-24 0,24 75,0-25,26 49,-1-24,0 24,25-24</inkml:trace>
  <inkml:trace contextRef="#ctx0" brushRef="#br0" timeOffset="573119.78">7169 10988,'0'-24,"0"24,24 0,1-25,0 25,25-25,-1 0,1 0,49 1,-25-1,1-25,-1 25,-24 1,-1-1,-49 0,25 25,-25 0</inkml:trace>
  <inkml:trace contextRef="#ctx0" brushRef="#br0" timeOffset="642016.7213">22870 11956,'0'0,"0"25,0-25,0 24,0-24,0 25,0-25,-25 0,25 25,0-25,-25 0,25 25,0-25,0 0,0 0,0 25,0-25,0 24,25-24,-25 25,0-25,0 25,0 0,0 25,25-26,-25 26,0 0,25 24,-25 0,0 1,25 24,-1 0,-24 25,25-25,-25 25,25-24,-25 24,0-25,25 0,-25 0,0-24,0-1,25 1,-25-26,0 1,24-1,-24-24,0 0,0 0,25 0,-25-1,0 1,0 0,25 0,-25 0,0-25,0 0,0 0,0 24,0-24,0 0,0 0,0 0,0 0,0 0,0-24,0 24,0-25,0 0</inkml:trace>
  <inkml:trace contextRef="#ctx0" brushRef="#br0" timeOffset="642971.7753">22895 14163,'0'0,"0"0,-25 25,25 0,-25-25,25 50,0-26,0 26,0 0,25-1,0 26,0-26,-1 1,26 0,-25-1,0-24,24-25,-24 0,0-25,0 0,-1-49,-24 0,25-26,-25 1,0 25,25-26,-25 1,0 25,-25 24,25 25,25 1,-50-1,25 0,0 0,0 25</inkml:trace>
  <inkml:trace contextRef="#ctx0" brushRef="#br0" timeOffset="643495.8059">23118 12378,'0'0,"0"24,0 1,0-25,0 25,0 0,0 24,0 1,-25 0,25-1,0 1,25-1,-25 1,0 24,0-49,0 0,0 25,25-26,-25-24,25 25,-25-25,0 0,0-25,0 25,0 0,0 0,0-24,0 24,0 0</inkml:trace>
  <inkml:trace contextRef="#ctx0" brushRef="#br0" timeOffset="643815.8242">23267 12973,'25'-25,"24"0,1 25,-25-25,24 1,-24-1,0 25,0-25,-25 25,0 0,0 0,0 0,0 0,0 25,0-25,-25-25,25 25,0-25,0 0,0-24,0-1,-25 1,0 24,25-25,-25 1,1-1,-1 25,-25 25,25-25,1 25,-1 0,0 25,0 0,25-25,0 25,0-25</inkml:trace>
  <inkml:trace contextRef="#ctx0" brushRef="#br0" timeOffset="644182.8452">23688 12353,'0'0,"0"25,0-25,0 0,0 0,0 0,0 0,0 0,25-25,-25 25,0 0,0 0</inkml:trace>
  <inkml:trace contextRef="#ctx0" brushRef="#br0" timeOffset="644350.8548">23763 12601,'0'25,"25"24,-25 1,0-1,0 26,0-1,-25-24,25 24,-25 1,0-26,25 26,-25-50</inkml:trace>
  <inkml:trace contextRef="#ctx0" brushRef="#br0" timeOffset="649854.1696">23887 12254,'0'0,"0"0,0 0,-25 0,25 24,0 1,25 0,-25 0,0 24,25 1,0 0,-1-1,-24-49,50 50,-25-25,-25-25</inkml:trace>
  <inkml:trace contextRef="#ctx0" brushRef="#br0" timeOffset="650234.1912">23862 12204,'-25'-25,"50"25,-25-25,0 25,25-25,0 25,0-24,-1-1,1 0,0 25,-25 0,25 25,-25-25,49 49,-49-49,25 75,0-25,0-1,-25-49,49 75,-49-75,0 74,0-74,0 50,0-50,-49 49,24-24,0-25,-24 0,24 0,25 25,-25-50,25 25,0 0,0 0</inkml:trace>
  <inkml:trace contextRef="#ctx0" brushRef="#br0" timeOffset="650711.2186">24358 12080,'0'0,"0"0,0 0,0 0,0 0,0 0,0 0,0 0,0 0,0 0,0 0,0 0,0 0,25 49</inkml:trace>
  <inkml:trace contextRef="#ctx0" brushRef="#br0" timeOffset="650900.2294">24482 12303,'0'0,"0"25,0-25,0 74,0-74,0 50,0-50,-25 99,25-49,-24-1,24 26,-25-26,25 1,-25 0,25-50,0 74</inkml:trace>
  <inkml:trace contextRef="#ctx0" brushRef="#br0" timeOffset="651411.2586">24879 11683,'0'0,"0"0,0 0,0 0,0 0,-50-25,50 25,-49 25,49-25,-75 25,75-25,-49 49,49-49,-25 75,25-1,0-24,25-1,0 26,24-26,1 26,-1-25,1-1,-50-49,75 50,-75-50,24 74,-24-74,0 0,-74 25,74-25,-75 25,26 0,24-50,-25 50,50-25,-74 0,74 0</inkml:trace>
  <inkml:trace contextRef="#ctx0" brushRef="#br0" timeOffset="653173.3594">24209 13494,'0'0,"50"25,-50-25,0 0,0 0,25 74,-25-74,0 74,0 1,0-26,-25 51,25 24,0 0,-25 0,25 25,-25 24,1-24,-1 25,0-1,0-24,-24 25,24-25,-50-25,1 0,-1-25,1 25,-25-50,-25 1,0-1,0-24,-25-1,0 1,-24-25,24 24,-25-24,-24 0,24 0,-24-25,-1 0,1 0,-26 0,26 0,0 0,-26 0,26-25,-1 0,1 0,-25 1,0-26,-1 25,26 25,-25-25,-1 0,1 1,0 24,0-25,-1 25,1-25,0 25,0 0,-25 0,24 0,1 0,-25 25,0 0,25-25,-25 24,0 1,24 0,-24-25,25 25,0-25,-25 0,25 0,-1 0,1 0,0 0,0-25,-1 25,1-50,0 26,0-1,-1 0,-24 0,0 0,25 1,-25-26,25 25,-25-24,25 24,-1-25,26-24,-25 24,24 1,1-1,24-24,-24-1,24 26,0-26,26 1,-1 24,25 0,0-24,0 24,24 1,1-1,0 25,25 1,-1-26,26 50,24-25,-25 25,25 0,1 0,24 25,24 25,1-1,0 1,0 24,24 1,1-1,0 1,-1 24,1-50,-1 1,-24 0,0-1,0-24,-25-25,0-25,-25 0,0-49,0 24,-24-24,-1-25,-24-1,24 26,-24-25,24 24,1 1,24 24,0 1,0 24,25-25,25 50,25-24,-26 24,26 0,0 0,24 24,0-24,-24 25,0-25,-26 0,26 25,-25-25,-25 25,25-25,-25-25,24 25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2-04T18:31:48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22051 15478,'0'0,"0"0,0 0,-24 0,24 0,0 25,-25 0,25 0,-25-1,0 1,25 25,-25 24,1-24,24-1,-25 26,0-1,25-24,-50 24,50-24,-24-1,-1 1,0 0,25-26,-25 26,25-50,-25 25,25 0,0-25,0 0,0 25,0-25,0 0,0 0,0 0,0 0,0 0,0 0,0 0,0 0,0 0,0 0,0 0,0 0,0 0,0 0,0 0,0-25,0 25,0-25,-25 0,25 0,0 0,0-24,0 24,0-25,0 26,0-1,0-25,0 25,0 25,0-24,0 24,0 0,0 0,0 0,0 24,0 1,-24 0,24 25,0-1,0-24,0 25,-25-26,25 26,0-25,0 0,-25-25,25 25,0-1,0-24,0 0,0 0,0 0,25 0,-25 0,0 0,25 0,-25-24,24-1,1 0,0 0,25 25,-25-25,-1 0,1 1,0 24,-25 0,0 0,-25 24,25-24</inkml:trace>
  <inkml:trace contextRef="#ctx0" brushRef="#br0" timeOffset="41987.4015">14610 2604,'0'0,"0"0,0 0,-25 0,25 0,-25-24,1-1,-1 0,0 0,-25 0,26 25,-1-24,0-1,-25 25,50 0,-49 0,49 0,0 0,0 0,-25 0,25 49,0-24,25 25,-25 24,0 1,0 24,-25 25,25 25,-25 0,25-1,-25 26,25 0,-49-1,49 1,-25-25,0 24,0-49,0 0,1 0,24-24,-25-26,25 1,-25-26,25-24,25-25,-25 0,25 0,24-25,-24 0,25 1,-1-1,26 25,-26-25,26 25,-26 0,1 0,-25 0,0 25,-1-25,1 25,-50-1,25 1,-24-25</inkml:trace>
  <inkml:trace contextRef="#ctx0" brushRef="#br0" timeOffset="44315.5346">14015 4192,'24'0,"-24"0,0 0,0 0,0 0,0-25,0 0,0 1,-24-1,-1 0,0 25,0-25,-24 0,-1 25,25 0,-49 0,24 25,-24 0,24-25,-24 50,-25-1,24 1,1-1,-1 26,1-26,-1 26,26-1,-1 25,1-24,-1 24,25-24,-24 24,-1-25,25 1,-24-1,24 0,-25 1,1-26,-1 26,-24-26,-1 1,1 0,-1-1,1 1,-25-1,24-24,-24 25,25-25,-26 0,26-25,0 24,-1 1,1 0,24-25,-24 25,24-25,25 25,-24-25,-1 0,25 0,0 0,1 24,-1-24,25 0,-25 0,25 0,0 0,0 0,-25 0,25 0,0 0,0 25,0-25,0 0,0 0,0 0,0 0,0 0,0 0,0-25,25 25,-25-24,0-1,25 0,0 0,-1-24,1 24,0 0,0-25,0 25,-1-24,1 24,0 25,-25-25,0 25,0 0,0 0,0 0,-25 25,25-25,-49 50,-1-26,25 26,-24 0,-1-25,0 24,1 1,24-25,-25-1,26 1,24-25,0 25,0-25,24 25,-24-25,25 0,0 25,25-25,-26 0,26 24,-25-24,24 25,-24-25,25 25,-25-25,-1 25,1-25,0 25,0-25,0 0,-25 24,25-24,-25 0,0 0,0 0,0 0,0 0,0 0,0 0,0 0,0 0,0-24,0 24,0-25,-25 0,25 0,0-24,0 24,0-25,0 1,0 24,0-25,0 25,-25-24,25 49,0-25,0 0,0 0,0 25,0 0,-25 25,25 0,0 0,0 0,0 24,-25 1,25-25,0 24,0-24,-25 0,25-25,0 0,0 25,0-25,0-25,25 0,-25 0,0 0,0 1,0-1,0 0,0 0,0 25,0 0,-25 25,1 0,-1 0,0-1,0 26,0-25,1 0,-1-1,0-24,25 0,0 0,25 0,0-24,-25-26,24 25,1-24,0 24,-25 0,25 0,-25 0,0 1,-25 24,25 24,-25-24,0 25,1 0,-26 0,25 0,0-25,25 0,0 0,0 24,25-48,0 24,25-25,-26 0,26 0,-25 0,0 25,-25-24,24 24,-24 0,-24 0,24 24,-25 1,0 0,0 25,25-26,-25 1,1 0,24 0,0-25,0 0,24-25,1 0,-25 0,25 1,-25-26,25 25,0 0,-25-24,0 49,0-25,0 25,0 0,0 25,-25-25,25 25,0 24,-25-24,25 0,0 0,0-25,0 24,0 1,0-25,0 0,0 25,0-25,0 0,0-25,0 25</inkml:trace>
  <inkml:trace contextRef="#ctx0" brushRef="#br0" timeOffset="45572.6066">14560 5358,'0'0,"0"-25,0 25,-24-25,24 25,-25 0,0 25,0-25,0 25,-24 0,24-1,-25-24,1 25,-1-25,25 25,-24-25,24 0,0 0,0 0,0 0,25 0,0 0,-24 0,24 0,0 0,0 25,0-25,0 49,0 1,0 24,0 1,0 24,0 25,-25 0,0 0,25 0,-25-25,0 25,25-24,-24-26,24 0,0 1,-25-25,25-1,0 1,0-25,25-1,-1-24,1 25,25 0,24-25,-24 0,24 0,1 0,-26 0,26 0,-26 0,1 0,-50 0,25 0,-25 0,-25 0,25 0,-50-25,26 0</inkml:trace>
  <inkml:trace contextRef="#ctx0" brushRef="#br0" timeOffset="46851.6795">13816 6375,'0'0,"0"0,25 25,-25-25,0 0,0 0,0 0,-25-25,25 25,0 0,-25 0,25 0,-49 0,49 0,-25 0,-25 25,1-25,-1 49,1-24,24 0,-50 24,1 1,24 0,-24-1,-1 26,1-1,0-24,-1 49,26-25,-26 26,-24-26,49 50,-24-50,0 26,24 24,-24-25,24 0,-24 25,24-25,0-24,-24 24,24-25,1 26,-1-26,-24-24,-1 24,26-24,-26-1,26 1,-1-1,-24-24,24-25,25 25,-24 0,24-25,0 25,0-25,0 0,25 0,-24 24,24-24,-25 0,25 0,0 0,-25 0,25 0,-25 0,25 25,-25-25,25 0,0 0,-25 0,25 25,0-25,-24 0,24 0,0 0,0 0,0-25,0 25,0-25,24 1,-24-1,25 0,-25 0,25 0,0-24,0 24,0-25,-1 26,1-1,0 0,-25 0,25 25,0-25,-25 25,0 0,-50 25,50 0,-50 0,26 24,-26-24,0 25,1-1,-1 1,25 0,0-26,1 1,-1 0,25 0,25-25,-25 25,49-25,-24 0,25 0,-1 25,26-25,-26 0,-24-25,25 25,-25 0,-1 25,-24-50,0 25,0 0,0-25,0 0,0 0,25-49</inkml:trace>
  <inkml:trace contextRef="#ctx0" brushRef="#br0" timeOffset="48629.7812">13816 6548,'25'-24,"-25"24,0 0,0 0,0 0,0 0,0 0,-25 0,25 0,-25 0,1 0,-1 0,25 0,-25 0,0 24,0-24,-24 25,24-25,-25 25,26 0,-26 24,-24-24,24 25,0 24,-24-24,24 24,-24 26,-1-1,26 0,-1 0,-24 25,24 0,1 0,-1 0,0 25,1 0,-1 0,25 0,-24-1,24 1,25 0,-50 0,26 25,-1-26,0 1,0 0,-24-25,24 0,-25 0,25 0,-24 0,-1-25,0 1,-24-1,24 25,-24-25,24 0,-49 0,50 25,-26-49,-24 24,25 0,24-24,-49 24,49-25,-24 1,-1-1,26-24,-1-1,-24 1,24-25,0 24,1-24,-1 0,1 0,24 0,-25-25,25 24,25-24,-24 0,-1 0,25 0,0 0,0 0,0 0,0 0,0 0,0 0,0 0,0 0,0 0,0 0,0 0,0 0,0 0,0 0,0 0,0 0,0 0,0 0,0-24,0-1,0 0,0 0,25 0,-1 1,-24-1,25 0,-25-25,25 26,0-1,-25 0,0 0,25 25,-25 0,0 0,0 0,-25 0,25 0,-25 25,0 0,0 0,1 24,-1 1,-25-25,25 24,-24 26,24-51,0 26,0-25,25 0,-24-25,24 0,0 25,0-25,0 0,0 0,0 0,0 0,0 0,0 0,24 0,1 0,-25 0,25 24,0-24,24 0,-24 0,25 0,-1 0,-24 0,25 0,-25-24,-1 24,-24 0,25 24,-25-24,0 0,0 0,0 0,0 0,0 0,0 0,0 0,0 0,0 0,0 0,0 0,0 0,0 0,0 0,0 0,0 0,0 0,25 0,-25 0</inkml:trace>
  <inkml:trace contextRef="#ctx0" brushRef="#br0" timeOffset="74209.2444">1265 8384,'0'0,"-25"0,25 0,0 0,-25 0,25 0,0 0,0 0,-49-25,49 25,0 0,-50-25,50 25,-49 0,49 0,-75 25,75-25,-49 25,49-25,-50 50,50-50,-50 49,50-49,0 0,-24 50,24-50,0 0,-25 74,25-74,0 75,25-26,-25 26,0-1,0 0,0 26,0 24,0 25,0-1,0 1,-25 25,25-1,-25 26,0 24,0-24,1 24,-26-25,25 26,0-26,-24-24,-1-1,25 1,0-25,1 0,-1-50,0 0,25 25,0-50,0 1,0-26,0 1,0-50,50 74,-50-74,49 50,-49-50,75 0,-75 0,74 25,-49-50,-25 25,74 0,-74 0,75 0,-75 0,25 0,-25 0,24-50</inkml:trace>
  <inkml:trace contextRef="#ctx0" brushRef="#br0" timeOffset="74643.2693">1042 10294,'-75'-25,"75"25,-49 25,49-25,-50 74,50-74,-25 100,25-76,0 26,25 0,0-1,-25-49,50 99,-50-99,74 50,-74-50,0 0,0 50,0-50,-50 24,50-24,-74 25,74-25,-50 0,50 0,-49 0,49 0,0 0,0 0,0 0,0 0</inkml:trace>
  <inkml:trace contextRef="#ctx0" brushRef="#br0" timeOffset="74997.2896">943 10889,'0'0,"49"-25,-49 25,50-49,-50 49,25-50,-25 50,24-74,-24 74,25-75,-25 75,0-74,0 74,0 0,50-25,-50 25,25 25,-1-25,1 25,-25-25,25 25,0-1,-25-24,25 0,-25 0,0 25,-25-25,25 0,-50 0,50 0,-49 25,49-25,-75 0,75 0,-49 25,49-25,0 0,0 0,0 0,0 0,49 0</inkml:trace>
  <inkml:trace contextRef="#ctx0" brushRef="#br0" timeOffset="75463.3161">1339 10592,'25'0,"0"-25,0 0,-25 0,0 0,0 1,0-1,0 0,0 25,0 0,0-25,0 25,25 25,-25-25,0 25,24-25,-24 25,0-25,25 0,0-25,-25 25,25 0,-25-25,25 25,-1 0,1 25,0-25,0 25,0-25,0 24,-25-24,24-24,1-1,0 0,-25 0,0 0,0-24,0 24,-25 0,0 0,1 1,24 24,-25 24,25 1,0 25,0-1,0 1,25 0,-25-26,49 26,-49-25,25 0,0-25,0 0,-1-25</inkml:trace>
  <inkml:trace contextRef="#ctx0" brushRef="#br0" timeOffset="75967.345">2456 10071,'0'0,"0"0,0 0,-25-25,0 0,-25 0,26 0,-26 25,25 0,-24 0,49 0,-25 0,25 50,25 0,-25 24,49 1,-24 24,25 25,-26 0,26 0,-25 0,0 0,-25-25,24 0,-24-24,0-50,-24-1,24-48</inkml:trace>
  <inkml:trace contextRef="#ctx0" brushRef="#br0" timeOffset="76131.3544">2183 10592,'0'-25,"25"25,24 0,-24 0,0 0,0 25,-1-25,1 0,-25 0,25 0,-25-25,0 0,0 0</inkml:trace>
  <inkml:trace contextRef="#ctx0" brushRef="#br0" timeOffset="76419.3709">2480 9798,'25'0,"-25"0,0 25,25-1,-25 1,25 25,-25-25,0-1,0 26,0 0,0-25,0-1,0 1</inkml:trace>
  <inkml:trace contextRef="#ctx0" brushRef="#br0" timeOffset="76796.3924">2604 10319,'0'0,"25"0,-25 0,0 0,0 0,0 0,25 25,-25-1,0 1,25 25,-25-25,0-1,0 1,25 0,-25-25,25 0,-1-25,-24 0,25 1,0-1,-25 0,25 0,0 25,-25 0,24 0,1 25,-25 0,0 0,25-1,0-24,-25 25,0 0,0-25,0 0,0 0</inkml:trace>
  <inkml:trace contextRef="#ctx0" brushRef="#br0" timeOffset="77163.4128">1339 10889,'0'0,"25"0,25-25,-1 25,26-24,-1-1,1 25,24 0,0 0,0 0,1 0,24 0,-25 0,0 0,0 0,-24 0,-26 0,26 0,-50 0,24 0,-49-25,25 25,-25-25,0 25,0 0</inkml:trace>
  <inkml:trace contextRef="#ctx0" brushRef="#br0" timeOffset="79438.5434">14660 7491,'0'0,"0"-25,0 25,-25-25,0 25,0 0,-24 0,24 0,-25 25,1-25,-1 25,0-25,25 25,1-25,-1 0,0 0,25 0,-25 0,25 0,0 25,0-25,0 49,0 1,0 24,-25 1,25 49,-24 0,24 0,-25 49,0 1,25 0,-25-26,25 26,-25-25,1 0,24-25,-25-25,25 0,0-24,0-1,0-24,0-26,0 26,25-25,-1-25,1 25,0-25,25 0,-1-25,1 25,24 0,-24-25,0 25,-26-25,26 25,-25 0,-25 25,25-25,-25 25,-25 0,25-25,-25 0,25 0,-25-25,25 0</inkml:trace>
  <inkml:trace contextRef="#ctx0" brushRef="#br0" timeOffset="81641.6696">13915 8756,'0'0,"0"25,0-25,0 0,0 0,0 0,0 0,0 0,0 0,0 25,-24-25,24 0,-25 0,0 0,25 0,-25 0,0 0,1-25,-1 25,0-25,0-25,-24 26,24-26,-25-24,1-1,-1 1,0-25,1-1,-1-24,1 0,-26 0,25-25,1 1,-1-1,1-25,24 1,-25 24,25-50,1 26,-1-26,25 1,-25-25,25 24,0-49,0 25,0-25,0 0,25 24,-25 1,0 0,-25 0,25 24,-25 26,0-1,1 0,-26 1,0 24,1 25,-26 0,1 0,-25 25,0 24,-26 1,1-1,0 51,-24-26,-1 25,-25 0,1 1,-1 24,-25 0,26-25,-26 25,1 25,-25-25,24 24,-24-24,25 25,-26 25,1-25,25 24,-26 1,26 24,-25-24,24 49,26-25,-26 1,26-1,24 1,-25-1,50 1,-25-26,50 26,-25-26,50-24,-26 0,26 0,0-1,24 1,0-25,1 25,-1-25,1 0,24 0,0 25,0-25,0 0,1 0,-1 0,0 0,25 0,-25 0,0 0,25 0,0 0,0 0,-25 0,25 0,0 0,0 0,0 0,0 0,25-25,-25 0,0 0,25 1,0-26,-25 25,25-24,0-1,-25 25,24 0,-24 1,0-1,0 25,25 0,-25 0,-25 0,1 25,-1 24,0-24,0 25,-25-26,26 26,-26 0,25-26,0 26,1-50,-1 25,25 0,0-25,0 0,0 0,25 24,-1-24,26 0,0 0,-1 25,1-25,0 0,-1 0,1 0,-25 25,-1-25,1 0,-25 0,0 0,0 50,0-50,0 24,-25 1,1 25,-1-1,0 1</inkml:trace>
  <inkml:trace contextRef="#ctx0" brushRef="#br0" timeOffset="85938.9154">14610 9922,'0'0,"25"0,-25 0,0 0,0 0,-25 0,0 0,0 0,1 0,-26 0,0 0,1 25,-1-25,0 24,1-24,24 25,0 0,-24 0,49 25,-25-26,25 1,0 25,0-1,0 1,-25 24,25 1,0 24,0 0,-25 25,25 0,0 0,-25 0,25 0,0-24,25-26,-25 25,0-24,25-26,-25 1,25-25,0-1,-1 1,1-25,0 0,-25 0,25 0,0 0,-25 0,24 0,-24 0,25 0,-25 0,0 0,-25-25,25 25,-24-24,24-1,-25 0,25 0</inkml:trace>
  <inkml:trace contextRef="#ctx0" brushRef="#br0" timeOffset="90377.1692">13965 10914,'0'0,"0"0,0 0,0 0,0 0,0 0,0 0,0 0,0 0,0 0,0 0,0 0,0 25,0-25,0 25,0-25,25 0,-25 0,0 24,0-24,0 0,0 0,-25 25,25-25,0 0,0 0,0 25,0-25,-25 0,25 0,-25 0,25 25,-24-25,24 0,-25 0,0 25,-25-25,26 0,-1 0,0 0,0 0,0 0,-24 0,24 0,0 0,0-25,1 25,-1 0,0-25,0 0,0 0,1 1,-1 24,0-25,25-25,-25 25,0-24,1 24,-1-25,0 26,25-26,-25 0,0 1,0-1,25 25,-24-24,-1-1,0 1,0 24,25-25,-25 1,1 24,24-25,-25 1,25-1,0 0,-25 25,25-24,-25-1,25-24,0 49,0-49,-25 24,25 0,0-24,0 24,0 1,0-26,-24 26,24-26,0 1,0 24,24-24,-24 24,0-24,0 24,25-24,-25-1,0 26,25-26,-25 26,25-1,-25-24,0 24,0 1,0-26,25 26,-25-1,0-24,0 24,0 0,0 1,0-26,0 50,0-49,0 24,0 26,0-26,0 0,0 26,0-1,0-25,0 25,0 1,0-1,0 25,-25-25,25 25,0 0,0 0,0 0,0 0,0 0,0 0,0 0,0 0,0 0,0 0,0 0,0 0,0 0,0 0,0 0,0 0,0 0,0 0,0 0,0 0,0 0,0 0,0 0,0 0,0 0,0 0,0 0,0 0,0 0,0 0,0 0,0 0,0 0,0 0,0-25,0 25,0 0,0 0,0-25,0 1,0 24,0-25,0 25,0-25,0 0,0 0,-25 25,25-24,0-1,0 0,0 0,-25 0,25 1,0-1,0 0,0-25,-25 26,25-26,0 25,0 0,0-24,0 24,0 0,0 0,0 0,0-24,-24 24,24 0,0 0,0 1,0-1,0-25,0 25,0 1,0-26,0 25,0 0,24-24,-24-1,0 25,0-24,0-1,0 1,0-1,0 0,-24 1,24-26,0 26,0-1,0-24,0 24,0 0,0-24,-25 24,25-24,0 0,-25-1,25 1,-25 24,25-24,-25-25,25 24,-24 1,24-1,0-24,-25 25,25-26,-25 26,25-25,0 0,-25 24,0-24,1 0,24 0,-25 24,0-24,0 0,0-1,25 1,-24 0,-1 0,0 0,-25 24,26-24,-1 25,-25-26,1 26,24-1,-50 1,26 0,-1-1,-24 26,24-1,-24 0,-1 26,26-26,-26 0,1 26,-25-1,24 0,1 25,-25-25,-1 0,1 25,25 0,-26-24,1 24,0 0,0 0,0-25,-1 25,1 0,0 0,0 25,-1-25,1 0,0 24,0-24,0 25,-1 0,26 0,-25-25,0 25,-1-1,26-24,-25 25,-1 0,26 0,-25 0,0-1,24-24,-24 50,0-25,0 0,-1-1,-24 1,25 0,0 0,-25 24,25-24,-1 25,-24-25,25 24,0 1,-25-1,25 1,-1-25,1 25,0-26,0 1,0 0,24 0,1 0,-1-1,1 1,24-25,1 0,-1 25,1 0,-1-25,25 25,0-25,0 24,25-24,-24 0,24 0,0 0,-25 0,25 0,0 0,0 0,0 0,0 0,0 0,0 0,0 0,0 0,0 0,0 0,0 0,0-24,25-1,-25 25,0-25,24 0,1 0,-25 1,25-1,0-25,0 25,0 25,-25-24,24-1,1 0,-25 0,0 25,0 0,25-25,-25 25,0 0,0 0,0 0,0 0,0 0,0 0,0 0,0 0,0 0,0 0,0 0,0 0,0 0,0 0,0 0,0 0,0 0,0-25,0 25,0 0,0 0,0 0,0-24,25 24,-25 0,0-25,0 25,0 0,0 0,0 0,0 0,0 0,0 0,0 25,-25-25,25 24,-25 1,25 25,-49 0,24-1,0 26,-25-26,1 26,-1-1,0-24,26 24,-26-24,25-1,0-24,1 0,24 0,0-25,-25 0,25 0,25-25,-25 25,24-25,1 0,0 0,0 25,24 0,1-24,0 24,-1 0,1 0,0 0,-1 0,1 0,-1 0,-24 0,25 0,-25 0,-1 0,-24 0,0 24,0-24,25 0,-25 0,0 0,0 0,0 0,0 0,-25 0,25-24,0 24,-24-25,-1 0,25-25,-25 1,0-1,0-24,25 24,-24-24,24-1,-25 26,25-1,0 0,-25 26,25-1,0 0,0 25,0 0,0 0,0 0,0 0,0 25,0-25,0 25,0-25,-25 24,25-24,0 25,-25 0,1-25,24 25,-25-25</inkml:trace>
  <inkml:trace contextRef="#ctx0" brushRef="#br0" timeOffset="97168.5577">14808 11857,'0'0,"0"-25,0 25,0 0,0 0,0-25,0 25,0-25,0 25,0 0,0 0,0 0,0 0,-24-25,-1 1,0 24,-25-25,1 0,-1 0,1 25,-1-25,-24 25,24 0,0-24,1 48,-1-24,25 0,0 25,1-25,24 25,-25 25,0-1,25-24,0 74,0-24,0 49,-25 0,25 0,0 25,0 24,0 26,-25-26,25 26,0-26,-24 1,24 24,0-24,0-25,0 24,24-48,-24-1,25-25,-25-25,25-24,-25-1,25 1,0-25,-25-25,24 25,1-25,0 0,0-25,24 25,1 0,0-25,24 0,1 25,-26-25,1 25,-25 0,24 0,-24 0,-25 0,25 25,-50 0,25 0,-25-25</inkml:trace>
  <inkml:trace contextRef="#ctx0" brushRef="#br0" timeOffset="100682.7587">13816 12973,'0'0,"0"0,0 0,-25 0,25 0,0 0,0-25,0 25,-24 0,-1-25,0 25,-25 0,26-25,-51 1,26-1,-26-25,1 25,-1-24,1-1,-25-24,24-1,-24 1,0-25,0 24,24-49,-24 25,0-25,24 0,-24 0,25 25,-26-50,26 50,-25-25,0 0,-1 0,26 24,-25 1,0-25,24 50,1-1,-1 1,1 0,24 49,1-25,-1 25,0 1,26-1,-1 25,0-25,25 25,-25 0,25 0,0 25,0 0,0-1,0 1,25 0,-25 0,25 24,0 1,-25-25,24 24,1-24,-25 0,0 25,0-26,25-24,-25 0,0 0,0 0,-25-24,25-1,-25-25,1 25,-1-24,0-26,0 26,-24-1,24-24,0 24,-25 25,50-24,-24-1,24 0,0 26,0-1,24 0,1 0,0 0,0 25,0 0,24 0,-24 25,25-25,-1 25,-24 0,0 0,0-1,-1-24,1 0,0 0,0 0,-25 0</inkml:trace>
  <inkml:trace contextRef="#ctx0" brushRef="#br0" timeOffset="101925.8298">13791 13022,'0'0,"0"-24,0 24,-24-25,-1 25,0-25,0 0,-24 25,-1 0,-24-25,-1 25,26 0,-51 0,26 25,-25-25,-25 0,24 0,1 0,-25 0,25 0,-25 0,0-25,0 25,0-24,0 24,0-25,0 25,25-25,-25 25,24-25,1 25,25 0,-1 0,26-25,-1 25,25 0,-24 0,49 0,-25 0,25 0,0 0,0 0,0 0,0 0,0 0,25 0,-25-24,0-1,24 0,1 0,0-24,25 24,-26-25,26 1,-25-1,0 25,24-24,-49 24,25 0,0 0,-25 25,0 0,0 0,0 0,-25 0,0 25,1 25,-26-26,0 26,1 0,-1-1,0 1,-24 24,24-24,1-1,-1-24,25 0,-24 0,49-25,-25 25,25-25,0 0,25 0,0 0,24 0,1 0,-1 0,1 24,24-24,-24 25,0-25,-1 25,-24 0,25-25,-25 25,-1-25,-24 24,0-24,0 0,0 0,0 0,0 0,0 25,-24-25</inkml:trace>
  <inkml:trace contextRef="#ctx0" brushRef="#br0" timeOffset="105104.0116">14833 15056,'0'0,"-25"0,25-24,0 24,-24-25,-1 0,0 0,0 0,-24 1,24-1,0 0,0 0,-24 25,24-25,-25 25,25 25,1-25,-1 0,0 25,0 0,0 0,25-1,-25 26,25 24,0-24,-24 49,24-24,0 49,0 0,0 0,0 49,0-24,-25 25,25-25,-25 0,25-1,0 1,-25-25,25 0,0-49,0-1,-25-24,25-26,0 26,0-50,0 0,0 25,0-25,0 0,25-25,-25 25,25-25,0 25,0-25,24 25,1 0,24 0,-24-24,0 24,-1 0,1 24,-25-24,24 0,-49 0,25 0,0 0,-25 0,0 0,0 0,0 0,0 25,-25-25,25 0,0 0,0 0</inkml:trace>
  <inkml:trace contextRef="#ctx0" brushRef="#br0" timeOffset="107639.1566">21506 17264,'0'0,"0"0,0 0,-25 25,0 0,25-25,0 24,0-24,-25 25,25-25,0 25,0-25,0 0,0 25,0-25,0 25,0-25,25 0,-25 0,25 0,0-25,-1 25,1-25,0 25,0 0,24-25,-24 0,0 25,0-24,0 24,-25 0,25-25</inkml:trace>
  <inkml:trace contextRef="#ctx0" brushRef="#br0" timeOffset="107905.1718">21456 17537,'0'0,"0"0,0 74,0-74,0 0,50 0,-50 0,49 0,-49 0,75 25,-75-25,49 0,-49 0,100 0</inkml:trace>
  <inkml:trace contextRef="#ctx0" brushRef="#br0" timeOffset="129961.4333">13866 15801,'0'24,"25"1,-25-25,24 25,-24 0,0-25,0 0,0 25,0-1,-24 1,-26-25,0 25,1 25,-26-26,1-24,0 50,-26-25,-24 24,0-24,0 0,0 25,-25-1,1-24,-26 25,0-25,1-1,-1 1,-24-25,-1 0,-24-25,24-24,-24-1,0 0,25-24,-26-25,26-25,-1 0,1-25,0-25,-1-24,26-1,-1-24,0 0,25-25,-24 0,24 0,25-25,-25 0,25 0,0-24,25 24,0-25,-1-24,26 24,0 0,-1 1,26-1,-1 0,0 1,1 24,24 0,-25 0,26 25,-1 0,0 50,0-26,0 1,25 50,-25-1,25 25,-24 0,24 25,24 0,-24 0,25 25,-25 0,25 0,0 24,0 1,-25 24,25 0,-25 26,24-1,-24 0,0 25,0 0,0 25,-24 0,-1 24,25-24,-25 25,-25-1,50 1,-49 0,49-1,-25-24,0 0,25 0,0-25,0 0,-25-25,25 0,0-25,0 1,0-1,0-49,0 49,25-24,-25-1,0 26,0-1,0 1,0 24,0 25,0 0,0 49,0 1,0 0,-25 24,25 0,-25 1,25 24,-24-24,24-1,0 0,-25-24,25 0,0-26,0 26,0-50,0 25,0-25,25 0,-25-25,24-25,1 26,-25-26,25-24,0-1,0 1,-1-26,1 26,25 0,-25-1,0 26,-1 24,-24-25,50 50,-50 0,50 0,-50 25,24 25,26-26,-25 26,0 0,24-1,-24 26,0-26,0 1,-1-25,-24 24,25-24,-25 0,0-25,0 0,0 0,0 0,0-25,-25 0,1 1,-1-26,-25 25,1-25,-1 1,0 24,-24 0,24 0,-24 25,24 25,1-25,24 25,0 25,0-26,0 26,1-25,24 0,0 0,0-1,0 1,24-25,1 25,-25-50,25 25,0-25,0 1,-1-1,1 0,0 0,0 0,0-24,24 24,-49 25,25 0,0 0,-25 25,0 24,0 1,-25-25,0 49,25-24,-24-25,-1 24,0-24,25 0,0-25,0 0,25 0,-25-25,25 0,-1 0,26 1,-25-1,24-25,-24 25,0 1,0-1,0 0,-1 25,-24 0,0 0,25 25,-25-25,0 25</inkml:trace>
  <inkml:trace contextRef="#ctx0" brushRef="#br0" timeOffset="177013.1243">22647 2108,'0'0,"0"0,24 0,-48 25,24 0,-25 25,25-1,-25 26,-25 24,1 0,24 0,-25 25,1 0,-1-24,25 24,-24-25,24 0,0-25,0 1,25-1,-24-24,24-25,0-1,0 1,0-25,0 25,0-25,0 0,-25-25,25 0,0 1</inkml:trace>
  <inkml:trace contextRef="#ctx0" brushRef="#br0" timeOffset="177335.1429">22051 3299,'0'-50,"0"1,0-1,25 50,-25-49,0 49,0 0,0 24,0 1,0 25,-25-1,25 26,-24 24,24-25,-25 1,0-26,25 26,0-25,25-50,0 24,-1-48,1 24,25-25,-1 0,1 0,24 0,-49-24,25 49,-1-25,-24 0,0 25,0-25,-25 25,0 0,0-25,0 1,0 24</inkml:trace>
  <inkml:trace contextRef="#ctx0" brushRef="#br0" timeOffset="183273.4826">21754 3894,'-25'-24,"25"-1,-25 0,0 25,0 25,1 0,24 24,-25 1,25 49,0 0,0 0,25 50,-1 0,1 0,0 25,25-26,-50 1,49-25,-49 0,0-25,25 1,-25-51,0 1,0-50</inkml:trace>
  <inkml:trace contextRef="#ctx0" brushRef="#br0" timeOffset="183597.5011">21580 5011,'25'-50,"0"0,24 1,-24-1,25-24,-25 24,-1 0,1 1,0-1,-25 25,0-24,0 49,0-25,-25 50,0 0,25 24,0-24,0 49,0-24,0 24,25-24,-25 25,25-51,0 26,0 0,-25-50,24 0,-24 0,25 0,0-50,-25 25</inkml:trace>
  <inkml:trace contextRef="#ctx0" brushRef="#br0" timeOffset="185154.5902">22027 4663,'0'25,"0"0,0 0,24 24,-24 1,0-25,0 0,25-1,-25-24,25 0,0-24,-25 24,25-50,-25 25,0-25,24 26,-24-1,25 25,-25 0,0 25,25-25,-25 24,25 1,-25-25,25 0,-25-25,0 1,0-1,0-25,0 25,0-24,0 24,0 0,0 25,24-25,-24 1,0-1,25 0,0 0,-25 0,25 1,-25-1,0 0,0 0,0 25,-25 0,25 25,-25 0,25 24,0 26,0-1,25-24,-25 24,25-24,0-25,-1 24,-24-49,25 25,0-25,0-25,-25 25,25-25,-25 25,24-24,-24 24,0 0,0-25,0 25,0 0,0-25,0-25,0 26,0-26,0 0,0-24,0 24,25 1,0-26,0 51,0-26,-1 0,1 1,0 49,0-25,0 0,0 25</inkml:trace>
  <inkml:trace contextRef="#ctx0" brushRef="#br0" timeOffset="185462.6078">22200 5259,'0'0,"25"24,0-24,0-24,-1-1,1 25,25-25,-1 0,1 0,0 1,-1-1,-24 0,25 0,-26 0,1 1,0-1</inkml:trace>
  <inkml:trace contextRef="#ctx0" brushRef="#br0" timeOffset="186927.6916">9500 1960,'25'-50,"-25"-24,25-1,0-24,-1 0,1-1,-25 26,0 0,0 24,0 50,25-50,-25 75,0 0,0 0,0 49,0-24,0-25,0 24,25 1,0-25,-25-50,24 25,-24 0,25-75,-25 75,25-74,-25 74,25-50,-25 50,25-24,-25 48,0 1,24 0,1-25,-25 25,0-25,75-25,-75 25,49-25,-49 25,50-25,-25 50,-25-25,0 25,25 0,-25 0,0-1,0 1,0 0,24-25,-24 0,0 0,0 0,25-74,-25 74,0-100,0 51,0-1,25 1,-25 49,0-75,0 75,0 0,50 0,-50 0,74 75,-74-26,50-24,-50 25,49-1,-49-24,25 0,0-25,-25 0,0 0,0 0,49-50,-49 50,50-49,-50 49,50-50,-50 50,74-50,-74 50,74-49,-74 49,50-99,-25 49,0 0,-25 1,-25-26,0 26,25 49,-74-50,74 50,-50 0,50 0,-74 50,49 24,25 1,0-26,25 50,-1-49,-24 49,50-49,-50-1,25 26,-25-50,25 24,-50-24,25 0</inkml:trace>
  <inkml:trace contextRef="#ctx0" brushRef="#br0" timeOffset="187232.7091">9624 2059,'0'25,"0"-25,25 0,49-25,1 0,49-25,0-24,0 0,50-1,-26-24,-24 24,25 1,-50 0,1 24,-26 25,-24 0,-50 25,49-24,-49 24,0 0,0 0,0 0,0 0,-49 24,49-24,0 25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2-04T18:36:21.8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13097 3349,'25'0,"-25"0,24 24,-24-24,0 0,-24 0,-1 0,0-24,-25-1,1 0,-50 0,24 0,-49 1,-25-1,1 0,-26 0,-25 25,-24-25,0 25,-25-24,-25 48,-25-24,1 50,-50 0,24-1,1 50,-1 1,25 24,1 25,49 24,0 26,49-1,50 25,1 25,24 25,49-25,26 25,24 0,25-25,49 0,26-25,49-24,49-26,26-24,49-50,50 1,24-51,50-49,25-25,49-49,-24 0,0-26,49-24,-74-25,25 1,-50-26,0 0,-75-24,1 0,-50-26,-99 26,25-50,-75 49,-50-49,-24 25,-50 25,-49-1,-25 1,-25-1,-50 26,1 24,-51 0,-24 25,0 25,-25 24,-24 1,-1 24,0 50,-24 0,-1 25,1 0,-25 49,24 26,26 24,-1 0,0 49,25-24,25 50,25 24,25 0,24 0,25 25,25 25,25-25,49 0,1-25,49 1,49-26,1 1,24-26,50-24,25-25,25-25,49-24,25-26,25-24,25-25,24-49,25-1,26-24,-26-26,25-24,-25-25,25 1,-25-26,-24-24,-25 24,-1-49,-49-1,-49 26,-1-25,-74-1,-25 1,-49 25,-25-1,-50-24,-25 50,-49-1,-25 0,-49 25,-26 1,1 24,-50 24,-25 1,-25 50,0 24,1 0,-50 50,24 0,1 24,-1 26,1 24,-1 25,1 25,49-1,0 51,25-25,25 24,24 25,26 0,24-24,25-26,49 26,26-50,24-25,50-25,0-25,49-74,0 0</inkml:trace>
  <inkml:trace contextRef="#ctx0" brushRef="#br0" timeOffset="603.0345">12576 4614,'-25'24,"0"1,25-25,-24 0,24 0,24 0,1 0,25-25,-1 1,26-1,24-25,0 1,25-1,25 0,0-24,0 0,24-1,-49 26,0-1,0 0,-24 1,-26 24,-49 0,0 25,-25 0,0 0,-50 0,25 0,-49 0,-1 0,-24 25</inkml:trace>
  <inkml:trace contextRef="#ctx0" brushRef="#br0" timeOffset="1001.0573">12725 4266,'-25'0,"25"-24,0 24,0 0,0-25,0 25,0 0,-25 0,0 0,1 25,-26-1,0 26,1 0,-1-1,1 1,-1 24,25-24,0-1,25-24,25 0,25 0,-1-25,1 25,24-25,-24 0,24 0,1 0,-26 0,1 0,-25 0,0 0,-1 0,1 0,-25 0,25-25,0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2-04T17:46:02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8905 2208,'0'-25,"25"25,-25-25,0 25,0 0,0 25,-25-25,25 25,0-1,-25 1,0 0,25 25,0 24,0-24,0 24,0 0,0 1,0-1,25-24,-25 0,25-26,-25 1,0 0,0-25,0 0,0 0,0 0,-25-25,25 0,-25 1,25-1,-25 0,25-25,-24 50,-1-24,0-1,0 0,25 25,0 0,-25 0,25 0,0-25,0 25,0 25,0 0,25 0,-25-1,25 26,-25-25,25 24,0-24,-1 0,-24 0,25-25,0 0,-25-25,25 0,0 0,-25 1,24-26,-24 25,0 0,25 25,-25-24,0 24,0 0,0 0,25 0,-25 0,0 0,0 0,0 0,0 0,0 0,0 0,0 0,-25 24,25-24</inkml:trace>
  <inkml:trace contextRef="#ctx0" brushRef="#br0" timeOffset="29954.7133">3473 8260,'0'0,"0"0,24-25,-24 25,0 0,0 0,0 0,0 25,-24 0,24 0,0-1,0 26,-25 24,25-24,0 49,-25 0,25 25,0 25,0 25,0 0,-25 49,25 25,-25 25,25 0,0 24,-24 26,24-26,0 1,0 0,0-26,0-23,0-26,24-25,-24 1,50-51,-25 1,24-49,1-26,0 0,24-49,25 0,1-25,24-25,0 0,49 1,-24-1,49-25,-24 25,49 25,1-24,-1-1,0 0,50 0,0 25,0-25,24 25,1 0,24 0,26 0,-1 0,0 25,75-25,-50 25,0 0,75 0,-26-1,-24-24,25 25,49 0,-49 0,49 24,0-24,1 0,24-25,0 25,-25 0,0-25,25 24,-24-24,-1 0,-25 25,-24-25,25 25,-26-25,-24 25,-25-25,0 25,-24-25,-26 24,-24-24,-25 0,-25 0,-50-24,1 24,-26-25,-24 0,-25-25,-25-24,0 24,-49-49,24 0,-24 0,-25-50,0-25,-25 25,0-74,0 25,-25-26,0-48,0 24,0-25,-24 0,24 0,-25 0,26 25,-1-25,-25 25,25 0,-24 25,-1 0,1 24,-1 1,0 24,1 25,-26-24,26 49,-26 0,-24 24,25-24,-50 25,0 0,0 0,-25 24,-25 1,1 0,-26-1,1 26,-1-1,-49 0,0 26,-25-26,0 25,-49 0,24 25,-49-25,25 25,-26 0,1 0,-25 0,0 25,0 0,25 0,-50 0,0 0,25 24,-50-24,25 25,-24-50,24 24,0 26,0-25,-25 0,25-1,0-24,25 25,-24 25,23-25,1-1,0 26,0-25,25 24,0 1,24-25,1 24,-1 1,26 0,24-1,-25 1,50-1,25-24,0 0,24 25,1-26,49 1,0 0,50 0,0 25,-1-50,51 49,-1-49,25 25,25-25</inkml:trace>
  <inkml:trace contextRef="#ctx0" brushRef="#br0" timeOffset="32265.8455">22027 3721,'0'-25,"0"0,-25 0,25 0,-25 1,25 24,-25-25,0 25,1 0,-1 25,-25-1,1 26,24 0,-25 24,25 25,25-24,-25 24,50 0,0-24,25-26,-1 1,26-50,-26 25,51-50,-51-25,26 1,-26-1,1-24,-25-1,-1 1,-48-1,24 1,-25 0,-25 49,1 0,-1 0,0 25,1 0,24 25,0 0,0 0,25-25</inkml:trace>
  <inkml:trace contextRef="#ctx0" brushRef="#br0" timeOffset="33290.9042">22572 3646,'0'0,"0"0,0 0,0 0,0 0,0 0,0 0,0 0,0 0,0 25,0 0,0 0,0 0,-25 24,25 26,0-26,0 26,0-1,0 0,0 1,0-26,0 1,0 0,0-26,0 26,0-25,0-25,0 25,0-25,0 0,-24 0,24 0</inkml:trace>
  <inkml:trace contextRef="#ctx0" brushRef="#br0" timeOffset="33778.9321">22969 3820,'0'-25,"0"25,-25 0,25 0,0 0,-24 0,-1 25,25 0,-25 24,0 26,25-1,-25 1,25-1,0 0,25 26,-25-51,50 1,-25-1,24-24,1-25,-1-25,1 1,0-26,-26 0,26-49,-50 25,25-25,-25 24,-25-24,25 49,-25-24,-24 24,49 26,-50 24,25 0,0 24,1 1</inkml:trace>
  <inkml:trace contextRef="#ctx0" brushRef="#br0" timeOffset="36794.1045">20117 5879,'0'-25,"0"0,-25 25,-25-25,25 25,-24 25,-1 0,1 0,-1 24,25 26,0-1,-24 1,49-1,0 0,25-24,-1 24,26-49,24 0,-24-25,24 0,1-25,-26-24,26-1,-26-24,1-1,-25 1,-25-1,0 26,0-26,0 26,-50 24,50 25,-49-25,24 50,0-25,25 25,-25-25,25 25,0-25</inkml:trace>
  <inkml:trace contextRef="#ctx0" brushRef="#br0" timeOffset="37026.1178">20637 5854,'0'25,"25"24,-25-24,25 50,-25-51,-25 51,25-1,0-24,-25 24,25-24,0-1,-24 26,-1-50,25 24,0-24,0-25,0 0,0 0</inkml:trace>
  <inkml:trace contextRef="#ctx0" brushRef="#br0" timeOffset="37338.135">20985 6127,'0'-25,"0"25,0 50,-25-26,25 1,-25 25,25 24,0-49,0 49,25-49,0 0,24 0,-24-25,25-25,-1 0,1-24,0-1,-50-24,24-1,-24 1,-24-1,-1 26,-25-1,-24 25,24 1,1-1,-26 25,50 25,-24-1,49-24,-25 25</inkml:trace>
  <inkml:trace contextRef="#ctx0" brushRef="#br0" timeOffset="37579.1493">21506 5804,'0'50,"0"-25,0 49,0-24,0 24,0-24,0 24,-25-24,25 24,0-49,0 25,0-26,0 1,0 0,0-25,25-25,-25 25</inkml:trace>
  <inkml:trace contextRef="#ctx0" brushRef="#br0" timeOffset="38214.1856">21927 5879,'0'0,"0"0,0 0,-24-25,24 25,-25 0,0 25,0-25,0 25,-24 24,24 1,0-1,0 26,0-1,25-24,0 24,25-49,-25 25,25-26,25-24,-1 0,1 0,0-49,-26 24,26-25,0-24,-26 24,1-24,-25 0,0 24,0 0,-25 26,1-1,-1 25,0 0,0 0,0 0,1 25,24-25</inkml:trace>
  <inkml:trace contextRef="#ctx0" brushRef="#br0" timeOffset="38495.2012">22324 5705,'0'0,"0"0,25 25,-25 0,0-1,-25 26,25 0,0 24,0 1,0-1,0 0,-25-24,25 24,0-24,25-25,-25 0,0-1,0-24,25-24,0-1,-25 0</inkml:trace>
  <inkml:trace contextRef="#ctx0" brushRef="#br0" timeOffset="39059.2335">22746 5928,'25'-24,"-25"-1,-25 25,25-25,-25 25,0-25,0 25,25 0,-49 0,49 25,-25 0,0 24,0 1,25 0,0 24,0 0,25-24,0 24,0-24,0-25,24 0,-24-25,25 0,-25-25,24 0,-24 0,25-49,-26 24,-24-24,0-1,0 26,0-26,-24 26,-1-1,-25 25,25 0,-24 1,24 24,0 0,-25 24</inkml:trace>
  <inkml:trace contextRef="#ctx0" brushRef="#br0" timeOffset="42972.4579">23093 5978,'0'-25,"0"-24,0 24,0 0,0 0,0 0,0 0,0 1,0 24,0-25,0 25,0-25,0 25,0 0,0 0,0 0,0 0,0 25,0 0,0 24,0 1,0 0,25-1,-25 26,0-26,0 1,25-1,-25-24,25 25,-25-25,0-1,0 1,24-25,-24 25,0-25,0 0,0 0,0 0,0 0,0 0,25 0,-25 0,0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1:37:09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6297 397,'0'0,"-26"-79,26 79,26-53,-26 53,0-27,0 27,0 0,0-79,0 79,0 0,0 0,0 0,0 0,0 0,0 79,0-79,-26 80,26-28,0 1,0 0,26 0,-26 0,0-53,0 79,0-79,0 0,27 53,-27-53,0 0,0 0,26-79,-26 79</inkml:trace>
  <inkml:trace contextRef="#ctx0" brushRef="#br0" timeOffset="232.0133">6430 106,'26'-53,"-26"53,0 0,0 53,0-53,0 79,0-26,0 27,0-28,0 1,0 27,0-27,0 0,0-53,27 52,-27-52,0 0,0 0,0 0,0 0</inkml:trace>
  <inkml:trace contextRef="#ctx0" brushRef="#br0" timeOffset="656.0373">6112 503,'-53'-53,"53"53,0 0,0 0,-26-53,26 53,0 0,0 0,0 0,0 0,26 53,-26-53,27 79,-27-79,53 80,-27-28,-26-52,53 80,-53-80,53 53,-53-53,79 0,-79 0,80-27,-80 27,79-106,-52 54,25-28,-25 27,-1 0,1 0,-27 53,26-52,-26 52,0 0,0 0,80 0,-80 0,0 0</inkml:trace>
  <inkml:trace contextRef="#ctx0" brushRef="#br0" timeOffset="25200.4414">6059 5318,'27'-26,"-1"-1,1 1,-1-1,-26 1,0 26,0 0,-26 0,26 0,-27 0,-26 26,27 1,-27 26,-26 26,26-26,-27 0,1 26,0 1,26-27,-27-1,27 1,0-26,0-27,53 0,-26-27,52 27,1-53,26 1,0-1,26-27,1 27,-1-26,0 26,27-26,-27 26,27-27,-26 27,-27 27,26-27,-26 27,-27-1,1 27,-1-26,1 26,-27 0,0 0,0 0,0 0,0 0,0 26,0-26,0 27,26-27,-26 26,27 1,-1-1,1 0,25 1,-25 26,-1 0,27-27,0 54,0-27,0-1,0 1,0 0,26 27,-26-54,0 27,-26 0,25-27,1 1,-26-1,-1 1,1-27,-1 26,-26-26,0 0,27 27,-27-27,0 0,0 0,-27 0,27 0,-26 0</inkml:trace>
  <inkml:trace contextRef="#ctx0" brushRef="#br0" timeOffset="30054.7191">10346 10610,'0'0,"0"0,0 0,0 0,0 0,26-27,-26 27,0 0,-26 0,26 0,0 0,0 0,0 0,0 0,0 0,0 0,-27-26,27 26,-26 0,26 0,-27 0,1 0,26 0,-27-27,1 27,-1 0,27 0,-26 0,-1 0,27 0,-26 0,0 0,-1 0,27 0,-26-26,-1 26,27 0,-26 0,-1 0,1 0,-1 0,27 0,-26 0,-1 0,27 0,-26 0,26 0,-27 0,1 0,26 0,0 26,-26-26,26 27,0-27,-27 26,27-26,0 27,-26-1,26 1,0-1,-27-26,27 27,0-1,-26 1,26-1,0 0,-27 1,27-27,-26 26,26-26,0 27,0-1,-27-26,27 0,0 27,0-27,0 26,0-26,27 27,-27-27,0 26,26-26,-26 27,0-1,27 1,-27-27,26 26,-26 0,27 1,-27-27,0 26,26 1,-26-27,27 26,-27 1,26-27,-26 0,0 0,26 26,-26-26,0 0,27 0,-1 0,-26 0,27-26,-27 26,26 0,1 0,-27 0,26 0,1-27,-1 27,1 0,-1-26,-26 26,27 0,-1 0,0 0,1-27,-1 27,-26 0,27 0,-1 0,1 0,-27 0,26 0,-26-26,27 26,-1 0,1-27,-27 27,26-26,0 0,1 26,-27 0,26-27,-26 1,27 26,-27-27,0 1,0-1,0 1,26-1,-26 1,0-1,0 1,0-1,0 1,0-27,0 53,0-26,0-1,0 1,0-1,-26 1,26 26,0-27,0 27,0-26,-27-1,27 27,0 0,0-26,-26 26,-1 0,1 0,0 0,-1 0,-26-26,27 26,-27 0,26 0,-26 0,27 26,-27-26,27 0,-1 0,1 26,-1-26,1 27</inkml:trace>
  <inkml:trace contextRef="#ctx0" brushRef="#br0" timeOffset="45177.584">21723 2223,'0'26,"0"0,-27 1,27-1,0 1,-26 26,26 0,-27 0,27-1,0 28,0-1,-26 1,26-27,0 26,0 0,0 1,0-27,0 26,0-53,26 27,-26 0,0-26,27-1,-27 1,26-1,-26 1,27-1,-27-26,26 26,1-26,-1 27,0-27,27 0,-26-27,26 27,26-26,-26 26,26-26,1 26,-1 0,-26-27,26 27,1 0,-27 0,26 0,-26 0,-26 0,25-26,-25 26,-27-27,26 1,-26 26,27-53,-27 0,0 26,0-26,-27-26,27 0,0 26,-26-27,26 1,-27 0,27-1,-26-26,0 27,-1 26,1-26,-1 26,-26 0,0 27,-26-1,26 1,-26-1,-27 27,0 0,27 27,-27-1,0-26,27 27,26-27,0 26,26-26,27 0,0-26,53 26</inkml:trace>
  <inkml:trace contextRef="#ctx0" brushRef="#br0" timeOffset="45903.6248">24607 2196,'0'0,"0"0,0 0,0 0,0 0,0 0,0 27,0-27,-27 0,1 0,26 0,-53 0,26 0,1 0,-1 0,1 0,-1 0,1 0,0 0,-1 0,1 0,-1 0,27 0,-26 0,26 0,0 0,-27 0,27 0,0 0,0 26,0 0,0 27,0 0,27 0,-27 27,0-1,0 0,0 1,0 26,0-27,0-26,26 0,-26 0,27 0,-1-27,1 27,-27-53,52 26,-25 1,26-27,-27 0,27 0,0 0,0 0,0 0,-27 0,1 0</inkml:trace>
  <inkml:trace contextRef="#ctx0" brushRef="#br0" timeOffset="47046.6902">2673 2355,'0'0,"0"0,0 0,-27 0,1 26,26 1,0 26,-27 0,1 26,26 0,-27 27,1 26,26-26,-27 0,27 0,0-27,0 1,27-1,-1-26,1-27,26 1,0-27,26-27,0 27,1-26,26-27,26 53,-26-53,0 27,26 26,-26-27,0 1,-1-1,-25 1,-1 26,0 0,-52-27,26 27,-27 0,-26-26,27 26,-27-27,0 1,0-27,0 0,0-26,0-1,0 1,0-27,-27 0,1 27,-1 0,-26-1,1 1,-28 26,1 0,-1 27,-25-1,-1 27,-27 0,28 0,-1 0,-26 0,26 27,26-27,1 26,0-26,26 0,26 0,1 0,26-26</inkml:trace>
  <inkml:trace contextRef="#ctx0" brushRef="#br0" timeOffset="47879.7385">556 2170,'-26'-27,"-1"27,1 0,-1 0,1 0,-1-26,27 26,0 0,-26 0,26 0,26 26,27-26,-26 0,26 0,26 27,0-27,1 0,-27 0,26-27,-26 54,0-27,0 0,-27 0,27 26,-26 1,-27-1,26 0,-26 27,0 0,26 0,-26 27,0-28,0 28,0-1,0-26,0 27,0-28,-26 1,26 0,0-26,0 26,0-27,-26-26,26 27,-27-27,1 26,-27-26,0 0,0 0,0 26,0-26,-26 0,26 0,-27 0,54 0,-27 0,27 27,-1-54,27 54,27-1,-1 1,-26-1,53 54</inkml:trace>
  <inkml:trace contextRef="#ctx0" brushRef="#br0" timeOffset="59411.3982">8785 8334,'-27'0,"1"0,-1 0,1 27,26-27,0 0,0 0,26 0,1 0,-1 0,1 0,25 0,1 0,0 0,0-27,-26 27,26 0,-1-26,-25 26,-1-27,27 54,-53-54,27 27,-27 0,0 0</inkml:trace>
  <inkml:trace contextRef="#ctx0" brushRef="#br0" timeOffset="59698.4146">8864 8493,'0'0,"0"0,0 0,-27-26,27 26,0 0,27 26,-1-26,27 0,-26 0,26 0,0 0,-1 0,1 0,-26 0,26 0,-27 0,-26 27,0-27,0 0</inkml:trace>
  <inkml:trace contextRef="#ctx0" brushRef="#br0" timeOffset="62724.5877">9843 6429,'0'27,"0"-27,0 0,0 26,-27 1,54-27,-54 26,54-26,-27 27,0 26,0-27,0 27,0-27,26 27,-26 0,0 0,27-26,-27 26,26-27,-26 27,0-27,0-26,0 0,0 0,0 0,0 0</inkml:trace>
  <inkml:trace contextRef="#ctx0" brushRef="#br0" timeOffset="63063.607">9737 7038,'0'0,"0"0,0 0,0 0,0 0,0 0,0 0,0 0,0 0,26 26,-26-26,27 27,-27-1,26 1,1-1,-27 1,26-1,-26-26,27 0,-1 0,1 0,-1-26,1-1,-1 1,1-1,-1-26,0 53,1-53,-1 27</inkml:trace>
  <inkml:trace contextRef="#ctx0" brushRef="#br0" timeOffset="65369.739">6324 2381,'-27'27,"1"-54,26 54,-53-54,53 54,-53-54,53 54,-53-27,27 0,-1 26,1-26,-27 27,26-1,-25-26,25 27,1-1,-1-26,27 26,0-52,27 0,-1-1,27 1,0-27,26 26,1-26,-27 0,26 1,-26 25,0 27,-27-26,1 26,-27 0,-27 26,-26 1,27 25,-53 28,26-27,-27 26,27 0,0-26,0 0,1 0,52-26,0-27,52 0,1 0,27-53,-1 0,1 0,25 0,-25 0,-1 0,0 0,-52 53,-27 0,0 0,-27 53,-52 0,0 0,-1 26,-25 1,25 26,-26-53,27 26,26-26,27-27,26 1,26-54,27 1,26-1,1-26,-1 1,27-28,0 27,-27 0,0 27,-52-1,-1 27,-26 0,-26 53,-53 0,-1 0,-26 27,27-28,-27 1,53 27,0-54,27 1,52-27,1-27,52 1,-26-1,53-26,-27 0,27 27,-27 0,-26-27,-26 53,-27 26,-27 1,1-1,-27 27,-26 26,-1-26,1 0,0 26,26-52,26-1,27 1,27-27,26-27,-1 1,28-1,-1 1,1 0,-28-1,-25 1,-1 26,-52 26,-1 1,-25 25,-28 1,1 0,-27 27,27-27,26 0,0-27,53 0,26-26,27-26,0-27,53 27,0-27,0 0,-27 0,0 26,-26 1,-26 26,-54 26,-26 1,-26 52,0-26,-1 0,-26 26,27-26,0 0,52-26,27-27,53-27,26 1,27-1,0 1,-27-27,1 0,-1 53,-26 0,-53 0,-26 27,-27 25,0-25,0 26,-26 0,26 0,26-27,1-26,52 0,1 0,-1 0,1 0,-1 0,0 0,1 0,-27 0,0 0,0-26,0 26,0-27,0 1</inkml:trace>
  <inkml:trace contextRef="#ctx0" brushRef="#br0" timeOffset="66125.7821">7197 2725,'0'0,"0"0,0-26,0-1,26 27,1-53,-1 27,1-1,-1-25,1-1,26 0,-27 26,1-26,-27 27,26 26,1-27,-27 1,0 26,0 0,0 0,0 53,0-27,-27 1,27 26,0 26,-26-26,26 26,0 1,-27-1,27 1,0-1,0 0,0 1,-26-1,26 0,0-26,0 27,0-27,0 0,0-1,0-25,0-1,0 27,0-53,0 27,0-27,0 0,0 0,0 26,0-26,0 0,-27-26,27 26,0 0</inkml:trace>
  <inkml:trace contextRef="#ctx0" brushRef="#br0" timeOffset="66475.8021">7091 3916,'0'0,"0"0,-26 0,26 0,0-27,26 27,1-26,-1-1,1 27,25-26,28 0,-1-1,1 1,-1-1,-26 1,0-1,0 27,0 0,-27-26,1 26,-1 0,-26 0,0 0,0 0,0 0,0 0,0 0,0 0,0 0,0 0,0 0</inkml:trace>
  <inkml:trace contextRef="#ctx0" brushRef="#br0" timeOffset="68582.9227">10822 8493,'0'0,"0"27,0-27,26 0,1-27,26 27,0 0,-1 0,1-26,27 26,-27 0,26 0,-26-27,-27 27,27 0,-53 0,27 0,-27 0,0 27,0-27,-27 26</inkml:trace>
  <inkml:trace contextRef="#ctx0" brushRef="#br0" timeOffset="68915.9417">10795 8705,'0'0,"0"0,27 0,-1 0,27 0,0-27,0 27,26 0,1-26,-27 26,26 0,-26 0,0 26,0-26,-53 0,26 0,1 0,-27 0,0 0,0 0,0 0,0 0,0 0,0 0,0 0,0 0,0 0,-27-26,27-1</inkml:trace>
  <inkml:trace contextRef="#ctx0" brushRef="#br0" timeOffset="70274.0195">6588 5503,'0'-53,"-26"1,0 25,-27 27,0 0,-27 0,1 53,-27-27,27 54,-27-27,27 0,-27 26,53-53,0 27,26-53,27 0,0-26,27-1,26-25,0-28,26 27,0-26,1 0,-1 52,-26-26,0 27,-53 26,0 26,-53 27,0 26,-53 1,1 26,-28 26,1-26,0 0,26-1,26-25,28-27,52-27,26-26,27-26,53-27,26-27,0 1,27-27,0 27,-27-1,0 1,-26 0,-26 52,-27 1,-53 52,-27 1,-26 26,-53 26,1 0,25 1,-26-1,27 1,26-28,53-25,26-1,27-52,53-1,27-52,25 26,27-26,-26-1,0 1,-27 26,1 0,-81 53,-25 0,-54 53,-52 26,-53 1,-27 52,-26 0,26 1,-26-1,26-26,27 0,26-53,53 0,53-27,53-52,26-1,54-26,-27-26,52-1,1 1,-27 0,-26-1,-26 54,-54 26,-26 0,-53 53,-53 26,0 0,1 1,-28-1,54 1,0-54,79 1,26-27,53-27,27-26,26 0,1 0,26-26,-27 26,-26 27,-27-1,-26 27,-53 53,-53-27,27 27,-54 27,1-27,-1 0,28-27,-1 27,53-79,26-1,27 1,26-54</inkml:trace>
  <inkml:trace contextRef="#ctx0" brushRef="#br0" timeOffset="70900.0553">9287 5001,'0'0,"0"0,0 0,0-27,0 27,0 0,0 0,0 0,0 0,-26 0,26 27,-27-27,-26 53,0-27,1 27,-1 0,0 26,0-26,-27 27,28-28,-1 1,26 0,1-26,-1 26,27-53,27 0,-27-27,53 1,-27-1,27-26</inkml:trace>
  <inkml:trace contextRef="#ctx0" brushRef="#br0" timeOffset="71178.0712">9234 4948,'0'0,"0"0,27 0,-27 0,26 53,1-53,26 53,0-27,-1 27,28 0,-1-27,1 27,-1 0,27-26,-27-1,1 27,-28-27,28-26,-54 0,27 27,-53-27,0 0,0-27,-26 27,-1-26</inkml:trace>
  <inkml:trace contextRef="#ctx0" brushRef="#br0" timeOffset="71621.0964">9367 5265,'0'0,"26"-26,-26-1,0 27,0 0,0 0,0 0,0 53,-26-53,26 53,0 0,-27 26,27 1,-26 26,-1-27,27 27,0 0,-26-27,26 27,0-27,0 1,0-27,0-27,0 27,26 0,-26-53,0 26,0-26,0 0,0 0,0 27,0-27,0 0,0 0,0-27</inkml:trace>
  <inkml:trace contextRef="#ctx0" brushRef="#br0" timeOffset="84708.8451">13785 9393,'0'0,"0"0,0 0,-26 0,26 0,0 0,0 0,0 0,0 0,0 0,0 0,0 0,0 0,0 0,0 0,26-27,-26 1,0 26,0-27,0 27,27-26,-1 26,1-27,-27 27,26 27,0-27,1 0,-1 26,1-26,-1 0,-26 0,27 0,-1 27,1-27,-27 0,0 0,26 0,-26 0,0 0,0 0,0 0,0 0,0 0,0 0,0 0,0 0,0 26,0-26,0 0,0 27,0-27,-26 26,26-26,0 27,0-27,26 26,-26 1,0-27,0 0,27 26</inkml:trace>
  <inkml:trace contextRef="#ctx0" brushRef="#br0" timeOffset="88072.0374">19527 11351,'0'0,"0"0,0 0,0-27,0 27,0 0,0-26,26 26,-26 0,27 0,-1 0,0-27,27 27,0 0,27 0,-1-26,0 26,1 0,-1 0,27-27,-27 27,1 0,-54 0,27 0,-26 0,-1 27,-26-27,0 0,-26 0,-1 26,-26-26,27 0,-27 0,0 27,-26-27,-1 0,27 26,-26-26,26 27,-26-1,-1-26,27 27,27-27,-27 0,26 26,1-26,26 0,-26 0,52 0,0-26,1 26,26 0,0 0,0-27,26 27,0-26,1 26,26-27,-27 27,0 0,-26 0,0 0,0 0,-26 0,-1 0,-26 27,0-27,0 0,0 0,0 0,0 0,0 0,0-27,0 27,-26 0</inkml:trace>
  <inkml:trace contextRef="#ctx0" brushRef="#br0" timeOffset="90711.1884">9393 4180,'-26'0,"26"0,0 0,0 0,0 0,0 0,0 0,26 0,-26 0,27 0,-1 0,27 27,-27-27,1 0,26 0,0 26,-27-26,1 0,25 0,-25-26,-1 26,1-27,-27 27,26-26</inkml:trace>
  <inkml:trace contextRef="#ctx0" brushRef="#br0" timeOffset="90967.2031">9472 4180,'27'0,"-1"27,1-27,-27 0,53 26,-27-26,1 27,-1-1,1-26,-1 53,-26-26,0-27,0 26</inkml:trace>
  <inkml:trace contextRef="#ctx0" brushRef="#br0" timeOffset="105960.0606">16034 9128,'0'0,"0"0,0 0,0 0,0 0,0 0,0 0,0 0,0 0,0 27,-26-1,26 1,0-27,0 26,0 0,-27 1,27-27,0 26,0-26,0 0,0 0,0 27,0-27,0 0,0 0,0 0,0 26,0-26,0 0,0 0,0 0,0 27,0-27,0 0,0 0,0 0,0 0,-26 26,26-26,0 0,0 0,0 0,0 0,0 0,0-26,0 26,0-27,0 1,-27-1,27 27,0-26,0-27,0 27,-26-1,26 1,0-1,0 27,0 0,0 0,0 0,0 0,0 0,0 0,0 0,26 0,1 27,-1-27,1 26,26-26,-1 0,-25 27,26-27,-27 0,27 0,-26 26,-1-26,1 0,-1 0,-26 0,0 0,27 0,-27 0,0 0,0 0,0 0,0 0,0 26,26-26,-26 27,-26-27,26 26,0-26,0 27,-27-1,27 1,0-1,-26-26,26 27,0-27,0 0,0 26,0-26,0 0,0-26,0 26,26-27</inkml:trace>
  <inkml:trace contextRef="#ctx0" brushRef="#br0" timeOffset="107213.1323">8732 5371,'0'0,"26"0,-52-26,26 26,0-27,-27 27,-26 0,27 0,-1 0,1 0,-27 0,53 0,0 0,26-26,27-1,27 1,-1-1,27 1,0-27,0 26,-27 1,-26 26,0 26,-53 1,0 26,-53 26,-27 27,1-27,26 1,-26-1,26-26,0 0,53-27,53-26,26-26,27-27,26-26,27 26,0-27,-27 1,0 0,-26 26,-53 26,-53 27,-53 53,-53 27,-26-1,0 27,-53 0,26 26,0-26,53 0,27-53,79-1,53-52,26-26,80-27,26-26,0-1,1 27,-1-26,-26 26,-54 27,-52 26,-53 53,-53 26,-52 27,-28 0,1-1,-27 28,53-27,1-1,25-52,54 0,52-53,54 0,25-26,1-54</inkml:trace>
  <inkml:trace contextRef="#ctx0" brushRef="#br0" timeOffset="108061.1808">12462 5159,'27'0,"-27"-26,26-1,-26 1,0 26,0 0,0-26,0 26,-26 26,-1-26,-26 26,0 27,27-26,-27 26,0 0,0 0,0-27,0 27,27-27,-1 1,27-27,0 0,0 0,0 0,27-27,-1-25,27 25,0-52,0 26,0 0,26-27,-26 54,0-27,0 27,27-1,-28 1,1 26,0 0,0 26,27 1,-54-1,27 27,0 0,0 26,0-26,0 0,0 0,-1 0,-25-27,26 27,-27-26,1-27,-1 26,-26-52,27 26,-54-27,27 1,-53-1,27-25</inkml:trace>
  <inkml:trace contextRef="#ctx0" brushRef="#br0" timeOffset="108414.201">12753 5318,'0'0,"0"0,0 0,27 27,-27-1,-27 27,54 0,-27 26,0 1,0-1,0 27,0 0,0 0,0-27,0 27,0-27,0-26,0 26,0-26,-27-26,27-1,0 27,0-53,27 27,-54-27,27 26,-26-26,-1 27</inkml:trace>
  <inkml:trace contextRef="#ctx0" brushRef="#br0" timeOffset="113873.5131">18653 7488,'0'0,"0"-27,0 27,0 0,0 0,-26 0,26 0,-26 0,26 0,0-26,0 26,0 0,0 0,0 0,26 0,-26 0,26 0,1-27,26 27,-27 0,27 0,0 0,-26-26,26 26,-27 0,0 0,1-27,-1 27,1 0,-1 0,-26 27,27-27,-27 26,0 1,0-1,-27 27,27-26,0-1,-26 1,26-1,0-26,-27 26,27-26,27-26,-27 0,0 26</inkml:trace>
  <inkml:trace contextRef="#ctx0" brushRef="#br0" timeOffset="115790.6229">19871 6773,'0'-26,"-27"-1,27 1,0 26,-26 26,26 1,0-1,-27 27,27 0,0 27,0-1,-26 0,52 1,-26-27,0 26,0-26,0 0,27-53,-27 26,0-26,0 0,0 0,0 0,-27-26</inkml:trace>
  <inkml:trace contextRef="#ctx0" brushRef="#br0" timeOffset="116057.6382">19685 7355,'0'0,"-26"0,26 0,0 0,0 0,0 0,0 27,0-27,26 26,-26 1,0-27,27 26,-27-26,0 0,26 27,-26-27,27-27,-1 1,1 26,-1-53,1 26,-1 1,0 26,1-26,-27-1,26 27,-26 0,27-26,-27 26</inkml:trace>
  <inkml:trace contextRef="#ctx0" brushRef="#br0" timeOffset="117520.7218">12674 2170,'-27'-27,"1"1,0-1,-1 1,1-1,26 27,0-26,0 26,26-27,-26 27,53-26,-27 26,1 0,-1 26,-26-26,0 53,0-26,-26 26,-27 0,0 0,0-1,27 1,-1 0,1-26,26 26,53-53,0 0,0 0,26-27,27 1,-27-1,-26 27,0-26,0 26,-53 0,-27 26,-26 27,1 0,-1-26,-27 25,1 1,26 0,0-26,27-27,52 0,1-27,52 1,-26-27,26 26,1-25,-28 25,-25 1,-1-1,-26 54,-53-1,1 27,-28 0,1 0,-1 0,1 0,0 0,52-27,27-26,27 0,52-26,0-1,1-26,-1 27,1-1,-28 1,-25-1,-54 54,-25-1,-28 27,-26 0,1 27,-1-28,0 1,26 0,54-26,26-27,26-27,54 1,52-27,0 0,1 0,-27 0,26 0,-53 27,-52 26,-27 26,-53 27,-53 0,27 26,-27-26,26 27,1-27,53-27,52 1,27-27,53-27,0 1,26-1,0 1,-26 26,-27-27,-52 54,-27-1,-53 27,-26 53,-27-53,-27 53,28-27,-28 27,27-27,54-52,25 26,27-53,53 0,0-27,26 1,1-1,-27 27,-1-26,1 52,-79-26,-1 27,-25 26,-1 0,0 26,-27-26,27 0,1 0,25-27,27 1,27-27,-1 0,27-27,-27 1,54-27,-27 0,0-27,26 28</inkml:trace>
  <inkml:trace contextRef="#ctx0" brushRef="#br0" timeOffset="118065.753">13600 2831,'0'0,"-27"27,27-27,0 0,0 0,27-27,-27 1,26-1,1 1,26-27,-27 26,1-26,-1 0,1 1,-1 25,-26-26,27 27,-27-1,0 27,26 0,-26 0,0 53,0 0,0 0,0 0,-26 26,26 27,-27-26,27 25,-26 1,26-26,-27-1,27 0,0 1,0-1,0-26,0 0,0-27,0 27,0-53,0 53,0-53,0 27,0-27,0 26,0-26</inkml:trace>
  <inkml:trace contextRef="#ctx0" brushRef="#br0" timeOffset="118292.766">13468 3757,'0'0,"0"0,26 27,1-54,25 27,1 0,0 0,0 0,0 0,0 0,0 0,-27 0,1 0,-1 0,1 0,-1 0,1 0,-1 0,-26 0,0 27</inkml:trace>
  <inkml:trace contextRef="#ctx0" brushRef="#br0" timeOffset="119800.8523">20955 8361,'0'0,"0"0,0 0,0 0,0 0,0 0,0 26,0-26,0 27,27-27,26 0,-27 26,1-26,26 27,-27-27,27 0,-27 0,1-27</inkml:trace>
  <inkml:trace contextRef="#ctx0" brushRef="#br0" timeOffset="120856.9119">11827 5530,'27'-27,"-1"1,1-1,-1 1,27-27,0 27,26-54,1 54,-27-27,26 26,-26-26,0 27,0 26,-27 0,-26 0,0 26,-26 1,26-1,-27 1,1-27,26 0,0 0,53-27,0 1,0-27,26 27,0-1,-26 1,0 26,-26 26,-54 1,-26 52,-26-26,-1 53,-25-27,25 27,1-27,52-26,1 0,26-53,53 0,26 0,1-26,25-27,1 26,0-26,-53 27,0 26,-53 0,-53 53,-26 0,-1 0,-52 26,26 0,0-26,53 0,27 0,52-53,1-26,79-1,26-26,-26 0,26 0,-53 27,1 0,-54 52,-52 0,-27 27,-53 27,-26 26,26-27,-26 27,52-53,27 0,53-27,53-26,53-26,53-27,-27 0,0 26,1 1,-27-1,-53 27,-27 53,-79-26,0 52,-26-26,-1 0,1 0,53-27,-1 1,54-54,-1-26,53-26</inkml:trace>
  <inkml:trace contextRef="#ctx0" brushRef="#br0" timeOffset="121512.9502">15770 4895,'-27'0,"-26"53,-26 0,-1 0,1 26,-27 0,27 1,-1-1,28 0,-1-52,26 26,1-27,26-26,26 0,27-26,0-27,0 0,26 0,1-26,25 26,-25-27,-1 27,1 1,-27-1,-1 26,28 1,-27 26,26 0,-26 53,0-27,0 27,26-27,-26 54,0-54,0 27,0 0,0-26,0-1,-27-26,1 27,-27-27,26 0,-52-27,26 1,-27-1</inkml:trace>
  <inkml:trace contextRef="#ctx0" brushRef="#br0" timeOffset="121811.9673">15796 5265,'0'0,"26"27,1-1,-1 1,1 26,-1-1,1 28,-1-1,1 1,-1 25,-26 1,27-26,-27 25,0-25,0-1,0 1,0-28,26 1,-26-26,0-1,26-26,-26 27,27-54</inkml:trace>
  <inkml:trace contextRef="#ctx0" brushRef="#br0" timeOffset="128843.3695">18786 11218,'0'-26,"0"26,0 0,26 26,-26-26,0 0,0 0,27 0,-27 0,26 0,-26 0,0 0,0 0,0 0,-26 0,-1 27,27-27,-53 26,27-26,-1 27,-26-1,1 1,-1-27,0 53,0-53,-27 26,28 0,-28 1,27-1,-26 27,26-53,0 53,-26-26,26-1,-27 1,27-1,1 1,-28-27,27 26,0 0,0 1,-26-27,0 26,-1-26,27 27,-52-1,25 1,-26-27,0 26,27 1,-27-27,0 26,1-26,-28 27,54-27,-53 26,26-26,-26 26,26-26,0 27,-26-27,-1 0,27 0,-26 26,0-26,0 0,-1 27,1-27,0 0,26 0,-26 0,26-27,-27 27,28 0,-1-26,0 26,0-27,27 27,-27-26,27 0,-1-1,1 27,-1-26,1-1,26 1,-26-1,26 1,-27-1,28 1,-28-1,27 1,0 0,0 26,0-27,1 1,-1-1,0 27,0-26,0 26,26-27,-25 27,-1-26,26-1,1 27,-27 0,26 0,-26-26,27 26,-1-27,1 27,26 0,-26 0,26 0,-27-26,27 26,0 0,0 0,0 0,-26 0,26 0,0 0,0 26,0-26,26 27,-26-1,0-26,27 53,-1-26,-26-1,26 27,1-26,-1 25,-26-25,27-1,-1 27,-26-26,0-27,27 0,-27 0,0 0,0 0,-27 0,27-27,-26 1,26-1,-27-26,1 1,-27-1,27 0,-1 0,-26 0,27 0,-1 26,1-25,26 25,0 1,0 26,0 0,0 0,0 0,26 26,1 1,26-27,-27 26,27 0,26-26,-26 27,27-27,-54 0,54 0,-28 0,-25-27,-1 1,27 26,-26-26,-1-1</inkml:trace>
  <inkml:trace contextRef="#ctx0" brushRef="#br0" timeOffset="130777.4801">13812 12118,'0'0,"26"0,1 0,-1-27,0 27,1-26,26 26,-27 0,27 0,-26-26,-1 26,1 0,-1 0,-26 0,0 0,0 0,-26 0,-1 0,1 0,-1 26,1-26,-27 0,26 0,1 26,26-26,0 0,-27 0,27 0,27 27,-1-27,1 0,-1 0,1 0,-27 0,26 0,-26 0,0 0,0 0,-26 26,26-26,0 27,-27-27,27 26,27-26,-27 27,26-27,1 0,-1 0,1 26,-27-26,0 0,0 27,-27-27,-26 26,27-26,-1 0,1 0,26 0,0 0,53-26</inkml:trace>
  <inkml:trace contextRef="#ctx0" brushRef="#br0" timeOffset="131644.5293">14896 12197,'27'0,"-27"0,0 0,26 0,-26 0,0 0,0-26,27 26,-1-27,1 27,-1 0,1 0,-1-26,1 26,-27 0,26 0,-26 0,0 0,0 0,0 0,-26 0,26 0,0 0,0 0,0 0,26 0,-26 0,26 0,1 0,-27 0,0 0,0 0,0 0,0 0,-27 0,1 26,0-26,-1 0,1 27,-1-27,27 0,0 0,0 0,0 0,27 0,-27 0,0 0,26-27,-26 27,0 0,-26 27,-1-1,27-26,-26 0,26 27,0-27,0 26,0-26,26 0,27 27,-26-27,-1 0,0 0,1 0,-27 0,0 26,-53 1,27-27,-27 26,26 1,-26-1,27 0,-1-26,27 27,0-27,0 0,27 0,-1 0,1 0,-1 0,27 0,-26 0,-1 0,0-27,1 1,-1 26</inkml:trace>
  <inkml:trace contextRef="#ctx0" brushRef="#br0" timeOffset="132146.5583">16140 12303,'0'0,"0"0,0 27,0-27,0 26,0-26,0 53,0-27,0 27,0 0,0 0,0 27,0-28,0 28,26-27,-26 26,0-26,0-26,-26-1,52 0,-26-26,0 0,-26 0,26-26</inkml:trace>
  <inkml:trace contextRef="#ctx0" brushRef="#br0" timeOffset="132407.5733">16113 12171,'0'0,"0"0,-26 26,0-26,-1 27,1 26,-1-27,1 1,-1-1,27 1,0-27,0 0,27-27,-1 27,1-26,-1 26,1-27,-1 1,0 26,1-27,-1 1,1-1</inkml:trace>
  <inkml:trace contextRef="#ctx0" brushRef="#br0" timeOffset="133411.6307">15293 5636,'-53'0,"0"-27,1 1,-1-1,53-52,26 26,27 0,0-26,26-1,27 27,0 0,-27 1,1 25,-27 27,-27 27,-26-1,-26 27,-27 26,-27 1,1 26,-27-27,0 0,27-26,26 0,27-26,26-27,26-27,53 1,27-27,26 0,1-27,26 28,-27-1,0 26,-26 1,-80 26,27 26,-79 27,-1 26,-52-26,0 27,-1-1,1-26,26 0,0-27,53 1,27-54,25 27,54-53,0 1,0-1,-27 0,1 26,-1 1,-52 26,-27 26,-53 27,-27 0,-26 26,27 1,-27-1,0-26,27 0,53-26,26-27,26-27,53 1,27-27,0 0,-27 0,27 26,-26 1,-1 26,-79 26,0 1,-26 52,-54 1,1 25,-1-25,27 26,-26-27,26 0,0-52,27 26,26-27,26-26,1-26,52-27</inkml:trace>
  <inkml:trace contextRef="#ctx0" brushRef="#br0" timeOffset="134057.6677">18786 5106,'26'0,"-26"0,0 0,-26 27,-1-1,1 1,-27 26,0 0,0 0,0 0,0-1,0 1,27-26,-1-1,1-26,26 0,26 0,1-53,26 27,-27-27,27 0,0-26,0 26,0 0,0 0,0 0,0 27,0-1,-27 27,27 27,0-1,0 0,0 27,0-26,26 26,-26-27,26 27,1-26,-27-1,0-26,-1 27,-25-27,-1 0,-26 0,27-27,-54 27,1-26</inkml:trace>
  <inkml:trace contextRef="#ctx0" brushRef="#br0" timeOffset="134644.7013">18918 5345,'0'0,"-26"0,26 0,0 0,0 0,0 0,0 0,0 0,0 0,0 0,0 0,0 0,0 26,0-26,0 27,0-1,0 27,0 0,0 26,-27 1,27-1,0 27,0-27,0 27,0-53,0 26,0 1,0-54,0 27,0-53,0 26,0 1,0-27,0 0,0 0,0 0,0 0,0 0,0 0,0 0,0 26,0-26,0 0,0 0,27 0,-27 0,0 0,0 0,0-26</inkml:trace>
  <inkml:trace contextRef="#ctx0" brushRef="#br0" timeOffset="149127.5293">10346 10663,'-27'-27,"1"-26,-1 27,27-1,-53 1,27-27,-1 27,-26-1,1 1,25 26,-26 0,-26 0,26 26,0 1,0 52,0 0,0 1,27-1,-1 27,27 0,27 0,-1-27,27 0,26-26,1-26,-1-27,27 0,-27-27,27 1,-26-27,-1 0,-26-26,-27-1,-26 1,0-1,0 1,-53 26,1-26,-1 26,-27 0,1 27,-27-1,27 27,-27 27,0-1,0 27,27 26,-1 1,28-1,25 27,27-27,27 27,52-53,-26 0,53 0,26-53,27 0,-53 0,52-27,-25-26,-28 1,-25-1,-27-27,-27 1,1-1,-54 1,-26 0,0-1,-26 1,-27 26,0 0,0 53,1-26,-1 52,26 1,-25 52,52 0,0 1,26-1,27 27,27 26,-1-52,27 25,53-52,-27 27,27-54,0-26,26 0,-26-26,0-27,-27 0,1-26,-1-1,-52-26,-1 27,-52-27,-1-26,1 52,-54-25,1 25,-1 27,-25 27,-1-1,0 27,0 27,0 26,0 26,27 1,26-1,0 53,27-26,26 0,26 0,27 0,0-27,26 0,1-26,26-26,-27-1,0 1,-26-27,27 0,-27 0,-27 0,1-27,-27 1,-27-1</inkml:trace>
  <inkml:trace contextRef="#ctx0" brushRef="#br0" timeOffset="150937.6332">18733 5292,'53'-27,"-27"1,1-1,-27 27,0 0,0 0,0 27,-27-1,1 1,-27 26,0 0,0-1,0 1,0 0,27-26,-27-1,26-26,27 0,0-26,27-1,-1-52,27 26,0 0,-26-26,25 26,1 0,0 0,-26 0,-1 27,1 26,-1 0,1 26,-1 0,1 1,25 26,-25 0,26-27,0 27,0-26,0-1,-27-26,27 27,-27-27,1 0,-1 0,-26 0,0 0,27 0,-27 0,0 0,0 0,0 0,0 0,0 0,0 0,0 0,0 0,0 0,0 0,0 0,0 0,-27 0,27 0,0 0,0 0,0 0</inkml:trace>
  <inkml:trace contextRef="#ctx0" brushRef="#br0" timeOffset="153491.7793">18495 2910,'0'-52,"0"25,0-26,0 27,26-27,1 26,-1-26,1 0,25 27,1-27,0 27,0-1,-26 1,26-1,0 1,-1 26,-52 0,27 0,-1 26,-26 1,-26 26,-1 0,-25-1,-1 1,26 0,-26 0,27-26,-1-27,27 0,0-27,53 1,0-27,0 0,26 0,1-26,-1 26,-26 0,0 0,0 26,-27 27,-26 0,-53 53,1-26,-1 26,-27 26,-26 0,27-26,26 27,-26-27,26-27,26 1,27-27,27 0,26-27,-27 1,54-27,-27 26,-1 1,1-27,-26 53,-1 0,-26 26,-26 1,-1 26,-26 0,1 53,-1-27,-27-26,54 0,-1 0,1-27,52-26,1 0,26-26,26-1,0-26,1 0,-1 27,-26-27,0 27,0-1,-53 27,0 27,-27-1,-25 27,-28 26,27-26,-26 53,0-53,26 26,26-26,1-26,52-1,1-26,26-26,-1-1,28-26,-1 0,1 0,-28 1,1 25,-26 1,-27 26,-53 26,0 53,-53-26,27 27,-27-1,0 1,27-1,-1-26,54-27,-1 1,54-54,26 1,26-27,27 0,0-26,0-1,0 1,-1 26,-52 26,0 1,-26 52,-54 27,-52 0,-1 53,-25 0,-1 26,0-26,0 0,27-27,26 1,53-80,26 0,27-27,27-26,-1-26,27 26,0-26,-27-1,0 27,-26 27,-26 26,-27 0,-27 53,-26 0,-26 26,26-26,-26 26,26-26,0-26,26 26,27-53,0-27,0-26,53 0</inkml:trace>
  <inkml:trace contextRef="#ctx0" brushRef="#br0" timeOffset="153961.8059">19844 2805,'0'0,"27"0,-27-27,26 1,0-1,1-26,26 0,-27 0,1 1,-1-1,1 0,-1 26,1-26,-27 27,26 26,-26 0,0 0,0 26,27 1,-27 26,0 26,-27 0,27 27,0 27,0-28,-26 28,26-54,0 27,0 0,-27-53,27 26,27-26,-27 0,0-27,0-26,0 27,0-27,0 0,-27 0</inkml:trace>
  <inkml:trace contextRef="#ctx0" brushRef="#br0" timeOffset="154171.8182">19923 3757,'0'0,"0"0,27 0,26 0,0 0,0 0,0 0,26 0,-26-26,0 26,0 0,-27 0,-26 0,0 0,27 0,-27 0,0 0,-27-27</inkml:trace>
  <inkml:trace contextRef="#ctx0" brushRef="#br0" timeOffset="156050.9253">21961 4842,'0'0,"0"0,0 0,0 0,-27 26,1 1,-1-1,-26 1,1 26,-1 0,-27-1,27 1,0-26,1-1,25 1,27-27,0-27,27 1,25-27,1-26,27-1,-1 1,-26-27,26 0,-26 27,27-27,-27 27,-27 26,27 0,-27 26,1 27,-27 0,26 53,-26 0,27 26,-1 1,-26-1,27 27,-1-27,1 1,-1-1,-26 1,27-54,-1 27,-26-27,26 1,-26-27,0 0,0 0,0 0,0-53,0 26,-26 1</inkml:trace>
  <inkml:trace contextRef="#ctx0" brushRef="#br0" timeOffset="156460.9491">22146 4524,'0'0,"0"0,0 0,0 27,0-1,0 54,-26-27,26 52,-27 1,27 27,-26 25,-1 1,1 0,-1 0,27-1,-26 1,26-27,-27 1,27-28,0 1,-26-26,26-27,0 0,0-1,0-25,-27-1,27 1,0-27,0 0,0-27,0 1,0-1,-26 1,26-27</inkml:trace>
  <inkml:trace contextRef="#ctx0" brushRef="#br0" timeOffset="157533.0104">18415 5450,'27'-79,"26"53,0-54,-27 27,27 27,0-27,-27 0,27 53,-53 0,27 0,-54 26,1 27,-27 27,-26-27,26 26,0 0,0-26,0 0,26-26,27-27,53 0,0-27,27-26,-1 0,53-26,-26 0,26 26,-52 0,-1 0,-26 26,-26 27,-27 27,-53 26,0 26,-53 1,27 25,-54 1,27-26,27 25,26-52,0-26,53-1,27-26,26-53,26 0,0 1,54-28,-28 1,1-1,0 1,-27 26,-26 27,-53 26,-26 53,-27 0,-53 26,0 53,-26 0,-27 1,27-1,26-26,0 0,27-53,26 0,53-53,79 0,1-53,26-27,26-26,27 1,-1-1,-25-27,-1 54,-26 0,-27 26,-26 53,-79 0,-27 53,-27 26,-25 0,-28 27,27 27,-26-54,26 0,27 1,26-54,53 1,26-54,27 1,53-27,0-27,-27 28,27-1,-26 26,-1 1,-53 52,-52 1,0 52,-27 0,-27 1,1-1,0 0,26 1,0-54,0 27,26-26,27-27,0 0,0 0,27-27,-1 27</inkml:trace>
  <inkml:trace contextRef="#ctx0" brushRef="#br0" timeOffset="164087.3853">5636 13176,'0'-26,"-26"-27,-1 26,-26 1,-26 0,26-1,-27 1,1 26,-27 0,0 0,1 0,-1 26,0 1,-26 25,26 1,-26 0,26 27,-27 25,28 1,-1 27,26-1,27 27,-26-1,26 28,27-1,-27 0,53 0,-27 0,54 1,-1-1,27-26,0-1,26-52,54 26,-1-52,27-1,0-52,26-1,26-26,1-26,0-27,-27-27,27-25,-27-28,0 1,-53-27,1 0,-54-26,0 0,-52 0,-27 26,-27-26,-26 53,-26-1,0 27,-27 1,0 25,27 27,-1 27,27 26,-26 0,53 26</inkml:trace>
  <inkml:trace contextRef="#ctx0" brushRef="#br0" timeOffset="164814.4269">6430 16060,'0'-26,"-27"-1,27-26,0-26,27 26,-27-53,26 0,1 1,26-28,-27 1,0 26,1 0,-27 1,26 25,-26 27,0 0,0 53,27 27,-1 26,27 26,-26 0,26 27,0 27,26-28,-26 1,26 0,-26-53,0 26,-27-52,27-1,-53-26,0-26,0-1,-53-26,1 27,-54-27,0 0,0 27,0-1,0 1,27 26,0 0,52-27,1 27,26-26,26-27,54 0,-1 0,0-26,27 26,0-27,-27 1,27 53,-53-1,-26 27,-1 27,-26 26,-26 26,-27 53,-27-26,1 53,0-27,-1 0,1-26,-1 0,54 0,-27-53,27 0,-1-53</inkml:trace>
  <inkml:trace contextRef="#ctx0" brushRef="#br0" timeOffset="182109.4161">7462 15796,'26'-53,"1"0,-27-27,26 28,0-28,1 1,-27-1,26 1,1 0,-1-27,1 26,26-25,-27 25,27 1,-27 26,1 26,26-25,-27 52,1 0,-1 52,1 1,-1 27,-26-1,27 27,-1 0,-26 26,27-26,-1-27,-26 1,26-27,-26-27,27 1,-1-27,-26 0,0-27,0 1,0-27,-26 26,-1-26,-25 27,25-27,-26 26,27 1,-1 26,1 0,-1 0,27 0,0 0,27-26</inkml:trace>
  <inkml:trace contextRef="#ctx0" brushRef="#br0" timeOffset="182382.4313">8679 14870,'0'0,"-27"0,1 0,-1 0,-26 26,0 27,1 0,25 0,-26 26,53 1,-26-1,52 0,-26 1,53-27,-26 0,25-27,1-26,0 26,0-52,0 0</inkml:trace>
  <inkml:trace contextRef="#ctx0" brushRef="#br0" timeOffset="182631.446">9234 15002,'0'-27,"0"1,-26 26,-1 0,-26 26,1-26,25 53,-26-26,27 52,-1-26,1 0,-1 26,27-26,27 0,-1 0,1-26,-1-1,27 1,-26-27,25 0,1 0</inkml:trace>
  <inkml:trace contextRef="#ctx0" brushRef="#br0" timeOffset="183374.4883">9922 14923,'0'0,"-26"0,-1 0,-26 0,0 26,1-26,-1 0,26 26,-26-26,53 27,0-1,0 1,27-27,-1 26,-26 27,27-26,-27 52,0-53,0 54,-27-54,27 27,0 0,0-26,0-1,27-26,-1 0,1 0,25 0,-25 0,26 27,0-27,0 0,-27 26,27-26,-26 0,-1 26,0-26,1 0,-1 0,-26-26,0-27,0 0,0 0,-26-26,26-27,-27 0,27 0,0 1,0 25,27 27,-1-26,1 52,26 1,0 52,0-26,-1 27,1 26,-53-27,27 27,-27 0,0 0,-27 0,1-27,-27 1,27-1,-27-26,26 0,1 0,26-26,0 26,0-27,26 1</inkml:trace>
  <inkml:trace contextRef="#ctx0" brushRef="#br0" timeOffset="183576.5">10901 14843,'0'27,"0"52,0-26,0 0,0 26,27 1,-27-28,0 28,0-27,0 0,0-27,0 1,0-27</inkml:trace>
  <inkml:trace contextRef="#ctx0" brushRef="#br0" timeOffset="183985.5233">10716 14711,'0'0,"26"0,1 0,-1-27,54 27,-27-26,26-1,0 27,27-26,-26 0,-27 26,-1-27,1 27,-53 27,0-27,-26 26,-1 0,1 1,0 26,-1-27,1 27,26 0,26-26,27 26,0-1,-27-25,27 26,-26-27,-1 1,1-1,-27 1,-27-1,-26 1,27-1,-27-26,-26 0,26 0,0 0,53-26,0-27</inkml:trace>
  <inkml:trace contextRef="#ctx0" brushRef="#br0" timeOffset="184540.5552">12753 14579,'-26'0,"-1"0,-26 26,1 0,-1 1,0-1,0 27,26 0,1 27,26-27,26-1,1 1,26-26,0-1,26-26,0 0,1-26,-27-1,0-26,-1 1,-25-1,-1 0,-26 0,-26 0,-1 26,1-26,0 53,-1-52,-26 52,27 0,26 0,0 0</inkml:trace>
  <inkml:trace contextRef="#ctx0" brushRef="#br0" timeOffset="184805.5703">13150 14552,'0'0,"27"0,-27 0,0 27,0-27,0 26,0 0,0-26,26 53,-26-26,0 26,0-27,27 54,-27-54,0 27,0-27,0 27,0-26,26-1,-26-26,0 27,0-27,0 0</inkml:trace>
  <inkml:trace contextRef="#ctx0" brushRef="#br0" timeOffset="185178.5913">13600 14711,'0'-27,"-27"27,27-26,-26 26,0 0,-1 26,1 1,-1-1,1 1,26 26,-27 0,54 0,-27-1,26 1,27-26,0-1,0-26,0 0,26-26,-26 26,0-53,-26 26,25-52,-52 26,0 0,0-26,-26 52,0-26,-27 27,26 0,1-1,-1 27,1 0,26 27</inkml:trace>
  <inkml:trace contextRef="#ctx0" brushRef="#br0" timeOffset="185455.6075">14208 14526,'0'0,"0"26,0-26,0 27,0 25,0-25,0 26,0 0,0 0,0 0,0-27,0 27,27-27,-27-26,0 27,0-27</inkml:trace>
  <inkml:trace contextRef="#ctx0" brushRef="#br0" timeOffset="186020.6398">14685 14579,'-27'-27,"27"27,-26 0,-1 0,1 0,-1 27,1-1,0 27,-1 0,1 0,26 0,0 0,26 26,1-53,25 27,1-26,0-1,0-52,27 26,-1-27,-26 1,26-27,-26-26,0 26,-26 0,-1 0,-26-27,0 54,-26-27,-1 27,-26-1,0 27,0 0,0 27,0-27,27 26,0 1</inkml:trace>
  <inkml:trace contextRef="#ctx0" brushRef="#br0" timeOffset="234806.4302">11880 1958,'0'0,"0"0,-26-27,-1 1,27 0,-26-1,-1 27,1-26,26-1,-27 27,27 0,0-26,0 26,27 0,26 0,0 26,0-26,26 0,27 0,26 0,0 0,1 0,52-26,-26 26,-1-27,28 1,-28-27,1 26,-27 1,-26 0,-26 26,-1 0,-26 0,-27 26,1 27,-54 0,27 0,-26 26,-1 27,1-53,0 26,26-26,26-26</inkml:trace>
  <inkml:trace contextRef="#ctx0" brushRef="#br0" timeOffset="276612.8214">21299 10107,'-26'27,"26"-27,-27 26,27-26,-26 26,26-26,0 27,0-27,26-27,1 1,26 0,0-1,26-26,0 0,27-26,27 0,-28 26,28 0,-1-27,0 27,-26 27,0-27,-27 27,1-1,-27 27,-27-26,1 26,-27 0,0 0,0 0,0 0,-27-27,1 27,-1 0,1-26,-27-1,0 1,0 26,0-27,0 27,27-26,-1 26,27-27,0 1,27 26,-1-26,53-1,-26 27,27-26,-1 26,1 0,-54 0,27 26,-53 1,0 25,-27-25,1 26,-27 0,0-27,0 27,0-26,27 25,-27-25</inkml:trace>
  <inkml:trace contextRef="#ctx0" brushRef="#br0" timeOffset="277184.8541">22014 10319,'0'0,"0"0,0 26,0 1,-27-1,27 1,-26 26,-1-27,1 53,26-52,-27 26,27-27,0 1,0-1,0-26,27 27,-1-27,1-27,26 27,0 0,0 0,-1-26,-25 26,26-27,0 27,-27 0,27 0,-53-26,27-27,-1 26,-26 1,26-27,-26 0,0 0,-26 0,0 27,-1-1,1 1,-27-1,0 27,0 0,26 0,1 27,26-27</inkml:trace>
  <inkml:trace contextRef="#ctx0" brushRef="#br0" timeOffset="280065.0186">21617 10292,'26'-53,"-26"0,0 1,0 25,0-26,-26 53,-1-26,1 52,-1 1,1 26,-27-1,53-25,-53 52,27-52,26-1,0-26,0 0,0-26,53-54,-27-25,1-1,52 0,-26 0,0-26,-27 52,27 1,-26 26,-27 53,0 27,-27 25,1 54,-27 27,26-1,-26 0,0 27,27-53,26 0,0-27,0-53,53-52,0 0,26-54,1-26,-1 0,27-52,-27 25,27 1,-27 0,-26 52,0 28,-26 52,-1 52,-52 28,26 52,-53 27,26 0,-26 26,27-53,-1 0,27-52,0-27,27-80,26-26,26-52,-26-28,26-26,1-26,-1-26,1 25,-27 1,-1 53,1 26,-53 27,27 26,-54 79,1 54,-27 52,0 0,0 53,-26 1,26-28,0-25,26-1,1-79,52-27,1-52,-1-27,27-53,27 0,-27-26,0 53,-27-27,0 26,1 80,-27 0,0 27,0 26,-27 53,1-1,26 28,-26-27,-1-1,27-25,-26-1,26 1,26-54,-26 0,0-26,0-26,27 26</inkml:trace>
  <inkml:trace contextRef="#ctx0" brushRef="#br0" timeOffset="287302.4328">9763 13441,'0'-27,"0"-26,-26 27,26 0,-26-1,-1 1,1 26,26 0,-27 0,27 26,-26 1,26 25,0 1,0 0,0 27,0-27,0 26,-27-26,27 26,0-52,-26-1,-1-26,1 27</inkml:trace>
  <inkml:trace contextRef="#ctx0" brushRef="#br0" timeOffset="287700.4556">9076 13441,'0'-80,"0"1,26 26,53 0,1 0,-1 27,27-27,0 27,0 26,-27 0,27 0,-53 26,0 0,0 1,-53-1,0 1,0-1,-27 1,-26-1,27 1,-27-27,-27 26,28 1,-1-1,26 0,1-26,-1 53,1-26,52-1,-26 1,27-1,-1 1,1-1,26 1,-27-1,0-26,1 27,-1-1,1 0,-27-26,26 27,-26-27,27 0,-27 0</inkml:trace>
  <inkml:trace contextRef="#ctx0" brushRef="#br0" timeOffset="288122.4797">10319 13018,'53'-27,"-27"1,-26 26,0 0,0 0,-26 0,0 26,-54 1,27 25,-26-25,26 26,0-27,27 27,26-26,26-1,27-26,26 27,-26-27,27 26,-27-26,-1 26,-52 1,-26-1,0 27,-27 0,0-26,0 26,0-27,26 27,27-27,27-26,-1 27,27-27,0 0,0-27,26 1,-26-27,0 27,27-27</inkml:trace>
  <inkml:trace contextRef="#ctx0" brushRef="#br0" timeOffset="288375.4942">10875 13229,'26'-26,"1"-1,-27 27,0 0,0 0,0 27,0 26,0-27,26 53,-26-26,27 0,-1 27,0-27,-26 0,0-1,0-25,0 26,-26-53,-27 0,27 0,-27-27,0 1,-27-1,28-25,-54-28,53 27</inkml:trace>
  <inkml:trace contextRef="#ctx0" brushRef="#br0" timeOffset="288507.5016">10293 13229,'26'-26,"1"-1,52 27,-26 0,26-26,27-1,0 1,0 26,0-27,-27-25,27 25,-27-26</inkml:trace>
  <inkml:trace contextRef="#ctx0" brushRef="#br0" timeOffset="293159.7676">12436 13123,'0'0,"0"0,0 0,0 0,0 0,0 0,0 0,0 0,0 0,0 0,0 0,0-26,26 26,-26-27,27 1,-1 0,-26-1,27 1,-1-1,1 1,-27-1,26 1,-26 26,0-27,0 27,0 0,0 0,0 0,0 0,0 27,0-1,0 1,0-1,0 1,0 26,0-1,0 1,0 0,0 27,0-27,0-1,-26-25,26-1,0 1,0-1,0 1,0-27,0 0,0 0,0 0,0 0,0 0,-27 0</inkml:trace>
  <inkml:trace contextRef="#ctx0" brushRef="#br0" timeOffset="293458.7849">12356 13679,'0'0,"27"0,-27-26,26-1,27 27,-26 0,26-26,-27-1,27 27,0-26,0 26,0 0,0 0,0 0,-27 0,0 0,-26 0,0 0,27 0,-27 0,0 0,0 0,-27 26,27-26</inkml:trace>
  <inkml:trace contextRef="#ctx0" brushRef="#br0" timeOffset="329017.8186">13282 13123,'0'0,"0"0,0 0,27-26,-27-27,0 27,26-1,-26 1,27-27,-1 26,1 1,-27-1,26 27,-26 0,0 0,27 0,-27 0,26 0,-26 27,0 26,0 0,27 0,-27 26,-27 0,27 1,0-27,0 26,-26-26,26 26,-27-52,27 26,0-27,-26-26,26 0,-27 0,27 0,-26-26,-1 26,1-27,26 1,0 26,-27 0,27 26,-26-26,26 0,0 0,53 27,-53-27,26 0,27 0,-26 0,26 0,0-27,-1 27,-25-26,26 26,-27 0,1-27,-1 1</inkml:trace>
  <inkml:trace contextRef="#ctx0" brushRef="#br0" timeOffset="329350.8378">13970 13176,'0'0,"27"-26,-27-1,26 1,1-1,-1 1,1 0,-1-27,1 26,-1 1,0-1,1 1,-1-1,-26 27,0 27,0-1,0 1,0 26,-26 0,26 26,-27 0,1 1,26-1,-26-26,26 0,0 0,-27 0,27-27,-26-26</inkml:trace>
  <inkml:trace contextRef="#ctx0" brushRef="#br0" timeOffset="329528.8476">14023 13600,'-26'-27,"26"27,0 0,0 0,0 0,53 0,-27 0,1 0,-1 0,27 0,-27 0,1 0,-1 27,1-54,-1 54,-26-54,27 27,-1-26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01:06.2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4341 16148,'0'-25,"0"0,-25-49,0-100,25 75,-25-25,25 25,-24-25,-1 0,25 24,0 26,-25 24,50 1,-25 49,25 25,24-1,1 26,-1 49,1-24,24-1,-24 1,24-1,-24 0,0-49,-26 25,1-50,-25 0,-25 25,1-25,-51 0,1 0,-1 0,1 0,0 24,-1-24,1 0,24 25,25-25,1 0,48-25,1-24,25-1,24 1,-24-26,24 1,1 24,-1-24,-24 49,-26 25,26 25,-50 49,0 1,0 24,-25 50,0-50,25 0,0-49,25-1</inkml:trace>
  <inkml:trace contextRef="#ctx0" brushRef="#br0" timeOffset="829.0474">12005 16594,'25'25,"25"-25,-1 0,1 25,0-25,-1 0,26 0,-1 25,1-25,-1 0,25 25,-24-25,24 0,0-25,0 25,25 0,0-25,25 25,-25-25,50 25,-1 0,1 0,24-25,1 25,24 0,-24 0,24 0,25 0,0 0,0 0,0 0,0 0,0 25,25-25,-25 25,0-25,0 25,0 0,0-25,-25 0,1 24,-51 1,26-25,-1 25,-49-25,-25 25,-50-50,1 25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1:45:15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5266 7514,'-27'0,"27"-26,0 26,0 0,0 0,0 26,0-26,27 53,-1-26,27 25,-27 1,27 0,0 0,0 0,27 0,-28 0,1 0,0 0,0-27,0 1,-26-1,-1 1,0-27,1 0,-27 26,0-26,26-26</inkml:trace>
  <inkml:trace contextRef="#ctx0" brushRef="#br0" timeOffset="344.0196">5636 7488,'-26'26,"26"-26,0 0,0 0,0 0,0 0,0 0,0 0,26 27,-26-1,26 1,1 25,26 1,-27-26,27 26,0 0,26 0,-26 26,27-53,-27 27,0 0,0-26,-1-1,-25 1,-1-1,-26-26,0 0</inkml:trace>
  <inkml:trace contextRef="#ctx0" brushRef="#br0" timeOffset="1103.0628">6377 7911,'0'0,"0"0,0-26,0 26,0 0,0 0,0 0,0 0,0 0,0 0,26 26,-26-26,0 27,0-1,27 0,-27 27,26 0,1 0,-1 27,1-28,-1 28,-26-27,26 0,1 0,-27 0,0-27,0 0,0 1,0-27,-27 0,1-27,0 1,-27 26,0-26,-27-1,1 1,0-1,-1 1,-26-1,27 27,0 0,-1 0,27 0,0 0,27 0,0 0,26 0,0 27,0-1,26-26,-26 27,26-27,1 26</inkml:trace>
  <inkml:trace contextRef="#ctx0" brushRef="#br0" timeOffset="27791.5896">7832 11589,'-26'-27,"-1"-26,27 53,0-26,0-1,0 1,0 0,0-1,0 27,0-26,0 26,0 0,0 0,0 0,0 0,0 0,0 0,0 0,27 26,-27-26,26 27,0-1,1 27,-1 0,1-27,-1 54,27-54,0 54,-26-28,-1 1,27 0,0 0,-27 0,27-26,-26 25,-1-25,1-1,-1-26,1 27,-27-1,0-26,26 0,-26 0,0 0,0 0,0 0,0 0,0 0,-26 27,-1-27,27 26,-26 1,-1-1,1-26,-1 53,1-26,-1 25,-26-25,27-1,-27 27,27-26,-1-1,1 1,-1-1,1-26,-1 27,1-27,26 26,-27-26,27 0,0 0,0 0,-26-26,52-1,-26 1,0-27,0 0,0 0,0-26,27-27,-27 0,0 0,0 0,-27-26,27 26,0 0,-26 27,26-1,0 28,-27-1,27 26,0 1,-26 26,26 0,0 0,0 26,0-26,-26 27,26-27</inkml:trace>
  <inkml:trace contextRef="#ctx0" brushRef="#br0" timeOffset="31047.7758">11880 13229,'0'0,"0"0,0-26,0 26,0-27,0 27,0-26,0 26,0-27,0 27,0-26,0 26,27 0,-27 0,0 0,0 0,0 0,0 0,0 0,0 0,0 0,0 0,0 0,0 0,0 0,0 0,-27 26,27-26,0 53,-26-26,26-1,-27 1,1 26,-1-1,27-25,-26 26,-1-27,1 1,26-1,-27 1,27-1,0-26,-26 27,26-27,0 26,0-26,0 0,0 0,0 0,0-26,0-1,0 1,0 26,26-27,-26-26,27 27,-27-27,26 26,1-25,-1-1,1 0,-1 26,1-26,-27 27,26-1,-26 1,0 0,0 26,0-27,0 27,0-26,0 26,0 0,0 0,-26-27,26 27,-27 0,1 0,-1 27,1-27,-1 26,1-26,-1 0,-25 27,52-27,-27 0,1 26,26-26,0 0,-27 26,27-26,0 0,0 0,27 27,-1-27,1 0,-1 0,27-27,-27 27,27-26,-26 0,26 26,-27-27,1 1,-1 26,1-27,-27 27,0 0,26 0,-26 0,0 27,0-1,0 1,0-27,0 52,0-25,-26 26,26-27,0 1,0-1,0 1,0-27,0 26,0-26,0 0,0 0,0 0,0-26</inkml:trace>
  <inkml:trace contextRef="#ctx0" brushRef="#br0" timeOffset="35793.0472">6271 3519,'26'0,"-26"-26,27-1,-1-26,1 27,-1-1,-26 1,27-1,-1 1,-26 26,0 0,-53 26,27 27,-1-26,-26 26,1-27,-1 53,26-52,-26 26,27-27,-1-26,27 0,0 0,27 0,-1 0,27-26,-26-1,26 1,-27-1,0 1,1 0,-1-1,-26 27,0 0,-26 27,-1-1,1 0,0 1,-27-1,26 1,1-1,26-26,0 0,26 0,1-26,-1-1,27 1,0-27,0 27,0-1,-27 1,1 26,-1-27,-26 27,-26 27,-1-1,-26 1,0 25,0-25,27-1,-27 1,53-1,0-26,0 0,27 0,25-26,1-1,0 1,0-27,0 27,0-1,-27 1,1 26,-27 0,-27 26,1 1,-27 25,0 1,-26 0,26 0,0-26,0-1,53 27,0-53,0 0,53-26,0-1,26 1,-26-1,27-26,-1 27,-53-27,27 53,-26-27,-27 27,-27 27,-26-1,0 27,-26 0,0 0,-1 26,1-26,0 0,52 0,1-26,26-27,26 0,1 0,26-27,26-26,-26 0,26 0,1 1,-1-1,-53 0,27 26,-26 1,-27-1,0 27,-27 53,-26-26,0 26,1 0,-28-1,27 28,0-27,0-27,27 1,26-27,26 0,27-27,0-26,27 27,-1-54,0 28,1-1,-27-27,26 54,-52-1,-1 1,-26 26,-53 53,0-27,0 54,-53 25,27-25,0-1,-1 1,27-1,0-26,53-27,0-26,53 0,0-53,0 27,27-27,-1-26,0-1,-26 27,0 0,0 1,-26 52,-27 0,-27 0,-26 52,0 1,-26 27,26-27,-26 26,26 0,0-26,26 0,27-53,27 0,26-26,-27-1,27-26,0 27,0-27,-27 27,1-1,-27 27,0 0,0 53,-27-26,-26 25,27 1,-1 0,1 0,0-26,-1-1,1-26,26 0,0 0,0 0,26-26,-26-1,27-26,-1 0</inkml:trace>
  <inkml:trace contextRef="#ctx0" brushRef="#br0" timeOffset="37764.1599">7118 3651,'26'-26,"-26"-1,0 27,0-26,0 26,0-27,0 27,0 0,0 0,0 0,0 0,-26 0,26 27,0-1,0 1,0-1,0 27,0 0,-27 26,27-26,0 0,0 27,0-54,0 27,0 0,0-27,0-26,-26 27,26-1,0-26,26 0,-26 0,27 0,-27 0,26-26,1 26,-1 0,27-27,0 27,-27 0,27 0,0 0,0 0,0 0,-27 0,1 0,-1 0,1 27,-1-27,-26 0,0 0,0 0,27-27,-27 27,0-26,26-27,-26 27,0-27,27 26,-27-26,0 0,26 0,-26 27,0-27,-26 27,26-27,0 26,-27-26,27 27,-26-1,26 1,0 0,-27-1,1 27,26 0,-27-26,1 52,-1-26,-25 0,25 0,-26 27,0-27,27 0,-1 0,1 0,26 0,-27 0,27-27,0 27,0-26,27-27</inkml:trace>
  <inkml:trace contextRef="#ctx0" brushRef="#br0" timeOffset="38672.2118">3334 3466,'0'-26,"-26"-1,26 1,0 26,0 0,0 0,0 0,0 26,0 1,0-1,0 27,0 0,-27 26,27 1,-26-1,26 0,-27 1,27-1,-26 1,26-28,0-25,0 26,26-27,-26-26,27 0,-1-26,1-1,-1 1,27-1,0 1,0 26,0-26,0-1,0 27,0 27,-27-27,27 0,-27 26,1-26,-1 0,1 0,-1 0,1-26,-1-1,1 1,-1-27,0 26,1-26,-1-26,1 26,-27 0,0-26,0-1,-27 27,1-26,-1 26,-25 27,25-27,-26 26,0 1,0 26,0 0,27 0,-27 0,0 0,27 0,-1 0,1 0,26-27</inkml:trace>
  <inkml:trace contextRef="#ctx0" brushRef="#br0" timeOffset="39879.2809">22146 3466,'0'0,"-26"0,26 0,-27 0,27 27,-26-1,26 27,0 0,-27 0,27 26,0 0,-26 1,26-1,-27 1,27-1,-26-26,26 0,0-27,-27 27,27-26,0-27,0 0,27 0,-1-27,1 1,-1-1,27 27,-26-26,25-1,1 27,0 0,0 0,0 0,-26 27,25-27,28 26,-27-26,0 0,0 0,0 0,-1 0,1-26,-26-27,26 26,-27-25,1 25,-1-52,-26 26,0 0,0-27,0 28,0-1,0-27,-26 27,26 27,-27-27,1 0,-1 27,27-27,-26 53,-1-27,1 1,-27-1,0 1,0 26,0 0,-26 0,26 0,-26 0,26 26,-27 1,27-1,0 1,27-1,-27-26,53 27,0-54</inkml:trace>
  <inkml:trace contextRef="#ctx0" brushRef="#br0" timeOffset="43970.5149">15928 15505,'0'0,"-26"0,26 26,0-52,0 52,0-26,0 0,-27 0,27 0,0 0,27 0,-27 0,26 0,1 0,26 0,-27 0,27 0,0 0,0 0,0 27,0-27,0 0,0 26,-27-26,0 0,27 0,-53 0,27 0,-27 0</inkml:trace>
  <inkml:trace contextRef="#ctx0" brushRef="#br0" timeOffset="44324.5352">15902 15584,'-27'0,"27"0,0 0,0 0,27-26,-1 26,27 0,0 0,0 0,0 26,0-26,0 0,26 0,-26 0,0 26,-27-26,27 27,-26-27,-1 26,-26-26,27 0,-27 0,0 0,0 0,0 0,0 0</inkml:trace>
  <inkml:trace contextRef="#ctx0" brushRef="#br0" timeOffset="45976.6288">13415 13573,'0'0,"0"0,0 0,0-26,0 26,0 0,0 0,26 0,-26 0,0 0,0 0,0 26,0 27,0-26,-26-1,26 27,-27-27,27 27,0-53,0 0,-26 0</inkml:trace>
  <inkml:trace contextRef="#ctx0" brushRef="#br0" timeOffset="46869.6808">9763 5239,'0'0,"-26"0,26 0,-26-27,26 27,0 0,0 0,0 0,0 0,0 27,0-1,-27 1,27-1,0 27,0-26,0 25,0 1,0 0,0 27,0-27,0-1,0-25,0 26,0-27,0 1,0-1,0-26,0 0,0 0,0 0,0-53,0 0</inkml:trace>
  <inkml:trace contextRef="#ctx0" brushRef="#br0" timeOffset="48058.7488">9631 5054,'0'-27,"0"27,27 0,-27 0,-27 0,27 27,-26-1,-1 27,1 0,-1-27,1 27,-27 0,27-26,-27-1,53 1,-27-1,27-26,-26 0,52-26,-26-1,27 1,-1-1,1-26,-1 0,27 0,-27 0,27 1,-26-1,-1 26,1 1,-1-1,1 1,-27 26,0 0,26 0,-26 0,26 26,-26 1,27 26,-27 0,26-27,1 27,-1 0,1 0,-27-27,26 27,-26-26,27-1,-27-26,0 27,0-27,0 0,0 0,0 0,0 0,0 0,0 0,0 0,0 0,0 0,0 26,-27-26,1 0,26 0,-27 26,-26-26,27 0,-1 0,-25 0,25 0,1 0,-27 0,26 27,1-54,-1 27,1 0,26 0,0 0,0 0,-27 0,27 0,0 0,0 0,27 0,-27 0,26-26,1 26,-27-26,26-1,27 1,-53-1,27 1,-1-1,-26 1,0 26,0-27,0 27,-26 0,26 27,-27-1,-26-26,27 27,-1-1,27 1,-26-1,26-26,0 0,26-26,1-1,-1-26,1 53,-1-53,1 27,-1-1,-26 1,0 26,0 0,0 0,0 26,-26 1,26-27,0 53,-27-27,27 1,0-27,0 0,0 26,27-52,-27 26,26-27,-26 27,27 0,-27 0,0-26,0 52,0-26,0 27,0-1,0 27,0-53,0 0,0 0,0 0,26 0,-26-26</inkml:trace>
  <inkml:trace contextRef="#ctx0" brushRef="#br0" timeOffset="49104.8086">6112 5398,'0'0,"-26"0,26 0,0 0,26-27,-26 27,27 0,-1-26,1-1,-1 27,1-53,25 53,-25-53,-1 27,1 26,-1-27,1 1,-1-1,-26 27,-26 0,26 0,-27 27,-26-27,0 53,27-53,-27 53,0-27,27 1,-1-27,27 0,0 0,27 0,-1-27,27 1,0-27,26 26,-26-26,0 27,0 0,0-1,-27 27,-26 0,0 0,-26 53,-27-27,27 27,-27 0,0 0,26 27,1-54,-1 27,27-27,0-26,53 0,-26 0,26 0,26-26,-26 0,0-1,-27 27,1-26,-1 52,-26-26,-26 27,-27 25,26 1,-25 0,-1 0,26-26,-26-1,53 1,0-27,27 0,-1-27,1 1,26 26,-27-27,0 27,1 0,-27 27,-27-27,-25 53,25-1,-26-25,27 26,-27-27,53 1,0-27</inkml:trace>
  <inkml:trace contextRef="#ctx0" brushRef="#br0" timeOffset="67608.867">16087 12462,'0'0,"0"0,0 0,0-27,0 27,0 0,0 0,0 0,0 0,0 0,0 0,0 0,0 0,0 0,0 0,0 0,26-26,-26 26,27 0,-27 0,26 0,-26 0,27 0,-27 0,26-26,1 26,-27 0,0 0,0 0,26-27</inkml:trace>
  <inkml:trace contextRef="#ctx0" brushRef="#br0" timeOffset="69004.9458">12833 5027,'-27'0,"27"0,0 0,0 0,0 0,0 0,0 27,0-27,0 26,0-26,0 26,0 1,0-1,0 1,0 26,27-27,-27 27,0 0,26 0,-26 0,27 0,-27 0,0 0,0-27,0 1,0 25,0-25,0-1,26-26,-26 27,0-27,0 0,0 26,0-26,0 0,0 0,-26-26,26 26,0-27</inkml:trace>
  <inkml:trace contextRef="#ctx0" brushRef="#br0" timeOffset="69586.9801">12753 5186,'0'0,"0"0,-26-27,26 27,0 0,-27 27,1-27,-1 26,1 1,26-1,-26 1,-1-27,27 0,0 0,27-27,-1 1,0-1,1 1,26-27,-27 0,1 0,-1 27,1-27,-27 26,0 1,0 26,0 0,26 26,-26 1,0 26,27-27,-27 1,26 25,0-25,1 26,-27-53,26 26,1 1,-1-27,-26 0,0 0,27 26,-27-26,0 0,0 0,0 0,0 0,0-26,0 26</inkml:trace>
  <inkml:trace contextRef="#ctx0" brushRef="#br0" timeOffset="72000.1181">16113 11933,'0'0,"27"0,-27 0,0 0,0 0,0-27,0 27,26 0,-26 0,0 0,0 0,0 0,0 0,0 0,0 0,27 0,-27 0,0 0,26 0,-26 0,27 0,-1 0,-26 0,0 0,27 27,-27-27,0-27,0 27,0 27</inkml:trace>
  <inkml:trace contextRef="#ctx0" brushRef="#br0" timeOffset="72979.1741">16087 5054,'0'0,"-26"0,26 0,0 26,-27-26,27 0,-26 26,26-26,0 27,0-1,0 1,0 26,0-27,0 27,26 0,-26 0,27 0,-27 0,26 0,-26 0,26-27,-26 1,0-27,0 0,27 26,-27-26,0 0,-27-26,27-1</inkml:trace>
  <inkml:trace contextRef="#ctx0" brushRef="#br0" timeOffset="73333.1944">16061 5186,'0'0,"-27"-27,27 27,-26 0,26 0,-27 27,1-1,-27 1,26-1,1 1,-27-1,53-26,-26 0,26 0,26-26,0-1,1-26,-1 27,27-27,0 0,-26 27,-1-1,27 1,-53 26,26 0,1 26,-27 1,0-1,26 27,-26 0,27-27,-1 1,1-1,-1-26,1 0,26 0</inkml:trace>
  <inkml:trace contextRef="#ctx0" brushRef="#br0" timeOffset="74401.2555">19236 5001,'0'0,"0"0,0 26,0-26,0 27,0-27,0 26,-27-26,27 26,0-26,0 53,0-26,0-1,0 27,0-26,0 26,0 0,0-1,0 1,0 0,0-26,0-1,0 1,-26-1,26-26,0 0,0 0,0 0,-27-26</inkml:trace>
  <inkml:trace contextRef="#ctx0" brushRef="#br0" timeOffset="74899.284">19183 5106,'-27'-26,"27"26,0-26,-26 26,26 0,-27 26,1-26,-1 26,-26 27,53-26,-52-1,25 1,27-1,-26-26,26 0,0 0,0 0,26-26,1-1,-1 1,0-27,-26 0,27 27,-1-1,1 1,-1-1,-26 1,0 26,27 0,-27 0,0 26,26 1,-26-1,27 1,-27 25,26-25,1 26,-1-53,0 53,1-53,-1 26,-26-26,27 0,-1 27,-26-27,0 0,0 0,0 0,0 0,0 0,27 0,-27 0,0 26</inkml:trace>
  <inkml:trace contextRef="#ctx0" brushRef="#br0" timeOffset="77334.4231">22411 5186,'26'0,"-26"0,0 0,26 0,-26-27,0 27,0 0,0 0,0 0,0 0,0 0,0 0,0 0,0 0,0 0,0 0,0 27,0-27,0 26,0 1,0-1,0 27,0 0,0 0,0-27,0 54,0-27,0 0,0-27,0 27,0-27,0-26,0 0,0 0,0 0,-26 0,26-26,0 0,0-27,0 0,0 0,0-27,0 28,0-1,0-27,0 27,0 0,0 0,0 1,0 25,0 1,0-1,0 27,0 0,0 0,0 0,-26 27,-1-27,27 26,-26 27,-27-27,26 27,-26-26,0 26,27-27,-27 1,27-1,-1 1,27-1,-26-26,26 0,0 0,0 0,26-26,1-1,-1-26,1 27,25-27,-25 0,-1 0,1 27,-1-27,1 26,-1 1,-26-1,27 27,-27 0,0 0,0 0,26 27,-26-1,0 1,27-1,-27 27,26-27,0 1,1 26,-1-53,1 26,-1 1,-26-1,27-26,-27 0,0 0,26 27,-26-27,0 0,0 0,0 0,0 0,0 0,0 0,0 0,0 0,0 0,0 0,0 0,0 0,0 0,0 0,0 0,0 0,0 0,0 0,0 0,0 0,0 0,0 0,0 0,0 0,0 0,0 0,0 0,-26 0,26 0,-27 26,27-26,-26 0,-1 0,1 0,-1 0,1 27,-27-27,27 0,-1 0,-26 0,0 26,27-26,-27 0,27 0,-27 0,26 0,1 0,26 0,-27 0,27 0,0 0,0 0,0 0,0-26,27 26,-1-27,1 27,26-26,-27 26,27-27,0 1,0 26,0-27,-27 27,1-26,-1 26,-26 0,26 0,-26 0,0 0,0 0,0 0,0 0,-26 0,0 0,-1 0,27 0,-53 0,27 26,-1-26,1 0,-1 27,1-27,-1 0,27 0,0 0,0 0,0 0,27 0,-27-27,26 27,-26 0,27-26,-27 26,0 0,26 0,-26 0,0 26,27 1,-27-27,0 26,0-26,0 0,26 27,1-27,-27 0,26 0,-26 0,0-27,0 27,27 0,-27 0,0 0,0 0,0 0,-27 0,27 0,0 0,-26 0,26 0,0 0,-27 0,27 0,0 0,0 0,0 0,0 0,0 0,0 0,0 0,0 0,27-26,-27 26,0 0,0 26,0-26,-27 0,1 27,26-1,0-26,-27 27,27-27,0 0,0 0,27 0,-1 0,-26 0,27 0,-1 0,-26-27,27 27,-27 0,0 0,0 0,0 0,-27-26</inkml:trace>
  <inkml:trace contextRef="#ctx0" brushRef="#br0" timeOffset="87123.9831">18362 13600,'0'0,"0"0,0 0,0 0,0 0,0 0,27 0,-27-27,26 27,27-26,-26 26,-1 0,27-27,-26 27,-1-26,0 26,1 0,-27 0,0 0,0 26,0-26,-27 27,1-1,0 1,26-1,-53 1,26-1,1-26,-1 26,27 1,0-27,0 0,27 0,-1 0,1 0,-1-27,1 1,-1 0</inkml:trace>
  <inkml:trace contextRef="#ctx0" brushRef="#br0" timeOffset="87676.0147">19050 13282,'27'0,"-27"-26,26 26,1-27,-1 1,1-1,-1 27,1-26,-27 26,0 0,26 0,-26 0,-26 26,26-26,-27 0,27 27,0-27,0 0,0 0,0 0,27 0,-1 0,0-27,-26 27,27 0,-1 0,1 0,-27 0,-27 27,27-1,-26 1,-1-1,1 1,0-1,-1 0,27-26,-26 0,26 27,0-27,0 0,0 0,0 0,0-27</inkml:trace>
  <inkml:trace contextRef="#ctx0" brushRef="#br0" timeOffset="88447.0589">19897 13018,'0'0,"0"0,0 0,0 0,0 0,0 0,26 0,-26 0,0 0,0 0,0 0,27 0,-27-27,26 27,-26-26,27 26,-27-27,26 27,-26-26,27 26,-27-27,26 27,-26-26,0 26,27 0,-27 0,0 0,-27 0,1 0,26 26,-27-26,1 27,-1-27,1 26,26 1,-27-27,27 0,0 26,0-26,0-26,27 26,-1-27,1 27,-1-26,1 26,-27 0,26 0,1 0,-27 0,0 0,-27 0,27 26,-26 1,-1-1,27 1,0-27,-26 26,26 0,0-26,0 0,0 27,0-27,0 0,0 0,26 0,-26 0,0 0,0 0,0 0,0 0,0 0</inkml:trace>
  <inkml:trace contextRef="#ctx0" brushRef="#br0" timeOffset="90257.1624">22093 5080,'0'0,"0"0,0-26,27 26,-27-27,26 27,-26-26,26 26,-26 0,0 0,0 0,27 0,-27 0,0 0,0 0,-27 0,27 26,-26 1,0-1,-1 0,1 1,-1-1,1 1,-1-1,27-26,0 27,27-54,-1 1,1 26,26-53,-27 26,27-25,0 25,0 1,-27-27,27 26,-53 27,27-26,-27 26,0 26,-27 27,27-26,-53 26,27-27,-1 53,1-52,-1 26,1-27,-1 1,27-27,27 0,-1 0,27-27,-26 1,52-1,-52 1,25-1,1 1,-26-1,-1 27,-26 27,-26-1,-1 1,-26 52,27-26,-27 0,27 0,-1-27,1 27,26-26,26-27,1 0,-1 0,1-27,25 1,-25-1,26 27,-27 0,-26-26,0 26,0 26,-26-26,-1 27,1-1,26 1,-27-1,1-26,26 27,-26-27,26 0,0 0,0-27,26 27</inkml:trace>
  <inkml:trace contextRef="#ctx0" brushRef="#br0" timeOffset="91079.2094">19368 5159,'0'0,"-27"-26,27 26,0 0,-26-27,26 27,-27 27,1-27,26 0,0 26,-26 1,26-27,0 26,0 1,-27-1,27 27,0 0,0 0,0 0,0 0,0 0,0 0,0 26,0-26,0 0,0 0,0-27,0 27,0-26,27-1,-27 1,0-1,0-26,0 0,26 26,-26-26,-26-26,26 26,0-26,0-1</inkml:trace>
  <inkml:trace contextRef="#ctx0" brushRef="#br0" timeOffset="92157.2711">19183 5054,'-27'0,"27"0,0 0,-53 0,53 26,-53 0,27 1,-1 26,1-27,-27 1,27-1,-1 1,27-1,-26-26,26 0,0 0,0-26,26-1,1 27,-1-53,1 27,-1-27,0 0,27 27,-26-27,-1 26,-26 1,27 26,-27-27,0 27,26 27,-26-1,27 1,-1-1,1 1,-1-1,0 0,27 1,-26 26,26-53,-27 0,1 26,-1-26,-26 0,27 27,-27-27,0 0,0 0,0 0,0 0,0 0,0 0,0 0,0 0,0 0,0 0,0 0,0 0,0 0,0 26,0-26,0 0,0 0,0 0,0 0,0 27,0-27,0 0,0 0,0 0,0 0,0 0,-27 0,27 0,0-27,0 27,-26 0,26 0,-27 0,1 0,-1 0,1 0,-1 0,1 0,-1 0,-25 0,25 0,-26-26,27 26,-27 0,0 26,26-26,1 0,-27 0,53 0,-26 27,26-27,0 0,0 0,26 0,1-27,-1 27,27 0,-27-26,27-1,-26 27,26-26,-27 26,1 0,-27 26,0-26,26 0,-26 27,-26-1,26-26,0 27,-27-27,27 26,-26-26,26 0,-27-26,27 26,0 0</inkml:trace>
  <inkml:trace contextRef="#ctx0" brushRef="#br0" timeOffset="93482.3467">19156 5371,'0'0,"-26"0,26 0,0 0,0 0,0 27,0-1,0 0,0 1,0 26,0 0,26 0,-26 26,0-26,0 0,0 26,0-52,0 26,0 0,0-1,0-25,0-1,-26 1,26-1,0-26,0 27,0-27,0 0,0 0,0-27,0 1,0 26,0-53,0 26,0-25,0-1,0-27,0 27,0-26,0 26,26-26,-26 26,0 26,0 1,0-27,0 53,0-27,0 27,0 0,0 0,0 0,0 0,0 27,0-1,0 1,0-1,0 1,0 26,0 0,0-1,0 1,0 0,27 0,-27-26,0 26,0-27,0 1,0-1,0-26,0 0,26 26,-26-26,0 0,0 0,0-26,0 0,-26 26,26-27,0 1,0-27,0 26,0-26,0 0,0 27,0-27,0 0,0 0,0 0,0 27,0-27,0 26,0 1,0 0,0-1,0 1,0-1,0 27,0-26,0 26,0 0,0-27,0 27,0 0,0 0,0 0,0 0,0 0,0 0,0 0,0 0,0 0,0 27,0-1,0 1,0 26,0-1,0 28,0-1,0 1,0 25,0-25,0-1,0 1,0-28,0 1,0 0,0-26,0-1,-27 1,27-27,0 0,0 0,0 0,0 0,0 0,27 0,-27 0,0 0,0 0,0 0,0 0,0 0,0 0,0 0</inkml:trace>
  <inkml:trace contextRef="#ctx0" brushRef="#br0" timeOffset="103279.9071">18971 3360,'0'27,"0"-27,-26 0,26 0,0 0,0 0,0 0,0 0,0 0,0 0,0 0,0-27,0 1,26 26,-26-27,26 1,-26-1,27 27,-1-26,-26 26,27 0,-27 0,0 0,0 0,0 26,-27 1,27-1,-26 27,-1-26,1 26,0-27,-1 27,1 0,26-53,0 26,0 1,0-27,26 0,1-27,25 1,-25 26,-1-53,27 27,0-1,0-26,0 27,0-27,-27 26,1 27,-27-26,0 26,0 26,-27 1,1 26,-27-27,0 27,0 0,-26 0,26 0,26-27,-25 27,25-26,27-27,0 0,0 0,27-27,25 1,-25-1,26 1,0-1,0 1,0-1,-1 1,-25 0,-1-1,1 27,-27 0,-27 27,1-1,-27 0,27 1,-27 26,0-27,26 1,1 26,-1-53,27 0,0 0,27 0,-1 0,27-27,0 1,0-1,0 1,0-1,0 1,-27 26,1-27,-27 27,-27 27,1-1,-27 27,0-26,0 26,0 0,-26-1,26-25,26 26,1-27,26-26,0 0,26 0,1-26,-1-1,27 1,-26-1,26 27,-27-26,0 0,1 26,-27 0,-27 0,1 26,-27 0,0 27,0-26,-26 26,52-27,-25 1,25-1,27-26,0 0,27-26,25 26,-25-27,26 1,0-1,0 1,-27-1,27 1,-27-1,-26 27,0 27,-26-1,0 1,-27 26,0 0,0-27,0 27,26-26,1-1,26 0,0-26,26 0,-26-26,53 0,0-1,27-26,-27 27,-1-1,-25 1,26-1,-53 27,0 0,0 27,-27-1,1 1,-1-1,1 27,0-53,26 27,0-27,26 0,27-27,0 27,0-26,0-1,-27 1,1 26,-1 26,-26 1,-26-1,26 1,-27 25,1-25,-1-1,27 1,-26-1,26-26,0-26,26-1,1-26,-27 27,26-27</inkml:trace>
  <inkml:trace contextRef="#ctx0" brushRef="#br0" timeOffset="104996.0054">19818 3625,'0'0,"0"-27,0 27,0 0,0 0,0 0,0 0,0 0,0 0,0 27,0-27,-27 26,27-26,0 53,0-26,0-1,0 1,0 25,0-25,0-1,0 1,0-1,0 1,0-1,0 1,0-27,0 26,0 1,27-27,-27 0,0 26,0-26,0 0,0 0,0 0,0 0,0 0,0 0,26 27,-26-27,27 0,-27 0,0 26,26-26,0 0,-26 0,27 0,-1 0,1 0,-1 0,-26 0,53 0,-26 0,26 0,0 0,-27 0,27 0,0 0,-27 0,27 0,-26-26,-1 26,1 0,-27 0,26 0,0 0,-26 0,0 0,27 0,-27 0,26 0,-26 0,0 0,0 0,0 0,0 0,27 0,-27 0,0-27,0 1,26 26,-26-27,0 1,27-1,-27-26,0 27,0-1,0-26,0 27,0 0,0-1,0-26,0 27,0-1,0 1,0-1,0 1,0-27,0 27,0-1,0 27,0-26,0-1,0 27,-27-26,27 26,0 0,0 0,0 0,0-27,0 27,-26 0,26 0,0-26,0 26,-27 0,1 0,26 0,-27 0,1 0,0 0,-1 0,1 26,-1-26,1 0,-1 27,-26-27,27 0,-1 0,-25 0,-1 26,26-26,-26 0,0 0,27 27,-27-27,26 0,1 0,0 0,-1 0,27 0,0 0,-26 0,26 0,0 0,0 0,0 0,0 0,0 0,0 0,0 0,0 0,0 0,0 0,0 0,0 0,0 0,0 0,0 0,0 0,0 0,0 0,0 0,0 0,0 0,-27 0,27 0,0 0,0 0,0 0,0 0,0 0,0 0,-26 0,26 26,-27-26,27 0,-26 0,26 0</inkml:trace>
  <inkml:trace contextRef="#ctx0" brushRef="#br0" timeOffset="107747.1628">8361 2752,'0'0,"0"0,0 0,27 0,-27-27,0 27,0-26,0 26,0-27,0 27,0-26,0 26,0-27,26 1,-26-1,0 1,0-27,0 27,0-27,0 26,0 1,0-1,0-26,0 27,0 0,0 26,0-27,0 1,0 26,0-27,0 27,0 0,0 0,27 0,-27 0,26 0,-26 0,26 0,1 0,-1 0,27-26,-26 26,26 0,0 0,26-27,-26 27,26-26,1 26,-27 0,26-27,0 27,1 0,26 0,-27 0,0 0,27 0,-27 0,27 0,0 0,-26 0,25 0,1 0,0 0,0 0,0 0,-27-26,27 26,0-27,-27 27,27 0,0-26,-27 26,27 0,-27-27,27 27,-26-26,25 26,1-26,-26 26,-1 0,27-27,0 27,-27 0,0-26,27 26,-26-27,25 27,-25 0,-1 0,1-26,-1 26,0 0,27 0,-26 26,-1-26,0 0,1 0,25 0,-25 27,-1-27,1 0,25 26,-25-26,-1 0,27 0,-27 0,1 0,-1 27,27-27,-27 0,1 26,-1-26,0 0,1 26,-1-26,1 0,-1 27,-26-27,26 0,1 0,-1 0,0 0,-26 0,27 0,-27 26,0-26,-1 0,28 0,-27 0,26 0,-26 0,0 0,26 0,1 0,-27 0,26 0,0 0,-26 0,27 0,-27 0,-1 0,28 0,-27-26,26 26,-26 0,26 0,-26 0,-26 0,26 0,-27 0,27-27,-26 27,-27 0,26 0,0 0,-26 0,27 0,-27 0,26 0,-26 0,27 0,-27 0,0 0,26 0,-26 0,0 0,27 0,-27 0,0 0,0 0,0 0,0 0,0 0,0 0,0 0,0 27,0-27,0 0,0 26,0 1,0-1,0 1,0-1,0 27,0-26,0 26,0-1,0 1,0 0,0 0,0 0,0 0,0-27,0 27,0 0,0-26,0 26,0-53,0 26,0 1,0-27,0 0,0 0,0 0,0 0,0 0,0 0,0 0,0 0,0 0,0 0,0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4T21:44:32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5655 7317,'0'0,"25"0,0-24,0 24,0-25,24 0,-24 0,25 25,-25 0,24 0,-24 25,0 0,0 0,-25-1,24 1,1 0,0-25,25 0,-1-25,1-24,-1 24,26-25,-26 25,1-24,0 49,-1 0,-24 0,25 0,-26 25,26-1,-25-24,24 0,1 25,0-25,24 0,1 0,-51 0,51 0,-50 25,24-25,-24 25,0-25,-25 0,0 0,25 0,-25 0,24-25</inkml:trace>
  <inkml:trace contextRef="#ctx0" brushRef="#br0" timeOffset="15985.9143">14635 14560,'0'25,"0"-25,0 25,-25 25,25-26,-25 26,0 0,1 49,-1-25,0 1,-25 24,1 0,24 0,0 1,-25-26,26 0,-1 1,0-26,0 1,25-25,0 0,-25-1,25-24,0 0,0 0,0-24,0-1,0 0,0 0,0 0,-24-24,24 24,0-25,0 26,0-1,0-25,0 25,0-24,0 49,0-25,0 0,0 25,0 0,0 50,0-25,0 24,0 1,-25-1,25 1,0 24,0-24,0-25,0 0,0-1,0 1,25-25,-25 0,0 0,24 0,1 0,-25 0,25 0,0 0,0 0,-25 0,24-25,26 1,-25-1,25-25</inkml:trace>
  <inkml:trace contextRef="#ctx0" brushRef="#br0" timeOffset="17366.9933">18876 14684,'25'0,"0"0,-25 0,0 0,0 25,0 0,0-25,-25 50,25-1,-25 26,1-1,-1 0,0 1,-25 24,26-25,-1 26,0-51,25 26,-25-26,0-24,25 25,0-25,0-25,0 0,0 24,0-24,0 0,0 0,0 0,0 0,0 0,0 0,0 0,0 0,0 0,0 0,0 0,0 0,0-24,0 24,0 0,0 0,-24-25,24 0,0 25,0-25,0 0,0 1,0-1,0 0,0 0,0 0,0 1,0-1,0 25,0 0,-25 25,25-1,0 1,-25 25,0-25,25-1,0 26,-25-25,25 0,0-1,0-24,0 0,0 0,0 0,0 0,0 0,0 0,0-24,0-1,0 25,0 0,0 0,0 0,0 0,0 0,0 0,0 0,0 0,0 0,0 0,0 0,0 0,0 25,0-25,0 24,0 1,0-25,0 25,0-25,0 0,0 25,0-25,0 0,0 0,0 25,0-25,0 0,25-25,-25 25,25-25,0 0,0 0,-1 1,26-1,-25 0,-25 0,49 25,-49 0,25-25,0 25,-25 0,0 0,0-24,25-1</inkml:trace>
  <inkml:trace contextRef="#ctx0" brushRef="#br0" timeOffset="18739.0718">23540 15007,'24'25,"-24"-25,-24 24,24-24,0 25,-25 0,0 0,0 0,25 24,-49-24,49 25,-25 24,0 1,0-1,0 0,1 1,-1-1,0-24,25 24,-25-24,0-25,25-1,0-24,-24 25,24-25,0 0,0 0,0 0,0 0,0 0,0 0,0 0,0 0,0 0,0 0,0 0,0 0,0 0,0 0,0 0,0 0,0 0,-25-25,25 25,-25-24,25-1,0 0,0-25,-25 1,25 24,0 0,-25 0,25-24,0 49,0-25,0 25,0 0,0 0,0 0,0 25,0 0,0-1,0 26,0-25,-24 24,24 1,-25 0,25-1,0-24,-25 0,25 0,0-25,0 0,25 0,0 0,-1-25,1 25,0-25,25 0,-26 25,26-25,-25 25,0-24,-25 24,24 0,1 0,-25 0,0 0,0 0,0 0,0 0,0 24,0-24,0 0,0 0</inkml:trace>
  <inkml:trace contextRef="#ctx0" brushRef="#br0" timeOffset="29996.7157">9079 7913,'0'0,"0"0,-25-25,25 25,25 0,-25 0,24 0,1 0,0 0,25 0,-26-25,1 25,25 0,-25 0,-1 0,1 0,0 0,-25 0,0 0,0 0,0 0,-25 0</inkml:trace>
  <inkml:trace contextRef="#ctx0" brushRef="#br0" timeOffset="30296.7328">9079 7987,'0'0,"0"0,24 0,1 0,-25 0,25 0,0 0,-25 0,25 0,-1 0,1 25,0-25,0 25,-25-25,25 0,-25 0,0 25,0-25,0-25,0 0</inkml:trace>
  <inkml:trace contextRef="#ctx0" brushRef="#br0" timeOffset="31377.7947">7739 7863,'0'0,"0"25,0 0,0-1,0 26,25-25,-25 0,0 24,25 1,-25 0,0-1,24-24,-24 25,0-26,0-24,0 0,0 0,-24-24,24-1,0-25,-25-24,0 24,25-24,0-1,0 1,0 24,0 1,0-1,0 25,25 25,0 0,-25 0,0 25,0 25,0-1,0-24,0 25,0-1,24 1,-24-25,25 0,0-1,0-24,24-24,-24-1,0 0,25 0,-25 0,-1-24,-24 24,0-25,0 25,0 1,-24-1,-1 0,0 25,0 25,0 0,0-1,25 26,-24 0,24-1,0-24,24 25,-24-1,25-24,0 0,0-25,0 0,0-25,-1 0,-24 1,0-26,25 0,-25 1,0-1,0 0,0 1,-25 24,25 0,0 0,0 25,25 0,-25 25,25 0,0 0,-25 0,25-1,-1 1,1 0,-25 0,0 0,0-1,0 1,-25 0,25-25,-49 25,49-25,-25 25,0-25,25 0,-25-25,25 25,0-25</inkml:trace>
  <inkml:trace contextRef="#ctx0" brushRef="#br0" timeOffset="31733.815">8359 7516,'0'0,"-25"0,1 25,24-1,-25 1,25 0,-25 25,25-26,0 1,25 0,0 0,-25 0,49-25,-49-25,25-25,0 25,-25-24,25-26,-50 26,25-26,-25 1,0 0,-24-1,24 1,-25 24,25 1,1 49,-1-25,25 25,0 25,25-25</inkml:trace>
  <inkml:trace contextRef="#ctx0" brushRef="#br0" timeOffset="32675.8689">8161 8210,'0'0,"-25"0,25 0,25 0,-25-24,25 24,-1-25,26 25,-25-25,24 25,1-25,24 0,-24 1,24-1,1 25,-26-25,1 0,0 25,-26 0,1 0,0 0,0 0,-25 0,0-25,0 25,0 0,0-25,-25 25,0-24,25-1,-25 25,1-25,-1 25,0-25,0 25,-24 0,24 25,0-25,0 0,0 25,25-25,0 0,0 25,0-25,25 0,0 0,0 0,24 24,-24-24,0 0,0 0,0 25,-25-25,24 25,-24-25,-24 25,24 0,-25 24,0-24,0 0,25 0,-25 0,1-25,-1 24,25 1,-25 0,25-25,0 0,0 0,0 0,0-25,0 0</inkml:trace>
  <inkml:trace contextRef="#ctx0" brushRef="#br0" timeOffset="34522.9746">11534 6871,'0'0,"0"0,0-25,-25 25,1-25,24 25,-50-25,25 25,0 0,-24-24,-1 24,-24 0,24 0,-24 0,24 0,-24 24,-1-24,1 0,-1 0,1 0,0 0,-1 0,1 0,-1-24,1 24,0 0,-1 0,26-25,-26 25,1 0,24-25,0 25,1 0,-1 0,1 25,-1-25,25 0,-24 25,-1-1,0-24,1 25,24 0,-25 0,26-25,-1 25,0 0,0-25,0 24,1 1,-1-25,25 25,-25-25,0 25,25 0,-25-25,25 0,-24 0,24 24,0-24,0 0,-25 25,25-25,-25 0,25 0,0 25,0-25,-25 0,25 0,0 25,0-25,-25 25,25-25,-25 24,25-24,0 25,0 0,-24 25,24-26,0 26,0-25,-25 0,25 24,0 1,0-25,0 24,0 1,0-1,0 1,0-25,0 24,0 1,0-25,0 24,0-24,25 0,-25 0,24 0,-24 0,25-1,0-24,0 25,0 0,24-25,-24 0,25 25,-25-25,24 0,1 0,-25 0,24 0,26 0,-51 0,51 0,-1 0,-24 0,24 0,-24 0,24 0,1 0,-1 0,1 0,-1 0,0 0,-24 0,49 0,-49 0,24 0,1 0,-1 25,0-25,-24 0,24 0,1 24,-26-24,26 0,-26 0,1 0,0 0,-1 25,1-25,0 0,-1 0,1 0,-25 25,24-25,1 0,-25 0,-1 0,1 0,0 0,0 0,0-25,-25 0,24-24,-24 24,0-49,0-1,0-24,0 24,0-49,-24 25,24 0,-25-25,25 25,0 24,-25 1,25 0,-25 49,25-25,-25 1,1 24,-1 25,25 0,-50 0,25 0,1 0,-26 25,25-1,0-24,1 25,24-25,0 0,0 0,0-25</inkml:trace>
  <inkml:trace contextRef="#ctx0" brushRef="#br0" timeOffset="41332.364">6276 2307,'24'-50,"-24"1,25-1,0 25,-25 25,0 25,0 0,-50 49,26 1,-26 24,0-25,1 25,-1 1,1-26,24 1,-25-51,50-24,25-24,0-26,24-24,26-51,-1 26,1 25,-1-25,-24 24,-1 26,-24 49,-25 24,-25 26,-24 49,-1 25,-49 0,24 0,1 0,0-24,24-26,25-24,25-50,50-25,-25-25,49-24,0 24,1-24,-26-1,1 51,-25-1,-25 50,-25 24,-25 26,-24 24,0 0,-1 0,1-24,24-26,25 1,25-50,25-25,50-49,-26-1,50 1,-24-1,-1 26,-24-1,-25 50,-25 25,-25 49,-50 1,26 49,-26 0,-24 0,50 0,24-50,25-24,25-50,24-50,50 1,1-51,24 1,-25 0,0 25,-49 24,-1 25,-49 50,-49 49,-26 1,1 49,-25 0,-1-25,26 0,0 1,49-51,25-49,25-25,49-24,0-26,1 1,-1-1,1 26,-26 24,-24 25,-50 25,0 24,-24 51,-1-26,1 25,-1 1,0-26,50-24,0-26,0 1,50-50,0 1,-26-26,26 0,0 1,-26-26,1-24,-25 25</inkml:trace>
  <inkml:trace contextRef="#ctx0" brushRef="#br0" timeOffset="42271.4177">5060 2729,'0'0,"0"0,25 0,-25 0,0-25,25 0,0 0,-25 0,24-24,1-1,0 0,25 1,-26 24,1-25,0 1,25 24,-50 0,24 0,1 25,-25-24,0 24,0 0,0 0,0 0,0 0,0 0,0 24,0-24,0 25,25 0,-25 0,0 49,0-24,0 24,0 1,0-1,-25 25,25 25,0-24,0-1,0 0,-25 0,25 25,0-49,0-1,-24 0,24-24,0 0,0-25,0-1,0 1,0 0,0-25,0 25,0-25,0 0,0 0,0 0,24 25,-24-25,0 0,0 0,-24-25,24 25,0-25</inkml:trace>
  <inkml:trace contextRef="#ctx0" brushRef="#br0" timeOffset="42592.4361">5035 3820,'0'25,"-24"-25,24 0,-25-25,25 25,25 0,-1 0,-24 0,50 0,-25 0,24 0,1 25,0 0,-1-1,26-24,-26 25,26 0,-26 0,1-25,-25 25,-1-25,1 0,-25 0,0 0,25 0,-25 0,-25 0,25 0,0 0,0 0,0-25,0 0</inkml:trace>
  <inkml:trace contextRef="#ctx0" brushRef="#br0" timeOffset="49725.8441">5928 5135,'-24'0,"-26"24,0 26,25-25,-49 49,24 25,-24-24,24 24,-24 0,24-24,1-1,24-24,25-1,0-24,0-25,50-25,-1-24,26-1,-1-49,25 24,0-24,26-25,-26 25,0 0,0 24,-24 1,-1 49,-24 0,-26 25,-24 25,-24 25,-26 24,0 1,-24 49,0 0,-26-25,1 25,25-25,24-24,0-1,26-24,24-50,24 0,26 0,25-75,24 1,25-1,0-24,25 0,-25 0,0 24,-25 1,0 24,-24 25,-51 25,1 50,-50 0,1 49,-51 25,-24 25,0 0,-1-1,-24 1,25-25,25-25,-1 1,26-76,49 1,25-50,49-24,0-26,26-24,-1 0,25-25,0 25,0 0,-50 24,26 1,-51 49,-24 25,-25 25,0 24,-50 26,1-1,-26 25,26 25,-26 0,1-24,24-1,-24 0,49-25,0-24,0 0,25-26,25-24,-25-24,50-1,-1-25</inkml:trace>
  <inkml:trace contextRef="#ctx0" brushRef="#br0" timeOffset="50448.8855">9178 4986,'0'0,"0"0,-25-25,25 25,-25 0,0 25,1-25,-1 25,-25-1,25 1,-49 0,24 25,1-1,-26 1,26-25,-26 24,26 1,-1-1,25-24,-24 25,24-25,25-1,-25 1,25-25,0 25,25-25,-25 25,25-25,-25 0,49 25,-24-25,25 0,-1 24,1-24,-1 0,26 0,-1 0,1 0,-26 0,1 0,0 0,-26 0,1 0,-25 0,0 0,0 0</inkml:trace>
  <inkml:trace contextRef="#ctx0" brushRef="#br0" timeOffset="51930.9702">9153 5655,'0'0,"0"0,0 0,0 0,-25 25,25-25,0 25,0 0,-25 0,25 24,0 1,-24-25,24 24,0-24,0 25,0-25,0-1,0-24,-25 25,25-25,0 0,0 0,0 0,25 25,-25-25,24 25,1-25,-25 25,25-25,0 24,24 1,-24-25,0 0,0 25,24-25,-49 0,50 25,-50-25,25 0,0 0,-25 0,24 0,-24 0,0 0,25 0,0 0,-25 0,25 0,0 0,-25 0,24 0,1 0,-25-25,25 25,-25 0,0-25,25 0,-25 1,0-1,0-25,0 25,0 1,0-26,-25 25,25 0,0-24,0 49,0-25,0 0,0 25,0-25,0 0,0 25,0-24,0 24,0 0,0 0,0 0,0-25,0 25,0 0,0 0,0 0,0 0,0 0,0 0,25 0,0 0,-25-25,24 25,1 0,0 25,25-25,-26 0,26 0,0-25,-26 25,26 0,0 0,-1-25,-24 25,0-25,0 25,0-24,-25 24,24 0,-24 0,25-25,-25 25,0 0,0 0,0-25,0 25,0-25,25 25,-25-25,0 1,0-1,0 25,25-25,-25 25,0-25,0 25,0 0,0 0,0 0,0 0,0 0,-25 0,25 0,0 0,-25 0,0-25,1 25,-1 0,0 0,-25-24,26 24,-26-25,0-25,1 25,-26 1,26-1,-1 0,0-25,1 26,-1-1,1 0,-1 25,0-25,26 25,-1-25,0 25,0-24,0 24,25-25,-24 25,24 0,0 0,-25-25,25 25,0 0,0 0,0 0,25 0</inkml:trace>
  <inkml:trace contextRef="#ctx0" brushRef="#br0" timeOffset="74088.2374">13891 8682,'24'0,"-24"24,25-24,0 0,-25 25,0 0,0-25,25 25,-25-25,0 0,25 0,-25-25,24 0,1 0,0-24,25-1,-26 1,26-1,-25 0,24 1,-24 24,25-25,-25 50,-25-24,25-1,-25 25,0 0,24 0,-24 0,0 0,0-25,0 0,0 0,25-24,0-1</inkml:trace>
  <inkml:trace contextRef="#ctx0" brushRef="#br0" timeOffset="74979.2885">15007 8830,'0'0,"0"25,0-25,25 25,-25-25,24 25,-24 0,25-25,0 0,0-25,0 0,24-25,-24 1,25-1,-1-24,1 24,0 1,-26-1,1 25,0 0,0 25,-25 0,0 0,25 0,-25 0,0 0</inkml:trace>
  <inkml:trace contextRef="#ctx0" brushRef="#br0" timeOffset="77109.4099">16371 8632,'0'-25,"0"25,0 0,0 0,0 25,-25 0,25 0,0-25,0 24,0 1,0 0,0-25,50 0,-25-25,24 0,1-24,0-1,24-24,-24 49,24-49,0 24,-24 0,0 50,-26-24,26-1,-25 25,0-25,-25 0,24 0,-24-24,-24-1</inkml:trace>
  <inkml:trace contextRef="#ctx0" brushRef="#br0" timeOffset="78087.4659">8582 5358,'25'-25,"0"0,0 0,24 1,-24-1,0 0,0 25,-25 0,0 25,0 24,0 1,0 0,-25-1,0 26,0-26,25 1,0-25,0-25,25-25,25-25,-1-24,26-1,24 1,0-25,-24 0,-1 24,1 26,-1 24,-49 0,-25 50,-25 24,-25 26,-24 49,0-25,-26 25,26 0,-25-25,24 0,50-49,1 0,48-50,1-25,74-25,-24-24,49-1,0 1,0 0,-25-1,0 50,-24 1,-26 24,-49 24,-24 51,-26-1,-24 1,-1-1,26 0,-26-24,50 0,25-50,25-25,50 0,24-49,25 24,-25 0,25 1,-25-1,-49 75,0 0,-75 24,0 26,-50-1,26 26,-26-26,1 0,24-24,26 0,24-50,49-25,-24-25,74 1</inkml:trace>
  <inkml:trace contextRef="#ctx0" brushRef="#br0" timeOffset="78822.5083">12303 5110,'0'0,"25"0,-25 0,0 0,-25 25,25-1,-49 1,24 0,-25 0,25 24,-24 1,-1 24,0-49,1 25,24-1,-25-24,26 25,-1-25,25-25,0 0,0 0</inkml:trace>
  <inkml:trace contextRef="#ctx0" brushRef="#br0" timeOffset="79115.5251">12402 5135,'25'0,"0"0,-25 0,25 0,-25 0,0 24,25 1,-1 25,1-25,25 24,-25 26,24-26,-24 1,25 24,-1-24,1-1,-25 1,24-50,-24 25,0 0,-25-25,25 0</inkml:trace>
  <inkml:trace contextRef="#ctx0" brushRef="#br0" timeOffset="79766.5621">11807 5779,'25'25,"-25"-25,0 0,25 25,-1-25,1 0,0 0,0-25,24 25,1 0,-25 0,0-25,-1 25,26-24,-50 24,50-25</inkml:trace>
  <inkml:trace contextRef="#ctx0" brushRef="#br0" timeOffset="80661.6134">12105 5904,'0'24,"0"1,0 0,0 0,0 0,0-1,24 26,-24-25,0 24,0-24,-24 0,24 0,0 0,0-25,0 0,24 24,-24-48,25 24,0 0,0 0,0-25,-25 25,25 0,-1 0,1 0,-25 0,25 0,-25 0,25 0,-25 0,0 0,0 0,25 0,-25 0,0 0,0 0,24 0,-24 0,0 0,0 0,0 0,0-25,0 0,0 25,0-49,0 24,-24-25,24 1,0 24,0-25,0 25,0 1,0-1,0 25,0 0,0 0,0 0,0 0,0 0,0 0,0 0,0 0,0 0,0 0,0 0,24 0,-24 0,0 0,25 0,0 25,0-25,0 24,-1-24,26 25,0-25,-1 0,-24 25,25-25,-1 0,1-25,-25 25,-1 0,1 0,-25 0,25-25,-25 25,0 0,0 0,-25-24,25 24,0 0,0 0,0-25,0 25,-25 0,25 0,25-25</inkml:trace>
  <inkml:trace contextRef="#ctx0" brushRef="#br0" timeOffset="85607.8964">19745 11013,'0'0,"24"0,26 0,0 0,24 0,0 0,1-25,24 1,-25 24,26 0,-51-25,26 25,-26-25,-24 25,0 0,-25 0,0 25</inkml:trace>
  <inkml:trace contextRef="#ctx0" brushRef="#br0" timeOffset="85863.9111">19893 11336,'0'25,"50"-50,-25 25,49-25,1 0,-1 0,0 1,1 24,-1-25,-24 0,-1 25,1 0,-25 0,-25 0,0 0,0 0,25 25,-25-25,-25 25</inkml:trace>
  <inkml:trace contextRef="#ctx0" brushRef="#br0" timeOffset="88600.0676">23366 7541,'-25'-25,"-24"0,-1-25,0 50,-49-24,25 24,-25 0,-1 24,1 1,49 0,-24 0,49 24,25 1,0 0,25 24,0 0,0-24,24 24,-24-24,0 0,0-1,-25 1,-25-25,0 0,-25-25,-24 24,0-24,-1 0,1-24,-1 24,-24-25,25 25,24 0,-24 0,24-25,25 25,1 0,-1 0,25-25,0 25,-25 0,25 0,0 0,0 0,0 0,0 0,0 0,0 0,0 0,0 0,0 0,0 0,0 0,0 0,0 0,0 0,0 0,0 0,0 0,0 0,0 0,0 0,0 0,0 0,-25 0,25 0,-25-25,25 25,0 0,-24 0,-1-24,25 24,-25 0,0-25,25 25,-25-25,25 25,-25 0,25 0,0 0,-24-25,24 25,0 25,24 0,-24-25,25 25,-25-1,0 1,25 0,-25 0,25 0,-25-1,25 1,-25-25,0 25,0-25,0 25,0-25,0 0,25 0,-25 0,0 0,-25-25,25 25,0-25,-25 25,25-25,-25 1,25 24,-25-25,0 25,1 0,-1-25,0 25,25 0,-25 0,25 0,0 0,0 0,-25-25,25 25,0 0,0 0,25 0,-25 0,0-25,25 25,0 0,0-24,-1-1,1 25,0-25,25 0,-25 25,24-25,-24 0,25 1,-26 24,1-25,0 25,-25 0,0 0,0 0,0 0,0 0,0 0,0 0,0 0,0 0,0 0,0 25,-25-25,0 0,25 24,-24-24,-1 25,25-25,-25 0,25-25</inkml:trace>
  <inkml:trace contextRef="#ctx0" brushRef="#br0" timeOffset="92506.291">12898 2406,'-24'25,"24"-25,0 0,0-25,0 0,0 0,0 25,24-24,-24-1,25 0,-25 0,25 25,-25 0,0 0,0 0,-25 0,-24 50,24-1,-25 1,-24 24,24-24,-24 24,24-24,1 0,-1-1,25-49,0 25,25-25,25-25,0-24,0-1,24 0,26 1,-26-26,1 26,0-1,-26 25,1 1,-25 24,-49 49,24 1,-25-1,-24 26,-1-26,1 26,24-1,-24-49,49 25,0-50,50 0,0-50,49 1,1-1,-1-25,25 1,1 0,-26-1,0 26,-24-1,0 50,-50 0,-25 25,0 24,-49 26,-1-1,1 25,-25 1,-1-1,26 0,-25-24,49-26,25 1,25-50,25 0,25-25,-1-25,26 1,-1-1,25-24,-49-1,24 51,1-26,-50 25,-25 25,0 25,-50 25,0 24,-24 0,0 1,-26 49,26-50,0 1,-1-26,50 1,25-25,25-25,0-25,25 0,24-25,0 1,1-26,-1 26,1-26,-26 51,26-26,-51 25,1 25,-50 0,1 50,-26-1,-24 26,-1-1,-24 25,0-24,24 24,-24-49,50 24,-1-49,50-25,25-25,0-25,74-24,-25 24,25-49,25 0,0 0,-24 0,-1 24,0 26,-25-1,-49 25,-25 25,0 25,-25 0,-49 49,0 1,-26 24,1 0,0-25,25 26,-1-26,26-24,49-26,24-48,1-1,50 0,-1-25,0-24,26 24,-26 1,0-1,-24 25,-25 1,-25 48,-25 26,0 0,-49 24,-25 0,24 26,1-26,-1 0,1-24,49-25,25-25,25 0,25-25,-1-25,26 26,24-26,-25 25,-24 0,-25 25,-1 25,-48 0,-1 25,-25 24,1 1,-26-1,26 0,-1-49,50 25,0-50,25 0,24 0</inkml:trace>
  <inkml:trace contextRef="#ctx0" brushRef="#br0" timeOffset="93657.3568">11609 2729,'0'0,"49"-25,-49 0,50-25,-25 1,-1 24,1-50,0 26,0-1,-25 25,0-24,25 24,-25 25,0 0,0 0,-25 50,25-1,0 1,-25 24,25 1,-25 49,25-25,0 0,-25 25,25-25,0 25,0-49,0 24,0-49,0 24,0-24,0-26,0 1,0-25,0 0,0 0,-24 0,24-25,0 25,-25-24</inkml:trace>
  <inkml:trace contextRef="#ctx0" brushRef="#br0" timeOffset="93885.3699">11485 3770,'0'0,"24"0,1 0,25 0,-1 0,1 0,24 0,-24-24,24 24,-24 0,-25 0,24 0,-24 0,0 0,-25 0,0 0,0 0,0 0,-25 24</inkml:trace>
  <inkml:trace contextRef="#ctx0" brushRef="#br0" timeOffset="95959.4884">11981 5606,'24'-25,"-24"0,50 25,-25-25,0 25,24 0,-24 0,-25 25,0 0,0 25,-25 24,0-24,1-1,-1 1,0-25,25 0,0-25,25 0,0-25,24 0,26 0,-26 0,1 0,0 1,-26 24,1 24,-25 1,-25 25,1 0,-1-1,0 26,0-51,25-24,25 0,0-24,49-1,-24-25,24 1,1-1,-26 25,1 25,-25 25,-50 0,0 49,-25 1,1-1,-1 0,25-24,-24 0,49-50,25 0,24-25,26-25,-1-24</inkml:trace>
  <inkml:trace contextRef="#ctx0" brushRef="#br0" timeOffset="96484.5186">15478 5159,'0'0,"0"0,0 0,0 25,0-25,-25 25,25-25,-49 25,24 0,-25 24,1 1,-1-1,-24 26,24-1,0-24,1-1,24 1,0 0,0-26,25-24,0 0</inkml:trace>
  <inkml:trace contextRef="#ctx0" brushRef="#br0" timeOffset="96961.5457">15429 5234,'0'-25,"24"0,-24 25,25 0,-25 0,25 0,0 0,0 25,-1 0,1 0,25 24,-25-24,24 25,-24-1,25 1,-1-1,1-24,-25 25,24-25,1-1,-25 26,-25-50,24 25,1-25,-25 25,0-25,25 24,-25-24,0 0,0 0,0 0,0 0,0 0,0 0,0 0,0 0,-25 0,25 0,0-24,-25 24,25-25</inkml:trace>
  <inkml:trace contextRef="#ctx0" brushRef="#br0" timeOffset="98023.6066">14957 5829,'25'0,"0"-25,0 25,24 0,1 0,-1-25,1 25,0 0,-1 0,-24 0,25 0,-50 0,25 0,-1 25,-24-25,0 0,0 0,0 0,-24 0,24 0,-25 25,25-25,0 25,0 0,-25 0,25-1,-25 26,25 0,0-26,0 1,0 25,0-1,-25-24,25-25,0 25,0-25,0 0,0 25,0-25,0 0,25-25,-25 25,25 0,0 0,0 0,-1-25,26 25,-25 0,24 25,-24-25,0 0,0 0,0 0,-1 25,-24-25,0 0,0 0,0 0,0 0,25 0,-25-25,-25 0,25 25,0-49,0 24,0-25,0 25,0-24,0 24,0-25,0 26,0-1,0 25,0-25,0 25,25-25,-25 25,0 0,0 0,0 25,0-25,0 25,0-25,0 0,0 0,0 0,0 0,25 25,-25-25,0 24,25-24,0 0,-1 25,1-25,0 0,25 25,-26-50,1 25,25 0,-25 0,-1-25,1 25,-25 0,0 0,0-24,0 24,-25 0,1-25,-1 25,25 0,-25-25,25 0</inkml:trace>
  <inkml:trace contextRef="#ctx0" brushRef="#br0" timeOffset="106331.0817">13965 11981,'25'-25,"-25"25,0 0,0 0,0 0,0 0,25 0,-50 25,25-1,0 26,-25-25,25 24,0-24,0 25,0-25,25 0,0-25,24 0,26-25,-26-25,26 25,24-24,-25 24,1-25,-26 1,1 24,0 25,-1 0,-49-25,25 25,-25 0,25-25,-25 0</inkml:trace>
  <inkml:trace contextRef="#ctx0" brushRef="#br0" timeOffset="106798.1085">15180 11956,'0'0,"0"0,0 25,0-25,0 24,-24 1,24 0,0 0,0 0,0-1,0-24,24 25,1-25,25 0,-1 0,1-25,0 1,24-1,-24 0,-1 0,1 0,-25 1,0-1,-1 25,1-25</inkml:trace>
  <inkml:trace contextRef="#ctx0" brushRef="#br0" timeOffset="107522.1499">16173 11782,'24'0,"-24"0,0 25,0-25,0 25,0 0,-24-1,24 1,0 0,0 0,0 0,0-1,24-24,-24 25,25-25,25 0,-1 0,-24-25,25 1,24-1,-24 0,0 0,-1 25,1-25,-25 1,-1 24,1 0,-25 0,25 0,-25 0,0 0,0 0,0 0,25 0,-25 0,0 24,0-24,0 25,0-25,0 0,0-25,0 1</inkml:trace>
  <inkml:trace contextRef="#ctx0" brushRef="#br0" timeOffset="108345.1969">18678 5159,'0'-24,"0"-1,0 25,0-25,0 0,0 25,0 0,-25 0,25 0,-25 0,25 25,-24 25,-1-1,-25 1,25-1,-24 1,-1 24,0-24,1 24,-1-49,1 25,-1-1,25-24,0 0,1-25,-1 25,25-25,0 0,25 0,-1-25,26 25,-25 0,24 0,1 0,0 0,-1 0,1-25,-1 25,-24 0,0-25,0 25</inkml:trace>
  <inkml:trace contextRef="#ctx0" brushRef="#br0" timeOffset="108928.2303">18479 5705,'25'25,"-25"0,0-1,25 1,-25 0,0 25,0-25,0 24,0 1,0-25,-25 24,25-24,0 0,0 0,0-1,25-24,-25 0,25 0,0 0,24-24,-24 24,25 0,-1 0,-24 0,25 0,-1 0,-24 24,0-24,25 0,-50 25,24-25,-24 0,0 0,25 0,-25 0,0-25,0 1,0-1,0 0,-25-25,25 26,0-26,-24 0,24 1,0 24,0-25,-25 25,25 1,0-1,0 0</inkml:trace>
  <inkml:trace contextRef="#ctx0" brushRef="#br0" timeOffset="109625.2702">18951 5655,'0'0,"25"0,-25 25,24-25,1 25,-25-25,25 0,0 0,24 25,-24-25,-25 25,50-25,-25 0,-1 0,-24 24,25-24,-25 0,0 0,0 0,25 0,-25 0,0 0,0 0,0 0,0 0,0 0,0-24,0 24,0-25,-25 0,25 25,0-25,-25-24,1 24,-1-25,0 25,0-24,0-26,-24 26,-1-1,1 1,-26 24,26-25,-1 25,0-24,1 49,24-25,0 25,25 0,0 0</inkml:trace>
  <inkml:trace contextRef="#ctx0" brushRef="#br0" timeOffset="110642.3283">15751 5705,'25'-25,"-25"0,0 25,0 0,0-24,-25 24,0 0,0 0,1 0,-26 24,0-24,26 0,-1 0,-25-24,25 24,1-25,-1 25,25 0,-25-25,0 50,-25-25,26 25,-26-1,0 1,1 0,24 0,-25-25,50 0,25-25,25 0,24-24,1-26,24 1,0 24,-24 1,-1-1,-49 50,-25 0,-25 50,-49-1,-1 26,-24-1,0 25,24-49,26-1,24 1,50-25,49-25,0-25,26 25,-26 0,25 0,-24 25,-50 0,-1 49,-48 1,-1-1,0 25,-25-24,50-26,-24 1,48-25,1-1,0-24,25 0,24-24,-24-1,24 0</inkml:trace>
  <inkml:trace contextRef="#ctx0" brushRef="#br0" timeOffset="128717.3622">13791 8781,'25'0,"-25"0,0 0,25 0,-25 0,25 0,-25 0,25 0,-25 0,24 25,-24-25,25 49,0-49,-25 50,25-25,0 24,-1-24,1-25,0 25,-25-25,25 0,0-25,-25 25,24-50,1 1,-25-26,25 1,0 0,0-1,-1-24,1 25,25-1,-25 1,-25 24,49 1,-49 24,25 0,0 0,-25 25,0 0,0 0,0 0,0 0,0 0,0-25,0 25,25-24,0-1,-25-25</inkml:trace>
  <inkml:trace contextRef="#ctx0" brushRef="#br0" timeOffset="129615.4134">14982 8806,'0'0,"0"0,0 0,0 24,0-24,0 25,0-25,0 25,0 0,0 0,0-1,0 1,0 0,25 0,-25-25,25 25,-1-25,-24-25,50 0,-25 25,0-74,24 24,1 0,-1-24,26 0,-25-26,-1 26,1 24,-1-24,1 24,0 26,-26-26,1 25,-25 25,25-25,-25 25,0 0,0 0,0 0,0 0,0 0,0 0,0 0,0 0,0 0,0 0,0-24,0-1,25 0</inkml:trace>
  <inkml:trace contextRef="#ctx0" brushRef="#br0" timeOffset="130695.4753">16247 8806,'0'0,"0"0,0 0,0 24,0-24,0 25,0-25,25 25,-25-25,25 0,-1 0,1-25,0 25,0-49,25-1,-1-24,26 24,-26-24,1-1,24 26,-24-1,-1 0,-24 26,0-1,0 0,0 25,-25 0,0 0,0 0,0 0,0 25,0-25,24 0,-24 0,0 0,0-25,25 25,0-50</inkml:trace>
  <inkml:trace contextRef="#ctx0" brushRef="#br0" timeOffset="131795.5382">18653 5482,'0'-25,"-25"0,1 0,-26 25,0 0,1 25,-26 0,26 0,-1 0,0-1,26-24,24 0,24-24,26-1,24-25,-24 25,49 25,-49-24,24 24,-49 24,0 1,-25 25,-25 24,0 1,-24-1,-1-24,25 24,0-49,25 0,25-50,50 0,-1-25,25 1,1-1,-1 1,0-1,-49 25,-1 50,-49 0,-25 24,-24 26,-1-1,-24 1,24-26,-24 26,49-50,0-1,25-24,25-24,25-26,24-24,25-1,0-49,25 25</inkml:trace>
  <inkml:trace contextRef="#ctx0" brushRef="#br0" timeOffset="133905.6589">21605 4862,'0'0,"0"0,0 0,25 0,-25 0,0 0,-25 0,0 25,25-25,-25 24,-24-24,24 25,-25 25,25-25,-24-1,-1 1,1 0,24 0,0 0,-25-1,50-24,-24 25,-1-25,25 25,0-25,0 0,0 0,0 0,0 0,0 0,0 0,0 0,0 0,0 0,0 0,0 0,0 0,0 0,0 0,0 0,0 0,0 0,0 0,0 0,0 0,0 25,0-25,0 0,0 0,0 0,0 0,0 0,0 0,0 0,-25 0,25 0,0 0,0 0,0 0,0 0,25 0,-25 0,0 25,25-25,-1 0,-24 0,25 24,0-24,25 25,-26 0,1-25,0 25,25-25,-26 25,1-25,0 24,-25-24,25 0,-25 0,0 0,0 0,0 0,0 0,0 0,0 0,0 0,0 0,0 0,0 0,0 0,0 0,0 0,0 0,0 0,0 0,0 0,0 25,0 0,-25 0,25 0,0-25,0 24,0 1,-25-25,25 25,0-25,0 0,0 25,0-25,0 0,0 0,25 0,-25 0,0 0,25 0,0 0,-25 0,24 0,1 0,0 0,0 0,0 0,-25 25,24-25,1 0,-25 24,25-24,-25 0,0 0,0 0,0 0,25 25,-25-25,0 0,0 0,0 0,0-25,0 25,-25-24,25 24,0-25,0 0,0 25,0-25,0 0,0 1,0-1,0 0,0 0,25 0,-25 25,0-24,0 24,0 0,0-25,0 25,0 0,0 0,0 0,0 0,0 0,0 0,0 0,0 0,0 0,0 0,0 0,0 0,0 0,0 0,0 0,0 0,0 0,0 0,0 0,0 0,25 0,-25 0,0 0,0 0,25 0,-1 0,-24 0,50 0,-25 0,0 0,-1 0,1 0,0 0,25 0,-26 0,1 0,-25 0,0 25,0-25,25 0,-25 0,0 0,0 0,0 0,0 0,-25-25,25 25,0-25,0 25,0-25,0 25,-25-25,1 1,24-1,-25 0,0 0,0-24,0 24,1 0,-1 0,0 0,0 1,0-1,25 0,-24 25,24-25,0 25,-25 0,25 0,0 0,25 0,-25 0</inkml:trace>
  <inkml:trace contextRef="#ctx0" brushRef="#br0" timeOffset="147615.4431">24036 11683,'0'-25,"-50"0,1 1,-1-1,-25 25,1-25,0 0,-26 0,1 25,-25-24,25 24,-25 0,0 0,-25 24,25-24,0 25,-25 25,25-25,-25-1,1 26,24 24,-25-24,25 0,0 24,0 0,24 1,-24-1,25 26,25-1,-25 0,24 0,26 25,-26 0,25 0,1 0,24 0,0 25,0 0,25-25,0 25,0 0,25-25,0 24,25-24,-1 1,1-1,49 0,-24-25,24 25,25-50,-25 25,50-49,0 49,-1-49,1-1,25 1,0 0,-1-25,1 24,-1-24,1-25,0 25,-1-25,1-25,0 25,-26-25,1 25,0-25,-25-24,25 24,-50-25,0 1,1-1,-1-24,-25-1,1-24,-1 0,-24 0,-1-1,1 1,-25-50,0 25,-1 0,1-25,-25 25,25-24,-25-26,0 25,0 0,-25-24,25 24,-25-25,-24 25,-1 1,1-1,-26 0,-24 0,0 50,-1-25,1 25,-25-1,25 26,-25 0,0 24,0 0,0 1,25 24,-25 0</inkml:trace>
  <inkml:trace contextRef="#ctx0" brushRef="#br0" timeOffset="148839.5131">21679 9996,'0'-49,"-25"24,25-25,-24 25,-1 1,0-1,25 25,-25 0,0 0,1 0,24 25,-25 24,25-24,-25 25,25-1,0 1,0 24,0-24,0 24,25 1,0-1,-25 25,24-24,1-1,0 1,0-1,0-24,-25 24,24-24,1-1,-25 1,0-25,0 24,0-49,0 0,0 0,0 0,-25 0</inkml:trace>
  <inkml:trace contextRef="#ctx0" brushRef="#br0" timeOffset="149372.5436">21530 10964,'0'-25,"0"0,25-25,-25 26,0-1,25-25,-25 1,25 24,0-25,-25 25,24-24,-24 24,0 0,25 0,-25 25,0 0,25 0,-25 0,25 25,0-25,-25 25,25 0,-1 0,1-1,-25 1,25-25,-25 0,0 25,0-25,0 25,-25-25,0 0,1 0,-1 0,0 0,0 0,0 0,25 0,0 0,-25-25,50 0,-25 25,25-25,0 1,0-1,0 0,-1 0,26 25,-50 0,50 0,-50 0,0 25,24-25,-24 25,0 0,0-25,0 24,0-24,0 0,0-24,0-1</inkml:trace>
  <inkml:trace contextRef="#ctx0" brushRef="#br0" timeOffset="149547.5533">21903 10071,'0'-25,"0"25,-25 0,25 0,0 25,0 0,0 24,0-24,0 0,25 24,-25 1,24-25</inkml:trace>
  <inkml:trace contextRef="#ctx0" brushRef="#br0" timeOffset="149886.573">22126 10319,'0'0,"0"0,0 0,0 0,0 0,-25 0,25 25,-25-25,25 24,0 1,0 0,0 0,25 0,0-1,0-24,-1 25,1 0,0 0,0 0,-25-1,0 1,-25-25,25 25,-25-25,0 0,1 0,-1 0,25-25</inkml:trace>
  <inkml:trace contextRef="#ctx0" brushRef="#br0" timeOffset="151203.6483">18579 1265,'0'99,"25"-24,-1 24,-24 25,25 0,0-25,0 25,-25-25,25-24,-1-26,-24 1,0-50,0 0,-24-25,-1-24,0-1,0-24,-24-26,24-24,-25 25,25-25,0 0,1 25,24 0,0 49,24-24,-24 74,50-50,0 50,-1 25,-24 0,0 24,0-24,0 25,-25-1,0 1,0-25,-25 24,0-49,25 25,-25-25,0 0,1 25,24-25,0 0,0 0,24 0,1 0,0 0,25 0,-1 0,1-25,24 0,-49-24,25 24,-1 0,-49 25,75-99,-75 99,0-75,0 75,-25-74,25 74,-50-25,50 25,-49 25,-1 25,50-1,-25-24,25 49,0-24,0 24,25-24,-25 0,25-1,0-24,-1 0,-24 0,25-25,-25 0,0 0,25 0,-25 0,0 0,0 0,0 0,0 0,0 0,0 0,0 0,0 0,25 0,-25 0,0 0,0 0,25 25,-25-25,0 0,0-25,0 25,0 0,0 0,0 0,0 0,0-25,0 25</inkml:trace>
  <inkml:trace contextRef="#ctx0" brushRef="#br0" timeOffset="151525.6667">18678 1587,'0'0,"0"0,0 0,0 0,0 25,25-25,0 50,-1-25,1 24,0 1,0 0,0-1,-1 1,1-25,0 24,-25-49,0 25,25-25,-25-25,0 0,0 1</inkml:trace>
  <inkml:trace contextRef="#ctx0" brushRef="#br0" timeOffset="151869.6863">19199 1290,'25'25,"-25"24,24 1,1-1,0 26,0-1,24 26,1-26,-25 0,0 1,-1-1,-24 1,25-26,-50 1,25-25,-24-1,-1-24,-25-24,1-26,-1 0,0-49,1 0</inkml:trace>
  <inkml:trace contextRef="#ctx0" brushRef="#br0" timeOffset="152021.6951">19100 1091,'49'0,"-49"0,50 0,-50 0,74 0,-74 0,50 0,-50 0,49-24,-49 24</inkml:trace>
  <inkml:trace contextRef="#ctx0" brushRef="#br0" timeOffset="152278.7098">19546 1265,'0'25,"25"0,-25-25,0 0,50 24,-50-24,0 0,0-49,0 49,0-50,0 50,0 0,-50-49,50 49,-25 24,0 26,25-25,25 24,-25 1,25 0,0-26,0 1,24 0,1-50,-1 25</inkml:trace>
  <inkml:trace contextRef="#ctx0" brushRef="#br0" timeOffset="152459.7202">19968 868,'0'0,"0"0,0 0,-50 75,50-26,25 26,-25-26,0-49,25 75,-25-75,25 49,-25-49,0 0,49-74</inkml:trace>
  <inkml:trace contextRef="#ctx0" brushRef="#br0" timeOffset="153083.7558">20017 695,'0'-50,"0"50,0-50,0 50,0 75,0-26,25 26,0-1,-25 25,0-24,25-1,-25-24,0-50,0 74,0-74,0 0,0 0,-25-49,25 49,0-75,0 75,50-74,-50 74,24-50,-24 50,50 0,-50 0,0 0,0 0,0 0,0 0,0 0,0 0,0 0,50 25,-50-25,0 0,0 0,49-50,-49 50,0 0,50 0,-50 0,0 0,0 0,25 75,-25-75,0 0,0 0,49 25,-49-25,0 0,50-50,-50 50,49-74,-24 24,-25-24,0 24,0-49,-25 24,1-24,-1 25,0-1,0 26,25 49,-49-75,49 75,0 0,0 0,0 0,0 75,0-75,0 0,24 49,-24-49,0 50</inkml:trace>
  <inkml:trace contextRef="#ctx0" brushRef="#br0" timeOffset="153259.7659">19968 868,'49'25,"1"-25,24-25,1 0,-1 1,-24-1,-1 0,-49 25</inkml:trace>
  <inkml:trace contextRef="#ctx0" brushRef="#br0" timeOffset="187188.7065">3200 10269,'0'0,"0"0,0 25,0-25,0 0,0 0,0 0,-25 0,0-25,0 25,-24-25,-1 25,25-24,-49-1,0 0,24 0,-24 0,-26 1,26-1,-25-25,24 25,-24 0,0 1,0-1,-1 0,1 0,0 0,0 1,-1-1,26 25,-25 0,24-25,-24 25,50-25,-26 25,26 0,-26 0,26 0,24 0,25 0,-75 25,75-25,-49 25,49-25,-25 25,25-25,-50 49,50-49,-24 75,24-75,-50 99,50-49,-25-1,0 26,1 24,-1-50,25 51,-50-1,50 0,-25 0,0 0,1 25,24 0,0 1,-25-26,25 25,0 0,0-25,0 25,0 0,0-25,0 0,-25 26,25-26,0 0,-25 25,0-50,25 50,-24-49,-1 24,0-25,0 1,25-1,-25-24,1 0,24-50,0 74,0-74,0 0,49 74,-49-74,75 0,-26 0,1 0,24-24,1 24,-1-25,1 25,-1-25,25 25,-24-25,49 25,-25-25,0 25,0-24,25 24,0 0,-24-25,48 25,-24 0,25-25,-25 25,0-25,25 0,0 0,0 1,0-1,-1 25,-24-25,25 25,-25-25,0 25,0-25,0 25,-24-24,-1 24,0 0,0 0,-24-25,24 50,-50-25,26 0,-26 0,26 24,-26 1,1-25,0 25,-25-25,24 0,-24 0,0 0,24-25,-24 0,0 1,25-26,-26-24,1-1,0 1,25-25,-1-1,-24-24,0 25,0-25,24 0,-49 0,25 0,0 0,-25 25,0-25,0 25,0-25,-25 24,0 1,25 25,-49-26,49 26,-50-25,25 49,0-24,-24-1,24 26,-25-26,-24 26,24-1,-24-24,24 24,-49 25,0-49,0 24,-1 25,-24 1,-24-26,-1 25,0 0,-25 1,1 24,-1 0,-24 24,24-24,0 25,1 0,24 0,0 0,25-25,50 0,-1-25,50-25,25 1</inkml:trace>
  <inkml:trace contextRef="#ctx0" brushRef="#br0" timeOffset="188559.785">5234 12452,'0'0,"0"0,0-50,0 26,-25-51,25 26,0-1,0-25,0 26,-25-26,25 51,0-1,0 0,0 25,25 25,0 24,0 1,24 0,-24 24,25-24,-1 24,1-49,-25 25,-1-26,1-24,0 25,-25-25,0-25,-25 1,0-1,-24 0,-1 0,1 0,-26 1,26-1,-1 0,0 25,26 0,-1 0,25 0,0 0,25-25,-1 0,1 0,25 25,-25-49,24 24,1-25,-25 26,24-1,-24 25,-25-25,0 25,25 25,-50 24,0 1,25 24,-49-24,24 25,0-1,0-24,-24 24,49-49,-25 0,0-1,25-24,0-24,0-1,0-25</inkml:trace>
  <inkml:trace contextRef="#ctx0" brushRef="#br0" timeOffset="211718.1095">1836 843,'0'0,"24"-49,-24 49,0 0,0-50,0 50,0 0,50-74,-50 74,0 0,25-50,-25 50,74-25,-24 1,-25-1,24 0,1 0,-1 0,1 25,-50 0,50-25,-50 25,0 0,0 0,0 0,0 0,24 50,-24-50,-24 99,24-49,0 0,-25 24,0-24,25-1,-25 1,25-1,0-49,0 100,0-100,-25 49,25-49,0 0,-24 50,24-50,0 0,0 0,0 0,0 0,0 0</inkml:trace>
  <inkml:trace contextRef="#ctx0" brushRef="#br0" timeOffset="211983.1243">2009 1166,'0'0,"0"0,0 0,0 0,0 0,75-25,-51 25,26 0,0 0,-1 0,1 0,-1 25,1-25,-25 25,-25-25,74 24,-74-24,50 0,-50 0,25 0,-25 0,49 0</inkml:trace>
  <inkml:trace contextRef="#ctx0" brushRef="#br0" timeOffset="212435.1505">2853 769,'0'-74,"0"74,24-50,-24 50,0 0,0 0,-49-25,49 25,-50 0,50 0,-74 75,74-75,-50 99,25-50,25 26,0-26,0 26,25-26,0 26,25-26,-1 1,1-25,-1-25,26 0,-26 0,1-25,0 0,-1 0,-24-49,0 24,-25-24,0 0,0-1,-25 1,0-1,-24 26,-1-1,25 25,-24 1,-1 24,0 24,50-24,-49 50,49-50,-25 99,25-99,50 75,-50-75</inkml:trace>
  <inkml:trace contextRef="#ctx0" brushRef="#br0" timeOffset="213116.1893">3646 670,'0'0,"25"-50,-25 50,0 0,0 0,0 0,-25-49,25 49,0 0,0 0,0 0,-49-25,49 25,0 0,0 0,-50 25,50-25,0 0,-50 49,50-49,-24 99,-1-49,0-25,25 24,0 26,0-50,0 49,0-74,50 74,-50-74,49 50,1-25,-1 0,-24-25,25 0,0-25,-1 25,1-25,-25-25,-25 50,74-74,-74 24,25 1,0-1,-25-24,0 24,-25 1,0-1,25 50,-50-74,50 74,-49-25,49 25,-75 0,75 0,-74 25,74-25,-50 24,50-24,0 0</inkml:trace>
  <inkml:trace contextRef="#ctx0" brushRef="#br0" timeOffset="238215.6251">1042 7665,'0'0,"0"0,0 0,0 0,0 74,0-24,25-1,-25 50,0 1,0-1,24 25,-24-25,25 0,-25-24,25 24,0-49,-25-1,0-49,25 75,-25-75,0 0,0 0,0 0,-25-75,25 1</inkml:trace>
  <inkml:trace contextRef="#ctx0" brushRef="#br0" timeOffset="238511.642">1414 7640,'0'25,"25"-25,-25 49,0 1,24-1,-24 26,0 24,0-24,0 24,0 0,25-25,-25 26,25-26,-25-24,0-1,0 1,25-25,-25-1,0 1,0-25,0 0,0 0,0-25,0 1,0-1</inkml:trace>
  <inkml:trace contextRef="#ctx0" brushRef="#br0" timeOffset="239170.6797">2183 7863,'0'0,"0"0,-25 0,25 0,-25 0,25 0,-25 0,1 0,24 0,-25 0,0 25,0 0,0-1,1 26,-1-25,0 49,25 1,-25-1,25 1,0-1,25 0,-25 1,25-26,0 1,24 0,-24-50,25 0,-1 0,1 0,-1-25,1-25,0 1,-1-26,-24 1,0-1,0-24,-25 25,0-25,0 24,0 1,-25-1,-25 50,1 1,-1 24,25 0,-24 49,-1-49,25 50,25-1,-25-24,25 0</inkml:trace>
  <inkml:trace contextRef="#ctx0" brushRef="#br0" timeOffset="239567.7024">2729 7937,'0'-24,"24"-1,-24 0,0 25,-24-25,24 50,-25 25,0-1,-25 26,50 24,-25-25,25 50,0-49,25 24,25-49,0-1,24 1,0-50,1-25,-1 0,1-24,-1-1,-24-49,-26 0,1-25,-25 24,-25-24,1 25,-26 25,0-1,-24 26,24 24,1 25,-1 0,25 0,1 0,24 0</inkml:trace>
  <inkml:trace contextRef="#ctx0" brushRef="#br0" timeOffset="240466.7539">3274 7169,'-25'0,"25"-25,-49 25,24-25,0 0,-24 25,-26-25,26 1,-26 24,-24 0,25-25,-51 25,26 0,-25-25,0 25,0 0,-25 25,25-25,-24 0,23 25,1-25,25 24,-25-24,50 25,-25 0,24 0,26-25,-1 25,0-1,50-24,-49 75,49-75,-25 99,0-49,25 24,-25 0,25 26,0 24,-24-25,-1 50,25-25,-25 25,25-25,-25 0,25 0,0 0,25-25,0 0,0-24,-1-26,51 1,-26-25,1 24,49-49,-24 25,24-25,-25 0,25 0,25 0,-24 0,24 0,-25 25,25-25,0 25,25-25,0 0,-1 0,26 24,-25-24,49-24,-49 24,0-25,25 0,-50-25,0 1,-25 24,0-49,-24 24,-26-25,1 1,-25 24,-25-49,0 25,-25-25,0-1,-25-24,1 25,-1-25,-24 0,24 25,-24-25,-1 25,1-25,-1 24,1 1,0-25,-1 50,1-25</inkml:trace>
  <inkml:trace contextRef="#ctx0" brushRef="#br0" timeOffset="241069.7884">1067 6896,'-50'49,"50"-49,0 0,0 0,50-74,-50 74,49-75,-24 1,0 0,0-1,-1 26,1-26,0 26,0-1,-25 25,25 0,-1 25,1 25,-25 0,25 0,0 49,0-24,-1-1,1 1,0 0,-25-26,25 1,-25 0,0-25,0 0,-25 0,0 0,0-25,-24 25,24 0,0-25,0 1,1-1,-1 0,25 0,0 25,25-25</inkml:trace>
  <inkml:trace contextRef="#ctx0" brushRef="#br0" timeOffset="241302.8017">1761 6424,'25'0,"-25"0,0 0,-25 25,0-25,1 25,-26 0,25 0,-25-1,26 26,-1 0,25-1,0 1,0-1,49-24,-24 25,0-50,25 0,-25 0,24 0</inkml:trace>
  <inkml:trace contextRef="#ctx0" brushRef="#br0" timeOffset="241506.8134">2034 6474,'0'0,"-25"-25,0 50,-24-25,49 25,-25 0,0 24,0 1,25-1,0-24,0 25,0-1,25-24,0 25,0-50,0 0,-1 0,26 0</inkml:trace>
  <inkml:trace contextRef="#ctx0" brushRef="#br0" timeOffset="242224.8543">2232 6648,'0'24,"0"1,25-25,-25 0,25 0,0 0,0 0,-1 0,1-25,-25 25,25-24,-25-1,-25 0,25 25,-25 0,1 0,-26 0,25 25,0 0,1-1,-1 1,25 0,0 25,0-26,25 1,-1-25,1 25,0-25,25 0,-26 0,1 0,-25-25,25 25,0 0,-25 0,0 0,0 25,0 0,0-25,25 50,-25-1,0 1,0-1,0 26,24-26,-24-24,25 25,-25-25,0-25,0 0,0 0,0-50,0 0,0 1,0-26,0 1,0-25,0-1,25 26,0 0,-25-1,25 26,-1 49,1-25,0 50,0-25,-25 24,25 26,-25-25,0 24,-25-24,25 0,-25 0,0-25,25 0,-25 0,25 0,0-25,0 0</inkml:trace>
  <inkml:trace contextRef="#ctx0" brushRef="#br0" timeOffset="242959.8963">2778 6102,'0'0,"0"0,0 50,0-1,0 1,25 24,-25 1,0-1,0 0,0 26,0-51,0 26,0-51,0 1,-25-25,25 0,-25-25,25 1,-24-1,24-25,0 50,0-49,24 49,1-25,0 25,0-25,24 25,-24-25,25 25,-25 0,-1-25,1 25,0 0,-25-24,0 24,0 0,0 0,-25 0,25 24,-25 1,1 0,-1 25,25-26,0 1,0 0,25 0,-1-25,26 0,-25 0,24 0,1-25,-25 25,0-25,-1 25,-24 0,0 0,25 0,-25 0,0 0,0 25,25 0,-25-25,50 0,-26 0,1-25,0 0,25 0,-50-24,24-26,-24 26,0-50,-24 24,-1-24,0 25,-25-26,26 51,-26-26,50 51,-50-1,50 25,-24-25,24 25,0 25,0-25,0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06:39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8150 9790,'0'26,"0"-26,0 0,0 0,0-26,0 26,0 0,0-27,0 1,0-1,0 1,0-1,0 1,26-1,-26-26,0 1,0-1,0 0,0-27,0 1,0-27,0 27,0-1,0-25,0-1,0 0,0 0,26 27,-26-27,0 26,27-25,-27 25,0 27,26-26,-26 0,0 26,27 0,-27 26,0-26,0 27,0-27,0 27,0 26,0-27,0 27,-27-26,27 26,0 0,0 0,0-27,0 27,0 0,0 0,0 0,0 0,0 0,0 0,0 0,0 27,0-27,0 0,0 0,0 0,0 0,-26 0</inkml:trace>
  <inkml:trace contextRef="#ctx0" brushRef="#br0" timeOffset="897.0513">9208 9869,'0'0,"0"0,0 0,0 0,0 0,0 0,0 0,0-26,0 26,0 0,0-27,0 1,26-1,-26-52,0 26,0-53,27 0,-27 0,26-52,-26 25,27-25,-27-1,0 0,26 0,-26 1,27 25,-27 1,0 26,26 0,-26 27,0 0,0-1,0 54,0-27,-26 26,26 27,0 0,-27 0,27 0,0 0,-26 27,26-27,0 0,-27 26,27-26,0 0,0 0,0 0,27-26</inkml:trace>
  <inkml:trace contextRef="#ctx0" brushRef="#br0" timeOffset="1635.0935">10398 9975,'0'0,"0"0,0 0,-26-27,52 27,-52-53,26 27,0-27,0 0,0-53,0 27,26-53,-26-1,0 1,27 0,-27-27,0 0,26 27,-26 0,0-1,0 28,0 25,0 1,0-1,0 1,0 53,-26-27,26 0,0 53,0-27,0 1,-27 26,27 0,0-27,0 27,0 0,0 0,0 0,0 0,0 0,0 0,-26 27,26-27</inkml:trace>
  <inkml:trace contextRef="#ctx0" brushRef="#br0" timeOffset="2377.1359">11404 10001,'0'0,"0"0,0 0,0-26,0 26,0-27,0 1,0-27,0 27,0-27,26-27,-26-26,0 27,0-53,27-1,-27 1,0 0,0 0,0-27,0 27,0-1,0 27,0 1,0 25,0 1,0-1,0 28,0-1,0 26,0 1,0-1,0 27,0 0,0 0,0-26,0 26,0 0,0 0,0 0,0 0,0 0,0 0,0 0,0 0,0 0,0 0,0 0,0 26</inkml:trace>
  <inkml:trace contextRef="#ctx0" brushRef="#br0" timeOffset="3020.1727">12568 9895,'0'0,"27"0,-27-26,0-27,0 0,0-53,26 0,-26-26,26-27,-26 1,27-1,-1 0,1-26,-1 26,1 0,-1 27,27 26,-26 1,-27 25,26 1,0 26,1 0,-27 26,0 1,0 26,0 0,0 26,0 27,0-26,0-1,0 27</inkml:trace>
  <inkml:trace contextRef="#ctx0" brushRef="#br0" timeOffset="7329.4192">14023 9763,'0'-26,"0"26,0 0,0 0,0 0,0 0,0 0,0 0,0 0,0 0,0 0,0 0,0 0,0 0,0 0,0-27,0 27,27 0,-27 0,26-26,-26 26,27 0,-27-27,26 27,1 0,-27-26,26 26,0 0,-26 26,27-26,-27 27,0-1,0 1,0-1,0 1,26-1,-26 1,0-1,0-26,0 26,0-26,0 0,0 0,27 0,-1-26,-26 0,0-27,27 26,-1-26,1 27,-1-27,1 26,-1-26,1 27,-1 0,0 26,1 0,-27 26,26-26,1 26,-1 27,-26-26,27 26,-27-27,0 27,0-26,26-1,-26 1,-26 25,26-52,0 27,0-1,0-26,0 0,0 0,0 0,0 0,26 0,-26 0,0-26,0-1</inkml:trace>
  <inkml:trace contextRef="#ctx0" brushRef="#br0" timeOffset="8741.5">13970 7673,'0'0,"-26"0,26 0,0 0,0 0,0 0,0 0,0-27,26 27,-26-26,27 26,-1-26,1 26,-1 0,-26 0,27 0,-1 0,-26 26,0 0,0 1,0-1,-26 27,-1 0,1 0,-27 0,26 0,1-27,-27 27,27-26,26-1,-27 1,27-27,27 26,-1-26,0 0,1 0,26 0,-27 0,27 0,-26-26,-1 26,1 0,-1-27,0 27</inkml:trace>
  <inkml:trace contextRef="#ctx0" brushRef="#br0" timeOffset="9207.5265">14261 7779,'0'-27,"0"27,0-26,0 26,0-27,0 27,27 0,-1 0,-26 0,27 53,-27-26,26-1,1 27,-27-26,0-1,26 27,-26-53,0 26,0-26,27 0,-1 0,-26-26,27 0,-1-27,0 26,1-26,-1 27,1-1,-1 1,1 26,-27 0,26 26,-26 1,27 26,-1 0,-26 0,27-27,-27 0,26 27,0-53,1 0,-27 0</inkml:trace>
  <inkml:trace contextRef="#ctx0" brushRef="#br0" timeOffset="27833.592">3175 8652,'0'0,"0"0,0-27,27 27,-1 0,1-26,26 0,-27-1,53 1,-52-27,26 0,-27 0,1 26,-27-26,-27 1,1 52,-27-27,-26 54,-1-27,1 52,-1 1,1 27,0 26,26-27,26 27,27-53,0 26,27-26,-1-27,27 1,27-27,-1-27</inkml:trace>
  <inkml:trace contextRef="#ctx0" brushRef="#br0" timeOffset="28209.6134">3890 8096,'0'0,"-27"0,1 53,-27-26,26 52,-25 0,25 1,1-27,26 0,26 0,1-27,25-26,1-26,27-27,-27 0,0-27,-1 1,1 0,-26-1,-27 1,0 52,0 27,-27 27,1 52,-1 1,27 52,-26 27,26-1,26 28,-26-1,27 0,26-53,-27 1,1-1,-1-79,1 0,-1-80,1 1</inkml:trace>
  <inkml:trace contextRef="#ctx0" brushRef="#br0" timeOffset="28907.6534">4207 8387,'27'0,"-27"53,26 0,1 0,-1 0,1 26,25-52,1-1,0-26,27-26,-27-27,-27 0,27-26,-53-27,26 26,-26-25,-26 25,26 27,-27 0,27 53,0 0,0 27,27 26,-1 0,-26 26,53 0,-26-26,-1 0,27-26,-26-1,26-52,-27-1,0 1,1-54,-1 1,1 0,-1 26,-26 0,27 0,-1 0,-26 53,27 26,-27 27,0 0,26 0,-26 27,-26-1,26-26,0-27,-27 1,27-27,0 0,0-53,0-27,27 1,-1-53,1 26,-1-53,27 0,-27 1,1-1,-1 27,1-1,-27 28,0 25,0 27,0 53,-27 27,1 26,26 26,-27 53,27 1,0 52,0-26,27 26,-1 0,1-26,-1-27,1-26,-27 0,26-53</inkml:trace>
  <inkml:trace contextRef="#ctx0" brushRef="#br0" timeOffset="29362.6794">5186 9022,'-26'27,"-1"-27,1 0,-27 0,26 0,1 0,0-27,-1 54,27-27,-26 0,52 26,1 1,25-1,1 27,0 0,0 0,0 0,-26 0,-1 0,-26 0,0-1,-26-25,-1-1,-26-26,27 0,-1 0,-26 0,27-53,-1 27,27 0,0-27,0 26,27-26,-1 27,27-1,-26 27,-1 0,27 0,-26 27,-1-1,0 27,1-26,-27 26,26-1,-26-25,27-1,-27-26</inkml:trace>
  <inkml:trace contextRef="#ctx0" brushRef="#br0" timeOffset="30010.7165">5371 8943,'0'-27,"0"1,0 26,-26 0,26 0,0 0,0 26,0-26,0 27,0-1,26-26,-26 27,27-1,-27-26,53 27,-53-27,53 53,-53-27,26 1,1-1,-27 27,-27 26,27-26,0 27,-26-1,52 0,1 1,-1-1,27 1,26-28,-26 1,27 27,-27-27,-1 0,-25-1,-27-25,-27 26,-25 0,-1 0,0-27,0 1,0-1,0-52,27 26,52-53,0 0,27-53,0 27,53-54,0-25,0-1,-27 26,27-25,-53-1,0 27,-27 26,-52 26,-1 28,1 52,-27 0,0 79,27-26,-1 53,27 0,0-1,27 28,26-28,-1 1,1-26,0-1,-26-26,26 0,-53-27</inkml:trace>
  <inkml:trace contextRef="#ctx0" brushRef="#br0" timeOffset="59508.4037">1667 12250,'-26'-26,"26"-1,0 1,-27-1,27 27,0-26,0 26,0 0,27 0,-27 26,0 27,26-26,1 26,-1-27,1 27,-1 0,1 0,-1 0,27-27,-27 1,1-1,-1-26,1 0,-1 0,-26 0,27-26,-27 26,26-27,-26-26,27 27,-1-27,0 0,-26 0,53 0,-26 0,-1 0,1 0,-27-26,26 53,-26-27,27 26,-27 1,-27-1,27 27,-26 0,-1 0,-26 27,27-1,-27 1,0-1,27 27,-1-26,27-1,27 27,-1-53,27 53,0-27,26-26,-26 27,0-1,0 1,-26-1,-1 27,-26-26,-26-1,-1 27,1-27,-1 1,1-1,-1-26,27 0,0 0,27-26,-1-1</inkml:trace>
  <inkml:trace contextRef="#ctx0" brushRef="#br0" timeOffset="59632.4108">2831 12356,'27'27,"-27"-27,0 26,0-26,-27 26,27-26,0 0,0 0,0-26</inkml:trace>
  <inkml:trace contextRef="#ctx0" brushRef="#br0" timeOffset="61046.4915">5160 12197,'0'0,"-27"0,27 0,0-26,0-1,0 1,27 26,-1-27,27 1,0 0,0 26,0-27,0 27,0 27,0-1,-27 0,1 27,-27 0,0 0,-27 0,-26 0,27 0,-27 0,0 0,0-27,26 27,-25-26,52-1,-27 1,54-1,-27 0</inkml:trace>
  <inkml:trace contextRef="#ctx0" brushRef="#br0" timeOffset="61280.505">5424 13044,'0'26,"0"-26,0 0,0 0,27 0,-27 0,0 0,0 0,0 27,0-27,0 26,0-26,-27 27,54-1,-27-26,-27-53,27 27,0-53</inkml:trace>
  <inkml:trace contextRef="#ctx0" brushRef="#br0" timeOffset="62214.5585">6033 11271,'0'0,"0"0,0 0,0 27,0-27,0 0,0 0,0 26,-27 1,27-1,0 27,0 0,0-27,0 54,0-1,0 1,0-1,-26 27,26-27,0 53,0-26,0 0,0 0,0 0,26 0,-26-27,0 27,0-27,0 1,0-1,0-26,27 0,-27 0,0 0,0-1,0-25,0-1,0 1,26-1,-26-26,0 0,0 0,-26 0,26-26,0-1,-27 1,1-1,26-25,-27 25,1 1,26-1,-26 1,-1 26,27 0,0-27,0 27,0 27,0-1,0 1,0-1,27 27,-27-27,26 54,-26-54,26 27,1-26,-27-1,26 1,1-27,-1 0,-26-27,27 1,-1-27,1 0,-1 0,-26-26,27 26,-27-27,0 1</inkml:trace>
  <inkml:trace contextRef="#ctx0" brushRef="#br0" timeOffset="62684.5853">5901 11377,'0'0,"0"0,0 27,-27-1,1 0,-1 1,1 26,-27-27,53 27,-27-26,1-1,26-26,0 0,0 0,26-26,-26-1,27-26,-1 27,1-27,-1 0,1 27,-1-27,1 53,-1-27,0 54,1-1,-1 1,27 25,-26-25,26 26,-27 0,1 0,26-27,-53 27,52-26,-52-27,27 0,-27 0</inkml:trace>
  <inkml:trace contextRef="#ctx0" brushRef="#br0" timeOffset="70373.0251">8308 11324,'0'0,"27"0,-27 0,0 0,0 0,-27 27,27-1,0 1,0-27,-26 52,26-25,0-1,0 27,0-26,26 26,-26-27,27 1,-1-1,27 1,-26-1,25 0,1-26,-26 27,26-27,-27 26,27 1,0-1,0-26,0 27,0-27,-27 26,54 1,-54-1,27-26,26 0,-26 27,0-27,27 26,-27-26,26 26,-53-26,54 27,-27-27,0 0,-1 0,1 26,0-26,0 0,0 27,0-27,0 0,0 0,0 0,0 26,26-26,-26 0,0 0,-27 0,27 0,0 0,0 0,0 0,-26 27,25-27,1 0,-26 0,26 0,0 26,-27-26,1 0,-1 0,27 0,-27 0,1 27,26-27,-27 0,1 0,-1 0,1 0,26 0,-27 26,0-26,1 0,-1 0,1 0,26 0,-27 27,27-27,-26 0,25 0,1 0,-26 26,26-26,0 0,-27 0,27 0,0 27,0-27,0 0,-27 26,27-26,0 26,0-26,0 27,-27-27,27 0,-26 26,26 1,-27-27,1 26,-1-26,1 27,-1-1,27-26,-27 27,1-1,26-26,-27 27,27-1,-26-26,-1 26,27-26,-27 27,27-1,-26 1,-1-1,27-26,-26 27,-1-1,1 1,-1-1,0 1,1-1,-1 1,-26-27,27 52,-1-25,1-1,-27 1,26-1,-26 1,27-1,-1 1,-26 26,27-27,-1 0,0 27,-26-26,27-1,-1 27,-26-26,27-1,-27 1,26-1,-26 27,0-27,0 1,0-1,0 1,0-1,0-26,0 0,0 27,0-27,0 0,0 0,0 0,0 0,0 0,0 0,0 0,0 0,0-27,0 27,0 0,0 0,-26-26,26-1</inkml:trace>
  <inkml:trace contextRef="#ctx0" brushRef="#br0" timeOffset="70867.0533">13573 13626,'-26'0,"26"-26,-26 26,-1 0,27 0,-26-27,26 27,0 0,0 0,-27 0,27 0,0 0,0 0,0 0,0 0,0 0,0 27,27-1,-27-26,0 27,26-1,-26 27,27-27,-27 1,26-1,-26 27,26-26,-26-1,27 1,-27-1,0 0,0-26,26 0,-26 0,27-26,-1 0,-26-1,27-26,-1 0,1 27,-1-27,1 0,-1 0,1 27,-1-27,0 26,1 1,-27-1,26 1,-26 26,0 0,27-27,-27 27,0 0,0 0,0 0,0 27,0-27,0 0</inkml:trace>
  <inkml:trace contextRef="#ctx0" brushRef="#br0" timeOffset="76066.3507">9287 11351,'0'0,"0"0,0 0,0 26,0-26,0 27,0-27,0 26,0-26,0 26,0 1,27-27,-27 26,26 1,-26-1,27 1,-27-1,26 1,1-27,-1 26,0 1,1-27,-1 26,27-26,-26 27,26-27,-27 0,27 0,-27 0,27 26,-26-26,26 0,-27 0,27 0,-26 0,-1 0,27 0,-27 0,27 0,-26 26,26-26,-27 0,1 0,26 0,-27 0,0 0,1 0,-1 27,1-27,-1 0,1 0,-1 0,27 0,-26 0,-1 0,27 26,0-26,-27 27,27-27,0 26,-26-26,26 27,-1-27,1 0,-26 26,26-26,0 27,0-27,-27 0,27 26,0-26,-27 0,1 0,26 27,-27-27,27 0,-26 26,-1-26,27 0,-27 0,27 26,-26-26,26 0,-27 0,1 27,26-27,-27 0,27 0,-27 26,27-26,0 27,-26-27,26 0,-27 26,27-26,-27 0,27 0,0 27,-26-27,26 0,0 0,-1 26,1-26,-26 0,26 0,0 0,0 0,-27 0,27 0,0 0,0 0,0 0,-27 0,27 0,0 0,-27 0,1 27,26-27,0 0,0 0,-27 0,27 0,0 26,-27-26,27 0,-26 27,26-27,-27 26,1-26,-1 27,27-27,-27 26,27 0,-26-26,26 27,-27-27,27 26,0 1,-27-1,27-26,0 0,-26 27,26-1,-27-26,27 27,-26-1,-1-26,0 27,1-1,-1 0,1-26,-1 27,-26-1,27 27,-27-26,26-1,-26 1,0 26,0-27,0 1,27 25,-27-25,0 26,0-27,0 1,26 26,-26-27,0 1,0-1,0 0,0 1,0-1,0 1,0-1,0 1,0-27,0 26,0 1,0-1,0 1,0-1,-26-26,26 27,0-1,0-26,-27 26,27 1,0-27,0 0,0 0,0 26,0-26,0 0,0 0,0 0,0 0,0-26,-26 26,26 0,-27-27,27 27,-26-52,26 52,0-27,-27 27,27 0,-26-26,26 26,-27-27,27 27,0 0,0 0,-26-26,26 26,-26 0,26 0,0 0,0-27,0 27,0 0,0 0,0 27,0-27,26 26,-26-26,26 27,-26-1,27 1,-1-1,-26 0,27 1,-27-1,26 1,-26-1,27-26,-27 27,26-27,1 0,-1 0,1-27,-1 27,0-26,27-27,-26 26,26 1,-27-27,1 27,26-1,-27 1,-26-1,27 1,-1 26,-26 0,0-27,0 27,0 0,26 27,-26-27,0 0,0 0,27 0</inkml:trace>
  <inkml:trace contextRef="#ctx0" brushRef="#br0" timeOffset="95502.4619">10478 11430,'0'0,"0"26,0-26,26 0,-26 27,0-27,0 26,0-26,0 27,0-1,0-26,0 0</inkml:trace>
  <inkml:trace contextRef="#ctx0" brushRef="#br0" timeOffset="95636.4701">10584 11880,'0'53,"26"0,-26 0,0-1,0-25,27 26,-27-27,0 1</inkml:trace>
  <inkml:trace contextRef="#ctx0" brushRef="#br0" timeOffset="95738.4759">10716 12409,'0'26,"26"1,-26-1,27 1,-27-27,0 26</inkml:trace>
  <inkml:trace contextRef="#ctx0" brushRef="#br0" timeOffset="96239.5046">10928 12674,'26'26,"-26"0,53-26,-53 0,26 27,1-54,26 27,-27 0,1 0,-1 0,27 0,-26 0,-1 0,27 27,-27-27,27 26,-26-26,-1 27,1-27,-1 26,1-26,-1 0,1 27,-1-27,0 26,1 1,-1-1,1 27,-1-26,1-1,-1 27,1-27,-1 1,-26-1,27-26,-1 27,1-1,-27 1,26-1,-26 1,0 25,26-52,-26 53,0-26,0-1,0 1,0-1,27 1,-27-1,0 1,0-1,0-26,0 27,0-27,0 26,0 0,0-26</inkml:trace>
  <inkml:trace contextRef="#ctx0" brushRef="#br0" timeOffset="96707.5313">11933 13626,'-26'0,"26"0,0 0,0 0,0 27,0-27,26 26,-26 27,27-27,-1 1,0 26,1-27,-1 27,1-26,-1-1,1 0,-27-26,26 27,-26-27,0 0,27 0,-27 0,0 0,0-27,0 27,0 0,0-26,0 26,0 0,0-26,0 26,0 0,0 0,0 0,0 0,0 0,0 0,0-27,0 27,0 0,0 0,0 0,0 0,0 0,-27 0</inkml:trace>
  <inkml:trace contextRef="#ctx0" brushRef="#br0" timeOffset="97259.5627">11907 13758,'0'0,"-27"-26,27 26,-26-27,26 27,-27-26,27 0,-26-1,26 27,0-26,-27 26,27-27,0 27,0 0,0-26,0 26,0 0,0 26,27 1,-1-1,1 1,-1 25,1 1,-1 0,27-26,-27 26,27-27,-26 1,-1-1,1 0,-1-26,1 0,-1 0,-26 0,0-52,27 25,-27-26,0 0,0-26,0 26,0 0,0 0,0 0,0 0,0 27,0 26,26-27,-26 27,0 0,0 0,0 0,0 0,26 0,-26 0,0 27,0-27,27 0,-27 0,0-27,0 1</inkml:trace>
  <inkml:trace contextRef="#ctx0" brushRef="#br0" timeOffset="98589.639">11774 11351,'0'0,"0"0,0 0,0 0,0 26,0 1,0-27,27 52,-27-25,0 26,0-27,0 27,0 0,0 27,26-54,-26 27,27-27,-1 1,1-1,26 1,-1-27,1 0,0 0,0 0,0 0,0 0,26-27,-26 1,27 26,-27-27,26 27,0-26,1 26,-1-27,-26 27,26-26,1 0,-1 26,1-27,-1 27,-26-26,26 26,1-27,-1 27,-26-26,26 26,-26 0,0 0,26 0,-26 0,0 0,0 0,0 0,0 0,0 0,0 0,-27 26,27 1,0-1,0-26,0 27,0-1,0 0,0 1,-27-27,27 26,0 1,0-1,0 1,0-1,0 27,-27-26,27-1,0 27,0-27,-27 27,27-26,-26 26,26 0,-27 0,1-1,25 1,-25 0,-1 27,1-27,-1-1,1 28,-1-27,1 0,-1 0,-26 0,27-1,-1 1,-26-26,0 26,27-27,-27 27,26-26,-26-1,0 0,26 27,-26-26,0-27,0 26,0 1,0-1,0-26,0 0,0 27,0-27,0 0,0 0,0 0,-26-27,26 27,-26-26,-1 26</inkml:trace>
  <inkml:trace contextRef="#ctx0" brushRef="#br0" timeOffset="98922.658">15531 13441,'-26'0,"26"0,0 0,0 0,26 0,-26 26,27 1,-27-1,26 1,-26 26,27-27,-1 27,-26 0,27-27,-27 1,0-1,26-26,1 0,-27-26,26-1,1 1,25-27,-25 0,26 27,0-27,-27 0,27 26,-26 1,25 26,-52-27,27 1,-27-1,26 27,-52-26</inkml:trace>
  <inkml:trace contextRef="#ctx0" brushRef="#br0" timeOffset="100086.7246">12542 11271,'0'0,"0"27,0-27,0 0,0 26,0-26,0 0,0 27,0-1,-27 1,27-27,0 52,0-25,-26 26,26-27,0 27,-27 0,27 0,-26 0,-1 0,27 0,-53 0,53 0,-53 0,1 26,-1-26,0-27,0 54,-27-27,28-27,-28 27,27 0,-26 0,26-27,-26 27,-1 0,27-26,-26 25,26-25,-26 26,26-27,-27 27,27 0,0-26,27 26,-27-27,27 27,26-27,-27 27,27-26,0 26,0-27,0 27,27-27,-27 27,26-26,-26 26,27 0,-1 0,0-27,1 27,-27-27,26 1,-26 26,0-27,0-26,0 53,0-53,0 27,0-1,0-26,-26 27,26-27,0 26,-27-26,27 0,-26 0</inkml:trace>
  <inkml:trace contextRef="#ctx0" brushRef="#br0" timeOffset="100413.7423">10822 13732,'0'0,"0"0,0 0,0 0,0 0,0 26,0 1,26-1,-26 27,27-26,-27 26,26-27,1 0,-27 1,0-1,26-26,-26 0,27 0,-1-26,0-1,1 1,-1 0,1-1,-1 1,1-1,-1 1,-26-1,27 27,-27 0,0 0,26 0,-26 0</inkml:trace>
  <inkml:trace contextRef="#ctx0" brushRef="#br0" timeOffset="101332.7959">13335 10557,'-26'0,"26"0,0-27,-27 27,27 0,-26 27,26-27,-26 26,26 27,0 0,0 27,26-1,-26-26,26 0,1 26,26-52,0 26,-27-53,27 0,0 0,26 0,-52-53,26 26,0-26,-27 0,-26 0,27 0,-54 1,27 25,-26 27,-1-26,1 26,-27 26,26 1,1 25,-1-25,-25 26,52 0,0 0,0-27,0 27</inkml:trace>
  <inkml:trace contextRef="#ctx0" brushRef="#br0" timeOffset="102164.8434">14103 11218,'0'27,"0"-27,0 26,0 1,26-27,-26 26,27-26,-1 27,27-1,-27-26,27 27,0-27,27 0,-27 0,26 26,0-26,1 26,25-26,-25 27,26-27,0 26,-1-26,1 27,0-27,0 26,0-26,0 0,-1 0,1 27,0-1,0 1,-27-27,27 53,-27-27,1 27,-1 0,-26 0,0 0,0 0,0 0,0 26,-27 0,1 1,-1-1,1 0,-27 1,0 26,-27-27,27 0,0 1,-26-1,26 1,0-1,0-26,0 0,-27 0,27 0,27-1,-27 1,0-26,0 26,0 0,0-27,0 27,0-53,0 27,-27-27,27 0,-26 0,26-27,-27 1</inkml:trace>
  <inkml:trace contextRef="#ctx0" brushRef="#br0" timeOffset="102475.8613">16643 13361,'0'27,"0"-1,26 1,-26-1,0 27,27-26,-1 26,-26 0,26-1,-26-25,27 26,-27-27,26 1,-26-27,27 0,-1-27,1 1,-1-27,27 26,0-52,0 53,0-27,-27 0,1 26,26 1,-27 26,1 0,-27 0</inkml:trace>
  <inkml:trace contextRef="#ctx0" brushRef="#br0" timeOffset="124138.1003">17304 8414,'0'0,"0"26,27 1,-1-27,-26 0,26-27,27 1,-26-27,-1 26,1-52,-27 26,0 0,-27 0,1 0,-27 27,0-1,-26 27,26 27,-27 26,27 0,1 26,25 27,1 0,26 0,26-27,1 27,25-27,28 1,-27-54,26-26,0-26</inkml:trace>
  <inkml:trace contextRef="#ctx0" brushRef="#br0" timeOffset="124503.1212">17966 8017,'26'-106,"0"27,-26-1,0 54,-26 52,0 1,-27 52,26 27,1 0,-27 26,53 0,0 1,0-27,0-27,26-26,27 0,-26-53,26-27,-1-26,-25 0,-1-26,1 26,-27-26,26 26,-26 26,0 27,27 27,-27 26,26 53,1-1,26 28,-27-1,27 27,0-27,0 0,0-26,-27-26,27-28,-26 1,-27-53</inkml:trace>
  <inkml:trace contextRef="#ctx0" brushRef="#br0" timeOffset="125405.1727">18706 8202,'0'27,"27"-1,-27 27,26 0,1 0,-1-27,1 1,-1-27,27-27,-26 1,-1-54,0 1,1 0,-27-27,26 0,-26 27,0-27,0 26,0 27,0 27,0 0,0 26,27 26,-1 27,1-27,-1 27,27 0,-26-26,25 26,-25-53,26 0,0-27,-27 1,27-27,-26-27,-1 1,1 0,-1-1,-26 1,26 26,-26 0,27 27,-1-1,1 54,-27-27,26 26,1 27,-1 0,27 0,-26 0,-1 0,0 0,-26-27,27 27,-54-27,27-26,-26 0,-27 0,0-26,0 26,27-27,-27 27,26 0,27 0,27-26,26 0,0-1,26-26,27-26,-27-1,27-25,0 25,-27-52,1 0,-54-27,1 27,-1-27,-26 0,-26 27,-1 26,-26 0,0 27,-26 26,26 53,0 26,0 27,0 27,53 25,-26 28,26-1,0 27,26 0,1-27,-1 27,27-54,27 28,-28-54,1 0,27 1,-54-27,27-27,0-26,-27-26,27 26,-26-53</inkml:trace>
  <inkml:trace contextRef="#ctx0" brushRef="#br0" timeOffset="125818.1964">20770 7250,'53'-53,"-26"26,-1 1,27-1,-53 1,26 26,-26 0,0 26,-26 1,26-1,-27 27,1 0,26 0,0 26,26 1,1-1,-1-26,54 26,-27-26,0-26,-1-1,1 27,-26-53,-27 27,-27-27,-26 0,1 0,-28 0,27 0,0 0,0 0,1 0,52 26,0-26,26 27,0-27,27 0,27 0,-27 0,26 0,0-27,-26 27,-26 0,-1 0,1 27,-27-27,0 0,-27 0,1 0,26-27,-27 1</inkml:trace>
  <inkml:trace contextRef="#ctx0" brushRef="#br0" timeOffset="126674.2453">21379 7064,'0'-26,"0"-1,0 27,0 27,0-27,0 26,0 1,0-1,0-26,0 27,26-1,-26-26,0 0,0 0,0 0,0 0,0 27,0-1,0-26,0 0,0 0,0 27,0-27,27 26,-27-26,26 27,-26-27,27 26,-1 0,0-26,27 27,-26-1,26 1,-27-1,27 1,0-1,0 1,-27-1,-26 27,27 0,-54-27,27 54,-26-54,-27 27,27 0,-27-26,26-1,1 27,52-27,-26 1,53-1,0 27,0 0,0 0,26 26,1-26,-1 27,-26-1,-27 0,-26 1,-26-1,-1 1,-52-28,0 1,-27-26,0-1,0-26,-26 0,26-26,53-1,0-26,27 1,26-28,53 27,26-53,27 27,26-53,27 26,0-26,26-27,-26 27,-1-54,-25 54,-27 0,-27 0,-53 26,1 26,-54 27,-26 53,-26 27,26 52,-26 1,-1 25,27 28,27-1,0 0,26-26,26 0,0-27,27 1,0-54,-26 1,-1-27</inkml:trace>
  <inkml:trace contextRef="#ctx0" brushRef="#br0" timeOffset="127099.2696">18601 9684,'-106'26,"53"-26,0 0,26-26,54-27,26 0,26 0,1-26,52-1,27 1,26 0,53-1,0 1,53-1,0 1,0 26,27 0,-1 0,1 0,-54 27,1-27,-27 53,-53-26,0-1,-26 27,-27 0,-52-26,26 26,-27 0,-26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09:18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23019 4313,'0'26,"0"-26,0 0,0 0,0-26,0-1,0 1,0-54,0 28,0-1,-26-27,26 1,0-1,-27 1,27 0,0 26,0 0,-26 0,26 0,0 0,0 27,0-1,0 1,0-1,0 27,0 27,26-1,-26 1,27 52,-1-26,27 26,0 1,0 26,0-27,0 27,26-27,0-26,1 26,-27-26,26-26,-26-1,0-26,0 0,0-26,-27-27,1-26,26-1,-53-26,26-26,-26 0,0-1,0 1,0 0,-26 26,26 27,-27-1,27 1,-26 52,-1 1,27 0,-26-1,26 27,-27-26,1 26,26-27,0 27</inkml:trace>
  <inkml:trace contextRef="#ctx0" brushRef="#br0" timeOffset="15881.9084">22490 7011,'0'-26,"-27"26,1 0,0 0,-1 26,1 27,-1 0,1 0,-1 27,1-1,26-26,26 0,1 0,-1-27,27 1,0-27,0 0,0-27,0 1,-27-27,1 26,-1 1,-26-1,-26 1,-1 26,1 0,-27 26,26 1,-26 26,1 0,25-27,1 54,-1-54,27 27</inkml:trace>
  <inkml:trace contextRef="#ctx0" brushRef="#br0" timeOffset="39406.2538">3837 10213,'0'0,"0"0,0-27,0 27,26-26,1 0,-1-1,27-26,0 0,0 0,0 0,0 1,0-1,0 0,0 0,-27 26,27 1,-53-1,26 27,-26 0,27 0,-27 0,-27 27,27-1,0 27,0 0,-26 27,26-28,0 28,0 26,-27-27,27 0,-26 1,26-1,-26-26,-1 0,27 0,0-27,0 1,-26-1,26 1,0-27,0 26,0-26,0 0,-27-26,27 26,-26 26,-1-26</inkml:trace>
  <inkml:trace contextRef="#ctx0" brushRef="#br0" timeOffset="39633.2668">3916 10795,'-53'0,"0"26,0-26,53 27,0-54,53 27,0-26,53-27,0 27,53-1,-27-26,0 0,1 27,-28-1,1 1,-26 26,-27-26,-27 26,0 0,-26 0,0 26,0-26,-26 0,26 0,-26 0,-27 0</inkml:trace>
  <inkml:trace contextRef="#ctx0" brushRef="#br0" timeOffset="45049.5767">6059 9816,'0'0,"-26"-26,26 26,0-27,0 1,26-27,-26 53,0-53,27 26,-1 27,-26-26,27-1,-1 27,-26-26,27 26,-27-26,26 26,1 0,-27 26,26-26,0 26,1 1,-1-1,-26 27,27 0,-27 27,26-27,-26-1,0 28,-26-1,-1 1,1 25,-1-25,-25-1,25 27,-26-27,0-26,27 27,-27-54,0 27,26-27,1 1,0-54,-1 1,1-27,26 27,-27-27,27 0,0 0,0 0,0 27,27-27,-1 26,-26 27,27 0,25 0,-25 27,26-1,0 1,0-1,-27 0,54 1,-28-1,1 1,0 26,-26-53,26 26,-27-26,-26 0,27 27,-27-54,0 27,-27 0,27-26,0-1</inkml:trace>
  <inkml:trace contextRef="#ctx0" brushRef="#br0" timeOffset="45886.6245">3731 11615,'-26'0,"-1"0,27-26,0 26,0-27,27 27,25-26,1 26,0-27,27 1,25 26,1 0,-26 0,-1 26,-26 1,-27-1,1 54,-27-54,-27 54,-25-28,25 1,-26 27,0-54,27 27,26-26,26-27,1 26,52-26,-26 0,26 0,27 0,-53 0,26 0,-26 26,-53-26,0 27,-26 26,-27-27,-26 27,-1 0,1 0,-27 0,27 0,-1-27,1 1,0-1,26-26,0 0,26 0,1 0,26 27,0-27,0 0,0 0,0 0,0 0</inkml:trace>
  <inkml:trace contextRef="#ctx0" brushRef="#br0" timeOffset="47139.6962">8361 9419,'0'0,"-26"27,26-1,-27 1,27-1,0 0,0 1,0-27,27 26,-1-26,1 0,-1 27,1-54,-1 27,0 0,1 0,-1-26</inkml:trace>
  <inkml:trace contextRef="#ctx0" brushRef="#br0" timeOffset="47393.7108">8652 9366,'-26'27,"26"-1,-27 1,27-1,0 1,-26 25,26 1,0 0,-27-26,27 26,0 0,0 0,0-27,0 0,0 1,0-1,0-26,0 0</inkml:trace>
  <inkml:trace contextRef="#ctx0" brushRef="#br0" timeOffset="48040.7478">6800 11509,'0'-26,"0"26,-26 0,-1 0,1-27,26 27,-27 0,27 0,0 27,0-1,0-26,27 53,-1-53,27 53,-26-26,-1-1,1 1,-1-1,-26 1,0-1,-26 0,26 1,-27-27,1 0,-1 0,27 0,-26 0,26-53</inkml:trace>
  <inkml:trace contextRef="#ctx0" brushRef="#br0" timeOffset="48188.7562">6747 11456,'27'0,"-1"-26,1 26,-1-26,1 26,-1-27,0 1,1 26,-1-27,1 27,-1-26</inkml:trace>
  <inkml:trace contextRef="#ctx0" brushRef="#br0" timeOffset="48996.8025">4948 13309,'0'0,"0"-27,0 27,-26 0,26 0,-27 27,27-1,-26 0,-1 1,27 26,0-27,0 54,0-54,0 27,27 0,-1 0,1-27,-1 1,1-1,-1-26,27 0,-27-26,1-1,-1 1,1-1,-27-25,0 25,0-26,0 27,-27 26,1 0,26 0,-27 0,1 26,-1 1,1-1,26 1,0 25,0-25,26-27,-26 26,27-52</inkml:trace>
  <inkml:trace contextRef="#ctx0" brushRef="#br0" timeOffset="49642.8394">10690 9260,'-27'0,"27"0,0 0,0 0,0 0,27 0,-1 0,0 0,27 27,0-27,-26 0,26 26,-27 1,1-1,25 27,-52 0,27 0,-27 26,-27 1,27-27,-26 0,26 0,-26-1,26-25,-27-27,27 0,0-27</inkml:trace>
  <inkml:trace contextRef="#ctx0" brushRef="#br0" timeOffset="49787.8477">10875 9604,'-27'-26,"27"26,0 0,0 0,0 0,27 0,26 0,-53 0,53 0,-1 0,1 0,0 0</inkml:trace>
  <inkml:trace contextRef="#ctx0" brushRef="#br0" timeOffset="50431.8845">9049 11562,'27'-79,"-27"26,-27 0,27 0,-26 27,-27 26,26 0,-26 0,27 26,-27 27,53 0,0 26,0 1,26-1,27 1,-26-1,-1-26,27 0,-53 0,27-27,-54 1,27-1,-26-26,-1-26,1 26,-1-27,1 1,-1-27,27 26,27-26,-27 27,0-27,26 27,1-1,-27-26,26 27,-26-1,27 1,-27-1,26 27,-26-26</inkml:trace>
  <inkml:trace contextRef="#ctx0" brushRef="#br0" timeOffset="51024.9185">7012 13229,'-27'-26,"27"26,-26 0,-1 0,1 0,-27 0,27 26,-27 1,26-1,27 1,0 25,0-25,27-27,-1 26,27-26,-26-26,25-1,-25 27,-1-26,1 0,-27 26,0 0,26 0,-26 26,0 0,0 27,0-26,0 52,0-26,0 0,27 26,-54-52,27 26,0-27,-26 1</inkml:trace>
  <inkml:trace contextRef="#ctx0" brushRef="#br0" timeOffset="51423.9413">4736 15055,'0'0,"27"0,-27 26,0 27,0-26,0 26,0-1,0 28,0-27,-27 0,54 0,-27-27,0 1,0-27</inkml:trace>
  <inkml:trace contextRef="#ctx0" brushRef="#br0" timeOffset="51651.9543">4948 15293,'0'0,"27"26,-27 1,26-1,0 1,1-1,26 1,0-1,-27-52,27-1,0 1,-27-1,1 1,-27-27,-27 26,-25 1,-1 0,0-1,0 27,0-26,26 26,27-53,53 0</inkml:trace>
  <inkml:trace contextRef="#ctx0" brushRef="#br0" timeOffset="53370.0526">13177 9366,'0'0,"0"-26,0 26,0 26,-27-26,1 27,-1-1,-26 27,0-26,-26 25,26 1,-26 27,-1-27,1 26,0-26,-1 26,-26 1,53-1,-52 0,25-26,1 27,0-1,-1 1,1-28,-1 28,27-27,-26 26,26-26,-26 26,26-26,0 0,0 0,-26 27,26-28,-27 1,27 0,-26 0,26 0,-26 0,26 0,-26 0,26 0,-27 0,27 0,0 0,-26-1,0 1,26 27,-27-27,1 0,26 26,0-26,-26 0,-1 26,27-26,-26 26,0 1,-1-27,27 26,-26 0,0 1,-27-1,26 1,-25-1,25 27,-26-27,1 27,-1-27,0 27,0 0,0 0,0-27,-26 27,26 0,0 26,-26-26,0 0,26 0,-26 26,-1-26,1 26,26 0,-26-26,0 27,26-1,0-26,-26 0,26 26,0-26,27-1,-27 1,0 0,27 0,26 0,-27-27,1 1,26 25,0-52,0 0,27 27,-27-54,26 1,27-1,-26-26,26 0,0 0,-26 0,-1 0,27-26,0-1,0 1,0-1,-26-26,26 0,0 0,26-26,-26 26,0 0,0 0,0 27,0-27,0 26,0 27,-26 0,-1 0,27 27,-26 26,-1-27,1 27,-1 0,1 0,-1 0,27-27,0 27,0-26,27-1,-1-26,27 27,0-27,27 0,-1 0,27-27,-27 27,1 0,-1-26,0-1,-26-26,53-26</inkml:trace>
  <inkml:trace contextRef="#ctx0" brushRef="#br0" timeOffset="54486.1164">15108 9525,'-26'0,"-1"0,1 0,-1 26,-26 1,0 26,0 0,-26 26,0 1,-27 25,0 1,-26 26,-1 1,-25 26,-1-1,0 1,-26 0,26 0,-26-1,0 1,0 26,-1-26,1 0,0 26,0 0,-27-26,27 26,0-26,0 26,-27-26,27 0,-27-27,27 27,0-1,-1 1,28-27,-28 1,28-1,-1 0,0 1,0-1,1 0,-1 0,0 1,0-1,27 0,-27 1,27-1,0-26,26 26,0-26,0-27,27 27,26-27,0 1,0-27,0 0,27-27,-1 27,1-27,26 1,-27-27,1 0,26 0,-27-27,27 1,0 0,-26-27,26 0,0 0,26-27,-26 1,0 26,27 0,-27 27,0-1,0 1,0 26,0 26,0 27,-27 0,1 0,0 26,-1 1,1-1,-1 1,27-28,0 1,0-26,27-27,26 0,-1 0,1-27,53 1,0-27,0-26,26-1,27-26,0 1</inkml:trace>
  <inkml:trace contextRef="#ctx0" brushRef="#br0" timeOffset="55151.1545">14526 11906,'0'0,"-26"0,-1 0,1 27,-27-1,26 27,-26 0,0 0,0 26,-26 27,0-26,-1 25,-25 28,-1-28,-27 54,1-26,-27 25,1 1,-28 0,28 0,-28-1,-25 27,52-26,-53 26,27-26,0 0,0 0,26-1,0 1,-26 0,53-27,-27 1,0-1,27 0,0-26,-1 0,1 0,53-1,-27-25,0-27,27 26,-1-26,27 0,0-27,1 27,-1-26,26-1,-26 1,27-1,-27 1,26-27,1 26,26-26,0-26,26-54</inkml:trace>
  <inkml:trace contextRef="#ctx0" brushRef="#br0" timeOffset="55806.1909">16457 9895,'0'-52,"27"25,-1-26,1 27,-1-27,1 26,-1-26,1 27,-27-1,26 1,-26 26,27 0,-27 0,0 26,-27 1,27-1,-53 1,27 26,-27 26,0-26,0 26,0-26,-26 27,-1 26,1-27,26 0,-26 27,-27-26,26-1,1 0,0 27,-1-27,1 1,0 26,-27-27,26 0,1 1,0 26,-1-27,-26 0,27 1,0-1,-1 1,1-1,0 0,-1 1,1 25,-1-25,1-1,0 1,-1 25,1-52,0 53,-1-53,1 26,-1 1,1-1</inkml:trace>
  <inkml:trace contextRef="#ctx0" brushRef="#br0" timeOffset="56385.2248">8996 16484,'27'0,"-27"0,0 0,-27 0,1 26,26 0,0 1,-27 26,1 0,26 0,-27 0,27 26,-26-26,26 0,0-27,26 1,-26-1,53-26,-26 0,26-26,0-1,26 1,0-1,1 1,-1-1,0 1,-26-27</inkml:trace>
  <inkml:trace contextRef="#ctx0" brushRef="#br0" timeOffset="57045.2628">18442 9948,'79'-105,"-26"-1,0 26,-27 27,27 0,-26 1,-27 52,0 0,-27 52,1 1,-27 0,0 53,-26-26,-27 52,0 27,-26-1,-1 1,-25 26,-27 0,26 27,-26 0,-27-1,0 1,-26 26,26-26,-26 26,-26 27,26-54,-27 54,0-53,1 26,26-27,0 1,-1 0,1-1,27-25,-1-1,0 0,54-26,-28 26,28-53,25 27,1-27,26-26,0 0,27-27,26-26,0 27,0-80,27 26,-1-52,54-1</inkml:trace>
  <inkml:trace contextRef="#ctx0" brushRef="#br0" timeOffset="57278.2761">12330 15452,'0'-27,"0"27,-27 53,-25 0,-1 53,-27 0,1 26,0-26,-1 26,54-26,-27 0,26-27,27-52,53-1,0-52,79-27,27-27,26-52,54-27,52-26,0-27,53 1,0-27</inkml:trace>
  <inkml:trace contextRef="#ctx0" brushRef="#br0" timeOffset="57775.3046">21193 9287,'0'-27,"-26"27,-27 27,0 26,0 0,-26 26,-27 27,0 26,-26 1,-27 25,0 27,-26 27,-26 0,-1 26,-26 0,-27 27,1-1,-1 27,-26 0,26 0,-26 27,27-27,-27 0,26-26,1-1,25 1,-25-1,52-26,-26-26,26 0,1-1,52 1,-26-53,0 26,52-79,1 26,26-52,0-28,53-25</inkml:trace>
  <inkml:trace contextRef="#ctx0" brushRef="#br0" timeOffset="58097.323">14341 15425,'-27'27,"-52"26,0 26,-1 0,1 27,-1 0,1-27,26 27,0-26,27 25,26-52,26 0,27-26,0-1,26-26,27-26,27-1,-1-26,0 0,0 1,1-1,-27 0,-1 26,1 1,-53 26,0 0,-53 26,0 1,0 26</inkml:trace>
  <inkml:trace contextRef="#ctx0" brushRef="#br0" timeOffset="72516.1477">5371 4207,'27'0,"-1"53,1-27,-27 1,26 26,-26-27,27 27,-1-27,27-26,0 0,26-26,27-53,26-1,27-26,0 1,26-28,27 1,0-27,26 27,-53 0,27 26,-27 0,-27 27,-25-1,-27 27,-27 27,-26-1,0 1,-27 0,-26 26,0 0,0 0,-26 0,26 0,-27 0,1 0,-1 0</inkml:trace>
  <inkml:trace contextRef="#ctx0" brushRef="#br0" timeOffset="73332.1944">19527 3704,'0'27,"0"-1,0-26,0 27,26-27,1-27,25 27,54-53,0-26,26-1,1-25,52-1,-26 0,52-26,-25 26,-28 0,1 27,-27-1,-26 27,0 0,-27 0,-52 27,26 26,0 0,-53 0,26 26</inkml:trace>
  <inkml:trace contextRef="#ctx0" brushRef="#br0" timeOffset="76749.3898">11695 6033,'0'52,"0"1,26 0,27 0,0 0,0 0,53-27,-27 1,1-1,26-52,-27-1,0-25,27-1,-26-53,-28 0,28-26,-27-1,-27 28,1-28,-1 54,-26 0,27 52,-27 27,26 79,0 27,27 27,0 78,0 27,27 27,-27 26,26 26,-26 1,-27-27,-26 0,-26-26,-27-27,0 0,-53-79,-26-27,0-79,-1-27,27-52,1-54,25-52,54-53,26-27,53-26,26-26,53-54,1 27,25-26,1-27,0 26,-27-26,0 53,-26 0,-26 26,-27 54,-27 52,-26 53,-26 27,-1 79,1 53,-27 53,0 26,26 27,-26 26,53 27,-26-27,52-27,1 1,-1-53,27-27,27-52,-27-27,26-27,27-78,26-1,-26-27,26 1,1-27,-1 27,0 0,27 0,-27 52,0 27,1 53,-27 27,-27 26,-26 26,-27 27,-52 0,-27 52,-26-52,-1 53,-26-53,27 0,0-27,-1 0,80-52,27-1,52-79,27 1,79-54,27-27,-1-52,54-26,-53-28,26-52,-53 0,-53 0,-52 0,-54-26,-105 26,-54 26,-105 27,-79 26,-54 27,-52 53,-53 79,-53 0,-27 106,0 26,1 54,26 52,26 106,0 0,80 53,26 53,27 79,52-26,80 52,26 28,54-54,78 53,54-26,52-27,80-106,53 1,79-54,53-105,79-27,54-53,78-105,28-54,78-52,1-80,-1-26,1-53,52-27,-52-26,-27-26,-53 26,-53 0,-26 26,-27 1,-79 26,-79 26,-1 53,-52 27,-53 26,-27 53,-52 27,-54 52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12:59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3493 9234,'0'0,"0"0,0 0,0 0,0-26,0-27,0 26,0-52,0 26,-27 0,27-26,0 26,0 0,-26 0,26 26,0 1,0-1,0 27,0 0,0 53,0-26,0 26,26 0,-26 0,27-1,-1 1,1 0,-1-26,1-27,-1-27,1 1,-1-1,1-52,-1 0,0-1,-26 1,0 0,0 26,0-27,0 54,0 26,27 26,-1 1,1 26,-27 26,26 0,27-26,-26 27,-1-1,-26-26,27 0,-1-27,-26 1,26-27,-26 0,0-27,0 1,0-27,0 0,27 0,-54 0</inkml:trace>
  <inkml:trace contextRef="#ctx0" brushRef="#br0" timeOffset="133.0076">4101 8652,'0'0,"27"26,-27 1,26-1,1 27,-1-26,-26 26,27-1,-27-25,26-1,-26-26,0 0,27 0,-27-26</inkml:trace>
  <inkml:trace contextRef="#ctx0" brushRef="#br0" timeOffset="266.0152">4234 8123,'-27'-27,"27"27,0 27,0-27,0 0</inkml:trace>
  <inkml:trace contextRef="#ctx0" brushRef="#br0" timeOffset="559.0318">4445 8229,'-26'26,"-1"0,27 1,-26-1,0 1,26 26,0-27,26 1,27 26,0-27,0 27,0-27,26 1,-53-1,27 1,-53 26,0-27,0 1,-26-1,-1-26,-25 27,25-27,-26 0,27 0,-27 0,53 0</inkml:trace>
  <inkml:trace contextRef="#ctx0" brushRef="#br0" timeOffset="878.0503">4842 8334,'-26'-26,"-1"26,-26 0,27 0,-27 26,27-26,26 27,0-1,26 1,27-1,0 27,26-26,-26-1,27 1,-1-1,-53 0,1 27,-27-26,-27-1,1 1,-27-1,0-26,0 0,0 0,27 0,-1-26,27-27,27 26</inkml:trace>
  <inkml:trace contextRef="#ctx0" brushRef="#br0" timeOffset="1011.0578">5186 8414,'27'53,"-27"0,0-27,0 1,0 25,0 1,0-26,0-27,26 0</inkml:trace>
  <inkml:trace contextRef="#ctx0" brushRef="#br0" timeOffset="1160.0664">5266 7805,'0'0,"0"0,0 0,-27 27,27-1,0 1</inkml:trace>
  <inkml:trace contextRef="#ctx0" brushRef="#br0" timeOffset="1935.1107">5504 8652,'0'-27,"26"1,-26 0,0-27,0 0,27 0,-54 0,27 26,0-26,0 1,-26 25,26 27,0 0,26 27,-26-1,0 0,27 27,-1 0,1-26,-1 26,0-27,1 1,-27-27,26 0,1 0,-27-27,26-26,-26 0,27 0,-1-26,-26 26,27 0,-27 27,0 26,0 0,0 26,0 27,0 0,0 0,0 0,0 0,0-27,26 1,1-27,-27 0,26-27,0 1,-26-27,27 26,-27-52,0 26,-27 0,27 0,0 27,0 26,0 0,0 53,27 26,-1 27,1 26,26 1,-27 25,27 1,-26 0,26-27,-27 0,0-26,-26 0,0-27,-26-52,0-1,-27 1,0-54,0 1,0-27,0 0,0 0,0-26,27-1,26 1,0 0,0-1</inkml:trace>
  <inkml:trace contextRef="#ctx0" brushRef="#br0" timeOffset="2168.1239">6271 8149,'26'0,"-26"-26,53 26,-53-27,53 1,-26 26,-1-27,1 1,-1-1,-26 1,27 26,-27 0</inkml:trace>
  <inkml:trace contextRef="#ctx0" brushRef="#br0" timeOffset="2302.1317">6430 8149,'26'27,"-26"-1,27-26,-27 27,26-54,27 27,-27 0,1-26,-1-1,27 27</inkml:trace>
  <inkml:trace contextRef="#ctx0" brushRef="#br0" timeOffset="15719.8992">3916 17171,'0'27,"-26"-27,26 26,0 1,0-1,0 1,26 52,-26-52,27 26,-1-1,-26-52,53 80,-53-80,26 53,-26-53,0 0,0 0,0-27,-26 1,26-27,0 0,-26 0,26 0,26-26,-26 26,26 26,1-26,-1 27,1 26,26-26,-27 26,27-27,0 27,-26-26</inkml:trace>
  <inkml:trace contextRef="#ctx0" brushRef="#br0" timeOffset="16305.9327">4631 17039,'0'0,"-27"0,1 0,26 0,-27 27,27-27,0 0,0 0,0 0,0 0,0 0,0 0,0 0,0 0,0 0,0 26,0-26,-26 0,26 0,0 27,0-27,0 0,0 0,0 0,0 0,0 0,0 26,0-26,-27 0,27 0,0 26,0-26,-26 27,26-1,0-26,26 27,-26-1,27 1,-1-1,1 1,-1-1,1 1,-1 26,-26-53,53 52,-53-52,0 53,0-53,-27 53,27-53,0 0,0 0,0 0,-52 53,52-53,0 0,-27-26,1-1</inkml:trace>
  <inkml:trace contextRef="#ctx0" brushRef="#br0" timeOffset="16597.9494">4578 17066,'26'0,"1"-27,-1 27,0 0,27 0,-26-26,26-1</inkml:trace>
  <inkml:trace contextRef="#ctx0" brushRef="#br0" timeOffset="17177.9826">4181 18150,'0'0,"0"53,0-53,26 80,-26-80,27 79,-27-79,26 53,-26-53,0 0,0 0,0 0,53-26,-53 26,0-80,0 27,0 0,27-26,-27 26,26 27,-26-54,0 80,53-53</inkml:trace>
  <inkml:trace contextRef="#ctx0" brushRef="#br0" timeOffset="17578.0054">5001 17806,'0'0,"0"0,0 0,0 0,-79 0,79 0,-80 53,80-53,-79 80,52-27,27 0,-26 26,26-26,0 0,26 0,-26-53,80 79,-27-79,0 0,0 0,-1-26,-52 26,80-27,-80 27,0 0,0 0,0 0,0 0,-80 0,28 27,52-27,-106 26</inkml:trace>
  <inkml:trace contextRef="#ctx0" brushRef="#br0" timeOffset="17832.02">5530 18203,'-26'80,"26"-80,0 0,0 0,0 0,0 0</inkml:trace>
  <inkml:trace contextRef="#ctx0" brushRef="#br0" timeOffset="18086.0344">5821 18283,'0'0,"0"0,27 53,-27-53,0 0,0 0,53 0,-53 0,0 0,79-27,-79 27,53 0,-53 0,53-26,-53 26,0 0,0 0,79 53,-79-53,0 0,27 53,-27-53</inkml:trace>
  <inkml:trace contextRef="#ctx0" brushRef="#br0" timeOffset="22145.2667">7038 8625,'-26'-26,"26"26,0 0,-27 0,27 0,0 0,0 0,0 26,0-26,0 27,27-1,-1-26,1 27,-1-27,27 0,0-27,0 1,0-1,0-25,-27 25,1-26,-1 0,-26 27,0-1,-26-26,-1 53,1 0,-27 0,26 27,-26 26,1 0,25 0,-26 26,27-26,-1 0,1 0,-1-27,27 1,0-27,27 0,-1-27,1 27,-1-53,1 27,-27-1,26-26,-26 27,0 26,0 0,-26 0,-1 0,27 26,-26 1,26 26,0-53,26 26,1 1,-1-27,1-27,25 1,-25 26,-1-27,-26 1,0-27,0 53,-26 0,-1 0,-25 0,52 0,-53 26,26 1,1 26,26-53,0 26,0-26,26-26,1 26,-1-27,1-26,-1 27,-26-27,26 0,-26 27,-26-1,26 1,-26 26,26 0,-27 26,1 1,-1 26,27-27,0 1,0-1,0-26,27 0</inkml:trace>
  <inkml:trace contextRef="#ctx0" brushRef="#br0" timeOffset="36875.1092">7647 10425,'0'0,"0"0,0 0,0 0,0 0,-27 0,27 0,0 0,0 0,0 0,-26 0,26 0,0-27,-27 27,1 0,0 0,-27 0,26 0,-26 0,27 0,-1 0,-26 0,27 0,-1 0,1 27,0-27,26 0,-27 0,27 0,-26 0,26 0,0 0,-27 0,27 0,0 26,0-26,0 0,0 0,0 0,-26 0,26 0,0 27,0-1,0 0,0 1,0 26,-27 0,27 0,0 0,0 26,0 0,0-26,27 0,-27 27,0-28,26 1,-26 27,0-27,0 0,27-27,-27 27,0-27,0 1,0-1,0 1,0-1,0-26,0 27,0-27,0 0,0 0,0 0,0 0,0 0,0 0,0 0,0 0,26 26,-26-26,0 0,27 0,-1 0,0 0,1 27,26-54,0 27,0 0,0 0,0 0,-1 0,1 0,0 0,0-26,0 26,0 0,-27 0,1 0,-1 0,-26 0,0 0,27 0,-27 0,0 0,0 0,0 0,0 0,0 0,0 0,0 0,0 0,0 0,0 0,0 0,0-27,0 27,-27-26,27-1,0 1,0-27,0 26,0-52,0 0,0 26,27-27,-27 1,26 0,-26-1,0 1,27 26,-27 0,0 0,0 0,0 27,0-1,0-26,0 27,0 26,-27 0,27-26,0 26,-26 0,26 0,0-27,-27 27,1 0,-1 0,1 0,0 0,-27-26,0 26,26 26,-26-26,27 0,-1 0,27 0,-26 27,26-27,0 0</inkml:trace>
  <inkml:trace contextRef="#ctx0" brushRef="#br0" timeOffset="39113.2368">7171 7355,'0'0,"0"27,0-27,0 26,-27 1,27-1,-26 27,26-26,-27 26,27-27,0 0,27 1,-1-1,1-26,-1 0,27 0,0 0,0 0,0 0,0 0,-27 0,27 0,-27 0,1 0,-27 27,0-27,26 26,-26-26,27-26</inkml:trace>
  <inkml:trace contextRef="#ctx0" brushRef="#br0" timeOffset="39439.2558">7753 7064,'0'0,"0"-26,0 52,-27-26,27 53,0 0,0 27,0-1,-26 27,26 0,0 26,0-26,0 26,0-26,-27 0,54 0,-27-27,0 0,0-26,26 0,-26-26,27-1,-27 1,26-1,-26 0,27 1,-27-1,-27-26</inkml:trace>
  <inkml:trace contextRef="#ctx0" brushRef="#br0" timeOffset="41486.3729">8467 12224,'0'0,"-26"0,26-27,0 27,0-26,-27 26,27-27,-26 1,26 26,-27-27,1 27,-1 0,27-26,-26 26,-1 0,1 0,-27 0,27 0,-1 0,1 0,-1-26,1 26,-1 0,1 0,26 0,-27 0,1 0,-1 0,27 0,0 26,0-26,-26 0,26 0,-27 26,27 1,0-27,-26 26,26 1,0-1,0 1,0 26,0-27,0 27,26 0,-26 0,0 26,0-26,0 27,0-1,27 0,-27-26,0 27,0-27,-27 26,27-26,0-27,0 54,0-54,0 1,0 25,-26-52,26 27,0-1,0-26,0 27,0-27,0 0,0 0,26 0,-26 0,27 0,-27-27,26 27,1 0,-1 0,27 0,-26 0,-1-26,27 26,0 0,0 0,0 0,0 0,0 0,0 0,-1 0,-25 0,26 26,-27-26,-26 0,27 0,-1 0,-26 0,0 0,0 0,27 0,-27 0,0-26,26 26,-26-27,0 27,0-26,27-27,-27 27,0-27,0 0,-27-27,27 1,0 0,-26-1,26-26,-27 27,1 0,26-1,-27 27,27 1,0-1,0 26,-26-26,26 0,0 27,0-1,-27 1,27 26,0-27,0 1,0 26,0 0,0 0,0 26,0-26,0 27,0-1</inkml:trace>
  <inkml:trace contextRef="#ctx0" brushRef="#br0" timeOffset="43283.4756">8097 7329,'0'0,"0"0,-27 0,27 0,0 0,0 0,0-26,0-1,0 1,0-1,27-26,-27 53,26-53,1 27,-1-1,0 1,27-1,-26 27,-1 0,1 27,-1-1,-26 1,27 26,-54 0,27 0,-26 26,-1-26,-26 26,27-26,-1 27,1-28,0 1,-1-26,27-1,27 1,-27-1,26 1,27-1,-27 1,27-1,0 1,-26-1,26 27,-1 0,1-27,-26 27,-1 0,-26-26,27 25,-27 1,-27 0,27-26,-26 26,-27 0,26-27,-25 1,-1-1,0 0,0-26,0 27,26-27,-25 0,25 0,27 0,0 0,0-27,27 27</inkml:trace>
  <inkml:trace contextRef="#ctx0" brushRef="#br0" timeOffset="44773.5608">9102 13679,'-26'0,"26"0,0 0,-27 0,27 0,-26 0,26 0,-53-26,26 26,1 0,-27 0,0-27,0 27,27 0,-27 27,26-27,1 0,-1 0,27 26,0 0,0 1,0-27,27 53,-27-27,26 27,-26 27,27-28,-27 28,0-1,0 1,0-1,26 0,-26 1,0-27,0 26,27-53,-27 27,0-26,26-1,-26 1,0-1,27-26,-27 0,0 27,26-27,0 0,-26 0,53-27,-26 27,-1 0,27 0,-26 0,-1 0,27 0,-27 0,27 0,-26 0,-1 0,1 0,-27 0,26 0,-26 0,27-53,-27 27,0-27,-27 0,27-26,0-1,0-26,-26 27,26-27,0 27,0 26,0 0,0 0,0 0,-27 0,27 53,0-26,0-1,-26 1,26 26,0 0,0 0,0 0,0-27,0 1,0-27</inkml:trace>
  <inkml:trace contextRef="#ctx0" brushRef="#br0" timeOffset="45662.6118">8705 7223,'0'0,"0"0,0-26,27 26,-27-27,26 27,1 0,25 0,-25 0,26 0,-27 0,1 27,26-1,-53 1,26 26,-26-27,-26 53,26-26,-27 0,1 27,-1-28,1 1,-1 27,1-54,26 27,0-26,26-1,-26 1,27-1,-1 0,1 27,26-26,-53-27,26 53,1-27,-27 1,26-1,-26 1,0-1,0 0,0 27,0-26,-26 26,-1-27,1 1,-1 26,1-53,-27 26,0 1,26-27,1 0,-27 26,53-26,-26-26,26 26,0 0,26 26,-26-26,53 0</inkml:trace>
  <inkml:trace contextRef="#ctx0" brushRef="#br0" timeOffset="46762.6746">9843 15240,'-27'0,"1"26,-27-52,0 52,0-26,0 0,0 0,0 0,1 0,-1 0,0 0,26 0,1 27,-1-27,27 0,0 26,-26 1,26-27,0 53,0-27,0 27,26 27,-26-1,0 0,0 27,0-27,0 27,0 27,-26-28,26-25,0 26,0-1,0-25,26-27,-26 26,0-52,27 26,-1-27,1-26,26 0,-27 0,27-26,0-1,0 1,26 26,-26-27,26 1,-26-1,0 1,0 26,0 0,-26-27,-1 27,-26-26,0-1,0 1,0-27,0-26,0 26,-26-53,26 27,-27-27,27 0,0 0,0 0,-26 27,26-1,26 28,-52-1,26 0,0 26,0 1,0 26,0-27,0 27,0 0,0-26,0 26,0-27</inkml:trace>
  <inkml:trace contextRef="#ctx0" brushRef="#br0" timeOffset="47672.7265">9340 7250,'-26'0,"-1"26,27-26,0 0,0 0,0 0,0 0,27-26,-27 26,53-27,-27 1,1 26,25-27,-25 27,26-26,-27 26,1 26,-1-26,1 27,-27 26,0 0,-27-27,1 53,26 1,-53-27,26 0,27 26,-26-26,26 0,0-27,0 1,26 26,1-27,-1 1,27-1,-26 0,26 27,-27-26,0 26,1-27,-1 27,-26-26,0 25,-26 1,-1-26,1 26,0 0,-27 0,-27-27,27 27,0-53,-26 26,0 1,26-27,0 26,0-52,53 52,-27-52,54 26,-27 0,53-27,0 27</inkml:trace>
  <inkml:trace contextRef="#ctx0" brushRef="#br0" timeOffset="49524.8327">10213 16907,'0'0,"0"-27,0 27,0 0,-26 27,26-1,0 1,-27-1,1 27,26 27,-27-28,1 28,26-1,-26 1,-1-27,27-27,0-26,0 79,0-79,0 0,0 0,53 53,-53-53,79 0,1 0,-27 0,0 27,26-27,-53 0,54 0,-80 0,79 26,-79-26,80 0,-80 0,0 0,52 27,-52-27,0-27,0 1,0-1,27-26,-27 0,0 1,0-1,26 0,-26 0,0-27,27 54,-27-27,0 0,-27 0,27 0,0 0,0 0,-26 1,26 25,-27 1,27-1,-26 1,0 26,-1 0,-26 0,0 53,0-53,27 26,-27 27,0-53</inkml:trace>
  <inkml:trace contextRef="#ctx0" brushRef="#br0" timeOffset="83543.7785">2276 11139,'53'26,"-27"1,1-27,52 0,0-27,1 1,26 0,-1-1,1-26,0 27,26-27,-26 26,-26-26,-28 27,1 26,-26-27</inkml:trace>
  <inkml:trace contextRef="#ctx0" brushRef="#br0" timeOffset="83733.7893">2567 11324,'-53'53,"53"-26,26-27,27 0,27 0,-1-27,27 1,0-27,-27 26,27 1,-27-1,1 1,-54-1,1-25</inkml:trace>
  <inkml:trace contextRef="#ctx0" brushRef="#br0" timeOffset="83954.802">2964 10557,'-27'53,"27"26,0 1,0 25,0 1,0 0,0 26,0-52,27 52,-27-53,0 1,0-27,26 0,1-27</inkml:trace>
  <inkml:trace contextRef="#ctx0" brushRef="#br0" timeOffset="84601.839">7515 9763,'0'0,"0"0,0 0,0 0,0 0,0 27,0-1,0 1,0 52,0-26,0 0,0 26,-27-26,27 0,0 0,-26-27,26 1,-27-1,27-52</inkml:trace>
  <inkml:trace contextRef="#ctx0" brushRef="#br0" timeOffset="84820.8515">7276 10134,'0'0,"0"0,0 26,0 0,27 1,-27-1,26 27,-26 0,27-26,-1-1,1 1,-1-27,27-27,0 1,0-27,0 26,26-26,-26 0,0 1,0-1</inkml:trace>
  <inkml:trace contextRef="#ctx0" brushRef="#br0" timeOffset="85312.8797">2593 13044,'0'0,"0"0,0-26,27-1,26 1,26-1,0 1,1-27,26 26,-27 1,27-1,0 1,-53-1,-1 27,-25-26</inkml:trace>
  <inkml:trace contextRef="#ctx0" brushRef="#br0" timeOffset="85490.8898">2620 13256,'26'0,"27"26,0-52,26 26,1-53,-1 26,1-26,-1 0,0-26,-26 0</inkml:trace>
  <inkml:trace contextRef="#ctx0" brushRef="#br0" timeOffset="85687.9011">3043 12356,'0'53,"0"26,0 1,0 26,27-27,-27 27,0 0,0-27,26 0,-26 1,0-54,26 1</inkml:trace>
  <inkml:trace contextRef="#ctx0" brushRef="#br0" timeOffset="86322.9374">8441 11536,'0'0,"0"0,-27-27,27 27,0 0,0 0,0 0,0 0,0 0,0 27,-26-1,26 1,0-1,0 27,0 0,0-26,-27 25,27 1,0-26,0-1,0 1,0-27,0 0,0 0,0 0</inkml:trace>
  <inkml:trace contextRef="#ctx0" brushRef="#br0" timeOffset="86578.9521">8202 11827,'-26'26,"26"-26,0 0,0 53,0-53,26 27,-26-1,0 1,27-1,-27 1,26-1,1-26,-27 0,26-26,1-1,-1 27,27-26,-26-1,-1 1,0-27,1 26</inkml:trace>
  <inkml:trace contextRef="#ctx0" brushRef="#br0" timeOffset="87867.0257">2540 14631,'-26'0,"26"0,0 27,53-54,0 27,0 0,52-26,-25 0,26-27,26 26,-26-26,0 53,-27-53,0 27,-26-1,-26 27,-27 0</inkml:trace>
  <inkml:trace contextRef="#ctx0" brushRef="#br0" timeOffset="88037.0355">2620 14817,'26'0,"27"0,0 0,53-27,-27 1,27-1,0 1,0-27,-27 26,0-52,-26 26</inkml:trace>
  <inkml:trace contextRef="#ctx0" brushRef="#br0" timeOffset="88212.0454">3228 13996,'-26'106,"26"0,-27 0,1 26,26-26,0 26,26-26,-26-26,53-54</inkml:trace>
  <inkml:trace contextRef="#ctx0" brushRef="#br0" timeOffset="88915.0857">9102 13256,'0'0,"0"0,-26 0,26 0,0 0,0 0,0 0,0 0,0 0,0 0,-27 0,27 26,0 1,0-1,0 0,0 1,0 26,0-27,0 27,0-26,0-1,0 1,0-27,0 0,0 0</inkml:trace>
  <inkml:trace contextRef="#ctx0" brushRef="#br0" timeOffset="89216.1029">8917 13467,'0'27,"0"-27,0 26,0-26,-27 27,54-27,-27 26,0 1,26-1,-26-26,27 27,-1-1,1-26,-27 0,26 0,1-26,-1-1,0 1,27-1,-26 1,-1-1,1 1,-1-1,1 1,-27 26</inkml:trace>
  <inkml:trace contextRef="#ctx0" brushRef="#br0" timeOffset="89759.134">2858 16563,'-27'0,"27"-27,0 27,0 0,27-26,-1 26,1-26,52-1,1 1,-1-27,0 0,1 26,-1 1,0-1,-26 27,0-26,-53 26</inkml:trace>
  <inkml:trace contextRef="#ctx0" brushRef="#br0" timeOffset="89928.1436">2911 16748,'53'27,"26"-27,-26-27,26-26,1 0,-27 0,0-26,-1 26</inkml:trace>
  <inkml:trace contextRef="#ctx0" brushRef="#br0" timeOffset="90091.153">3149 16113,'0'80,"0"52,0-26,0-1,0-25,26-1,1 1,-1-54</inkml:trace>
  <inkml:trace contextRef="#ctx0" brushRef="#br0" timeOffset="90586.1813">9578 14711,'-26'26,"26"1,0-27,0 26,0 1,26-1,-26 1,0-1,0 27,0-27,0 27,0-26,0 26,0-53</inkml:trace>
  <inkml:trace contextRef="#ctx0" brushRef="#br0" timeOffset="90823.1948">9314 14896,'26'27,"-26"-1,27 0,-27 27,26-26,1-1,-1 1,-26-1,26 1,1-27,-27 0,26-27,1-26,26 27,-27-1,1-26,26 1</inkml:trace>
  <inkml:trace contextRef="#ctx0" brushRef="#br0" timeOffset="107397.1427">17833 14076,'0'0,"0"0,0 0,-26 26,26 1,0 26,0 0,-27 26,27 27,0 0,-26 26,26 0,0 27,0-27,0 27,0 26,0-26,0 0,0 26,0-26,0-1,0 28,-27-54,27 27,0-27,0 0,0-26,0 0,0-27,0 1,0-27,27 0,-27-27,0 0,26 1,-26-1,0-26,0 0,0 0,0 0,-26-26</inkml:trace>
  <inkml:trace contextRef="#ctx0" brushRef="#br0" timeOffset="107752.1631">17516 17383,'-27'-26,"-26"-1,27 1,-1 26,1-27,26 27,0 0,0 27,0-1,26 1,1 26,-1 0,1-1,-1 28,-26-27,0-53,53 79,-53-79,0 0,53 27,-53-27,53-80,0 54,0-27,0 0,0 0,0-26,0 52,-1-26,-25 27,-1-1,1 1,-1-1,-26 27,27 0,-27-26,26-1,-26 1</inkml:trace>
  <inkml:trace contextRef="#ctx0" brushRef="#br0" timeOffset="109102.2403">11827 6985,'-26'-26,"-1"-27,1 26,-27 1,0-27,-26 26,-1-26,27 27,-52-27,-28 27,1-27,0 26,-27-26,-26 0,-1 0,-25 1,-1-1,-52 26,-1-26,0 27,-26-1,0 1,-26-1,-1 27,-26 0,27 0,-1 27,-26-1,27 1,26-1,-27 27,27 0,27 0,-1 26,1 1,25 26,1-27,27 53,-1 1,27-28,-27 54,53-27,1 27,25 0,27 0,1-1,52 1,0-27,26 1,27 26,27-27,52-26,1-1,52 28,0-54,27 27,53-27,26 27,0-26,26-1,27-26,27 26,-1 1,1-27,26-1,-27 1,107-26,-80 26,79-53,-26 26,79-26,-79-26,26 26,-26-53,-53 0,53-26,-53-1,0-26,-79-26,52-27,-79 1,0-28,-52-52,-1 27,-53-28,-53-25,-26 26,-26-27,-54 27,1 26,-27-26,-53 53,-26 0,0 26,-27 27,-26 26,26 27,-53 26,0 0,27 53</inkml:trace>
  <inkml:trace contextRef="#ctx0" brushRef="#br0" timeOffset="113381.4851">4313 9446,'-26'0,"26"0,0 0,-27 26,54 1,-27-1,0 27,0 0,26 26,-26 1,0-27,0 26,0-26,27 0,-27-27,0 1,0-27,0-27,0-26,0 0,0 0,-27-26,27 0,0-1,0 27,0-26,0 26,53 0,-27 53,27-26,0-1,0 27,-26 0,26 0,-1 0,-25 0,-1 27</inkml:trace>
  <inkml:trace contextRef="#ctx0" brushRef="#br0" timeOffset="113700.5033">4789 9975,'-26'26,"26"1,-27-1,27 27,0-26,0 25,0-25,0 26,0-27,27 1,26-27,0 0,0-27,0 1,-1-1,-25-26,26 1,-53-1,0 0,0 26,-27-26,1 27,-1-27,1 27,26-1,0 1</inkml:trace>
  <inkml:trace contextRef="#ctx0" brushRef="#br0" timeOffset="113999.5204">5610 9340,'52'-27,"1"27,27-26,26-1,-1 1,1-27,0 0,-27 0,27 27,-53-1,0 1,-26 26</inkml:trace>
  <inkml:trace contextRef="#ctx0" brushRef="#br0" timeOffset="114202.5321">5795 9446,'0'26,"26"1,1-27,-1 0,27 0,0 0,0-27,0 1,0 26,0-27,0 27,-27-26,0-1,1 27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23:00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1350 8096,'0'0,"0"0,0 0,0-26,0 26,-27 0,27-27,-53 1,27 26,-1 0,-25-27,25 27,-26 0,27 0,-1 0,1 0,26 0,-27 27,27-1,-26 1,26 26,-27-27,27 54,-26-1,-1 0,1 1,0 26,-1-27,-26 27,27-27,-1-26,1 26,26-26,0 0,26-26,1-1,-1-26,27 27,0-27,0 0,0 0,26 0,-26 0,0 0,-26 0,-1 0,0 0,-26 0,0 0,-26 26,26-26</inkml:trace>
  <inkml:trace contextRef="#ctx0" brushRef="#br0" timeOffset="9611.5498">11563 8599,'26'-26,"1"26,-27 0,26 0,-26-27,26 27,-26 0,27 0,-27 0,0 0,0 0,0 0,0 0,-27 0,1 0,26 0,-26 0,-1 27,1-27,-27 0,26 0,1 0,-1 26,-26-26,27 0,0 0,-1 0,1 26,26-26,-27 0,27 0,-26 0,26 0,-27 27,27-27,0 0,0 0,0 26,0 1,27-27,-27 0,26 26,1 1,-1-1,1 1,-1-1,0 1,-26-1,27 27,-1-27,-26 1,27-1,-27 1,0-27,0 26,0-26,0 27,0-27,0 0,0 0,0 0,0 0,0 0,0-27,0 27,0-26,26 26,-26-27,0 1,0-1,27 27,-27-26,0-1,0 1,0 0,0 26,0 0,0-27,0 27,0-26,0 26,0-27,0 27,26 0,-26 0,0-26,0 26</inkml:trace>
  <inkml:trace contextRef="#ctx0" brushRef="#br0" timeOffset="10152.5807">11616 8546,'0'0,"26"-26,-26 26,0 0,0 0,0 0,26 0,-26 0,0 0,-26 26,26 1,-26-1,-1 0,27 1,-26-1,-1 1,1 26,-1-27,1-26,26 27,0-27,-27 0,27 0,0 0,27-27,-27 27,26-26,1-1,26 1,-27 26,-26-27,27 1,-27 26,-27 0,1 0,-1 26,1 1,-27-27,53 26,-27-26,27 27,27-27</inkml:trace>
  <inkml:trace contextRef="#ctx0" brushRef="#br0" timeOffset="11735.6713">14632 10028,'0'0,"-27"0,27 0,0 0,-26 0,26 0,0 0,0 0,0 0,0 0,0 26,0-26,0 0,0 0,26 27,-26-1,27-26,-27 27,26-27,1 26,-1 0,-26 1,27-27,-27 26,26 1,-26-1,0 1,0-27,0 26,0-26,0 27,0-27,-26 26,26-26,-27 0,27 27,0-27,-26 0,26 26,-27-26,1 0,26 0,-27 0,27 0,-26 0,26 0,0 0,-27 0,27 0,-26 0,26 0,0-26,0 26,-26 0,26 0,-27-27,27 27,0 0,0 0,0 0,0-26,0 26,27-27,-27 1,26-1,0 1,-26-1,27 1,-1-1,-26 1,27 0,-27 26,26 0,-26 0,0-27,0 27,0 0,0 0,-26 0,26 27,-27-27,1 26,26 0,-27-26,1 27,26-1,0-26,0 27,0-27,0 26,26-26,-26 0,27-26,-1 26,1-27,-27 27,26 0,1-26,-27 26,0 0,0 26,-27 1,27-27,-26 26,26 1,0-27,0 26,0-26,26 0,1 0,-1 0,-26 0,27 0,-27-26,0 26,26 0,-26 0,-26 0,26 0,-27 26,27-26,-26 27,26-1</inkml:trace>
  <inkml:trace contextRef="#ctx0" brushRef="#br0" timeOffset="50394.8825">6350 9208,'-26'0,"26"0,0 0,0 0,0 0,0 0,0 0,26 0,1 0,-1 0,1 0,-1 0,1 0,26 26,-27-26,0-26,1 52,-27-26,0-26,0 26,0-27</inkml:trace>
  <inkml:trace contextRef="#ctx0" brushRef="#br0" timeOffset="51366.9381">21088 10821,'26'0,"1"0,-1 0,0 0,1 0,-1 0,1 0</inkml:trace>
  <inkml:trace contextRef="#ctx0" brushRef="#br0" timeOffset="52478.0015">7171 9208,'0'0,"0"0,-27 26,27-26,0 0,0 0,0 0,0 0,0 0,27 26,-27-26,26 0,-26-26,26 26,1 0,-1 0,1 0,-1-26,1-1,-1 1</inkml:trace>
  <inkml:trace contextRef="#ctx0" brushRef="#br0" timeOffset="53586.0649">21723 10795,'53'0,"-27"0,0 0,27 0,-26-26</inkml:trace>
  <inkml:trace contextRef="#ctx0" brushRef="#br0" timeOffset="54652.126">7832 9208,'26'-27,"-26"1,0 26,27 0,-27 0,26-27,-26 54,27-27,-1 0,1 0,26 0</inkml:trace>
  <inkml:trace contextRef="#ctx0" brushRef="#br0" timeOffset="55577.1789">19871 10769,'0'0,"26"26,27-26,-27 0,27 26,27-26,26 0,-1 0,1 0,0 0,26 0,27 0,-27 0,-26 27,26-27,-26 0,-26 0,-1 0,-26 0,-27 0,1 26,-1-26,-26 0</inkml:trace>
  <inkml:trace contextRef="#ctx0" brushRef="#br0" timeOffset="71555.0924">11404 10266,'-27'0,"1"-27,26 27,-53-26,53 26,-26 0,-1 0,1 0,26 0,0 0,0 0,-27 0,27 0,0 0,0 0,0 0,0 26,27-26,-27 27,26-1,-26 1,27 26,-1 0,1 0,-27-1,26 1,0 0,1 27,-27-27,26 26,1-26,-1 26,1-26,-1 27,1-28,-1 1,27 27,-27-27,1 0,-1 26,1-26,26 0,-27 0,1 26,-1-26,1 0,26 26,-27-26,27 0,-27 26,1 1,26-27,-27 26,1-26,-1 53,27-27,-27 1,1-1,-1-26,1 26,-1 1,27 26,-26-27,-1 0,1 1,-1-1,27 0,-27 1,1-27,26 26,-27 27,27-53,-26 26,-1 1,1-1,-1-26,0 26,1 1,-1-1,1-26,-1 26,27 1,-26-1,-1 0,1 1,-1-27,27 26,-27 0,1 1,-1-1,27-26,0 26,-26 1,26-1,-1-26,-25 27,26-1,-27-26,27 26,-26 1,-1-1,1 0,-1-26,27 27,-27-27,1 26,-1-26,1 26,-1-26,1 0,-1 26,1-26,-1 0,1 0,-1 0,0 0,1 0,-1 0,1-27,-1 27,1 0,-1 0,1-27,-1 27,1-26,-1 26,1-27,-1 27,0-26,1 26,-27-53,53 52,-53-52,53 53,-53-53,0 0,53 53,-53-53,0 0,0 0,53 53,-53-53,0 0,0 0,0 0,0 0,0 0,0 0,0 0,0 0,0 0,0 0,0 0,0 0,0 0,0 0,0 0,0 0,0 0,0 0,0 0,0 0,-80-26,80 26,-26-27,26 27,-27-26,1 26,-1-27,1 1,-1 26,-25-27,25 1,1 26,26 0,-27-26,1 26,26 0,0 0,0 26,0-26,26 53,-26-53,80 53,-80-53,79 79,-79-79,79 80,-79-80,53 26,-53-26,0 0,53 26,-53-26,0-52,27-1,-27 0,0 0,0 0,0-26,0 26,0 0,0 26,0 1,0 26,0 0,0 0,0-27,-27 1</inkml:trace>
  <inkml:trace contextRef="#ctx0" brushRef="#br0" timeOffset="72374.1396">11113 10398,'0'53,"-27"-26,27-1,0 0,0 1,0-1,0-26,0 0,0 27,0-27,0-27,0 1,0-1,0-25,0-1,-26 0,26 0,0-27,0 54,-27-27,27 27,0-1,0 1,0 26,27 0,-1 26,27 1,-26-1,26 27,0-27,0 27,-1-26,-25 26,26-27,-27 1,1-1,-1-26,1 27,-27-27,0-27,0 1</inkml:trace>
  <inkml:trace contextRef="#ctx0" brushRef="#br0" timeOffset="78192.4724">11457 11906,'0'27,"0"-27,0 0,0 26,0-26,0 0,0 0,0 0,0 0,0 0,0-26,0 26,26-27,-26 1,27-1,-1-26,27 1,0-28,26-26,1 0,-1-26,53 0,1-27,25-26,1 26,26-26,27 0,-27 0,27 26,-27-26,0 26,-26 27,0-1,-27 1,0 26,-52 0,-1 27,1 0,-54 26,27 0,-27 26,1 1,-1-1,-26 1,0-1,27 27,-27-26,0 26,0 0,0 0,0 0,0 0,0 0,0 0,0 0,0 0,26 0,-26 0,0 0,-26 0,26 0</inkml:trace>
  <inkml:trace contextRef="#ctx0" brushRef="#br0" timeOffset="84680.8434">11721 13732,'-26'0,"26"0,0 0,-27-27,27 27,-26 0,26 0,-26 0,26 0,-27 0,27 0,0 27,0-27,-26 26,52-26,-26 27,0-27,27 26,-1-26,27 0,0 0,0 27,0-27,26 0,0 0,27 0,0-27,0 27,0 0,0 0,26-26,0 26,0 0,1-27,-1 27,0 0,1-26,-28 26,28 0,-54 0,1 0,-1 0,-53 0,27 0,-26 0,-27 0,0 0,0 0,0 0,0 0,0 0,0 0,0 0,0 0,0 0,0 0,0 0,0 0,0 0,26 0,-26 0,0 0,0 0,0 0</inkml:trace>
  <inkml:trace contextRef="#ctx0" brushRef="#br0" timeOffset="85736.9037">5662 14340,'0'0,"0"0,0 0,0 0,0 0,0 0,0 0,0 0,0 27,0-27,27 0,-27 0,26 0,1 0,-27 0,53-27,-27 27,1 0</inkml:trace>
  <inkml:trace contextRef="#ctx0" brushRef="#br0" timeOffset="86054.9221">6377 14155,'0'0,"0"0,26 0,-26 0,27 0,-1 0,1 27,-27-27,26 0,1 26,-27-26</inkml:trace>
  <inkml:trace contextRef="#ctx0" brushRef="#br0" timeOffset="86455.944">7885 14182,'0'26,"-27"1,27-1,27-26,-27 0,0 0,26 27,1-27,26-27,-27 27</inkml:trace>
  <inkml:trace contextRef="#ctx0" brushRef="#br0" timeOffset="86791.9641">10425 14155,'26'0,"-26"-26,0 26,27-27,-27 27,26 0,-26 0,27 0,-27 0,26 27,27-54,-26 27,26 0</inkml:trace>
  <inkml:trace contextRef="#ctx0" brushRef="#br0" timeOffset="91555.2364">11589 15266,'27'-26,"-27"26,26 0,-26 0,26-26,1-1,-1 1,1-1,-1-26,27 0,0 0,0 1,0-28,26 1,1-1,-1 1,27 0,-27-27,27 26,0-25,0-1,26 0,-53 0,54 0,-27 0,26 1,-26-1,0-27,26 28,0-1,-26 0,0 0,26 27,-26-27,-27 27,1 26,-1-27,-26 54,0-27,-27 26,1 1,-27 0,26-1,-26 27,0-26,0 26,0-27,0 27,0 0,0 0,0 27,0-27,0 26</inkml:trace>
  <inkml:trace contextRef="#ctx0" brushRef="#br0" timeOffset="100760.7631">22331 15399,'0'0,"0"0,0 0,0 0,0 0,0 0,0 0,0 26,0-26,-26 0,-1 27,1-1,-1 1,-26-1,27 27,-27 0,0 0,0-27,27 27,-1 0,1-26,-1-1,27 0,27 27,-1-53,1 27,26-1,0 1,0-1,-1 1,28-1,-27-26,0 0,-27 0,1 27</inkml:trace>
  <inkml:trace contextRef="#ctx0" brushRef="#br0" timeOffset="101052.7799">22278 15716,'0'27,"0"-27,27 0,-1 0,27 0,26-27,27 27,0-26,0 26,26-27,27 1,-27-1,1 1,25 0,-52-1,26 27,-52 0,-1-26,1 26,-27 0,-27 0</inkml:trace>
  <inkml:trace contextRef="#ctx0" brushRef="#br0" timeOffset="103462.9168">5054 17701,'0'0,"0"0,0 0,0 0,0 0,0 0,0 0,0 0,0 0,0 0,0 0,0 0,0 0,0 0,0 0,0 0,0 0,0 0,0 0,0 0,0 0,0 0,0 0,0 0,0 0,0 0,0 0,53 0,-53 0,0 0,0 0,0 0,0 0,53-53,-53 26,-27 27,27-26,-26 26,26 0,0 0,0 0,0 0,0 0,0 0,0 0,0 0,-53 53,53-53,0 0,0 0,0 0,79 0,-79 0,0 0,0 0,0 0,0 0,0 0,0 0,0 0,0 0,0 0,0 0,0 0,0 0,0 0,0 0,0 0,0 0,0 0,0 0,0 0,0 0,0 0,0 0,0 0,0 0,0 0,0 0,0 0,53 0,-53 0,0 0,0 0,0 0,0 0</inkml:trace>
  <inkml:trace contextRef="#ctx0" brushRef="#br0" timeOffset="103919.9429">5689 16933,'0'0,"0"0,26 27,-26-27,0 0,27 26,-27 1,0 26,0-27,26 27,-26 0,27 0,-27 0,0 0,0 0,26 0,-26-27,0-26,0 53,0-27,0-26,27 0,-27-26</inkml:trace>
  <inkml:trace contextRef="#ctx0" brushRef="#br0" timeOffset="104185.9591">6456 17092,'0'0,"0"27,0-1,0 0,0 1,-26-1,26 27,0-26,0 26,0 0,0-27,0-26,26 53,-26-53,27 79,-27-79,26 27,1-27,-1 0</inkml:trace>
  <inkml:trace contextRef="#ctx0" brushRef="#br0" timeOffset="104453.9745">7171 17224,'0'0,"0"0,0 27,0-1,0 1,26-27,-26 53,26 0,-26-27,0-26,27 79,-27-79,53 80,-53-80</inkml:trace>
  <inkml:trace contextRef="#ctx0" brushRef="#br0" timeOffset="104731.9904">7806 17224,'26'0,"-26"0,0 0,26 0,-52 27,26-1,0 1,0-1,0 27,0-26,0 26,0-1,0-52,0 80,0-80,26 79,-26-79,0 0</inkml:trace>
  <inkml:trace contextRef="#ctx0" brushRef="#br0" timeOffset="104990.0051">8599 17198,'27'0,"-1"26,-26 1,0-1,0 1,0 26,0 0,0-53,0 79,0-79,0 106,0-106,27 79,-27-79,0 0,0 27</inkml:trace>
  <inkml:trace contextRef="#ctx0" brushRef="#br0" timeOffset="105243.0196">9420 17224,'26'53,"-26"-26,0-1,-26 27,26-26,-27 52,27-26,-26 0,26 0,-27 0,27-53,0 79,0-79,0 0</inkml:trace>
  <inkml:trace contextRef="#ctx0" brushRef="#br0" timeOffset="105479.0331">10081 17119,'26'26,"1"27,-27-27,0 27,0 0,0 0,0 0,-27 0,27-27,0 27,0-53,-26 80,26-80</inkml:trace>
  <inkml:trace contextRef="#ctx0" brushRef="#br0" timeOffset="105719.0459">10716 17145,'26'0,"1"26,-1 27,-26 0,0 0,0 27,0-27,0-1,0 28,0-27,0 0,0-53,0 53,0-53,0 0</inkml:trace>
  <inkml:trace contextRef="#ctx0" brushRef="#br0" timeOffset="105943.0596">11377 17224,'27'53,"-1"-26,1 26,-27-53,0 106,0-54,0 1,0 0,0 0,0-53,-27 53,27-53</inkml:trace>
  <inkml:trace contextRef="#ctx0" brushRef="#br0" timeOffset="106145.0712">12198 17304,'53'53,"-53"0,26 26,-26 0,0-26,0 0,0-53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26:16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6721 13679,'0'0,"0"-26,0 26,26-27,-26 27,27-26,-27 26,53-27,-27 27,27-26,26 26,-26 0,27-27,-1 27,0 0,1-26,-1 26,-26 0,0 0,-27 0,1 0,-1 0,-26 0,0 0,0 0,-26 26,26-26</inkml:trace>
  <inkml:trace contextRef="#ctx0" brushRef="#br0" timeOffset="320.0182">6747 13705,'0'0,"0"0,27 0,-1-26,27 26,0 0,26 0,1-26,-1 26,27 0,0 0,0 0,-1-27,1 27,-26 0,-1 0,-26-26,0 52,-27-52,-26 26,0 0,-26 26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1:45:08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8409 11063,'0'0,"0"0,0 0,0 0,0 0,0 0,0 0,0 0,25 0,-25 0,24 0,1-25,0 25,25 0,-1 0,1 0,-1 0,26-25,-1 25,25 0,1 0,24 0,-25 0,25 0,0 0,-25-25,25 25,-49 0,24-24,-25 24,1 0,-50 0,24 0,-24 24,-25-24,25 25,-25-25,0 25,0-25,25 25,-25-25,0 0,0 0,0 0,0-25,24 0,-24 0,0 1</inkml:trace>
  <inkml:trace contextRef="#ctx0" brushRef="#br0" timeOffset="29435.6836">6846 13692,'0'0,"0"0,0 25,-25 25,25-26,-25 51,1-1,-26 25,25 1,-24 24,24-25,-25 0,25 0,1-24,-1-1,0-24,25-25,0-1,0-48,25-1,0-25,24-24,1-1,-1-49,1 25,24 25,1-50,-25 49,24 26,-24-1,-26 25,26 25,-50 50,25-1,-50 1,25 49,-25-24,0 24,1-25,-1 1,25-1,0-49,0-25,25-25,24 0,-24-24,49-26,-24 26,0-51,-1 51,1-26,-1 51,-24 24,0 24,-25 26,-25 24,0 26,1-1,-1 0,25 0,-25-49,50 0,-25-26,49-48,1-26,0 0,24 1,0-26,-24 26,0 24,-1 0,-24 25,-25 50,0-25,0 24,-50-24,26 0,-26 0</inkml:trace>
  <inkml:trace contextRef="#ctx0" brushRef="#br0" timeOffset="30152.7246">6028 13791,'0'-24,"24"24,-48 0,24 49,-25-24,-25 25,1-1,-1 1,0-1,25 1,1-25,-1 0,25-25,0-50,25 25,-1-49,1 24,25-24,0-1,-26 26,1-1,25 25,-50 25,0 0,-25 50,0 0,-24 24,-1-24,25 24,0-24,0-26,1 1,24-25,0 0,24-25,-24-24,25-1,0 1,-25-1,25 25,-25 0,0 1,-25 24,0 24,0 1,-24 25,24-25,-25 24,26-24,-1-25,0 25,0-50,25 25</inkml:trace>
  <inkml:trace contextRef="#ctx0" brushRef="#br0" timeOffset="30478.7433">5531 13568,'-24'-25,"24"1,-25 24,0 24,-25 26,1-25,-1 24,1 26,-26-50,26 24,-1-24,25 0,25-50,0 0,25-24,0-1,0-24,24 24,-24-24,0 24,0 0,-25 50,-25 0,-25 25,1 0,-1 25,-24-1,24-24,25 25,0-26,50-24,25-24,49-26,0 0</inkml:trace>
  <inkml:trace contextRef="#ctx0" brushRef="#br0" timeOffset="31100.7789">8310 14015,'0'24,"0"-24,24 0,1 0,0 0,25-24,-1 24,-24 0,25 24,-1-24,-24 25,0 0,0 25,-25-1,0 1,-25-1,0 26,0-25,0-1,1-24,-1 25,25-26,-25 1,25-25,-25 0,25 0,0 0,25 25</inkml:trace>
  <inkml:trace contextRef="#ctx0" brushRef="#br0" timeOffset="31324.7917">8558 14808,'0'25,"0"0,0-25,0 25,0-25,24 0,-24 0,0 25,25-1,-25-24,0 25,-25 0,25 0,0-25,-24 25,24-25,0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1:46:54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7491 6152,'0'-50,"0"25,0 0,0 1,0 24,0 24,0 26,-25 49,25-24,-25 24,25 50,-24-25,-1 0,0 0,0 25,-24-50,49 0,-25-25,0-24,0-25,25-50,-25 0,25-24,0-51,0-24,0 0,25-25,-25 1,0-1,25 0,0 0,-25 25,25 25,-25 25,0 24,-25 50,0 25,0 74,-49 0,-1 50,1 25,-25 24,24 0,-24-24,0-25,0-25,49 0,-24-74,24-26,0-48,50-26,-24-74,24 0,24-25,-24-49,50 24,-25-24,0 49,-1 0,1 50,0 24,-50 51,0 48,-24 76,-26-1,1 50,-50 49,25 25,-25-24,0 24,0 0,0-49,24-25,26-25,0-50,-1-24,50-75,1-25,-1-49,50-50,-25 0,24-49,-24 0,50 24,-50-25,25 51,-25 24,0 74,-25 25,-25 50,1 49,-50 50,-1 50,1 25,0 24,-25 0,0 0,25-24,24-26,1-49,-1-49,26-50,24-50,25-50,0-24,25-50,0-24,24-26,-24 1,0 24,24 25,-49 25,25 50,-50 49,1 50,-26 74,-24 50,-26 49,1 26,-25 24,0 24,0 1,0 0,25-50,0 1,24-75,1-50,49 0,0-99,25-25,0-49,50-25,-25-50,24 0,1-25,-1 1,1-1,-25 50,0 25,-25 49,-25 50,-25 25,-24 99,-25 0,-1 74,-24 1,25-1,-25 1,25-1,0-49,24-25,26-25,-1-74,50-25,0-50,25-49,24-25,1-25,0-24,24-1,-24 0,-1 26,1 24,-50 24,0 76,-25 48,0 26,-49 49,-1 25,-24 50,0-1,25 26,-26-25,26-1,0 1,24-50,25 0,0-25,25-49,0-1,0-49,25-49,0-1,0-49</inkml:trace>
  <inkml:trace contextRef="#ctx0" brushRef="#br0" timeOffset="721.0413">6350 2059,'0'25,"-25"-1,0 51,-24-1,-1 25,1 25,-1 0,-24 50,24 0,25-1,-24 26,24-26,0 1,50-25,0 0,24 0,1-25,24-25,1 25,24-25,-25 0,1 0,-1 26,-24-26,-1 25,1 0,-25 0,-25 0,0 0,-25 0,0 0,25 0,-25-50,0 26,25-51,-24 26,24-51,-25 26,25-50,0 0,-25 0,25 0,0-25,-25-24</inkml:trace>
  <inkml:trace contextRef="#ctx0" brushRef="#br0" timeOffset="1124.0637">5978 6028,'0'0,"0"0,0 0,25 0,0 24,-25-24,24 50,1-25,25 24,-25 1,-1 24,26 1,-25 24,0-25,-1 26,1-26,-25 0,25 1,-25-25,25-26,0-24,-1 0,1-24,0-26,25 0,-1-24,-24-1,25 1,-1 24,-24 1,0 24,-25-25,25 50,-25 0,0 0,0 0</inkml:trace>
  <inkml:trace contextRef="#ctx0" brushRef="#br0" timeOffset="1953.1117">6003 6152,'0'-25,"-25"0,0 0,25 0,0 25,0-24,0 24,50 0,-25 0,24 0,1 0,49 0,-25 0,26 24,-26-24,25 25,0 0,-24-25,-26 25,26 0,-50-25,0 0,-1 24,-24-24,0 0,0 0,0 0,-24 0,24 0,-25 0,0 0,25 25,-50-25,25 0,-24 25,-1 0,-24-25,24 25,-24-1,-1 1,1 0,0-25,24 25,0 0,26-1,-1-24,50 25,-25 0,49-25,-24 25,25-25,24 25,-24-25,-1 0,26 0,-26-25,-24 25,0-25,0 0,-25 25,-25-25,0 1,0-1,-24 0,-26 25,26-25,-1 25,0 0,1 0,49 25,0 0,0 24,49 1,1 0,0-26,24 26,-24-25,24 24,-49-24,24-25,-24 0,0 0,-25-25</inkml:trace>
  <inkml:trace contextRef="#ctx0" brushRef="#br0" timeOffset="90654.1851">22225 8979,'0'0,"0"-25,-25 1,25 24,0 0,0 0,-25-25,25 25,-24 0,24 0,-25 25,25-25,-25 24,0 26,25-25,0 0,0 24,0 1,0-25,0 24,25-24,0 0,0 0,-1 0,1-25,25 0,-25 0,-1-25,1 0,0 0,0-24,-25 24,0 0,0-25,-25 26,0-1,0 0,1 0,-26 25,25 0,-24 25,24-25,-25 25,25 0,1-1,24 1,0 0,0 0,0 0,24-1,1-24,-25 25,25-25,0 0,0-25,-25 1,24-1,-24 25,25-25,-25 0,-25 0,25 25,-24-24,24 24,-25 0,0 0,25 24,-25 1,25 0,-25-25,25 25,0 0,25-1,-25 1,25-25,0 0,0 0,-25 0,24-25,1 25,0-24,0-1,-25 0,0 25,0-25,-25 0,0 25,25 0,-25 0,1 25,-1 0,0-25,0 50,25-26,-25 1,50 0,-25 0,0 0,50-25,-25 0,-1 0,1 0,0-25,0 25,0-25,-1 0,-24 0,0 1,0 24,0-25,-24 25,-1 0,0 0,0 25,0-1,1 1,24 0,-25 0,25 0,25-25,-25 24,24-48,1 24,0 0,0-25,0 0,-1-25,-24 26,0-26,0 25,0 0,0 1,-24 24,-1 0,0 0,0 0,25 24,-25 1,25 0,0 0,25-25,-25 25,25-25,0 0,0-25,-1 0,-24 25,0-25,0 25,0-25,0 1,-24 24,-1 0,-25 0,25 24,1-24,-1 25,25 0,-25-25,25 0,0 0,0 0,0 0,25 0,-25 0</inkml:trace>
  <inkml:trace contextRef="#ctx0" brushRef="#br0" timeOffset="91398.2277">22969 10517,'0'-25,"0"1,-25-1,1 0,-1 0,0 0,0 25,0 25,1 0,24 0,0 24,0-24,0 0,0 25,24-26,1-24,-25 0,25 0,0 0,-25-24,25-26,-25 25,0 0,-25 1,25-1,-25 25,0 25,0-1,1-24,24 50,0-25,0 24,0-24,24-25,1 0,25 0,-25-25,-1 1,1-1,0-25,-25 25,0 1,0 24,-25 0,0 0,-24 24,24-24,0 25,25 0,-25 0,25 0,0-1,0-24,0 0,25 0,-25 0,0 0</inkml:trace>
  <inkml:trace contextRef="#ctx0" brushRef="#br0" timeOffset="92055.2653">22547 11658,'0'0,"0"0,-24 25,-1 0,25 0,-25 24,25-24,0 0,0 0,25-1,-25 1,49-50,-24 25,0-24,25-1,-26 0,1 0,-25 0,0 1,0 24,-25 24,1 1,-1 0,0 0,-25 24,26-24,-1 25,25-50,25 0,-1 0,1-25,0 0,0-24,0-1,-1 25,-24 0,25-24,-50 49,25-25,-24 25,-1 25,25-25,-25 25,25-1,-25 1,25-25,0 0,0 0,0 0,0-25,0 1,0-26</inkml:trace>
  <inkml:trace contextRef="#ctx0" brushRef="#br0" timeOffset="92736.3042">21382 9103,'0'50,"0"-50,0 50,0-50,24 24,1-48,0 24,0-25,0 0,-25-25,0 26,0-26,0 25,-25 0,0 25,-25 0,26 0,-26 25,25-25,0 50,1-25,24-1,24-24,-24 0,50 0,-25-24,0-1,-1 0,1 0,0-25,-25 26,0-1,0 25,-25 0,0 0,25 25,-24-1,24 1,-25 0,25 0,0 0,0 0,0-25,25 0,-25 0,0 0,0-25,0 0</inkml:trace>
  <inkml:trace contextRef="#ctx0" brushRef="#br0" timeOffset="122800.0238">7665 6499,'-25'49,"25"1,0 49,-25-24,25 24,-25 0,0 0,1 1</inkml:trace>
  <inkml:trace contextRef="#ctx0" brushRef="#br0" timeOffset="123235.0487">7491 7491,'0'-74,"25"24,-25-49,25 0,-25-25,24 49,-24-24,0 24,0 1,0 24,-24 26,-1 24,0 24,0 1,0 50,-24 24,-1 0,-24 0,24 25,-24-24,-1 24,26-25,-1-50,-24 26,49-50,-25-1,25-24,1-24,24-1,0-50,0 1,0 0,24-26,1 1,25 25,-50 24,25 1,-25 24,0 25,0 25,-25-1,0 51,-25-1,-24 25,24 1,-24-1,0 0,-1 0,26-24,-51-26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4T22:27:34.601"/>
    </inkml:context>
    <inkml:brush xml:id="br0">
      <inkml:brushProperty name="width" value="0.05292" units="cm"/>
      <inkml:brushProperty name="height" value="0.05292" units="cm"/>
      <inkml:brushProperty name="color" value="#789440"/>
    </inkml:brush>
  </inkml:definitions>
  <inkml:trace contextRef="#ctx0" brushRef="#br0">19670 8062,'-25'-25,"25"25,0 0,25 0,-25 0,50 49,-50 1,49 0,-24 24,25 0,-1 26,1-26,-25 25,24 0,1 1,-25-26,0 0,-1 1,1-25,0-26,-25 1,0-25,25-25,-25-49,0 24</inkml:trace>
  <inkml:trace contextRef="#ctx0" brushRef="#br0" timeOffset="265.0152">20216 7987,'0'-25,"-25"50,0-25,25 25,-49 25,24 24,0 0,-25 26,1-26,24 50,-25-25,1 0,-1 1,25-1,1 0,-1-49,25 24,-25-49,25 0,0-25,0 0,25-25,-25-25,49 1</inkml:trace>
  <inkml:trace contextRef="#ctx0" brushRef="#br0" timeOffset="619.0354">20489 8458,'0'0,"0"0,0 0,24 0,-24 0,25 25,0-25,0 0,24 0,-24 0,25 0,-25 0,0 0,24 0,-24 0,0-25,0 25,-25 0,0 0</inkml:trace>
  <inkml:trace contextRef="#ctx0" brushRef="#br0" timeOffset="908.052">20538 8706,'0'25,"0"-25,25 25,0-25,-25 25,49-25,-24 25,0-25,0 0,0 0,0 0,-1 0,1 0,0 0,-25-25,25 25</inkml:trace>
  <inkml:trace contextRef="#ctx0" brushRef="#br0" timeOffset="1212.0692">21034 8508,'0'0,"0"0,0-25,0 25,25 0,-25 0,25 0,0 0,24 0,-24 0,0 0,25-25,-26 50,-24-50,50 25,-50 0,0 0,0 0</inkml:trace>
  <inkml:trace contextRef="#ctx0" brushRef="#br0" timeOffset="1499.0858">21034 8682,'0'0,"0"0,0 24,0-24,0 0,0 0,0 25,25-25,0 0,0 0,24 0,-24-25,25 25,-25 0,-1 0,26 0,-50 0,25 0,0-24,-1 24,1 0</inkml:trace>
  <inkml:trace contextRef="#ctx0" brushRef="#br0" timeOffset="2136.1221">21927 8037,'0'-50,"0"50,0-50,0 26,25-26,0 25,25 0,-1 1,1 24,-1-25,1 25,0 0,-1 25,-24-1,0 1,-25 50,-25-26,0 1,0 24,-24-24,24 0,0 24,0-24,50-1,-25 1,50 24,24-24,-24-1,24 1,1 0,-1 24,-49-24,24-1,-49-24,0 25,-24-1,-26 1,-24-25,-1 24,-24-24,0 0,0-25,24 0,-24 0,49-25,1 0,-1 1,25-1,1-25,24 25,0-24,24-1,-24 25</inkml:trace>
  <inkml:trace contextRef="#ctx0" brushRef="#br0" timeOffset="2716.1554">22845 7764,'25'-124,"-25"0,-25 25,-24-25,-26 0,-49 24,-25 1,-49 0,-25 49,-25 1,-25 24,0 25,-25 25,0 24,1 26,-1 49,25 25,0-1,50 51,0-1,49 25,1 1,49 49,49-25,26 0,49-25,49 25,75-50,0-24,100 0,-1-50,99-50,1 1,24-26,50-49,0-49,0-1,24-49,-24-25,-50-25,26-25,-51-24,-49-25,-25-26,-74-23,-100-1,-49 0,-50 0,-74 25,-100 0,-24 50,-75 24,-49 50,-25 49,0 1,-25 74,397 0</inkml:trace>
  <inkml:trace contextRef="#ctx0" brushRef="#br0" timeOffset="35138.0098">18976 13444,'0'-25,"0"25,0 0,0 0,0 0,0 0,0 0,24 25,-24 25,25-1,0 1,0 24,0 1,24-26,-24 51,0-51,24 50,-24-49,0 24,0 1,0-26,-1 1,-24 0,0-25,0-1,0 1,0 0,0-25,0-25,0 0,0 1</inkml:trace>
  <inkml:trace contextRef="#ctx0" brushRef="#br0" timeOffset="35479.0292">19397 13419,'0'0,"0"0,0 0,0 25,0-25,-25 25,25 25,-24-1,-1-24,-25 49,50 1,-25-1,-24 1,24-1,0 0,0 1,1-1,-1-24,0-25,0 24,25-24,-25 0,25 0,0-25,0 0,0 0,25-25,0 0</inkml:trace>
  <inkml:trace contextRef="#ctx0" brushRef="#br0" timeOffset="36026.0606">19918 13097,'0'0,"0"0,0 0,0 0,-25 0,25 0,-24 0,-1 0,-25 25,25-25,-24 24,24 26,0-25,-24 0,49 24,0-24,0-25,24 25,1-25,25-25,-25 0,24 1,-24-1,25-25,-26 25,-24 0,25 1,0-1,-25 25,-25 25,0-1,25 26,-24 0,-1 49,0-25,0 26,-24-1,24 0,0 0,0-24,-24-1,49 0,-25-24,0 24,25-49,0 25,0-25,0-25,0 0,25 24,0-48,-1 24</inkml:trace>
  <inkml:trace contextRef="#ctx0" brushRef="#br0" timeOffset="36336.0783">19794 14114,'0'-25,"0"25,-25 0,25 25,-24 0,24-1,-25 1,25 25,0-25,0 24,25-24,-1 25,1-25,0-1,0-24,24 0,-24-24,0 24,0-25,0-25,-25 0,0 26,0-26,-25 0,0 1,0 24,0 0,1 0,-1 1,0-1</inkml:trace>
  <inkml:trace contextRef="#ctx0" brushRef="#br0" timeOffset="36825.1063">20216 13196,'25'0,"-1"-25,1 25,0-25,0 25,0 0,-1 0,-24 0,25 25,-25 0,0 25,-25-25,1 49,-1-24,0-1,0 26,0-26,25 1,0-1,25 1,0 0,25-26,-1 26,1-25,-1 24,1-24,-25 0,24 0,-49 0,0 24,0-24,-24-25,-1 25,-25 0,1-1,-1-24,0 25,1-25,-1 0,50 0,-49 0,49-25,0 1,24-1</inkml:trace>
  <inkml:trace contextRef="#ctx0" brushRef="#br0" timeOffset="38062.1769">21431 12998,'25'0,"-25"0,0 0,0 0,0 0,0 24,0 1,0 0,-25 0,25 24,0 26,-25-25,25 24,0 0,0-24,0 24,0-24,0-25,-24 0,24 24,0-49,0 25,0 0,0-25,-25 25</inkml:trace>
  <inkml:trace contextRef="#ctx0" brushRef="#br0" timeOffset="38359.1928">21307 13990,'0'0,"25"0,-25 0,25 0,0 0,-25 0,24 0,-24 0,25 0,0 0,-25 0,25 0,-25 0,25 0,-25 0,0 0,0 0,0 0,0 0,0 0,0 0,0 0,0 0,24 0</inkml:trace>
  <inkml:trace contextRef="#ctx0" brushRef="#br0" timeOffset="38940.2265">21704 13444,'0'0,"0"0,0 25,0-25,0 0,0-25,0 25,25 0,0-25,24 25,-24 0,0 0,25-24,-26 24,1 0,0 0,0 0,0 0,-25 0,0 0,0 0,0 0</inkml:trace>
  <inkml:trace contextRef="#ctx0" brushRef="#br0" timeOffset="39193.2409">21704 13618,'0'0,"25"0,-25 25,25-25,0 0,-1 0,1 0,0 24,0-24,0 0,-25 25,24-25,1 0,0-25,-25 25,50 0,-26-24</inkml:trace>
  <inkml:trace contextRef="#ctx0" brushRef="#br0" timeOffset="39596.2648">22523 13494,'0'0,"0"0,0 0,0 0,-25 0,25 0,-25 0,0 49,0-24,1 25,-1 24,25 1,0-26,25 50,-1-49,1 24,25-24,-1-25,1 0,24-1,-24-24,0-24,-1-26,-24 25,25-49,-50 24,0-24,0-25,0 24,-25 1,0 24,-24-24,24 24,-25 25,25 25,-24-24,24-1,25 25,-25-25,50 25</inkml:trace>
  <inkml:trace contextRef="#ctx0" brushRef="#br0" timeOffset="40181.2982">23292 12725,'-50'-50,"0"1,-49-1,0 0,-50-24,25 24,-50 1,1-1,-50-24,-1 24,1 25,0 0,-25 25,0 0,-25 0,25 50,-25 0,25 24,0 25,0 25,25 0,24 50,26 0,24-1,25 26,49-1,26 1,24-26,74 26,1-51,74 1,50 0,24-50,25-24,25-1,50-24,49-25,-24-25,24-25,0 25,1-50,-1-24,0-1,-24-24,-50 0,-1-25,-48 0,-26-25,-49-25,-25 26,-75-26,-49 0,-49 26,-26-1,-73 49,-1 1,-74 25,-1 24,-24 25,0 1</inkml:trace>
  <inkml:trace contextRef="#ctx0" brushRef="#br0" timeOffset="41192.3561">18207 14263,'0'24,"0"-24,-25 25,0-25,0 0,0 0,-49 0,24 0,-49 0,25 0,-50-25,0 25,-25-24,-25 24,1-25,-1 25,-24-25,-1 0,25 0,-49 1,50-1,-1 0,0 0,1 0,49 1,0-1,24 0,26 0,24 0,1 25,49-24,-25-1,25 25,0 0,0 0,25 25,-25-25,0 24,25 1,-25-25,24 50,1-1,0 1,0 0,0 24,-1-24,1 24,0 1,0-1,0 0,-1-24,-24 0,25-1,-25-24,-25 0,25 0,-24-25,-1-25,0 0,0 25,-24-50,24 1,-25-26,1 1,-1 0,0-1,1 1,-1-1,1-24,-1 49,25 1,-24-1,49 25,0 1,0-1,0 25,49 0,-24 0,25 0,24 25,0-25,-24 0,49 24,-24-48,24 24,-25-25,25 0,-24 25,-1-25,-24 0,0 1,-26 24,1 0,0 0,-25 0,0 24,0 1</inkml:trace>
  <inkml:trace contextRef="#ctx0" brushRef="#br0" timeOffset="65592.7517">2406 15627,'-25'-25,"25"25,0 0,0 0,-25 25,25 0,0 0,25 24,-25 1,25-1,0 26,0-1,-1 1,1-1,25-24,-25-1,-1 1,1-25,-25-25,25 0,-25-25,0-25,0 1,0-51,0 26,0-25,-25 0,25-1,0 26,0 0,25-1,0 26,-25 24,50 25,-1-25,-24 25,49 0,-24 0,24 0,-24 0,24 0,-24-25,24 25,-24-25</inkml:trace>
  <inkml:trace contextRef="#ctx0" brushRef="#br0" timeOffset="65894.769">4118 15404,'0'25,"0"-25,0 24,24-48,-24 24,25 0,0 0,25 0,-26 0,26 0,0 0,-1 0,1-25,-1 25,-24 0,0 0,0-25,-25 25,0 0</inkml:trace>
  <inkml:trace contextRef="#ctx0" brushRef="#br0" timeOffset="66110.7814">4192 15726,'0'25,"-25"-25,25 25,25-25,0 0,-25 0,25 0,-1 25,26-25,-25-25,24 25,1 0,0 0,-1-25,1 25</inkml:trace>
  <inkml:trace contextRef="#ctx0" brushRef="#br0" timeOffset="67209.8441">5655 16024,'0'0,"0"0,0-25,0 25,0 0,0 0,0-25,0 25,0 0,0 0,0 0,0 0,-24 0,24 0,0 25,0-25,0 0,0 0,0 25,0-25,0 0,24 0,-24 0,25 0,-25-25,0 25,0 0,0-25,0 25,0-25,-25 25,25 25,-24-25,-1 0,25 25,0-25,0 0,-25 25,25-25,25 0,0 0,-25 0,24-25,-24 25,0 0,0 0,0 0,0 0,-24 0,-1 0,25 0,-25 0,25 25,0-25,-25 0,25 0,0 0,0 0,0 0,0 0,0-25,0 0</inkml:trace>
  <inkml:trace contextRef="#ctx0" brushRef="#br0" timeOffset="72269.1336">5854 16669,'0'0,"25"0,0 0,-1 0,1 0,0 0,25 0,-1 0,1 0,24-25,1 25,24 0,0-25,0 25,25 0,0-25,0 25,50-24,-25 24,24-25,26 25,-26-25,26 25,-1 0,26-25,-1 25,0 0,-24 0,49 0,-25 0,0 0,25 0,0 0,-25-25,50 25,-25 0,0-24,25-1,-25 25,25-25,-25 0,0 0,0 0,0 25,0-24,0-1,0 25,-24-25,24 25,-25 0,0 0,0 0,-49-25,24 25,-24 0,-25 0,-25 0,0 0,-25 0,-24-25,-26 25,1-49,-50-1,0 1</inkml:trace>
  <inkml:trace contextRef="#ctx0" brushRef="#br0" timeOffset="75786.3348">6251 15478,'0'0,"-25"0,25 0,-50 0,26 0,-26 0,25 25,-24 0,-1 24,25-24,-24 50,24-1,0 0,25 1,25-1,0 1,24-26,26 1,-1-25,25-1,0-48,1-1,-26-25,25 25,-24-49,-26 0,-24-1,0 1,-25-1,-25-24,0 50,-24-26,-1 26,0 24,-24 0,24 0,1 25,24 25,-25-25,50 0,0 0,0 0,0 0</inkml:trace>
  <inkml:trace contextRef="#ctx0" brushRef="#br0" timeOffset="76027.3486">6871 15230,'0'50,"0"-1,25 1,-25 0,0 24,0 0,25 26,-25-26,24 25,-24-49,25 49,0-49,-25-1,0 26,25-51,-25 1,0-25,25 0,-25-25</inkml:trace>
  <inkml:trace contextRef="#ctx0" brushRef="#br0" timeOffset="76398.3698">7491 15404,'25'0,"-25"0,-25 25,25-1,-50 51,26-26,-1 26,0-1,25 1,0-1,25 0,0-24,49 0,-24-50,24 24,0-48,-24-1,0-25,24 1,-49-26,0 1,-25-1,-25 1,-25 24,1-24,-1 24,0 26,-24-1,24 25,26 0,-26 0,50 0,0 0,25 0</inkml:trace>
  <inkml:trace contextRef="#ctx0" brushRef="#br0" timeOffset="76638.3835">8260 15180,'0'50,"25"0,-25-1,25 26,-25-26,0 51,0-26,0 25,0-24,0-1,24-24,-24-1,0 1,0-25,0-25,0 0,25-25</inkml:trace>
  <inkml:trace contextRef="#ctx0" brushRef="#br0" timeOffset="77042.4059">8979 15404,'0'-25,"-25"25,1 0,-26 25,25-25,-24 49,-1 26,25-1,0 1,25-1,0 25,25-49,0 24,49-24,-24-25,24-25,-24 0,25-25,-1-25,-24-24,-26 24,1-24,-25-1,0-24,-25 50,-24-26,-1 1,1 49,-1 0,0 25,1 0,24 0,0 25,50 0</inkml:trace>
  <inkml:trace contextRef="#ctx0" brushRef="#br0" timeOffset="77283.4204">9773 15280,'50'0,"-50"0,0 24,-25 1,25 25,-25 0,25 24,-25 0,25 1,0 24,0-25,0 1,0-1,0 1,25-51,-25 1,0 0,25-25</inkml:trace>
  <inkml:trace contextRef="#ctx0" brushRef="#br0" timeOffset="77773.4481">10393 15404,'-25'0,"1"0,-26 0,25 49,0 1,1 0,24 24,-25 0,25-24,25 49,-1-49,1 24,25-24,24-25,-24-25,24 0,1-25,-26 0,1-49,-25 24,-1-24,-24 24,-24-49,-26 24,0 26,1-26,-1 26,-24 49,24-25,1 25,24 0,0 0,50 25,0-25</inkml:trace>
  <inkml:trace contextRef="#ctx0" brushRef="#br0" timeOffset="78020.4619">10939 15280,'25'0,"-25"0,0 0,24 49,-24-24,0 25,25 24,-25 1,0-26,0 50,25-24,-25-1,0-24,0-1,25 1,-25-25,0-25,0 0,0 0,0-25</inkml:trace>
  <inkml:trace contextRef="#ctx0" brushRef="#br0" timeOffset="78463.4877">11559 15354,'0'0,"-25"-25,25 50,-49-25,-1 25,0 0,26 24,-26 26,0-26,26 26,24-1,0 1,24-26,1 1,50-1,-26-24,26 0,-26-25,26-25,-26 0,1-24,-1-1,-24 1,-25-26,0 1,0-1,-25 1,-24 0,24 24,-25 0,26 1,-1 49,0-25,25 25,0 0</inkml:trace>
  <inkml:trace contextRef="#ctx0" brushRef="#br0" timeOffset="78687.5007">12030 15304,'25'25,"-25"25,25-25,-25 24,0 1,0 0,25-1,-25 26,0-26,0 1,24-1,-24 1,0-25,0-25,25 0,0 0</inkml:trace>
  <inkml:trace contextRef="#ctx0" brushRef="#br0" timeOffset="78877.5116">12799 15801,'0'0,"0"0,-25 0,25-25,-24 25,24-25,0 25</inkml:trace>
  <inkml:trace contextRef="#ctx0" brushRef="#br0" timeOffset="79109.5248">13742 15900,'49'0,"1"0,-25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01:46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23614 9575,'0'0,"-25"0,25 0,0 0,0 0,-25 0,25 0,0 0,0 24,-24 1,24 0,0 25,-25 24,25 25,-25 0,0 50,0-25,1 25,-1-25,25 25,-25-25,0 0,25-25,-25 0,1-49,24 25,0-26,-25 1,0-25,25-1,0 1,-25 0,25-25,0 0,0 0,-25-25,25 0,-24-24,24-1,-25 25,0-49,0 24,0 1,25-26,-24 26,-1-1,25 25,-25-24,25 24,-25 25,25 0,-25 25,25-1,0 51,0-1,25 1,-25 24,0 0,0 0,0-24,0 24,25-49,-25-26,0-24,25 0,0-24,24-26,1 0,-1-24,1 24,24 1,-24-1,0 1,-1 24,1 0,-25 25,-25-25,24 50,-24-25,25 0,-25 0,0 0,0 0,0 0</inkml:trace>
  <inkml:trace contextRef="#ctx0" brushRef="#br0" timeOffset="3716.2125">20538 13990,'25'25,"-25"-50,25 25,24 0,-24-25,25 0,0 25,24-25,-24 25,49 0,-50-24,51 24,-26 0,0-25,26 25,-26-25,0 0,-24-24,49 49,-74-25,25 25</inkml:trace>
  <inkml:trace contextRef="#ctx0" brushRef="#br0" timeOffset="4091.234">22051 13915,'0'0,"0"0,0 25,25 0,-25-25,50 25,-1 0,1-25,24 0,1 0,-26 0,26 0,-1 0,1-50,-1 50,1-25,-1 25,-24 0</inkml:trace>
  <inkml:trace contextRef="#ctx0" brushRef="#br0" timeOffset="4683.2679">20737 15429,'25'24,"-1"-48,1 24,0-25,25 25,-1-25,1 0,-25 0,49 25,-24-25,24 25,-24-24</inkml:trace>
  <inkml:trace contextRef="#ctx0" brushRef="#br0" timeOffset="4916.2812">21828 15280,'50'24,"-25"26,24-25,1-25,-1 25,1-25,-25 25,24 49,-24-74,25 25,-50-25,25 0</inkml:trace>
  <inkml:trace contextRef="#ctx0" brushRef="#br0" timeOffset="5281.3021">20662 16594,'25'25,"0"-25,25 0,-26 0,1 0,25 0,-25-25,24 25,-24-24,25 24,-26-25</inkml:trace>
  <inkml:trace contextRef="#ctx0" brushRef="#br0" timeOffset="5384.308">21307 16545,'50'0,"-1"0,26 0,-26-25,26 25,-1-74</inkml:trace>
  <inkml:trace contextRef="#ctx0" brushRef="#br0" timeOffset="6949.3975">20538 17959,'0'0,"0"0,0 0,50 49,-50-49,74-49,1-26,24 26,50-75,49 24,1-49,49 1</inkml:trace>
  <inkml:trace contextRef="#ctx0" brushRef="#br0" timeOffset="9821.5618">2158 10468,'0'0,"-25"0,25 24,0-24,-25 0,25 0,0 0,0 0,0 25,0 0,0 25,25-1,0 50,0-24,0 49,-1-25,1 0,0 25,0-49,0 24,-1-25,1 1,-25-26,0 1,0-25,0 0,0-25,-25-25,1 0,-1-25,0 26,-25-26,26-24,-26 24,0 0,26 1,-26-1,25 25,0 1,1-1,24 25,0 0,0 49,24-24,-24 25,50-1,-25 26,24-1,1 1,-25-1,24 0,-24-24,25-25,-25 0,-1-25,1 0,-25-50,25 0,0-24,-25 0,25-26,-1 1,1-25,0 50,0-50,0 24</inkml:trace>
  <inkml:trace contextRef="#ctx0" brushRef="#br0" timeOffset="52415.998">1339 8434,'25'0,"-25"0,0 24,0-24,25 25,-25 0,0 0,0 24,25-24,-25 0,0 0,25-25,-1 0,1-25,0 0,0-24,0 24,24 0,-24-25,25 1,-25 24,24-25,-24 50,0-24,24 24,-49 24,0-24,25 0,-25 0,0 25</inkml:trace>
  <inkml:trace contextRef="#ctx0" brushRef="#br0" timeOffset="55174.1558">8954 5556,'0'0,"0"0,0 0,0 0,0 25,0-25,0 25,0-25,25 0,0 0,0 0,0-25,0 25,24-25,1-24,-1 24,1-25,-25 25,24 1,1-1,-50 0,50 0,-50 0,24 1</inkml:trace>
  <inkml:trace contextRef="#ctx0" brushRef="#br0" timeOffset="57085.2651">14908 5606,'24'0,"-24"0,0 0,0 25,0-1,0 26,0 0,0-1,0 1,0-25,0-25,50 0,-50 0,50-25,-26-25,26 1,0-1,-26 0,26 1,-25-1,24 25</inkml:trace>
  <inkml:trace contextRef="#ctx0" brushRef="#br0" timeOffset="58001.3175">20241 5631,'0'0,"0"0,0 24,0-24,0 25,0 0,0-25,24 25,1 0,-25-25,50-25,-25 0,24 0,1-24,24-1,-24 0,24 1,-24-1,-25 25,0 25,24 0,-49 0,0 0,25 0,-25 0,0 0,0 25,0-50,0 25,0 0</inkml:trace>
  <inkml:trace contextRef="#ctx0" brushRef="#br0" timeOffset="59326.3933">20762 13990,'0'0,"0"0,0 0,0 0,0-25,0 25,0 0,0 25,0-25,24 0,1 0,0 25,0-25,0 0,24 24,1-24,-1 25,-24-25,25 0,-1 0,1 25,0-25,-1 0,-24 0,25 0,-26 0,1 0,0 0,0 0,0 0,-25 0,24 0,-24 0,25 0,-25-25,0 25,25 0,-25 0,0-25,-25 25,25-24,-25 24,-24 0,24 0,-25 0,26 0,-26 0,25 0,0 0,1-25,24 25,0 0,24 0,-24 0,50 0,0-25,-26 25,26 0,0 0,-1 25,-24-25,25 0,-50 25,24-1,-24-24,0 25,-24 0,24 0,-25 0,0-1,0 1,25 0,-25 0,1-25,24 25</inkml:trace>
  <inkml:trace contextRef="#ctx0" brushRef="#br0" timeOffset="60672.4703">21803 14213,'0'-25,"25"0,0 25,-25-24,50-1,-26 25,26-25,0 25,24 0,-24 0,24 0,0 0,1 0,-26 0,26 0,-26 0,-24 0,0 0,0 0,0 0,-25 0,0 0,24 25,-24-25,0 0,0 0,0 0,0 0,0 0,0 0,0 0,0 0,0 0,0 0,0 0,0 0,0 0,0 0,-24 0,24 0,0 0,0 0,0 0,0 0,0-25,24 25,-73-50,49 1,-75-50</inkml:trace>
  <inkml:trace contextRef="#ctx0" brushRef="#br0" timeOffset="61545.5202">18430 7565,'0'0,"0"-24,0 24,0 0,0 0,25 0,-25 0,0 0,0 0,0 0,0 0,0 0,0 24,-25 1,0 0,0 0,-24 0,-1-1,-24 1,-26 0,1 0,0 0,0-25,0 0,-25 0,24-25,26 25,-1-25,1 0,49 25,-24-25,24 25,50 0,-50 0,25 25,-25-25,25 0</inkml:trace>
  <inkml:trace contextRef="#ctx0" brushRef="#br0" timeOffset="63112.6098">13047 7293,'0'0,"0"24,-25 1,25 0,-24-25,24 25,-25 0,0-25,0 24,0 1,1 0,-26-25,0 25,1-25,-1 0,-24-25,-1 25,1-25,0 25,-1-25,-24 1,24-1,-24 0,0 0,0 0,24 1,-24-26,25 50,-1-25,1 0,24 1,-24 24,24-25,26 0,-26 0,25 25,0-25,25 50,-49-50,49 25,-25 0,25-24</inkml:trace>
  <inkml:trace contextRef="#ctx0" brushRef="#br0" timeOffset="65049.7206">7020 7119,'0'0,"-25"-25,25 25,0 0,-25 25,0-25,1 50,-1-26,-25 1,0 25,1 24,-1-24,-24-1,-1 1,1 0,0-1,-26-24,26 25,0-50,-1 0,1 0,24 0,-24 0,-1-25,26 0,-1-25,0 26,1-1,-1 0,1 0,-1 0,0 1,1-1,-1 0,25 25,-24-25,24 25,0 0,0 0,1-25</inkml:trace>
  <inkml:trace contextRef="#ctx0" brushRef="#br0" timeOffset="80557.6076">17314 10418,'0'0,"-25"0,0 25,25 0,-25 24,0 1,1 24,24 1,0-1,0 25,0-24,49 24,-24-25,25-24,-1 0,1-26,24-24,-24-24,24-26,1 0,-26 1,1-26,0 1,-26-1,-24 1,0-25,-24 49,-1 1,-25-26,1 50,-1 1,0-1,1 0,-1 25,0 0,26 25,-1-25,25 49,0-49,0 25</inkml:trace>
  <inkml:trace contextRef="#ctx0" brushRef="#br0" timeOffset="81033.6348">18058 10691,'0'-25,"0"25,0-25,-25 25,0 0,0 25,25 0,-49 0,49 24,-25 1,25-1,0 26,0-26,0 26,25-26,0 1,-1-25,26 0,-25-25,24-25,1-25,0 25,-26-49,26 0,-25-1,-25 1,25 24,-50-24,0 24,0 1,-24 24,-1 25,0 0,1 0,24 25,-25-25,50 49,-24-49,24 25,0-25</inkml:trace>
  <inkml:trace contextRef="#ctx0" brushRef="#br0" timeOffset="81347.6528">18628 10418,'25'50,"-25"-50,25 49,-50-24,25 49,0-24,0 24,0 1,0-26,0 26,-25-26,25 1,0 0,0-1,0-24,0 0,0 0,0 0,0-25,0 24,0-48,0 24,0-25</inkml:trace>
  <inkml:trace contextRef="#ctx0" brushRef="#br0" timeOffset="81701.6731">19199 10393,'0'0,"0"50,0-25,-99-1,99 26,0 0,-25-1,25 1,0 24,-25-24,25-1,0 26,0-26,0 1,0 0,0-26,0 1,0-25,25 25,-25-25,0 0,0 0,0-25,25 25</inkml:trace>
  <inkml:trace contextRef="#ctx0" brushRef="#br0" timeOffset="82061.6936">19695 10170,'25'0,"-25"0,0 25,0 99,0-75,0 1,0 24,-25 26,25-26,0 50,-25-25,25 0,0 1,0-1,0-25,0-24,-25 24,25-49,25 0,-25-25,0 0,-25 0,25-25</inkml:trace>
  <inkml:trace contextRef="#ctx0" brushRef="#br0" timeOffset="82917.7426">19819 8508,'0'0,"0"0,-25 25,25 0,0 24,0 1,0-1,0 26,0-1,-25 25,25-24,25 24,-25 0,0-24,0-1,0 1,0-26,0 1,0-25,0 24,0-49,0 25,0-25,0 0,0 0,0 0,-25-25,25 0,-24 25,-1-24,25-1,-25 0,0-25,25 50,-25-49,1 24,24 0,-25 0,25 25,0-24,0 24,-25 0,25 0,0 0,25 24,-25 1,0 25,0-1,25-24,-25 25,24-1,-24-24,25 0,-25-25,25 0,0 0,-25 0,25-25,-1 0,1-24,-25 24,25 0,0 0,-25 25,25 0,-25 0,0-24,24 48,-24-24,0 0,0 0,0 25</inkml:trace>
  <inkml:trace contextRef="#ctx0" brushRef="#br0" timeOffset="91746.2476">3200 7913,'0'0,"0"0,0 0,0 74,0-74,0 0,0 0,0 0,0 0,0 0,0 0,0 0,0 0,0 0,0 0,-25 25,25-25,0 0,0 0,0 25,0 0,0-25,-25 24,25-24,0 25,0 0,0 0,-25-25,25 25,0 24,0-24,0 0,0 24,0-24,0 25,0-25,0 24,0-24,0 25,25-26,-25 26,0 0,0-26,25 26,-25 0,0-1,25 1,-25-1,0 1,0 0,25-1,-25 1,0-25,24 24,-24-24,0 0,0-25,0 0,0 25,0-25,0 0,0 0,0 0,0 0,0 0,0 0,0 0,0 0,0 0,0 0,0 0,0 0,0 0,0 0,0 0,0 0,0 0,0 0,0 0,0 0,0 0,0 0,0 0,0 0,0 0,0 0,0 0,0 0,0 0,0 0,0 0,0 0,0 0,0 0,0 0,0 0,0 0,0 0,0 0,0 0,0 0,0 0,0 0,0 0,0 0,0 0,0 0,0 0,0 0,0 0,0 0,0 0,0 0,0 0,0 0,0 0,0 0,0 0,0 0,0 0,0 0,0 0,0 0,0 0,0 0,0 0,0 0,-24-25,-1 25,25 0,-25-25,25 25,-25-25,0 1,1 24,-1-25,0 25,0-25,25 25,-25 0,25 0,0 0,-24 0,24 0,24 0,-24 0,25 25,-25 24,25-24,0 25,24-25,-49 24,50 1,-50-1,25-24,0 0,-1 0,-24-25,25 0,0-25,-25 0,25 0,0-24,-25-1,24 1,-24 24,25-25,0 1,-25-1,25 25,0 0,-25 1,24-1,-24 25,25-25,-25 25,25 0,-25 0,0 0,0-25,0 25</inkml:trace>
  <inkml:trace contextRef="#ctx0" brushRef="#br0" timeOffset="92469.2889">2356 8657,'25'0,"-25"0,0 0,0 0,25 0,-25-25,25 25,0-25,-25 0,24-24,1 24,-25 0,25 0,-25 1,0 24,0-25,0 25,-25 0,25 0,0 25,-25-25,25 24,-24 26,24-25,0 0,0 24,0 26,0-51,0 26,0 0,0-1,0-24,0 0,0 0,0-1,0-24,0 0,24 0,-48 0,48 0,-48-24,24 24</inkml:trace>
  <inkml:trace contextRef="#ctx0" brushRef="#br0" timeOffset="92788.3072">2332 9153,'0'0,"0"0,0 0,0-25,0 25,24-25,1 25,25-24,-25-1,24-25,-24 50,25-50,-26 50,1-24,0-1,0 25,-25-25,25 25,0 0,-25 0,0 0,0 0,24 25,-24-25,0 0,0-25,25 25</inkml:trace>
  <inkml:trace contextRef="#ctx0" brushRef="#br0" timeOffset="102156.843">20017 9351,'0'0,"-24"0,24 25,-25-25,0 25,0-25,0 25,-24 0,24-1,-25 1,1-25,-1 25,-24-25,-1 25,1-25,-25 0,-1 0,-24 0,0-25,0 25,0 0,-24 0,-1 0,25 25,-25-25,25 25,-25-25,25 24,0 1,0 0,25 0,-1 0,1-1,25 26,-1-25,26 24,-26 1,51 0,-26-26,25 51,0-25,1-1,-1 26,25 24,-25-25,0 25,25-24,0 24,-25 0,25 0,0 1,0-1,25 0,-25-24,25-1,0 0,24 1,-24-1,25-24,-1-1,26 26,-1-26,1 1,-1 0,25-1,-24 1,49-25,-25-1,0 1,25 0,25 0,-25-25,25-25,0 25,0-25,-1 0,1 1,0 24,0-25,-50 25,25-25,-25 25,-24-25,-1 25,1-25,-26 1,1-1,-1-25,1 1,-25-26,0 1,-1-50,-24 0,0-25,-24-25,-1 1,0-1,0 0,0 26,1-1,-1 25,-25 0,25 24,25 26,-49 0,24 24,-25 0,1 26,-1-1</inkml:trace>
  <inkml:trace contextRef="#ctx0" brushRef="#br0" timeOffset="103361.912">16570 10815,'-25'0,"25"25,-50-25,25 0,1 0,-26-25,-25 25,1 0,0-25,-26 0,1 0,-25 1,0-1,0-25,-25 1,0-1,-24 0,-1 1,-24-1,-1 1,-24-1,0-24,-25 24,-25 25,0-24,0-1,-49 25,24 0,-49 25,24 0,-24 25,0 25,0-1,-1 1,-24 24,25 1,0 49,24-50,1 50,-1 0,1 0,49 0,-25 0,26 0,24 25,-1-25,1 0,50 0,-25 0,24-25,26 25,24-24,0-1,25 0,0 0,25-24,24-1,26-24,-26-1,50 1,-24 0,24-26,0 1,25-25,-25 0,25 0,0 0,0 25,0-25,0 0,0 0,0-25,0 25,0-25,0 1,0-1,0-25,0 1,0-1,25-24,-25 24,25-24,-25-1,25 26,-25-1,25 0,-25 26,0-1,0 0,0 25,0 25,-25 0,0 24,0 1,-24 24,-1 1,0 24,26 25,-26-25,0 0,26 0,-1-24,25-1,0-24,0-25,0 0,49-1,1-24,0 0,24-24,0-1,1 25,-1-50,1 25,-26 0,1 25,0-24,-26 24,26 24,-50-24,25 25,-25-25,0 0</inkml:trace>
  <inkml:trace contextRef="#ctx0" brushRef="#br0" timeOffset="106948.1171">3249 9699,'-49'-25,"49"25,-50 0,1 25,24 24,-25 1,1 24,-1 25,0 1,1 24,-1 0,25 49,1-24,24 25,0-25,49-1,1-23,24-1,25-50,1 0,24-49,24-25,26-25,-25 1,25-26,-26-49,1 24,0-24,-25-25,-25 0,0 0,-49-25,0 25,-50 0,0 0,-50 25,-24 0,-1-1,-24 51,0-1,-25 25,0 1,25 24,-25 0,24 24,1 1,49 0,-24 0,24-25,26 25,-26-1,25 1</inkml:trace>
  <inkml:trace contextRef="#ctx0" brushRef="#br0" timeOffset="107257.1347">3150 10418,'0'0,"25"25,-25-25,-25 25,25-1,0-24,0 25,0-25,0 0,0 0,25 25,-25-50,0 25,0 0</inkml:trace>
  <inkml:trace contextRef="#ctx0" brushRef="#br0" timeOffset="107489.148">3721 10592,'25'0,"-1"24,-24-24,-74 0,74 0,0 0,0 0,25 0,-25-49,0 49,0-50,0 50</inkml:trace>
  <inkml:trace contextRef="#ctx0" brushRef="#br0" timeOffset="107701.1601">4167 10393,'25'25,"-25"0,25-25,-25 25,0-25,0 0,0 0,0 0,0 0,0-25,0 25,-25-25,25 0</inkml:trace>
  <inkml:trace contextRef="#ctx0" brushRef="#br0" timeOffset="108092.1825">3671 11013,'0'0,"25"0,-25 0,25 0,-25 0,0 0,0 0,-25-25,50 25,-50-24,25 24,-25 0,25 0</inkml:trace>
  <inkml:trace contextRef="#ctx0" brushRef="#br0" timeOffset="108436.2022">3349 11534,'24'-25,"-24"-24,25 24,0 0,-25-24,50 24,-26-25,1 50,25 0,-1 0,-24 0,50 25,-26 0,1 0,0-1,-1 26,-24-50,25 50,-50-50,49 24,-49-24,0 0</inkml:trace>
  <inkml:trace contextRef="#ctx0" brushRef="#br0" timeOffset="108902.2288">3820 9823,'25'-25,"-25"25,25-50,-75 1,75-1,0 25,-1-24,1 49,0 0,0 0,0 24,-1-24,1 25,0 0,25-25,-26 0,26 0,0-25,-1-24,1-1,24 0,1 1</inkml:trace>
  <inkml:trace contextRef="#ctx0" brushRef="#br0" timeOffset="119681.8454">21109 8731,'-25'25,"-25"-25,50 0,-49 25,49-25,-25 25,0 24,0-24,25 25,-24 24,24 1,0 24,24 0,1-25,25 1,-25-1,24-24,1-25,-1-25,26-25,-26 0,1-25,24-24,-24 0,-25-26,24 1,-24 0,-25 24,0 1,-25 24,1-24,-26 49,25-24,-24 49,24 0,0 0,-25 24,50 26,-24-25,24 0,0 24</inkml:trace>
  <inkml:trace contextRef="#ctx0" brushRef="#br0" timeOffset="120071.8677">22101 9674,'50'-75,"-1"26,-24-50,25 24,-26-24,-24 0,0 24,-24 1,-1 24,-25-24,1 49,24 0,-25 25,1 0,24 25,-25 0,50 24,-25-49,50 50,-25-50</inkml:trace>
  <inkml:trace contextRef="#ctx0" brushRef="#br0" timeOffset="120493.8918">22547 9004,'0'0,"-24"0,24 25,-25 0,25-25,0 49,-25 1,25-25,0 24,25 26,-25-26,25 1,-1 0,1-26,0 26,25-50,-26 25,26-50,-25 25,0-25,24 0,-24-24,0-1,0 1,0-26,-25 1,0-1,0 1,-25 24,0 1,0-1,0 25,1 25,-1-25,25 50,-25-25,25 25,0-25</inkml:trace>
  <inkml:trace contextRef="#ctx0" brushRef="#br0" timeOffset="121193.9319">23341 9004,'0'0,"0"0,0 0,-25-25,25 25,-24-25,24 25,-25-24,0 24,25 0,-25 0,0 24,1 1,-1 0,0 25,0-1,25 1,0 24,0 1,0-26,25 1,0 0,0-26,-1-24,1 25,0-25,25 0,-26-25,1 1,25-26,-25 0,-1 26,1-51,0 26,0-1,-25 25,0-24,-25 24,0 0,25 0,-25 0,25 25,-24 0,24 0,-50-25,50 25</inkml:trace>
  <inkml:trace contextRef="#ctx0" brushRef="#br0" timeOffset="122097.9836">24705 5011,'0'0,"-49"-25,49 25,-75-25,75 25,-74 25,24-25,1 25,-1 24,1 1,-1 49,-24-25,24 50,-24 0,49 25,-25 0,1 0,24 0,0 0,25-25,25 0,-25 0,25-25,24-25,1-24,-1 0,1-1,24-49,1 0,-1-25,25-24,-24-1,24-24,0-1,-24-24,-1-25,-24 0,-1 25,1-25,-50-25,25 50,-25-50,-25 50,25-25,-25 24,0 1,-24 25,24-1,-25 26,1-1,24 25,-25 25,25-24,-24 48</inkml:trace>
  <inkml:trace contextRef="#ctx0" brushRef="#br0" timeOffset="139187.9611">9947 11832,'-25'-25,"25"25,0 0,-99-25,99 25,0 0,0 0,0 0,0 0,0 25,0-25,0 25,0 0,0 24,0-24,0 25,24-1,1 1,-25 24,0-24,25 24,-25-24,25 0,-25 24,0-49,0 24,0 1,0-25,0 24,-25-24,25 0,0 25,0-50,25 24,-25-24,0 25,0-25,0 25,0-25,0 0,0 0,0 0,0 0,0 0,0 0,0-25,-25 25,25-25,-25 1,25-1,0 0,-25 0,1-24,24 24,-25 25,25-25,-25 25,25-25,0 25,0-25,0 25,0 0,0 0,0 0,0 0,0 25,0 0,0 0,0 24,25 1,0 0,-25-26,0 26,24 0,1-26,-25 1,0-25,25 0,-25 0,0 0,25 0,-25 0,0-25,25 1,-1-26,1 25,-25-24,25-1,0 25,0-24,0 24,-1 0,-24 0,50 25,-50 0,0 0,-25-25,0 25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4T21:32:09.3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20290 12229,'0'25,"0"-25,-25 0,25 0,0-25,0 0,0-25,25 25,-25-49,25 24,0-24,24 24,-24-24,25 24,-1 1,26 24,-26 25,1 0,25 25,-26 49,1 1,-1 24,-24 74,0-24,-25 25,-25 0,0 24,-49-24,24-1,-49 1,0-25,0-25,-25 0,0-50,0 1,-25-51,25-24,25-24,-1-1,26-50,49 26,-25-26,50 26,25-1,25 25,24 25,26 0,-1 0,25 50,-25-25,25 24,-25 1,0-25,1 0,-26-25,0 0,-49-25,25-25</inkml:trace>
  <inkml:trace contextRef="#ctx0" brushRef="#br0" timeOffset="288.0159">21158 11410,'25'-25,"0"25,0 25,-25 0,0 25,0-1,-25 26,25 24,-25-25,0 1,1 24,24-25,-25-24,25-1,0 1,0-25,0-25,0-25</inkml:trace>
  <inkml:trace contextRef="#ctx0" brushRef="#br0" timeOffset="899.0514">21332 11609,'0'0,"0"24,0 51,-25-1,0 1,25 24,0 0,0-25,25 1,0-25,25-26,-1-24,1-24,24-1,1-50,-26 26,1-51,-25 1,24-25,-49 25,0 0,-24 24,-1 1,-25 49,0 0,26 25,-26 25,0 0,26 25,-1-1,25 26,25-51,-25 1,49 0,-24 0,25-25,-1 0,1 25,-25-25,24 24,1-24,-25 25,0 25,-1-25,1 24,0 1,0-25,24-1,1-24,0 0,-1-24,26-1,-26-25,26-24,-51-1,26-24,-25-25,-25 25,-25-25,0 25,-24 24,-1 1,-24 24,-1 50,26 0,-26 0,26 25,24 25,0-26,25 1</inkml:trace>
  <inkml:trace contextRef="#ctx0" brushRef="#br0" timeOffset="1366.0782">22622 10716,'-25'-75,"25"26,-50-26,1 26,-26-1,1-24,-25 49,-25 0,0 0,-25 0,-25 50,-24-25,-1 50,-24-1,0 51,0-1,-1 0,1 50,25 0,-1 24,26 1,-1 24,25 26,25-1,25 25,0 0,49-25,1 0,24 1,50-1,-1-25,51-24,-1 0,50-26,25-24,49-24,-24-1,49-25,25-24,0-25,25 0,-25-1,25-24,-25 0</inkml:trace>
  <inkml:trace contextRef="#ctx0" brushRef="#br0" timeOffset="29917.7112">2952 12601,'0'0,"0"25,0 24,0 26,-25-1,25 25,-25 0,25 1,0-1,-25-25,25 1,0-26,0-24,0-25,0 0,-24-25,24 1,-25-51,0 1,-25 24,1-24,-26 49,26 0,-26 25,1 25,24 0,1 49,-1 25,50-24,-25 24,50-25,0 1,24-26,1 1,24-25,1 0,-1-50,26 0,-26 0,25-24,-49-1,-1 0,-24 1,0-1,0 25,-25 1,-25 24,0 0,0 24,25 1,-24 25,24-1,0 1,24-25,1 0,25-25,24 0,-24 0,-1-25,26 0,-26-25,1-24,0 24,-26-49,1 0,0 0,0-25,-25 24,25-24,-25 25,0-25,0 25,24 25,-24-1,0 1,0 24,0 0,-24 50,24-24,0 48,-25 1,0 25,25 24,-25 1,0 49,1 0,24 25,-25-25,25 24,-25 1,25 0,25 0,-25-25,25 0,-25 0,24-25,-24 0,25 1,0-26,-25 0,25-24,-25 0,0-25,0-25,0 0,0-50,0 0</inkml:trace>
  <inkml:trace contextRef="#ctx0" brushRef="#br0" timeOffset="32450.8561">4614 12998,'0'0,"0"0,0 24,0-24,0 0,0 25,0 25,0-25,0 24,0 1,0 24,0-24,24 24,-48 1,24-26,0 1,0 0,0-26,-25 1,25-25,0 0,0-25</inkml:trace>
  <inkml:trace contextRef="#ctx0" brushRef="#br0" timeOffset="32778.8749">4341 12824,'0'-25,"0"0,0-24,25 24,24-25,1 26,-1-1,26 0,-26 0,51 25,-51 25,26 0,-26 0,1 24,-25 1,0 24,-25-24,0 24,-25 1,0-26,0 1,0-25,-24 24,-1-49,0 25,1-25,24 25,-25-50,50 25,-24 0</inkml:trace>
  <inkml:trace contextRef="#ctx0" brushRef="#br0" timeOffset="33657.9249">5383 12378,'-25'24,"0"1,25 0,-25 25,-24 24,24 0,0 50,-25-24,50 24,-24 0,24 0,0 0,0-25,0 0,24-24,1-1,0-24,-25-1,25-24,0 0,-25-25,24 0,1 0</inkml:trace>
  <inkml:trace contextRef="#ctx0" brushRef="#br0" timeOffset="35567.0343">6077 12923,'0'0,"0"0,0 0,0 0,0 0,0 0,0 0,-25 0,1-25,24 1,-25 24,0-25,0 25,-24 0,24 0,0 0,-25 25,25-1,25 1,-24 25,48-1,-24 1,25 0,0-1,25 26,-1-50,26 49,-50-49,24 24,1-24,-25 0,-1-25,-24 0,-24 25,-1-25,-25 0,1-25,-1 25,-24 0,24 0,0-25,1 50,24-50,0 25,25 0</inkml:trace>
  <inkml:trace contextRef="#ctx0" brushRef="#br0" timeOffset="36146.0675">6400 12378,'24'0,"-24"24,50 1,-50 0,25 25,0 24,-1 0,1 26,0-1,-25 25,0 0,0 0,0 0,-25-25,25 0,-25-24,1-26,24 1,-25-25,25 0,-25-25,25-25,0-25,0 1</inkml:trace>
  <inkml:trace contextRef="#ctx0" brushRef="#br0" timeOffset="36354.0793">7045 12799,'0'25,"0"0,0 0,0-25,-25 0,25 0,0 0,-25 24</inkml:trace>
  <inkml:trace contextRef="#ctx0" brushRef="#br0" timeOffset="36521.0889">6995 13295,'0'25,"0"0,0 0,0-25,0 0,0 0,0-25,0 25,0-25</inkml:trace>
  <inkml:trace contextRef="#ctx0" brushRef="#br0" timeOffset="38728.2152">3299 15429,'0'24,"0"1,25 25,0-1,-1 1,26 24,-25-24,24 49,-24-49,0 24,25-24,-50-1,24-49,-24 0,0 0,0-24,-24-26,-1-24,0-1,0-24,0 25,1-1,24 1,0 24,24 1,1 24,25 0,-1 25,1 0,0 25,24-25,-24 25,-1-1,26 1,-26 0,-24 0,25-25,-25 0,24 0,-24-25,0 0,-25 0,0-24,-25 24,0-25,0 25,-24 25,24 25,-49 0,24 25,0 24,26 25,-1-24,0 24,25-25,0 1,25-1,24-24,1-1,24-49,-24-24,24-1,1-25,-1-24,-24-25</inkml:trace>
  <inkml:trace contextRef="#ctx0" brushRef="#br0" timeOffset="39248.2449">4663 14387,'0'49,"0"26,0 24,-25 25,25 25,0 24,0 1,0-25,-24 0,24 0,0-25,0-25,0-50,0 26,-25-75,25-25,-25 0,0-49,0-1,1-24,-1 0,0 25,25-26,0 51,25-1,0 0,24 50,-24 0,25 25,-26 0,26 25,-25-1,0 26,-1-26,-24 26,25-1,0-24,25-1,-25-24,24-25,1-25,-1 1,1-26,-25-24,0-26,-1 26,1-25,-25 24,-25-24,25 49,-24-24,24 49,0 25,0 0,0 0,24 50</inkml:trace>
  <inkml:trace contextRef="#ctx0" brushRef="#br0" timeOffset="39459.257">5432 15751,'0'25,"25"-25,-50-25,25 0,0-49,-25-1,1 1,24-25,-25-1,25 26,0 24,25 1,-25 24,49 25,-24 25,25 0,-26-1,1 1,25 0</inkml:trace>
  <inkml:trace contextRef="#ctx0" brushRef="#br0" timeOffset="39800.2765">5680 15925,'0'0,"25"-25,0 0,-25-25,0-24,25 0,-25-1,0 26,0-26,24 50,-24 1,0 24,25 49,-25 1,50-1,-25 26,0-26,24 1,1-25,-25-25,24-25,-24 0,0-49,24-25,-49-1,25 1,-25 0,0 24,0 1,0 24</inkml:trace>
  <inkml:trace contextRef="#ctx0" brushRef="#br0" timeOffset="45753.617">8161 14932,'0'-24,"0"-1,0 0,0-25,-25 1,0 24,-24 25,-1-25,0 25,1 0,-26 25,50 0,-24 24,24 1,50 0,0 24,-1 25,26 0,24 1,1 24,-1-25,-24 0,0 0,-26-24,1-26,-25 1,-25-25,1 0,-26-25,0-25,-24 25,-1-50,26 1,-26-1,1 25,24-24,1-1,24 0</inkml:trace>
  <inkml:trace contextRef="#ctx0" brushRef="#br0" timeOffset="46265.6463">8855 14312,'0'25,"0"0,-49-25,-1 25,0 0,-49-25,50 24,-26 1,1 0,24 0,25 0,1 24,24-24,0 49,24-24,1 24,0 26,0 24,0 0,-25 0,0 25,0-1,0 1,0 0,-25-50,25 0,0 1,0-51,0 26,25-26,-25-24,24 0,1-25,0 25,-25 0,25-25,-25 0,25-25,-25 25,24-25</inkml:trace>
  <inkml:trace contextRef="#ctx0" brushRef="#br0" timeOffset="46584.6645">8731 15329,'-25'25,"25"-25,25 25,-25-25,0 0,25 25,0-25,24 0,-24 0,25 0,-25 0,-1 0,1 0,0-25,0 0</inkml:trace>
  <inkml:trace contextRef="#ctx0" brushRef="#br0" timeOffset="47428.7128">9351 14833,'0'0,"-24"25,24 0,-25-25,25 49,0 1,0 0,-25 24,25 0,0 26,-25-26,25 25,0-24,0-1,0 1,0-26,0-24,0 25,0-50,0 0,0 0</inkml:trace>
  <inkml:trace contextRef="#ctx0" brushRef="#br0" timeOffset="47997.7452">9451 15156,'0'0,"24"0,-24 24,-24 26,24 24,0 1,-25 24,25 0,25-24,-25-1,49-24,-24-1,25-24,-1-50,1 1,-25-26,-1 0,1-49,-25 25,0-25,0 24,-49 1,24 24,0-24,0 49,-24 0,49 50,-25-25,25 0,25 25,-1-1,1-24,0 25,25 0,-1-25,-24 50,0-1,0 1,-25 0,24 24,-24 0,25-24,-25 0,50-1,-25-24,24-25,-24 0,25 0,-1-50,-24 1,0-26,0 26,-50-26,25 1,-25 24,-24 1,-1-1,0 25,25 25,1-25,-1 25,0 0</inkml:trace>
  <inkml:trace contextRef="#ctx0" brushRef="#br0" timeOffset="48426.7688">10120 14412,'-24'-25,"24"0,0 25,0-25,24 0,-24 25,25 0,0 25,-25 0,25 25,0 24,-1 25,1 0,-25 25,25 25,-25 25,25-25,0 24,-1-24,1 0,0 0,0-25,-25-50,25 1,-25-26,-25 1,0-25,0-25,0 0,-24 0,24-25,0 25,-24 0,24 0,0 0,0 0,25 0,25-25</inkml:trace>
  <inkml:trace contextRef="#ctx0" brushRef="#br0" timeOffset="49288.8192">10815 14932,'0'0,"0"0,0 0,25 0,-25 0,49 0,-24 0,25-24,-1 24,1-25,-1 25,1 0,-25-25,25 25,-26 0,-24 0,0 0</inkml:trace>
  <inkml:trace contextRef="#ctx0" brushRef="#br0" timeOffset="49508.8318">10815 15156,'0'24,"0"1,25-25,-1 0,1 25,25-25,-1 0,1 0,0 0,-1 0,1 0,-25 0,24 0,-24 0,0 0,0 0</inkml:trace>
  <inkml:trace contextRef="#ctx0" brushRef="#br0" timeOffset="49788.8478">11633 14784,'0'0,"0"24,0-24,0 25,25-25,-25 0,50 0,-25 25,-1-25,1 0,25 0,-25 0,-1 0,26 0,-50 0,25 0</inkml:trace>
  <inkml:trace contextRef="#ctx0" brushRef="#br0" timeOffset="50065.8635">11534 15156,'0'24,"25"-24,0 25,0-25,24 0,1 25,-1-25,1 0,0 0,-1 0,1 0,-25 0,-1 0,1 0</inkml:trace>
  <inkml:trace contextRef="#ctx0" brushRef="#br0" timeOffset="51099.9228">12502 14039,'24'25,"-24"0,0-25,0 50,0-26,0 26,0 0,0-1,-24 26,24-26,0 1,0 0,0-1,-25-49,25 25,0-25,25 0</inkml:trace>
  <inkml:trace contextRef="#ctx0" brushRef="#br0" timeOffset="51465.9436">12948 14660,'25'-25,"24"0,-24 0,25-49,-1-1,-24 26,25-26,0 1,-26-1,1 26,0 24,0-25,-25 50,0 0,25 0,-50 50,25 0,-25 24,25 0,-25 51,0-26,1 25,-1 25,0-25,25 0,-25 0,0-25,25 0,0-49,0-1,0 1,0-50</inkml:trace>
  <inkml:trace contextRef="#ctx0" brushRef="#br0" timeOffset="51657.9547">12849 15577,'25'25,"-1"0,1 0,25-25,24 0,-24 0,24-25,-24 0,0 0,-1 25,1-24,-25-26,24 25</inkml:trace>
  <inkml:trace contextRef="#ctx0" brushRef="#br0" timeOffset="51982.9733">14039 13965,'25'0,"-25"25,0 24,0 1,0 24,0 1,0-1,0 1,0-1,-25 1,25-26,0 1,0-25,0-25</inkml:trace>
  <inkml:trace contextRef="#ctx0" brushRef="#br0" timeOffset="52942.028">14734 13419,'0'-49,"-25"-1,25-24,-49-1,24 1,-25-50,-24 25,-25-25,-1-25,-24 25,0-25,-49 0,-26 0,-24 25,-25-25,0 1,-50 24,-49 0,0-25,-25 25,-25 0,-25 0,0 0,-24 24,-1-24,1 50,-1 0,1 24,-1 0,-24 26,25 24,-26 49,26 1,-1 24,1 25,-1 25,51 25,-26 50,75-1,-1 50,26 0,24 50,75 0,0-1,74 50,50-24,-1 49,76-25,48 0,26 1,49-26,50 1,50-26,24 1,50-50,49 0,50-49,25 24,0-25,49-24,26-25,24 24,0-49,0 25,0-50,25 25,0-49,25-1,-1-49,1-25,-25-50,25-24,-25-50,-1-25,-23-24,-51-51,-24 1,-50-50,-25 0,-25 0,-24-49,-99 24,24-24,-74 24,-50-24,-50 49,-49 0,-49 25,-26 25,-24 24,-25 51,-25 24,1 49,-26 25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4T21:33:34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9351 2902,'0'0,"-24"-25,24 1,-25 24,0-25,0 25,0-25,-24 25,24-25,-25 25,1-25,-1 25,0 0,-24-24,0-1,-1 25,-24-25,0 0,0 0,-1 0,-24 1,25 24,-25-25,0 0,0 0,-25 25,25 0,-25-25,1 50,24-25,-25 0,0 25,0 0,25 0,-25-1,25 1,-25 25,1-25,23 24,1 1,-24 0,24-1,0 1,24 24,-24-24,25 49,25-25,-26-24,26 49,-25-24,24-1,26 0,-26 26,26-26,-1 1,1-1,-1 25,25-24,-24 24,24-25,0 25,25 1,-25-1,25 0,-25-25,25 51,25-51,-25 25,0-24,25 24,25-25,-26 25,26-49,0 49,-1-49,26 24,-1 1,0-1,26-24,-1 24,0 1,25-26,-25 26,25-26,25 1,0-1,0 1,0-25,24 0,1-1,0 1,24-25,-24 25,24-50,1 25,-1-25,0 1,1-1,24 0,-24-25,-1 1,0-1,1-24,-1-25,-24 24,0 1,-1-26,-24 1,25 0,-50 0,0-25,0 0,-25-25,-25 25,1-25,-26 0,1-24,-25 24,-25-25,-25 25,-25-24,1 24,-26 0,-24 0,-25 0,0 50,0 0,-25 0,-24 49,-1 1,25-1,-25 50</inkml:trace>
  <inkml:trace contextRef="#ctx0" brushRef="#br0" timeOffset="3246.1857">15999 5060,'0'-25,"0"-49,-25 24,25 26,-25-26,1 25,-1 0,0 0,0 25,-24 0,-1 0,-24 25,24-25,-24 50,24-25,-24 24,-1 1,25 0,-24 24,24 25,1-24,-26 49,26 0,24-25,-25 50,26-25,-1 0,25 0,0 0,0 0,25 0,24 0,1-50,-1 25,26-24,24-1,0 1,1-50,-1-25,25 0,0-25,-25-25,0-24,0-1,-24-49,-1 0,1 0,-26-25,1-24,-25 24,0 0,-1 0,-24 25,-24 0,-1 25,-25 25,25-1,-49 26,24-1,-24 25,-1 25,26-25,-26 25,26 0,-26 0,26 0,-26 0</inkml:trace>
  <inkml:trace contextRef="#ctx0" brushRef="#br0" timeOffset="5719.3271">14362 5581,'0'-25,"0"0,0 1,0 24,0-25,0 0,0 25,-25 0,25 0,0 0,0 0,0 25,25 0,-25 24,25-24,0 49,-1-24,1 24,25-24,-25 25,-1-26,1 26,0-51,-25 26,25 0,-25-26,25 1,-25 0,0-25,0 25,0 0,0-1,0-24,0 25,0-25,0 0,0 0,0 0,0 25,0-25,-25 0,0 0,25 25,0-25,-25 25,0-25,1 24,24 1,-25-25,0 25,25 0,0-25,-25 0,25 25,-25-25,25 0,0 0,0 0,0 0,-24-25,24 25,0-25,-25 0,25 0,0 1,0-26,-25 25,25-49,0 24,-25-24,0-1,25 1,0-25,-25 49,25-24,-24 24,24 0,0 1,0 24,0 0,0 0,0 1,0 24,0 0,0-25,0 25,0 0,0 0,0 0,-25 25,25-25,0 24,0-24,0 25,0-25,0 0,-25 0,25 0,0-25,0 1</inkml:trace>
  <inkml:trace contextRef="#ctx0" brushRef="#br0" timeOffset="9522.5447">16545 5209,'0'25,"0"-25,0 25,0-1,0-24,0 25,25-25,-25-25,24 25,26-49,-25 24,24-25,26-24,-26 0,51-1,-26-24,25 0,0-1,1 1,24 0,-25 0,25 24,-25 1,0-25,1 49,-26 1,0-26,-24 50,24-24,-49 24,25 0,-25 25,-1-25,-24 25,0 0,0-24,0 24,0 0,0 0,0 0,0 0,0 0,0 0,0 0,0 0,-24 0,-1 0,0 0,-25 0,26 0,-26 0,-24 0,24 0,0 0,26 0,-1 0,0 0,25 0,0 0,25 0,24-25,-24 0,25 0,-1 25,26-50,-26 50,1-24,0 24,-26-25,1 25,0 0,-25 25,25-1,-25 1,0 25,0 0,-25-1,25 26,0-26,0 26,0-26,-25 1,25-1,-25 1,25 0,0-26,0 26,-24-25,24 0,0-1,-25-24,25 0,0 0,0 0,0 0,0-24,-25-1</inkml:trace>
  <inkml:trace contextRef="#ctx0" brushRef="#br0" timeOffset="10058.5752">17041 3597,'0'0,"-25"-25,0 25,0 0,1 0,-1 0,0 25,-25 24,50 1,-24 0,-1 24,25 25,0-49,0 24,0-24,25-1,-1-24,26-25,0 0,-1-25,1-24,-1-1,1-24,-25-1,0 1,-1 0,-24-26,0 51,-24-26,24 50,-50-24,25 49,-24 0,24 0,-25 25,25-1,-24 1,24 0,0 0,25 0</inkml:trace>
  <inkml:trace contextRef="#ctx0" brushRef="#br0" timeOffset="11540.66">16371 6871,'0'0,"0"0,0 0,0 0,0 0,0 0,0 0,0 0,0 0,0 0,0 0,0 0,0 0,0 25,0-25,25 25,-25-25,0 24,25 26,-25-25,25 0,-1 24,1 1,0-1,0 1,24 0,1 24,0 0,-1 1,1-1,24 1,1-1,-26 25,26-24,-1-1,-24 1,-1-1,26-24,-26-1,-24 1,25-1,-26 1,1-25,25 0,-50-1,25 1,0 0,-25-25,24 0,-24 0,0 25,0-25,0 0,0 0,0 0,0 0,0-25,0 25,0 0,0-25,0 25,0-25,0 1,0-1,0 0,0 0,0 0,-24 1,24-26,0 25,0-24,0 24,-25 0,0-25,25 26,0-1,0 25,0 0,-25-25,25 25,25 50,-25-26,25 1,0 25,-25-1,24 26,1-26,0 26,25-1,-50-24,49-1,-49 1,25 0,0-26,-25 1,25 0,-25-25,0 25,-25-25,25 25,-25-25,0 0,-24 24,24-24,0 0,-25 0,26 25,-1-25,-25 0,25 0,0-25,1 25,-1-24</inkml:trace>
  <inkml:trace contextRef="#ctx0" brushRef="#br0" timeOffset="12101.6922">16272 8161,'0'0,"0"0,25 0,-25-25,24 25,1-25,0 0,0 1,0-1,0 0,-1 0,1 25,-25 0,25 0,-25 0,0 0,25 25,-25 25,0-26,0 26,0 0,0-1,-25 1,25-1,0 1,0 0,-25-1,25-24,0 25,0-26,-25 1,1 0,24 0</inkml:trace>
  <inkml:trace contextRef="#ctx0" brushRef="#br0" timeOffset="12434.7112">16222 8632,'25'0,"0"0,-25-25,49 25,-24 0,0 0,25 0,-25 0,24 0,1 0,-25 25,-1-25,1 25,0-25,0 0,-25 25,25-25,-25 0,0 0,0 0,0 0,24 0,-24 0,0 0,-24 0,24 0,0-25,0 25,0 0</inkml:trace>
  <inkml:trace contextRef="#ctx0" brushRef="#br0" timeOffset="22030.2601">18926 8210,'0'-24,"-25"-1,25 25,-25-25,1-25,-1 26,0-1,0 0,0 0,1 0,-1 0,0 1,-25-1,26 25,-1-25,-25 25,25 0,-24 0,-1 0,25 0,-24 25,24 0,-25 24,25-24,-24 25,24-1,-25 26,26-26,-1 26,25-1,-25 1,25-1,-25 0,25 1,0-1,-25 25,25-24,25-1,-25-24,25 24,-25-24,25 24,0-24,-1 0,26-1,0 1,-26-1,26-24,0 0,24 25,-24-26,24 1,-24 0,24 0,-24 0,24-25,1 0,-26 0,26 0,-26-50,26 25,-26-24,26-26,-26 26,1-51,-1 1,1 0,0-25,-26 0,1 25,0-1,-25 1,0 0,0 0,-25 24,0 1,1-25,-1 49,-25-24,-24 24,24 25,1-24,-26 24,1 0,24 25,-24 0,24 0,-24 25,24 0,1-1,24 26,0-25</inkml:trace>
  <inkml:trace contextRef="#ctx0" brushRef="#br0" timeOffset="28049.6044">19645 9004,'0'25,"25"0,-25 0,50-1,-25-24,-1 25,26-25,24-25,-24 1,24-1,1-25,24 0,-49 1,49-1,-50-24,26-1,-50 1,24 0,-24-1,-25 1,25-1,-50 1,0 0,0 24,1 0,-26 1,0-1,1 25,-1 0,-24 1,24 24,-24 0,24 0,-24 24,24 1,1 0,-1 25,0-1,1 1,24 0,0-1,-24 1,49-1,-25 1,0 0,25-26,-25 1,25 0,0-25,0 0,0 0,0 0,0 0,0 0,0 0,0-25,0 0,0 1,0-26,0 25,0 0,0-24,0 24,0-25,0 26,-25-1,25-25,-25 50,25-49,0 49,0-25,0 25,0-25,25 25,-25-25,25 25,-25 0,0 0,0 0,25 25,-25-25,0 50,0-26,-25 26,25-25,-25 24,0 1,25 0,-24-1,24-24,0 25,0-26,24 1,-24 0,25-25,0 0,0 25,25-25,-26 0,1 25,25-25,-50 0,0-25,25 25,-25-25,0 0</inkml:trace>
  <inkml:trace contextRef="#ctx0" brushRef="#br0" timeOffset="28503.6303">20216 7615,'0'0,"0"-25,0 25,0 0,0 0,-25 0,25 25,0 0,0 0,0-1,0 26,0 0,0-26,25 1,0 0,-25-25,24 0,1 0,0-25,0 25,0-25,-25-24,24-1,-24 1,0 24,-24 0,24-25,-25 50,0-24,0 24,0 0,1 0,-1 0</inkml:trace>
  <inkml:trace contextRef="#ctx0" brushRef="#br0" timeOffset="28759.645">20414 7020,'0'-25,"25"25,-25 0,0 0,0 25,0-25,0 25,0-1,0 26,-25-25,25 0,0-1,0 1,-25 0,25 0</inkml:trace>
  <inkml:trace contextRef="#ctx0" brushRef="#br0" timeOffset="33719.9286">14287 5829,'0'0,"25"0,-25 0,0 0,0-25,0 25,0 0,0 0,0 0,0 0,0 0,0 25,0-25,0 0,0 0,0 0,0 25,0-25,0 25,0-25,0 25,0-1,0 26,0 0,0-1,0 26,0-26,0 50,-25-49,25 49,0-24,-24-26,24 26,0-26,0 1,0-25,0 24,0-24,0 0,0-25,0 0,0 0,0 0,0 0,0 0,0 0,0 0,0 0,0-25,24 0,-24 0,25 1,-25-1,25 0,0 0,-25 0,25 1,0-1,-1 0,1 0,0 0,0 1,0 24,24-25,-49 0,25 0,0 25,0-25,-25 25,24 0,-24 0,0 0,0 0,0 0,0 0,0 0,0 0,0 0,0 0,0 0,0 0,0-24,0 24,-24 0,24 0,0 0,-25 0,0-25,25 25,-25 0,25-25,-25 0,1 0,24 1,-25-26,0 25,0-24,0-1,25-24,-24 49,-1-50,25 26,-25 24,25-25,-25 25,25 1,-25-1,25 0,-25 25,1 0,24 0,-25 0,25 25,-25-25,25 0,0 0,0 0</inkml:trace>
  <inkml:trace contextRef="#ctx0" brushRef="#br0" timeOffset="35243.0158">16867 4390,'0'0,"25"25,-25-25,0 0,25 0,-25 0,25-25,-25 25,24 0,-24-24</inkml:trace>
  <inkml:trace contextRef="#ctx0" brushRef="#br0" timeOffset="37251.1305">5333 7045,'-25'0,"25"0,0-25,25 0,-25-25,25-24,0-1,-1 1,26-25,0 0,-26-25,26 24,0 1,-1-25,-24 50,25-1,-26 26,1-26,-25 50,0-24,0 24,0 25,-25 0,25 0,-49 0,24 25,-25 0,26-1,-26 1,25-25,0 25,1-25,24-25,24-24,1-1,25 25,-1-49,-24 24,25 1,24-1,-49 25,25 25,-25 25,-1 0,-24 24,25 26,-25-26,0 1,0 24,0-24,0-25,25 0,0-50</inkml:trace>
  <inkml:trace contextRef="#ctx0" brushRef="#br0" timeOffset="44069.5205">19670 2654,'0'-25,"-25"0,25 1,-24-1,-1 0,0 0,0 0,0 1,0-1,-24 25,24-25,-25 25,1 0,-1 0,25 25,-24-25,-1 25,25-1,1 26,-1-25,-25 24,25 1,1 0,-26 24,25 1,-24-1,-1 0,0 26,26-1,-26 0,25 0,0 0,25 1,0 24,0-25,0 25,50-25,-25 25,0-25,24 1,1-26,-1 25,1-24,24-26,-24 1,24-1,1-24,-26 0,26-25,24 0,-25-50,1 1,24-1,0-24,-24-25,24-25,-25 0,1-25,-1 25,-49-25,25 0,-26 0,-24 25,0 0,-24 0,-26 25,0 0,-24 24,0 1,-1 0,1 24,-1 0,1 25,0 1,24 24,0 0,1 0,24 0</inkml:trace>
  <inkml:trace contextRef="#ctx0" brushRef="#br0" timeOffset="56401.226">22969 2679,'0'0,"0"-25,-25 25,25-25,-24 25,-1-25,25 25,-25-24,0 24,0 0,1 0,-1 0,0 0,0 0,-25 24,1 1,24 25,-25-25,26 24,-26 26,25-26,-24 26,24 24,-25 0,25 0,-24 1,24-1,0 25,25-25,-25 0,25 25,0-24,25-1,-25 0,25-25,25 26,-26-26,26 0,0-24,-1 0,26-1,-26-24,26 0,-1-25,-24 0,24 0,1-25,-1 0,0-24,-24-1,24 0,-24 1,0-26,-1-24,1 25,-25-25,-1-1,1 1,-25 0,0 0,0-25,0 24,0 26,-25-25,1 24,-1-24,0 25,0-1,-24 26,24-1,-25-24,1 24,24 25,-25-24,25 24,-24 0,24-25,0 50,0-24,25 24,0-25,0 25,-24-25,24 25,-25 0,25 0,0 0,0 0,0 25,0-25,-25 0,25 0,0 0,-25 25,25-25,0 0,0-25</inkml:trace>
  <inkml:trace contextRef="#ctx0" brushRef="#br0" timeOffset="64457.6868">20265 3448,'0'0,"0"0,0 25,25-25,-25 0,25 0,0 24,0-24,-1 0,1 0,25 25,-1-25,1 0,24 0,-24 25,25-25,-1 25,0-25,1 25,-1-25,1 24,-1-24,-24 25,24 0,-24-25,-1 25,1-25,-1 0,-24 0,25 0,-25 0,-1 0,1 0,0 0,-25 0,25 0,0 0,-25 0,0 0,25 0,-1 0,-24 0,0-25,25 25,-25 0,0 0,25-25,-25 0,0 25,0-24,-25-1,25 0,-25 0,1 0,-1 1,0-1,0 0,0 25,0 0,1-25,-1 25,25 0,0 0,-25 25,25-25,25 0,0 25,-25 0,24-1,1 1,0 0,0 0,0 0,-25-25,25 24,-25 1,0 0,0 0,-25 25,25-50,-25 49,-25-24,25 0,1 24,-26-24,25 0,-24 0,24 0,0-25,25 24,-25-24,25-24,-25 24,25-25</inkml:trace>
  <inkml:trace contextRef="#ctx0" brushRef="#br0" timeOffset="64924.7135">20861 2902,'0'0,"25"0,-25-25,24 1,1 24,-25-25,25 0,0 0,24 0,-49 1,25-1,0 0,-25 0,25 25,-25 0,0 0,0 0,0 0,0 25,0 25,-25-26,25 1,0 25,-25-1,25-24,0 25,0-25,0 24,0-49,0 25,0 0,0-25,0 0,-25 0</inkml:trace>
  <inkml:trace contextRef="#ctx0" brushRef="#br0" timeOffset="65142.726">20886 3175,'0'0,"0"0,24 25,1-25,-25 0,25 0,0 0,24 0,-24 25,0-25,0 0,-25 0,25 0,-1 0,1 0,0 0,25 0,-26-25,26 0</inkml:trace>
  <inkml:trace contextRef="#ctx0" brushRef="#br0" timeOffset="66339.7944">23341 2778,'0'-25,"0"-24,0 24,0 0,0-25,-25 26,25-26,-24 25,24-24,-25 24,0-25,-25 25,1-24,24 24,-49 0,24 25,0 0,1-25,-1 25,1 0,-1 0,0 0,1 25,-1-25,0 25,1 0,24 0,-25 24,26 1,-26-1,25 1,-24 0,24 24,0 1,0-26,-24 26,24-1,0 0,0 1,0 24,1-25,-1 1,0 24,25-25,-25 1,25-1,0 26,0-51,0 50,0-49,25 49,-25-49,25 49,0-49,-1 24,1 0,0 1,0-1,0-24,-1 24,1-24,0 24,0-24,24 0,-49-1,25 1,25-1,-25-24,-1 25,26-25,-25-1,24-24,1 25,-25-25,24 0,1-25,0 1,24-1,-24 0,-1 0,26-24,-26-1,1 0,0 1,-1-1,1-24,-1 24,-24-49,25 24,-25-24,24 25,-24-50,0 25,0-25,-1 24,1 1,-25-25,0 50,0-50,-25 49,1-24,24 25,-25-26,0 26,0 0,-24-1,24 26,0-26,0 50,0-24,1-1,-1 25,0 0,0 1,0-1,25 25,0-25,-24 25,24 0,-25-25,25 25,-25 0,25-25,0 25</inkml:trace>
  <inkml:trace contextRef="#ctx0" brushRef="#br0" timeOffset="67481.8598">19869 4614,'0'-25,"0"25,-25 0,25 0,0-25,0 25,0 0,0 0,0 0,0 25,0 0,0-1,25 26,-25-25,24 24,1 26,0-25,-25 24,25 0,24-24,-24 24,0 1,0-26,0 1,-1 0,1-1,0-24,-25 25,25-26,-25 1,25-25,-25 0,0 0,0 0,0 0,-25-25,25 1,0-1,0 0</inkml:trace>
  <inkml:trace contextRef="#ctx0" brushRef="#br0" timeOffset="67958.887">20216 5234,'25'0,"-25"0,0 25,0-1,0 1,0 0,0 0,0 24,0-24,0 25,0-1,24 1,-24-25,0 24,0-24,0 0,0-25,0 25,0-25,0 25,0-25,-24-25,24 25,-25-25,0 25,0-25,0 25,1-25,-1 25,0-24,25 24,-25 0,0 0,25 0,0 0,-24 0,24 0,0 0,0 0</inkml:trace>
  <inkml:trace contextRef="#ctx0" brushRef="#br0" timeOffset="68328.9081">20389 4862,'0'0,"0"0,-24 0,24 25,-25-1,25 26,0-25,0 24,-25 1,50-25,-25 24,25-24,-25 0,49-25,-24-25,0 0,0 1,-25-1,24-25,-24 1,0-1,-24 0,24 26,-25-26,0 25,0 25,-24-25,24 50</inkml:trace>
  <inkml:trace contextRef="#ctx0" brushRef="#br0" timeOffset="75651.327">20315 5978,'0'0,"0"25,0-25,-25 25,25-25,0 24,-25 1,1-25,24 25,-25 0,0-25,-25 25,1-25,24 24,-49-24,24 0,0 0,-24 0,24-24,-24-1,0-25,24 1,0-1,1-24,-1-1,0 1,26-1,-1-24,0 25,0-26,25 51,0-26,0 1,0 24,0 1,25 24,-25 0,0 0,25 25,-25 0,0 0,0 0,0 0,-25 25,25 0,0 0,0 0,-25-1,25 1,0 0,0 0,0-25,-25 0,25 0,0 25,0-25,-24 24,-1-24,25 25,-25 0,0-25,25 25,0-25,0 0,-25-25,25 25,25-50,-25 26,25-1,0-25,-25 25,25-24,-1 24,-24 0,25 0,-25 1,0-1,0 25,0 0,0 0,0 25,-25-1,25 1,0 0,0 0,-24 0,24 24,-25-24,25 0,0 0,0-1,-25 1,25 0,0-25,0 25,0-25,0 0,0 0,0 0,0 0,0 0,0 0,0 0,0 0,0 0,0 0,0 0,0 0,0-25,25 25,-25-25,0 0,25 1,-25-1,24 0,-24 0,0 0,25 1,-25 24,0-25,0 25,0 0,0 0,0 0,25 25,-25-25,25 24,-25 1,25 0,-1 0,-24-25,25 25,0-1,-25 1,0 0,25 0,-25-25,0 0,0 25,0-25,0 0,0 0,0 0,0 0,0 0,25 24,-25-24,0 0,0 0,0 0,0 0,-25-24,25 24,0-25</inkml:trace>
  <inkml:trace contextRef="#ctx0" brushRef="#br0" timeOffset="77359.4247">23564 4564,'25'0,"-25"0,0 0,0 0,0 25,0-25,0 25,0-1,0 1,25 0,0 0,-25 24,25 26,-1-25,1-1,0 1,0-1,24-24,-49 25,25-25,0-1,-25 1,25 0,-25 0,0-25,0 0,0 0,0 0,0 0,0 0,0 0,0 0,0-25,0 25,0-25</inkml:trace>
  <inkml:trace contextRef="#ctx0" brushRef="#br0" timeOffset="77749.4457">23937 4837,'0'25,"0"0,0-25,0 24,0 26,0 0,0-1,0-24,0 49,0 1,24-26,-24 1,25 24,-25-24,25 0,0-26,-25 1,0 0,-25 0,25-25,-25 0,0 0,1 0,-26-25,25 25,0-25,0 25,1 0,-1 0,0-25,0 25,25 0,0 0,0 0</inkml:trace>
  <inkml:trace contextRef="#ctx0" brushRef="#br0" timeOffset="78202.4727">24160 5804,'0'0,"0"0,0 0,-25 0,0 0,25 25,-25 0,1 0,-1 24,25-24,-25 25,50-1,-25-49,25 75,-25-75,49 49,1-49,-1-24,1 24,-25-50,-25 50,74-74,-74 74,0-75,0 75,-25-74,25 74,-74-75,49 50,-24 25</inkml:trace>
  <inkml:trace contextRef="#ctx0" brushRef="#br0" timeOffset="82267.7055">24061 6548,'49'50,"-49"-50,0 0,0 0,0 0,-25 50,25-50,0 0,0 0,0 0,0 0,0 0,0 49,0-49,-24 0,24 25,0-25,-25 25,25-25,-25 25,0-25,0 24,1-24,-26 25,25 0,-25-25,1 0,-1 25,1-25,-1 0,0 0,1 0,-1 0,1 0,-26 0,26-25,-26 25,26-25,-26 25,1-25,-1 1,26-1,-26 0,1 0,-1 0,26 1,-26-1,26-25,-1 25,-24 1,24-26,-24 25,24-24,1-1,-26 25,26-24,-26 24,26-25,-26 1,26-1,-26 0,25 26,1-51,24 26,-25-1,1 0,24-24,-25 49,26-49,-26 24,0 0,26-24,-26 24,25 1,-24-26,24 26,-25-1,25 1,1-1,-1 0,-25 1,25-1,1 1,-26-1,25 25,-24-25,24 1,0 24,-25 0,25 0,-24 1,24 24,0-25,-24 25,24 0,25 0,-50-25,50 25,-25 0,25 0,0 0,-24 0,24 0,0 0,0 0,0 0,0 0,0 0,0 0,0 0,0 0,0 0,0 0,0 0,0 0,0 0,0 0,0 0,0 0,0 0,0 0,0 0,0 0,0 0,0 0,0 0,0 0,0 0,0 0,-25-25,25 25,0 0,0-25,-25 25,25-24,0 24,-25 0,25 0,0-25,0 25,0 0,0 0,0 0,0 0,0 0,-25 0,25 0,0 25,0-1,0 1,-24-25,24 25,0 0,0 0,0-1,0-24,0 25,0 0,0-25,0 25,0-25,0 0,0 0,0 0,0 0,0-25,0 0,0 0,0 1,0-1,0-25,0 25,0-24,0-1,0 25,0 1,0-26,0 50,-25-25,25 0,0 25,0 0,0 0,0 0,25 0,-25 0,24 0,-24 0,25 25,0-25,0 0,0 0,-25 0,24 25,-24-25,25 0,-25 0,0 0,0 0,0 0,0 0,0 0,0 0,0 0,0 0,25 0,-25 0,0-25</inkml:trace>
  <inkml:trace contextRef="#ctx0" brushRef="#br0" timeOffset="83674.7859">23664 2629,'-25'0,"25"25,0-25,-25 0,25 0,0 0,-25 25,25-25,0 0,25-25,-25 0,25 0,0 1,-1-1,1 0,25-25,-1 1,-24 24,0-25,25 26,-25-1,-1 0,1 25,0-25,-25 25,0 0,25 0,-25 0,-25 0,0-25,25 25,-49 0,24 0,0 0,0-24,25 24,-25 0,0 0,25 0,0 0,25 0,0-25,-25 25,25-25,0 25,0-25,-1 25,1 0,-25-25,0 50,0-25,25 25,-25 0,0 0,-25-1,25 1,0 0,0 0,0 0,0-1,0 1,0-25,0 0,0 0,0 0,0 0</inkml:trace>
  <inkml:trace contextRef="#ctx0" brushRef="#br0" timeOffset="84098.8101">23937 2778,'0'0,"0"-25,24 25,1-24,-25-1,0 25,50-75,-50 75,25-49,-25 49,0 0,0 0,0 0,0 0,24 0,-24 0,0 24,0-24,25 75,-25-75,0 74,0-74,0 50,0-50,-25 50,25-26,0 1,-24-25,24 25</inkml:trace>
  <inkml:trace contextRef="#ctx0" brushRef="#br0" timeOffset="84288.8211">23912 2977,'0'0,"0"24,0-24,25 25,-25-25,24 0,-24 0,50 0,-50 0,50 0,-50 0,49 0,-49 0,50 0,-50 0,0 0,49-25,-49 25</inkml:trace>
  <inkml:trace contextRef="#ctx0" brushRef="#br0" timeOffset="86378.9399">24036 1984,'25'0,"-25"-24,0-1,0 25,0-25,0 25,0-74,0 24,0 25,0-49,0-1,0 26,-25-26,25 26,-50-26,25 26,1-1,-26 0,0 26,1-1,-26 0,26 0,-26 25,26 0,-26 25,26-25,-1 25,0 24,1 1,-1 0,1 24,-1-24,25 24,0 0,1 1,-1-1,25-24,0-25,0 24,0-24,0 0,0 0,0-25,0 0,0 0,0 0,0 0,0 0,0 0,0 0,0 25,0-25,0 0,0 0,0 0,0 0,0 0,0 0,0 0,0 0,0 0,0 0,0-25,0 25,-25 0,25-25,0 25,0-25,0 0,-25 1,25-26,-25 25,25 0,0 1,-24-26,24 25,-25 0,25 25,0-25,0 25,0 0,0 0,0 25,0-25,0 50,25-25,-25 24,24 1,-24 0,0-1,0 1,25-25,-25-1,0 1,0-25,0 0,25 0,-25 0,25-25,0 1,-1-1,1 0,0 0,25-24,-26 24,1 0,0 25,0 0,0-25,-1 25,1 0,-25 0,0 0,0 0</inkml:trace>
  <inkml:trace contextRef="#ctx0" brushRef="#br0" timeOffset="115264.5927">7913 14883,'-25'0,"0"0,0 0,0-25,1 25,-1 0,-25 0,25 0,-24 25,24-25,-25 25,1-1,24 1,-25 25,1-1,24 1,-25 24,26 1,-1-1,-25 26,50-1,-25 0,1 0,24 0,24 1,-24 24,25-50,25 25,-25-24,24-1,1-24,-1-1,26 1,-1-25,1-25,-1 0,25-25,0-25,-24 1,24-26,0 1,-24-25,-1-1,1-24,-26 0,26 0,-51 0,1-24,25 23,-50 1,0 0,-25 50,0-25,-24 24,-1 1,0 49,-24 0,0 25,-1 0,1 25,-1-25,1 25,-1 0,26 0,-1-25</inkml:trace>
  <inkml:trace contextRef="#ctx0" brushRef="#br0" timeOffset="116115.6414">6722 14932,'-25'-24,"25"24,0 0,0 0,0 0,0 24,0 1,25 0,-25 0,25 24,0-24,-1 50,1-26,0 1,0 24,0-24,24 0,-49-1,25-24,0 0,-25 0,0-1,0-24,25 0,-25 0,0 0,0 0,-25 0,25 0,0 0,0 0,-25 25,0 0,25 0,-24 0,-1-1,0 1,25 0,-50 0,25 0,1 24,-1-24,0 0,0-25,0 25,1-1,24 1,-25-25,25 25,-25-25,25 0,0 0,0 0,0-25,0 25,0-25</inkml:trace>
  <inkml:trace contextRef="#ctx0" brushRef="#br0" timeOffset="116497.6633">6598 14932,'25'0,"-25"0,0-24,0 24,0 24,0-24,0 50,0-25,0 24,0 26,25-1,-25 1,0 24,0-25,24 26,-24-26,25 25,-25-49,0 24,0-24,0-25,-25-1,25 1,0 0,0 0,0-25,0 25,0-25,0 0,0-25,25 0</inkml:trace>
  <inkml:trace contextRef="#ctx0" brushRef="#br0" timeOffset="120471.8906">8855 15056,'25'0,"-25"0,25 0,-25 0,25 0,-1 0,26 0,-25 0,25 0,24 0,0 0,1 0,-1 0,25 0,1 0,-1 0,0 0,0 0,0 0,26 25,-51-25,25 25,0-25,-24 0,-1 25,-24-25,-1 0,1 25,-25-25,0 0,-1 0,-24 0,0 0,25 0,-25 0,0 0,0 0,0 0,0 0,0 0,0 0,0-25,0 25,25 0,-25-25,0 0,0 25,0-25,25 25,-25-24,0-1,0-25,0 25,-25 1,25-1,-25 0,0 0,-24 25,24-25,-25 25,26-24,-1 24,0 0,25 0,0 0,0 24,25-24,24 25,-24 0,25 0,-1-25,1 25,24-1,-24 26,0-25,-26 0,1-1,0-24,-25 25,0 0,-25 0,0 0,1-1,-26 1,25 0,-24-25,24 25,-25 0,25-25,-24 24,49-24,-25 0,0 0,0 0,1 0,-1 0</inkml:trace>
  <inkml:trace contextRef="#ctx0" brushRef="#br0" timeOffset="121027.9224">9500 14163,'-25'0,"1"0,24 25,-50-25,25 25,0 0,1 0,-1 24,25 1,0 0,0 24,25-24,-1-1,1-24,25 0,-1 0,26-25,-1 0,-24-25,24-25,-24 25,24-49,-49 24,0 1,0-26,-25 26,-25-1,-25 0,1 26,-1-1,0 25,-24 0,0 25,24-1,0 1,26 0</inkml:trace>
  <inkml:trace contextRef="#ctx0" brushRef="#br0" timeOffset="121974.9766">12005 14585,'0'0,"-24"-25,-1 25,0-24,25 24,-50-25,26 25,-1 0,-25 0,25 0,1 25,-1-25,-25 24,25 1,-24 25,24-1,-25 1,26 0,-26 49,0-25,26 25,-1-24,0 24,0 25,25-49,0 49,25-25,-25 0,50-25,-26 1,26 24,24-25,-24-24,24 24,1-24,24-25,-25 24,26-49,-1 0,0 0,-24-24,24-26,0-24,0-26,-24 1,-1 0,0-50,-24 0,0 1,-26-1,-24 0,0 25,-24 0,-1 25,-25 24,-24 1,-1 24,1 25,-25 1,0 48,-1-24,26 25,24 0,1 25,24-26</inkml:trace>
  <inkml:trace contextRef="#ctx0" brushRef="#br0" timeOffset="127731.3058">11956 16495,'0'0,"0"0,0 0,0 0,0-25,0 25,0 0,0 0,0 0,0 0,0 0,-25 0,25 25,0-25,0 25,0 0,0 0,0-1,0 26,0-25,0 24,0 1,0 0,0-1,0 1,0-1,0 1,0-25,0 24,0-24,0 25,0-25,0-25,0 24,0-24,0 0,0 0,0-24,-25 24,25-25</inkml:trace>
  <inkml:trace contextRef="#ctx0" brushRef="#br0" timeOffset="128108.3274">11832 17041,'0'0,"-25"0,25 0,0 0,0 0,-25 0,25 0,0 25,-25-25,25 24,0 1,25 0,-25 0,0 0,0-1,0 1,25 0,-25 0,0 0,25-25,-25 0,0 24,25-48,-1-1,-24 0,50-25,-25 26,0-26,-1 0,26 1,-25 24,0 0,-25 25,24 0,-24-25,0 25</inkml:trace>
  <inkml:trace contextRef="#ctx0" brushRef="#br0" timeOffset="128757.3645">11931 17487,'-25'-25,"0"1,-24 24,24-25,-25 25,1 0,-1 25,1-1,-1 1,0 25,1-25,24 49,-25-24,26 24,24 1,-25-26,25 50,25-24,-1-1,1 1,25-1,-1-24,26-1,-26-24,26 0,-26 0,26-50,-1 0,-24 0,24-24,-24-1,-1 0,1-24,-25 0,0 24,-25-24,-25-1,0 26,-25-1,26 0,-26 26,0-26,1 50,-1-25,50 25,-49 0,49 0,0 0,-50 25,50-25,0 0</inkml:trace>
  <inkml:trace contextRef="#ctx0" brushRef="#br0" timeOffset="129478.4058">11981 17363,'-25'-25,"0"25,-25-24,1-1,24 0,-25 25,1-25,-1 25,1 0,24 0,-50 25,26 0,-1 24,1 1,-26-25,26 49,-26 1,25-1,1 1,-1 24,25-25,1 25,-1 1,0-1,50-25,0 1,-1-1,1-24,25-1,24 1,-24 0,24-26,1 1,-1 0,1-25,-1 0,0 0,1 0,-1 0,1 0,-1-25,0 0,-24 1,24-26,-24 0,0-24,-1-1,-24 1,25-25,-25 24,-1-24,1 25,-25-1,25-24,-50 50,0-26,25 26,-49-1,24 0,-25 1,1 24,-1 0,0 0,1 0,-26 25,26 0,24 0,-25 0,26 0,-1 0,25 0,0-24</inkml:trace>
  <inkml:trace contextRef="#ctx0" brushRef="#br0" timeOffset="129899.4298">12576 16470,'0'25,"0"-25,0 25,0 0,0 0,0-1,0 26,0 0,0-1,0 1,0-1,0-24,0 0,25 25,-25-26,0 1,0-25,0 25,0-25,0 0</inkml:trace>
  <inkml:trace contextRef="#ctx0" brushRef="#br0" timeOffset="135895.7728">7193 16421,'0'0,"0"0,0 0,0 0,-24 0,24 0,0 0,0 25,-25-25,0 0,25 24,-50 1,26-25,-26 25,0 0,1-25,-26 25,-24-1,0 1,0 0,-25 0,0 0,24-25,-24 24,0 1,0-25,25 25,0 0,0-25,24 25,-24-1,49-24,-24 0,24 25,26-25,-26 0,25 0,0 0,-24 0,49 0,-25 25,0-25,25 0,0 0,-25 25,25-25,0 0,0 0,-24 25,24-25,-25 0,25 0,0 24,0-24,0 0,0 0,0 0,0 0,-25 25,25-25,0 0,0 0,0 0,0-25,0 25,0-24,0 24,0-25,0 0,0 0,25 25,-25-49,25 24,-25-25,24 25,-24 1,25-1,-25 0,0 25,0 0,0-25,0 25,0 0,-25 25,1-25,-1 25,0 0,0-25,-25 24,26 1,-1 25,0-25,0-1,25 1,-25 0,25 0,25 0,0-1,-25 1,50 0,-26 0,1 0,25-1,-25 1,24 0,-24 0,0 0,0-25,-25 24,25-24,-25 0,24 0,-24 0,0 0,0-24</inkml:trace>
  <inkml:trace contextRef="#ctx0" brushRef="#br0" timeOffset="136384.8008">5135 15974,'0'0,"24"-25,-24 25,25-24,0-1,0 25,0-50,-1 25,1 1,0-26,0 50,0-25,-25 0,24 25,-24 0,0 0,0 25,0 0,0 25,0-1,0 1,0-1,-24 26,24-26,0 1,0 24,0-49,0 25,0-25,0 24,0-49,0 25</inkml:trace>
  <inkml:trace contextRef="#ctx0" brushRef="#br0" timeOffset="136603.8133">5283 16371,'-24'0,"24"0,0 0,0 0,24 0,1 0,0 0,0 0,0 0,-1 0,1 0,25 0,-25 0,24 0,-24 0,25 0,-26-25,26 25,-25-25</inkml:trace>
  <inkml:trace contextRef="#ctx0" brushRef="#br0" timeOffset="137340.8553">4167 16297,'-49'0,"-1"-25,25 0,-24 0,-1 25,0 25,1-25,24 25,-25 24,1 1,-1 0,0 49,1 0,24 0,0 25,0 0,25 25,0-50,0 25,50-24,-25-1,24-49,1 24,25-49,-1 0,0-25,1 0,-1 0,1-25,-1-25,0 1,1-26,-26 1,-24-1,25-24,-50 0,25 24,-25-24,-25 25,0-1,0 1,-24 24,-1 26,0-1,1 25,-1 0,1-25,-1 50,25-25,0-25,1 25,24-25</inkml:trace>
  <inkml:trace contextRef="#ctx0" brushRef="#br0" timeOffset="138640.9293">3473 16371,'0'0,"0"0,0 0,-25-25,0 0,25 1,-25-1,0-25,-24 1,24-1,-25 0,26-24,-26 0,25-1,0 1,-24 24,49-24,-25-1,0 26,25-1,0 1,0-1,25 25,0-25,0 26,-1-1,1 25,25 0,-25 0,24 0,1 25,-1-1,1 26,0 0,-26-25,26 49,0-24,-26-1,1 1,-25-1,25-24,-25 0,0 25,0-26,0-24,0 25,0-25,0 0,0 0,0 0,0 0,0 0,0 0,0 0,0 0,0 0,0 0,0 0,0 25,0-25,0 0,0 0,0 0,0 25,0-25,0 0,0 0,0 25,0-25,0 0,0 0,0 0,0 0,0-25,-25 25,25 0,0-25,-25 0,1 0,-1 1,0-26,-25 25,26 0,-1 1,0-1,25 25,-25-25,25 25,0 0,0 0,0 25,25 0,0 24,0-24,-1 0,1 24,0 1,25 0,-26-26,1 26,-25-25,25 0,-25-25,25 0,0 0,-25 0,0-50,25 25,-1-24,-24-1,0 0,25-24,0 49,-25-49,25 49,-25-25,0 26,0-1,0 0,0-25</inkml:trace>
  <inkml:trace contextRef="#ctx0" brushRef="#br0" timeOffset="139042.9528">3274 14759,'-25'0,"-24"25,24-1,25 1,-25 0,0 0,25 24,0-24,25 0,0 0,0 0,0-25,-1 24,1-48,0 24,-25-25,25 0,-25 0,0-24,0 24,-25 0,0 0,0 0,1 1,-1-1,0 0,25 25</inkml:trace>
  <inkml:trace contextRef="#ctx0" brushRef="#br0" timeOffset="139277.9663">3324 14213,'0'-25,"0"25,-25 0,25 0,0 25,0 0,0 0,0-1,0 51,0-25,0-1,25 26,-50-26,25 1</inkml:trace>
  <inkml:trace contextRef="#ctx0" brushRef="#br0" timeOffset="143370.2003">6821 15205,'-25'-25,"1"1,24-1,0 0,-25 25,25-25,-25 0,25 25,0 0,0 0,0 0,0 0,0 0,0 0,0 25,25 0,0 25,-25-1,24 1,1-1,0 1,0 0,-25-1,25-24,-25 25,0-25,0-1,0-24,0 0,0 0,0-24,0-26,0 25,0-49,-25 24,25-24,0 24,-25-24,25-1,0 50,0 1,-25-1,25 25,0 49,0-24,0 50,0-1,0 0,0 26,0-26,0 1,25-26,-25 1,25-1,-25-24,25-25,-25-25,0 1,0-1,25-25,-50 1,25-1,0 25,0-24,-25 24,0 25,0 0,25 25,-25-1,25 26,-24 0,24-26,0 1,0 0,0-25,0 0,0-25,24 0,-24 1,25-26,-25 0,0 26,0-1,0 25,0 0,0 25,0 24,0 1,0-1,0-24,0 25,0-25,0-1,0-24,25-24,-25-1,25-25,-25 1,0-1,0 0,0 1,-25 24,25 25,-25 0,0 0,1 25,24 24,-25 1,0 0,25-1</inkml:trace>
  <inkml:trace contextRef="#ctx0" brushRef="#br0" timeOffset="152626.7298">13171 15255,'0'0,"0"0,0 0,0 0,0 0,0 25,25-25,0 24,0-24,24 25,1 0,0-25,24 0,0 25,26-25,-1 0,0 0,25 0,0 0,-25 0,25 0,0 0,25 0,-50 0,25 0,-24 0,-1-25,-25 25,1-25,-1 25,-24-25,-1 1,1-1,-25 25,0-25,-1 25,-24 0,0 0,25 0,-25 0,0-25,0 25,0-25,0 25,0-24,0 24,0-25,-25 0,25 0,-24 0,-1 1,0-1,0 0,-25 0,26 0,-1 1,0-1,0 25,0 0,25 0,0 0,0 0,25 0,0 25,0-1,0-24,-1 25,26 0,0 0,-1 24,-24-49,25 25,-1 0,-24 0,0 0,-25-1,0 1,0 0,0 0,-25 0,0-1,-24 26,-1-25,25 0,-24 0,24 24,-25-24,25 0,1 0,24-25,-25 24,25-24,0 0,0 0</inkml:trace>
  <inkml:trace contextRef="#ctx0" brushRef="#br0" timeOffset="153217.7636">14139 14263,'-25'0,"0"0,0 0,-24 0,-1 0,0 24,1 26,-1 0,25-25,-24 49,24 0,0 1,0-1,50-24,-25-1,25 1,25-25,-1-25,1 0,-1 0,26-25,-1 0,-24-24,-1-1,-24 0,0-24,-25 24,0 1,0-1,-25 1,-24 24,-1 0,25 25,-24 0,-1 0,25 25,0 0,25-1</inkml:trace>
  <inkml:trace contextRef="#ctx0" brushRef="#br0" timeOffset="153894.8023">16321 14709,'0'-25,"0"1,-24-26,-1 25,0 25,-25-25,26 1,-26 24,25 24,-24 1,-1 0,0 25,1 24,-1 25,25 0,1 25,-1 0,0 0,50 1,0 23,-1-24,51-24,-26-1,51-50,-26 26,25-50,25-25,-24 0,-1-50,25 0,-50-24,25-50,1 25,-51-25,1 0,-25-25,-1 25,-48 25,24-25,-50 49,0 1,-24 24,24 25,-24 1,0-1,24 25,-24 0,24 25,0-25,26 0,-1 0,0 0,25 0</inkml:trace>
  <inkml:trace contextRef="#ctx0" brushRef="#br0" timeOffset="156489.9503">16272 16148,'0'0,"-25"0,25 25,0-25,0 24,0 1,0 0,0 25,0-1,0 1,0 24,0 1,-25-26,25 26,0-1,0 1,0-26,0 26,0-26,0 1,0-1,0-24,0 0,0 0,0-25,0 0,0 25,0-25,0 0,0 0,-25-25,25 0</inkml:trace>
  <inkml:trace contextRef="#ctx0" brushRef="#br0" timeOffset="156954.9773">16049 17066,'0'0,"0"0,0 0,0 0,0 0,0 24,0-24,-25 25,25-25,0 0,0 0,0 25,0-25,0 25,0-25,0 25,25-1,-25 1,0 0,24 0,-24 24,25-24,-25 0,0 0,25 0,-25-25,25 0,-25 0,25-25,-1 0,-24-25,25 1,-25-1,25 1,0-1,-25 0,49 26,-49-1,0 0,25 0</inkml:trace>
  <inkml:trace contextRef="#ctx0" brushRef="#br0" timeOffset="157933.0333">16694 16495,'0'0,"0"0,0 0,0 0,0 25,0-25,0 25,0-25,0 25,0-1,0 1,0 0,0 25,0-26,0 26,0 0,0-26,0 1,0 25,0-25,0-1,0-24,0 25,0-25,0 25,0-25,0 0</inkml:trace>
  <inkml:trace contextRef="#ctx0" brushRef="#br0" timeOffset="158867.0863">16098 17810,'-25'-50,"25"50,-49-25,49 25,-75 0,26 0,49 0,-75 50,75-50,-74 74,74 1,-25-1,0-24,25 24,0 1,0 24,25-50,0 26,25-26,-1-24,1 0,-1-25,26 0,-26-25,26 0,-26-49,26 24,-26-24,1 0,0-26,-25 26,-1 0,1-26,-25 51,-25-26,1 26,-1-1,0 1,-25 24,1 0,-1 25,0 0,1 0,-26 25,26 0,-1-1,1 1</inkml:trace>
  <inkml:trace contextRef="#ctx0" brushRef="#br0" timeOffset="160031.1533">15453 18008,'0'0,"0"0,0 0,0 0,-49-25,49 25,0 0,-50-24,50 24,-50 0,50 0,-74 0,24 0,1 24,-1-24,1 0,-1 0,0 0,1 0,-26 0,26 0,-50 0,49 0,-24 0,-1 0,1 0,-1 0,1 0,-1 0,1 0,0 0,-1 0,1 0,-1 0,1 25,-25-25,24 0,1 25,0-25,-1 0,1 0,-1 0,26 0,-26 0,26 0,-1 0,0 0,1 0,24 0,25 0,-74 0,74 0,-75 0,75 0,-25 0,25 0,0 0,0 0,0 0,0 0,0 0,0 0,0 0,0 0,0 0,0 0,0 0,0 0,25-50,-25 50,50-49,-50 49,49-50,-49 50,75-49,-75 49,49-75,-49 75,75-49,-75 49,25-50,-25 50,0 0,0 0,0 0,0 0,0 0,0 0,0 0,-50 50,50-50,-74 24,74-24,-75 75,75-75,-49 49,49-49,-75 25,75-25,-25 50,25-50,0 0,-24 74,24-74,49 50,-49-50,75 49,-51-24,26 25,0-50,-1 25,1-1,-50-24,49 25,-49-25,75 0,-75 0,0 0,25 0,-25 0</inkml:trace>
  <inkml:trace contextRef="#ctx0" brushRef="#br0" timeOffset="160400.1744">14089 17314,'0'0,"0"24,0-24,0 0,0 0,0 25,25 0,-25-25,0 99,0-49,0-25,25 24,-25-49,0 100,0-100,0 49,0-49,0 0,0 0</inkml:trace>
  <inkml:trace contextRef="#ctx0" brushRef="#br0" timeOffset="175934.0629">10492 18033,'0'0,"0"0,0 0,0 0,0 0,0 0,0 0,0 0,0 0,-24 25,24-25,0 0,-50 0,50 0,-74 0,74 0,-50-25,0 25,1 0,-26 0,26-25,-1 25,-24 0,-1-25,1 25,-25 0,24 0,-24 0,25 0,-26 0,-24 0,25 0,0 0,-25 0,25 0,-25 0,0 0,24 0,-24 0,0 25,0-25,0 0,25 0,-25-25,0 25,0 0,25-24,-25 24,0 0,25-25,-25 0,24 25,-24-25,25 0,0 25,0-24,-1-1,26 25,-25-25,0 0,24 0,26 1,-26 24,1-25,24 0,0 0,1 0,-1 1,25 24,1-25,-1 0,-25 25,50 0,-49 0,49 0,-25-25,25 25,-25 0,25 0,0 0,0 0,0 0,0 0,0 0,0 0,0 25,0-25,0 0,0 0,0 50,0-50,0 49,0-49,0 75,0-75,0 49,0-49,25 50,-25-50,0 0,25 49,-25-49,0 0,0 0,0 0,0 0,0 0,0-49,0 49,-25-75,0 51,0-26,25 0,-25 1,1 24,-1-25,0 25,25 1,0 24,0 0,0-25,0 25,0 0,50 25,-26-25,1 0,25 0,-1 24,1-24,0 0,-1 0,1-24,-1 24,-24-25,0 0,0 25,0-25,-1 0,1 1</inkml:trace>
  <inkml:trace contextRef="#ctx0" brushRef="#br0" timeOffset="176392.0889">6127 17487,'0'0,"0"25,-25-25,25 0,0 25,0-25,0 0,-25 50,25-50,0 49,0-49,50 25,-50-25,49 25,-49-25,75 0,-75 0,74-25,-49 0,-25 0,25-24,0 24,-25-25,0 25,-25-24,0 24,0 25,0-25,-24 25,24 0,0 25,0-25,25 25,-24 0</inkml:trace>
  <inkml:trace contextRef="#ctx0" brushRef="#br0" timeOffset="177326.1425">6325 17016,'0'0,"0"0,25 0,-25 0,0 0,0 0,0 25,-25-25,25 25,0-1,0 1,0 0,0 0,-25 24,25-49,0 25,0 0,0 0</inkml:trace>
  <inkml:trace contextRef="#ctx0" brushRef="#br0" timeOffset="184204.5359">17388 15131,'0'0,"0"0,25 25,-25-25,0 24,0-24,25 25,-1 0,26 0,25 0,-26-25,50 24,-24-24,49 25,-25-25,25-25,0 25,-25 0,25 0,-24-24,-1 24,0 0,-25 0,-24 0,0 0,-1 0,1 0,-50 0,25 0,-25 0,0 0,-25-25,25 0,-25 25,0-25,-24 0,24 1,0-1,-25 0,1 25,24-25,-25 25,26 0,-1 0,25 25,0-25,0 25,49-25,-24 25,25-25,-1 24,1 1,0-25,-26 25,26-25,-50 0,25 25,-50 0,0-1,-24 1,-1 0,0 25,1-50,-26 49,26-49,24 25,-25-25,26-25,-1 1</inkml:trace>
  <inkml:trace contextRef="#ctx0" brushRef="#br0" timeOffset="184613.5593">18033 14263,'0'0,"-25"0,0 0,25 24,-49 26,24 0,0-25,0 49,1 0,24-24,0 24,24-24,1-25,25 0,-25-25,24 0,1-25,-1-25,-24 1,25-26,-25 26,-25-26,0 1,-25 24,0 0,0 26,-24-1,24 0,-25 50,25 0,25-25,0 24</inkml:trace>
  <inkml:trace contextRef="#ctx0" brushRef="#br0" timeOffset="185177.5913">19769 14759,'-24'-25,"-1"25,-25-25,25 25,-24 25,24-25,-25 50,25 24,-24 0,24 26,25-1,-25 0,25 25,25-25,0 1,0-26,24 0,1-24,24-25,1 0,-1-50,25 0,-24-25,24-24,0 0,-24-50,-1-1,-24 1,-1 0,-24 0,0 0,-50 25,0 0,-24 49,-1 1,-24 24,-26 25,26 0,-25 25,24 0,26-1,-1 1,25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05:51.4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12576 11013,'0'0,"0"0,-25 0,25 0,-25 0,25 0,-24 0,24 0,-25 0,25 0,0 0,-25 0,25 0,-25 0,0 0,25 0,-24 0,-1 0,0-25,0 25,-24-24,24 24,-25 0,0-25,1 0,24 0,-25 25,1-25,-1 25,1 0,-1 0,0 0,1 0,-1 0,1 25,-1-25,0 0,1 25,24-25,-25 0,1 0,24 0,-25 0,26 0,-1 25,0-25,0 0,25 0,-25 25,25-25,-25 0,25 0,0 0,-24 0,24 0,0 0,0 24,0-24,0 25,0 0,0 25,24-1,-24-24,0 50,25-26,-25 26,0-26,0 26,25-26,-25 26,0-51,25 26,-25 0,25-26,-25 26,0-25,0 24,25-24,-25 0,24 0,-24 0,0-1,25 1,0 0,-25-25,25 25,0-25,-25 0,24 25,1-25,0 0,25 0,-26 0,1 0,25 0,-1 0,1-25,0 25,-1 0,1 0,-1 0,1-25,0 25,24 0,-24 0,-1-25,1 25,0 0,24 0,0-25,-24 25,24 0,-24 0,24 0,1 0,-1 0,1 25,-26-25,26 25,-1-25,0 25,1 0,-25-25,24 0,0 0,-24-25,0 25,-1-25,1 0,-1 25,1-25,-25 1,24 24,-24 0,0 0,25 0,-26 0,1 0,0 24,0-24,0 0,-1-24,1 24,-25-25,25 25,-25-25,0-25,0 1,0-1,0-24,-25-1,25 26,-25-50,1 24,24 1,-50 24,25-24,0 24,1 0,-26 1,25 24,-24 0,-1 0,-24 1,-1 24,1-25,-1 0,-24 25,25 0,-26 25,26-25,0 25,-1-25,1 24,24 26,1-50,-1 25,50 0,-25-50,25 25,0-50,0 1</inkml:trace>
  <inkml:trace contextRef="#ctx0" brushRef="#br0" timeOffset="8257.4723">13047 6722,'0'0,"-25"0,25 0,-24 0,24 0,-25 0,0 0,0 0,0-25,-24 25,24 0,0 0,-24 0,-1 25,25-25,-24 25,24 0,0-1,0 1,0 25,1-25,-1 24,0 1,25 0,-25-1,25 1,-25-1,25 1,0 0,0-1,25-24,-25-25,25 25,-25 0,25-1,-25-24,25 25,-1-25,1 25,0-25,25 0,-1 25,-24-25,25-25,-1 25,1 0,-25-25,24 0,1 25,-1 0,1-24,0 24,-26 0,26 0,0 0,-1 0,-24-25,25 25,-25 0,24 0,1 0,-25 0,24 0,1-25,-1 25,-24 0,25 0,-1 0,1-25,0 25,-26 0,26-25,0 25,-26 0,1 0,0-24,25 24,-26 0,26 0,-25 0,0-25,24 25,1 0,-25 0,24 0,1 0,0-25,-1 25,26 0,-26 0,1 25,24-25,-24 0,24 0,-24 0,24 0,-24 25,24-25,1 24,-1-24,-24 25,24-25,1 0,-1 25,0-25,1 0,-1 0,-24 0,24 25,-24-25,-1 0,26 25,-26-25,-24 0,25 0,-1 0,1 0,0 0,-1 0,-24 0,25 0,-25 0,-1 0,1 0,0 0,0 0,0-25,-1 25,1 0,-25 0,50-25,-25 25,-1 0,1 0,0 0,25 0,-26 0,26 0,0 0,-26 0,26 0,-25-25,24 25,1 0,0 0,-1 0,1-25,-25 25,24 0,26 0,-26 0,1 0,0 0,-1 25,26-25,-26 0,1 25,-1-25,1 0,-25 0,24 25,1-25,0 25,-1-1,1-24,-1 25,1 0,0 0,-1-25,26 25,-26-1,1-24,24 25,-24-25,0 25,-1-25,1 0,-1 25,-24-25,25 0,-25 0,24 0,-49 0,50 0,-25-25,-1 0,1 25,-25-49,50 24,-25-25,-1-24,1-1,0 1,0 0,-25-26,49 51,-49-50,25 49,-25 0,25 1,-25 24,0 0,0 0,0 25,0 0,0-25,-25 25,25 0,-25 0,1 0,-1 25,0-25,-25 0,1 0,24 0,-25 25,1-25,-26 0,26 0,-26 25,1-25,-25 0,24 25,-24-25,25 0,-26 24,1-24,0 25,25-25,-26 25,26-25,-25 25,0-25,24 0,1 0,-25 0,24 0,1 0,-26 0,26 0,0 0,-1 0,-24 0,25-25,-26 25,26 0,-25 0,24-25,1 25,-25 0,24 0,1 0,-1-25,26 25,-50 0,49-24,-24 24,-1 0,1-25,-1 25,1-25,-25 25,24 0,1 0,-1-25,1 25,-25 0,24 0,1-25,-25 25,24 0,-24 0,25 0,-25 0,24 0,-24 25,24-25,-24 0,25 0,-25 25,24-25,1 0,-25 25,24-25,1 25,-25-25,24 24,26-24,-26 25,26-25,-1 25,0 0,-24-25,24 25,-49-50,99 25</inkml:trace>
  <inkml:trace contextRef="#ctx0" brushRef="#br0" timeOffset="14515.8303">22845 4366,'25'0,"-25"24,25 1,-25 25,25-1,-25 26,24 49,-24-25,0 25,0 25,0 25,0-1,0 26,0 24,0 0,0 25,0-25,0 50,0 0,0 0,25 0,-25 0,0-25,0 25,-25-50,25 0,-24-24,-1-26,0-24,-25 0,26-25,-1-25,-25-25,50-24,-25-25,0 0,25-50,-24 0,-1 0,25-24,-25-1,0-24,0 24,-24-24,24-1,0 26,-24-1,24 0,-25 1,25 24,25 0,-24 0,24 50,0 25,24-1,1 26,0 24,25 0,-26 25,26-25,0 1,-26-26,26 1,0-51,-26 1,26-50,0-24,-25-1,24 0,-24-24,25 0,-26 24,1 25,0 0,-25 25,25 0,0 0</inkml:trace>
  <inkml:trace contextRef="#ctx0" brushRef="#br0" timeOffset="16216.9276">22870 15304,'-25'25,"-24"0,49-25,-100 0,75 0,25 0,0-25,0 25,0 0,0 0,0-25,0 25,0 0,0 0,25 0,0 0,0-24,0 24,24 0,-24 0,25 0,-1 0,1-25,-25 25,24 0,1-25,-25 25,24 0,-24 0,0 0,0 0,0 0,-1 25,1-25,0 0,-25 0,25 0,-25 0,25 0,-25 0,0 0,24-25,-24 25,0 0,0 0,0 0,0 0,-24 25,24-25,0 0,0 0,0 0,0 0,0 0,0 25,0-25,0 49,0-24,0 25,0 24,24 25,-24 1,25 24,0 0,-25 24,25-24,-25 0,25-24,-25 24,0-50,24 1,-24-1,0-49,25 24,-25-24,0-25,0 25,0-25,0 0,0 0,0 0,0 0,0 0,0 0,0 0,0 0,-25 25,25-25,-24 25,-1-1,0 1,0-25,-24 25,24 0,25-25,-50 25,75-1,-25-48,0 24,0 0,25 0</inkml:trace>
  <inkml:trace contextRef="#ctx0" brushRef="#br0" timeOffset="44749.5596">22572 12378,'0'0,"0"0,0 24,0 1,0 0,25 0,-25 0,0 24,0 1,25-1,-25 1,0-25,25 24,-25 1,24 0,-24-26,0 1,0-25,0 25</inkml:trace>
  <inkml:trace contextRef="#ctx0" brushRef="#br0" timeOffset="44965.5719">22126 12452,'0'-25,"25"-24,-1-1,26 25,-25 0,24-24,1 24,-25 0,24 0,-24 0,25 25,-25-24</inkml:trace>
  <inkml:trace contextRef="#ctx0" brushRef="#br0" timeOffset="45318.5921">22647 12700,'24'25,"1"24,0-24,0 0,0-25,0 25,24-50,-24 0,0 0,0 1,-1-51,1 26,-25-1,0-24,0 24,-25 0,1-24,-1 49,0 0,0 1,25 24</inkml:trace>
  <inkml:trace contextRef="#ctx0" brushRef="#br0" timeOffset="45785.6188">23044 12725,'0'-25,"0"0,0-24,-25-1,25-24,0 24,0-24,0-1,25 26,-1 24,1-25,0 25,0 25,0-25,-1 25,1 25,0 0,-25 0,0 0,-25 24,0-24,1 25,24-25,-50 24,50-24,0 0,0 0,0 24,0-49,25 25,0 0,-1-25,26 0,-25 0,0 0,-1-25,1 0,0 25,0-25,0 1,-1-26,1 50,0-50,0 26,0-1</inkml:trace>
  <inkml:trace contextRef="#ctx0" brushRef="#br0" timeOffset="45920.6265">23540 12278,'0'0,"0"0,0 0,0 25,0-25,0 25,0 0,0 0,24-1,-24 26,0-50,25 0,-25-25,0 25</inkml:trace>
  <inkml:trace contextRef="#ctx0" brushRef="#br0" timeOffset="46086.636">23391 11807,'0'-25,"0"50,-25-50,50-49,-25 74,0 0</inkml:trace>
  <inkml:trace contextRef="#ctx0" brushRef="#br0" timeOffset="46417.655">23639 12402,'25'0,"-1"-49,-24 24,25 0,-25-24,0-1,0 0,25 1,-50 24,25 0,25 25,-25 0,0 0,25 25,-25-25,0 25,25-25,-1 0,-24-25,0 0,25 0,0-24,0 24,-25-25,25 1,0 24</inkml:trace>
  <inkml:trace contextRef="#ctx0" brushRef="#br0" timeOffset="46839.6791">23986 11757,'0'0,"0"0,0 25,0-25,0 25,0 0,0 24,0-24,25 25,-25-50,25 49,-25-49,25 50,-25-50,49 0,-49 0,0 0,50-74,-50 74,0-75,0 26,0 49,-25-75,0 26,0 24,25 25,0 0,0 0,0 0,50 74,-25-24,24 49,1-25,0 26,-1-1,1 25,-25-25,-1 0,-24-24,0-1,0-24,0-50,-74 99,74-99,-74 0,74 0,-50-25</inkml:trace>
  <inkml:trace contextRef="#ctx0" brushRef="#br0" timeOffset="47306.7058">23019 13320,'-25'25,"0"0,0 0,-24 24,49 26,-25-1,25 0,0 1,0-26,25 26,0-26,-1-24,26 0,-25-25,24 0,-24-25,0 0,25-24,-26 24</inkml:trace>
  <inkml:trace contextRef="#ctx0" brushRef="#br0" timeOffset="48440.7707">23267 13419,'0'0,"-25"0,25 25,-25-25,0 25,25 0,-24 0,24 24,0-24,0 25,0-1,0 1,24-25,1-1,0 1,0-25,0-25,-1 1,1-1,-25-25,25 1,-25-1,0 0,-25 1,25-1,-25 25,1-24,24 24,-25 0,25 0,0 25,0 0,0 0,0 0,25 25,-25 0,24 0,1 24,-25-24,25 0,0 25,-25-26,25 1,-25-25,0 0,0 0,24 0,-24-25,25 1,-25-26,0 25,0 0,25 1,-25-1,0 25,0 0,0 0,25 25,-25-1,0 1,0 0,25 0,-1-25,1 0,-25 0,25-25,0 0,-25 0,25 1,-25-1,24 0,-24 0,0 0,0 1,0 24,0 0,0 0,0 0,-24 24,24 1,24-25,-24 25,0 0,0-25,0 0,0 25,0-25,0 0,25 0,-25 0,-25 0,50 0,-25-25,0 25,0 0</inkml:trace>
  <inkml:trace contextRef="#ctx0" brushRef="#br0" timeOffset="49011.8033">23812 13171,'25'50,"-25"0,25 24,-25 75,25-75,-25 1,0-1,25 0,-25-24,25-25,-25 0,0-25,-25-25,25-25,-25 1,25-51,-25 1,25-25,-25 25,25 0,-25-25,25 49,0 1,0 24,0 50,0 0,25 25,0 0,-25 49,25-24,-25-25,0 24,25 1,-25-25,0-25,25 0,-25-25,24 0,-24 0,25 0,-25 1,0 24,0 0,50-25,-50 25,0 0,0 0,49 0,-49 0,0 0,0-50,0 50,25-74,-25 24,0 50,25-74,-25 74,0-75</inkml:trace>
  <inkml:trace contextRef="#ctx0" brushRef="#br0" timeOffset="49589.8364">24011 12353,'0'25,"0"24,0 1,25 24,0-24,-25 49,24-25,-24-24,25 24,-25-49,0-25,0 75,0-75,0 24,0-48,0 24,-25-25,25 25,0 0,0 0,0 0,0 0,0 0,0 0,25-50,-25 50,0 0,75-49,-75 49,24-75,-24 75,50-49,-50 49,0-50,0 50,0 0,50-25,-50 25,49 25,-49-25,50 50,-50-50,49 49,-49-49,0 50,0-50,0 0,-24 49,24-49,-50 25,50-25,-74 0,74 0,-50 0,50 0,0 0,0 0,0 0,0 0</inkml:trace>
  <inkml:trace contextRef="#ctx0" brushRef="#br0" timeOffset="50298.877">24457 12601,'-24'-75,"24"75,-25-99,0 25,25 74,-50-75,50 75,0 0,-49-49,49 49,0 0,0 74,0-24,0-1,25 26,-25-1,24 1,-24-1,25 0,0-49,-25-25,25 75,-25-75,0 0,49-50,-49 50,25-50,-25 50,25-99,-25 99,0-74,0 74,25-75,-25 75,25-49,-25 49,49-75,-49 26,25-1,-25 1,0-26,0 25,-25 1,25-1,0 50,-49-74,49 74,0 0,-50 74,50 1,0-1,0 25,25 1,0-1,-1-25,1 1,0-26,-25-49,50 25,-50-25,49-25,-49 25,25-74,-25 74,0-50,0 50,0 0,0 0,0 50,0-50,25 99,-25-99,0 74,0-74,25 50</inkml:trace>
  <inkml:trace contextRef="#ctx0" brushRef="#br0" timeOffset="50698.8998">23292 14362,'0'0,"0"-25,24-25,1 1,0-26,25 1,-1-25,26 0,24-1,0-24,25 25,0 0,50 0,-25 24,-1 1,-24 24,0 1,-24 24,-51 0,-49 25,50 0,-50 0,0 0,-50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06:59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14932 12799,'0'0,"0"0,0 0,0-25,0 25,0 25,0 0,25 0,-25 0,25-1,-25 1,25-25,24 0,1-25,24-49,1 24,24-24,0-25,-24 0,24 24,0 1,-24 24,-26 1,1 24,-25 0,24 25,-49 0,0 0,0 25,0-25,0 0,0 0,0 0,25 0,-25 0,25 0,-25-25,0 0</inkml:trace>
  <inkml:trace contextRef="#ctx0" brushRef="#br0" timeOffset="626.0358">12650 14238,'50'-25,"0"25,-50 0,24 50,-24-1,-24 26,24 24,-25 0,0 0,25-24,0-1,0-24,25-25,0-1,24 1,-24 25,0-1,0 26,-25 24,-25 25,0 25,0 0,-24 0,24-1,0-24,25-24,-25-26,50 0,-25-24,50 25,-50-51,49 51,-49-75</inkml:trace>
  <inkml:trace contextRef="#ctx0" brushRef="#br0" timeOffset="20732.1858">1513 3845,'0'-25,"0"25,0 0,-25-25,25 25,-25 0,1-25,-1 25,0-24,-25 24,26 0,-26 0,0 0,1 0,-1 0,1 24,-1 1,25 0,25-25,-74 25,74-25,0 0,-50 49,50-49,0 0,0 0,0 50,0-50,25 124,-25-50,25 26,0 48,-25 1,0 25,0 24,0 26,0-1,0 0,0 0,0 1,-25 24,25-25,-25-25,25 1,0-26,0 1,0-50,0 0,0-25,0-24,0-26,0-49,0 50,0-50,0 0,74 0,-24 0,0-25,-1 0,50 0,-24 1,-1-1,25 0,-24 0,-1 25,-24-25,0 25,-50 0</inkml:trace>
  <inkml:trace contextRef="#ctx0" brushRef="#br0" timeOffset="23478.3429">12030 7218,'0'0,"0"-25,-25 25,25-49,0 24,-24-49,-1 24,25 0,-25-24,0 49,0-25,1 1,-1 24,25 0,0 25,0 0,25 25,-1-25,26 50,-25-26,24 26,26-25,-26 25,1-1,0-24,-25 0,24 0,-24-1,-25-24,0 0,0 0,0-24,-25 24,-24-25,-1 25,0-25,-24 0,24 0,1 1,-1-1,25 25,0-25,25 25,0-50,25 25,0 1,0-1,24 0,-24 25,0 0,0 50,-25 24,0 1,0-1,0 25,-25 0,0-49,25 0,-25-50,25-25</inkml:trace>
  <inkml:trace contextRef="#ctx0" brushRef="#br0" timeOffset="24276.3885">11708 4986,'0'-25,"0"-25,0 1,0-26,-25 1,25-25,-25 24,25-24,-25 25,1-1,24 1,-25 24,25 25,0 25,25 0,-25 25,49 25,1-1,-1 26,1-26,0 51,24-51,-24 1,24-1,-49-24,24 0,-24-25,0-25,-25 25,-25-25,0-24,-24 24,24 0,-49 25,-1-25,1 1,-1 24,26-25,-1 25,1 0,24 0,25-25,25 0,-1 0,26-24,0-26,24 26,-24-1,24 1,-49 24,24 25,-24 25,0 24,-50 26,25-1,-25 0,1 26,-1-26,0 25,0-49,0-1,25 1,0-25,-24-25,24 0,0-50,24 1</inkml:trace>
  <inkml:trace contextRef="#ctx0" brushRef="#br0" timeOffset="29767.7026">12179 5234,'0'0,"0"0,0 0,0-25,0 0,25-24,-25 24,25-25,24 1,1-26,0 26,24-51,25 26,0-1,1-24,-1 25,0-1,0 26,0-26,-24 26,-1 24,-24-25,0 26,-1-1,-24 0,0 50,-25-25,0 0,0 0,0 25,-50-25,50 49,-49-24</inkml:trace>
  <inkml:trace contextRef="#ctx0" brushRef="#br0" timeOffset="30143.7241">12402 5184,'-24'0,"24"25,0-50,-50 0,75-24,24-1,1-24,24-25,1 24,24 1,0-26,0 1,1 25,24-1,-25 1,0 0,-24 24,-1 0,0 1,-24 24,0 0,-26 0,1 1,0-1,-25 74,0-49,25 0,-25 0,0 0,0 0,0 25</inkml:trace>
  <inkml:trace contextRef="#ctx0" brushRef="#br0" timeOffset="51594.951">14039 15032,'-24'24,"24"-24,0 0,-25 0,25 0,0 0,0 0,25 0,-1 0,1 0,25 0,24-49,-24 24,49-49,-24-1,24-24,0 0,25-50,0-25,0 1,-25-26,0-49,1-25,-1 0,0-24,0-26,-49 1,24-50,-24 25,0-26,-26 1,1 0,-25-25,0 25,0 0,-25 0,1 0,-1 0,0 50,0-1,-24 1,24 49,-25 0,1 25,-1 25,0 0,1 24,-1 1,0 24,1 25,-1 25,1 25,-1 25,0-1,26 50,-26 0,25 25,0 25,25 0,-24 0,-1 0,25 0,0-1,0-24,0 0,25-24,-25-1,24-25,-24-24,25 24,-25-49,25 24,-25-24,0 25,0-1,0 26,0 24,0 0,0 25,0-25,25 50,-25 0,25 0,-1 0,1 24,0 1,0-25,24-1,-49 1,25 0,25 25,-50-50,0 49,-25-49,25 25</inkml:trace>
  <inkml:trace contextRef="#ctx0" brushRef="#br0" timeOffset="52382.9961">9897 17190,'-25'0,"0"0,-24 0,-50 0,99 0,-25 0,25 0,0 0,0-25,0 25,25-25,-1 25,1 0,25 25,-1 0,1-1,0 51,-1 24,-24-25,0 26,0-1,-25 0,0 0,0-24,-25-1,25-24,-25-1,25-49,-74 75,74-75,-50 25,50-25,-50 0,50 0,0 0,25-100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08:26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23168 1712,'24'49,"-48"-24,24 0,-25 24,25-24,0 25,25-25,-25-1,24 1,1-25,25-25,-1 1,26-1,-1-25,25-24,1 24,24-24,-25-1,50 26,-50-26,25 26,-25 24,0 0,-49 0,24 0,-74 25,50 0,-50 0,0 0,0 0,0 0,0 0,-25 50,25-50,0 0,0 0,0 0,0 0,0 0,0 0,0 0</inkml:trace>
  <inkml:trace contextRef="#ctx0" brushRef="#br0" timeOffset="22827.3056">23316 4663,'-24'-49,"24"-26,-25 1,0-1,25 26,-50-26,26 1,-1 24,0-24,-25 24,26 1,-1-1,0 25,25 1,0-1,0 25,0 25,0-1,0 26,0 24,25 1,-25 49,25 0,-25 0,24 25,-24-25,0 25,0-25,0 0,0-25,0 0,0-25,0 1,25-1,-25-24,25-25,-25 24,0-24,25-25,-25 0,0 0,25 0,-25-25,-25 0,0-24,25-1,-25 1,0-26,-24 26,24-1,0-24,0 49,25 0,-24 0,24 25,-25 25,25 0,0 24,25 26,-25-1,24 25,-24-24,25 24,0-25,-25 1,25-50,24 24,-24-49,0-24,25-1,-1-25,-24 0,25-24,-1 24,1-24,-25 24,-1 1,1 24,0 0,0 0,0 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2T20:42:46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15664 2090,'0'-26,"0"26,0-27,26 27,1-26,-1-1,27 27,-27-26,27 26,-26 0,-1 0,1 26,-54 1,1 26,-1 0,-26-27,1 54,-1-28,0 1,26-26,1-1,26 1,0-1,26-26,27 0,0 0,-26-26,52 26,-26-27,26 27,-52-53,52 53</inkml:trace>
  <inkml:trace contextRef="#ctx0" brushRef="#br0" timeOffset="746.0423">16246 2037,'-27'0,"27"27,-26-27,-1 26,1 1,26-1,-27-26,1 53,0-26,26-1,0 0,0 1,26-1,27-26,-27 0,1 0,26-26,-27 26,27-27,-26 1,-27 0,0 26,0-27,-27 1,1-1,-27 27,26 0,1 0,-1 0,1-26,26 52,0-26,0 0,26-26</inkml:trace>
  <inkml:trace contextRef="#ctx0" brushRef="#br0" timeOffset="977.0559">16510 1984,'0'0,"0"0,-26 0,26 27,0-27,0 26,26 1,-26 26,0-27,0 1,27-1,-27 1,0-1,0 0,-27 1,27-27</inkml:trace>
  <inkml:trace contextRef="#ctx0" brushRef="#br0" timeOffset="1558.0891">16696 1905,'52'0,"-25"-26,-1 26,27-27,-26 27,-1 0,1 0,-1 27,-26-27,27 26,-27 0,-27 1,27-1,-26 27,-1-53,1 53,-1-53,27 27,0-1,0-26,0 0,0 0,27 0,26 0,-27 0,1-26,26 26,-1-27,1 1,-26-1</inkml:trace>
  <inkml:trace contextRef="#ctx0" brushRef="#br0" timeOffset="2055.1175">17410 1984,'26'27,"-26"-27,27 0,-1 26,1-26,-1 0,-26 0,27 27,-27-1,0 1,0-1,26 27,-26-26,-26 25,26-25,0-1,26 1,-26-27,0 0,0-27</inkml:trace>
  <inkml:trace contextRef="#ctx0" brushRef="#br0" timeOffset="2316.1325">17436 2275,'0'27,"0"-1,0 1,0-1,0 1,0-1,0 1,27-1,-27-26,26 0,1 0,-1-26,1-1,-1 27,1-53,26 53,-27-53,0 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B7F2F46-88F4-4F0A-889B-2EB83EAA4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27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2DF7F62-6E5E-4DF3-B56D-C5F245A062DC}" type="slidenum">
              <a:rPr lang="en-US" altLang="en-US" sz="1300">
                <a:latin typeface="Arial" pitchFamily="34" charset="0"/>
              </a:rPr>
              <a:pPr eaLnBrk="1" hangingPunct="1"/>
              <a:t>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4C2CDE7-C57C-4F57-B2F4-1F6CE2D32731}" type="slidenum">
              <a:rPr lang="en-US" altLang="en-US" sz="1300">
                <a:latin typeface="Arial" pitchFamily="34" charset="0"/>
              </a:rPr>
              <a:pPr eaLnBrk="1" hangingPunct="1"/>
              <a:t>117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31BE141-CFA5-4A09-84DF-959DE062B0B8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118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3ACFB61-6764-429D-9A47-F11C6C8E8C71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119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13B6DA5-2422-49BF-B45B-3EC0BF1B2A83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120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E4AD4D1-3035-4BC6-9E61-8BD3D3690000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121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BEB48CA-238D-4A68-BC37-2022514A6AEA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122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06FE503-2F28-4F4A-B20C-68FCFFCC118D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123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8A776C0-66F2-445D-8EC3-58D27D60EFA8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125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3A019B8-1212-497E-A977-287C800BAFF1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126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2CC941B-3E99-4414-871E-4F4DDB0C473B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127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23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7D95E14-286B-490F-9A98-8F32FAE7183B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128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5E46088-F86B-43DA-97F2-6EF387ED9285}" type="slidenum">
              <a:rPr lang="en-US" altLang="en-US" sz="1300">
                <a:latin typeface="Arial" pitchFamily="34" charset="0"/>
              </a:rPr>
              <a:pPr eaLnBrk="1" hangingPunct="1"/>
              <a:t>130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700F681-2BD2-481A-A802-AC891913AE59}" type="slidenum">
              <a:rPr lang="en-US" altLang="en-US" sz="1300">
                <a:latin typeface="Arial" pitchFamily="34" charset="0"/>
              </a:rPr>
              <a:pPr eaLnBrk="1" hangingPunct="1"/>
              <a:t>131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0F25CBA-C500-40B8-8224-6252F90CBE5D}" type="slidenum">
              <a:rPr lang="en-US" altLang="en-US" sz="1300">
                <a:latin typeface="Arial" pitchFamily="34" charset="0"/>
              </a:rPr>
              <a:pPr eaLnBrk="1" hangingPunct="1"/>
              <a:t>132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32D8FF4-18B4-442B-B9C4-36387AFB3805}" type="slidenum">
              <a:rPr lang="en-US" altLang="en-US" sz="1300">
                <a:latin typeface="Arial" pitchFamily="34" charset="0"/>
              </a:rPr>
              <a:pPr eaLnBrk="1" hangingPunct="1"/>
              <a:t>133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F91DE3D-2AEE-4740-BAAD-F2E2AC26CDC0}" type="slidenum">
              <a:rPr lang="en-US" altLang="en-US" sz="1300">
                <a:latin typeface="Arial" pitchFamily="34" charset="0"/>
              </a:rPr>
              <a:pPr eaLnBrk="1" hangingPunct="1"/>
              <a:t>134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991D4A6-6270-4498-BD0B-9176B4F89DB5}" type="slidenum">
              <a:rPr lang="en-US" altLang="en-US" sz="1300">
                <a:latin typeface="Arial" pitchFamily="34" charset="0"/>
              </a:rPr>
              <a:pPr eaLnBrk="1" hangingPunct="1"/>
              <a:t>135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09849BF-6C14-42E4-B36F-6EBC55558C27}" type="slidenum">
              <a:rPr lang="en-US" altLang="en-US" sz="1300">
                <a:latin typeface="Arial" pitchFamily="34" charset="0"/>
              </a:rPr>
              <a:pPr eaLnBrk="1" hangingPunct="1"/>
              <a:t>136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7280B7F-7205-41FB-B3BF-3C8467D08215}" type="slidenum">
              <a:rPr lang="en-US" altLang="en-US" sz="1300">
                <a:latin typeface="Arial" pitchFamily="34" charset="0"/>
              </a:rPr>
              <a:pPr eaLnBrk="1" hangingPunct="1"/>
              <a:t>137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F0D0EABB-47EE-475D-9B6C-7F40A06555CB}" type="slidenum">
              <a:rPr lang="en-US" altLang="en-US" sz="1300">
                <a:latin typeface="Arial" pitchFamily="34" charset="0"/>
              </a:rPr>
              <a:pPr eaLnBrk="1" hangingPunct="1"/>
              <a:t>138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300">
                <a:latin typeface="Arial" pitchFamily="34" charset="0"/>
              </a:rPr>
              <a:pPr eaLnBrk="1" hangingPunct="1"/>
              <a:t>24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9B84CC1-FF84-4297-A664-CF300EFAD7CB}" type="slidenum">
              <a:rPr lang="en-US" altLang="en-US" sz="1300">
                <a:latin typeface="Arial" pitchFamily="34" charset="0"/>
              </a:rPr>
              <a:pPr eaLnBrk="1" hangingPunct="1"/>
              <a:t>139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BCB029B-121C-47F0-86C4-41458705ED04}" type="slidenum">
              <a:rPr lang="en-US" altLang="en-US" sz="1300">
                <a:latin typeface="Arial" pitchFamily="34" charset="0"/>
              </a:rPr>
              <a:pPr eaLnBrk="1" hangingPunct="1"/>
              <a:t>140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6C6B7A8-9361-4A36-9870-32EC84E77379}" type="slidenum">
              <a:rPr lang="en-US" altLang="en-US" sz="1300">
                <a:latin typeface="Arial" pitchFamily="34" charset="0"/>
              </a:rPr>
              <a:pPr eaLnBrk="1" hangingPunct="1"/>
              <a:t>141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19F9E24-2C8A-41AA-B803-04FE63BDDEF5}" type="slidenum">
              <a:rPr lang="en-US" altLang="en-US" sz="1300">
                <a:latin typeface="Arial" pitchFamily="34" charset="0"/>
              </a:rPr>
              <a:pPr eaLnBrk="1" hangingPunct="1"/>
              <a:t>142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7D9EA6F-86B8-4312-85AB-2532CC0352A9}" type="slidenum">
              <a:rPr lang="en-US" altLang="en-US" sz="1300">
                <a:latin typeface="Arial" pitchFamily="34" charset="0"/>
              </a:rPr>
              <a:pPr eaLnBrk="1" hangingPunct="1"/>
              <a:t>143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4DB1893-B0D9-47F2-95E2-C329ADCA714A}" type="slidenum">
              <a:rPr lang="en-US" altLang="en-US" sz="1300">
                <a:latin typeface="Arial" pitchFamily="34" charset="0"/>
              </a:rPr>
              <a:pPr eaLnBrk="1" hangingPunct="1"/>
              <a:t>144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154F5F2-4734-4B4A-A420-843405634CBA}" type="slidenum">
              <a:rPr lang="en-US" altLang="en-US" sz="1300">
                <a:latin typeface="Arial" pitchFamily="34" charset="0"/>
              </a:rPr>
              <a:pPr eaLnBrk="1" hangingPunct="1"/>
              <a:t>145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6803C50-6573-4705-AE5A-67DA3FCE042E}" type="slidenum">
              <a:rPr lang="en-US" altLang="en-US" sz="1300">
                <a:latin typeface="Arial" pitchFamily="34" charset="0"/>
              </a:rPr>
              <a:pPr eaLnBrk="1" hangingPunct="1"/>
              <a:t>146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032C422-248B-41EF-9261-C43AEE55B342}" type="slidenum">
              <a:rPr lang="en-US" altLang="en-US" sz="1300">
                <a:latin typeface="Arial" pitchFamily="34" charset="0"/>
              </a:rPr>
              <a:pPr eaLnBrk="1" hangingPunct="1"/>
              <a:t>147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F23F964-B2AF-4AB5-98D7-A4BD0D3FF4A0}" type="slidenum">
              <a:rPr lang="en-US" altLang="en-US" sz="1300">
                <a:latin typeface="Arial" pitchFamily="34" charset="0"/>
              </a:rPr>
              <a:pPr eaLnBrk="1" hangingPunct="1"/>
              <a:t>148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1DA982D-B1D5-478C-B873-2588ADAFCC2C}" type="slidenum">
              <a:rPr lang="en-US" altLang="en-US" sz="1300">
                <a:latin typeface="Arial" pitchFamily="34" charset="0"/>
              </a:rPr>
              <a:pPr eaLnBrk="1" hangingPunct="1"/>
              <a:t>27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C24C600-5E63-40BF-9B33-1EC8710FF6E6}" type="slidenum">
              <a:rPr lang="en-US" altLang="en-US" sz="1300">
                <a:latin typeface="Arial" pitchFamily="34" charset="0"/>
              </a:rPr>
              <a:pPr eaLnBrk="1" hangingPunct="1"/>
              <a:t>149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AAA91F9-6CE1-4C82-B239-36CFBD83EC28}" type="slidenum">
              <a:rPr lang="en-US" altLang="en-US" sz="1300">
                <a:latin typeface="Arial" pitchFamily="34" charset="0"/>
              </a:rPr>
              <a:pPr eaLnBrk="1" hangingPunct="1"/>
              <a:t>150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7F8211E-E435-4C0D-8B25-F7E06E93C1BA}" type="slidenum">
              <a:rPr lang="en-US" altLang="en-US" sz="1300">
                <a:latin typeface="Arial" pitchFamily="34" charset="0"/>
              </a:rPr>
              <a:pPr eaLnBrk="1" hangingPunct="1"/>
              <a:t>151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35575F8-5685-44F5-BDC5-20B493329AB9}" type="slidenum">
              <a:rPr lang="en-US" altLang="en-US" sz="1300">
                <a:latin typeface="Arial" pitchFamily="34" charset="0"/>
              </a:rPr>
              <a:pPr eaLnBrk="1" hangingPunct="1"/>
              <a:t>152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3838866-957E-4398-BD8B-D2B2E4331127}" type="slidenum">
              <a:rPr lang="en-US" altLang="en-US" sz="1300">
                <a:latin typeface="Arial" pitchFamily="34" charset="0"/>
              </a:rPr>
              <a:pPr eaLnBrk="1" hangingPunct="1"/>
              <a:t>153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E09075E-1B8A-42F7-84AC-C7F249B11C72}" type="slidenum">
              <a:rPr lang="en-US" altLang="en-US" sz="1300">
                <a:latin typeface="Arial" pitchFamily="34" charset="0"/>
              </a:rPr>
              <a:pPr eaLnBrk="1" hangingPunct="1"/>
              <a:t>154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E50217B-4BDA-4E9C-9DEF-9041104FBF1E}" type="slidenum">
              <a:rPr lang="en-US" altLang="en-US" sz="1300">
                <a:latin typeface="Arial" pitchFamily="34" charset="0"/>
              </a:rPr>
              <a:pPr eaLnBrk="1" hangingPunct="1"/>
              <a:t>155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0E3356E-31DC-4CEE-B7BA-B76EB1722404}" type="slidenum">
              <a:rPr lang="en-US" altLang="en-US" sz="1300">
                <a:latin typeface="Arial" pitchFamily="34" charset="0"/>
              </a:rPr>
              <a:pPr eaLnBrk="1" hangingPunct="1"/>
              <a:t>157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F1B0F89-26EE-4E37-9084-A3B3934B20F2}" type="slidenum">
              <a:rPr lang="en-US" altLang="en-US" sz="1300">
                <a:latin typeface="Arial" pitchFamily="34" charset="0"/>
              </a:rPr>
              <a:pPr eaLnBrk="1" hangingPunct="1"/>
              <a:t>158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589C009-FDDA-45D3-9BCE-C86C1B90D48E}" type="slidenum">
              <a:rPr lang="en-US" altLang="en-US" sz="1300">
                <a:latin typeface="Arial" pitchFamily="34" charset="0"/>
              </a:rPr>
              <a:pPr eaLnBrk="1" hangingPunct="1"/>
              <a:t>159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AF11BB9-4CB8-4A57-AE3F-3328463B340B}" type="slidenum">
              <a:rPr lang="en-US" altLang="en-US" sz="1300">
                <a:latin typeface="Arial" pitchFamily="34" charset="0"/>
              </a:rPr>
              <a:pPr eaLnBrk="1" hangingPunct="1"/>
              <a:t>28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613DAB0-36D1-4A0C-9BD4-4EB806B92C5A}" type="slidenum">
              <a:rPr lang="en-US" altLang="en-US" sz="1300">
                <a:latin typeface="Arial" pitchFamily="34" charset="0"/>
              </a:rPr>
              <a:pPr eaLnBrk="1" hangingPunct="1"/>
              <a:t>160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8B4CEE9-A194-4530-83EE-F4FB2D354C9F}" type="slidenum">
              <a:rPr lang="en-US" altLang="en-US" sz="1300">
                <a:latin typeface="Arial" pitchFamily="34" charset="0"/>
              </a:rPr>
              <a:pPr eaLnBrk="1" hangingPunct="1"/>
              <a:t>161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5ED6064-2B7C-4080-BD8C-1FAD6412626A}" type="slidenum">
              <a:rPr lang="en-US" altLang="en-US" sz="1300">
                <a:latin typeface="Arial" pitchFamily="34" charset="0"/>
              </a:rPr>
              <a:pPr eaLnBrk="1" hangingPunct="1"/>
              <a:t>162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6C5A8FD-E5E2-4E42-B429-A55EC161F358}" type="slidenum">
              <a:rPr lang="en-US" altLang="en-US" sz="1300">
                <a:latin typeface="Arial" pitchFamily="34" charset="0"/>
              </a:rPr>
              <a:pPr eaLnBrk="1" hangingPunct="1"/>
              <a:t>163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F9C28EB-88DB-4D9A-B65C-918819813A97}" type="slidenum">
              <a:rPr lang="en-US" altLang="en-US" sz="1300">
                <a:latin typeface="Arial" pitchFamily="34" charset="0"/>
              </a:rPr>
              <a:pPr eaLnBrk="1" hangingPunct="1"/>
              <a:t>167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B307062-54A6-488A-8343-48A6D9143069}" type="slidenum">
              <a:rPr lang="en-US" altLang="en-US" sz="1300">
                <a:latin typeface="Arial" pitchFamily="34" charset="0"/>
              </a:rPr>
              <a:pPr eaLnBrk="1" hangingPunct="1"/>
              <a:t>168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64D6789-FED0-4AAA-8FE4-1C383F32B922}" type="slidenum">
              <a:rPr lang="en-US" altLang="en-US" sz="1300">
                <a:latin typeface="Arial" pitchFamily="34" charset="0"/>
              </a:rPr>
              <a:pPr eaLnBrk="1" hangingPunct="1"/>
              <a:t>169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E701C32-D9B4-4882-A0EC-FB4ABD819FE6}" type="slidenum">
              <a:rPr lang="en-US" altLang="en-US" sz="1300">
                <a:latin typeface="Arial" pitchFamily="34" charset="0"/>
              </a:rPr>
              <a:pPr eaLnBrk="1" hangingPunct="1"/>
              <a:t>170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E2B66F0-915A-4E79-9383-A8BF99C0B099}" type="slidenum">
              <a:rPr lang="en-US" altLang="en-US" sz="1300">
                <a:latin typeface="Arial" pitchFamily="34" charset="0"/>
              </a:rPr>
              <a:pPr eaLnBrk="1" hangingPunct="1"/>
              <a:t>172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444C6B7-69FA-4106-A92E-D8A0CCADBF0C}" type="slidenum">
              <a:rPr lang="en-US" altLang="en-US" sz="1300">
                <a:latin typeface="Arial" pitchFamily="34" charset="0"/>
              </a:rPr>
              <a:pPr eaLnBrk="1" hangingPunct="1"/>
              <a:t>176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AF11BB9-4CB8-4A57-AE3F-3328463B340B}" type="slidenum">
              <a:rPr lang="en-US" altLang="en-US" sz="1300">
                <a:latin typeface="Arial" pitchFamily="34" charset="0"/>
              </a:rPr>
              <a:pPr eaLnBrk="1" hangingPunct="1"/>
              <a:t>29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420F1DB-1927-4A15-A1E1-EB8772814471}" type="slidenum">
              <a:rPr lang="en-US" altLang="en-US" sz="1300">
                <a:latin typeface="Arial" pitchFamily="34" charset="0"/>
              </a:rPr>
              <a:pPr eaLnBrk="1" hangingPunct="1"/>
              <a:t>177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1434839-7801-409A-ACC4-2494927BEA4F}" type="slidenum">
              <a:rPr lang="en-US" altLang="en-US" sz="1300">
                <a:latin typeface="Arial" pitchFamily="34" charset="0"/>
              </a:rPr>
              <a:pPr eaLnBrk="1" hangingPunct="1"/>
              <a:t>178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D7964B2-6844-45FC-B41F-4C185A9569A6}" type="slidenum">
              <a:rPr lang="en-US" altLang="en-US" sz="1300">
                <a:latin typeface="Arial" pitchFamily="34" charset="0"/>
              </a:rPr>
              <a:pPr eaLnBrk="1" hangingPunct="1"/>
              <a:t>179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F648DEA-ADD4-4A8E-934C-3000453510D5}" type="slidenum">
              <a:rPr lang="en-US" altLang="en-US" sz="1300">
                <a:latin typeface="Arial" pitchFamily="34" charset="0"/>
              </a:rPr>
              <a:pPr eaLnBrk="1" hangingPunct="1"/>
              <a:t>180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9851CA7-0D23-4486-A658-AED707E60C2C}" type="slidenum">
              <a:rPr lang="en-US" altLang="en-US" sz="1300">
                <a:latin typeface="Arial" pitchFamily="34" charset="0"/>
              </a:rPr>
              <a:pPr eaLnBrk="1" hangingPunct="1"/>
              <a:t>181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D6F0CC1-EADB-408F-BDD8-CEFE66F185E6}" type="slidenum">
              <a:rPr lang="en-US" altLang="en-US" sz="1300">
                <a:latin typeface="Arial" pitchFamily="34" charset="0"/>
              </a:rPr>
              <a:pPr eaLnBrk="1" hangingPunct="1"/>
              <a:t>182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DD89D43-110B-4E40-82C1-677A7B32F11D}" type="slidenum">
              <a:rPr lang="en-US" altLang="en-US" sz="1300">
                <a:latin typeface="Arial" pitchFamily="34" charset="0"/>
              </a:rPr>
              <a:pPr eaLnBrk="1" hangingPunct="1"/>
              <a:t>183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F91C911-A7C3-4AB7-96DB-A1F0B969C1BE}" type="slidenum">
              <a:rPr lang="en-US" altLang="en-US" sz="1300">
                <a:latin typeface="Arial" pitchFamily="34" charset="0"/>
              </a:rPr>
              <a:pPr eaLnBrk="1" hangingPunct="1"/>
              <a:t>184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97AAAE5-ED14-4F10-B23D-3432068B75E9}" type="slidenum">
              <a:rPr lang="en-US" altLang="en-US" sz="1300">
                <a:latin typeface="Arial" pitchFamily="34" charset="0"/>
              </a:rPr>
              <a:pPr eaLnBrk="1" hangingPunct="1"/>
              <a:t>185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BEBDB82-EFDA-4ED5-A325-12476D2CA644}" type="slidenum">
              <a:rPr lang="en-US" altLang="en-US" sz="1300">
                <a:latin typeface="Arial" pitchFamily="34" charset="0"/>
              </a:rPr>
              <a:pPr eaLnBrk="1" hangingPunct="1"/>
              <a:t>186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30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6853C0C-4929-46B3-ABBD-18EFC4E66BB4}" type="slidenum">
              <a:rPr lang="en-US" altLang="en-US" sz="1300">
                <a:latin typeface="Arial" pitchFamily="34" charset="0"/>
              </a:rPr>
              <a:pPr eaLnBrk="1" hangingPunct="1"/>
              <a:t>187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624077F-402F-45CA-8604-3C85BE0A6C54}" type="slidenum">
              <a:rPr lang="en-US" altLang="en-US" sz="1300">
                <a:latin typeface="Arial" pitchFamily="34" charset="0"/>
              </a:rPr>
              <a:pPr eaLnBrk="1" hangingPunct="1"/>
              <a:t>188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2202A6E-9689-49F2-A03B-DAD7976B2C77}" type="slidenum">
              <a:rPr lang="en-US" altLang="en-US" sz="1300">
                <a:latin typeface="Arial" pitchFamily="34" charset="0"/>
              </a:rPr>
              <a:pPr eaLnBrk="1" hangingPunct="1"/>
              <a:t>189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D38AD4A-51D9-4ADB-9646-0139B2E56060}" type="slidenum">
              <a:rPr lang="en-US" altLang="en-US" sz="1300">
                <a:latin typeface="Arial" pitchFamily="34" charset="0"/>
              </a:rPr>
              <a:pPr eaLnBrk="1" hangingPunct="1"/>
              <a:t>190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FA999DC-B116-4A8E-8B85-126F8892C314}" type="slidenum">
              <a:rPr lang="en-US" altLang="en-US" sz="1300">
                <a:latin typeface="Arial" pitchFamily="34" charset="0"/>
              </a:rPr>
              <a:pPr eaLnBrk="1" hangingPunct="1"/>
              <a:t>191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A2C426D-0F96-4BEA-9B9E-6F1235127B18}" type="slidenum">
              <a:rPr lang="en-US" altLang="en-US" sz="1300">
                <a:latin typeface="Arial" pitchFamily="34" charset="0"/>
              </a:rPr>
              <a:pPr eaLnBrk="1" hangingPunct="1"/>
              <a:t>192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F5D0AFBF-CA9E-4E50-A431-71A808A2E78B}" type="slidenum">
              <a:rPr lang="en-US" altLang="en-US" sz="1300">
                <a:latin typeface="Arial" pitchFamily="34" charset="0"/>
              </a:rPr>
              <a:pPr eaLnBrk="1" hangingPunct="1"/>
              <a:t>193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5BCA9A6-D06C-49EF-A9C3-1DCE2028BD5B}" type="slidenum">
              <a:rPr lang="en-US" altLang="en-US" sz="1300">
                <a:latin typeface="Arial" pitchFamily="34" charset="0"/>
              </a:rPr>
              <a:pPr eaLnBrk="1" hangingPunct="1"/>
              <a:t>194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28C13C6-E19E-4AA5-B077-28BD3C51E191}" type="slidenum">
              <a:rPr lang="en-US" altLang="en-US" sz="1300">
                <a:latin typeface="Arial" pitchFamily="34" charset="0"/>
              </a:rPr>
              <a:pPr eaLnBrk="1" hangingPunct="1"/>
              <a:t>195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5CCAD7C-DAC0-449C-8380-5602320973B9}" type="slidenum">
              <a:rPr lang="en-US" altLang="en-US" sz="1300">
                <a:latin typeface="Arial" pitchFamily="34" charset="0"/>
              </a:rPr>
              <a:pPr eaLnBrk="1" hangingPunct="1"/>
              <a:t>196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31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088522E-1911-451F-B67B-87786D6F7A1E}" type="slidenum">
              <a:rPr lang="en-US" altLang="en-US" sz="1300">
                <a:latin typeface="Arial" pitchFamily="34" charset="0"/>
              </a:rPr>
              <a:pPr eaLnBrk="1" hangingPunct="1"/>
              <a:t>197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32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33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2DF7F62-6E5E-4DF3-B56D-C5F245A062DC}" type="slidenum">
              <a:rPr lang="en-US" altLang="en-US" sz="1300">
                <a:latin typeface="Arial" pitchFamily="34" charset="0"/>
              </a:rPr>
              <a:pPr eaLnBrk="1" hangingPunct="1"/>
              <a:t>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C959CE0-6FA0-4DE2-A9DE-0485FA62A9B0}" type="slidenum">
              <a:rPr lang="en-US" altLang="en-US" sz="1300">
                <a:latin typeface="Arial" pitchFamily="34" charset="0"/>
              </a:rPr>
              <a:pPr eaLnBrk="1" hangingPunct="1"/>
              <a:t>34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2C5FEDF-4AA7-4827-9F3A-E3EF925AB9F8}" type="slidenum">
              <a:rPr lang="en-US" altLang="en-US" sz="1300">
                <a:latin typeface="Arial" pitchFamily="34" charset="0"/>
              </a:rPr>
              <a:pPr eaLnBrk="1" hangingPunct="1"/>
              <a:t>35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EEB12A-43CE-4A19-8B71-1101956D93A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8D45BF6-08A0-4FF1-8453-6C0EB79527EF}" type="slidenum">
              <a:rPr lang="en-US" altLang="en-US" sz="1300">
                <a:latin typeface="Arial" pitchFamily="34" charset="0"/>
              </a:rPr>
              <a:pPr eaLnBrk="1" hangingPunct="1"/>
              <a:t>37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2EF6AB7-1A56-4905-A887-CA6DD07F9CE2}" type="slidenum">
              <a:rPr lang="en-US" altLang="en-US" sz="1300">
                <a:latin typeface="Arial" pitchFamily="34" charset="0"/>
              </a:rPr>
              <a:pPr eaLnBrk="1" hangingPunct="1"/>
              <a:t>38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39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D5E1885-9EC6-4414-B109-406F69569D1B}" type="slidenum">
              <a:rPr lang="en-US" altLang="en-US" sz="1300">
                <a:latin typeface="Arial" pitchFamily="34" charset="0"/>
              </a:rPr>
              <a:pPr eaLnBrk="1" hangingPunct="1"/>
              <a:t>40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AFA91EA-3EB6-4823-A5A1-EC49A72F9B5A}" type="slidenum">
              <a:rPr lang="en-US" altLang="en-US" sz="1300">
                <a:latin typeface="Arial" pitchFamily="34" charset="0"/>
              </a:rPr>
              <a:pPr eaLnBrk="1" hangingPunct="1"/>
              <a:t>41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9CD4671-B19A-4D6A-BCEB-840DC6C9D40D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42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94D3414-E6E7-48BD-9BBD-869CED2BF60D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43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59E4D6E-8FE8-4791-B33B-C3DE96D6B100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11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6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3689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94D3414-E6E7-48BD-9BBD-869CED2BF60D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44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94D3414-E6E7-48BD-9BBD-869CED2BF60D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45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55906E-383E-476C-A6CB-FD65E3784B56}" type="slidenum">
              <a:rPr lang="en-US" altLang="en-US" sz="1300">
                <a:latin typeface="Arial" pitchFamily="34" charset="0"/>
              </a:rPr>
              <a:pPr eaLnBrk="1" hangingPunct="1"/>
              <a:t>46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47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49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55906E-383E-476C-A6CB-FD65E3784B56}" type="slidenum">
              <a:rPr lang="en-US" altLang="en-US" sz="1300">
                <a:latin typeface="Arial" pitchFamily="34" charset="0"/>
              </a:rPr>
              <a:pPr eaLnBrk="1" hangingPunct="1"/>
              <a:t>51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52ED0A-D26F-47E7-AAEB-2EFBC81F02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98A4795-E4C3-4C3A-993A-459BBA6AF38A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13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7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64892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52ED0A-D26F-47E7-AAEB-2EFBC81F02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58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59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2EF6AB7-1A56-4905-A887-CA6DD07F9CE2}" type="slidenum">
              <a:rPr lang="en-US" altLang="en-US" sz="1300">
                <a:latin typeface="Arial" pitchFamily="34" charset="0"/>
              </a:rPr>
              <a:pPr eaLnBrk="1" hangingPunct="1"/>
              <a:t>60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61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300">
                <a:latin typeface="Arial" pitchFamily="34" charset="0"/>
              </a:rPr>
              <a:pPr eaLnBrk="1" hangingPunct="1"/>
              <a:t>62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63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42D3051-2810-42BA-9A00-D7625652C188}" type="slidenum">
              <a:rPr lang="en-US" altLang="en-US" sz="1300">
                <a:latin typeface="Arial" pitchFamily="34" charset="0"/>
              </a:rPr>
              <a:pPr/>
              <a:t>14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69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10518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300">
                <a:latin typeface="Arial" pitchFamily="34" charset="0"/>
              </a:rPr>
              <a:pPr eaLnBrk="1" hangingPunct="1"/>
              <a:t>64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65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66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7B54541-79CC-40D2-82D6-553C1B23B6B4}" type="slidenum">
              <a:rPr lang="en-US" altLang="en-US" sz="1300">
                <a:latin typeface="Arial" pitchFamily="34" charset="0"/>
              </a:rPr>
              <a:pPr/>
              <a:t>67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68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78096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7B54541-79CC-40D2-82D6-553C1B23B6B4}" type="slidenum">
              <a:rPr lang="en-US" altLang="en-US" sz="1300">
                <a:latin typeface="Arial" pitchFamily="34" charset="0"/>
              </a:rPr>
              <a:pPr/>
              <a:t>68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68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78096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69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70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E551E58-5A1F-4C95-BBA3-430418039CB0}" type="slidenum">
              <a:rPr lang="en-US" altLang="en-US" sz="1300">
                <a:latin typeface="Arial" pitchFamily="34" charset="0"/>
              </a:rPr>
              <a:pPr/>
              <a:t>71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1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4131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F046CE24-9546-43B5-8FF5-3AD5EF37AF72}" type="slidenum">
              <a:rPr lang="en-US" altLang="en-US" sz="1300">
                <a:latin typeface="Arial" pitchFamily="34" charset="0"/>
              </a:rPr>
              <a:pPr eaLnBrk="1" hangingPunct="1"/>
              <a:t>72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42D3051-2810-42BA-9A00-D7625652C188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73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9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42D3051-2810-42BA-9A00-D7625652C188}" type="slidenum">
              <a:rPr lang="en-US" altLang="en-US" sz="1300">
                <a:latin typeface="Arial" pitchFamily="34" charset="0"/>
              </a:rPr>
              <a:pPr/>
              <a:t>15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69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10518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42D3051-2810-42BA-9A00-D7625652C188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74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9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E551E58-5A1F-4C95-BBA3-430418039CB0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75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2DF7F62-6E5E-4DF3-B56D-C5F245A062DC}" type="slidenum">
              <a:rPr lang="en-US" altLang="en-US" sz="1300">
                <a:latin typeface="Arial" pitchFamily="34" charset="0"/>
              </a:rPr>
              <a:pPr eaLnBrk="1" hangingPunct="1"/>
              <a:t>76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77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300">
                <a:latin typeface="Arial" pitchFamily="34" charset="0"/>
              </a:rPr>
              <a:pPr eaLnBrk="1" hangingPunct="1"/>
              <a:t>78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79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2EF6AB7-1A56-4905-A887-CA6DD07F9CE2}" type="slidenum">
              <a:rPr lang="en-US" altLang="en-US" sz="1300">
                <a:latin typeface="Arial" pitchFamily="34" charset="0"/>
              </a:rPr>
              <a:pPr eaLnBrk="1" hangingPunct="1"/>
              <a:t>80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81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82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D5E1885-9EC6-4414-B109-406F69569D1B}" type="slidenum">
              <a:rPr lang="en-US" altLang="en-US" sz="1300">
                <a:latin typeface="Arial" pitchFamily="34" charset="0"/>
              </a:rPr>
              <a:pPr eaLnBrk="1" hangingPunct="1"/>
              <a:t>83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70E47C2-C5BC-45EB-B705-AA682B716D11}" type="slidenum">
              <a:rPr lang="en-US" altLang="en-US" sz="1300">
                <a:latin typeface="Arial" pitchFamily="34" charset="0"/>
              </a:rPr>
              <a:pPr eaLnBrk="1" hangingPunct="1"/>
              <a:t>16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84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85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86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52ED0A-D26F-47E7-AAEB-2EFBC81F02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52ED0A-D26F-47E7-AAEB-2EFBC81F02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AF11BB9-4CB8-4A57-AE3F-3328463B340B}" type="slidenum">
              <a:rPr lang="en-US" altLang="en-US" sz="1300">
                <a:latin typeface="Arial" pitchFamily="34" charset="0"/>
              </a:rPr>
              <a:pPr eaLnBrk="1" hangingPunct="1"/>
              <a:t>93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2DF7F62-6E5E-4DF3-B56D-C5F245A062DC}" type="slidenum">
              <a:rPr lang="en-US" altLang="en-US" sz="1300">
                <a:latin typeface="Arial" pitchFamily="34" charset="0"/>
              </a:rPr>
              <a:pPr eaLnBrk="1" hangingPunct="1"/>
              <a:t>17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6ABE2-6C9D-4B27-A894-47C258BBC78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97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98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19536A2-F6F5-497F-A281-704931B047DD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B06625B-166C-4669-893E-721B9C6C01E7}" type="slidenum">
              <a:rPr lang="en-US" altLang="en-US" sz="1300">
                <a:latin typeface="Arial" pitchFamily="34" charset="0"/>
              </a:rPr>
              <a:pPr eaLnBrk="1" hangingPunct="1"/>
              <a:t>100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530ACB6-B19B-4DAD-A447-0D3201C6BEFC}" type="slidenum">
              <a:rPr lang="en-US" altLang="en-US" sz="1300">
                <a:latin typeface="Arial" pitchFamily="34" charset="0"/>
              </a:rPr>
              <a:pPr eaLnBrk="1" hangingPunct="1"/>
              <a:t>101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28347A5-4E22-4B77-A168-4138F56C4ECF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102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143CB7E-8E2B-4B35-8E73-1973D3963379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103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B968D75-61FE-4D4D-8DBB-33B5B88488AF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104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C173E05-66F4-4AC6-B938-9FFF281142E7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105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EDB1A7E-75CF-4113-9B98-0D8A6348EDD8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106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D5E1885-9EC6-4414-B109-406F69569D1B}" type="slidenum">
              <a:rPr lang="en-US" altLang="en-US" sz="1300">
                <a:latin typeface="Arial" pitchFamily="34" charset="0"/>
              </a:rPr>
              <a:pPr eaLnBrk="1" hangingPunct="1"/>
              <a:t>107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108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2CF0F5F-08E7-4CE4-A697-A4B8F31F6FD2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110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FF02696-1B1F-4AC6-805B-912703F842F2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112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E0D690B-774A-4A00-86E7-CEDFCBDE02B1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113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915D100-950A-4552-B919-B53C06EA7BE8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114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D517796-4468-41C8-9AA0-64274BDE0B55}" type="slidenum">
              <a:rPr lang="en-US" altLang="en-US" sz="1300">
                <a:latin typeface="Arial" pitchFamily="34" charset="0"/>
              </a:rPr>
              <a:pPr eaLnBrk="1" hangingPunct="1"/>
              <a:t>116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0D0D5-4D25-43E1-8FA9-4213BC72A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4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474F7-CEF7-45A9-994C-1EFC6E9F0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88D97-F582-4D2C-A7BA-355FCF611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0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62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20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57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1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4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598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30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45337-5714-4FB4-B221-ABB2D4FA2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7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448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79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21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50FD9539-0FBA-42CD-93A2-65192E0DC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8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F05A7378-3592-4C7E-88B4-45F6765CD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97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11449592-4AC2-4070-8F03-2F1937509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68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ED2F3691-9DF0-4CE5-8D77-0B6D41748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59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49C93F55-9291-49DF-8C38-82D7AC178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87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30B7D582-00FF-40F7-9E1A-BE0F4119A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4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1AFC5D74-1D75-4DB3-843A-AF066B113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9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BB129-EE5E-4117-9ACC-E7C40C7C6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4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0C0711C0-1078-43BD-B759-AB116EF63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76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2D5627CB-255A-4463-B240-9E8DD597A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22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386AD8E4-1A8D-45CB-BC1D-10AA9BD00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18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A957E468-8BA9-437B-89D0-53B23830B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77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95DB683-F46A-4035-B598-6D0ACA4EF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4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36ACFF3-A7DE-4A6F-A3C4-98DC9B9A4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53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779EC2E-84D9-4597-BB94-86699B5A0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92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4E3C69D-54BF-4B88-BA52-8DB0DDD38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4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AD8E23-4833-4915-A1B3-C11D2EB31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42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5F8589D-B75F-4BD7-A51F-F47A8B549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6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5CE4-5742-42FF-98BE-96DACF77F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80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4659D7F-CAC5-4FA2-AFD3-012DFCC72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23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4B73F66-02EA-44B4-A0C1-5CC179836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92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7D4F906-CD45-4A5C-84FF-80A705A98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24F0EA5-3D6D-4B95-B193-31066D5B6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06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A0CD036-8960-41D5-A9AF-E37FF54A3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63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531BB51-DFB4-4EB2-BACF-7516EC80D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68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482FF66-9CAF-4F7B-88DB-DB6279815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42BBB7D-047A-449F-B04D-D7B7B6C77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53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B8027EF-471A-4EE8-B4EF-ED70AA7C7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061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7AF8B6F-C541-4906-BB73-98AEF12EE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BD6A-94F7-4534-B0ED-170A1C7DA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76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4B8C3E-2CF1-43F9-9F0E-A05D6ECAD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93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11F105E-13BA-41D4-951E-68C9812A8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481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A95577-FED7-4D7C-BCDD-D3AACE71D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39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6CE96A1-C537-4B9A-BE85-865240B1C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88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3984D2A-E1AF-493E-B0BB-0D1E136E7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410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D0325AE-729E-4C97-8F62-D7936D5C4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65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93BB-EE6A-4C9B-9DDD-E5A3E577FB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059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D7E26-DE1C-43D5-85A8-2D4929C63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712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6F345-0A06-4561-9A27-B2AAE1E45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843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7D9EE-E5C9-47BC-BF9B-BCE32D6D8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0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C2B1-AC7D-4B6B-96F6-3C2B6FE8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30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66C5C-F94A-4DA0-BFF2-5335DBA0F5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27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E0B85-D403-4614-B11C-F47041AF5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401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3007C-8AF9-40BD-80C3-6DC8CF64E8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750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65F8-8F85-4349-BD9E-AFD21CD11A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016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1BE4-DB04-4BAA-8303-184EC1B80B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874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80E0-3A02-4000-93EB-37ABDA0427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518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B0F6-CB8B-41C5-9153-848352038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9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8CAA-2DCB-4191-A2BE-69B257F6A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6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C0C51-8521-457A-85A9-C5B30E31B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9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D1FE-131A-485D-88E6-9FD82372E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9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89EA718-FAFB-48F1-A8F0-9A6FE1C87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charset="2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8E0E7F4-0BF7-4AAA-87AD-B79DFF7EA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08DCBDF-2D6F-4007-B2D5-42D01EB2A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03D47AC-B5CC-4C49-9296-F66DDBD6E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21C21436-FA4D-4FE0-B306-6678A75DD8A1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30.emf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8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6.png"/><Relationship Id="rId4" Type="http://schemas.openxmlformats.org/officeDocument/2006/relationships/image" Target="../media/image48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4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it_cornell_crash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0.e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0.emf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5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1.emf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4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ornell_mit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emf"/><Relationship Id="rId5" Type="http://schemas.openxmlformats.org/officeDocument/2006/relationships/customXml" Target="../ink/ink4.xml"/><Relationship Id="rId4" Type="http://schemas.openxmlformats.org/officeDocument/2006/relationships/image" Target="../media/image12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58.jpeg"/><Relationship Id="rId4" Type="http://schemas.openxmlformats.org/officeDocument/2006/relationships/image" Target="../media/image61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58.jpeg"/><Relationship Id="rId4" Type="http://schemas.openxmlformats.org/officeDocument/2006/relationships/image" Target="../media/image61.jpe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58.jpeg"/><Relationship Id="rId4" Type="http://schemas.openxmlformats.org/officeDocument/2006/relationships/image" Target="../media/image61.jpe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58.jpeg"/><Relationship Id="rId4" Type="http://schemas.openxmlformats.org/officeDocument/2006/relationships/image" Target="../media/image61.jpe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customXml" Target="../ink/ink7.xml"/><Relationship Id="rId4" Type="http://schemas.openxmlformats.org/officeDocument/2006/relationships/image" Target="../media/image21.gif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4.jpeg"/><Relationship Id="rId7" Type="http://schemas.openxmlformats.org/officeDocument/2006/relationships/customXml" Target="../ink/ink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6.jpeg"/><Relationship Id="rId10" Type="http://schemas.openxmlformats.org/officeDocument/2006/relationships/image" Target="../media/image29.emf"/><Relationship Id="rId4" Type="http://schemas.openxmlformats.org/officeDocument/2006/relationships/image" Target="../media/image25.jpeg"/><Relationship Id="rId9" Type="http://schemas.openxmlformats.org/officeDocument/2006/relationships/customXml" Target="../ink/ink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emf"/><Relationship Id="rId4" Type="http://schemas.openxmlformats.org/officeDocument/2006/relationships/customXml" Target="../ink/ink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emf"/><Relationship Id="rId4" Type="http://schemas.openxmlformats.org/officeDocument/2006/relationships/customXml" Target="../ink/ink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emf"/><Relationship Id="rId4" Type="http://schemas.openxmlformats.org/officeDocument/2006/relationships/customXml" Target="../ink/ink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file:///C:\Users\Owner\Desktop\cs5_fall_2015\2015_week_13_and_14\turingmachine.M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customXml" Target="../ink/ink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customXml" Target="../ink/ink20.xml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emf"/><Relationship Id="rId4" Type="http://schemas.openxmlformats.org/officeDocument/2006/relationships/customXml" Target="../ink/ink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emf"/><Relationship Id="rId5" Type="http://schemas.openxmlformats.org/officeDocument/2006/relationships/customXml" Target="../ink/ink24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.xml"/><Relationship Id="rId5" Type="http://schemas.openxmlformats.org/officeDocument/2006/relationships/image" Target="../media/image56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60.jpeg"/><Relationship Id="rId7" Type="http://schemas.openxmlformats.org/officeDocument/2006/relationships/customXml" Target="../ink/ink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60.jpeg"/><Relationship Id="rId7" Type="http://schemas.openxmlformats.org/officeDocument/2006/relationships/customXml" Target="../ink/ink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6.png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60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30.emf"/><Relationship Id="rId4" Type="http://schemas.openxmlformats.org/officeDocument/2006/relationships/customXml" Target="../ink/ink3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emf"/><Relationship Id="rId4" Type="http://schemas.openxmlformats.org/officeDocument/2006/relationships/customXml" Target="../ink/ink3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0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33.xml"/><Relationship Id="rId5" Type="http://schemas.openxmlformats.org/officeDocument/2006/relationships/image" Target="../media/image35.emf"/><Relationship Id="rId4" Type="http://schemas.openxmlformats.org/officeDocument/2006/relationships/customXml" Target="../ink/ink3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1.emf"/><Relationship Id="rId4" Type="http://schemas.openxmlformats.org/officeDocument/2006/relationships/customXml" Target="../ink/ink3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0.emf"/><Relationship Id="rId4" Type="http://schemas.openxmlformats.org/officeDocument/2006/relationships/customXml" Target="../ink/ink3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0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0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hyperlink" Target="mit_cornell_crash.mp4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0.png"/><Relationship Id="rId5" Type="http://schemas.openxmlformats.org/officeDocument/2006/relationships/image" Target="../media/image9.png"/><Relationship Id="rId4" Type="http://schemas.openxmlformats.org/officeDocument/2006/relationships/hyperlink" Target="mit_cornell_crash.mp4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e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3.jpg"/><Relationship Id="rId4" Type="http://schemas.openxmlformats.org/officeDocument/2006/relationships/image" Target="../media/image7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0.emf"/><Relationship Id="rId4" Type="http://schemas.openxmlformats.org/officeDocument/2006/relationships/customXml" Target="../ink/ink3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0.emf"/><Relationship Id="rId4" Type="http://schemas.openxmlformats.org/officeDocument/2006/relationships/customXml" Target="../ink/ink4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0.emf"/><Relationship Id="rId4" Type="http://schemas.openxmlformats.org/officeDocument/2006/relationships/customXml" Target="../ink/ink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emf"/><Relationship Id="rId4" Type="http://schemas.openxmlformats.org/officeDocument/2006/relationships/customXml" Target="../ink/ink4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0.e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450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3.xml"/><Relationship Id="rId6" Type="http://schemas.openxmlformats.org/officeDocument/2006/relationships/customXml" Target="../ink/ink44.xml"/><Relationship Id="rId5" Type="http://schemas.openxmlformats.org/officeDocument/2006/relationships/image" Target="../media/image56.png"/><Relationship Id="rId4" Type="http://schemas.openxmlformats.org/officeDocument/2006/relationships/image" Target="../media/image4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10.emf"/><Relationship Id="rId4" Type="http://schemas.openxmlformats.org/officeDocument/2006/relationships/customXml" Target="../ink/ink4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50.emf"/><Relationship Id="rId5" Type="http://schemas.openxmlformats.org/officeDocument/2006/relationships/customXml" Target="../ink/ink46.xml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6.png"/><Relationship Id="rId4" Type="http://schemas.openxmlformats.org/officeDocument/2006/relationships/image" Target="../media/image5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0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1" y="4966447"/>
            <a:ext cx="5486400" cy="1478692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915" name="Group 9"/>
          <p:cNvGrpSpPr>
            <a:grpSpLocks/>
          </p:cNvGrpSpPr>
          <p:nvPr/>
        </p:nvGrpSpPr>
        <p:grpSpPr bwMode="auto">
          <a:xfrm>
            <a:off x="533400" y="3363912"/>
            <a:ext cx="444500" cy="565150"/>
            <a:chOff x="2928" y="1051"/>
            <a:chExt cx="840" cy="957"/>
          </a:xfrm>
        </p:grpSpPr>
        <p:sp>
          <p:nvSpPr>
            <p:cNvPr id="38927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9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0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1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2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3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4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5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6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6" name="Text Box 24"/>
          <p:cNvSpPr txBox="1">
            <a:spLocks noChangeArrowheads="1"/>
          </p:cNvSpPr>
          <p:nvPr/>
        </p:nvSpPr>
        <p:spPr bwMode="auto">
          <a:xfrm>
            <a:off x="3352800" y="318139"/>
            <a:ext cx="5181600" cy="646113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chemeClr val="bg1"/>
                </a:solidFill>
                <a:latin typeface="Calibri" pitchFamily="34" charset="0"/>
              </a:rPr>
              <a:t>more machines!</a:t>
            </a:r>
            <a:endParaRPr lang="en-US" alt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7" name="Text Box 42"/>
          <p:cNvSpPr txBox="1">
            <a:spLocks noChangeArrowheads="1"/>
          </p:cNvSpPr>
          <p:nvPr/>
        </p:nvSpPr>
        <p:spPr bwMode="auto">
          <a:xfrm>
            <a:off x="381000" y="541972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0AF9"/>
                </a:solidFill>
                <a:latin typeface="Calibri" pitchFamily="34" charset="0"/>
              </a:rPr>
              <a:t>Final projects...</a:t>
            </a:r>
          </a:p>
        </p:txBody>
      </p:sp>
      <p:sp>
        <p:nvSpPr>
          <p:cNvPr id="38920" name="Rectangle 33"/>
          <p:cNvSpPr>
            <a:spLocks noChangeArrowheads="1"/>
          </p:cNvSpPr>
          <p:nvPr/>
        </p:nvSpPr>
        <p:spPr bwMode="auto">
          <a:xfrm>
            <a:off x="990600" y="2906712"/>
            <a:ext cx="1295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libri" pitchFamily="34" charset="0"/>
              </a:rPr>
              <a:t>This machine doesn't look all-powerful to me!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8921" name="Text Box 42"/>
          <p:cNvSpPr txBox="1">
            <a:spLocks noChangeArrowheads="1"/>
          </p:cNvSpPr>
          <p:nvPr/>
        </p:nvSpPr>
        <p:spPr bwMode="auto">
          <a:xfrm>
            <a:off x="3330388" y="5040488"/>
            <a:ext cx="5562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tutoring hours/labs meet this week + next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8922" name="Text Box 42"/>
          <p:cNvSpPr txBox="1">
            <a:spLocks noChangeArrowheads="1"/>
          </p:cNvSpPr>
          <p:nvPr/>
        </p:nvSpPr>
        <p:spPr bwMode="auto">
          <a:xfrm>
            <a:off x="3330388" y="5499856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hw12 + milestone </a:t>
            </a:r>
            <a:r>
              <a:rPr lang="en-US" altLang="en-US" sz="2100" dirty="0">
                <a:latin typeface="Calibri" pitchFamily="34" charset="0"/>
              </a:rPr>
              <a:t>due on </a:t>
            </a:r>
            <a:r>
              <a:rPr lang="en-US" altLang="en-US" sz="2100" dirty="0" smtClean="0">
                <a:latin typeface="Calibri" pitchFamily="34" charset="0"/>
              </a:rPr>
              <a:t>Tuesday, 12/8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8923" name="Text Box 42"/>
          <p:cNvSpPr txBox="1">
            <a:spLocks noChangeArrowheads="1"/>
          </p:cNvSpPr>
          <p:nvPr/>
        </p:nvSpPr>
        <p:spPr bwMode="auto">
          <a:xfrm>
            <a:off x="381000" y="160972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Calibri" pitchFamily="34" charset="0"/>
              </a:rPr>
              <a:t>Final ideas...</a:t>
            </a:r>
          </a:p>
        </p:txBody>
      </p:sp>
      <p:sp>
        <p:nvSpPr>
          <p:cNvPr id="38924" name="Text Box 42"/>
          <p:cNvSpPr txBox="1">
            <a:spLocks noChangeArrowheads="1"/>
          </p:cNvSpPr>
          <p:nvPr/>
        </p:nvSpPr>
        <p:spPr bwMode="auto">
          <a:xfrm>
            <a:off x="3048000" y="1371600"/>
            <a:ext cx="563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Calibri" pitchFamily="34" charset="0"/>
              </a:rPr>
              <a:t>Turing Machines and the </a:t>
            </a:r>
            <a:r>
              <a:rPr lang="en-US" altLang="en-US" sz="2800" b="1">
                <a:latin typeface="Calibri" pitchFamily="34" charset="0"/>
              </a:rPr>
              <a:t>MANY</a:t>
            </a:r>
            <a:r>
              <a:rPr lang="en-US" altLang="en-US" sz="2800">
                <a:latin typeface="Calibri" pitchFamily="34" charset="0"/>
              </a:rPr>
              <a:t> things computers can't compute... !</a:t>
            </a:r>
          </a:p>
        </p:txBody>
      </p:sp>
      <p:pic>
        <p:nvPicPr>
          <p:cNvPr id="389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29546" r="11552" b="32545"/>
          <a:stretch>
            <a:fillRect/>
          </a:stretch>
        </p:blipFill>
        <p:spPr bwMode="auto">
          <a:xfrm>
            <a:off x="2286000" y="2700337"/>
            <a:ext cx="58658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3330388" y="5959651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5 finite-state machines due as part of hw12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967830">
            <a:off x="8354144" y="6087035"/>
            <a:ext cx="665312" cy="57708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AF9"/>
                </a:solidFill>
                <a:latin typeface="Calibri" panose="020F0502020204030204" pitchFamily="34" charset="0"/>
              </a:rPr>
              <a:t>Turing </a:t>
            </a:r>
            <a:r>
              <a:rPr lang="en-US" sz="900" dirty="0" smtClean="0">
                <a:solidFill>
                  <a:srgbClr val="000AF9"/>
                </a:solidFill>
                <a:latin typeface="Calibri" panose="020F0502020204030204" pitchFamily="34" charset="0"/>
              </a:rPr>
              <a:t>machines</a:t>
            </a:r>
            <a:r>
              <a:rPr lang="en-US" sz="1050" dirty="0" smtClean="0">
                <a:solidFill>
                  <a:srgbClr val="000AF9"/>
                </a:solidFill>
                <a:latin typeface="Calibri" panose="020F0502020204030204" pitchFamily="34" charset="0"/>
              </a:rPr>
              <a:t> extra!</a:t>
            </a:r>
            <a:endParaRPr lang="en-US" sz="1050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130" y="318030"/>
            <a:ext cx="2452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CS 5 today: </a:t>
            </a:r>
            <a:endParaRPr 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i="1" dirty="0" smtClean="0">
                <a:latin typeface="Cambria" panose="02040503050406030204" pitchFamily="18" charset="0"/>
              </a:rPr>
              <a:t>Final project </a:t>
            </a:r>
            <a:r>
              <a:rPr lang="en-US" altLang="en-US" sz="4200" dirty="0" smtClean="0">
                <a:latin typeface="Cambria" panose="02040503050406030204" pitchFamily="18" charset="0"/>
              </a:rPr>
              <a:t>state machine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41991" name="Oval 8"/>
          <p:cNvSpPr>
            <a:spLocks noChangeArrowheads="1"/>
          </p:cNvSpPr>
          <p:nvPr/>
        </p:nvSpPr>
        <p:spPr bwMode="auto">
          <a:xfrm>
            <a:off x="2793422" y="3569758"/>
            <a:ext cx="669925" cy="669925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2" name="Oval 11"/>
          <p:cNvSpPr>
            <a:spLocks noChangeArrowheads="1"/>
          </p:cNvSpPr>
          <p:nvPr/>
        </p:nvSpPr>
        <p:spPr bwMode="auto">
          <a:xfrm>
            <a:off x="5174672" y="3604683"/>
            <a:ext cx="669925" cy="66992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3" name="Oval 13"/>
          <p:cNvSpPr>
            <a:spLocks noChangeArrowheads="1"/>
          </p:cNvSpPr>
          <p:nvPr/>
        </p:nvSpPr>
        <p:spPr bwMode="auto">
          <a:xfrm>
            <a:off x="5104822" y="3544358"/>
            <a:ext cx="815975" cy="79057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4" name="Freeform 19"/>
          <p:cNvSpPr>
            <a:spLocks/>
          </p:cNvSpPr>
          <p:nvPr/>
        </p:nvSpPr>
        <p:spPr bwMode="auto">
          <a:xfrm>
            <a:off x="3474460" y="4026958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Freeform 20"/>
          <p:cNvSpPr>
            <a:spLocks/>
          </p:cNvSpPr>
          <p:nvPr/>
        </p:nvSpPr>
        <p:spPr bwMode="auto">
          <a:xfrm>
            <a:off x="3483985" y="3649133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Text Box 21"/>
          <p:cNvSpPr txBox="1">
            <a:spLocks noChangeArrowheads="1"/>
          </p:cNvSpPr>
          <p:nvPr/>
        </p:nvSpPr>
        <p:spPr bwMode="auto">
          <a:xfrm>
            <a:off x="3712262" y="3313963"/>
            <a:ext cx="11960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Cambria" pitchFamily="18" charset="0"/>
              </a:rPr>
              <a:t>it's </a:t>
            </a:r>
            <a:r>
              <a:rPr lang="en-US" altLang="en-US" sz="1600" b="1" dirty="0" smtClean="0">
                <a:latin typeface="Cambria" pitchFamily="18" charset="0"/>
              </a:rPr>
              <a:t>broken</a:t>
            </a:r>
            <a:endParaRPr lang="en-US" altLang="en-US" sz="1600" b="1" dirty="0">
              <a:latin typeface="Cambria" pitchFamily="18" charset="0"/>
            </a:endParaRPr>
          </a:p>
        </p:txBody>
      </p:sp>
      <p:sp>
        <p:nvSpPr>
          <p:cNvPr id="41998" name="Text Box 23"/>
          <p:cNvSpPr txBox="1">
            <a:spLocks noChangeArrowheads="1"/>
          </p:cNvSpPr>
          <p:nvPr/>
        </p:nvSpPr>
        <p:spPr bwMode="auto">
          <a:xfrm>
            <a:off x="3799695" y="4155338"/>
            <a:ext cx="9544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Cambria" pitchFamily="18" charset="0"/>
              </a:rPr>
              <a:t>it </a:t>
            </a:r>
            <a:r>
              <a:rPr lang="en-US" altLang="en-US" sz="1600" b="1" dirty="0" smtClean="0">
                <a:latin typeface="Cambria" pitchFamily="18" charset="0"/>
              </a:rPr>
              <a:t>works</a:t>
            </a:r>
            <a:endParaRPr lang="en-US" altLang="en-US" sz="1600" b="1" dirty="0">
              <a:latin typeface="Cambria" pitchFamily="18" charset="0"/>
            </a:endParaRPr>
          </a:p>
        </p:txBody>
      </p:sp>
      <p:sp>
        <p:nvSpPr>
          <p:cNvPr id="42000" name="Freeform 26"/>
          <p:cNvSpPr>
            <a:spLocks/>
          </p:cNvSpPr>
          <p:nvPr/>
        </p:nvSpPr>
        <p:spPr bwMode="auto">
          <a:xfrm>
            <a:off x="2945822" y="3164946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Freeform 27"/>
          <p:cNvSpPr>
            <a:spLocks/>
          </p:cNvSpPr>
          <p:nvPr/>
        </p:nvSpPr>
        <p:spPr bwMode="auto">
          <a:xfrm>
            <a:off x="5366760" y="3123671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Freeform 30"/>
          <p:cNvSpPr>
            <a:spLocks/>
          </p:cNvSpPr>
          <p:nvPr/>
        </p:nvSpPr>
        <p:spPr bwMode="auto">
          <a:xfrm>
            <a:off x="2599747" y="3726921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4" t="25556" r="6745" b="29733"/>
          <a:stretch/>
        </p:blipFill>
        <p:spPr bwMode="auto">
          <a:xfrm>
            <a:off x="305232" y="2051404"/>
            <a:ext cx="8610168" cy="33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Text Box 22"/>
          <p:cNvSpPr txBox="1">
            <a:spLocks noChangeArrowheads="1"/>
          </p:cNvSpPr>
          <p:nvPr/>
        </p:nvSpPr>
        <p:spPr bwMode="auto">
          <a:xfrm>
            <a:off x="1235203" y="3535686"/>
            <a:ext cx="14463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stop adding features + start adding print </a:t>
            </a:r>
            <a:r>
              <a:rPr lang="en-US" altLang="en-US" sz="1200" dirty="0">
                <a:solidFill>
                  <a:srgbClr val="C00000"/>
                </a:solidFill>
                <a:latin typeface="Calibri" panose="020F0502020204030204" pitchFamily="34" charset="0"/>
              </a:rPr>
              <a:t>statements</a:t>
            </a:r>
          </a:p>
        </p:txBody>
      </p:sp>
      <p:sp>
        <p:nvSpPr>
          <p:cNvPr id="41999" name="Text Box 24"/>
          <p:cNvSpPr txBox="1">
            <a:spLocks noChangeArrowheads="1"/>
          </p:cNvSpPr>
          <p:nvPr/>
        </p:nvSpPr>
        <p:spPr bwMode="auto">
          <a:xfrm>
            <a:off x="6905047" y="3611459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comment out </a:t>
            </a:r>
            <a:r>
              <a:rPr lang="en-US" altLang="en-US" sz="12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print statements + start adding more features</a:t>
            </a:r>
            <a:endParaRPr lang="en-US" altLang="en-US" sz="12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5047" y="1447800"/>
            <a:ext cx="1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still works</a:t>
            </a:r>
            <a:endParaRPr lang="en-US" sz="1800" b="1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5203" y="1563469"/>
            <a:ext cx="1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still broken</a:t>
            </a:r>
            <a:endParaRPr lang="en-US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616480" y="3187800"/>
              <a:ext cx="5331240" cy="2598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7120" y="3178440"/>
                <a:ext cx="5349960" cy="261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int-bool functions are </a:t>
            </a:r>
            <a:r>
              <a:rPr lang="en-US" altLang="en-US" sz="3200" b="1" i="1">
                <a:latin typeface="Cambria" pitchFamily="18" charset="0"/>
              </a:rPr>
              <a:t>uncountable</a:t>
            </a:r>
          </a:p>
        </p:txBody>
      </p:sp>
      <p:sp>
        <p:nvSpPr>
          <p:cNvPr id="79875" name="TextBox 9"/>
          <p:cNvSpPr txBox="1">
            <a:spLocks noChangeArrowheads="1"/>
          </p:cNvSpPr>
          <p:nvPr/>
        </p:nvSpPr>
        <p:spPr bwMode="auto">
          <a:xfrm>
            <a:off x="795338" y="28448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r = .001000000000000...</a:t>
            </a:r>
          </a:p>
        </p:txBody>
      </p:sp>
      <p:sp>
        <p:nvSpPr>
          <p:cNvPr id="79876" name="TextBox 11"/>
          <p:cNvSpPr txBox="1">
            <a:spLocks noChangeArrowheads="1"/>
          </p:cNvSpPr>
          <p:nvPr/>
        </p:nvSpPr>
        <p:spPr bwMode="auto">
          <a:xfrm>
            <a:off x="2090738" y="2616200"/>
            <a:ext cx="4343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1   2   3    4    5   6    7    8   9   </a:t>
            </a:r>
            <a:r>
              <a:rPr lang="en-US" altLang="en-US" sz="1200" b="1">
                <a:solidFill>
                  <a:srgbClr val="000AF9"/>
                </a:solidFill>
                <a:latin typeface="Calibri" pitchFamily="34" charset="0"/>
              </a:rPr>
              <a:t>10  11  12  13   14   15     </a:t>
            </a:r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79877" name="TextBox 14"/>
          <p:cNvSpPr txBox="1">
            <a:spLocks noChangeArrowheads="1"/>
          </p:cNvSpPr>
          <p:nvPr/>
        </p:nvSpPr>
        <p:spPr bwMode="auto">
          <a:xfrm>
            <a:off x="2982913" y="228917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index of each digit</a:t>
            </a:r>
          </a:p>
        </p:txBody>
      </p:sp>
      <p:sp>
        <p:nvSpPr>
          <p:cNvPr id="79878" name="TextBox 15"/>
          <p:cNvSpPr txBox="1">
            <a:spLocks noChangeArrowheads="1"/>
          </p:cNvSpPr>
          <p:nvPr/>
        </p:nvSpPr>
        <p:spPr bwMode="auto">
          <a:xfrm>
            <a:off x="533400" y="23114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libri" pitchFamily="34" charset="0"/>
              </a:rPr>
              <a:t>real number</a:t>
            </a:r>
          </a:p>
        </p:txBody>
      </p:sp>
      <p:sp>
        <p:nvSpPr>
          <p:cNvPr id="79879" name="Rectangle 1"/>
          <p:cNvSpPr>
            <a:spLocks noChangeArrowheads="1"/>
          </p:cNvSpPr>
          <p:nvPr/>
        </p:nvSpPr>
        <p:spPr bwMode="auto">
          <a:xfrm>
            <a:off x="609600" y="1066800"/>
            <a:ext cx="6167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itchFamily="18" charset="0"/>
              </a:rPr>
              <a:t>Write your real number from 0 to 1 </a:t>
            </a:r>
            <a:r>
              <a:rPr lang="en-US" altLang="en-US" i="1">
                <a:latin typeface="Cambria" pitchFamily="18" charset="0"/>
              </a:rPr>
              <a:t>in binary </a:t>
            </a:r>
            <a:r>
              <a:rPr lang="en-US" altLang="en-US">
                <a:latin typeface="Cambria" pitchFamily="18" charset="0"/>
              </a:rPr>
              <a:t>:</a:t>
            </a:r>
            <a:endParaRPr lang="en-US" altLang="en-US"/>
          </a:p>
        </p:txBody>
      </p:sp>
      <p:sp>
        <p:nvSpPr>
          <p:cNvPr id="79880" name="Rectangle 12"/>
          <p:cNvSpPr>
            <a:spLocks noChangeArrowheads="1"/>
          </p:cNvSpPr>
          <p:nvPr/>
        </p:nvSpPr>
        <p:spPr bwMode="auto">
          <a:xfrm>
            <a:off x="609600" y="1524000"/>
            <a:ext cx="741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itchFamily="18" charset="0"/>
              </a:rPr>
              <a:t>What int-bool function could each number represent?</a:t>
            </a:r>
            <a:endParaRPr lang="en-US" altLang="en-US"/>
          </a:p>
        </p:txBody>
      </p:sp>
      <p:sp>
        <p:nvSpPr>
          <p:cNvPr id="79881" name="TextBox 9"/>
          <p:cNvSpPr txBox="1">
            <a:spLocks noChangeArrowheads="1"/>
          </p:cNvSpPr>
          <p:nvPr/>
        </p:nvSpPr>
        <p:spPr bwMode="auto">
          <a:xfrm>
            <a:off x="795338" y="4368800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r = .110110110110110...</a:t>
            </a:r>
          </a:p>
        </p:txBody>
      </p:sp>
      <p:sp>
        <p:nvSpPr>
          <p:cNvPr id="79882" name="Rectangle 12"/>
          <p:cNvSpPr>
            <a:spLocks noChangeArrowheads="1"/>
          </p:cNvSpPr>
          <p:nvPr/>
        </p:nvSpPr>
        <p:spPr bwMode="auto">
          <a:xfrm>
            <a:off x="609600" y="6091238"/>
            <a:ext cx="769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itchFamily="18" charset="0"/>
              </a:rPr>
              <a:t>What real number would represent     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is_even(x)</a:t>
            </a:r>
            <a:r>
              <a:rPr lang="en-US" altLang="en-US">
                <a:solidFill>
                  <a:srgbClr val="000AF9"/>
                </a:solidFill>
                <a:latin typeface="Cambria" pitchFamily="18" charset="0"/>
              </a:rPr>
              <a:t>  </a:t>
            </a:r>
            <a:r>
              <a:rPr lang="en-US" altLang="en-US">
                <a:latin typeface="Cambria" pitchFamily="18" charset="0"/>
              </a:rPr>
              <a:t>?</a:t>
            </a:r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48160" y="2419920"/>
              <a:ext cx="7805160" cy="3581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800" y="2410560"/>
                <a:ext cx="7823880" cy="360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This proof seems disappointing…</a:t>
            </a:r>
          </a:p>
        </p:txBody>
      </p:sp>
      <p:sp>
        <p:nvSpPr>
          <p:cNvPr id="80899" name="Text Box 6"/>
          <p:cNvSpPr txBox="1">
            <a:spLocks noChangeArrowheads="1"/>
          </p:cNvSpPr>
          <p:nvPr/>
        </p:nvSpPr>
        <p:spPr bwMode="auto">
          <a:xfrm>
            <a:off x="6745288" y="2192338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80900" name="Rectangle 8"/>
          <p:cNvSpPr>
            <a:spLocks noChangeArrowheads="1"/>
          </p:cNvSpPr>
          <p:nvPr/>
        </p:nvSpPr>
        <p:spPr bwMode="auto">
          <a:xfrm>
            <a:off x="6232525" y="3125788"/>
            <a:ext cx="2389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Arial" pitchFamily="34" charset="0"/>
              </a:rPr>
              <a:t>{ 1, 2, 3, 4, 5, … }</a:t>
            </a:r>
          </a:p>
        </p:txBody>
      </p:sp>
      <p:sp>
        <p:nvSpPr>
          <p:cNvPr id="80901" name="Text Box 13"/>
          <p:cNvSpPr txBox="1">
            <a:spLocks noChangeArrowheads="1"/>
          </p:cNvSpPr>
          <p:nvPr/>
        </p:nvSpPr>
        <p:spPr bwMode="auto">
          <a:xfrm>
            <a:off x="4340225" y="3783013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/>
              <a:t>&gt;</a:t>
            </a:r>
          </a:p>
        </p:txBody>
      </p:sp>
      <p:sp>
        <p:nvSpPr>
          <p:cNvPr id="80902" name="Text Box 15"/>
          <p:cNvSpPr txBox="1">
            <a:spLocks noChangeArrowheads="1"/>
          </p:cNvSpPr>
          <p:nvPr/>
        </p:nvSpPr>
        <p:spPr bwMode="auto">
          <a:xfrm>
            <a:off x="5459413" y="3705225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/>
              <a:t>Countably </a:t>
            </a:r>
            <a:r>
              <a:rPr lang="en-US" altLang="en-US" sz="4200"/>
              <a:t>infinite</a:t>
            </a:r>
          </a:p>
        </p:txBody>
      </p:sp>
      <p:sp>
        <p:nvSpPr>
          <p:cNvPr id="80903" name="Text Box 17"/>
          <p:cNvSpPr txBox="1">
            <a:spLocks noChangeArrowheads="1"/>
          </p:cNvSpPr>
          <p:nvPr/>
        </p:nvSpPr>
        <p:spPr bwMode="auto">
          <a:xfrm>
            <a:off x="655638" y="3705225"/>
            <a:ext cx="3230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8E0103"/>
                </a:solidFill>
              </a:rPr>
              <a:t>Uncountably </a:t>
            </a:r>
            <a:r>
              <a:rPr lang="en-US" altLang="en-US" sz="42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80904" name="Rectangle 9"/>
          <p:cNvSpPr>
            <a:spLocks noChangeArrowheads="1"/>
          </p:cNvSpPr>
          <p:nvPr/>
        </p:nvSpPr>
        <p:spPr bwMode="auto">
          <a:xfrm>
            <a:off x="152400" y="3095625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80905" name="Text Box 7"/>
          <p:cNvSpPr txBox="1">
            <a:spLocks noChangeArrowheads="1"/>
          </p:cNvSpPr>
          <p:nvPr/>
        </p:nvSpPr>
        <p:spPr bwMode="auto">
          <a:xfrm>
            <a:off x="863600" y="2378075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the Reals</a:t>
            </a:r>
          </a:p>
        </p:txBody>
      </p:sp>
      <p:sp>
        <p:nvSpPr>
          <p:cNvPr id="80906" name="Text Box 39"/>
          <p:cNvSpPr txBox="1">
            <a:spLocks noChangeArrowheads="1"/>
          </p:cNvSpPr>
          <p:nvPr/>
        </p:nvSpPr>
        <p:spPr bwMode="auto">
          <a:xfrm>
            <a:off x="941388" y="2805113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8E0103"/>
                </a:solidFill>
                <a:latin typeface="Arial" pitchFamily="34" charset="0"/>
              </a:rPr>
              <a:t>from 0 to 1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 rot="20872726">
            <a:off x="5359400" y="4973638"/>
            <a:ext cx="3276600" cy="9239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This is how many programs there are.</a:t>
            </a:r>
          </a:p>
        </p:txBody>
      </p:sp>
      <p:sp>
        <p:nvSpPr>
          <p:cNvPr id="80908" name="Rectangle 5"/>
          <p:cNvSpPr>
            <a:spLocks noChangeArrowheads="1"/>
          </p:cNvSpPr>
          <p:nvPr/>
        </p:nvSpPr>
        <p:spPr bwMode="auto">
          <a:xfrm rot="-473334">
            <a:off x="584200" y="4883150"/>
            <a:ext cx="3810000" cy="13382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700">
                <a:latin typeface="Cambria" pitchFamily="18" charset="0"/>
              </a:rPr>
              <a:t>This is how many functions from integers to booleans there are.</a:t>
            </a:r>
          </a:p>
        </p:txBody>
      </p:sp>
      <p:sp>
        <p:nvSpPr>
          <p:cNvPr id="80909" name="Rectangle 1"/>
          <p:cNvSpPr>
            <a:spLocks noChangeArrowheads="1"/>
          </p:cNvSpPr>
          <p:nvPr/>
        </p:nvSpPr>
        <p:spPr bwMode="auto">
          <a:xfrm>
            <a:off x="496888" y="998538"/>
            <a:ext cx="8113712" cy="8302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Cambria" pitchFamily="18" charset="0"/>
              </a:rPr>
              <a:t>There are strictly more int-bool functions than programs.</a:t>
            </a:r>
          </a:p>
          <a:p>
            <a:pPr algn="ctr" eaLnBrk="1" hangingPunct="1"/>
            <a:r>
              <a:rPr lang="en-US" altLang="en-US">
                <a:latin typeface="Cambria" pitchFamily="18" charset="0"/>
              </a:rPr>
              <a:t>Thus, there are functions with no program to compute them!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</a:t>
            </a:r>
            <a:r>
              <a:rPr lang="en-US" altLang="en-US" b="1" i="1">
                <a:solidFill>
                  <a:srgbClr val="000000"/>
                </a:solidFill>
              </a:rPr>
              <a:t> lots of 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83971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83972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sp>
        <p:nvSpPr>
          <p:cNvPr id="83973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83974" name="Rectangle 14"/>
          <p:cNvSpPr>
            <a:spLocks noChangeArrowheads="1"/>
          </p:cNvSpPr>
          <p:nvPr/>
        </p:nvSpPr>
        <p:spPr bwMode="auto">
          <a:xfrm>
            <a:off x="7710488" y="5807075"/>
            <a:ext cx="1238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So this must be the sea</a:t>
            </a:r>
            <a:r>
              <a:rPr lang="en-US" altLang="en-US" sz="1000" b="1" i="1">
                <a:solidFill>
                  <a:srgbClr val="008000"/>
                </a:solidFill>
                <a:latin typeface="Comic Sans MS" pitchFamily="66" charset="0"/>
              </a:rPr>
              <a:t>shore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 of uncomputability. Let's dive </a:t>
            </a:r>
            <a:r>
              <a:rPr lang="en-US" altLang="en-US" sz="1000" b="1" u="sng">
                <a:solidFill>
                  <a:srgbClr val="008000"/>
                </a:solidFill>
                <a:latin typeface="Comic Sans MS" pitchFamily="66" charset="0"/>
              </a:rPr>
              <a:t>out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!</a:t>
            </a:r>
          </a:p>
        </p:txBody>
      </p:sp>
      <p:grpSp>
        <p:nvGrpSpPr>
          <p:cNvPr id="83975" name="Group 15"/>
          <p:cNvGrpSpPr>
            <a:grpSpLocks/>
          </p:cNvGrpSpPr>
          <p:nvPr/>
        </p:nvGrpSpPr>
        <p:grpSpPr bwMode="auto">
          <a:xfrm>
            <a:off x="8680450" y="6313488"/>
            <a:ext cx="336550" cy="442912"/>
            <a:chOff x="2928" y="1051"/>
            <a:chExt cx="840" cy="957"/>
          </a:xfrm>
        </p:grpSpPr>
        <p:sp>
          <p:nvSpPr>
            <p:cNvPr id="83983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85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86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87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88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89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90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91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92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3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4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5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976" name="Line 29"/>
          <p:cNvSpPr>
            <a:spLocks noChangeShapeType="1"/>
          </p:cNvSpPr>
          <p:nvPr/>
        </p:nvSpPr>
        <p:spPr bwMode="auto">
          <a:xfrm flipH="1" flipV="1">
            <a:off x="7404100" y="5149850"/>
            <a:ext cx="727075" cy="71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8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83979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83980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3981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2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84995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sp>
        <p:nvSpPr>
          <p:cNvPr id="84996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84997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4998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84999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00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01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computational problems!</a:t>
            </a:r>
          </a:p>
        </p:txBody>
      </p:sp>
      <p:sp>
        <p:nvSpPr>
          <p:cNvPr id="85002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</a:endParaRPr>
          </a:p>
        </p:txBody>
      </p:sp>
      <p:sp>
        <p:nvSpPr>
          <p:cNvPr id="85003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85004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Consider the English-</a:t>
            </a:r>
            <a:r>
              <a:rPr lang="en-US" altLang="en-US" b="1" i="1">
                <a:solidFill>
                  <a:srgbClr val="C00000"/>
                </a:solidFill>
              </a:rPr>
              <a:t>describable </a:t>
            </a:r>
            <a:r>
              <a:rPr lang="en-US" altLang="en-US">
                <a:solidFill>
                  <a:srgbClr val="000000"/>
                </a:solidFill>
              </a:rPr>
              <a:t>functions...</a:t>
            </a:r>
          </a:p>
        </p:txBody>
      </p:sp>
      <p:sp>
        <p:nvSpPr>
          <p:cNvPr id="85005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85006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lots of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85007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54675" y="4437063"/>
            <a:ext cx="9525" cy="11112"/>
          </a:xfrm>
          <a:custGeom>
            <a:avLst/>
            <a:gdLst>
              <a:gd name="T0" fmla="*/ 2147483647 w 23"/>
              <a:gd name="T1" fmla="*/ 2147483647 h 33"/>
              <a:gd name="T2" fmla="*/ 0 w 23"/>
              <a:gd name="T3" fmla="*/ 2147483647 h 33"/>
              <a:gd name="T4" fmla="*/ 0 60000 65536"/>
              <a:gd name="T5" fmla="*/ 0 60000 65536"/>
              <a:gd name="T6" fmla="*/ 0 w 23"/>
              <a:gd name="T7" fmla="*/ 0 h 33"/>
              <a:gd name="T8" fmla="*/ 23 w 23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" h="33" extrusionOk="0">
                <a:moveTo>
                  <a:pt x="22" y="32"/>
                </a:moveTo>
                <a:cubicBezTo>
                  <a:pt x="13" y="22"/>
                  <a:pt x="7" y="12"/>
                  <a:pt x="0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0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9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324600" y="4419600"/>
            <a:ext cx="533400" cy="457200"/>
          </a:xfrm>
          <a:prstGeom prst="round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86019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86020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86021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22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86023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24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25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computational problems!</a:t>
            </a:r>
          </a:p>
        </p:txBody>
      </p:sp>
      <p:sp>
        <p:nvSpPr>
          <p:cNvPr id="86026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</a:endParaRPr>
          </a:p>
        </p:txBody>
      </p:sp>
      <p:sp>
        <p:nvSpPr>
          <p:cNvPr id="86027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86028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Consider the English-</a:t>
            </a:r>
            <a:r>
              <a:rPr lang="en-US" altLang="en-US" b="1" i="1">
                <a:solidFill>
                  <a:srgbClr val="C00000"/>
                </a:solidFill>
              </a:rPr>
              <a:t>describable </a:t>
            </a:r>
            <a:r>
              <a:rPr lang="en-US" altLang="en-US">
                <a:solidFill>
                  <a:srgbClr val="000000"/>
                </a:solidFill>
              </a:rPr>
              <a:t>functions...</a:t>
            </a:r>
          </a:p>
        </p:txBody>
      </p:sp>
      <p:sp>
        <p:nvSpPr>
          <p:cNvPr id="86029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86030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lots of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86031" name="Rectangle 10"/>
          <p:cNvSpPr>
            <a:spLocks noChangeArrowheads="1"/>
          </p:cNvSpPr>
          <p:nvPr/>
        </p:nvSpPr>
        <p:spPr bwMode="auto">
          <a:xfrm>
            <a:off x="466725" y="5803900"/>
            <a:ext cx="190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This is </a:t>
            </a:r>
            <a:r>
              <a:rPr lang="en-US" altLang="en-US" sz="1200" i="1">
                <a:solidFill>
                  <a:srgbClr val="8E0103"/>
                </a:solidFill>
                <a:latin typeface="Calibri" pitchFamily="34" charset="0"/>
              </a:rPr>
              <a:t>indescribably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odd...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86032" name="Group 15"/>
          <p:cNvGrpSpPr>
            <a:grpSpLocks/>
          </p:cNvGrpSpPr>
          <p:nvPr/>
        </p:nvGrpSpPr>
        <p:grpSpPr bwMode="auto">
          <a:xfrm>
            <a:off x="147638" y="5778500"/>
            <a:ext cx="336550" cy="442913"/>
            <a:chOff x="2928" y="1051"/>
            <a:chExt cx="840" cy="957"/>
          </a:xfrm>
        </p:grpSpPr>
        <p:sp>
          <p:nvSpPr>
            <p:cNvPr id="86045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6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4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4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49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50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51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52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53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54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5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6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7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3" name="Rectangle 1"/>
          <p:cNvSpPr>
            <a:spLocks noChangeArrowheads="1"/>
          </p:cNvSpPr>
          <p:nvPr/>
        </p:nvSpPr>
        <p:spPr bwMode="auto">
          <a:xfrm>
            <a:off x="6397625" y="436245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86034" name="Rectangle 30"/>
          <p:cNvSpPr>
            <a:spLocks noChangeArrowheads="1"/>
          </p:cNvSpPr>
          <p:nvPr/>
        </p:nvSpPr>
        <p:spPr bwMode="auto">
          <a:xfrm>
            <a:off x="6108700" y="4857750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</a:rPr>
              <a:t>except maybe IOCCC winners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516688" y="4468813"/>
            <a:ext cx="204787" cy="342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17975" y="4327525"/>
            <a:ext cx="1331913" cy="392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 software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78425" y="2671763"/>
            <a:ext cx="1209675" cy="392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ea typeface="MS PGothic" pitchFamily="34" charset="-128"/>
              </a:rPr>
              <a:t>I </a:t>
            </a:r>
            <a:r>
              <a:rPr lang="en-US" sz="1800" i="1">
                <a:solidFill>
                  <a:srgbClr val="000000"/>
                </a:solidFill>
                <a:ea typeface="MS PGothic" pitchFamily="34" charset="-128"/>
              </a:rPr>
              <a:t>can</a:t>
            </a:r>
            <a:r>
              <a:rPr lang="en-US" altLang="en-US" sz="1800" i="1">
                <a:solidFill>
                  <a:srgbClr val="000000"/>
                </a:solidFill>
                <a:ea typeface="MS PGothic" pitchFamily="34" charset="-128"/>
              </a:rPr>
              <a:t>’</a:t>
            </a:r>
            <a:r>
              <a:rPr lang="en-US" sz="1800" i="1">
                <a:solidFill>
                  <a:srgbClr val="000000"/>
                </a:solidFill>
                <a:ea typeface="MS PGothic" pitchFamily="34" charset="-128"/>
              </a:rPr>
              <a:t>t</a:t>
            </a:r>
            <a:r>
              <a:rPr lang="en-US" sz="1800">
                <a:solidFill>
                  <a:srgbClr val="000000"/>
                </a:solidFill>
                <a:ea typeface="MS PGothic" pitchFamily="34" charset="-128"/>
              </a:rPr>
              <a:t> say!</a:t>
            </a:r>
          </a:p>
        </p:txBody>
      </p:sp>
      <p:pic>
        <p:nvPicPr>
          <p:cNvPr id="8603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6463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9" name="Picture 37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4306888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40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568700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94" name="Rectangle 39"/>
          <p:cNvSpPr>
            <a:spLocks noChangeArrowheads="1"/>
          </p:cNvSpPr>
          <p:nvPr/>
        </p:nvSpPr>
        <p:spPr bwMode="auto">
          <a:xfrm>
            <a:off x="2928938" y="3590925"/>
            <a:ext cx="530225" cy="374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a typeface="MS PGothic" pitchFamily="34" charset="-128"/>
              </a:rPr>
              <a:t>???</a:t>
            </a:r>
          </a:p>
        </p:txBody>
      </p:sp>
      <p:sp>
        <p:nvSpPr>
          <p:cNvPr id="86042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pic>
        <p:nvPicPr>
          <p:cNvPr id="86043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44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324600" y="4419600"/>
            <a:ext cx="533400" cy="457200"/>
          </a:xfrm>
          <a:prstGeom prst="round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87043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87044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87045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7046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87047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7048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7049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computational problems!</a:t>
            </a:r>
          </a:p>
        </p:txBody>
      </p:sp>
      <p:sp>
        <p:nvSpPr>
          <p:cNvPr id="87050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</a:endParaRPr>
          </a:p>
        </p:txBody>
      </p:sp>
      <p:sp>
        <p:nvSpPr>
          <p:cNvPr id="87051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87052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Consider the English-</a:t>
            </a:r>
            <a:r>
              <a:rPr lang="en-US" altLang="en-US" b="1" i="1">
                <a:solidFill>
                  <a:srgbClr val="C00000"/>
                </a:solidFill>
              </a:rPr>
              <a:t>describable </a:t>
            </a:r>
            <a:r>
              <a:rPr lang="en-US" altLang="en-US">
                <a:solidFill>
                  <a:srgbClr val="000000"/>
                </a:solidFill>
              </a:rPr>
              <a:t>functions...</a:t>
            </a:r>
          </a:p>
        </p:txBody>
      </p:sp>
      <p:sp>
        <p:nvSpPr>
          <p:cNvPr id="87053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87054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lots of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87055" name="Rectangle 10"/>
          <p:cNvSpPr>
            <a:spLocks noChangeArrowheads="1"/>
          </p:cNvSpPr>
          <p:nvPr/>
        </p:nvSpPr>
        <p:spPr bwMode="auto">
          <a:xfrm>
            <a:off x="466725" y="5803900"/>
            <a:ext cx="190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This is </a:t>
            </a:r>
            <a:r>
              <a:rPr lang="en-US" altLang="en-US" sz="1200" i="1">
                <a:solidFill>
                  <a:srgbClr val="8E0103"/>
                </a:solidFill>
                <a:latin typeface="Calibri" pitchFamily="34" charset="0"/>
              </a:rPr>
              <a:t>indescribably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odd...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87056" name="Group 15"/>
          <p:cNvGrpSpPr>
            <a:grpSpLocks/>
          </p:cNvGrpSpPr>
          <p:nvPr/>
        </p:nvGrpSpPr>
        <p:grpSpPr bwMode="auto">
          <a:xfrm>
            <a:off x="147638" y="5778500"/>
            <a:ext cx="336550" cy="442913"/>
            <a:chOff x="2928" y="1051"/>
            <a:chExt cx="840" cy="957"/>
          </a:xfrm>
        </p:grpSpPr>
        <p:sp>
          <p:nvSpPr>
            <p:cNvPr id="87071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2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3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4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5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6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7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8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9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80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1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2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3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57" name="Rectangle 1"/>
          <p:cNvSpPr>
            <a:spLocks noChangeArrowheads="1"/>
          </p:cNvSpPr>
          <p:nvPr/>
        </p:nvSpPr>
        <p:spPr bwMode="auto">
          <a:xfrm>
            <a:off x="6397625" y="436245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87058" name="Rectangle 30"/>
          <p:cNvSpPr>
            <a:spLocks noChangeArrowheads="1"/>
          </p:cNvSpPr>
          <p:nvPr/>
        </p:nvSpPr>
        <p:spPr bwMode="auto">
          <a:xfrm>
            <a:off x="6108700" y="4857750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</a:rPr>
              <a:t>except maybe IOCCC winners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516688" y="4468813"/>
            <a:ext cx="204787" cy="342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17975" y="4327525"/>
            <a:ext cx="1331913" cy="392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 software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78425" y="2671763"/>
            <a:ext cx="1209675" cy="392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ea typeface="MS PGothic" pitchFamily="34" charset="-128"/>
              </a:rPr>
              <a:t>I </a:t>
            </a:r>
            <a:r>
              <a:rPr lang="en-US" sz="1800" i="1">
                <a:solidFill>
                  <a:srgbClr val="000000"/>
                </a:solidFill>
                <a:ea typeface="MS PGothic" pitchFamily="34" charset="-128"/>
              </a:rPr>
              <a:t>can</a:t>
            </a:r>
            <a:r>
              <a:rPr lang="en-US" altLang="en-US" sz="1800" i="1">
                <a:solidFill>
                  <a:srgbClr val="000000"/>
                </a:solidFill>
                <a:ea typeface="MS PGothic" pitchFamily="34" charset="-128"/>
              </a:rPr>
              <a:t>’</a:t>
            </a:r>
            <a:r>
              <a:rPr lang="en-US" sz="1800" i="1">
                <a:solidFill>
                  <a:srgbClr val="000000"/>
                </a:solidFill>
                <a:ea typeface="MS PGothic" pitchFamily="34" charset="-128"/>
              </a:rPr>
              <a:t>t</a:t>
            </a:r>
            <a:r>
              <a:rPr lang="en-US" sz="1800">
                <a:solidFill>
                  <a:srgbClr val="000000"/>
                </a:solidFill>
                <a:ea typeface="MS PGothic" pitchFamily="34" charset="-128"/>
              </a:rPr>
              <a:t> say!</a:t>
            </a:r>
          </a:p>
        </p:txBody>
      </p:sp>
      <p:pic>
        <p:nvPicPr>
          <p:cNvPr id="87062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6463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3" name="Picture 37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4306888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4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568700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5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pic>
        <p:nvPicPr>
          <p:cNvPr id="87066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7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8" name="TextBox 42"/>
          <p:cNvSpPr txBox="1">
            <a:spLocks noChangeArrowheads="1"/>
          </p:cNvSpPr>
          <p:nvPr/>
        </p:nvSpPr>
        <p:spPr bwMode="auto">
          <a:xfrm>
            <a:off x="4281488" y="519113"/>
            <a:ext cx="4800600" cy="32940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5200">
                <a:latin typeface="Calibri" pitchFamily="34" charset="0"/>
              </a:rPr>
              <a:t>Next time:    some </a:t>
            </a:r>
            <a:r>
              <a:rPr lang="en-US" altLang="en-US" sz="5200" b="1" i="1">
                <a:solidFill>
                  <a:srgbClr val="FF0000"/>
                </a:solidFill>
                <a:latin typeface="Calibri" pitchFamily="34" charset="0"/>
              </a:rPr>
              <a:t>actual</a:t>
            </a:r>
            <a:r>
              <a:rPr lang="en-US" altLang="en-US" sz="5200" b="1" i="1">
                <a:latin typeface="Calibri" pitchFamily="34" charset="0"/>
              </a:rPr>
              <a:t> </a:t>
            </a:r>
            <a:r>
              <a:rPr lang="en-US" altLang="en-US" sz="5200">
                <a:latin typeface="Calibri" pitchFamily="34" charset="0"/>
              </a:rPr>
              <a:t>uncomputable functions…</a:t>
            </a:r>
          </a:p>
        </p:txBody>
      </p:sp>
      <p:sp>
        <p:nvSpPr>
          <p:cNvPr id="2" name="Down Arrow 1"/>
          <p:cNvSpPr/>
          <p:nvPr/>
        </p:nvSpPr>
        <p:spPr>
          <a:xfrm rot="3342988">
            <a:off x="4011613" y="3155950"/>
            <a:ext cx="573087" cy="735013"/>
          </a:xfrm>
          <a:prstGeom prst="downArrow">
            <a:avLst/>
          </a:prstGeom>
          <a:solidFill>
            <a:srgbClr val="FF020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2928938" y="3590925"/>
            <a:ext cx="530225" cy="374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a typeface="MS PGothic" pitchFamily="34" charset="-128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ChangeArrowheads="1"/>
          </p:cNvSpPr>
          <p:nvPr/>
        </p:nvSpPr>
        <p:spPr bwMode="auto">
          <a:xfrm>
            <a:off x="3184525" y="149225"/>
            <a:ext cx="5654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Cantor </a:t>
            </a:r>
            <a:r>
              <a:rPr lang="en-US" altLang="en-US" sz="4200" dirty="0" err="1">
                <a:latin typeface="Cambria" panose="02040503050406030204" pitchFamily="18" charset="0"/>
              </a:rPr>
              <a:t>Diagonalization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pic>
        <p:nvPicPr>
          <p:cNvPr id="69638" name="Picture 35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36"/>
          <p:cNvSpPr txBox="1">
            <a:spLocks noChangeArrowheads="1"/>
          </p:cNvSpPr>
          <p:nvPr/>
        </p:nvSpPr>
        <p:spPr bwMode="auto">
          <a:xfrm>
            <a:off x="1459737" y="196850"/>
            <a:ext cx="1484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Cambria" panose="02040503050406030204" pitchFamily="18" charset="0"/>
              </a:rPr>
              <a:t>Georg Cantor</a:t>
            </a:r>
          </a:p>
          <a:p>
            <a:pPr algn="ctr"/>
            <a:r>
              <a:rPr lang="en-US" altLang="en-US" sz="1800">
                <a:latin typeface="Cambria" panose="02040503050406030204" pitchFamily="18" charset="0"/>
              </a:rPr>
              <a:t>1845-1918</a:t>
            </a:r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69643" name="TextBox 9"/>
          <p:cNvSpPr txBox="1">
            <a:spLocks noChangeArrowheads="1"/>
          </p:cNvSpPr>
          <p:nvPr/>
        </p:nvSpPr>
        <p:spPr bwMode="auto">
          <a:xfrm>
            <a:off x="1295400" y="3719513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.333333333333333…</a:t>
            </a:r>
          </a:p>
        </p:txBody>
      </p:sp>
      <p:sp>
        <p:nvSpPr>
          <p:cNvPr id="69644" name="TextBox 9"/>
          <p:cNvSpPr txBox="1">
            <a:spLocks noChangeArrowheads="1"/>
          </p:cNvSpPr>
          <p:nvPr/>
        </p:nvSpPr>
        <p:spPr bwMode="auto">
          <a:xfrm>
            <a:off x="1295400" y="4303713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.424242424242424…</a:t>
            </a:r>
          </a:p>
        </p:txBody>
      </p:sp>
      <p:sp>
        <p:nvSpPr>
          <p:cNvPr id="69645" name="TextBox 9"/>
          <p:cNvSpPr txBox="1">
            <a:spLocks noChangeArrowheads="1"/>
          </p:cNvSpPr>
          <p:nvPr/>
        </p:nvSpPr>
        <p:spPr bwMode="auto">
          <a:xfrm>
            <a:off x="1295400" y="48514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.314159426535897…</a:t>
            </a:r>
          </a:p>
        </p:txBody>
      </p:sp>
      <p:sp>
        <p:nvSpPr>
          <p:cNvPr id="69646" name="TextBox 9"/>
          <p:cNvSpPr txBox="1">
            <a:spLocks noChangeArrowheads="1"/>
          </p:cNvSpPr>
          <p:nvPr/>
        </p:nvSpPr>
        <p:spPr bwMode="auto">
          <a:xfrm>
            <a:off x="1295400" y="5435600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.090909090909090…</a:t>
            </a:r>
          </a:p>
        </p:txBody>
      </p:sp>
      <p:sp>
        <p:nvSpPr>
          <p:cNvPr id="69647" name="Rectangle 2"/>
          <p:cNvSpPr>
            <a:spLocks noChangeArrowheads="1"/>
          </p:cNvSpPr>
          <p:nvPr/>
        </p:nvSpPr>
        <p:spPr bwMode="auto">
          <a:xfrm>
            <a:off x="1517650" y="401161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1524000" y="456882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1524000" y="513397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1524000" y="571976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0565" y="1092627"/>
            <a:ext cx="5531835" cy="415498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altLang="en-US" sz="2100" dirty="0">
                <a:latin typeface="Cambria" panose="02040503050406030204" pitchFamily="18" charset="0"/>
              </a:rPr>
              <a:t>T</a:t>
            </a:r>
            <a:r>
              <a:rPr lang="en-US" altLang="en-US" sz="2100" dirty="0" smtClean="0">
                <a:latin typeface="Cambria" panose="02040503050406030204" pitchFamily="18" charset="0"/>
              </a:rPr>
              <a:t>here are always real #s missing from </a:t>
            </a:r>
            <a:r>
              <a:rPr lang="en-US" altLang="en-US" sz="2100" b="1" i="1" dirty="0" smtClean="0">
                <a:latin typeface="Cambria" panose="02040503050406030204" pitchFamily="18" charset="0"/>
              </a:rPr>
              <a:t>any</a:t>
            </a:r>
            <a:r>
              <a:rPr lang="en-US" altLang="en-US" sz="2100" dirty="0" smtClean="0">
                <a:latin typeface="Cambria" panose="02040503050406030204" pitchFamily="18" charset="0"/>
              </a:rPr>
              <a:t> list!</a:t>
            </a:r>
            <a:endParaRPr lang="en-US" sz="2100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67173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24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25" y="3797808"/>
            <a:ext cx="1155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regardless of the matching…</a:t>
            </a:r>
            <a:endParaRPr lang="en-US" sz="1200" dirty="0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6770511" y="4023255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6781800" y="45945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6781800" y="51279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6781800" y="57375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3272" y="3718938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487355" y="4323069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490178" y="484800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490178" y="545478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6" name="Picture 36" descr="Screen shot 2011-11-21 at 3.12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6" y="2022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1295400" y="29718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CCCC"/>
                </a:solidFill>
                <a:latin typeface="Courier New" pitchFamily="49" charset="0"/>
                <a:cs typeface="Courier New" pitchFamily="49" charset="0"/>
              </a:rPr>
              <a:t>r = 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508505" y="3275914"/>
            <a:ext cx="2776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FFCCCC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US" altLang="en-US" sz="1200" b="1" dirty="0">
              <a:solidFill>
                <a:srgbClr val="FFCCCC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3033067"/>
            <a:ext cx="130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real #s are </a:t>
            </a:r>
            <a:r>
              <a:rPr lang="en-US" altLang="en-US" sz="1200" u="sng" dirty="0" smtClean="0">
                <a:latin typeface="Cambria" panose="02040503050406030204" pitchFamily="18" charset="0"/>
              </a:rPr>
              <a:t>always </a:t>
            </a:r>
            <a:r>
              <a:rPr lang="en-US" altLang="en-US" sz="1200" dirty="0" smtClean="0">
                <a:latin typeface="Cambria" panose="02040503050406030204" pitchFamily="18" charset="0"/>
              </a:rPr>
              <a:t>missing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00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9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 return   n%2 </a:t>
            </a:r>
            <a:r>
              <a:rPr lang="en-US" altLang="en-US" sz="2000" dirty="0">
                <a:latin typeface="Script MT Bold" panose="03040602040607080904" pitchFamily="66" charset="0"/>
              </a:rPr>
              <a:t>== 1</a:t>
            </a:r>
          </a:p>
        </p:txBody>
      </p:sp>
      <p:sp>
        <p:nvSpPr>
          <p:cNvPr id="91150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return   n </a:t>
            </a:r>
            <a:r>
              <a:rPr lang="en-US" altLang="en-US" sz="2000" dirty="0">
                <a:latin typeface="Script MT Bold" panose="03040602040607080904" pitchFamily="66" charset="0"/>
              </a:rPr>
              <a:t>in [2, 3]</a:t>
            </a:r>
          </a:p>
        </p:txBody>
      </p:sp>
      <p:sp>
        <p:nvSpPr>
          <p:cNvPr id="91151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return   </a:t>
            </a:r>
            <a:r>
              <a:rPr lang="en-US" altLang="en-US" sz="2000" dirty="0">
                <a:latin typeface="Script MT Bold" panose="03040602040607080904" pitchFamily="66" charset="0"/>
              </a:rPr>
              <a:t>n &gt;= 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42</a:t>
            </a:r>
            <a:endParaRPr lang="en-US" altLang="en-US" sz="2000" dirty="0">
              <a:latin typeface="Script MT Bold" panose="03040602040607080904" pitchFamily="66" charset="0"/>
            </a:endParaRPr>
          </a:p>
        </p:txBody>
      </p:sp>
      <p:sp>
        <p:nvSpPr>
          <p:cNvPr id="91152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 return   </a:t>
            </a:r>
            <a:r>
              <a:rPr lang="en-US" altLang="en-US" sz="2000" dirty="0" err="1" smtClean="0">
                <a:latin typeface="Script MT Bold" panose="03040602040607080904" pitchFamily="66" charset="0"/>
              </a:rPr>
              <a:t>isPrime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</a:t>
            </a:r>
            <a:r>
              <a:rPr lang="en-US" altLang="en-US" sz="2000" dirty="0">
                <a:latin typeface="Script MT Bold" panose="03040602040607080904" pitchFamily="66" charset="0"/>
              </a:rPr>
              <a:t>)</a:t>
            </a:r>
          </a:p>
        </p:txBody>
      </p:sp>
      <p:sp>
        <p:nvSpPr>
          <p:cNvPr id="91153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return   isPowerOf2(n</a:t>
            </a:r>
            <a:r>
              <a:rPr lang="en-US" altLang="en-US" sz="2000" dirty="0">
                <a:latin typeface="Script MT Bold" panose="03040602040607080904" pitchFamily="66" charset="0"/>
              </a:rPr>
              <a:t>)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 return   True</a:t>
            </a:r>
            <a:endParaRPr lang="en-US" altLang="en-US" sz="2000" dirty="0">
              <a:latin typeface="Script MT Bold" panose="03040602040607080904" pitchFamily="66" charset="0"/>
            </a:endParaRPr>
          </a:p>
        </p:txBody>
      </p:sp>
      <p:cxnSp>
        <p:nvCxnSpPr>
          <p:cNvPr id="8" name="Straight Connector 7"/>
          <p:cNvCxnSpPr>
            <a:endCxn id="91150" idx="1"/>
          </p:cNvCxnSpPr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91152" idx="1"/>
          </p:cNvCxnSpPr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91151" idx="1"/>
          </p:cNvCxnSpPr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91153" idx="1"/>
          </p:cNvCxnSpPr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6" idx="1"/>
          </p:cNvCxnSpPr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91149" idx="1"/>
          </p:cNvCxnSpPr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21149612">
            <a:off x="2688845" y="2059936"/>
            <a:ext cx="3749943" cy="83099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For each real number, there's a unique function!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5"/>
          <p:cNvSpPr txBox="1">
            <a:spLocks noChangeArrowheads="1"/>
          </p:cNvSpPr>
          <p:nvPr/>
        </p:nvSpPr>
        <p:spPr bwMode="auto">
          <a:xfrm>
            <a:off x="3484563" y="223838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/>
              <a:t>Alan Turing</a:t>
            </a:r>
          </a:p>
        </p:txBody>
      </p:sp>
      <p:pic>
        <p:nvPicPr>
          <p:cNvPr id="54275" name="Picture 6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7" descr="AlanTuring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37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8" descr="enigma_machine_on_ebay_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11938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9" descr="turingStat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10"/>
          <p:cNvSpPr txBox="1">
            <a:spLocks noChangeArrowheads="1"/>
          </p:cNvSpPr>
          <p:nvPr/>
        </p:nvSpPr>
        <p:spPr bwMode="auto">
          <a:xfrm>
            <a:off x="1066800" y="64008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FF"/>
                </a:solidFill>
              </a:rPr>
              <a:t>1946</a:t>
            </a:r>
          </a:p>
        </p:txBody>
      </p:sp>
      <p:sp>
        <p:nvSpPr>
          <p:cNvPr id="54280" name="Text Box 11"/>
          <p:cNvSpPr txBox="1">
            <a:spLocks noChangeArrowheads="1"/>
          </p:cNvSpPr>
          <p:nvPr/>
        </p:nvSpPr>
        <p:spPr bwMode="auto">
          <a:xfrm>
            <a:off x="914400" y="27432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FF"/>
                </a:solidFill>
              </a:rPr>
              <a:t>WWII</a:t>
            </a:r>
          </a:p>
        </p:txBody>
      </p:sp>
      <p:sp>
        <p:nvSpPr>
          <p:cNvPr id="54281" name="Text Box 12"/>
          <p:cNvSpPr txBox="1">
            <a:spLocks noChangeArrowheads="1"/>
          </p:cNvSpPr>
          <p:nvPr/>
        </p:nvSpPr>
        <p:spPr bwMode="auto">
          <a:xfrm>
            <a:off x="2590800" y="3048000"/>
            <a:ext cx="1981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00FF"/>
                </a:solidFill>
              </a:rPr>
              <a:t>Enigma machine ~ The axis's encryption engine</a:t>
            </a:r>
          </a:p>
        </p:txBody>
      </p:sp>
      <p:sp>
        <p:nvSpPr>
          <p:cNvPr id="54282" name="Text Box 13"/>
          <p:cNvSpPr txBox="1">
            <a:spLocks noChangeArrowheads="1"/>
          </p:cNvSpPr>
          <p:nvPr/>
        </p:nvSpPr>
        <p:spPr bwMode="auto">
          <a:xfrm>
            <a:off x="3930650" y="59436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FF"/>
                </a:solidFill>
              </a:rPr>
              <a:t>2007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3871913" y="6248400"/>
            <a:ext cx="10858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0000FF"/>
                </a:solidFill>
              </a:rPr>
              <a:t>Bletchley Park</a:t>
            </a:r>
          </a:p>
        </p:txBody>
      </p:sp>
      <p:sp>
        <p:nvSpPr>
          <p:cNvPr id="54284" name="Text Box 15"/>
          <p:cNvSpPr txBox="1">
            <a:spLocks noChangeArrowheads="1"/>
          </p:cNvSpPr>
          <p:nvPr/>
        </p:nvSpPr>
        <p:spPr bwMode="auto">
          <a:xfrm>
            <a:off x="8077200" y="1524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solidFill>
                  <a:srgbClr val="0000FF"/>
                </a:solidFill>
              </a:rPr>
              <a:t>AI !</a:t>
            </a:r>
          </a:p>
        </p:txBody>
      </p:sp>
      <p:pic>
        <p:nvPicPr>
          <p:cNvPr id="54286" name="Picture 16" descr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87488" y="1852613"/>
            <a:ext cx="6223000" cy="28956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4306888" y="4456113"/>
            <a:ext cx="336073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i="1">
                <a:solidFill>
                  <a:srgbClr val="0000FF"/>
                </a:solidFill>
              </a:rPr>
              <a:t>too</a:t>
            </a:r>
            <a:r>
              <a:rPr lang="en-US" altLang="en-US" sz="1200">
                <a:solidFill>
                  <a:srgbClr val="0000FF"/>
                </a:solidFill>
              </a:rPr>
              <a:t> neat, perhaps…?</a:t>
            </a:r>
          </a:p>
        </p:txBody>
      </p:sp>
      <p:sp>
        <p:nvSpPr>
          <p:cNvPr id="54287" name="TextBox 17"/>
          <p:cNvSpPr txBox="1">
            <a:spLocks noChangeArrowheads="1"/>
          </p:cNvSpPr>
          <p:nvPr/>
        </p:nvSpPr>
        <p:spPr bwMode="auto">
          <a:xfrm>
            <a:off x="7005638" y="674688"/>
            <a:ext cx="1174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/>
              <a:t>1912-1954</a:t>
            </a:r>
          </a:p>
        </p:txBody>
      </p:sp>
    </p:spTree>
    <p:extLst>
      <p:ext uri="{BB962C8B-B14F-4D97-AF65-F5344CB8AC3E}">
        <p14:creationId xmlns:p14="http://schemas.microsoft.com/office/powerpoint/2010/main" val="25050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1067"/>
          <p:cNvSpPr txBox="1">
            <a:spLocks noChangeArrowheads="1"/>
          </p:cNvSpPr>
          <p:nvPr/>
        </p:nvSpPr>
        <p:spPr bwMode="auto">
          <a:xfrm>
            <a:off x="7162800" y="5486400"/>
            <a:ext cx="16002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MIT's car,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Talos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36872" name="Picture 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458913"/>
            <a:ext cx="6248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474663" y="762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Cambria" panose="02040503050406030204" pitchFamily="18" charset="0"/>
              </a:rPr>
              <a:t>State-machine </a:t>
            </a:r>
            <a:r>
              <a:rPr lang="en-US" altLang="en-US" sz="4400" i="1">
                <a:latin typeface="Cambria" panose="02040503050406030204" pitchFamily="18" charset="0"/>
              </a:rPr>
              <a:t>limits</a:t>
            </a:r>
            <a:r>
              <a:rPr lang="en-US" altLang="en-US" sz="440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6" name="Text Box 1038"/>
          <p:cNvSpPr txBox="1">
            <a:spLocks noChangeArrowheads="1"/>
          </p:cNvSpPr>
          <p:nvPr/>
        </p:nvSpPr>
        <p:spPr bwMode="auto">
          <a:xfrm>
            <a:off x="754063" y="684212"/>
            <a:ext cx="754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 dirty="0">
                <a:latin typeface="Cambria" panose="02040503050406030204" pitchFamily="18" charset="0"/>
              </a:rPr>
              <a:t>Are there limits to what FSMs can do?</a:t>
            </a: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7235671" y="2548140"/>
            <a:ext cx="14954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latin typeface="Calibri" pitchFamily="34" charset="0"/>
              </a:rPr>
              <a:t>they can't necessarily </a:t>
            </a:r>
            <a:r>
              <a:rPr lang="en-US" altLang="en-US" sz="1800" dirty="0">
                <a:solidFill>
                  <a:srgbClr val="C00000"/>
                </a:solidFill>
                <a:latin typeface="Calibri" pitchFamily="34" charset="0"/>
              </a:rPr>
              <a:t>drive safely...</a:t>
            </a:r>
          </a:p>
        </p:txBody>
      </p:sp>
      <p:grpSp>
        <p:nvGrpSpPr>
          <p:cNvPr id="8" name="Group 1070"/>
          <p:cNvGrpSpPr>
            <a:grpSpLocks/>
          </p:cNvGrpSpPr>
          <p:nvPr/>
        </p:nvGrpSpPr>
        <p:grpSpPr bwMode="auto">
          <a:xfrm>
            <a:off x="7983033" y="3489277"/>
            <a:ext cx="609600" cy="685800"/>
            <a:chOff x="2928" y="1051"/>
            <a:chExt cx="840" cy="957"/>
          </a:xfrm>
        </p:grpSpPr>
        <p:sp>
          <p:nvSpPr>
            <p:cNvPr id="9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07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1219200"/>
            <a:ext cx="7848600" cy="22098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16764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Not being </a:t>
            </a:r>
            <a:r>
              <a:rPr lang="en-US" altLang="en-US" sz="3600" i="1">
                <a:solidFill>
                  <a:srgbClr val="000000"/>
                </a:solidFill>
              </a:rPr>
              <a:t>constructive</a:t>
            </a:r>
            <a:r>
              <a:rPr lang="en-US" altLang="en-US" sz="36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81924" name="Text Box 15"/>
          <p:cNvSpPr txBox="1">
            <a:spLocks noChangeArrowheads="1"/>
          </p:cNvSpPr>
          <p:nvPr/>
        </p:nvSpPr>
        <p:spPr bwMode="auto">
          <a:xfrm>
            <a:off x="944563" y="1466850"/>
            <a:ext cx="7208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One "failure" of this proof is that it doesn't </a:t>
            </a:r>
            <a:r>
              <a:rPr lang="en-US" altLang="en-US" b="1">
                <a:solidFill>
                  <a:srgbClr val="C00000"/>
                </a:solidFill>
                <a:latin typeface="Cambria" pitchFamily="18" charset="0"/>
              </a:rPr>
              <a:t>construct</a:t>
            </a:r>
            <a:r>
              <a:rPr lang="en-US" altLang="en-US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a full example of an uncomputable problem!</a:t>
            </a:r>
          </a:p>
        </p:txBody>
      </p:sp>
      <p:sp>
        <p:nvSpPr>
          <p:cNvPr id="81925" name="Text Box 192"/>
          <p:cNvSpPr txBox="1">
            <a:spLocks noChangeArrowheads="1"/>
          </p:cNvSpPr>
          <p:nvPr/>
        </p:nvSpPr>
        <p:spPr bwMode="auto">
          <a:xfrm>
            <a:off x="2438400" y="2590800"/>
            <a:ext cx="40830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  <a:latin typeface="Cambria" pitchFamily="18" charset="0"/>
              </a:rPr>
              <a:t>But it's still useful!</a:t>
            </a:r>
          </a:p>
        </p:txBody>
      </p:sp>
      <p:sp>
        <p:nvSpPr>
          <p:cNvPr id="81926" name="Text Box 196"/>
          <p:cNvSpPr txBox="1">
            <a:spLocks noChangeArrowheads="1"/>
          </p:cNvSpPr>
          <p:nvPr/>
        </p:nvSpPr>
        <p:spPr bwMode="auto">
          <a:xfrm>
            <a:off x="1060450" y="4191000"/>
            <a:ext cx="684371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What are the chances that a randomly-selected </a:t>
            </a:r>
            <a:r>
              <a:rPr lang="en-US" altLang="en-US" b="1">
                <a:solidFill>
                  <a:srgbClr val="000AF9"/>
                </a:solidFill>
              </a:rPr>
              <a:t>function</a:t>
            </a:r>
            <a:r>
              <a:rPr lang="en-US" altLang="en-US">
                <a:solidFill>
                  <a:srgbClr val="000000"/>
                </a:solidFill>
              </a:rPr>
              <a:t> will have a </a:t>
            </a:r>
            <a:r>
              <a:rPr lang="en-US" altLang="en-US" b="1">
                <a:solidFill>
                  <a:srgbClr val="008000"/>
                </a:solidFill>
              </a:rPr>
              <a:t>program</a:t>
            </a:r>
            <a:r>
              <a:rPr lang="en-US" altLang="en-US">
                <a:solidFill>
                  <a:srgbClr val="000000"/>
                </a:solidFill>
              </a:rPr>
              <a:t> that solves it?</a:t>
            </a:r>
          </a:p>
        </p:txBody>
      </p:sp>
      <p:sp>
        <p:nvSpPr>
          <p:cNvPr id="81927" name="Rectangle 197"/>
          <p:cNvSpPr>
            <a:spLocks noChangeArrowheads="1"/>
          </p:cNvSpPr>
          <p:nvPr/>
        </p:nvSpPr>
        <p:spPr bwMode="auto">
          <a:xfrm>
            <a:off x="803275" y="5494338"/>
            <a:ext cx="3686175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</a:rPr>
              <a:t>functions are </a:t>
            </a:r>
            <a:r>
              <a:rPr lang="en-US" altLang="en-US" b="1" i="1">
                <a:solidFill>
                  <a:srgbClr val="000AF9"/>
                </a:solidFill>
              </a:rPr>
              <a:t>uncountable</a:t>
            </a:r>
            <a:endParaRPr lang="en-US" altLang="en-US" b="1">
              <a:solidFill>
                <a:srgbClr val="000AF9"/>
              </a:solidFill>
            </a:endParaRPr>
          </a:p>
          <a:p>
            <a:pPr algn="ctr" eaLnBrk="1" hangingPunct="1"/>
            <a:r>
              <a:rPr lang="en-US" altLang="en-US" sz="1400" b="1">
                <a:solidFill>
                  <a:srgbClr val="000AF9"/>
                </a:solidFill>
              </a:rPr>
              <a:t>(as numerous as the reals)</a:t>
            </a:r>
            <a:endParaRPr lang="en-US" altLang="en-US" b="1">
              <a:solidFill>
                <a:srgbClr val="000AF9"/>
              </a:solidFill>
            </a:endParaRPr>
          </a:p>
        </p:txBody>
      </p:sp>
      <p:sp>
        <p:nvSpPr>
          <p:cNvPr id="81928" name="Rectangle 198"/>
          <p:cNvSpPr>
            <a:spLocks noChangeArrowheads="1"/>
          </p:cNvSpPr>
          <p:nvPr/>
        </p:nvSpPr>
        <p:spPr bwMode="auto">
          <a:xfrm>
            <a:off x="4976813" y="5494338"/>
            <a:ext cx="3284537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8000"/>
                </a:solidFill>
              </a:rPr>
              <a:t>programs are </a:t>
            </a:r>
            <a:r>
              <a:rPr lang="en-US" altLang="en-US" b="1" i="1">
                <a:solidFill>
                  <a:srgbClr val="008000"/>
                </a:solidFill>
              </a:rPr>
              <a:t>countable</a:t>
            </a:r>
            <a:endParaRPr lang="en-US" altLang="en-US" b="1">
              <a:solidFill>
                <a:srgbClr val="008000"/>
              </a:solidFill>
            </a:endParaRPr>
          </a:p>
          <a:p>
            <a:pPr algn="ctr" eaLnBrk="1" hangingPunct="1"/>
            <a:r>
              <a:rPr lang="en-US" altLang="en-US" sz="1400" b="1">
                <a:solidFill>
                  <a:srgbClr val="008000"/>
                </a:solidFill>
              </a:rPr>
              <a:t>(as numerous as the integers)</a:t>
            </a:r>
            <a:endParaRPr lang="en-US" altLang="en-US" b="1">
              <a:solidFill>
                <a:srgbClr val="008000"/>
              </a:solidFill>
            </a:endParaRPr>
          </a:p>
        </p:txBody>
      </p:sp>
      <p:sp>
        <p:nvSpPr>
          <p:cNvPr id="81929" name="Line 200"/>
          <p:cNvSpPr>
            <a:spLocks noChangeShapeType="1"/>
          </p:cNvSpPr>
          <p:nvPr/>
        </p:nvSpPr>
        <p:spPr bwMode="auto">
          <a:xfrm flipV="1">
            <a:off x="1789113" y="4930775"/>
            <a:ext cx="398462" cy="585788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201"/>
          <p:cNvSpPr>
            <a:spLocks noChangeShapeType="1"/>
          </p:cNvSpPr>
          <p:nvPr/>
        </p:nvSpPr>
        <p:spPr bwMode="auto">
          <a:xfrm flipH="1" flipV="1">
            <a:off x="4992688" y="4962525"/>
            <a:ext cx="714375" cy="62388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8600" y="4302125"/>
            <a:ext cx="8542338" cy="803275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98450" y="2003425"/>
            <a:ext cx="8472488" cy="1120775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298450" y="312738"/>
            <a:ext cx="847248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800">
                <a:solidFill>
                  <a:srgbClr val="000000"/>
                </a:solidFill>
                <a:latin typeface="Times" charset="0"/>
              </a:rPr>
              <a:t>A Strategy</a:t>
            </a:r>
            <a:r>
              <a:rPr lang="en-US" altLang="en-US" sz="3800">
                <a:solidFill>
                  <a:srgbClr val="0000FF"/>
                </a:solidFill>
                <a:latin typeface="Times" charset="0"/>
              </a:rPr>
              <a:t>*</a:t>
            </a:r>
            <a:r>
              <a:rPr lang="en-US" altLang="en-US" sz="3800">
                <a:solidFill>
                  <a:srgbClr val="000000"/>
                </a:solidFill>
                <a:latin typeface="Times" charset="0"/>
              </a:rPr>
              <a:t> for CS Programming HW</a:t>
            </a:r>
            <a:r>
              <a:rPr lang="en-US" altLang="en-US" sz="3800">
                <a:solidFill>
                  <a:srgbClr val="008000"/>
                </a:solidFill>
                <a:latin typeface="Times" charset="0"/>
              </a:rPr>
              <a:t>**</a:t>
            </a:r>
            <a:endParaRPr lang="en-US" altLang="en-US" sz="38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82949" name="Rectangle 7"/>
          <p:cNvSpPr>
            <a:spLocks noChangeArrowheads="1"/>
          </p:cNvSpPr>
          <p:nvPr/>
        </p:nvSpPr>
        <p:spPr bwMode="auto">
          <a:xfrm>
            <a:off x="914400" y="6464300"/>
            <a:ext cx="330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1">
                <a:solidFill>
                  <a:srgbClr val="0000FF"/>
                </a:solidFill>
                <a:latin typeface="Trebuchet MS" pitchFamily="34" charset="0"/>
              </a:rPr>
              <a:t>* Please do not cite Prof. Dodds when using this strategy</a:t>
            </a:r>
          </a:p>
        </p:txBody>
      </p:sp>
      <p:sp>
        <p:nvSpPr>
          <p:cNvPr id="82950" name="Text Box 8"/>
          <p:cNvSpPr txBox="1">
            <a:spLocks noChangeArrowheads="1"/>
          </p:cNvSpPr>
          <p:nvPr/>
        </p:nvSpPr>
        <p:spPr bwMode="auto">
          <a:xfrm>
            <a:off x="1177925" y="1263650"/>
            <a:ext cx="6624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Cambria" pitchFamily="18" charset="0"/>
              </a:rPr>
              <a:t>or    </a:t>
            </a:r>
            <a:r>
              <a:rPr lang="ja-JP" altLang="en-US" sz="1600" dirty="0">
                <a:solidFill>
                  <a:srgbClr val="000000"/>
                </a:solidFill>
                <a:latin typeface="Cambria" pitchFamily="18" charset="0"/>
              </a:rPr>
              <a:t>“</a:t>
            </a:r>
            <a:r>
              <a:rPr lang="en-US" altLang="ja-JP" sz="1600" dirty="0">
                <a:solidFill>
                  <a:srgbClr val="000000"/>
                </a:solidFill>
                <a:latin typeface="Cambria" pitchFamily="18" charset="0"/>
              </a:rPr>
              <a:t>How to succeed in CS 60 without programming at all !</a:t>
            </a:r>
            <a:r>
              <a:rPr lang="ja-JP" altLang="en-US" sz="1600" dirty="0">
                <a:solidFill>
                  <a:srgbClr val="000000"/>
                </a:solidFill>
                <a:latin typeface="Cambria" pitchFamily="18" charset="0"/>
              </a:rPr>
              <a:t>”</a:t>
            </a:r>
            <a:endParaRPr lang="en-US" altLang="en-US" sz="1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2951" name="Rectangle 9"/>
          <p:cNvSpPr>
            <a:spLocks noChangeArrowheads="1"/>
          </p:cNvSpPr>
          <p:nvPr/>
        </p:nvSpPr>
        <p:spPr bwMode="auto">
          <a:xfrm>
            <a:off x="5038725" y="6464300"/>
            <a:ext cx="30067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1">
                <a:solidFill>
                  <a:srgbClr val="008000"/>
                </a:solidFill>
                <a:latin typeface="Trebuchet MS" pitchFamily="34" charset="0"/>
              </a:rPr>
              <a:t>** This strategy not applicable for CS 5 assignments.</a:t>
            </a:r>
            <a:endParaRPr lang="en-US" altLang="en-US" sz="900" b="1">
              <a:solidFill>
                <a:srgbClr val="99CC00"/>
              </a:solidFill>
              <a:latin typeface="Trebuchet MS" pitchFamily="34" charset="0"/>
            </a:endParaRPr>
          </a:p>
        </p:txBody>
      </p:sp>
      <p:sp>
        <p:nvSpPr>
          <p:cNvPr id="82952" name="Text Box 10"/>
          <p:cNvSpPr txBox="1">
            <a:spLocks noChangeArrowheads="1"/>
          </p:cNvSpPr>
          <p:nvPr/>
        </p:nvSpPr>
        <p:spPr bwMode="auto">
          <a:xfrm>
            <a:off x="1120775" y="2044700"/>
            <a:ext cx="7240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For each programming assignment, note that the desired program’s behavior can be rephrased as functions of integers by encoding the input and output appropriately.</a:t>
            </a:r>
          </a:p>
        </p:txBody>
      </p:sp>
      <p:sp>
        <p:nvSpPr>
          <p:cNvPr id="82953" name="Text Box 11"/>
          <p:cNvSpPr txBox="1">
            <a:spLocks noChangeArrowheads="1"/>
          </p:cNvSpPr>
          <p:nvPr/>
        </p:nvSpPr>
        <p:spPr bwMode="auto">
          <a:xfrm>
            <a:off x="1120775" y="3327400"/>
            <a:ext cx="6499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Point out that </a:t>
            </a:r>
            <a:r>
              <a:rPr lang="en-US" altLang="en-US" sz="1800" u="sng">
                <a:solidFill>
                  <a:srgbClr val="000000"/>
                </a:solidFill>
                <a:latin typeface="Cambria" pitchFamily="18" charset="0"/>
              </a:rPr>
              <a:t>with 100% probability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a function of integers is </a:t>
            </a:r>
            <a:r>
              <a:rPr lang="en-US" altLang="en-US" sz="1800" i="1">
                <a:solidFill>
                  <a:srgbClr val="000000"/>
                </a:solidFill>
                <a:latin typeface="Cambria" pitchFamily="18" charset="0"/>
              </a:rPr>
              <a:t>not computable by any program at all.</a:t>
            </a:r>
            <a:endParaRPr lang="en-US" altLang="en-US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2954" name="Rectangle 12"/>
          <p:cNvSpPr>
            <a:spLocks noChangeArrowheads="1"/>
          </p:cNvSpPr>
          <p:nvPr/>
        </p:nvSpPr>
        <p:spPr bwMode="auto">
          <a:xfrm>
            <a:off x="1125538" y="4481513"/>
            <a:ext cx="707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Proceed to your choice of </a:t>
            </a:r>
            <a:r>
              <a:rPr lang="en-US" altLang="en-US" sz="1800" b="1" i="1">
                <a:solidFill>
                  <a:srgbClr val="000000"/>
                </a:solidFill>
                <a:latin typeface="Cambria" pitchFamily="18" charset="0"/>
              </a:rPr>
              <a:t>(A)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Amnesia, </a:t>
            </a:r>
            <a:r>
              <a:rPr lang="en-US" altLang="en-US" sz="1800" b="1" i="1">
                <a:solidFill>
                  <a:srgbClr val="000000"/>
                </a:solidFill>
                <a:latin typeface="Cambria" pitchFamily="18" charset="0"/>
              </a:rPr>
              <a:t>(B)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Breaking Bad, or </a:t>
            </a:r>
            <a:r>
              <a:rPr lang="en-US" altLang="en-US" sz="1800" b="1" i="1">
                <a:solidFill>
                  <a:srgbClr val="000000"/>
                </a:solidFill>
                <a:latin typeface="Cambria" pitchFamily="18" charset="0"/>
              </a:rPr>
              <a:t>(C)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Writ1.</a:t>
            </a:r>
          </a:p>
        </p:txBody>
      </p:sp>
      <p:sp>
        <p:nvSpPr>
          <p:cNvPr id="82955" name="Rectangle 13"/>
          <p:cNvSpPr>
            <a:spLocks noChangeArrowheads="1"/>
          </p:cNvSpPr>
          <p:nvPr/>
        </p:nvSpPr>
        <p:spPr bwMode="auto">
          <a:xfrm>
            <a:off x="1120775" y="5502275"/>
            <a:ext cx="347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Consult fine print for disclaimers.</a:t>
            </a:r>
          </a:p>
        </p:txBody>
      </p:sp>
      <p:sp>
        <p:nvSpPr>
          <p:cNvPr id="82956" name="AutoShape 14"/>
          <p:cNvSpPr>
            <a:spLocks noChangeArrowheads="1"/>
          </p:cNvSpPr>
          <p:nvPr/>
        </p:nvSpPr>
        <p:spPr bwMode="auto">
          <a:xfrm>
            <a:off x="446088" y="2292350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Helvetica" charset="0"/>
              </a:rPr>
              <a:t>1</a:t>
            </a:r>
          </a:p>
        </p:txBody>
      </p:sp>
      <p:sp>
        <p:nvSpPr>
          <p:cNvPr id="82957" name="AutoShape 15"/>
          <p:cNvSpPr>
            <a:spLocks noChangeArrowheads="1"/>
          </p:cNvSpPr>
          <p:nvPr/>
        </p:nvSpPr>
        <p:spPr bwMode="auto">
          <a:xfrm>
            <a:off x="446088" y="3427413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Helvetica" charset="0"/>
              </a:rPr>
              <a:t>2</a:t>
            </a:r>
          </a:p>
        </p:txBody>
      </p:sp>
      <p:sp>
        <p:nvSpPr>
          <p:cNvPr id="82958" name="AutoShape 16"/>
          <p:cNvSpPr>
            <a:spLocks noChangeArrowheads="1"/>
          </p:cNvSpPr>
          <p:nvPr/>
        </p:nvSpPr>
        <p:spPr bwMode="auto">
          <a:xfrm>
            <a:off x="446088" y="4440238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Helvetica" charset="0"/>
              </a:rPr>
              <a:t>3</a:t>
            </a:r>
          </a:p>
        </p:txBody>
      </p:sp>
      <p:sp>
        <p:nvSpPr>
          <p:cNvPr id="82959" name="AutoShape 17"/>
          <p:cNvSpPr>
            <a:spLocks noChangeArrowheads="1"/>
          </p:cNvSpPr>
          <p:nvPr/>
        </p:nvSpPr>
        <p:spPr bwMode="auto">
          <a:xfrm>
            <a:off x="446088" y="5476875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Helvetica" charset="0"/>
              </a:rPr>
              <a:t>4</a:t>
            </a:r>
          </a:p>
        </p:txBody>
      </p:sp>
      <p:sp>
        <p:nvSpPr>
          <p:cNvPr id="82960" name="Line 18"/>
          <p:cNvSpPr>
            <a:spLocks noChangeShapeType="1"/>
          </p:cNvSpPr>
          <p:nvPr/>
        </p:nvSpPr>
        <p:spPr bwMode="auto">
          <a:xfrm flipH="1">
            <a:off x="3609975" y="5867400"/>
            <a:ext cx="581025" cy="538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Line 19"/>
          <p:cNvSpPr>
            <a:spLocks noChangeShapeType="1"/>
          </p:cNvSpPr>
          <p:nvPr/>
        </p:nvSpPr>
        <p:spPr bwMode="auto">
          <a:xfrm>
            <a:off x="4311650" y="5859463"/>
            <a:ext cx="1208088" cy="57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i="1">
                <a:solidFill>
                  <a:srgbClr val="000000"/>
                </a:solidFill>
              </a:rPr>
              <a:t>Describing</a:t>
            </a:r>
            <a:r>
              <a:rPr lang="en-US" altLang="en-US" sz="3600">
                <a:solidFill>
                  <a:srgbClr val="000000"/>
                </a:solidFill>
              </a:rPr>
              <a:t>  "Complexity"</a:t>
            </a:r>
          </a:p>
        </p:txBody>
      </p:sp>
      <p:sp>
        <p:nvSpPr>
          <p:cNvPr id="88067" name="Rectangle 34"/>
          <p:cNvSpPr>
            <a:spLocks noChangeArrowheads="1"/>
          </p:cNvSpPr>
          <p:nvPr/>
        </p:nvSpPr>
        <p:spPr bwMode="auto">
          <a:xfrm>
            <a:off x="1912938" y="4648200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88068" name="Rectangle 35"/>
          <p:cNvSpPr>
            <a:spLocks noChangeArrowheads="1"/>
          </p:cNvSpPr>
          <p:nvPr/>
        </p:nvSpPr>
        <p:spPr bwMode="auto">
          <a:xfrm>
            <a:off x="1933575" y="3062288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88069" name="Rectangle 36"/>
          <p:cNvSpPr>
            <a:spLocks noChangeArrowheads="1"/>
          </p:cNvSpPr>
          <p:nvPr/>
        </p:nvSpPr>
        <p:spPr bwMode="auto">
          <a:xfrm>
            <a:off x="517525" y="1470025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Consider two integers:</a:t>
            </a:r>
          </a:p>
        </p:txBody>
      </p:sp>
      <p:sp>
        <p:nvSpPr>
          <p:cNvPr id="88070" name="Line 37"/>
          <p:cNvSpPr>
            <a:spLocks noChangeShapeType="1"/>
          </p:cNvSpPr>
          <p:nvPr/>
        </p:nvSpPr>
        <p:spPr bwMode="auto">
          <a:xfrm>
            <a:off x="6784975" y="4343400"/>
            <a:ext cx="258763" cy="387350"/>
          </a:xfrm>
          <a:prstGeom prst="line">
            <a:avLst/>
          </a:prstGeom>
          <a:noFill/>
          <a:ln w="9525">
            <a:solidFill>
              <a:srgbClr val="6E11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Text Box 39"/>
          <p:cNvSpPr txBox="1">
            <a:spLocks noChangeArrowheads="1"/>
          </p:cNvSpPr>
          <p:nvPr/>
        </p:nvSpPr>
        <p:spPr bwMode="auto">
          <a:xfrm>
            <a:off x="330200" y="374015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</a:rPr>
              <a:t>Each has 5001 digits</a:t>
            </a:r>
          </a:p>
        </p:txBody>
      </p:sp>
      <p:sp>
        <p:nvSpPr>
          <p:cNvPr id="88072" name="Rectangle 40"/>
          <p:cNvSpPr>
            <a:spLocks noChangeArrowheads="1"/>
          </p:cNvSpPr>
          <p:nvPr/>
        </p:nvSpPr>
        <p:spPr bwMode="auto">
          <a:xfrm>
            <a:off x="2133600" y="6243638"/>
            <a:ext cx="6916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Which "feels like" the more complex number... </a:t>
            </a:r>
            <a:r>
              <a:rPr lang="en-US" altLang="en-US" b="1" i="1">
                <a:solidFill>
                  <a:srgbClr val="000000"/>
                </a:solidFill>
              </a:rPr>
              <a:t> Why </a:t>
            </a:r>
            <a:r>
              <a:rPr lang="en-US" altLang="en-US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88073" name="Text Box 41"/>
          <p:cNvSpPr txBox="1">
            <a:spLocks noChangeArrowheads="1"/>
          </p:cNvSpPr>
          <p:nvPr/>
        </p:nvSpPr>
        <p:spPr bwMode="auto">
          <a:xfrm>
            <a:off x="6169025" y="39195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6E1196"/>
                </a:solidFill>
              </a:rPr>
              <a:t>lots of digits</a:t>
            </a:r>
          </a:p>
        </p:txBody>
      </p:sp>
      <p:sp>
        <p:nvSpPr>
          <p:cNvPr id="88074" name="Line 42"/>
          <p:cNvSpPr>
            <a:spLocks noChangeShapeType="1"/>
          </p:cNvSpPr>
          <p:nvPr/>
        </p:nvSpPr>
        <p:spPr bwMode="auto">
          <a:xfrm>
            <a:off x="6751638" y="2706688"/>
            <a:ext cx="258762" cy="38735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Text Box 43"/>
          <p:cNvSpPr txBox="1">
            <a:spLocks noChangeArrowheads="1"/>
          </p:cNvSpPr>
          <p:nvPr/>
        </p:nvSpPr>
        <p:spPr bwMode="auto">
          <a:xfrm>
            <a:off x="6135688" y="22828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000AF9"/>
                </a:solidFill>
              </a:rPr>
              <a:t>lots of zeros</a:t>
            </a:r>
          </a:p>
        </p:txBody>
      </p:sp>
      <p:sp>
        <p:nvSpPr>
          <p:cNvPr id="88076" name="AutoShape 44"/>
          <p:cNvSpPr>
            <a:spLocks/>
          </p:cNvSpPr>
          <p:nvPr/>
        </p:nvSpPr>
        <p:spPr bwMode="auto">
          <a:xfrm flipH="1">
            <a:off x="1592263" y="3063875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9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091" name="AutoShape 28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89092" name="Group 2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891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91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Kolmogorov Complexity</a:t>
            </a:r>
          </a:p>
        </p:txBody>
      </p:sp>
      <p:sp>
        <p:nvSpPr>
          <p:cNvPr id="89094" name="Rectangle 7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89095" name="Rectangle 8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89096" name="Rectangle 18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the </a:t>
            </a:r>
            <a:r>
              <a:rPr lang="en-US" altLang="en-US" sz="1800" b="1" i="1">
                <a:solidFill>
                  <a:srgbClr val="000000"/>
                </a:solidFill>
              </a:rPr>
              <a:t>length </a:t>
            </a:r>
            <a:r>
              <a:rPr lang="en-US" altLang="en-US" sz="1800">
                <a:solidFill>
                  <a:srgbClr val="000000"/>
                </a:solidFill>
              </a:rPr>
              <a:t>of the shortest zero-input program that produces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9097" name="Rectangle 19"/>
          <p:cNvSpPr>
            <a:spLocks noChangeArrowheads="1"/>
          </p:cNvSpPr>
          <p:nvPr/>
        </p:nvSpPr>
        <p:spPr bwMode="auto">
          <a:xfrm>
            <a:off x="785813" y="3949700"/>
            <a:ext cx="424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10000…0000 </a:t>
            </a:r>
          </a:p>
        </p:txBody>
      </p:sp>
      <p:sp>
        <p:nvSpPr>
          <p:cNvPr id="89098" name="Rectangle 20"/>
          <p:cNvSpPr>
            <a:spLocks noChangeArrowheads="1"/>
          </p:cNvSpPr>
          <p:nvPr/>
        </p:nvSpPr>
        <p:spPr bwMode="auto">
          <a:xfrm>
            <a:off x="977900" y="3554413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A length-5017 program producing </a:t>
            </a:r>
            <a:r>
              <a:rPr lang="en-US" altLang="en-US" sz="14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40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89099" name="Picture 22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0" name="Text Box 23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1903-1987</a:t>
            </a:r>
          </a:p>
        </p:txBody>
      </p:sp>
      <p:sp>
        <p:nvSpPr>
          <p:cNvPr id="89101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89102" name="Rectangle 25"/>
          <p:cNvSpPr>
            <a:spLocks noChangeArrowheads="1"/>
          </p:cNvSpPr>
          <p:nvPr/>
        </p:nvSpPr>
        <p:spPr bwMode="auto">
          <a:xfrm>
            <a:off x="977900" y="5730875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A length-5017 program producing </a:t>
            </a:r>
            <a:r>
              <a:rPr lang="en-US" altLang="en-US" sz="14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40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89103" name="Rectangle 10"/>
          <p:cNvSpPr>
            <a:spLocks noChangeArrowheads="1"/>
          </p:cNvSpPr>
          <p:nvPr/>
        </p:nvSpPr>
        <p:spPr bwMode="auto">
          <a:xfrm>
            <a:off x="1352550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490663"/>
            <a:ext cx="6400800" cy="1143000"/>
          </a:xfrm>
          <a:prstGeom prst="round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0115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9014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4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0116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Kolmogorov Complexity</a:t>
            </a:r>
          </a:p>
        </p:txBody>
      </p:sp>
      <p:sp>
        <p:nvSpPr>
          <p:cNvPr id="90117" name="Rectangle 8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90118" name="Rectangle 9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90119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the </a:t>
            </a:r>
            <a:r>
              <a:rPr lang="en-US" altLang="en-US" sz="1800" b="1" i="1">
                <a:solidFill>
                  <a:srgbClr val="000000"/>
                </a:solidFill>
              </a:rPr>
              <a:t>length </a:t>
            </a:r>
            <a:r>
              <a:rPr lang="en-US" altLang="en-US" sz="1800">
                <a:solidFill>
                  <a:srgbClr val="000000"/>
                </a:solidFill>
              </a:rPr>
              <a:t>of the </a:t>
            </a:r>
            <a:r>
              <a:rPr lang="en-US" altLang="en-US" sz="1800" u="sng">
                <a:solidFill>
                  <a:srgbClr val="000000"/>
                </a:solidFill>
              </a:rPr>
              <a:t>shortest zero-input program</a:t>
            </a:r>
            <a:r>
              <a:rPr lang="en-US" altLang="en-US" sz="1800">
                <a:solidFill>
                  <a:srgbClr val="000000"/>
                </a:solidFill>
              </a:rPr>
              <a:t> that produces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90120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1903-1987</a:t>
            </a:r>
          </a:p>
        </p:txBody>
      </p:sp>
      <p:sp>
        <p:nvSpPr>
          <p:cNvPr id="90122" name="Rectangle 18"/>
          <p:cNvSpPr>
            <a:spLocks noChangeArrowheads="1"/>
          </p:cNvSpPr>
          <p:nvPr/>
        </p:nvSpPr>
        <p:spPr bwMode="auto">
          <a:xfrm>
            <a:off x="920750" y="3521075"/>
            <a:ext cx="1176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8E030A"/>
                </a:solidFill>
              </a:rPr>
              <a:t>length of 24 !</a:t>
            </a:r>
          </a:p>
        </p:txBody>
      </p:sp>
      <p:sp>
        <p:nvSpPr>
          <p:cNvPr id="90123" name="Rectangle 19"/>
          <p:cNvSpPr>
            <a:spLocks noChangeArrowheads="1"/>
          </p:cNvSpPr>
          <p:nvPr/>
        </p:nvSpPr>
        <p:spPr bwMode="auto">
          <a:xfrm>
            <a:off x="755650" y="3941763"/>
            <a:ext cx="424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10**5000 </a:t>
            </a:r>
          </a:p>
        </p:txBody>
      </p:sp>
      <p:sp>
        <p:nvSpPr>
          <p:cNvPr id="90124" name="AutoShape 20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25" name="AutoShape 21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26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90127" name="Rectangle 25"/>
          <p:cNvSpPr>
            <a:spLocks noChangeArrowheads="1"/>
          </p:cNvSpPr>
          <p:nvPr/>
        </p:nvSpPr>
        <p:spPr bwMode="auto">
          <a:xfrm>
            <a:off x="977900" y="5724525"/>
            <a:ext cx="186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length of 5017 (or less)</a:t>
            </a:r>
          </a:p>
        </p:txBody>
      </p:sp>
      <p:grpSp>
        <p:nvGrpSpPr>
          <p:cNvPr id="90128" name="Group 26"/>
          <p:cNvGrpSpPr>
            <a:grpSpLocks/>
          </p:cNvGrpSpPr>
          <p:nvPr/>
        </p:nvGrpSpPr>
        <p:grpSpPr bwMode="auto">
          <a:xfrm>
            <a:off x="8586788" y="6270625"/>
            <a:ext cx="336550" cy="442913"/>
            <a:chOff x="2928" y="1051"/>
            <a:chExt cx="840" cy="957"/>
          </a:xfrm>
        </p:grpSpPr>
        <p:sp>
          <p:nvSpPr>
            <p:cNvPr id="90131" name="Freeform 2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2" name="Oval 2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3" name="Oval 2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4" name="Oval 3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5" name="Oval 3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6" name="Oval 3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7" name="Oval 3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8" name="Oval 3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9" name="AutoShape 3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40" name="Freeform 3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1" name="Freeform 3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2" name="Freeform 3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3" name="Freeform 3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29" name="Text Box 40"/>
          <p:cNvSpPr txBox="1">
            <a:spLocks noChangeArrowheads="1"/>
          </p:cNvSpPr>
          <p:nvPr/>
        </p:nvSpPr>
        <p:spPr bwMode="auto">
          <a:xfrm>
            <a:off x="6883400" y="6135688"/>
            <a:ext cx="2024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Maybe we can do even better?</a:t>
            </a:r>
          </a:p>
        </p:txBody>
      </p:sp>
      <p:sp>
        <p:nvSpPr>
          <p:cNvPr id="90130" name="Rectangle 10"/>
          <p:cNvSpPr>
            <a:spLocks noChangeArrowheads="1"/>
          </p:cNvSpPr>
          <p:nvPr/>
        </p:nvSpPr>
        <p:spPr bwMode="auto">
          <a:xfrm>
            <a:off x="1352550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latin typeface="Times" charset="0"/>
              </a:rPr>
              <a:t>Third-to-last character is a </a:t>
            </a:r>
            <a:r>
              <a:rPr lang="en-US" altLang="en-US" sz="4400" b="1">
                <a:latin typeface="Courier New" pitchFamily="49" charset="0"/>
              </a:rPr>
              <a:t>1</a:t>
            </a:r>
            <a:endParaRPr lang="en-US" altLang="en-US" sz="4400">
              <a:latin typeface="Times" charset="0"/>
            </a:endParaRPr>
          </a:p>
        </p:txBody>
      </p:sp>
      <p:grpSp>
        <p:nvGrpSpPr>
          <p:cNvPr id="44035" name="Group 81"/>
          <p:cNvGrpSpPr>
            <a:grpSpLocks/>
          </p:cNvGrpSpPr>
          <p:nvPr/>
        </p:nvGrpSpPr>
        <p:grpSpPr bwMode="auto">
          <a:xfrm>
            <a:off x="7462838" y="5940425"/>
            <a:ext cx="500062" cy="600075"/>
            <a:chOff x="2928" y="1051"/>
            <a:chExt cx="840" cy="957"/>
          </a:xfrm>
        </p:grpSpPr>
        <p:sp>
          <p:nvSpPr>
            <p:cNvPr id="44039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1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2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3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4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5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6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7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8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36" name="Text Box 96"/>
          <p:cNvSpPr txBox="1">
            <a:spLocks noChangeArrowheads="1"/>
          </p:cNvSpPr>
          <p:nvPr/>
        </p:nvSpPr>
        <p:spPr bwMode="auto">
          <a:xfrm>
            <a:off x="6275388" y="5384800"/>
            <a:ext cx="22431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How many states would a 100</a:t>
            </a:r>
            <a:r>
              <a:rPr lang="en-US" altLang="en-US" sz="1400" baseline="30000">
                <a:solidFill>
                  <a:srgbClr val="008000"/>
                </a:solidFill>
                <a:latin typeface="Comic Sans MS" pitchFamily="66" charset="0"/>
              </a:rPr>
              <a:t>th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-to-last-character FSM have?</a:t>
            </a:r>
          </a:p>
        </p:txBody>
      </p:sp>
      <p:pic>
        <p:nvPicPr>
          <p:cNvPr id="44037" name="Picture 1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439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62680" y="3679200"/>
              <a:ext cx="7581600" cy="2857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320" y="3669840"/>
                <a:ext cx="7600320" cy="28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4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6"/>
          <p:cNvSpPr txBox="1">
            <a:spLocks noChangeArrowheads="1"/>
          </p:cNvSpPr>
          <p:nvPr/>
        </p:nvSpPr>
        <p:spPr bwMode="auto">
          <a:xfrm>
            <a:off x="620713" y="1905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Calibri" pitchFamily="34" charset="0"/>
              </a:rPr>
              <a:t>State-machine reminders...</a:t>
            </a:r>
          </a:p>
        </p:txBody>
      </p:sp>
      <p:sp>
        <p:nvSpPr>
          <p:cNvPr id="45059" name="Rectangle 41"/>
          <p:cNvSpPr>
            <a:spLocks noChangeArrowheads="1"/>
          </p:cNvSpPr>
          <p:nvPr/>
        </p:nvSpPr>
        <p:spPr bwMode="auto">
          <a:xfrm>
            <a:off x="360363" y="914400"/>
            <a:ext cx="322103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libri" pitchFamily="34" charset="0"/>
              </a:rPr>
              <a:t>Draw a FSM that accepts strings whose </a:t>
            </a:r>
            <a:r>
              <a:rPr lang="en-US" altLang="en-US" sz="2100" b="1" u="sng">
                <a:latin typeface="Calibri" pitchFamily="34" charset="0"/>
              </a:rPr>
              <a:t>first</a:t>
            </a:r>
            <a:r>
              <a:rPr lang="en-US" altLang="en-US" sz="2100">
                <a:latin typeface="Calibri" pitchFamily="34" charset="0"/>
              </a:rPr>
              <a:t> bit is a 0 and whose </a:t>
            </a:r>
            <a:r>
              <a:rPr lang="en-US" altLang="en-US" sz="2100" b="1" u="sng">
                <a:latin typeface="Calibri" pitchFamily="34" charset="0"/>
              </a:rPr>
              <a:t>last</a:t>
            </a:r>
            <a:r>
              <a:rPr lang="en-US" altLang="en-US" sz="2100">
                <a:latin typeface="Calibri" pitchFamily="34" charset="0"/>
              </a:rPr>
              <a:t> bit is a 1</a:t>
            </a:r>
          </a:p>
        </p:txBody>
      </p:sp>
      <p:grpSp>
        <p:nvGrpSpPr>
          <p:cNvPr id="45060" name="Group 81"/>
          <p:cNvGrpSpPr>
            <a:grpSpLocks/>
          </p:cNvGrpSpPr>
          <p:nvPr/>
        </p:nvGrpSpPr>
        <p:grpSpPr bwMode="auto">
          <a:xfrm>
            <a:off x="8620125" y="4875213"/>
            <a:ext cx="366713" cy="415925"/>
            <a:chOff x="2928" y="1051"/>
            <a:chExt cx="840" cy="957"/>
          </a:xfrm>
        </p:grpSpPr>
        <p:sp>
          <p:nvSpPr>
            <p:cNvPr id="45073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5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6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7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8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9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0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1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2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1" name="Text Box 96"/>
          <p:cNvSpPr txBox="1">
            <a:spLocks noChangeArrowheads="1"/>
          </p:cNvSpPr>
          <p:nvPr/>
        </p:nvSpPr>
        <p:spPr bwMode="auto">
          <a:xfrm>
            <a:off x="6456363" y="4648200"/>
            <a:ext cx="22431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100">
                <a:solidFill>
                  <a:srgbClr val="008000"/>
                </a:solidFill>
                <a:latin typeface="Calibri" pitchFamily="34" charset="0"/>
              </a:rPr>
              <a:t>42 is rejected?!</a:t>
            </a:r>
          </a:p>
        </p:txBody>
      </p:sp>
      <p:sp>
        <p:nvSpPr>
          <p:cNvPr id="45062" name="Rectangle 41"/>
          <p:cNvSpPr>
            <a:spLocks noChangeArrowheads="1"/>
          </p:cNvSpPr>
          <p:nvPr/>
        </p:nvSpPr>
        <p:spPr bwMode="auto">
          <a:xfrm>
            <a:off x="152400" y="3810000"/>
            <a:ext cx="4343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libri" pitchFamily="34" charset="0"/>
              </a:rPr>
              <a:t>Draw a FSM that accepts strings that start with </a:t>
            </a:r>
            <a:r>
              <a:rPr lang="en-US" altLang="en-US" sz="2100" b="1" i="1" u="sng">
                <a:latin typeface="Calibri" pitchFamily="34" charset="0"/>
              </a:rPr>
              <a:t>some</a:t>
            </a:r>
            <a:r>
              <a:rPr lang="en-US" altLang="en-US" sz="2100">
                <a:latin typeface="Calibri" pitchFamily="34" charset="0"/>
              </a:rPr>
              <a:t> number of 0s followed by the </a:t>
            </a:r>
            <a:r>
              <a:rPr lang="en-US" altLang="en-US" sz="2100" b="1" i="1" u="sng">
                <a:latin typeface="Calibri" pitchFamily="34" charset="0"/>
              </a:rPr>
              <a:t>same</a:t>
            </a:r>
            <a:r>
              <a:rPr lang="en-US" altLang="en-US" sz="2100">
                <a:latin typeface="Calibri" pitchFamily="34" charset="0"/>
              </a:rPr>
              <a:t> number of 1s.</a:t>
            </a:r>
          </a:p>
        </p:txBody>
      </p:sp>
      <p:sp>
        <p:nvSpPr>
          <p:cNvPr id="45063" name="Rectangle 27"/>
          <p:cNvSpPr>
            <a:spLocks noChangeArrowheads="1"/>
          </p:cNvSpPr>
          <p:nvPr/>
        </p:nvSpPr>
        <p:spPr bwMode="auto">
          <a:xfrm>
            <a:off x="4714875" y="4116388"/>
            <a:ext cx="866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latin typeface="Calibri" pitchFamily="34" charset="0"/>
              </a:rPr>
              <a:t>Accept:  </a:t>
            </a:r>
            <a:endParaRPr lang="en-US" altLang="en-US" sz="1500" b="1"/>
          </a:p>
        </p:txBody>
      </p:sp>
      <p:sp>
        <p:nvSpPr>
          <p:cNvPr id="45064" name="Rectangle 28"/>
          <p:cNvSpPr>
            <a:spLocks noChangeArrowheads="1"/>
          </p:cNvSpPr>
          <p:nvPr/>
        </p:nvSpPr>
        <p:spPr bwMode="auto">
          <a:xfrm>
            <a:off x="6781800" y="4116388"/>
            <a:ext cx="819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latin typeface="Calibri" pitchFamily="34" charset="0"/>
              </a:rPr>
              <a:t>Reject:  </a:t>
            </a:r>
            <a:endParaRPr lang="en-US" altLang="en-US" sz="1500" b="1"/>
          </a:p>
        </p:txBody>
      </p:sp>
      <p:sp>
        <p:nvSpPr>
          <p:cNvPr id="45065" name="Rectangle 29"/>
          <p:cNvSpPr>
            <a:spLocks noChangeArrowheads="1"/>
          </p:cNvSpPr>
          <p:nvPr/>
        </p:nvSpPr>
        <p:spPr bwMode="auto">
          <a:xfrm>
            <a:off x="5553075" y="3886200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000111</a:t>
            </a:r>
            <a:endParaRPr lang="en-US" altLang="en-US" sz="1500"/>
          </a:p>
        </p:txBody>
      </p:sp>
      <p:sp>
        <p:nvSpPr>
          <p:cNvPr id="45066" name="Rectangle 30"/>
          <p:cNvSpPr>
            <a:spLocks noChangeArrowheads="1"/>
          </p:cNvSpPr>
          <p:nvPr/>
        </p:nvSpPr>
        <p:spPr bwMode="auto">
          <a:xfrm>
            <a:off x="7620000" y="3886200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00110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011111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101010</a:t>
            </a:r>
            <a:endParaRPr lang="en-US" altLang="en-US" sz="1500"/>
          </a:p>
        </p:txBody>
      </p:sp>
      <p:sp>
        <p:nvSpPr>
          <p:cNvPr id="45067" name="Rectangle 31"/>
          <p:cNvSpPr>
            <a:spLocks noChangeArrowheads="1"/>
          </p:cNvSpPr>
          <p:nvPr/>
        </p:nvSpPr>
        <p:spPr bwMode="auto">
          <a:xfrm>
            <a:off x="498475" y="2555875"/>
            <a:ext cx="866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latin typeface="Calibri" pitchFamily="34" charset="0"/>
              </a:rPr>
              <a:t>Accept:  </a:t>
            </a:r>
            <a:endParaRPr lang="en-US" altLang="en-US" sz="1500" b="1"/>
          </a:p>
        </p:txBody>
      </p:sp>
      <p:sp>
        <p:nvSpPr>
          <p:cNvPr id="45068" name="Rectangle 32"/>
          <p:cNvSpPr>
            <a:spLocks noChangeArrowheads="1"/>
          </p:cNvSpPr>
          <p:nvPr/>
        </p:nvSpPr>
        <p:spPr bwMode="auto">
          <a:xfrm>
            <a:off x="2632075" y="2555875"/>
            <a:ext cx="819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latin typeface="Calibri" pitchFamily="34" charset="0"/>
              </a:rPr>
              <a:t>Reject:  </a:t>
            </a:r>
            <a:endParaRPr lang="en-US" altLang="en-US" sz="1500" b="1"/>
          </a:p>
        </p:txBody>
      </p:sp>
      <p:sp>
        <p:nvSpPr>
          <p:cNvPr id="45069" name="Rectangle 33"/>
          <p:cNvSpPr>
            <a:spLocks noChangeArrowheads="1"/>
          </p:cNvSpPr>
          <p:nvPr/>
        </p:nvSpPr>
        <p:spPr bwMode="auto">
          <a:xfrm>
            <a:off x="1336675" y="2325688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01011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001011</a:t>
            </a:r>
            <a:endParaRPr lang="en-US" altLang="en-US" sz="1500"/>
          </a:p>
        </p:txBody>
      </p:sp>
      <p:sp>
        <p:nvSpPr>
          <p:cNvPr id="45070" name="Rectangle 34"/>
          <p:cNvSpPr>
            <a:spLocks noChangeArrowheads="1"/>
          </p:cNvSpPr>
          <p:nvPr/>
        </p:nvSpPr>
        <p:spPr bwMode="auto">
          <a:xfrm>
            <a:off x="3470275" y="2209800"/>
            <a:ext cx="771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00110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100111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101010</a:t>
            </a:r>
            <a:endParaRPr lang="en-US" altLang="en-US" sz="150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81000" y="3581400"/>
            <a:ext cx="84582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89360" y="401760"/>
              <a:ext cx="7679880" cy="6322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000" y="392400"/>
                <a:ext cx="7698600" cy="63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37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620713" y="1905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Calibri" pitchFamily="34" charset="0"/>
              </a:rPr>
              <a:t>State-machine reminders...</a:t>
            </a:r>
          </a:p>
        </p:txBody>
      </p:sp>
      <p:sp>
        <p:nvSpPr>
          <p:cNvPr id="46083" name="Rectangle 41"/>
          <p:cNvSpPr>
            <a:spLocks noChangeArrowheads="1"/>
          </p:cNvSpPr>
          <p:nvPr/>
        </p:nvSpPr>
        <p:spPr bwMode="auto">
          <a:xfrm>
            <a:off x="360363" y="914400"/>
            <a:ext cx="322103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libri" pitchFamily="34" charset="0"/>
              </a:rPr>
              <a:t>Draw a FSM that accepts strings whose </a:t>
            </a:r>
            <a:r>
              <a:rPr lang="en-US" altLang="en-US" sz="2100" b="1" u="sng">
                <a:latin typeface="Calibri" pitchFamily="34" charset="0"/>
              </a:rPr>
              <a:t>first</a:t>
            </a:r>
            <a:r>
              <a:rPr lang="en-US" altLang="en-US" sz="2100">
                <a:latin typeface="Calibri" pitchFamily="34" charset="0"/>
              </a:rPr>
              <a:t> bit is a 0 and whose </a:t>
            </a:r>
            <a:r>
              <a:rPr lang="en-US" altLang="en-US" sz="2100" b="1" u="sng">
                <a:latin typeface="Calibri" pitchFamily="34" charset="0"/>
              </a:rPr>
              <a:t>last</a:t>
            </a:r>
            <a:r>
              <a:rPr lang="en-US" altLang="en-US" sz="2100">
                <a:latin typeface="Calibri" pitchFamily="34" charset="0"/>
              </a:rPr>
              <a:t> bit is a 1</a:t>
            </a:r>
          </a:p>
        </p:txBody>
      </p:sp>
      <p:grpSp>
        <p:nvGrpSpPr>
          <p:cNvPr id="46084" name="Group 81"/>
          <p:cNvGrpSpPr>
            <a:grpSpLocks/>
          </p:cNvGrpSpPr>
          <p:nvPr/>
        </p:nvGrpSpPr>
        <p:grpSpPr bwMode="auto">
          <a:xfrm>
            <a:off x="8620125" y="4875213"/>
            <a:ext cx="366713" cy="415925"/>
            <a:chOff x="2928" y="1051"/>
            <a:chExt cx="840" cy="957"/>
          </a:xfrm>
        </p:grpSpPr>
        <p:sp>
          <p:nvSpPr>
            <p:cNvPr id="46099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1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2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3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4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5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6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7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8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5" name="Text Box 96"/>
          <p:cNvSpPr txBox="1">
            <a:spLocks noChangeArrowheads="1"/>
          </p:cNvSpPr>
          <p:nvPr/>
        </p:nvSpPr>
        <p:spPr bwMode="auto">
          <a:xfrm>
            <a:off x="6456363" y="4648200"/>
            <a:ext cx="22431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100">
                <a:solidFill>
                  <a:srgbClr val="008000"/>
                </a:solidFill>
                <a:latin typeface="Calibri" pitchFamily="34" charset="0"/>
              </a:rPr>
              <a:t>42 is rejected?!</a:t>
            </a:r>
          </a:p>
        </p:txBody>
      </p:sp>
      <p:sp>
        <p:nvSpPr>
          <p:cNvPr id="46086" name="Rectangle 41"/>
          <p:cNvSpPr>
            <a:spLocks noChangeArrowheads="1"/>
          </p:cNvSpPr>
          <p:nvPr/>
        </p:nvSpPr>
        <p:spPr bwMode="auto">
          <a:xfrm>
            <a:off x="152400" y="3810000"/>
            <a:ext cx="4343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libri" pitchFamily="34" charset="0"/>
              </a:rPr>
              <a:t>Draw a FSM that accepts strings that start with </a:t>
            </a:r>
            <a:r>
              <a:rPr lang="en-US" altLang="en-US" sz="2100" b="1" i="1" u="sng">
                <a:latin typeface="Calibri" pitchFamily="34" charset="0"/>
              </a:rPr>
              <a:t>some</a:t>
            </a:r>
            <a:r>
              <a:rPr lang="en-US" altLang="en-US" sz="2100">
                <a:latin typeface="Calibri" pitchFamily="34" charset="0"/>
              </a:rPr>
              <a:t> number of 0s followed by the </a:t>
            </a:r>
            <a:r>
              <a:rPr lang="en-US" altLang="en-US" sz="2100" b="1" i="1" u="sng">
                <a:latin typeface="Calibri" pitchFamily="34" charset="0"/>
              </a:rPr>
              <a:t>same</a:t>
            </a:r>
            <a:r>
              <a:rPr lang="en-US" altLang="en-US" sz="2100">
                <a:latin typeface="Calibri" pitchFamily="34" charset="0"/>
              </a:rPr>
              <a:t> number of 1s.</a:t>
            </a:r>
          </a:p>
        </p:txBody>
      </p:sp>
      <p:sp>
        <p:nvSpPr>
          <p:cNvPr id="46087" name="Rectangle 27"/>
          <p:cNvSpPr>
            <a:spLocks noChangeArrowheads="1"/>
          </p:cNvSpPr>
          <p:nvPr/>
        </p:nvSpPr>
        <p:spPr bwMode="auto">
          <a:xfrm>
            <a:off x="4714875" y="4116388"/>
            <a:ext cx="857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Accept:  </a:t>
            </a:r>
            <a:endParaRPr lang="en-US" altLang="en-US" sz="1500"/>
          </a:p>
        </p:txBody>
      </p:sp>
      <p:sp>
        <p:nvSpPr>
          <p:cNvPr id="46088" name="Rectangle 28"/>
          <p:cNvSpPr>
            <a:spLocks noChangeArrowheads="1"/>
          </p:cNvSpPr>
          <p:nvPr/>
        </p:nvSpPr>
        <p:spPr bwMode="auto">
          <a:xfrm>
            <a:off x="6781800" y="4116388"/>
            <a:ext cx="8080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Reject:  </a:t>
            </a:r>
            <a:endParaRPr lang="en-US" altLang="en-US" sz="1500"/>
          </a:p>
        </p:txBody>
      </p:sp>
      <p:sp>
        <p:nvSpPr>
          <p:cNvPr id="46089" name="Rectangle 29"/>
          <p:cNvSpPr>
            <a:spLocks noChangeArrowheads="1"/>
          </p:cNvSpPr>
          <p:nvPr/>
        </p:nvSpPr>
        <p:spPr bwMode="auto">
          <a:xfrm>
            <a:off x="5553075" y="3886200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000111</a:t>
            </a:r>
            <a:endParaRPr lang="en-US" altLang="en-US" sz="1500"/>
          </a:p>
        </p:txBody>
      </p:sp>
      <p:sp>
        <p:nvSpPr>
          <p:cNvPr id="46090" name="Rectangle 30"/>
          <p:cNvSpPr>
            <a:spLocks noChangeArrowheads="1"/>
          </p:cNvSpPr>
          <p:nvPr/>
        </p:nvSpPr>
        <p:spPr bwMode="auto">
          <a:xfrm>
            <a:off x="7620000" y="3886200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00110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011111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101010</a:t>
            </a:r>
            <a:endParaRPr lang="en-US" altLang="en-US" sz="1500"/>
          </a:p>
        </p:txBody>
      </p:sp>
      <p:sp>
        <p:nvSpPr>
          <p:cNvPr id="46091" name="Rectangle 31"/>
          <p:cNvSpPr>
            <a:spLocks noChangeArrowheads="1"/>
          </p:cNvSpPr>
          <p:nvPr/>
        </p:nvSpPr>
        <p:spPr bwMode="auto">
          <a:xfrm>
            <a:off x="4495800" y="1184275"/>
            <a:ext cx="857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Accept:  </a:t>
            </a:r>
            <a:endParaRPr lang="en-US" altLang="en-US" sz="1500"/>
          </a:p>
        </p:txBody>
      </p:sp>
      <p:sp>
        <p:nvSpPr>
          <p:cNvPr id="46092" name="Rectangle 32"/>
          <p:cNvSpPr>
            <a:spLocks noChangeArrowheads="1"/>
          </p:cNvSpPr>
          <p:nvPr/>
        </p:nvSpPr>
        <p:spPr bwMode="auto">
          <a:xfrm>
            <a:off x="6629400" y="1184275"/>
            <a:ext cx="8080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Reject:  </a:t>
            </a:r>
            <a:endParaRPr lang="en-US" altLang="en-US" sz="1500"/>
          </a:p>
        </p:txBody>
      </p:sp>
      <p:sp>
        <p:nvSpPr>
          <p:cNvPr id="46093" name="Rectangle 33"/>
          <p:cNvSpPr>
            <a:spLocks noChangeArrowheads="1"/>
          </p:cNvSpPr>
          <p:nvPr/>
        </p:nvSpPr>
        <p:spPr bwMode="auto">
          <a:xfrm>
            <a:off x="5334000" y="954088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01011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001011</a:t>
            </a:r>
            <a:endParaRPr lang="en-US" altLang="en-US" sz="1500"/>
          </a:p>
        </p:txBody>
      </p:sp>
      <p:sp>
        <p:nvSpPr>
          <p:cNvPr id="46094" name="Rectangle 34"/>
          <p:cNvSpPr>
            <a:spLocks noChangeArrowheads="1"/>
          </p:cNvSpPr>
          <p:nvPr/>
        </p:nvSpPr>
        <p:spPr bwMode="auto">
          <a:xfrm>
            <a:off x="7467600" y="838200"/>
            <a:ext cx="771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00110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100111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101010</a:t>
            </a:r>
            <a:endParaRPr lang="en-US" altLang="en-US" sz="150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81000" y="3581400"/>
            <a:ext cx="84582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6" name="TextBox 35"/>
          <p:cNvSpPr txBox="1">
            <a:spLocks noChangeArrowheads="1"/>
          </p:cNvSpPr>
          <p:nvPr/>
        </p:nvSpPr>
        <p:spPr bwMode="auto">
          <a:xfrm rot="-577122">
            <a:off x="615950" y="4924425"/>
            <a:ext cx="7924800" cy="7381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C00000"/>
                </a:solidFill>
              </a:rPr>
              <a:t>Impossible to do with finite states!</a:t>
            </a:r>
          </a:p>
        </p:txBody>
      </p:sp>
      <p:sp>
        <p:nvSpPr>
          <p:cNvPr id="46097" name="TextBox 36"/>
          <p:cNvSpPr txBox="1">
            <a:spLocks noChangeArrowheads="1"/>
          </p:cNvSpPr>
          <p:nvPr/>
        </p:nvSpPr>
        <p:spPr bwMode="auto">
          <a:xfrm>
            <a:off x="1981200" y="2438400"/>
            <a:ext cx="4946650" cy="4619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AF9"/>
                </a:solidFill>
              </a:rPr>
              <a:t>can be done in four states...</a:t>
            </a:r>
          </a:p>
        </p:txBody>
      </p:sp>
      <p:sp>
        <p:nvSpPr>
          <p:cNvPr id="46098" name="Rectangle 38"/>
          <p:cNvSpPr>
            <a:spLocks noChangeArrowheads="1"/>
          </p:cNvSpPr>
          <p:nvPr/>
        </p:nvSpPr>
        <p:spPr bwMode="auto">
          <a:xfrm>
            <a:off x="5638800" y="5875338"/>
            <a:ext cx="3275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Another impossible task:</a:t>
            </a:r>
          </a:p>
          <a:p>
            <a:pPr algn="ctr" eaLnBrk="1" hangingPunct="1"/>
            <a:r>
              <a:rPr lang="en-US" altLang="en-US" b="1">
                <a:solidFill>
                  <a:srgbClr val="C00000"/>
                </a:solidFill>
                <a:latin typeface="Calibri" pitchFamily="34" charset="0"/>
              </a:rPr>
              <a:t>detecting </a:t>
            </a:r>
            <a:r>
              <a:rPr lang="en-US" altLang="en-US" b="1" i="1">
                <a:solidFill>
                  <a:srgbClr val="C00000"/>
                </a:solidFill>
                <a:latin typeface="Calibri" pitchFamily="34" charset="0"/>
              </a:rPr>
              <a:t>palindromes</a:t>
            </a:r>
            <a:endParaRPr lang="en-US" altLang="en-US" b="1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9116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6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139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Kolmogorov Complexity</a:t>
            </a:r>
          </a:p>
        </p:txBody>
      </p:sp>
      <p:sp>
        <p:nvSpPr>
          <p:cNvPr id="91140" name="Rectangle 8"/>
          <p:cNvSpPr>
            <a:spLocks noChangeArrowheads="1"/>
          </p:cNvSpPr>
          <p:nvPr/>
        </p:nvSpPr>
        <p:spPr bwMode="auto">
          <a:xfrm>
            <a:off x="2436813" y="5356225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91141" name="Rectangle 9"/>
          <p:cNvSpPr>
            <a:spLocks noChangeArrowheads="1"/>
          </p:cNvSpPr>
          <p:nvPr/>
        </p:nvSpPr>
        <p:spPr bwMode="auto">
          <a:xfrm>
            <a:off x="2436813" y="4051300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91142" name="Rectangle 10"/>
          <p:cNvSpPr>
            <a:spLocks noChangeArrowheads="1"/>
          </p:cNvSpPr>
          <p:nvPr/>
        </p:nvSpPr>
        <p:spPr bwMode="auto">
          <a:xfrm>
            <a:off x="1352550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1143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the </a:t>
            </a:r>
            <a:r>
              <a:rPr lang="en-US" altLang="en-US" sz="1800" b="1" i="1">
                <a:solidFill>
                  <a:srgbClr val="000000"/>
                </a:solidFill>
              </a:rPr>
              <a:t>length </a:t>
            </a:r>
            <a:r>
              <a:rPr lang="en-US" altLang="en-US" sz="1800">
                <a:solidFill>
                  <a:srgbClr val="000000"/>
                </a:solidFill>
              </a:rPr>
              <a:t>of the shortest zero-input program that produces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91144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1903-1987</a:t>
            </a:r>
          </a:p>
        </p:txBody>
      </p:sp>
      <p:sp>
        <p:nvSpPr>
          <p:cNvPr id="91146" name="Rectangle 20"/>
          <p:cNvSpPr>
            <a:spLocks noChangeArrowheads="1"/>
          </p:cNvSpPr>
          <p:nvPr/>
        </p:nvSpPr>
        <p:spPr bwMode="auto">
          <a:xfrm>
            <a:off x="1447800" y="443071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) = 24 </a:t>
            </a:r>
            <a:r>
              <a:rPr lang="en-US" altLang="en-US" sz="1800">
                <a:solidFill>
                  <a:srgbClr val="000000"/>
                </a:solidFill>
              </a:rPr>
              <a:t>or so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1147" name="Rectangle 21"/>
          <p:cNvSpPr>
            <a:spLocks noChangeArrowheads="1"/>
          </p:cNvSpPr>
          <p:nvPr/>
        </p:nvSpPr>
        <p:spPr bwMode="auto">
          <a:xfrm>
            <a:off x="1447800" y="57292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) = </a:t>
            </a:r>
            <a:r>
              <a:rPr lang="en-US" altLang="en-US" sz="1800">
                <a:solidFill>
                  <a:srgbClr val="000000"/>
                </a:solidFill>
              </a:rPr>
              <a:t>some other integer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1148" name="Text Box 22"/>
          <p:cNvSpPr txBox="1">
            <a:spLocks noChangeArrowheads="1"/>
          </p:cNvSpPr>
          <p:nvPr/>
        </p:nvSpPr>
        <p:spPr bwMode="auto">
          <a:xfrm>
            <a:off x="2362200" y="2819400"/>
            <a:ext cx="43100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</a:rPr>
              <a:t>For each input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en-US" altLang="en-US" sz="1800">
                <a:solidFill>
                  <a:srgbClr val="000000"/>
                </a:solidFill>
              </a:rPr>
              <a:t>, there is a well-defined, unambiguous value for </a:t>
            </a:r>
            <a:r>
              <a:rPr lang="en-US" altLang="en-US" sz="1800" b="1">
                <a:solidFill>
                  <a:srgbClr val="800000"/>
                </a:solidFill>
                <a:latin typeface="Courier New" pitchFamily="49" charset="0"/>
              </a:rPr>
              <a:t>kcomp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(k)</a:t>
            </a:r>
            <a:r>
              <a:rPr lang="en-US" altLang="en-US" sz="180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91149" name="Group 23"/>
          <p:cNvGrpSpPr>
            <a:grpSpLocks/>
          </p:cNvGrpSpPr>
          <p:nvPr/>
        </p:nvGrpSpPr>
        <p:grpSpPr bwMode="auto">
          <a:xfrm>
            <a:off x="8667750" y="6384925"/>
            <a:ext cx="296863" cy="365125"/>
            <a:chOff x="2928" y="1051"/>
            <a:chExt cx="840" cy="957"/>
          </a:xfrm>
        </p:grpSpPr>
        <p:sp>
          <p:nvSpPr>
            <p:cNvPr id="91151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3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4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5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6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7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8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9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60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1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2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3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50" name="Rectangle 37"/>
          <p:cNvSpPr>
            <a:spLocks noChangeArrowheads="1"/>
          </p:cNvSpPr>
          <p:nvPr/>
        </p:nvSpPr>
        <p:spPr bwMode="auto">
          <a:xfrm>
            <a:off x="7086600" y="6146800"/>
            <a:ext cx="19685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Does </a:t>
            </a:r>
            <a:r>
              <a:rPr lang="en-US" altLang="en-US" sz="900" b="1">
                <a:solidFill>
                  <a:srgbClr val="800000"/>
                </a:solidFill>
                <a:latin typeface="Courier New" pitchFamily="49" charset="0"/>
              </a:rPr>
              <a:t>kcomp(k)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 always exist?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762000" y="2286000"/>
            <a:ext cx="77724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92163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9218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8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164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What are the uncomputable problems?</a:t>
            </a:r>
          </a:p>
        </p:txBody>
      </p:sp>
      <p:sp>
        <p:nvSpPr>
          <p:cNvPr id="92165" name="Rectangle 12"/>
          <p:cNvSpPr>
            <a:spLocks noChangeArrowheads="1"/>
          </p:cNvSpPr>
          <p:nvPr/>
        </p:nvSpPr>
        <p:spPr bwMode="auto">
          <a:xfrm>
            <a:off x="1962150" y="344328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6" name="Line 14"/>
          <p:cNvSpPr>
            <a:spLocks noChangeShapeType="1"/>
          </p:cNvSpPr>
          <p:nvPr/>
        </p:nvSpPr>
        <p:spPr bwMode="auto">
          <a:xfrm>
            <a:off x="3394075" y="2938463"/>
            <a:ext cx="1588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167" name="Group 15"/>
          <p:cNvGrpSpPr>
            <a:grpSpLocks/>
          </p:cNvGrpSpPr>
          <p:nvPr/>
        </p:nvGrpSpPr>
        <p:grpSpPr bwMode="auto">
          <a:xfrm>
            <a:off x="6553200" y="5334000"/>
            <a:ext cx="336550" cy="442913"/>
            <a:chOff x="2928" y="1051"/>
            <a:chExt cx="840" cy="957"/>
          </a:xfrm>
        </p:grpSpPr>
        <p:sp>
          <p:nvSpPr>
            <p:cNvPr id="92172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3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4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5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6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7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8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9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80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81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2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3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4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68" name="Text Box 31"/>
          <p:cNvSpPr txBox="1">
            <a:spLocks noChangeArrowheads="1"/>
          </p:cNvSpPr>
          <p:nvPr/>
        </p:nvSpPr>
        <p:spPr bwMode="auto">
          <a:xfrm>
            <a:off x="6705600" y="50292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with a name like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kcomp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, this function was doomed !</a:t>
            </a:r>
          </a:p>
        </p:txBody>
      </p:sp>
      <p:sp>
        <p:nvSpPr>
          <p:cNvPr id="92169" name="Text Box 32"/>
          <p:cNvSpPr txBox="1">
            <a:spLocks noChangeArrowheads="1"/>
          </p:cNvSpPr>
          <p:nvPr/>
        </p:nvSpPr>
        <p:spPr bwMode="auto">
          <a:xfrm>
            <a:off x="1928813" y="2562225"/>
            <a:ext cx="289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</a:rPr>
              <a:t>positive integer input,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70" name="Rectangle 33"/>
          <p:cNvSpPr>
            <a:spLocks noChangeArrowheads="1"/>
          </p:cNvSpPr>
          <p:nvPr/>
        </p:nvSpPr>
        <p:spPr bwMode="auto">
          <a:xfrm>
            <a:off x="327025" y="1371600"/>
            <a:ext cx="440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Here's an </a:t>
            </a:r>
            <a:r>
              <a:rPr lang="en-US" altLang="en-US" b="1" i="1">
                <a:solidFill>
                  <a:srgbClr val="000000"/>
                </a:solidFill>
              </a:rPr>
              <a:t>uncomputable </a:t>
            </a:r>
            <a:r>
              <a:rPr lang="en-US" altLang="en-US">
                <a:solidFill>
                  <a:srgbClr val="000000"/>
                </a:solidFill>
              </a:rPr>
              <a:t>function:</a:t>
            </a:r>
          </a:p>
        </p:txBody>
      </p:sp>
      <p:sp>
        <p:nvSpPr>
          <p:cNvPr id="92171" name="Rectangle 34"/>
          <p:cNvSpPr>
            <a:spLocks noChangeArrowheads="1"/>
          </p:cNvSpPr>
          <p:nvPr/>
        </p:nvSpPr>
        <p:spPr bwMode="auto">
          <a:xfrm>
            <a:off x="4257675" y="3251200"/>
            <a:ext cx="368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the positive integer output that is 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's </a:t>
            </a:r>
            <a:r>
              <a:rPr lang="en-US" altLang="en-US" i="1">
                <a:solidFill>
                  <a:srgbClr val="000000"/>
                </a:solidFill>
              </a:rPr>
              <a:t>complexity</a:t>
            </a: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6" descr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371600"/>
            <a:ext cx="9196388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8"/>
          <p:cNvSpPr>
            <a:spLocks noChangeArrowheads="1"/>
          </p:cNvSpPr>
          <p:nvPr/>
        </p:nvSpPr>
        <p:spPr bwMode="auto">
          <a:xfrm>
            <a:off x="1148534" y="228600"/>
            <a:ext cx="70048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An autonomous vehicle's FSM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97832" y="6268032"/>
            <a:ext cx="3581400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777120" y="2928960"/>
              <a:ext cx="4644000" cy="3215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7760" y="2919600"/>
                <a:ext cx="4662720" cy="323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23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9321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1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3187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Complexity isn't computable!</a:t>
            </a:r>
          </a:p>
        </p:txBody>
      </p:sp>
      <p:sp>
        <p:nvSpPr>
          <p:cNvPr id="93188" name="Rectangle 32"/>
          <p:cNvSpPr>
            <a:spLocks noChangeArrowheads="1"/>
          </p:cNvSpPr>
          <p:nvPr/>
        </p:nvSpPr>
        <p:spPr bwMode="auto">
          <a:xfrm>
            <a:off x="690563" y="1400175"/>
            <a:ext cx="576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808080"/>
                </a:solidFill>
              </a:rPr>
              <a:t>do stuff…</a:t>
            </a:r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b="1">
              <a:solidFill>
                <a:srgbClr val="AF1EED"/>
              </a:solidFill>
              <a:latin typeface="Courier New" pitchFamily="49" charset="0"/>
            </a:endParaRPr>
          </a:p>
        </p:txBody>
      </p:sp>
      <p:grpSp>
        <p:nvGrpSpPr>
          <p:cNvPr id="93189" name="Group 33"/>
          <p:cNvGrpSpPr>
            <a:grpSpLocks/>
          </p:cNvGrpSpPr>
          <p:nvPr/>
        </p:nvGrpSpPr>
        <p:grpSpPr bwMode="auto">
          <a:xfrm>
            <a:off x="169863" y="2065338"/>
            <a:ext cx="336550" cy="442912"/>
            <a:chOff x="2928" y="1051"/>
            <a:chExt cx="840" cy="957"/>
          </a:xfrm>
        </p:grpSpPr>
        <p:sp>
          <p:nvSpPr>
            <p:cNvPr id="93201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2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3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4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5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6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7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8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9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10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1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2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3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190" name="Text Box 47"/>
          <p:cNvSpPr txBox="1">
            <a:spLocks noChangeArrowheads="1"/>
          </p:cNvSpPr>
          <p:nvPr/>
        </p:nvSpPr>
        <p:spPr bwMode="auto">
          <a:xfrm>
            <a:off x="174625" y="2525713"/>
            <a:ext cx="1001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808080"/>
                </a:solidFill>
                <a:latin typeface="Comic Sans MS" pitchFamily="66" charset="0"/>
              </a:rPr>
              <a:t>I guess you'd call this part of the code a GRAY AREA…</a:t>
            </a:r>
          </a:p>
        </p:txBody>
      </p:sp>
      <p:sp>
        <p:nvSpPr>
          <p:cNvPr id="93191" name="Line 48"/>
          <p:cNvSpPr>
            <a:spLocks noChangeShapeType="1"/>
          </p:cNvSpPr>
          <p:nvPr/>
        </p:nvSpPr>
        <p:spPr bwMode="auto">
          <a:xfrm flipV="1">
            <a:off x="669925" y="2028825"/>
            <a:ext cx="741363" cy="460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Text Box 69"/>
          <p:cNvSpPr txBox="1">
            <a:spLocks noChangeArrowheads="1"/>
          </p:cNvSpPr>
          <p:nvPr/>
        </p:nvSpPr>
        <p:spPr bwMode="auto">
          <a:xfrm>
            <a:off x="5157788" y="1657350"/>
            <a:ext cx="31051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Proof strategy</a:t>
            </a:r>
          </a:p>
        </p:txBody>
      </p:sp>
      <p:sp>
        <p:nvSpPr>
          <p:cNvPr id="93193" name="Text Box 70"/>
          <p:cNvSpPr txBox="1">
            <a:spLocks noChangeArrowheads="1"/>
          </p:cNvSpPr>
          <p:nvPr/>
        </p:nvSpPr>
        <p:spPr bwMode="auto">
          <a:xfrm>
            <a:off x="457200" y="3649663"/>
            <a:ext cx="320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(1)</a:t>
            </a:r>
            <a:r>
              <a:rPr lang="en-US" altLang="en-US">
                <a:solidFill>
                  <a:srgbClr val="000000"/>
                </a:solidFill>
              </a:rPr>
              <a:t> Presume that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 </a:t>
            </a:r>
            <a:r>
              <a:rPr lang="en-US" altLang="en-US">
                <a:solidFill>
                  <a:srgbClr val="000000"/>
                </a:solidFill>
              </a:rPr>
              <a:t>exists (as a program).</a:t>
            </a:r>
          </a:p>
        </p:txBody>
      </p:sp>
      <p:sp>
        <p:nvSpPr>
          <p:cNvPr id="93194" name="Text Box 71"/>
          <p:cNvSpPr txBox="1">
            <a:spLocks noChangeArrowheads="1"/>
          </p:cNvSpPr>
          <p:nvPr/>
        </p:nvSpPr>
        <p:spPr bwMode="auto">
          <a:xfrm>
            <a:off x="5216525" y="3649663"/>
            <a:ext cx="331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(2)</a:t>
            </a:r>
            <a:r>
              <a:rPr lang="en-US" altLang="en-US">
                <a:solidFill>
                  <a:srgbClr val="000000"/>
                </a:solidFill>
              </a:rPr>
              <a:t> We show this results in a contradiction…</a:t>
            </a:r>
          </a:p>
        </p:txBody>
      </p:sp>
      <p:sp>
        <p:nvSpPr>
          <p:cNvPr id="93195" name="Text Box 72"/>
          <p:cNvSpPr txBox="1">
            <a:spLocks noChangeArrowheads="1"/>
          </p:cNvSpPr>
          <p:nvPr/>
        </p:nvSpPr>
        <p:spPr bwMode="auto">
          <a:xfrm>
            <a:off x="304800" y="5257800"/>
            <a:ext cx="415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(3)</a:t>
            </a:r>
            <a:r>
              <a:rPr lang="en-US" altLang="en-US">
                <a:solidFill>
                  <a:srgbClr val="000000"/>
                </a:solidFill>
              </a:rPr>
              <a:t> Thus, the presumption "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>
                <a:solidFill>
                  <a:srgbClr val="000000"/>
                </a:solidFill>
              </a:rPr>
              <a:t> exists" is </a:t>
            </a:r>
            <a:r>
              <a:rPr lang="en-US" altLang="en-US" b="1" i="1">
                <a:solidFill>
                  <a:srgbClr val="000000"/>
                </a:solidFill>
              </a:rPr>
              <a:t>false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3196" name="Text Box 73"/>
          <p:cNvSpPr txBox="1">
            <a:spLocks noChangeArrowheads="1"/>
          </p:cNvSpPr>
          <p:nvPr/>
        </p:nvSpPr>
        <p:spPr bwMode="auto">
          <a:xfrm>
            <a:off x="4984750" y="5259388"/>
            <a:ext cx="3784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(4)</a:t>
            </a:r>
            <a:r>
              <a:rPr lang="en-US" altLang="en-US">
                <a:solidFill>
                  <a:srgbClr val="000000"/>
                </a:solidFill>
              </a:rPr>
              <a:t> So, the program/function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>
                <a:solidFill>
                  <a:srgbClr val="000000"/>
                </a:solidFill>
              </a:rPr>
              <a:t> can not exist! </a:t>
            </a:r>
          </a:p>
        </p:txBody>
      </p:sp>
      <p:sp>
        <p:nvSpPr>
          <p:cNvPr id="93197" name="Line 74"/>
          <p:cNvSpPr>
            <a:spLocks noChangeShapeType="1"/>
          </p:cNvSpPr>
          <p:nvPr/>
        </p:nvSpPr>
        <p:spPr bwMode="auto">
          <a:xfrm flipV="1">
            <a:off x="3973513" y="4094163"/>
            <a:ext cx="1096962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8" name="Line 75"/>
          <p:cNvSpPr>
            <a:spLocks noChangeShapeType="1"/>
          </p:cNvSpPr>
          <p:nvPr/>
        </p:nvSpPr>
        <p:spPr bwMode="auto">
          <a:xfrm flipH="1">
            <a:off x="3937000" y="4365625"/>
            <a:ext cx="125730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Line 76"/>
          <p:cNvSpPr>
            <a:spLocks noChangeShapeType="1"/>
          </p:cNvSpPr>
          <p:nvPr/>
        </p:nvSpPr>
        <p:spPr bwMode="auto">
          <a:xfrm flipV="1">
            <a:off x="4357688" y="5622925"/>
            <a:ext cx="51593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0" name="Rectangle 30"/>
          <p:cNvSpPr>
            <a:spLocks noChangeArrowheads="1"/>
          </p:cNvSpPr>
          <p:nvPr/>
        </p:nvSpPr>
        <p:spPr bwMode="auto">
          <a:xfrm>
            <a:off x="5707063" y="2389188"/>
            <a:ext cx="1982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i="1">
                <a:solidFill>
                  <a:srgbClr val="000000"/>
                </a:solidFill>
              </a:rPr>
              <a:t>proof by contradiction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94211" name="Rectangle 23"/>
          <p:cNvSpPr>
            <a:spLocks noChangeArrowheads="1"/>
          </p:cNvSpPr>
          <p:nvPr/>
        </p:nvSpPr>
        <p:spPr bwMode="auto">
          <a:xfrm>
            <a:off x="304800" y="2209800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x = 0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(x) &lt; 50000: 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    x += 1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x </a:t>
            </a:r>
          </a:p>
        </p:txBody>
      </p:sp>
      <p:sp>
        <p:nvSpPr>
          <p:cNvPr id="94212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808080"/>
                </a:solidFill>
              </a:rPr>
              <a:t>Presume that </a:t>
            </a:r>
            <a:r>
              <a:rPr lang="en-US" altLang="en-US" sz="1800" b="1">
                <a:solidFill>
                  <a:srgbClr val="808080"/>
                </a:solidFill>
                <a:latin typeface="Courier New" pitchFamily="49" charset="0"/>
              </a:rPr>
              <a:t>kcomp</a:t>
            </a:r>
            <a:r>
              <a:rPr lang="en-US" altLang="en-US" sz="1800">
                <a:solidFill>
                  <a:srgbClr val="808080"/>
                </a:solidFill>
              </a:rPr>
              <a:t> exists, it works, and it's 42,000 characters long</a:t>
            </a:r>
          </a:p>
        </p:txBody>
      </p:sp>
      <p:sp>
        <p:nvSpPr>
          <p:cNvPr id="94213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4214" name="Rectangle 27"/>
          <p:cNvSpPr>
            <a:spLocks noChangeArrowheads="1"/>
          </p:cNvSpPr>
          <p:nvPr/>
        </p:nvSpPr>
        <p:spPr bwMode="auto">
          <a:xfrm>
            <a:off x="82550" y="63103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>
                <a:solidFill>
                  <a:srgbClr val="000000"/>
                </a:solidFill>
              </a:rPr>
              <a:t> hurts!</a:t>
            </a:r>
          </a:p>
        </p:txBody>
      </p:sp>
      <p:grpSp>
        <p:nvGrpSpPr>
          <p:cNvPr id="94215" name="Group 28"/>
          <p:cNvGrpSpPr>
            <a:grpSpLocks/>
          </p:cNvGrpSpPr>
          <p:nvPr/>
        </p:nvGrpSpPr>
        <p:grpSpPr bwMode="auto">
          <a:xfrm>
            <a:off x="8656638" y="4584700"/>
            <a:ext cx="377825" cy="471488"/>
            <a:chOff x="2928" y="1051"/>
            <a:chExt cx="840" cy="957"/>
          </a:xfrm>
        </p:grpSpPr>
        <p:sp>
          <p:nvSpPr>
            <p:cNvPr id="94233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4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35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36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37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38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39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40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41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42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3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4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5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16" name="Rectangle 43"/>
          <p:cNvSpPr>
            <a:spLocks noChangeArrowheads="1"/>
          </p:cNvSpPr>
          <p:nvPr/>
        </p:nvSpPr>
        <p:spPr bwMode="auto">
          <a:xfrm>
            <a:off x="8001000" y="4343400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219" name="Rectangle 38"/>
          <p:cNvSpPr>
            <a:spLocks noChangeArrowheads="1"/>
          </p:cNvSpPr>
          <p:nvPr/>
        </p:nvSpPr>
        <p:spPr bwMode="auto">
          <a:xfrm>
            <a:off x="6096000" y="2787650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Note: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4220" name="Rectangle 39"/>
          <p:cNvSpPr>
            <a:spLocks noChangeArrowheads="1"/>
          </p:cNvSpPr>
          <p:nvPr/>
        </p:nvSpPr>
        <p:spPr bwMode="auto">
          <a:xfrm>
            <a:off x="5919788" y="36464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1: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4221" name="Rectangle 40"/>
          <p:cNvSpPr>
            <a:spLocks noChangeArrowheads="1"/>
          </p:cNvSpPr>
          <p:nvPr/>
        </p:nvSpPr>
        <p:spPr bwMode="auto">
          <a:xfrm>
            <a:off x="6802438" y="2654300"/>
            <a:ext cx="22653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it's OK to define a function inside another function – both theoretically and in real Python syntax</a:t>
            </a:r>
          </a:p>
        </p:txBody>
      </p:sp>
      <p:sp>
        <p:nvSpPr>
          <p:cNvPr id="94222" name="Rectangle 41"/>
          <p:cNvSpPr>
            <a:spLocks noChangeArrowheads="1"/>
          </p:cNvSpPr>
          <p:nvPr/>
        </p:nvSpPr>
        <p:spPr bwMode="auto">
          <a:xfrm>
            <a:off x="7064375" y="35052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Will this loop stop when x is </a:t>
            </a:r>
            <a:r>
              <a:rPr lang="en-US" altLang="en-US" sz="1100" i="1">
                <a:solidFill>
                  <a:srgbClr val="000000"/>
                </a:solidFill>
              </a:rPr>
              <a:t>less than</a:t>
            </a:r>
            <a:r>
              <a:rPr lang="en-US" altLang="en-US" sz="1100">
                <a:solidFill>
                  <a:srgbClr val="000000"/>
                </a:solidFill>
              </a:rPr>
              <a:t>, </a:t>
            </a:r>
            <a:r>
              <a:rPr lang="en-US" altLang="en-US" sz="1100" i="1">
                <a:solidFill>
                  <a:srgbClr val="000000"/>
                </a:solidFill>
              </a:rPr>
              <a:t>equal to</a:t>
            </a:r>
            <a:r>
              <a:rPr lang="en-US" altLang="en-US" sz="1100">
                <a:solidFill>
                  <a:srgbClr val="000000"/>
                </a:solidFill>
              </a:rPr>
              <a:t>, or </a:t>
            </a:r>
            <a:r>
              <a:rPr lang="en-US" altLang="en-US" sz="1100" i="1">
                <a:solidFill>
                  <a:srgbClr val="000000"/>
                </a:solidFill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</a:rPr>
              <a:t> 50,000?</a:t>
            </a:r>
          </a:p>
        </p:txBody>
      </p:sp>
      <p:sp>
        <p:nvSpPr>
          <p:cNvPr id="94223" name="Rectangle 42"/>
          <p:cNvSpPr>
            <a:spLocks noChangeArrowheads="1"/>
          </p:cNvSpPr>
          <p:nvPr/>
        </p:nvSpPr>
        <p:spPr bwMode="auto">
          <a:xfrm>
            <a:off x="5924550" y="4676775"/>
            <a:ext cx="1131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2: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4224" name="Rectangle 43"/>
          <p:cNvSpPr>
            <a:spLocks noChangeArrowheads="1"/>
          </p:cNvSpPr>
          <p:nvPr/>
        </p:nvSpPr>
        <p:spPr bwMode="auto">
          <a:xfrm>
            <a:off x="7070725" y="4629150"/>
            <a:ext cx="125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This function returns an integer.</a:t>
            </a:r>
          </a:p>
        </p:txBody>
      </p:sp>
      <p:sp>
        <p:nvSpPr>
          <p:cNvPr id="94225" name="Rectangle 44"/>
          <p:cNvSpPr>
            <a:spLocks noChangeArrowheads="1"/>
          </p:cNvSpPr>
          <p:nvPr/>
        </p:nvSpPr>
        <p:spPr bwMode="auto">
          <a:xfrm>
            <a:off x="5927725" y="555466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3: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4226" name="Rectangle 45"/>
          <p:cNvSpPr>
            <a:spLocks noChangeArrowheads="1"/>
          </p:cNvSpPr>
          <p:nvPr/>
        </p:nvSpPr>
        <p:spPr bwMode="auto">
          <a:xfrm>
            <a:off x="7072313" y="5419725"/>
            <a:ext cx="17668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If x is the integer returned, what is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kcomp(x) </a:t>
            </a:r>
            <a:r>
              <a:rPr lang="en-US" altLang="en-US" sz="900">
                <a:solidFill>
                  <a:srgbClr val="000000"/>
                </a:solidFill>
                <a:cs typeface="Courier New" pitchFamily="49" charset="0"/>
              </a:rPr>
              <a:t>(the K. complexity of x)</a:t>
            </a:r>
            <a:r>
              <a:rPr lang="en-US" altLang="en-US" sz="1100">
                <a:solidFill>
                  <a:srgbClr val="000000"/>
                </a:solidFill>
                <a:cs typeface="Courier New" pitchFamily="49" charset="0"/>
              </a:rPr>
              <a:t>?</a:t>
            </a:r>
          </a:p>
        </p:txBody>
      </p:sp>
      <p:sp>
        <p:nvSpPr>
          <p:cNvPr id="94227" name="Rectangle 46"/>
          <p:cNvSpPr>
            <a:spLocks noChangeArrowheads="1"/>
          </p:cNvSpPr>
          <p:nvPr/>
        </p:nvSpPr>
        <p:spPr bwMode="auto">
          <a:xfrm>
            <a:off x="5927725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4: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4228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contradiction here?</a:t>
            </a:r>
          </a:p>
        </p:txBody>
      </p:sp>
      <p:sp>
        <p:nvSpPr>
          <p:cNvPr id="94229" name="Rectangle 6"/>
          <p:cNvSpPr>
            <a:spLocks noChangeArrowheads="1"/>
          </p:cNvSpPr>
          <p:nvPr/>
        </p:nvSpPr>
        <p:spPr bwMode="auto">
          <a:xfrm>
            <a:off x="1085850" y="2770188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2732088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4231" name="Rectangle 50"/>
          <p:cNvSpPr>
            <a:spLocks noChangeArrowheads="1"/>
          </p:cNvSpPr>
          <p:nvPr/>
        </p:nvSpPr>
        <p:spPr bwMode="auto">
          <a:xfrm>
            <a:off x="6553200" y="1838325"/>
            <a:ext cx="1585913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0"/>
                </a:solidFill>
                <a:latin typeface="Calibri" pitchFamily="34" charset="0"/>
              </a:rPr>
              <a:t>Contradict!</a:t>
            </a:r>
          </a:p>
        </p:txBody>
      </p:sp>
      <p:sp>
        <p:nvSpPr>
          <p:cNvPr id="94232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22875" y="3836988"/>
            <a:ext cx="1588" cy="4762"/>
          </a:xfrm>
          <a:custGeom>
            <a:avLst/>
            <a:gdLst>
              <a:gd name="T0" fmla="*/ 0 w 3"/>
              <a:gd name="T1" fmla="*/ 2147483647 h 13"/>
              <a:gd name="T2" fmla="*/ 2147483647 w 3"/>
              <a:gd name="T3" fmla="*/ 2147483647 h 13"/>
              <a:gd name="T4" fmla="*/ 0 60000 65536"/>
              <a:gd name="T5" fmla="*/ 0 60000 65536"/>
              <a:gd name="T6" fmla="*/ 0 w 3"/>
              <a:gd name="T7" fmla="*/ 0 h 13"/>
              <a:gd name="T8" fmla="*/ 3 w 3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3" extrusionOk="0">
                <a:moveTo>
                  <a:pt x="0" y="0"/>
                </a:moveTo>
                <a:cubicBezTo>
                  <a:pt x="1" y="12"/>
                  <a:pt x="1" y="16"/>
                  <a:pt x="2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1905000"/>
            <a:ext cx="5867400" cy="1066800"/>
          </a:xfrm>
          <a:prstGeom prst="round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grpSp>
        <p:nvGrpSpPr>
          <p:cNvPr id="95235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9524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24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5236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Others?</a:t>
            </a:r>
          </a:p>
        </p:txBody>
      </p:sp>
      <p:sp>
        <p:nvSpPr>
          <p:cNvPr id="95237" name="Rectangle 17"/>
          <p:cNvSpPr>
            <a:spLocks noChangeArrowheads="1"/>
          </p:cNvSpPr>
          <p:nvPr/>
        </p:nvSpPr>
        <p:spPr bwMode="auto">
          <a:xfrm>
            <a:off x="2057400" y="2133600"/>
            <a:ext cx="5084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00"/>
                </a:solidFill>
              </a:rPr>
              <a:t>Where did </a:t>
            </a:r>
            <a:r>
              <a:rPr lang="en-US" altLang="en-US" sz="32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3200">
                <a:solidFill>
                  <a:srgbClr val="000000"/>
                </a:solidFill>
              </a:rPr>
              <a:t> go wrong?</a:t>
            </a:r>
          </a:p>
        </p:txBody>
      </p:sp>
      <p:sp>
        <p:nvSpPr>
          <p:cNvPr id="95238" name="Rectangle 8"/>
          <p:cNvSpPr>
            <a:spLocks noChangeArrowheads="1"/>
          </p:cNvSpPr>
          <p:nvPr/>
        </p:nvSpPr>
        <p:spPr bwMode="auto">
          <a:xfrm>
            <a:off x="412750" y="4017963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000000"/>
                </a:solidFill>
              </a:rPr>
              <a:t>Many</a:t>
            </a:r>
            <a:r>
              <a:rPr lang="en-US" altLang="en-US">
                <a:solidFill>
                  <a:srgbClr val="000000"/>
                </a:solidFill>
              </a:rPr>
              <a:t> potentially useful problems are impossible to compute! </a:t>
            </a:r>
          </a:p>
        </p:txBody>
      </p:sp>
      <p:sp>
        <p:nvSpPr>
          <p:cNvPr id="95239" name="Rectangle 10"/>
          <p:cNvSpPr>
            <a:spLocks noChangeArrowheads="1"/>
          </p:cNvSpPr>
          <p:nvPr/>
        </p:nvSpPr>
        <p:spPr bwMode="auto">
          <a:xfrm>
            <a:off x="5359400" y="3875088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They involve infinity.</a:t>
            </a:r>
          </a:p>
        </p:txBody>
      </p:sp>
      <p:sp>
        <p:nvSpPr>
          <p:cNvPr id="95240" name="Rectangle 11"/>
          <p:cNvSpPr>
            <a:spLocks noChangeArrowheads="1"/>
          </p:cNvSpPr>
          <p:nvPr/>
        </p:nvSpPr>
        <p:spPr bwMode="auto">
          <a:xfrm>
            <a:off x="5359400" y="42767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They involve self-reference.</a:t>
            </a:r>
          </a:p>
        </p:txBody>
      </p:sp>
      <p:sp>
        <p:nvSpPr>
          <p:cNvPr id="95241" name="Rectangle 12"/>
          <p:cNvSpPr>
            <a:spLocks noChangeArrowheads="1"/>
          </p:cNvSpPr>
          <p:nvPr/>
        </p:nvSpPr>
        <p:spPr bwMode="auto">
          <a:xfrm>
            <a:off x="5359400" y="467995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Or they can be interpreted as such.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953000" y="3048000"/>
            <a:ext cx="762000" cy="83820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  <a:ex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5"/>
          <p:cNvSpPr txBox="1">
            <a:spLocks noChangeArrowheads="1"/>
          </p:cNvSpPr>
          <p:nvPr/>
        </p:nvSpPr>
        <p:spPr bwMode="auto">
          <a:xfrm>
            <a:off x="228600" y="201613"/>
            <a:ext cx="861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Others…?   </a:t>
            </a:r>
            <a:r>
              <a:rPr lang="en-US" altLang="en-US" sz="3600" i="1">
                <a:solidFill>
                  <a:srgbClr val="000000"/>
                </a:solidFill>
              </a:rPr>
              <a:t>Haltchecking</a:t>
            </a:r>
            <a:r>
              <a:rPr lang="en-US" altLang="en-US" sz="3600">
                <a:solidFill>
                  <a:srgbClr val="000000"/>
                </a:solidFill>
              </a:rPr>
              <a:t> is impossible.</a:t>
            </a:r>
          </a:p>
        </p:txBody>
      </p:sp>
      <p:sp>
        <p:nvSpPr>
          <p:cNvPr id="96259" name="Rectangle 9"/>
          <p:cNvSpPr>
            <a:spLocks noChangeArrowheads="1"/>
          </p:cNvSpPr>
          <p:nvPr/>
        </p:nvSpPr>
        <p:spPr bwMode="auto">
          <a:xfrm>
            <a:off x="304800" y="4572000"/>
            <a:ext cx="45545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f, inp 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f(inp) </a:t>
            </a:r>
            <a:r>
              <a:rPr lang="en-US" altLang="en-US" b="1">
                <a:solidFill>
                  <a:srgbClr val="A6A6A6"/>
                </a:solidFill>
                <a:latin typeface="Calibri" pitchFamily="34" charset="0"/>
              </a:rPr>
              <a:t>halts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b="1">
                <a:solidFill>
                  <a:srgbClr val="7030A0"/>
                </a:solidFill>
                <a:latin typeface="Courier New" pitchFamily="49" charset="0"/>
              </a:rPr>
              <a:t>True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b="1">
                <a:solidFill>
                  <a:srgbClr val="7030A0"/>
                </a:solidFill>
                <a:latin typeface="Courier New" pitchFamily="49" charset="0"/>
              </a:rPr>
              <a:t>False</a:t>
            </a:r>
          </a:p>
        </p:txBody>
      </p:sp>
      <p:sp>
        <p:nvSpPr>
          <p:cNvPr id="96260" name="Line 13"/>
          <p:cNvSpPr>
            <a:spLocks noChangeShapeType="1"/>
          </p:cNvSpPr>
          <p:nvPr/>
        </p:nvSpPr>
        <p:spPr bwMode="auto">
          <a:xfrm flipH="1">
            <a:off x="1963738" y="4117975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Line 14"/>
          <p:cNvSpPr>
            <a:spLocks noChangeShapeType="1"/>
          </p:cNvSpPr>
          <p:nvPr/>
        </p:nvSpPr>
        <p:spPr bwMode="auto">
          <a:xfrm flipH="1">
            <a:off x="2917825" y="4194175"/>
            <a:ext cx="341313" cy="442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Rectangle 15"/>
          <p:cNvSpPr>
            <a:spLocks noChangeArrowheads="1"/>
          </p:cNvSpPr>
          <p:nvPr/>
        </p:nvSpPr>
        <p:spPr bwMode="auto">
          <a:xfrm>
            <a:off x="1354138" y="3584575"/>
            <a:ext cx="1462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96263" name="Rectangle 16"/>
          <p:cNvSpPr>
            <a:spLocks noChangeArrowheads="1"/>
          </p:cNvSpPr>
          <p:nvPr/>
        </p:nvSpPr>
        <p:spPr bwMode="auto">
          <a:xfrm>
            <a:off x="2801938" y="3584575"/>
            <a:ext cx="1060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input at all!</a:t>
            </a:r>
          </a:p>
        </p:txBody>
      </p:sp>
      <p:sp>
        <p:nvSpPr>
          <p:cNvPr id="96264" name="Rectangle 17"/>
          <p:cNvSpPr>
            <a:spLocks noChangeArrowheads="1"/>
          </p:cNvSpPr>
          <p:nvPr/>
        </p:nvSpPr>
        <p:spPr bwMode="auto">
          <a:xfrm>
            <a:off x="4448175" y="5819775"/>
            <a:ext cx="450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808080"/>
                </a:solidFill>
                <a:latin typeface="Courier New" pitchFamily="49" charset="0"/>
              </a:rPr>
              <a:t>HC</a:t>
            </a:r>
            <a:r>
              <a:rPr lang="en-US" altLang="en-US">
                <a:solidFill>
                  <a:srgbClr val="808080"/>
                </a:solidFill>
                <a:latin typeface="Arial" pitchFamily="34" charset="0"/>
              </a:rPr>
              <a:t> checks for infinite loops.</a:t>
            </a:r>
          </a:p>
        </p:txBody>
      </p:sp>
      <p:sp>
        <p:nvSpPr>
          <p:cNvPr id="96265" name="Rectangle 18"/>
          <p:cNvSpPr>
            <a:spLocks noChangeArrowheads="1"/>
          </p:cNvSpPr>
          <p:nvPr/>
        </p:nvSpPr>
        <p:spPr bwMode="auto">
          <a:xfrm>
            <a:off x="5905500" y="6310313"/>
            <a:ext cx="141605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808080"/>
                </a:solidFill>
                <a:latin typeface="Arial" pitchFamily="34" charset="0"/>
              </a:rPr>
              <a:t>in finite time</a:t>
            </a:r>
          </a:p>
        </p:txBody>
      </p:sp>
      <p:grpSp>
        <p:nvGrpSpPr>
          <p:cNvPr id="96266" name="Group 28"/>
          <p:cNvGrpSpPr>
            <a:grpSpLocks/>
          </p:cNvGrpSpPr>
          <p:nvPr/>
        </p:nvGrpSpPr>
        <p:grpSpPr bwMode="auto">
          <a:xfrm>
            <a:off x="5411788" y="4868863"/>
            <a:ext cx="377825" cy="471487"/>
            <a:chOff x="2928" y="1051"/>
            <a:chExt cx="840" cy="957"/>
          </a:xfrm>
        </p:grpSpPr>
        <p:sp>
          <p:nvSpPr>
            <p:cNvPr id="96270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1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2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3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4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5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6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7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8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9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0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1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2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67" name="Rectangle 43"/>
          <p:cNvSpPr>
            <a:spLocks noChangeArrowheads="1"/>
          </p:cNvSpPr>
          <p:nvPr/>
        </p:nvSpPr>
        <p:spPr bwMode="auto">
          <a:xfrm>
            <a:off x="4421188" y="4564063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8000"/>
                </a:solidFill>
                <a:latin typeface="Calibri" pitchFamily="34" charset="0"/>
              </a:rPr>
              <a:t>This grey area is the tricky part!!</a:t>
            </a:r>
          </a:p>
        </p:txBody>
      </p:sp>
      <p:pic>
        <p:nvPicPr>
          <p:cNvPr id="96268" name="Picture 1" descr="Screen shot 2011-11-21 at 3.36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50577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ine 14"/>
          <p:cNvSpPr>
            <a:spLocks noChangeShapeType="1"/>
          </p:cNvSpPr>
          <p:nvPr/>
        </p:nvSpPr>
        <p:spPr bwMode="auto">
          <a:xfrm flipH="1">
            <a:off x="3430588" y="4748213"/>
            <a:ext cx="1004887" cy="454025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  <a:ex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5" descr="infinite-loop-street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689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6" descr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971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7" descr="i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Text Box 8"/>
          <p:cNvSpPr txBox="1">
            <a:spLocks noChangeArrowheads="1"/>
          </p:cNvSpPr>
          <p:nvPr/>
        </p:nvSpPr>
        <p:spPr bwMode="auto">
          <a:xfrm>
            <a:off x="3932238" y="187960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000000"/>
                </a:solidFill>
              </a:rPr>
              <a:t>the iPhone's icon for Google Maps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Examples of </a:t>
            </a:r>
            <a:r>
              <a:rPr lang="en-US" altLang="en-US" sz="3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>
                <a:solidFill>
                  <a:srgbClr val="000000"/>
                </a:solidFill>
              </a:rPr>
              <a:t> in action:</a:t>
            </a:r>
          </a:p>
        </p:txBody>
      </p:sp>
      <p:sp>
        <p:nvSpPr>
          <p:cNvPr id="98307" name="Rectangle 15"/>
          <p:cNvSpPr>
            <a:spLocks noChangeArrowheads="1"/>
          </p:cNvSpPr>
          <p:nvPr/>
        </p:nvSpPr>
        <p:spPr bwMode="auto">
          <a:xfrm>
            <a:off x="379413" y="1076325"/>
            <a:ext cx="17541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Here are two Python functions:</a:t>
            </a:r>
          </a:p>
        </p:txBody>
      </p:sp>
      <p:sp>
        <p:nvSpPr>
          <p:cNvPr id="98308" name="Rectangle 16"/>
          <p:cNvSpPr>
            <a:spLocks noChangeArrowheads="1"/>
          </p:cNvSpPr>
          <p:nvPr/>
        </p:nvSpPr>
        <p:spPr bwMode="auto">
          <a:xfrm>
            <a:off x="1905000" y="3886200"/>
            <a:ext cx="411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does HC return in these calls? </a:t>
            </a:r>
          </a:p>
        </p:txBody>
      </p:sp>
      <p:sp>
        <p:nvSpPr>
          <p:cNvPr id="98309" name="Rectangle 9"/>
          <p:cNvSpPr>
            <a:spLocks noChangeArrowheads="1"/>
          </p:cNvSpPr>
          <p:nvPr/>
        </p:nvSpPr>
        <p:spPr bwMode="auto">
          <a:xfrm>
            <a:off x="2841625" y="1068388"/>
            <a:ext cx="27574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g( x ):</a:t>
            </a:r>
          </a:p>
          <a:p>
            <a:pPr eaLnBrk="1" hangingPunct="1"/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42: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  x += 0</a:t>
            </a:r>
            <a:endParaRPr lang="en-US" altLang="en-US" sz="1800" b="1">
              <a:solidFill>
                <a:srgbClr val="7030A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return 42</a:t>
            </a:r>
          </a:p>
        </p:txBody>
      </p:sp>
      <p:sp>
        <p:nvSpPr>
          <p:cNvPr id="98310" name="Rectangle 9"/>
          <p:cNvSpPr>
            <a:spLocks noChangeArrowheads="1"/>
          </p:cNvSpPr>
          <p:nvPr/>
        </p:nvSpPr>
        <p:spPr bwMode="auto">
          <a:xfrm>
            <a:off x="5715000" y="1066800"/>
            <a:ext cx="2895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h( x ):</a:t>
            </a:r>
          </a:p>
          <a:p>
            <a:pPr eaLnBrk="1" hangingPunct="1"/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h: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  print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"Spam!"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return g(x)</a:t>
            </a:r>
          </a:p>
        </p:txBody>
      </p:sp>
      <p:sp>
        <p:nvSpPr>
          <p:cNvPr id="98311" name="Rectangle 1"/>
          <p:cNvSpPr>
            <a:spLocks noChangeArrowheads="1"/>
          </p:cNvSpPr>
          <p:nvPr/>
        </p:nvSpPr>
        <p:spPr bwMode="auto">
          <a:xfrm>
            <a:off x="2703513" y="4586288"/>
            <a:ext cx="16398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42)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2" name="Rectangle 19"/>
          <p:cNvSpPr>
            <a:spLocks noChangeArrowheads="1"/>
          </p:cNvSpPr>
          <p:nvPr/>
        </p:nvSpPr>
        <p:spPr bwMode="auto">
          <a:xfrm>
            <a:off x="2703513" y="5629275"/>
            <a:ext cx="16398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42)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3" name="Rectangle 20"/>
          <p:cNvSpPr>
            <a:spLocks noChangeArrowheads="1"/>
          </p:cNvSpPr>
          <p:nvPr/>
        </p:nvSpPr>
        <p:spPr bwMode="auto">
          <a:xfrm>
            <a:off x="5119688" y="4586288"/>
            <a:ext cx="14779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g)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4" name="Rectangle 21"/>
          <p:cNvSpPr>
            <a:spLocks noChangeArrowheads="1"/>
          </p:cNvSpPr>
          <p:nvPr/>
        </p:nvSpPr>
        <p:spPr bwMode="auto">
          <a:xfrm>
            <a:off x="5119688" y="5629275"/>
            <a:ext cx="1477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g)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5" name="Rectangle 22"/>
          <p:cNvSpPr>
            <a:spLocks noChangeArrowheads="1"/>
          </p:cNvSpPr>
          <p:nvPr/>
        </p:nvSpPr>
        <p:spPr bwMode="auto">
          <a:xfrm>
            <a:off x="7285038" y="4586288"/>
            <a:ext cx="14779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h)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6" name="Rectangle 23"/>
          <p:cNvSpPr>
            <a:spLocks noChangeArrowheads="1"/>
          </p:cNvSpPr>
          <p:nvPr/>
        </p:nvSpPr>
        <p:spPr bwMode="auto">
          <a:xfrm>
            <a:off x="7285038" y="5629275"/>
            <a:ext cx="1477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h)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7" name="Rectangle 24"/>
          <p:cNvSpPr>
            <a:spLocks noChangeArrowheads="1"/>
          </p:cNvSpPr>
          <p:nvPr/>
        </p:nvSpPr>
        <p:spPr bwMode="auto">
          <a:xfrm>
            <a:off x="457200" y="4576763"/>
            <a:ext cx="16398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41)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8" name="Rectangle 25"/>
          <p:cNvSpPr>
            <a:spLocks noChangeArrowheads="1"/>
          </p:cNvSpPr>
          <p:nvPr/>
        </p:nvSpPr>
        <p:spPr bwMode="auto">
          <a:xfrm>
            <a:off x="457200" y="5619750"/>
            <a:ext cx="16398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41)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pic>
        <p:nvPicPr>
          <p:cNvPr id="98319" name="Picture 2" descr="Screen shot 2011-11-21 at 4.04.2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1549400" cy="13779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20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02275" y="944563"/>
            <a:ext cx="434975" cy="328612"/>
          </a:xfrm>
          <a:custGeom>
            <a:avLst/>
            <a:gdLst>
              <a:gd name="T0" fmla="*/ 2147483647 w 1206"/>
              <a:gd name="T1" fmla="*/ 2147483647 h 911"/>
              <a:gd name="T2" fmla="*/ 2147483647 w 1206"/>
              <a:gd name="T3" fmla="*/ 2147483647 h 911"/>
              <a:gd name="T4" fmla="*/ 2147483647 w 1206"/>
              <a:gd name="T5" fmla="*/ 2147483647 h 911"/>
              <a:gd name="T6" fmla="*/ 2147483647 w 1206"/>
              <a:gd name="T7" fmla="*/ 2147483647 h 911"/>
              <a:gd name="T8" fmla="*/ 2147483647 w 1206"/>
              <a:gd name="T9" fmla="*/ 2147483647 h 911"/>
              <a:gd name="T10" fmla="*/ 2147483647 w 1206"/>
              <a:gd name="T11" fmla="*/ 2147483647 h 911"/>
              <a:gd name="T12" fmla="*/ 2147483647 w 1206"/>
              <a:gd name="T13" fmla="*/ 2147483647 h 911"/>
              <a:gd name="T14" fmla="*/ 2147483647 w 1206"/>
              <a:gd name="T15" fmla="*/ 2147483647 h 911"/>
              <a:gd name="T16" fmla="*/ 2147483647 w 1206"/>
              <a:gd name="T17" fmla="*/ 2147483647 h 9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06"/>
              <a:gd name="T28" fmla="*/ 0 h 911"/>
              <a:gd name="T29" fmla="*/ 1206 w 1206"/>
              <a:gd name="T30" fmla="*/ 911 h 9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06" h="911" extrusionOk="0">
                <a:moveTo>
                  <a:pt x="182" y="908"/>
                </a:moveTo>
                <a:cubicBezTo>
                  <a:pt x="175" y="895"/>
                  <a:pt x="165" y="895"/>
                  <a:pt x="162" y="862"/>
                </a:cubicBezTo>
                <a:cubicBezTo>
                  <a:pt x="158" y="814"/>
                  <a:pt x="160" y="765"/>
                  <a:pt x="153" y="718"/>
                </a:cubicBezTo>
                <a:cubicBezTo>
                  <a:pt x="133" y="586"/>
                  <a:pt x="78" y="472"/>
                  <a:pt x="22" y="352"/>
                </a:cubicBezTo>
                <a:cubicBezTo>
                  <a:pt x="-1" y="302"/>
                  <a:pt x="-16" y="257"/>
                  <a:pt x="33" y="219"/>
                </a:cubicBezTo>
                <a:cubicBezTo>
                  <a:pt x="167" y="116"/>
                  <a:pt x="412" y="107"/>
                  <a:pt x="570" y="81"/>
                </a:cubicBezTo>
                <a:cubicBezTo>
                  <a:pt x="747" y="52"/>
                  <a:pt x="925" y="20"/>
                  <a:pt x="1104" y="4"/>
                </a:cubicBezTo>
                <a:cubicBezTo>
                  <a:pt x="1132" y="1"/>
                  <a:pt x="1147" y="-1"/>
                  <a:pt x="1172" y="6"/>
                </a:cubicBezTo>
                <a:cubicBezTo>
                  <a:pt x="1172" y="6"/>
                  <a:pt x="1200" y="21"/>
                  <a:pt x="1205" y="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1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16488" y="1658938"/>
            <a:ext cx="368300" cy="398462"/>
          </a:xfrm>
          <a:custGeom>
            <a:avLst/>
            <a:gdLst>
              <a:gd name="T0" fmla="*/ 2147483647 w 1023"/>
              <a:gd name="T1" fmla="*/ 2147483647 h 1106"/>
              <a:gd name="T2" fmla="*/ 0 w 1023"/>
              <a:gd name="T3" fmla="*/ 2147483647 h 1106"/>
              <a:gd name="T4" fmla="*/ 2147483647 w 1023"/>
              <a:gd name="T5" fmla="*/ 2147483647 h 1106"/>
              <a:gd name="T6" fmla="*/ 2147483647 w 1023"/>
              <a:gd name="T7" fmla="*/ 2147483647 h 1106"/>
              <a:gd name="T8" fmla="*/ 2147483647 w 1023"/>
              <a:gd name="T9" fmla="*/ 2147483647 h 1106"/>
              <a:gd name="T10" fmla="*/ 2147483647 w 1023"/>
              <a:gd name="T11" fmla="*/ 2147483647 h 1106"/>
              <a:gd name="T12" fmla="*/ 2147483647 w 1023"/>
              <a:gd name="T13" fmla="*/ 2147483647 h 1106"/>
              <a:gd name="T14" fmla="*/ 2147483647 w 1023"/>
              <a:gd name="T15" fmla="*/ 2147483647 h 1106"/>
              <a:gd name="T16" fmla="*/ 2147483647 w 1023"/>
              <a:gd name="T17" fmla="*/ 2147483647 h 1106"/>
              <a:gd name="T18" fmla="*/ 2147483647 w 1023"/>
              <a:gd name="T19" fmla="*/ 2147483647 h 1106"/>
              <a:gd name="T20" fmla="*/ 2147483647 w 1023"/>
              <a:gd name="T21" fmla="*/ 2147483647 h 1106"/>
              <a:gd name="T22" fmla="*/ 2147483647 w 1023"/>
              <a:gd name="T23" fmla="*/ 2147483647 h 1106"/>
              <a:gd name="T24" fmla="*/ 2147483647 w 1023"/>
              <a:gd name="T25" fmla="*/ 2147483647 h 1106"/>
              <a:gd name="T26" fmla="*/ 2147483647 w 1023"/>
              <a:gd name="T27" fmla="*/ 2147483647 h 1106"/>
              <a:gd name="T28" fmla="*/ 2147483647 w 1023"/>
              <a:gd name="T29" fmla="*/ 2147483647 h 1106"/>
              <a:gd name="T30" fmla="*/ 2147483647 w 1023"/>
              <a:gd name="T31" fmla="*/ 2147483647 h 1106"/>
              <a:gd name="T32" fmla="*/ 2147483647 w 1023"/>
              <a:gd name="T33" fmla="*/ 2147483647 h 1106"/>
              <a:gd name="T34" fmla="*/ 2147483647 w 1023"/>
              <a:gd name="T35" fmla="*/ 2147483647 h 1106"/>
              <a:gd name="T36" fmla="*/ 2147483647 w 1023"/>
              <a:gd name="T37" fmla="*/ 2147483647 h 1106"/>
              <a:gd name="T38" fmla="*/ 2147483647 w 1023"/>
              <a:gd name="T39" fmla="*/ 2147483647 h 1106"/>
              <a:gd name="T40" fmla="*/ 2147483647 w 1023"/>
              <a:gd name="T41" fmla="*/ 2147483647 h 1106"/>
              <a:gd name="T42" fmla="*/ 2147483647 w 1023"/>
              <a:gd name="T43" fmla="*/ 2147483647 h 1106"/>
              <a:gd name="T44" fmla="*/ 2147483647 w 1023"/>
              <a:gd name="T45" fmla="*/ 2147483647 h 1106"/>
              <a:gd name="T46" fmla="*/ 2147483647 w 1023"/>
              <a:gd name="T47" fmla="*/ 2147483647 h 1106"/>
              <a:gd name="T48" fmla="*/ 2147483647 w 1023"/>
              <a:gd name="T49" fmla="*/ 2147483647 h 1106"/>
              <a:gd name="T50" fmla="*/ 2147483647 w 1023"/>
              <a:gd name="T51" fmla="*/ 2147483647 h 1106"/>
              <a:gd name="T52" fmla="*/ 2147483647 w 1023"/>
              <a:gd name="T53" fmla="*/ 2147483647 h 1106"/>
              <a:gd name="T54" fmla="*/ 2147483647 w 1023"/>
              <a:gd name="T55" fmla="*/ 2147483647 h 1106"/>
              <a:gd name="T56" fmla="*/ 2147483647 w 1023"/>
              <a:gd name="T57" fmla="*/ 2147483647 h 1106"/>
              <a:gd name="T58" fmla="*/ 2147483647 w 1023"/>
              <a:gd name="T59" fmla="*/ 2147483647 h 1106"/>
              <a:gd name="T60" fmla="*/ 2147483647 w 1023"/>
              <a:gd name="T61" fmla="*/ 2147483647 h 1106"/>
              <a:gd name="T62" fmla="*/ 2147483647 w 1023"/>
              <a:gd name="T63" fmla="*/ 2147483647 h 1106"/>
              <a:gd name="T64" fmla="*/ 2147483647 w 1023"/>
              <a:gd name="T65" fmla="*/ 2147483647 h 11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23"/>
              <a:gd name="T100" fmla="*/ 0 h 1106"/>
              <a:gd name="T101" fmla="*/ 1023 w 1023"/>
              <a:gd name="T102" fmla="*/ 1106 h 110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23" h="1106" extrusionOk="0">
                <a:moveTo>
                  <a:pt x="49" y="31"/>
                </a:moveTo>
                <a:cubicBezTo>
                  <a:pt x="30" y="8"/>
                  <a:pt x="26" y="11"/>
                  <a:pt x="0" y="0"/>
                </a:cubicBezTo>
                <a:cubicBezTo>
                  <a:pt x="28" y="7"/>
                  <a:pt x="55" y="11"/>
                  <a:pt x="83" y="17"/>
                </a:cubicBezTo>
                <a:cubicBezTo>
                  <a:pt x="120" y="25"/>
                  <a:pt x="170" y="38"/>
                  <a:pt x="197" y="65"/>
                </a:cubicBezTo>
                <a:cubicBezTo>
                  <a:pt x="226" y="94"/>
                  <a:pt x="231" y="140"/>
                  <a:pt x="230" y="179"/>
                </a:cubicBezTo>
                <a:cubicBezTo>
                  <a:pt x="229" y="236"/>
                  <a:pt x="221" y="294"/>
                  <a:pt x="217" y="351"/>
                </a:cubicBezTo>
                <a:cubicBezTo>
                  <a:pt x="200" y="574"/>
                  <a:pt x="198" y="798"/>
                  <a:pt x="187" y="1022"/>
                </a:cubicBezTo>
                <a:cubicBezTo>
                  <a:pt x="186" y="1035"/>
                  <a:pt x="189" y="1073"/>
                  <a:pt x="178" y="1084"/>
                </a:cubicBezTo>
                <a:cubicBezTo>
                  <a:pt x="167" y="1095"/>
                  <a:pt x="142" y="1093"/>
                  <a:pt x="128" y="1094"/>
                </a:cubicBezTo>
                <a:cubicBezTo>
                  <a:pt x="108" y="1096"/>
                  <a:pt x="87" y="1096"/>
                  <a:pt x="67" y="1099"/>
                </a:cubicBezTo>
                <a:cubicBezTo>
                  <a:pt x="59" y="1100"/>
                  <a:pt x="26" y="1113"/>
                  <a:pt x="33" y="1095"/>
                </a:cubicBezTo>
                <a:cubicBezTo>
                  <a:pt x="36" y="1087"/>
                  <a:pt x="63" y="1067"/>
                  <a:pt x="69" y="1062"/>
                </a:cubicBezTo>
              </a:path>
              <a:path w="1023" h="1106" extrusionOk="0">
                <a:moveTo>
                  <a:pt x="460" y="669"/>
                </a:moveTo>
                <a:cubicBezTo>
                  <a:pt x="449" y="681"/>
                  <a:pt x="446" y="684"/>
                  <a:pt x="441" y="693"/>
                </a:cubicBezTo>
                <a:cubicBezTo>
                  <a:pt x="451" y="677"/>
                  <a:pt x="460" y="662"/>
                  <a:pt x="474" y="648"/>
                </a:cubicBezTo>
                <a:cubicBezTo>
                  <a:pt x="489" y="632"/>
                  <a:pt x="511" y="614"/>
                  <a:pt x="530" y="603"/>
                </a:cubicBezTo>
                <a:cubicBezTo>
                  <a:pt x="554" y="589"/>
                  <a:pt x="587" y="562"/>
                  <a:pt x="613" y="583"/>
                </a:cubicBezTo>
                <a:cubicBezTo>
                  <a:pt x="629" y="596"/>
                  <a:pt x="638" y="618"/>
                  <a:pt x="650" y="634"/>
                </a:cubicBezTo>
                <a:cubicBezTo>
                  <a:pt x="675" y="667"/>
                  <a:pt x="705" y="709"/>
                  <a:pt x="744" y="726"/>
                </a:cubicBezTo>
                <a:cubicBezTo>
                  <a:pt x="764" y="735"/>
                  <a:pt x="787" y="738"/>
                  <a:pt x="809" y="734"/>
                </a:cubicBezTo>
                <a:cubicBezTo>
                  <a:pt x="858" y="725"/>
                  <a:pt x="906" y="696"/>
                  <a:pt x="945" y="667"/>
                </a:cubicBezTo>
                <a:cubicBezTo>
                  <a:pt x="967" y="651"/>
                  <a:pt x="985" y="636"/>
                  <a:pt x="1001" y="614"/>
                </a:cubicBezTo>
                <a:cubicBezTo>
                  <a:pt x="1012" y="599"/>
                  <a:pt x="1022" y="582"/>
                  <a:pt x="1022" y="562"/>
                </a:cubicBezTo>
                <a:cubicBezTo>
                  <a:pt x="1022" y="540"/>
                  <a:pt x="1007" y="529"/>
                  <a:pt x="989" y="521"/>
                </a:cubicBezTo>
                <a:cubicBezTo>
                  <a:pt x="966" y="511"/>
                  <a:pt x="937" y="518"/>
                  <a:pt x="915" y="525"/>
                </a:cubicBezTo>
                <a:cubicBezTo>
                  <a:pt x="851" y="544"/>
                  <a:pt x="804" y="586"/>
                  <a:pt x="762" y="636"/>
                </a:cubicBezTo>
                <a:cubicBezTo>
                  <a:pt x="742" y="660"/>
                  <a:pt x="724" y="687"/>
                  <a:pt x="703" y="709"/>
                </a:cubicBezTo>
                <a:cubicBezTo>
                  <a:pt x="687" y="725"/>
                  <a:pt x="669" y="742"/>
                  <a:pt x="651" y="755"/>
                </a:cubicBezTo>
                <a:cubicBezTo>
                  <a:pt x="639" y="764"/>
                  <a:pt x="624" y="770"/>
                  <a:pt x="609" y="771"/>
                </a:cubicBezTo>
                <a:cubicBezTo>
                  <a:pt x="591" y="772"/>
                  <a:pt x="570" y="767"/>
                  <a:pt x="552" y="765"/>
                </a:cubicBezTo>
                <a:cubicBezTo>
                  <a:pt x="529" y="763"/>
                  <a:pt x="506" y="758"/>
                  <a:pt x="483" y="756"/>
                </a:cubicBezTo>
                <a:cubicBezTo>
                  <a:pt x="473" y="755"/>
                  <a:pt x="443" y="756"/>
                  <a:pt x="435" y="749"/>
                </a:cubicBezTo>
                <a:cubicBezTo>
                  <a:pt x="420" y="735"/>
                  <a:pt x="433" y="746"/>
                  <a:pt x="435" y="72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2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65675" y="2441575"/>
            <a:ext cx="501650" cy="269875"/>
          </a:xfrm>
          <a:custGeom>
            <a:avLst/>
            <a:gdLst>
              <a:gd name="T0" fmla="*/ 2147483647 w 1395"/>
              <a:gd name="T1" fmla="*/ 2147483647 h 749"/>
              <a:gd name="T2" fmla="*/ 2147483647 w 1395"/>
              <a:gd name="T3" fmla="*/ 2147483647 h 749"/>
              <a:gd name="T4" fmla="*/ 2147483647 w 1395"/>
              <a:gd name="T5" fmla="*/ 2147483647 h 749"/>
              <a:gd name="T6" fmla="*/ 2147483647 w 1395"/>
              <a:gd name="T7" fmla="*/ 2147483647 h 749"/>
              <a:gd name="T8" fmla="*/ 2147483647 w 1395"/>
              <a:gd name="T9" fmla="*/ 2147483647 h 749"/>
              <a:gd name="T10" fmla="*/ 2147483647 w 1395"/>
              <a:gd name="T11" fmla="*/ 2147483647 h 749"/>
              <a:gd name="T12" fmla="*/ 2147483647 w 1395"/>
              <a:gd name="T13" fmla="*/ 2147483647 h 749"/>
              <a:gd name="T14" fmla="*/ 2147483647 w 1395"/>
              <a:gd name="T15" fmla="*/ 2147483647 h 749"/>
              <a:gd name="T16" fmla="*/ 2147483647 w 1395"/>
              <a:gd name="T17" fmla="*/ 2147483647 h 749"/>
              <a:gd name="T18" fmla="*/ 2147483647 w 1395"/>
              <a:gd name="T19" fmla="*/ 2147483647 h 749"/>
              <a:gd name="T20" fmla="*/ 2147483647 w 1395"/>
              <a:gd name="T21" fmla="*/ 2147483647 h 749"/>
              <a:gd name="T22" fmla="*/ 2147483647 w 1395"/>
              <a:gd name="T23" fmla="*/ 2147483647 h 749"/>
              <a:gd name="T24" fmla="*/ 2147483647 w 1395"/>
              <a:gd name="T25" fmla="*/ 2147483647 h 749"/>
              <a:gd name="T26" fmla="*/ 2147483647 w 1395"/>
              <a:gd name="T27" fmla="*/ 2147483647 h 749"/>
              <a:gd name="T28" fmla="*/ 2147483647 w 1395"/>
              <a:gd name="T29" fmla="*/ 2147483647 h 749"/>
              <a:gd name="T30" fmla="*/ 2147483647 w 1395"/>
              <a:gd name="T31" fmla="*/ 2147483647 h 749"/>
              <a:gd name="T32" fmla="*/ 2147483647 w 1395"/>
              <a:gd name="T33" fmla="*/ 2147483647 h 749"/>
              <a:gd name="T34" fmla="*/ 2147483647 w 1395"/>
              <a:gd name="T35" fmla="*/ 2147483647 h 749"/>
              <a:gd name="T36" fmla="*/ 2147483647 w 1395"/>
              <a:gd name="T37" fmla="*/ 2147483647 h 749"/>
              <a:gd name="T38" fmla="*/ 2147483647 w 1395"/>
              <a:gd name="T39" fmla="*/ 2147483647 h 749"/>
              <a:gd name="T40" fmla="*/ 2147483647 w 1395"/>
              <a:gd name="T41" fmla="*/ 2147483647 h 749"/>
              <a:gd name="T42" fmla="*/ 2147483647 w 1395"/>
              <a:gd name="T43" fmla="*/ 2147483647 h 749"/>
              <a:gd name="T44" fmla="*/ 2147483647 w 1395"/>
              <a:gd name="T45" fmla="*/ 2147483647 h 749"/>
              <a:gd name="T46" fmla="*/ 2147483647 w 1395"/>
              <a:gd name="T47" fmla="*/ 2147483647 h 749"/>
              <a:gd name="T48" fmla="*/ 2147483647 w 1395"/>
              <a:gd name="T49" fmla="*/ 2147483647 h 749"/>
              <a:gd name="T50" fmla="*/ 2147483647 w 1395"/>
              <a:gd name="T51" fmla="*/ 2147483647 h 749"/>
              <a:gd name="T52" fmla="*/ 2147483647 w 1395"/>
              <a:gd name="T53" fmla="*/ 2147483647 h 749"/>
              <a:gd name="T54" fmla="*/ 2147483647 w 1395"/>
              <a:gd name="T55" fmla="*/ 2147483647 h 749"/>
              <a:gd name="T56" fmla="*/ 2147483647 w 1395"/>
              <a:gd name="T57" fmla="*/ 2147483647 h 749"/>
              <a:gd name="T58" fmla="*/ 2147483647 w 1395"/>
              <a:gd name="T59" fmla="*/ 2147483647 h 749"/>
              <a:gd name="T60" fmla="*/ 2147483647 w 1395"/>
              <a:gd name="T61" fmla="*/ 2147483647 h 749"/>
              <a:gd name="T62" fmla="*/ 2147483647 w 1395"/>
              <a:gd name="T63" fmla="*/ 2147483647 h 749"/>
              <a:gd name="T64" fmla="*/ 2147483647 w 1395"/>
              <a:gd name="T65" fmla="*/ 2147483647 h 749"/>
              <a:gd name="T66" fmla="*/ 2147483647 w 1395"/>
              <a:gd name="T67" fmla="*/ 2147483647 h 749"/>
              <a:gd name="T68" fmla="*/ 2147483647 w 1395"/>
              <a:gd name="T69" fmla="*/ 2147483647 h 749"/>
              <a:gd name="T70" fmla="*/ 2147483647 w 1395"/>
              <a:gd name="T71" fmla="*/ 2147483647 h 749"/>
              <a:gd name="T72" fmla="*/ 2147483647 w 1395"/>
              <a:gd name="T73" fmla="*/ 2147483647 h 749"/>
              <a:gd name="T74" fmla="*/ 2147483647 w 1395"/>
              <a:gd name="T75" fmla="*/ 2147483647 h 749"/>
              <a:gd name="T76" fmla="*/ 2147483647 w 1395"/>
              <a:gd name="T77" fmla="*/ 2147483647 h 749"/>
              <a:gd name="T78" fmla="*/ 2147483647 w 1395"/>
              <a:gd name="T79" fmla="*/ 2147483647 h 749"/>
              <a:gd name="T80" fmla="*/ 2147483647 w 1395"/>
              <a:gd name="T81" fmla="*/ 2147483647 h 749"/>
              <a:gd name="T82" fmla="*/ 2147483647 w 1395"/>
              <a:gd name="T83" fmla="*/ 2147483647 h 749"/>
              <a:gd name="T84" fmla="*/ 2147483647 w 1395"/>
              <a:gd name="T85" fmla="*/ 2147483647 h 749"/>
              <a:gd name="T86" fmla="*/ 2147483647 w 1395"/>
              <a:gd name="T87" fmla="*/ 2147483647 h 749"/>
              <a:gd name="T88" fmla="*/ 2147483647 w 1395"/>
              <a:gd name="T89" fmla="*/ 2147483647 h 749"/>
              <a:gd name="T90" fmla="*/ 2147483647 w 1395"/>
              <a:gd name="T91" fmla="*/ 2147483647 h 749"/>
              <a:gd name="T92" fmla="*/ 2147483647 w 1395"/>
              <a:gd name="T93" fmla="*/ 2147483647 h 749"/>
              <a:gd name="T94" fmla="*/ 2147483647 w 1395"/>
              <a:gd name="T95" fmla="*/ 2147483647 h 749"/>
              <a:gd name="T96" fmla="*/ 2147483647 w 1395"/>
              <a:gd name="T97" fmla="*/ 2147483647 h 749"/>
              <a:gd name="T98" fmla="*/ 2147483647 w 1395"/>
              <a:gd name="T99" fmla="*/ 2147483647 h 749"/>
              <a:gd name="T100" fmla="*/ 2147483647 w 1395"/>
              <a:gd name="T101" fmla="*/ 2147483647 h 749"/>
              <a:gd name="T102" fmla="*/ 2147483647 w 1395"/>
              <a:gd name="T103" fmla="*/ 2147483647 h 749"/>
              <a:gd name="T104" fmla="*/ 2147483647 w 1395"/>
              <a:gd name="T105" fmla="*/ 2147483647 h 749"/>
              <a:gd name="T106" fmla="*/ 2147483647 w 1395"/>
              <a:gd name="T107" fmla="*/ 2147483647 h 7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95"/>
              <a:gd name="T163" fmla="*/ 0 h 749"/>
              <a:gd name="T164" fmla="*/ 1395 w 1395"/>
              <a:gd name="T165" fmla="*/ 749 h 74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95" h="749" extrusionOk="0">
                <a:moveTo>
                  <a:pt x="9" y="113"/>
                </a:moveTo>
                <a:cubicBezTo>
                  <a:pt x="20" y="99"/>
                  <a:pt x="26" y="89"/>
                  <a:pt x="47" y="78"/>
                </a:cubicBezTo>
                <a:cubicBezTo>
                  <a:pt x="67" y="67"/>
                  <a:pt x="88" y="60"/>
                  <a:pt x="109" y="51"/>
                </a:cubicBezTo>
                <a:cubicBezTo>
                  <a:pt x="124" y="45"/>
                  <a:pt x="143" y="34"/>
                  <a:pt x="159" y="37"/>
                </a:cubicBezTo>
                <a:cubicBezTo>
                  <a:pt x="177" y="40"/>
                  <a:pt x="188" y="62"/>
                  <a:pt x="194" y="78"/>
                </a:cubicBezTo>
                <a:cubicBezTo>
                  <a:pt x="217" y="136"/>
                  <a:pt x="231" y="197"/>
                  <a:pt x="245" y="257"/>
                </a:cubicBezTo>
                <a:cubicBezTo>
                  <a:pt x="260" y="324"/>
                  <a:pt x="271" y="392"/>
                  <a:pt x="280" y="460"/>
                </a:cubicBezTo>
                <a:cubicBezTo>
                  <a:pt x="287" y="517"/>
                  <a:pt x="293" y="575"/>
                  <a:pt x="284" y="632"/>
                </a:cubicBezTo>
                <a:cubicBezTo>
                  <a:pt x="278" y="667"/>
                  <a:pt x="265" y="702"/>
                  <a:pt x="237" y="725"/>
                </a:cubicBezTo>
                <a:cubicBezTo>
                  <a:pt x="202" y="753"/>
                  <a:pt x="150" y="752"/>
                  <a:pt x="108" y="743"/>
                </a:cubicBezTo>
                <a:cubicBezTo>
                  <a:pt x="82" y="738"/>
                  <a:pt x="60" y="729"/>
                  <a:pt x="38" y="715"/>
                </a:cubicBezTo>
                <a:cubicBezTo>
                  <a:pt x="14" y="700"/>
                  <a:pt x="10" y="691"/>
                  <a:pt x="5" y="666"/>
                </a:cubicBezTo>
                <a:cubicBezTo>
                  <a:pt x="2" y="649"/>
                  <a:pt x="21" y="623"/>
                  <a:pt x="28" y="610"/>
                </a:cubicBezTo>
              </a:path>
              <a:path w="1395" h="749" extrusionOk="0">
                <a:moveTo>
                  <a:pt x="431" y="123"/>
                </a:moveTo>
                <a:cubicBezTo>
                  <a:pt x="449" y="124"/>
                  <a:pt x="444" y="143"/>
                  <a:pt x="445" y="166"/>
                </a:cubicBezTo>
                <a:cubicBezTo>
                  <a:pt x="446" y="198"/>
                  <a:pt x="450" y="230"/>
                  <a:pt x="451" y="262"/>
                </a:cubicBezTo>
                <a:cubicBezTo>
                  <a:pt x="452" y="305"/>
                  <a:pt x="451" y="347"/>
                  <a:pt x="451" y="390"/>
                </a:cubicBezTo>
                <a:cubicBezTo>
                  <a:pt x="451" y="418"/>
                  <a:pt x="451" y="447"/>
                  <a:pt x="460" y="474"/>
                </a:cubicBezTo>
                <a:cubicBezTo>
                  <a:pt x="462" y="477"/>
                  <a:pt x="463" y="481"/>
                  <a:pt x="465" y="484"/>
                </a:cubicBezTo>
                <a:cubicBezTo>
                  <a:pt x="490" y="485"/>
                  <a:pt x="496" y="474"/>
                  <a:pt x="510" y="452"/>
                </a:cubicBezTo>
                <a:cubicBezTo>
                  <a:pt x="527" y="426"/>
                  <a:pt x="543" y="400"/>
                  <a:pt x="562" y="375"/>
                </a:cubicBezTo>
                <a:cubicBezTo>
                  <a:pt x="572" y="362"/>
                  <a:pt x="582" y="351"/>
                  <a:pt x="595" y="341"/>
                </a:cubicBezTo>
                <a:cubicBezTo>
                  <a:pt x="621" y="355"/>
                  <a:pt x="625" y="369"/>
                  <a:pt x="632" y="398"/>
                </a:cubicBezTo>
                <a:cubicBezTo>
                  <a:pt x="639" y="424"/>
                  <a:pt x="646" y="450"/>
                  <a:pt x="652" y="477"/>
                </a:cubicBezTo>
                <a:cubicBezTo>
                  <a:pt x="659" y="512"/>
                  <a:pt x="661" y="518"/>
                  <a:pt x="689" y="496"/>
                </a:cubicBezTo>
              </a:path>
              <a:path w="1395" h="749" extrusionOk="0">
                <a:moveTo>
                  <a:pt x="744" y="326"/>
                </a:moveTo>
                <a:cubicBezTo>
                  <a:pt x="767" y="310"/>
                  <a:pt x="779" y="312"/>
                  <a:pt x="802" y="331"/>
                </a:cubicBezTo>
                <a:cubicBezTo>
                  <a:pt x="816" y="343"/>
                  <a:pt x="828" y="357"/>
                  <a:pt x="841" y="369"/>
                </a:cubicBezTo>
                <a:cubicBezTo>
                  <a:pt x="824" y="373"/>
                  <a:pt x="807" y="373"/>
                  <a:pt x="791" y="380"/>
                </a:cubicBezTo>
                <a:cubicBezTo>
                  <a:pt x="766" y="390"/>
                  <a:pt x="742" y="405"/>
                  <a:pt x="726" y="427"/>
                </a:cubicBezTo>
                <a:cubicBezTo>
                  <a:pt x="714" y="443"/>
                  <a:pt x="700" y="464"/>
                  <a:pt x="706" y="485"/>
                </a:cubicBezTo>
                <a:cubicBezTo>
                  <a:pt x="713" y="511"/>
                  <a:pt x="739" y="503"/>
                  <a:pt x="756" y="495"/>
                </a:cubicBezTo>
                <a:cubicBezTo>
                  <a:pt x="783" y="482"/>
                  <a:pt x="810" y="453"/>
                  <a:pt x="831" y="432"/>
                </a:cubicBezTo>
                <a:cubicBezTo>
                  <a:pt x="852" y="408"/>
                  <a:pt x="860" y="400"/>
                  <a:pt x="875" y="385"/>
                </a:cubicBezTo>
              </a:path>
              <a:path w="1395" h="749" extrusionOk="0">
                <a:moveTo>
                  <a:pt x="1026" y="111"/>
                </a:moveTo>
                <a:cubicBezTo>
                  <a:pt x="1002" y="122"/>
                  <a:pt x="1003" y="143"/>
                  <a:pt x="998" y="171"/>
                </a:cubicBezTo>
                <a:cubicBezTo>
                  <a:pt x="990" y="212"/>
                  <a:pt x="988" y="253"/>
                  <a:pt x="985" y="295"/>
                </a:cubicBezTo>
                <a:cubicBezTo>
                  <a:pt x="982" y="339"/>
                  <a:pt x="976" y="385"/>
                  <a:pt x="976" y="429"/>
                </a:cubicBezTo>
                <a:cubicBezTo>
                  <a:pt x="976" y="449"/>
                  <a:pt x="976" y="467"/>
                  <a:pt x="976" y="486"/>
                </a:cubicBezTo>
              </a:path>
              <a:path w="1395" h="749" extrusionOk="0">
                <a:moveTo>
                  <a:pt x="1198" y="0"/>
                </a:moveTo>
                <a:cubicBezTo>
                  <a:pt x="1189" y="35"/>
                  <a:pt x="1179" y="69"/>
                  <a:pt x="1170" y="104"/>
                </a:cubicBezTo>
                <a:cubicBezTo>
                  <a:pt x="1159" y="148"/>
                  <a:pt x="1151" y="194"/>
                  <a:pt x="1148" y="240"/>
                </a:cubicBezTo>
                <a:cubicBezTo>
                  <a:pt x="1146" y="269"/>
                  <a:pt x="1144" y="304"/>
                  <a:pt x="1150" y="332"/>
                </a:cubicBezTo>
                <a:cubicBezTo>
                  <a:pt x="1155" y="344"/>
                  <a:pt x="1157" y="348"/>
                  <a:pt x="1159" y="356"/>
                </a:cubicBezTo>
                <a:cubicBezTo>
                  <a:pt x="1153" y="329"/>
                  <a:pt x="1120" y="302"/>
                  <a:pt x="1149" y="279"/>
                </a:cubicBezTo>
                <a:cubicBezTo>
                  <a:pt x="1165" y="267"/>
                  <a:pt x="1196" y="257"/>
                  <a:pt x="1215" y="250"/>
                </a:cubicBezTo>
                <a:cubicBezTo>
                  <a:pt x="1230" y="245"/>
                  <a:pt x="1241" y="245"/>
                  <a:pt x="1255" y="243"/>
                </a:cubicBezTo>
                <a:cubicBezTo>
                  <a:pt x="1260" y="261"/>
                  <a:pt x="1258" y="276"/>
                  <a:pt x="1261" y="295"/>
                </a:cubicBezTo>
                <a:cubicBezTo>
                  <a:pt x="1266" y="328"/>
                  <a:pt x="1288" y="352"/>
                  <a:pt x="1311" y="375"/>
                </a:cubicBezTo>
                <a:cubicBezTo>
                  <a:pt x="1339" y="402"/>
                  <a:pt x="1374" y="422"/>
                  <a:pt x="1394" y="455"/>
                </a:cubicBezTo>
                <a:cubicBezTo>
                  <a:pt x="1375" y="472"/>
                  <a:pt x="1366" y="477"/>
                  <a:pt x="1335" y="481"/>
                </a:cubicBezTo>
                <a:cubicBezTo>
                  <a:pt x="1297" y="485"/>
                  <a:pt x="1259" y="484"/>
                  <a:pt x="1221" y="484"/>
                </a:cubicBezTo>
                <a:cubicBezTo>
                  <a:pt x="1202" y="484"/>
                  <a:pt x="1172" y="487"/>
                  <a:pt x="1156" y="475"/>
                </a:cubicBezTo>
                <a:cubicBezTo>
                  <a:pt x="1148" y="466"/>
                  <a:pt x="1145" y="463"/>
                  <a:pt x="1151" y="45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3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5325" y="6137275"/>
            <a:ext cx="638175" cy="280988"/>
          </a:xfrm>
          <a:custGeom>
            <a:avLst/>
            <a:gdLst>
              <a:gd name="T0" fmla="*/ 2147483647 w 1775"/>
              <a:gd name="T1" fmla="*/ 2147483647 h 781"/>
              <a:gd name="T2" fmla="*/ 2147483647 w 1775"/>
              <a:gd name="T3" fmla="*/ 2147483647 h 781"/>
              <a:gd name="T4" fmla="*/ 2147483647 w 1775"/>
              <a:gd name="T5" fmla="*/ 2147483647 h 781"/>
              <a:gd name="T6" fmla="*/ 2147483647 w 1775"/>
              <a:gd name="T7" fmla="*/ 2147483647 h 781"/>
              <a:gd name="T8" fmla="*/ 2147483647 w 1775"/>
              <a:gd name="T9" fmla="*/ 2147483647 h 781"/>
              <a:gd name="T10" fmla="*/ 2147483647 w 1775"/>
              <a:gd name="T11" fmla="*/ 2147483647 h 781"/>
              <a:gd name="T12" fmla="*/ 2147483647 w 1775"/>
              <a:gd name="T13" fmla="*/ 2147483647 h 781"/>
              <a:gd name="T14" fmla="*/ 2147483647 w 1775"/>
              <a:gd name="T15" fmla="*/ 2147483647 h 781"/>
              <a:gd name="T16" fmla="*/ 2147483647 w 1775"/>
              <a:gd name="T17" fmla="*/ 2147483647 h 781"/>
              <a:gd name="T18" fmla="*/ 2147483647 w 1775"/>
              <a:gd name="T19" fmla="*/ 2147483647 h 781"/>
              <a:gd name="T20" fmla="*/ 2147483647 w 1775"/>
              <a:gd name="T21" fmla="*/ 2147483647 h 781"/>
              <a:gd name="T22" fmla="*/ 2147483647 w 1775"/>
              <a:gd name="T23" fmla="*/ 2147483647 h 781"/>
              <a:gd name="T24" fmla="*/ 2147483647 w 1775"/>
              <a:gd name="T25" fmla="*/ 2147483647 h 781"/>
              <a:gd name="T26" fmla="*/ 2147483647 w 1775"/>
              <a:gd name="T27" fmla="*/ 2147483647 h 781"/>
              <a:gd name="T28" fmla="*/ 2147483647 w 1775"/>
              <a:gd name="T29" fmla="*/ 2147483647 h 781"/>
              <a:gd name="T30" fmla="*/ 2147483647 w 1775"/>
              <a:gd name="T31" fmla="*/ 2147483647 h 7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75"/>
              <a:gd name="T49" fmla="*/ 0 h 781"/>
              <a:gd name="T50" fmla="*/ 1775 w 1775"/>
              <a:gd name="T51" fmla="*/ 781 h 7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75" h="781" extrusionOk="0">
                <a:moveTo>
                  <a:pt x="782" y="76"/>
                </a:moveTo>
                <a:cubicBezTo>
                  <a:pt x="787" y="64"/>
                  <a:pt x="788" y="59"/>
                  <a:pt x="784" y="49"/>
                </a:cubicBezTo>
                <a:cubicBezTo>
                  <a:pt x="779" y="73"/>
                  <a:pt x="775" y="97"/>
                  <a:pt x="772" y="121"/>
                </a:cubicBezTo>
                <a:cubicBezTo>
                  <a:pt x="763" y="190"/>
                  <a:pt x="756" y="259"/>
                  <a:pt x="746" y="328"/>
                </a:cubicBezTo>
                <a:cubicBezTo>
                  <a:pt x="736" y="397"/>
                  <a:pt x="724" y="468"/>
                  <a:pt x="708" y="536"/>
                </a:cubicBezTo>
                <a:cubicBezTo>
                  <a:pt x="695" y="590"/>
                  <a:pt x="685" y="650"/>
                  <a:pt x="664" y="702"/>
                </a:cubicBezTo>
                <a:cubicBezTo>
                  <a:pt x="654" y="727"/>
                  <a:pt x="644" y="750"/>
                  <a:pt x="629" y="770"/>
                </a:cubicBezTo>
                <a:cubicBezTo>
                  <a:pt x="628" y="779"/>
                  <a:pt x="628" y="782"/>
                  <a:pt x="619" y="780"/>
                </a:cubicBezTo>
                <a:cubicBezTo>
                  <a:pt x="611" y="765"/>
                  <a:pt x="607" y="752"/>
                  <a:pt x="600" y="736"/>
                </a:cubicBezTo>
              </a:path>
              <a:path w="1775" h="781" extrusionOk="0">
                <a:moveTo>
                  <a:pt x="1" y="178"/>
                </a:moveTo>
                <a:cubicBezTo>
                  <a:pt x="28" y="154"/>
                  <a:pt x="61" y="141"/>
                  <a:pt x="114" y="124"/>
                </a:cubicBezTo>
                <a:cubicBezTo>
                  <a:pt x="239" y="84"/>
                  <a:pt x="370" y="56"/>
                  <a:pt x="500" y="39"/>
                </a:cubicBezTo>
                <a:cubicBezTo>
                  <a:pt x="671" y="16"/>
                  <a:pt x="843" y="2"/>
                  <a:pt x="1016" y="0"/>
                </a:cubicBezTo>
                <a:cubicBezTo>
                  <a:pt x="1157" y="-1"/>
                  <a:pt x="1298" y="3"/>
                  <a:pt x="1439" y="10"/>
                </a:cubicBezTo>
                <a:cubicBezTo>
                  <a:pt x="1524" y="15"/>
                  <a:pt x="1609" y="20"/>
                  <a:pt x="1694" y="28"/>
                </a:cubicBezTo>
                <a:cubicBezTo>
                  <a:pt x="1722" y="31"/>
                  <a:pt x="1747" y="31"/>
                  <a:pt x="1774" y="3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4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8013" y="4995863"/>
            <a:ext cx="533400" cy="354012"/>
          </a:xfrm>
          <a:custGeom>
            <a:avLst/>
            <a:gdLst>
              <a:gd name="T0" fmla="*/ 2147483647 w 1482"/>
              <a:gd name="T1" fmla="*/ 2147483647 h 986"/>
              <a:gd name="T2" fmla="*/ 2147483647 w 1482"/>
              <a:gd name="T3" fmla="*/ 2147483647 h 986"/>
              <a:gd name="T4" fmla="*/ 2147483647 w 1482"/>
              <a:gd name="T5" fmla="*/ 2147483647 h 986"/>
              <a:gd name="T6" fmla="*/ 2147483647 w 1482"/>
              <a:gd name="T7" fmla="*/ 2147483647 h 986"/>
              <a:gd name="T8" fmla="*/ 2147483647 w 1482"/>
              <a:gd name="T9" fmla="*/ 2147483647 h 986"/>
              <a:gd name="T10" fmla="*/ 2147483647 w 1482"/>
              <a:gd name="T11" fmla="*/ 2147483647 h 986"/>
              <a:gd name="T12" fmla="*/ 2147483647 w 1482"/>
              <a:gd name="T13" fmla="*/ 2147483647 h 986"/>
              <a:gd name="T14" fmla="*/ 2147483647 w 1482"/>
              <a:gd name="T15" fmla="*/ 2147483647 h 986"/>
              <a:gd name="T16" fmla="*/ 2147483647 w 1482"/>
              <a:gd name="T17" fmla="*/ 2147483647 h 986"/>
              <a:gd name="T18" fmla="*/ 2147483647 w 1482"/>
              <a:gd name="T19" fmla="*/ 2147483647 h 986"/>
              <a:gd name="T20" fmla="*/ 2147483647 w 1482"/>
              <a:gd name="T21" fmla="*/ 2147483647 h 986"/>
              <a:gd name="T22" fmla="*/ 2147483647 w 1482"/>
              <a:gd name="T23" fmla="*/ 2147483647 h 986"/>
              <a:gd name="T24" fmla="*/ 2147483647 w 1482"/>
              <a:gd name="T25" fmla="*/ 2147483647 h 986"/>
              <a:gd name="T26" fmla="*/ 2147483647 w 1482"/>
              <a:gd name="T27" fmla="*/ 2147483647 h 986"/>
              <a:gd name="T28" fmla="*/ 2147483647 w 1482"/>
              <a:gd name="T29" fmla="*/ 2147483647 h 986"/>
              <a:gd name="T30" fmla="*/ 2147483647 w 1482"/>
              <a:gd name="T31" fmla="*/ 2147483647 h 9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82"/>
              <a:gd name="T49" fmla="*/ 0 h 986"/>
              <a:gd name="T50" fmla="*/ 1482 w 1482"/>
              <a:gd name="T51" fmla="*/ 986 h 9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82" h="986" extrusionOk="0">
                <a:moveTo>
                  <a:pt x="766" y="150"/>
                </a:moveTo>
                <a:cubicBezTo>
                  <a:pt x="768" y="174"/>
                  <a:pt x="768" y="198"/>
                  <a:pt x="763" y="226"/>
                </a:cubicBezTo>
                <a:cubicBezTo>
                  <a:pt x="752" y="285"/>
                  <a:pt x="745" y="344"/>
                  <a:pt x="739" y="403"/>
                </a:cubicBezTo>
                <a:cubicBezTo>
                  <a:pt x="732" y="480"/>
                  <a:pt x="725" y="557"/>
                  <a:pt x="716" y="633"/>
                </a:cubicBezTo>
                <a:cubicBezTo>
                  <a:pt x="709" y="698"/>
                  <a:pt x="702" y="763"/>
                  <a:pt x="690" y="827"/>
                </a:cubicBezTo>
                <a:cubicBezTo>
                  <a:pt x="682" y="872"/>
                  <a:pt x="670" y="918"/>
                  <a:pt x="665" y="963"/>
                </a:cubicBezTo>
                <a:cubicBezTo>
                  <a:pt x="661" y="999"/>
                  <a:pt x="666" y="974"/>
                  <a:pt x="666" y="953"/>
                </a:cubicBezTo>
                <a:cubicBezTo>
                  <a:pt x="666" y="945"/>
                  <a:pt x="665" y="938"/>
                  <a:pt x="665" y="930"/>
                </a:cubicBezTo>
              </a:path>
              <a:path w="1482" h="986" extrusionOk="0">
                <a:moveTo>
                  <a:pt x="6" y="426"/>
                </a:moveTo>
                <a:cubicBezTo>
                  <a:pt x="28" y="422"/>
                  <a:pt x="32" y="423"/>
                  <a:pt x="54" y="417"/>
                </a:cubicBezTo>
                <a:cubicBezTo>
                  <a:pt x="118" y="401"/>
                  <a:pt x="181" y="379"/>
                  <a:pt x="244" y="358"/>
                </a:cubicBezTo>
                <a:cubicBezTo>
                  <a:pt x="370" y="317"/>
                  <a:pt x="495" y="275"/>
                  <a:pt x="621" y="234"/>
                </a:cubicBezTo>
                <a:cubicBezTo>
                  <a:pt x="845" y="160"/>
                  <a:pt x="1071" y="92"/>
                  <a:pt x="1301" y="40"/>
                </a:cubicBezTo>
                <a:cubicBezTo>
                  <a:pt x="1334" y="32"/>
                  <a:pt x="1367" y="26"/>
                  <a:pt x="1401" y="22"/>
                </a:cubicBezTo>
                <a:cubicBezTo>
                  <a:pt x="1418" y="20"/>
                  <a:pt x="1457" y="24"/>
                  <a:pt x="1472" y="16"/>
                </a:cubicBezTo>
                <a:cubicBezTo>
                  <a:pt x="1481" y="10"/>
                  <a:pt x="1484" y="8"/>
                  <a:pt x="147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5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27125" y="4486275"/>
            <a:ext cx="433388" cy="173038"/>
          </a:xfrm>
          <a:custGeom>
            <a:avLst/>
            <a:gdLst>
              <a:gd name="T0" fmla="*/ 0 w 1205"/>
              <a:gd name="T1" fmla="*/ 2147483647 h 480"/>
              <a:gd name="T2" fmla="*/ 2147483647 w 1205"/>
              <a:gd name="T3" fmla="*/ 2147483647 h 480"/>
              <a:gd name="T4" fmla="*/ 2147483647 w 1205"/>
              <a:gd name="T5" fmla="*/ 2147483647 h 480"/>
              <a:gd name="T6" fmla="*/ 2147483647 w 1205"/>
              <a:gd name="T7" fmla="*/ 2147483647 h 480"/>
              <a:gd name="T8" fmla="*/ 2147483647 w 1205"/>
              <a:gd name="T9" fmla="*/ 2147483647 h 480"/>
              <a:gd name="T10" fmla="*/ 2147483647 w 1205"/>
              <a:gd name="T11" fmla="*/ 2147483647 h 480"/>
              <a:gd name="T12" fmla="*/ 2147483647 w 1205"/>
              <a:gd name="T13" fmla="*/ 2147483647 h 480"/>
              <a:gd name="T14" fmla="*/ 2147483647 w 1205"/>
              <a:gd name="T15" fmla="*/ 2147483647 h 480"/>
              <a:gd name="T16" fmla="*/ 2147483647 w 1205"/>
              <a:gd name="T17" fmla="*/ 2147483647 h 480"/>
              <a:gd name="T18" fmla="*/ 2147483647 w 1205"/>
              <a:gd name="T19" fmla="*/ 2147483647 h 480"/>
              <a:gd name="T20" fmla="*/ 2147483647 w 1205"/>
              <a:gd name="T21" fmla="*/ 2147483647 h 480"/>
              <a:gd name="T22" fmla="*/ 2147483647 w 1205"/>
              <a:gd name="T23" fmla="*/ 2147483647 h 480"/>
              <a:gd name="T24" fmla="*/ 2147483647 w 1205"/>
              <a:gd name="T25" fmla="*/ 2147483647 h 480"/>
              <a:gd name="T26" fmla="*/ 2147483647 w 1205"/>
              <a:gd name="T27" fmla="*/ 2147483647 h 480"/>
              <a:gd name="T28" fmla="*/ 2147483647 w 1205"/>
              <a:gd name="T29" fmla="*/ 2147483647 h 480"/>
              <a:gd name="T30" fmla="*/ 2147483647 w 1205"/>
              <a:gd name="T31" fmla="*/ 2147483647 h 480"/>
              <a:gd name="T32" fmla="*/ 2147483647 w 1205"/>
              <a:gd name="T33" fmla="*/ 2147483647 h 4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5"/>
              <a:gd name="T52" fmla="*/ 0 h 480"/>
              <a:gd name="T53" fmla="*/ 1205 w 1205"/>
              <a:gd name="T54" fmla="*/ 480 h 4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5" h="480" extrusionOk="0">
                <a:moveTo>
                  <a:pt x="0" y="479"/>
                </a:moveTo>
                <a:cubicBezTo>
                  <a:pt x="4" y="460"/>
                  <a:pt x="6" y="441"/>
                  <a:pt x="10" y="422"/>
                </a:cubicBezTo>
                <a:cubicBezTo>
                  <a:pt x="24" y="359"/>
                  <a:pt x="68" y="311"/>
                  <a:pt x="113" y="267"/>
                </a:cubicBezTo>
                <a:cubicBezTo>
                  <a:pt x="151" y="230"/>
                  <a:pt x="194" y="198"/>
                  <a:pt x="239" y="169"/>
                </a:cubicBezTo>
                <a:cubicBezTo>
                  <a:pt x="324" y="114"/>
                  <a:pt x="419" y="69"/>
                  <a:pt x="518" y="46"/>
                </a:cubicBezTo>
                <a:cubicBezTo>
                  <a:pt x="568" y="34"/>
                  <a:pt x="616" y="27"/>
                  <a:pt x="668" y="28"/>
                </a:cubicBezTo>
                <a:cubicBezTo>
                  <a:pt x="799" y="29"/>
                  <a:pt x="908" y="124"/>
                  <a:pt x="988" y="220"/>
                </a:cubicBezTo>
                <a:cubicBezTo>
                  <a:pt x="1012" y="249"/>
                  <a:pt x="1032" y="280"/>
                  <a:pt x="1054" y="310"/>
                </a:cubicBezTo>
                <a:cubicBezTo>
                  <a:pt x="1067" y="328"/>
                  <a:pt x="1080" y="345"/>
                  <a:pt x="1094" y="363"/>
                </a:cubicBezTo>
                <a:cubicBezTo>
                  <a:pt x="1093" y="340"/>
                  <a:pt x="1092" y="318"/>
                  <a:pt x="1089" y="295"/>
                </a:cubicBezTo>
                <a:cubicBezTo>
                  <a:pt x="1078" y="208"/>
                  <a:pt x="1072" y="119"/>
                  <a:pt x="1057" y="33"/>
                </a:cubicBezTo>
                <a:cubicBezTo>
                  <a:pt x="1055" y="19"/>
                  <a:pt x="1038" y="-12"/>
                  <a:pt x="1054" y="14"/>
                </a:cubicBezTo>
                <a:cubicBezTo>
                  <a:pt x="1065" y="32"/>
                  <a:pt x="1074" y="51"/>
                  <a:pt x="1085" y="69"/>
                </a:cubicBezTo>
                <a:cubicBezTo>
                  <a:pt x="1122" y="128"/>
                  <a:pt x="1177" y="181"/>
                  <a:pt x="1203" y="243"/>
                </a:cubicBezTo>
                <a:cubicBezTo>
                  <a:pt x="1178" y="247"/>
                  <a:pt x="1153" y="250"/>
                  <a:pt x="1128" y="255"/>
                </a:cubicBezTo>
                <a:cubicBezTo>
                  <a:pt x="1100" y="260"/>
                  <a:pt x="858" y="345"/>
                  <a:pt x="848" y="336"/>
                </a:cubicBezTo>
                <a:cubicBezTo>
                  <a:pt x="849" y="321"/>
                  <a:pt x="849" y="317"/>
                  <a:pt x="854" y="30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6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06750" y="5083175"/>
            <a:ext cx="284163" cy="365125"/>
          </a:xfrm>
          <a:custGeom>
            <a:avLst/>
            <a:gdLst>
              <a:gd name="T0" fmla="*/ 2147483647 w 792"/>
              <a:gd name="T1" fmla="*/ 2147483647 h 1016"/>
              <a:gd name="T2" fmla="*/ 2147483647 w 792"/>
              <a:gd name="T3" fmla="*/ 2147483647 h 1016"/>
              <a:gd name="T4" fmla="*/ 2147483647 w 792"/>
              <a:gd name="T5" fmla="*/ 2147483647 h 1016"/>
              <a:gd name="T6" fmla="*/ 2147483647 w 792"/>
              <a:gd name="T7" fmla="*/ 2147483647 h 1016"/>
              <a:gd name="T8" fmla="*/ 2147483647 w 792"/>
              <a:gd name="T9" fmla="*/ 2147483647 h 1016"/>
              <a:gd name="T10" fmla="*/ 0 w 792"/>
              <a:gd name="T11" fmla="*/ 2147483647 h 1016"/>
              <a:gd name="T12" fmla="*/ 2147483647 w 792"/>
              <a:gd name="T13" fmla="*/ 2147483647 h 1016"/>
              <a:gd name="T14" fmla="*/ 2147483647 w 792"/>
              <a:gd name="T15" fmla="*/ 2147483647 h 1016"/>
              <a:gd name="T16" fmla="*/ 2147483647 w 792"/>
              <a:gd name="T17" fmla="*/ 2147483647 h 1016"/>
              <a:gd name="T18" fmla="*/ 2147483647 w 792"/>
              <a:gd name="T19" fmla="*/ 2147483647 h 1016"/>
              <a:gd name="T20" fmla="*/ 2147483647 w 792"/>
              <a:gd name="T21" fmla="*/ 2147483647 h 1016"/>
              <a:gd name="T22" fmla="*/ 2147483647 w 792"/>
              <a:gd name="T23" fmla="*/ 2147483647 h 1016"/>
              <a:gd name="T24" fmla="*/ 2147483647 w 792"/>
              <a:gd name="T25" fmla="*/ 2147483647 h 1016"/>
              <a:gd name="T26" fmla="*/ 2147483647 w 792"/>
              <a:gd name="T27" fmla="*/ 2147483647 h 1016"/>
              <a:gd name="T28" fmla="*/ 2147483647 w 792"/>
              <a:gd name="T29" fmla="*/ 2147483647 h 1016"/>
              <a:gd name="T30" fmla="*/ 2147483647 w 792"/>
              <a:gd name="T31" fmla="*/ 2147483647 h 1016"/>
              <a:gd name="T32" fmla="*/ 2147483647 w 792"/>
              <a:gd name="T33" fmla="*/ 2147483647 h 10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2"/>
              <a:gd name="T52" fmla="*/ 0 h 1016"/>
              <a:gd name="T53" fmla="*/ 792 w 792"/>
              <a:gd name="T54" fmla="*/ 1016 h 10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2" h="1016" extrusionOk="0">
                <a:moveTo>
                  <a:pt x="187" y="255"/>
                </a:moveTo>
                <a:cubicBezTo>
                  <a:pt x="184" y="283"/>
                  <a:pt x="180" y="304"/>
                  <a:pt x="173" y="332"/>
                </a:cubicBezTo>
                <a:cubicBezTo>
                  <a:pt x="116" y="550"/>
                  <a:pt x="96" y="783"/>
                  <a:pt x="133" y="1006"/>
                </a:cubicBezTo>
                <a:cubicBezTo>
                  <a:pt x="130" y="979"/>
                  <a:pt x="129" y="971"/>
                  <a:pt x="123" y="945"/>
                </a:cubicBezTo>
                <a:cubicBezTo>
                  <a:pt x="106" y="866"/>
                  <a:pt x="82" y="789"/>
                  <a:pt x="61" y="711"/>
                </a:cubicBezTo>
                <a:cubicBezTo>
                  <a:pt x="33" y="608"/>
                  <a:pt x="0" y="498"/>
                  <a:pt x="0" y="390"/>
                </a:cubicBezTo>
                <a:cubicBezTo>
                  <a:pt x="0" y="328"/>
                  <a:pt x="23" y="279"/>
                  <a:pt x="73" y="242"/>
                </a:cubicBezTo>
                <a:cubicBezTo>
                  <a:pt x="169" y="171"/>
                  <a:pt x="300" y="148"/>
                  <a:pt x="412" y="115"/>
                </a:cubicBezTo>
                <a:cubicBezTo>
                  <a:pt x="488" y="93"/>
                  <a:pt x="563" y="61"/>
                  <a:pt x="639" y="40"/>
                </a:cubicBezTo>
                <a:cubicBezTo>
                  <a:pt x="682" y="28"/>
                  <a:pt x="723" y="14"/>
                  <a:pt x="766" y="1"/>
                </a:cubicBezTo>
                <a:cubicBezTo>
                  <a:pt x="770" y="1"/>
                  <a:pt x="775" y="0"/>
                  <a:pt x="779" y="0"/>
                </a:cubicBezTo>
              </a:path>
              <a:path w="792" h="1016" extrusionOk="0">
                <a:moveTo>
                  <a:pt x="145" y="533"/>
                </a:moveTo>
                <a:cubicBezTo>
                  <a:pt x="156" y="547"/>
                  <a:pt x="169" y="560"/>
                  <a:pt x="188" y="563"/>
                </a:cubicBezTo>
                <a:cubicBezTo>
                  <a:pt x="223" y="568"/>
                  <a:pt x="265" y="563"/>
                  <a:pt x="300" y="560"/>
                </a:cubicBezTo>
                <a:cubicBezTo>
                  <a:pt x="375" y="554"/>
                  <a:pt x="451" y="550"/>
                  <a:pt x="525" y="542"/>
                </a:cubicBezTo>
                <a:cubicBezTo>
                  <a:pt x="598" y="534"/>
                  <a:pt x="674" y="530"/>
                  <a:pt x="746" y="515"/>
                </a:cubicBezTo>
                <a:cubicBezTo>
                  <a:pt x="784" y="507"/>
                  <a:pt x="788" y="507"/>
                  <a:pt x="783" y="47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7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33738" y="6137275"/>
            <a:ext cx="265112" cy="293688"/>
          </a:xfrm>
          <a:custGeom>
            <a:avLst/>
            <a:gdLst>
              <a:gd name="T0" fmla="*/ 2147483647 w 736"/>
              <a:gd name="T1" fmla="*/ 2147483647 h 813"/>
              <a:gd name="T2" fmla="*/ 2147483647 w 736"/>
              <a:gd name="T3" fmla="*/ 2147483647 h 813"/>
              <a:gd name="T4" fmla="*/ 2147483647 w 736"/>
              <a:gd name="T5" fmla="*/ 2147483647 h 813"/>
              <a:gd name="T6" fmla="*/ 2147483647 w 736"/>
              <a:gd name="T7" fmla="*/ 2147483647 h 813"/>
              <a:gd name="T8" fmla="*/ 2147483647 w 736"/>
              <a:gd name="T9" fmla="*/ 2147483647 h 813"/>
              <a:gd name="T10" fmla="*/ 2147483647 w 736"/>
              <a:gd name="T11" fmla="*/ 2147483647 h 813"/>
              <a:gd name="T12" fmla="*/ 2147483647 w 736"/>
              <a:gd name="T13" fmla="*/ 2147483647 h 813"/>
              <a:gd name="T14" fmla="*/ 2147483647 w 736"/>
              <a:gd name="T15" fmla="*/ 2147483647 h 813"/>
              <a:gd name="T16" fmla="*/ 2147483647 w 736"/>
              <a:gd name="T17" fmla="*/ 2147483647 h 813"/>
              <a:gd name="T18" fmla="*/ 2147483647 w 736"/>
              <a:gd name="T19" fmla="*/ 2147483647 h 813"/>
              <a:gd name="T20" fmla="*/ 2147483647 w 736"/>
              <a:gd name="T21" fmla="*/ 2147483647 h 813"/>
              <a:gd name="T22" fmla="*/ 2147483647 w 736"/>
              <a:gd name="T23" fmla="*/ 2147483647 h 813"/>
              <a:gd name="T24" fmla="*/ 2147483647 w 736"/>
              <a:gd name="T25" fmla="*/ 2147483647 h 813"/>
              <a:gd name="T26" fmla="*/ 2147483647 w 736"/>
              <a:gd name="T27" fmla="*/ 2147483647 h 813"/>
              <a:gd name="T28" fmla="*/ 2147483647 w 736"/>
              <a:gd name="T29" fmla="*/ 2147483647 h 813"/>
              <a:gd name="T30" fmla="*/ 2147483647 w 736"/>
              <a:gd name="T31" fmla="*/ 2147483647 h 813"/>
              <a:gd name="T32" fmla="*/ 2147483647 w 736"/>
              <a:gd name="T33" fmla="*/ 2147483647 h 813"/>
              <a:gd name="T34" fmla="*/ 2147483647 w 736"/>
              <a:gd name="T35" fmla="*/ 2147483647 h 813"/>
              <a:gd name="T36" fmla="*/ 2147483647 w 736"/>
              <a:gd name="T37" fmla="*/ 2147483647 h 813"/>
              <a:gd name="T38" fmla="*/ 2147483647 w 736"/>
              <a:gd name="T39" fmla="*/ 2147483647 h 8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36"/>
              <a:gd name="T61" fmla="*/ 0 h 813"/>
              <a:gd name="T62" fmla="*/ 736 w 736"/>
              <a:gd name="T63" fmla="*/ 813 h 81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36" h="813" extrusionOk="0">
                <a:moveTo>
                  <a:pt x="159" y="156"/>
                </a:moveTo>
                <a:cubicBezTo>
                  <a:pt x="156" y="176"/>
                  <a:pt x="153" y="197"/>
                  <a:pt x="150" y="217"/>
                </a:cubicBezTo>
                <a:cubicBezTo>
                  <a:pt x="142" y="270"/>
                  <a:pt x="138" y="323"/>
                  <a:pt x="130" y="376"/>
                </a:cubicBezTo>
                <a:cubicBezTo>
                  <a:pt x="112" y="494"/>
                  <a:pt x="81" y="617"/>
                  <a:pt x="84" y="737"/>
                </a:cubicBezTo>
                <a:cubicBezTo>
                  <a:pt x="86" y="779"/>
                  <a:pt x="85" y="788"/>
                  <a:pt x="94" y="812"/>
                </a:cubicBezTo>
                <a:cubicBezTo>
                  <a:pt x="91" y="777"/>
                  <a:pt x="84" y="743"/>
                  <a:pt x="73" y="705"/>
                </a:cubicBezTo>
                <a:cubicBezTo>
                  <a:pt x="53" y="634"/>
                  <a:pt x="36" y="563"/>
                  <a:pt x="21" y="491"/>
                </a:cubicBezTo>
                <a:cubicBezTo>
                  <a:pt x="-1" y="383"/>
                  <a:pt x="-24" y="254"/>
                  <a:pt x="50" y="160"/>
                </a:cubicBezTo>
                <a:cubicBezTo>
                  <a:pt x="105" y="89"/>
                  <a:pt x="203" y="48"/>
                  <a:pt x="287" y="25"/>
                </a:cubicBezTo>
                <a:cubicBezTo>
                  <a:pt x="365" y="4"/>
                  <a:pt x="463" y="-11"/>
                  <a:pt x="545" y="0"/>
                </a:cubicBezTo>
                <a:cubicBezTo>
                  <a:pt x="561" y="2"/>
                  <a:pt x="578" y="7"/>
                  <a:pt x="594" y="10"/>
                </a:cubicBezTo>
              </a:path>
              <a:path w="736" h="813" extrusionOk="0">
                <a:moveTo>
                  <a:pt x="302" y="472"/>
                </a:moveTo>
                <a:cubicBezTo>
                  <a:pt x="332" y="490"/>
                  <a:pt x="341" y="491"/>
                  <a:pt x="374" y="484"/>
                </a:cubicBezTo>
                <a:cubicBezTo>
                  <a:pt x="410" y="477"/>
                  <a:pt x="447" y="464"/>
                  <a:pt x="482" y="452"/>
                </a:cubicBezTo>
                <a:cubicBezTo>
                  <a:pt x="574" y="420"/>
                  <a:pt x="676" y="386"/>
                  <a:pt x="735" y="306"/>
                </a:cubicBezTo>
              </a:path>
              <a:path w="736" h="813" extrusionOk="0">
                <a:moveTo>
                  <a:pt x="125" y="554"/>
                </a:moveTo>
                <a:cubicBezTo>
                  <a:pt x="137" y="539"/>
                  <a:pt x="146" y="547"/>
                  <a:pt x="168" y="545"/>
                </a:cubicBezTo>
                <a:cubicBezTo>
                  <a:pt x="202" y="542"/>
                  <a:pt x="236" y="531"/>
                  <a:pt x="269" y="522"/>
                </a:cubicBezTo>
                <a:cubicBezTo>
                  <a:pt x="319" y="508"/>
                  <a:pt x="369" y="493"/>
                  <a:pt x="419" y="477"/>
                </a:cubicBezTo>
                <a:cubicBezTo>
                  <a:pt x="446" y="468"/>
                  <a:pt x="471" y="460"/>
                  <a:pt x="497" y="44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8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56238" y="6124575"/>
            <a:ext cx="501650" cy="365125"/>
          </a:xfrm>
          <a:custGeom>
            <a:avLst/>
            <a:gdLst>
              <a:gd name="T0" fmla="*/ 2147483647 w 1393"/>
              <a:gd name="T1" fmla="*/ 2147483647 h 1014"/>
              <a:gd name="T2" fmla="*/ 2147483647 w 1393"/>
              <a:gd name="T3" fmla="*/ 2147483647 h 1014"/>
              <a:gd name="T4" fmla="*/ 2147483647 w 1393"/>
              <a:gd name="T5" fmla="*/ 2147483647 h 1014"/>
              <a:gd name="T6" fmla="*/ 2147483647 w 1393"/>
              <a:gd name="T7" fmla="*/ 2147483647 h 1014"/>
              <a:gd name="T8" fmla="*/ 2147483647 w 1393"/>
              <a:gd name="T9" fmla="*/ 2147483647 h 1014"/>
              <a:gd name="T10" fmla="*/ 0 w 1393"/>
              <a:gd name="T11" fmla="*/ 2147483647 h 1014"/>
              <a:gd name="T12" fmla="*/ 2147483647 w 1393"/>
              <a:gd name="T13" fmla="*/ 2147483647 h 1014"/>
              <a:gd name="T14" fmla="*/ 2147483647 w 1393"/>
              <a:gd name="T15" fmla="*/ 2147483647 h 1014"/>
              <a:gd name="T16" fmla="*/ 2147483647 w 1393"/>
              <a:gd name="T17" fmla="*/ 2147483647 h 1014"/>
              <a:gd name="T18" fmla="*/ 2147483647 w 1393"/>
              <a:gd name="T19" fmla="*/ 2147483647 h 1014"/>
              <a:gd name="T20" fmla="*/ 2147483647 w 1393"/>
              <a:gd name="T21" fmla="*/ 2147483647 h 1014"/>
              <a:gd name="T22" fmla="*/ 2147483647 w 1393"/>
              <a:gd name="T23" fmla="*/ 2147483647 h 1014"/>
              <a:gd name="T24" fmla="*/ 2147483647 w 1393"/>
              <a:gd name="T25" fmla="*/ 2147483647 h 10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93"/>
              <a:gd name="T40" fmla="*/ 0 h 1014"/>
              <a:gd name="T41" fmla="*/ 1393 w 1393"/>
              <a:gd name="T42" fmla="*/ 1014 h 10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93" h="1014" extrusionOk="0">
                <a:moveTo>
                  <a:pt x="635" y="291"/>
                </a:moveTo>
                <a:cubicBezTo>
                  <a:pt x="666" y="285"/>
                  <a:pt x="645" y="272"/>
                  <a:pt x="642" y="324"/>
                </a:cubicBezTo>
                <a:cubicBezTo>
                  <a:pt x="638" y="388"/>
                  <a:pt x="638" y="453"/>
                  <a:pt x="637" y="517"/>
                </a:cubicBezTo>
                <a:cubicBezTo>
                  <a:pt x="636" y="595"/>
                  <a:pt x="633" y="673"/>
                  <a:pt x="633" y="751"/>
                </a:cubicBezTo>
                <a:cubicBezTo>
                  <a:pt x="633" y="839"/>
                  <a:pt x="637" y="926"/>
                  <a:pt x="631" y="1013"/>
                </a:cubicBezTo>
              </a:path>
              <a:path w="1393" h="1014" extrusionOk="0">
                <a:moveTo>
                  <a:pt x="0" y="491"/>
                </a:moveTo>
                <a:cubicBezTo>
                  <a:pt x="17" y="467"/>
                  <a:pt x="20" y="457"/>
                  <a:pt x="49" y="438"/>
                </a:cubicBezTo>
                <a:cubicBezTo>
                  <a:pt x="113" y="397"/>
                  <a:pt x="186" y="370"/>
                  <a:pt x="256" y="343"/>
                </a:cubicBezTo>
                <a:cubicBezTo>
                  <a:pt x="387" y="292"/>
                  <a:pt x="522" y="252"/>
                  <a:pt x="656" y="210"/>
                </a:cubicBezTo>
                <a:cubicBezTo>
                  <a:pt x="841" y="152"/>
                  <a:pt x="1029" y="103"/>
                  <a:pt x="1217" y="56"/>
                </a:cubicBezTo>
                <a:cubicBezTo>
                  <a:pt x="1265" y="44"/>
                  <a:pt x="1314" y="38"/>
                  <a:pt x="1361" y="25"/>
                </a:cubicBezTo>
                <a:cubicBezTo>
                  <a:pt x="1388" y="18"/>
                  <a:pt x="1385" y="20"/>
                  <a:pt x="1382" y="3"/>
                </a:cubicBezTo>
                <a:cubicBezTo>
                  <a:pt x="1377" y="2"/>
                  <a:pt x="1372" y="1"/>
                  <a:pt x="136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9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07025" y="4951413"/>
            <a:ext cx="641350" cy="531812"/>
          </a:xfrm>
          <a:custGeom>
            <a:avLst/>
            <a:gdLst>
              <a:gd name="T0" fmla="*/ 2147483647 w 1780"/>
              <a:gd name="T1" fmla="*/ 2147483647 h 1475"/>
              <a:gd name="T2" fmla="*/ 2147483647 w 1780"/>
              <a:gd name="T3" fmla="*/ 2147483647 h 1475"/>
              <a:gd name="T4" fmla="*/ 2147483647 w 1780"/>
              <a:gd name="T5" fmla="*/ 2147483647 h 1475"/>
              <a:gd name="T6" fmla="*/ 2147483647 w 1780"/>
              <a:gd name="T7" fmla="*/ 2147483647 h 1475"/>
              <a:gd name="T8" fmla="*/ 2147483647 w 1780"/>
              <a:gd name="T9" fmla="*/ 2147483647 h 1475"/>
              <a:gd name="T10" fmla="*/ 2147483647 w 1780"/>
              <a:gd name="T11" fmla="*/ 2147483647 h 1475"/>
              <a:gd name="T12" fmla="*/ 2147483647 w 1780"/>
              <a:gd name="T13" fmla="*/ 2147483647 h 1475"/>
              <a:gd name="T14" fmla="*/ 0 w 1780"/>
              <a:gd name="T15" fmla="*/ 2147483647 h 1475"/>
              <a:gd name="T16" fmla="*/ 2147483647 w 1780"/>
              <a:gd name="T17" fmla="*/ 2147483647 h 1475"/>
              <a:gd name="T18" fmla="*/ 2147483647 w 1780"/>
              <a:gd name="T19" fmla="*/ 2147483647 h 1475"/>
              <a:gd name="T20" fmla="*/ 2147483647 w 1780"/>
              <a:gd name="T21" fmla="*/ 2147483647 h 14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80"/>
              <a:gd name="T34" fmla="*/ 0 h 1475"/>
              <a:gd name="T35" fmla="*/ 1780 w 1780"/>
              <a:gd name="T36" fmla="*/ 1475 h 14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80" h="1475" extrusionOk="0">
                <a:moveTo>
                  <a:pt x="651" y="637"/>
                </a:moveTo>
                <a:cubicBezTo>
                  <a:pt x="676" y="604"/>
                  <a:pt x="704" y="571"/>
                  <a:pt x="724" y="535"/>
                </a:cubicBezTo>
                <a:cubicBezTo>
                  <a:pt x="737" y="587"/>
                  <a:pt x="722" y="645"/>
                  <a:pt x="713" y="699"/>
                </a:cubicBezTo>
                <a:cubicBezTo>
                  <a:pt x="694" y="814"/>
                  <a:pt x="677" y="930"/>
                  <a:pt x="660" y="1046"/>
                </a:cubicBezTo>
                <a:cubicBezTo>
                  <a:pt x="641" y="1173"/>
                  <a:pt x="612" y="1315"/>
                  <a:pt x="622" y="1444"/>
                </a:cubicBezTo>
                <a:cubicBezTo>
                  <a:pt x="629" y="1532"/>
                  <a:pt x="625" y="1407"/>
                  <a:pt x="625" y="1407"/>
                </a:cubicBezTo>
              </a:path>
              <a:path w="1780" h="1475" extrusionOk="0">
                <a:moveTo>
                  <a:pt x="101" y="608"/>
                </a:moveTo>
                <a:cubicBezTo>
                  <a:pt x="67" y="607"/>
                  <a:pt x="33" y="607"/>
                  <a:pt x="0" y="607"/>
                </a:cubicBezTo>
                <a:cubicBezTo>
                  <a:pt x="66" y="561"/>
                  <a:pt x="133" y="524"/>
                  <a:pt x="207" y="489"/>
                </a:cubicBezTo>
                <a:cubicBezTo>
                  <a:pt x="668" y="269"/>
                  <a:pt x="1223" y="30"/>
                  <a:pt x="1740" y="4"/>
                </a:cubicBezTo>
                <a:cubicBezTo>
                  <a:pt x="1801" y="1"/>
                  <a:pt x="1769" y="1"/>
                  <a:pt x="1739" y="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0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718550" y="5438775"/>
            <a:ext cx="14288" cy="25400"/>
          </a:xfrm>
          <a:custGeom>
            <a:avLst/>
            <a:gdLst>
              <a:gd name="T0" fmla="*/ 2147483647 w 43"/>
              <a:gd name="T1" fmla="*/ 2147483647 h 74"/>
              <a:gd name="T2" fmla="*/ 2147483647 w 43"/>
              <a:gd name="T3" fmla="*/ 2147483647 h 74"/>
              <a:gd name="T4" fmla="*/ 0 w 43"/>
              <a:gd name="T5" fmla="*/ 2147483647 h 74"/>
              <a:gd name="T6" fmla="*/ 0 60000 65536"/>
              <a:gd name="T7" fmla="*/ 0 60000 65536"/>
              <a:gd name="T8" fmla="*/ 0 60000 65536"/>
              <a:gd name="T9" fmla="*/ 0 w 43"/>
              <a:gd name="T10" fmla="*/ 0 h 74"/>
              <a:gd name="T11" fmla="*/ 43 w 43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74" extrusionOk="0">
                <a:moveTo>
                  <a:pt x="37" y="0"/>
                </a:moveTo>
                <a:cubicBezTo>
                  <a:pt x="40" y="41"/>
                  <a:pt x="48" y="44"/>
                  <a:pt x="32" y="73"/>
                </a:cubicBezTo>
                <a:cubicBezTo>
                  <a:pt x="9" y="61"/>
                  <a:pt x="5" y="51"/>
                  <a:pt x="0" y="2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1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35850" y="4978400"/>
            <a:ext cx="1306513" cy="488950"/>
          </a:xfrm>
          <a:custGeom>
            <a:avLst/>
            <a:gdLst>
              <a:gd name="T0" fmla="*/ 2147483647 w 3629"/>
              <a:gd name="T1" fmla="*/ 2147483647 h 1359"/>
              <a:gd name="T2" fmla="*/ 2147483647 w 3629"/>
              <a:gd name="T3" fmla="*/ 2147483647 h 1359"/>
              <a:gd name="T4" fmla="*/ 2147483647 w 3629"/>
              <a:gd name="T5" fmla="*/ 2147483647 h 1359"/>
              <a:gd name="T6" fmla="*/ 2147483647 w 3629"/>
              <a:gd name="T7" fmla="*/ 2147483647 h 1359"/>
              <a:gd name="T8" fmla="*/ 2147483647 w 3629"/>
              <a:gd name="T9" fmla="*/ 2147483647 h 1359"/>
              <a:gd name="T10" fmla="*/ 2147483647 w 3629"/>
              <a:gd name="T11" fmla="*/ 2147483647 h 1359"/>
              <a:gd name="T12" fmla="*/ 2147483647 w 3629"/>
              <a:gd name="T13" fmla="*/ 2147483647 h 1359"/>
              <a:gd name="T14" fmla="*/ 0 w 3629"/>
              <a:gd name="T15" fmla="*/ 2147483647 h 1359"/>
              <a:gd name="T16" fmla="*/ 2147483647 w 3629"/>
              <a:gd name="T17" fmla="*/ 2147483647 h 1359"/>
              <a:gd name="T18" fmla="*/ 2147483647 w 3629"/>
              <a:gd name="T19" fmla="*/ 2147483647 h 1359"/>
              <a:gd name="T20" fmla="*/ 2147483647 w 3629"/>
              <a:gd name="T21" fmla="*/ 2147483647 h 1359"/>
              <a:gd name="T22" fmla="*/ 2147483647 w 3629"/>
              <a:gd name="T23" fmla="*/ 2147483647 h 1359"/>
              <a:gd name="T24" fmla="*/ 2147483647 w 3629"/>
              <a:gd name="T25" fmla="*/ 2147483647 h 1359"/>
              <a:gd name="T26" fmla="*/ 2147483647 w 3629"/>
              <a:gd name="T27" fmla="*/ 2147483647 h 1359"/>
              <a:gd name="T28" fmla="*/ 2147483647 w 3629"/>
              <a:gd name="T29" fmla="*/ 2147483647 h 1359"/>
              <a:gd name="T30" fmla="*/ 2147483647 w 3629"/>
              <a:gd name="T31" fmla="*/ 2147483647 h 1359"/>
              <a:gd name="T32" fmla="*/ 2147483647 w 3629"/>
              <a:gd name="T33" fmla="*/ 2147483647 h 1359"/>
              <a:gd name="T34" fmla="*/ 2147483647 w 3629"/>
              <a:gd name="T35" fmla="*/ 2147483647 h 1359"/>
              <a:gd name="T36" fmla="*/ 2147483647 w 3629"/>
              <a:gd name="T37" fmla="*/ 2147483647 h 1359"/>
              <a:gd name="T38" fmla="*/ 2147483647 w 3629"/>
              <a:gd name="T39" fmla="*/ 2147483647 h 1359"/>
              <a:gd name="T40" fmla="*/ 2147483647 w 3629"/>
              <a:gd name="T41" fmla="*/ 2147483647 h 1359"/>
              <a:gd name="T42" fmla="*/ 2147483647 w 3629"/>
              <a:gd name="T43" fmla="*/ 2147483647 h 1359"/>
              <a:gd name="T44" fmla="*/ 2147483647 w 3629"/>
              <a:gd name="T45" fmla="*/ 2147483647 h 1359"/>
              <a:gd name="T46" fmla="*/ 2147483647 w 3629"/>
              <a:gd name="T47" fmla="*/ 2147483647 h 1359"/>
              <a:gd name="T48" fmla="*/ 2147483647 w 3629"/>
              <a:gd name="T49" fmla="*/ 2147483647 h 1359"/>
              <a:gd name="T50" fmla="*/ 2147483647 w 3629"/>
              <a:gd name="T51" fmla="*/ 2147483647 h 1359"/>
              <a:gd name="T52" fmla="*/ 2147483647 w 3629"/>
              <a:gd name="T53" fmla="*/ 2147483647 h 1359"/>
              <a:gd name="T54" fmla="*/ 2147483647 w 3629"/>
              <a:gd name="T55" fmla="*/ 2147483647 h 1359"/>
              <a:gd name="T56" fmla="*/ 2147483647 w 3629"/>
              <a:gd name="T57" fmla="*/ 2147483647 h 1359"/>
              <a:gd name="T58" fmla="*/ 2147483647 w 3629"/>
              <a:gd name="T59" fmla="*/ 2147483647 h 1359"/>
              <a:gd name="T60" fmla="*/ 2147483647 w 3629"/>
              <a:gd name="T61" fmla="*/ 2147483647 h 1359"/>
              <a:gd name="T62" fmla="*/ 2147483647 w 3629"/>
              <a:gd name="T63" fmla="*/ 2147483647 h 1359"/>
              <a:gd name="T64" fmla="*/ 2147483647 w 3629"/>
              <a:gd name="T65" fmla="*/ 2147483647 h 1359"/>
              <a:gd name="T66" fmla="*/ 2147483647 w 3629"/>
              <a:gd name="T67" fmla="*/ 2147483647 h 1359"/>
              <a:gd name="T68" fmla="*/ 2147483647 w 3629"/>
              <a:gd name="T69" fmla="*/ 2147483647 h 1359"/>
              <a:gd name="T70" fmla="*/ 2147483647 w 3629"/>
              <a:gd name="T71" fmla="*/ 2147483647 h 1359"/>
              <a:gd name="T72" fmla="*/ 2147483647 w 3629"/>
              <a:gd name="T73" fmla="*/ 2147483647 h 1359"/>
              <a:gd name="T74" fmla="*/ 2147483647 w 3629"/>
              <a:gd name="T75" fmla="*/ 2147483647 h 1359"/>
              <a:gd name="T76" fmla="*/ 2147483647 w 3629"/>
              <a:gd name="T77" fmla="*/ 2147483647 h 1359"/>
              <a:gd name="T78" fmla="*/ 2147483647 w 3629"/>
              <a:gd name="T79" fmla="*/ 2147483647 h 1359"/>
              <a:gd name="T80" fmla="*/ 2147483647 w 3629"/>
              <a:gd name="T81" fmla="*/ 2147483647 h 1359"/>
              <a:gd name="T82" fmla="*/ 2147483647 w 3629"/>
              <a:gd name="T83" fmla="*/ 2147483647 h 1359"/>
              <a:gd name="T84" fmla="*/ 2147483647 w 3629"/>
              <a:gd name="T85" fmla="*/ 2147483647 h 1359"/>
              <a:gd name="T86" fmla="*/ 2147483647 w 3629"/>
              <a:gd name="T87" fmla="*/ 2147483647 h 1359"/>
              <a:gd name="T88" fmla="*/ 2147483647 w 3629"/>
              <a:gd name="T89" fmla="*/ 2147483647 h 1359"/>
              <a:gd name="T90" fmla="*/ 2147483647 w 3629"/>
              <a:gd name="T91" fmla="*/ 2147483647 h 1359"/>
              <a:gd name="T92" fmla="*/ 2147483647 w 3629"/>
              <a:gd name="T93" fmla="*/ 2147483647 h 1359"/>
              <a:gd name="T94" fmla="*/ 2147483647 w 3629"/>
              <a:gd name="T95" fmla="*/ 2147483647 h 1359"/>
              <a:gd name="T96" fmla="*/ 2147483647 w 3629"/>
              <a:gd name="T97" fmla="*/ 2147483647 h 13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629"/>
              <a:gd name="T148" fmla="*/ 0 h 1359"/>
              <a:gd name="T149" fmla="*/ 3629 w 3629"/>
              <a:gd name="T150" fmla="*/ 1359 h 13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629" h="1359" extrusionOk="0">
                <a:moveTo>
                  <a:pt x="1162" y="182"/>
                </a:moveTo>
                <a:cubicBezTo>
                  <a:pt x="1160" y="218"/>
                  <a:pt x="1150" y="251"/>
                  <a:pt x="1144" y="287"/>
                </a:cubicBezTo>
                <a:cubicBezTo>
                  <a:pt x="1129" y="382"/>
                  <a:pt x="1114" y="478"/>
                  <a:pt x="1102" y="573"/>
                </a:cubicBezTo>
                <a:cubicBezTo>
                  <a:pt x="1086" y="700"/>
                  <a:pt x="1074" y="827"/>
                  <a:pt x="1063" y="955"/>
                </a:cubicBezTo>
                <a:cubicBezTo>
                  <a:pt x="1054" y="1060"/>
                  <a:pt x="1046" y="1165"/>
                  <a:pt x="1038" y="1270"/>
                </a:cubicBezTo>
                <a:cubicBezTo>
                  <a:pt x="1034" y="1326"/>
                  <a:pt x="1022" y="1316"/>
                  <a:pt x="1001" y="1274"/>
                </a:cubicBezTo>
              </a:path>
              <a:path w="3629" h="1359" extrusionOk="0">
                <a:moveTo>
                  <a:pt x="62" y="725"/>
                </a:moveTo>
                <a:cubicBezTo>
                  <a:pt x="27" y="737"/>
                  <a:pt x="21" y="739"/>
                  <a:pt x="0" y="746"/>
                </a:cubicBezTo>
                <a:cubicBezTo>
                  <a:pt x="97" y="692"/>
                  <a:pt x="194" y="640"/>
                  <a:pt x="295" y="593"/>
                </a:cubicBezTo>
                <a:cubicBezTo>
                  <a:pt x="770" y="369"/>
                  <a:pt x="1264" y="178"/>
                  <a:pt x="1774" y="48"/>
                </a:cubicBezTo>
                <a:cubicBezTo>
                  <a:pt x="1852" y="28"/>
                  <a:pt x="1933" y="3"/>
                  <a:pt x="2013" y="2"/>
                </a:cubicBezTo>
                <a:cubicBezTo>
                  <a:pt x="2066" y="1"/>
                  <a:pt x="2040" y="20"/>
                  <a:pt x="2066" y="39"/>
                </a:cubicBezTo>
              </a:path>
              <a:path w="3629" h="1359" extrusionOk="0">
                <a:moveTo>
                  <a:pt x="2495" y="935"/>
                </a:moveTo>
                <a:cubicBezTo>
                  <a:pt x="2520" y="913"/>
                  <a:pt x="2511" y="930"/>
                  <a:pt x="2506" y="959"/>
                </a:cubicBezTo>
                <a:cubicBezTo>
                  <a:pt x="2497" y="1006"/>
                  <a:pt x="2488" y="1053"/>
                  <a:pt x="2481" y="1101"/>
                </a:cubicBezTo>
                <a:cubicBezTo>
                  <a:pt x="2474" y="1152"/>
                  <a:pt x="2469" y="1203"/>
                  <a:pt x="2466" y="1255"/>
                </a:cubicBezTo>
                <a:cubicBezTo>
                  <a:pt x="2465" y="1277"/>
                  <a:pt x="2465" y="1283"/>
                  <a:pt x="2467" y="1297"/>
                </a:cubicBezTo>
                <a:cubicBezTo>
                  <a:pt x="2501" y="1287"/>
                  <a:pt x="2514" y="1262"/>
                  <a:pt x="2536" y="1233"/>
                </a:cubicBezTo>
                <a:cubicBezTo>
                  <a:pt x="2566" y="1193"/>
                  <a:pt x="2595" y="1152"/>
                  <a:pt x="2626" y="1112"/>
                </a:cubicBezTo>
                <a:cubicBezTo>
                  <a:pt x="2641" y="1094"/>
                  <a:pt x="2644" y="1088"/>
                  <a:pt x="2657" y="1080"/>
                </a:cubicBezTo>
                <a:cubicBezTo>
                  <a:pt x="2687" y="1086"/>
                  <a:pt x="2686" y="1105"/>
                  <a:pt x="2692" y="1134"/>
                </a:cubicBezTo>
                <a:cubicBezTo>
                  <a:pt x="2701" y="1178"/>
                  <a:pt x="2701" y="1222"/>
                  <a:pt x="2708" y="1266"/>
                </a:cubicBezTo>
                <a:cubicBezTo>
                  <a:pt x="2712" y="1293"/>
                  <a:pt x="2713" y="1315"/>
                  <a:pt x="2715" y="1341"/>
                </a:cubicBezTo>
              </a:path>
              <a:path w="3629" h="1359" extrusionOk="0">
                <a:moveTo>
                  <a:pt x="2771" y="1088"/>
                </a:moveTo>
                <a:cubicBezTo>
                  <a:pt x="2792" y="1070"/>
                  <a:pt x="2799" y="1065"/>
                  <a:pt x="2821" y="1089"/>
                </a:cubicBezTo>
                <a:cubicBezTo>
                  <a:pt x="2845" y="1114"/>
                  <a:pt x="2862" y="1149"/>
                  <a:pt x="2883" y="1176"/>
                </a:cubicBezTo>
                <a:cubicBezTo>
                  <a:pt x="2901" y="1200"/>
                  <a:pt x="2922" y="1225"/>
                  <a:pt x="2947" y="1241"/>
                </a:cubicBezTo>
                <a:cubicBezTo>
                  <a:pt x="2957" y="1246"/>
                  <a:pt x="2960" y="1248"/>
                  <a:pt x="2967" y="1244"/>
                </a:cubicBezTo>
                <a:cubicBezTo>
                  <a:pt x="2963" y="1219"/>
                  <a:pt x="2953" y="1203"/>
                  <a:pt x="2928" y="1190"/>
                </a:cubicBezTo>
                <a:cubicBezTo>
                  <a:pt x="2900" y="1176"/>
                  <a:pt x="2867" y="1178"/>
                  <a:pt x="2841" y="1195"/>
                </a:cubicBezTo>
                <a:cubicBezTo>
                  <a:pt x="2810" y="1215"/>
                  <a:pt x="2794" y="1250"/>
                  <a:pt x="2797" y="1286"/>
                </a:cubicBezTo>
                <a:cubicBezTo>
                  <a:pt x="2800" y="1319"/>
                  <a:pt x="2824" y="1352"/>
                  <a:pt x="2858" y="1358"/>
                </a:cubicBezTo>
                <a:cubicBezTo>
                  <a:pt x="2905" y="1366"/>
                  <a:pt x="2944" y="1344"/>
                  <a:pt x="2973" y="1311"/>
                </a:cubicBezTo>
                <a:cubicBezTo>
                  <a:pt x="2980" y="1301"/>
                  <a:pt x="2988" y="1292"/>
                  <a:pt x="2995" y="1282"/>
                </a:cubicBezTo>
              </a:path>
              <a:path w="3629" h="1359" extrusionOk="0">
                <a:moveTo>
                  <a:pt x="3066" y="702"/>
                </a:moveTo>
                <a:cubicBezTo>
                  <a:pt x="3082" y="767"/>
                  <a:pt x="3084" y="827"/>
                  <a:pt x="3082" y="894"/>
                </a:cubicBezTo>
                <a:cubicBezTo>
                  <a:pt x="3080" y="984"/>
                  <a:pt x="3067" y="1074"/>
                  <a:pt x="3059" y="1164"/>
                </a:cubicBezTo>
                <a:cubicBezTo>
                  <a:pt x="3058" y="1188"/>
                  <a:pt x="3058" y="1195"/>
                  <a:pt x="3059" y="1210"/>
                </a:cubicBezTo>
              </a:path>
              <a:path w="3629" h="1359" extrusionOk="0">
                <a:moveTo>
                  <a:pt x="3288" y="746"/>
                </a:moveTo>
                <a:cubicBezTo>
                  <a:pt x="3294" y="817"/>
                  <a:pt x="3292" y="887"/>
                  <a:pt x="3293" y="958"/>
                </a:cubicBezTo>
                <a:cubicBezTo>
                  <a:pt x="3294" y="1038"/>
                  <a:pt x="3291" y="1119"/>
                  <a:pt x="3291" y="1199"/>
                </a:cubicBezTo>
                <a:cubicBezTo>
                  <a:pt x="3291" y="1211"/>
                  <a:pt x="3291" y="1222"/>
                  <a:pt x="3291" y="1234"/>
                </a:cubicBezTo>
              </a:path>
              <a:path w="3629" h="1359" extrusionOk="0">
                <a:moveTo>
                  <a:pt x="3239" y="1079"/>
                </a:moveTo>
                <a:cubicBezTo>
                  <a:pt x="3232" y="1056"/>
                  <a:pt x="3228" y="1047"/>
                  <a:pt x="3231" y="1024"/>
                </a:cubicBezTo>
                <a:cubicBezTo>
                  <a:pt x="3255" y="1028"/>
                  <a:pt x="3282" y="1038"/>
                  <a:pt x="3306" y="1038"/>
                </a:cubicBezTo>
                <a:cubicBezTo>
                  <a:pt x="3352" y="1038"/>
                  <a:pt x="3383" y="1010"/>
                  <a:pt x="3416" y="983"/>
                </a:cubicBezTo>
              </a:path>
              <a:path w="3629" h="1359" extrusionOk="0">
                <a:moveTo>
                  <a:pt x="3602" y="624"/>
                </a:moveTo>
                <a:cubicBezTo>
                  <a:pt x="3624" y="706"/>
                  <a:pt x="3631" y="751"/>
                  <a:pt x="3602" y="833"/>
                </a:cubicBezTo>
                <a:cubicBezTo>
                  <a:pt x="3584" y="876"/>
                  <a:pt x="3578" y="890"/>
                  <a:pt x="3571" y="9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2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20000" y="6130925"/>
            <a:ext cx="247650" cy="315913"/>
          </a:xfrm>
          <a:custGeom>
            <a:avLst/>
            <a:gdLst>
              <a:gd name="T0" fmla="*/ 2147483647 w 688"/>
              <a:gd name="T1" fmla="*/ 2147483647 h 879"/>
              <a:gd name="T2" fmla="*/ 2147483647 w 688"/>
              <a:gd name="T3" fmla="*/ 2147483647 h 879"/>
              <a:gd name="T4" fmla="*/ 2147483647 w 688"/>
              <a:gd name="T5" fmla="*/ 2147483647 h 879"/>
              <a:gd name="T6" fmla="*/ 2147483647 w 688"/>
              <a:gd name="T7" fmla="*/ 2147483647 h 879"/>
              <a:gd name="T8" fmla="*/ 2147483647 w 688"/>
              <a:gd name="T9" fmla="*/ 2147483647 h 879"/>
              <a:gd name="T10" fmla="*/ 0 w 688"/>
              <a:gd name="T11" fmla="*/ 2147483647 h 879"/>
              <a:gd name="T12" fmla="*/ 2147483647 w 688"/>
              <a:gd name="T13" fmla="*/ 2147483647 h 879"/>
              <a:gd name="T14" fmla="*/ 2147483647 w 688"/>
              <a:gd name="T15" fmla="*/ 2147483647 h 879"/>
              <a:gd name="T16" fmla="*/ 2147483647 w 688"/>
              <a:gd name="T17" fmla="*/ 2147483647 h 879"/>
              <a:gd name="T18" fmla="*/ 2147483647 w 688"/>
              <a:gd name="T19" fmla="*/ 2147483647 h 879"/>
              <a:gd name="T20" fmla="*/ 2147483647 w 688"/>
              <a:gd name="T21" fmla="*/ 2147483647 h 879"/>
              <a:gd name="T22" fmla="*/ 2147483647 w 688"/>
              <a:gd name="T23" fmla="*/ 2147483647 h 879"/>
              <a:gd name="T24" fmla="*/ 2147483647 w 688"/>
              <a:gd name="T25" fmla="*/ 2147483647 h 879"/>
              <a:gd name="T26" fmla="*/ 2147483647 w 688"/>
              <a:gd name="T27" fmla="*/ 2147483647 h 879"/>
              <a:gd name="T28" fmla="*/ 2147483647 w 688"/>
              <a:gd name="T29" fmla="*/ 2147483647 h 879"/>
              <a:gd name="T30" fmla="*/ 2147483647 w 688"/>
              <a:gd name="T31" fmla="*/ 2147483647 h 879"/>
              <a:gd name="T32" fmla="*/ 2147483647 w 688"/>
              <a:gd name="T33" fmla="*/ 2147483647 h 8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88"/>
              <a:gd name="T52" fmla="*/ 0 h 879"/>
              <a:gd name="T53" fmla="*/ 688 w 688"/>
              <a:gd name="T54" fmla="*/ 879 h 8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88" h="879" extrusionOk="0">
                <a:moveTo>
                  <a:pt x="117" y="195"/>
                </a:moveTo>
                <a:cubicBezTo>
                  <a:pt x="103" y="213"/>
                  <a:pt x="96" y="218"/>
                  <a:pt x="89" y="251"/>
                </a:cubicBezTo>
                <a:cubicBezTo>
                  <a:pt x="61" y="386"/>
                  <a:pt x="84" y="530"/>
                  <a:pt x="106" y="664"/>
                </a:cubicBezTo>
                <a:cubicBezTo>
                  <a:pt x="118" y="737"/>
                  <a:pt x="137" y="807"/>
                  <a:pt x="156" y="878"/>
                </a:cubicBezTo>
                <a:cubicBezTo>
                  <a:pt x="151" y="843"/>
                  <a:pt x="142" y="810"/>
                  <a:pt x="132" y="775"/>
                </a:cubicBezTo>
                <a:cubicBezTo>
                  <a:pt x="81" y="596"/>
                  <a:pt x="-9" y="385"/>
                  <a:pt x="0" y="196"/>
                </a:cubicBezTo>
                <a:cubicBezTo>
                  <a:pt x="2" y="149"/>
                  <a:pt x="23" y="117"/>
                  <a:pt x="64" y="96"/>
                </a:cubicBezTo>
                <a:cubicBezTo>
                  <a:pt x="118" y="68"/>
                  <a:pt x="177" y="64"/>
                  <a:pt x="236" y="57"/>
                </a:cubicBezTo>
                <a:cubicBezTo>
                  <a:pt x="343" y="45"/>
                  <a:pt x="451" y="35"/>
                  <a:pt x="558" y="23"/>
                </a:cubicBezTo>
                <a:cubicBezTo>
                  <a:pt x="601" y="18"/>
                  <a:pt x="644" y="7"/>
                  <a:pt x="687" y="0"/>
                </a:cubicBezTo>
              </a:path>
              <a:path w="688" h="879" extrusionOk="0">
                <a:moveTo>
                  <a:pt x="239" y="335"/>
                </a:moveTo>
                <a:cubicBezTo>
                  <a:pt x="252" y="352"/>
                  <a:pt x="265" y="356"/>
                  <a:pt x="286" y="363"/>
                </a:cubicBezTo>
                <a:cubicBezTo>
                  <a:pt x="319" y="374"/>
                  <a:pt x="356" y="379"/>
                  <a:pt x="390" y="382"/>
                </a:cubicBezTo>
                <a:cubicBezTo>
                  <a:pt x="441" y="387"/>
                  <a:pt x="493" y="386"/>
                  <a:pt x="544" y="388"/>
                </a:cubicBezTo>
                <a:cubicBezTo>
                  <a:pt x="578" y="389"/>
                  <a:pt x="618" y="390"/>
                  <a:pt x="651" y="399"/>
                </a:cubicBezTo>
                <a:cubicBezTo>
                  <a:pt x="665" y="403"/>
                  <a:pt x="684" y="410"/>
                  <a:pt x="678" y="427"/>
                </a:cubicBezTo>
                <a:cubicBezTo>
                  <a:pt x="676" y="431"/>
                  <a:pt x="673" y="435"/>
                  <a:pt x="671" y="43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9934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934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Proof strategy:  </a:t>
            </a:r>
            <a:r>
              <a:rPr lang="en-US" altLang="en-US" sz="3600" i="1">
                <a:solidFill>
                  <a:srgbClr val="000000"/>
                </a:solidFill>
              </a:rPr>
              <a:t>Assume </a:t>
            </a:r>
            <a:r>
              <a:rPr lang="en-US" altLang="en-US" sz="3600" b="1">
                <a:solidFill>
                  <a:srgbClr val="120DFB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i="1">
                <a:solidFill>
                  <a:srgbClr val="000000"/>
                </a:solidFill>
              </a:rPr>
              <a:t> exists</a:t>
            </a: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99332" name="Rectangle 17"/>
          <p:cNvSpPr>
            <a:spLocks noChangeArrowheads="1"/>
          </p:cNvSpPr>
          <p:nvPr/>
        </p:nvSpPr>
        <p:spPr bwMode="auto">
          <a:xfrm>
            <a:off x="341313" y="5762625"/>
            <a:ext cx="2716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>
                <a:solidFill>
                  <a:srgbClr val="000AF9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checks for infinite loops.</a:t>
            </a:r>
          </a:p>
        </p:txBody>
      </p:sp>
      <p:sp>
        <p:nvSpPr>
          <p:cNvPr id="99333" name="Text Box 19"/>
          <p:cNvSpPr txBox="1">
            <a:spLocks noChangeArrowheads="1"/>
          </p:cNvSpPr>
          <p:nvPr/>
        </p:nvSpPr>
        <p:spPr bwMode="auto">
          <a:xfrm>
            <a:off x="5367338" y="2311400"/>
            <a:ext cx="3319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We show that this results in a contradiction…</a:t>
            </a:r>
          </a:p>
        </p:txBody>
      </p:sp>
      <p:sp>
        <p:nvSpPr>
          <p:cNvPr id="99334" name="Text Box 20"/>
          <p:cNvSpPr txBox="1">
            <a:spLocks noChangeArrowheads="1"/>
          </p:cNvSpPr>
          <p:nvPr/>
        </p:nvSpPr>
        <p:spPr bwMode="auto">
          <a:xfrm>
            <a:off x="5367338" y="3708400"/>
            <a:ext cx="33194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Thus, the presumption "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>
                <a:solidFill>
                  <a:srgbClr val="000AF9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exists</a:t>
            </a:r>
            <a:r>
              <a:rPr lang="en-US" altLang="en-US">
                <a:solidFill>
                  <a:srgbClr val="8E0103"/>
                </a:solidFill>
              </a:rPr>
              <a:t>" is </a:t>
            </a:r>
            <a:r>
              <a:rPr lang="en-US" altLang="en-US" i="1">
                <a:solidFill>
                  <a:srgbClr val="8E0103"/>
                </a:solidFill>
              </a:rPr>
              <a:t>false</a:t>
            </a:r>
            <a:r>
              <a:rPr lang="en-US" altLang="en-US">
                <a:solidFill>
                  <a:srgbClr val="8E0103"/>
                </a:solidFill>
              </a:rPr>
              <a:t>.</a:t>
            </a:r>
          </a:p>
        </p:txBody>
      </p:sp>
      <p:sp>
        <p:nvSpPr>
          <p:cNvPr id="99335" name="Text Box 21"/>
          <p:cNvSpPr txBox="1">
            <a:spLocks noChangeArrowheads="1"/>
          </p:cNvSpPr>
          <p:nvPr/>
        </p:nvSpPr>
        <p:spPr bwMode="auto">
          <a:xfrm>
            <a:off x="5367338" y="5105400"/>
            <a:ext cx="331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So,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>
                <a:solidFill>
                  <a:srgbClr val="000AF9"/>
                </a:solidFill>
              </a:rPr>
              <a:t> </a:t>
            </a:r>
            <a:r>
              <a:rPr lang="en-US" altLang="en-US">
                <a:solidFill>
                  <a:srgbClr val="8E0103"/>
                </a:solidFill>
              </a:rPr>
              <a:t>can not exist. </a:t>
            </a:r>
          </a:p>
        </p:txBody>
      </p:sp>
      <p:sp>
        <p:nvSpPr>
          <p:cNvPr id="99336" name="Line 22"/>
          <p:cNvSpPr>
            <a:spLocks noChangeShapeType="1"/>
          </p:cNvSpPr>
          <p:nvPr/>
        </p:nvSpPr>
        <p:spPr bwMode="auto">
          <a:xfrm>
            <a:off x="6926263" y="3192463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Line 23"/>
          <p:cNvSpPr>
            <a:spLocks noChangeShapeType="1"/>
          </p:cNvSpPr>
          <p:nvPr/>
        </p:nvSpPr>
        <p:spPr bwMode="auto">
          <a:xfrm>
            <a:off x="6935788" y="4584700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Rectangle 24"/>
          <p:cNvSpPr>
            <a:spLocks noChangeArrowheads="1"/>
          </p:cNvSpPr>
          <p:nvPr/>
        </p:nvSpPr>
        <p:spPr bwMode="auto">
          <a:xfrm>
            <a:off x="2971800" y="6019800"/>
            <a:ext cx="1374775" cy="376238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AF9"/>
                </a:solidFill>
              </a:rPr>
              <a:t>in finite time</a:t>
            </a:r>
          </a:p>
        </p:txBody>
      </p:sp>
      <p:sp>
        <p:nvSpPr>
          <p:cNvPr id="99339" name="Line 13"/>
          <p:cNvSpPr>
            <a:spLocks noChangeShapeType="1"/>
          </p:cNvSpPr>
          <p:nvPr/>
        </p:nvSpPr>
        <p:spPr bwMode="auto">
          <a:xfrm>
            <a:off x="2057400" y="22860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Line 14"/>
          <p:cNvSpPr>
            <a:spLocks noChangeShapeType="1"/>
          </p:cNvSpPr>
          <p:nvPr/>
        </p:nvSpPr>
        <p:spPr bwMode="auto">
          <a:xfrm flipH="1">
            <a:off x="2935288" y="2362200"/>
            <a:ext cx="341312" cy="442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15"/>
          <p:cNvSpPr>
            <a:spLocks noChangeArrowheads="1"/>
          </p:cNvSpPr>
          <p:nvPr/>
        </p:nvSpPr>
        <p:spPr bwMode="auto">
          <a:xfrm>
            <a:off x="1371600" y="1752600"/>
            <a:ext cx="1462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99342" name="Rectangle 16"/>
          <p:cNvSpPr>
            <a:spLocks noChangeArrowheads="1"/>
          </p:cNvSpPr>
          <p:nvPr/>
        </p:nvSpPr>
        <p:spPr bwMode="auto">
          <a:xfrm>
            <a:off x="2819400" y="1752600"/>
            <a:ext cx="1060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input at all!</a:t>
            </a:r>
          </a:p>
        </p:txBody>
      </p:sp>
      <p:sp>
        <p:nvSpPr>
          <p:cNvPr id="99343" name="Rectangle 9"/>
          <p:cNvSpPr>
            <a:spLocks noChangeArrowheads="1"/>
          </p:cNvSpPr>
          <p:nvPr/>
        </p:nvSpPr>
        <p:spPr bwMode="auto">
          <a:xfrm>
            <a:off x="304800" y="2862263"/>
            <a:ext cx="45545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f, inp 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f(inp) </a:t>
            </a:r>
            <a:r>
              <a:rPr lang="en-US" altLang="en-US" b="1">
                <a:solidFill>
                  <a:srgbClr val="A6A6A6"/>
                </a:solidFill>
                <a:latin typeface="Calibri" pitchFamily="34" charset="0"/>
              </a:rPr>
              <a:t>halts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b="1">
                <a:solidFill>
                  <a:srgbClr val="7030A0"/>
                </a:solidFill>
                <a:latin typeface="Courier New" pitchFamily="49" charset="0"/>
              </a:rPr>
              <a:t>True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b="1">
                <a:solidFill>
                  <a:srgbClr val="7030A0"/>
                </a:solidFill>
                <a:latin typeface="Courier New" pitchFamily="49" charset="0"/>
              </a:rPr>
              <a:t>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0039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9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0355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We build a new function,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endParaRPr lang="en-US" altLang="en-US">
              <a:solidFill>
                <a:srgbClr val="8E0103"/>
              </a:solidFill>
            </a:endParaRPr>
          </a:p>
        </p:txBody>
      </p:sp>
      <p:sp>
        <p:nvSpPr>
          <p:cNvPr id="100356" name="Rectangle 7"/>
          <p:cNvSpPr>
            <a:spLocks noChangeArrowheads="1"/>
          </p:cNvSpPr>
          <p:nvPr/>
        </p:nvSpPr>
        <p:spPr bwMode="auto">
          <a:xfrm>
            <a:off x="457200" y="3500438"/>
            <a:ext cx="39449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f ):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(f,f):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9880A"/>
                </a:solidFill>
                <a:latin typeface="Courier New" pitchFamily="49" charset="0"/>
              </a:rPr>
              <a:t>while </a:t>
            </a:r>
            <a:r>
              <a:rPr lang="en-US" altLang="en-US" b="1">
                <a:solidFill>
                  <a:srgbClr val="660066"/>
                </a:solidFill>
                <a:latin typeface="Courier New" pitchFamily="49" charset="0"/>
              </a:rPr>
              <a:t>True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  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print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"Ha!"    </a:t>
            </a:r>
          </a:p>
          <a:p>
            <a:pPr eaLnBrk="1" hangingPunct="1"/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9880A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  <a:endParaRPr lang="en-US" altLang="en-US" b="1">
              <a:solidFill>
                <a:srgbClr val="F9880A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solidFill>
                  <a:srgbClr val="F9880A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solidFill>
                  <a:srgbClr val="F9880A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100357" name="Rectangle 12"/>
          <p:cNvSpPr>
            <a:spLocks noChangeArrowheads="1"/>
          </p:cNvSpPr>
          <p:nvPr/>
        </p:nvSpPr>
        <p:spPr bwMode="auto">
          <a:xfrm>
            <a:off x="228600" y="1763713"/>
            <a:ext cx="4038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1500">
                <a:solidFill>
                  <a:srgbClr val="8E0103"/>
                </a:solidFill>
              </a:rPr>
              <a:t> </a:t>
            </a:r>
            <a:r>
              <a:rPr lang="en-US" altLang="en-US" sz="1500">
                <a:solidFill>
                  <a:srgbClr val="000000"/>
                </a:solidFill>
              </a:rPr>
              <a:t>takes only one input, a function.</a:t>
            </a:r>
          </a:p>
        </p:txBody>
      </p:sp>
      <p:grpSp>
        <p:nvGrpSpPr>
          <p:cNvPr id="100358" name="Group 20"/>
          <p:cNvGrpSpPr>
            <a:grpSpLocks/>
          </p:cNvGrpSpPr>
          <p:nvPr/>
        </p:nvGrpSpPr>
        <p:grpSpPr bwMode="auto">
          <a:xfrm>
            <a:off x="130175" y="6376988"/>
            <a:ext cx="303213" cy="333375"/>
            <a:chOff x="2928" y="1051"/>
            <a:chExt cx="840" cy="957"/>
          </a:xfrm>
        </p:grpSpPr>
        <p:sp>
          <p:nvSpPr>
            <p:cNvPr id="100377" name="Freeform 2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8" name="Oval 2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79" name="Oval 2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0" name="Oval 2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1" name="Oval 2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2" name="Oval 2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3" name="Oval 2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4" name="Oval 2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5" name="AutoShape 2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6" name="Freeform 3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87" name="Freeform 3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88" name="Freeform 3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89" name="Freeform 3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9" name="Text Box 34"/>
          <p:cNvSpPr txBox="1">
            <a:spLocks noChangeArrowheads="1"/>
          </p:cNvSpPr>
          <p:nvPr/>
        </p:nvSpPr>
        <p:spPr bwMode="auto">
          <a:xfrm>
            <a:off x="381000" y="6324600"/>
            <a:ext cx="1157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This name </a:t>
            </a:r>
            <a:r>
              <a:rPr lang="en-US" altLang="en-US" sz="900" b="1">
                <a:solidFill>
                  <a:srgbClr val="009900"/>
                </a:solidFill>
                <a:latin typeface="Courier New" pitchFamily="49" charset="0"/>
              </a:rPr>
              <a:t>Cant</a:t>
            </a: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 be a coincidence!</a:t>
            </a:r>
          </a:p>
        </p:txBody>
      </p:sp>
      <p:sp>
        <p:nvSpPr>
          <p:cNvPr id="100360" name="Line 13"/>
          <p:cNvSpPr>
            <a:spLocks noChangeShapeType="1"/>
          </p:cNvSpPr>
          <p:nvPr/>
        </p:nvSpPr>
        <p:spPr bwMode="auto">
          <a:xfrm>
            <a:off x="2381250" y="30480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Rectangle 15"/>
          <p:cNvSpPr>
            <a:spLocks noChangeArrowheads="1"/>
          </p:cNvSpPr>
          <p:nvPr/>
        </p:nvSpPr>
        <p:spPr bwMode="auto">
          <a:xfrm>
            <a:off x="1695450" y="2514600"/>
            <a:ext cx="1462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100362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Proof strategy:  </a:t>
            </a:r>
            <a:r>
              <a:rPr lang="en-US" altLang="en-US" sz="3600" i="1">
                <a:solidFill>
                  <a:srgbClr val="000000"/>
                </a:solidFill>
              </a:rPr>
              <a:t>Assume </a:t>
            </a:r>
            <a:r>
              <a:rPr lang="en-US" altLang="en-US" sz="3600" b="1">
                <a:solidFill>
                  <a:srgbClr val="120DFB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i="1">
                <a:solidFill>
                  <a:srgbClr val="000000"/>
                </a:solidFill>
              </a:rPr>
              <a:t> exists</a:t>
            </a: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100363" name="Rectangle 12"/>
          <p:cNvSpPr>
            <a:spLocks noChangeArrowheads="1"/>
          </p:cNvSpPr>
          <p:nvPr/>
        </p:nvSpPr>
        <p:spPr bwMode="auto">
          <a:xfrm>
            <a:off x="5105400" y="1752600"/>
            <a:ext cx="289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Does the following call </a:t>
            </a:r>
            <a:r>
              <a:rPr lang="en-US" altLang="en-US" sz="1800" b="1" i="1">
                <a:solidFill>
                  <a:srgbClr val="000000"/>
                </a:solidFill>
              </a:rPr>
              <a:t>halt</a:t>
            </a:r>
            <a:r>
              <a:rPr lang="en-US" altLang="en-US" sz="1800">
                <a:solidFill>
                  <a:srgbClr val="000000"/>
                </a:solidFill>
              </a:rPr>
              <a:t> or does it </a:t>
            </a:r>
            <a:r>
              <a:rPr lang="en-US" altLang="en-US" sz="1800" b="1" i="1">
                <a:solidFill>
                  <a:srgbClr val="000000"/>
                </a:solidFill>
              </a:rPr>
              <a:t>run forever</a:t>
            </a:r>
            <a:r>
              <a:rPr lang="en-US" altLang="en-US" sz="1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00364" name="Rectangle 31"/>
          <p:cNvSpPr>
            <a:spLocks noChangeArrowheads="1"/>
          </p:cNvSpPr>
          <p:nvPr/>
        </p:nvSpPr>
        <p:spPr bwMode="auto">
          <a:xfrm>
            <a:off x="5257800" y="2509838"/>
            <a:ext cx="2770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 cant  )</a:t>
            </a: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0365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54938" y="3592513"/>
            <a:ext cx="4762" cy="11112"/>
          </a:xfrm>
          <a:custGeom>
            <a:avLst/>
            <a:gdLst>
              <a:gd name="T0" fmla="*/ 2147483647 w 12"/>
              <a:gd name="T1" fmla="*/ 2147483647 h 33"/>
              <a:gd name="T2" fmla="*/ 2147483647 w 12"/>
              <a:gd name="T3" fmla="*/ 2147483647 h 33"/>
              <a:gd name="T4" fmla="*/ 0 60000 65536"/>
              <a:gd name="T5" fmla="*/ 0 60000 65536"/>
              <a:gd name="T6" fmla="*/ 0 w 12"/>
              <a:gd name="T7" fmla="*/ 0 h 33"/>
              <a:gd name="T8" fmla="*/ 12 w 12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33" extrusionOk="0">
                <a:moveTo>
                  <a:pt x="11" y="13"/>
                </a:moveTo>
                <a:cubicBezTo>
                  <a:pt x="-8" y="58"/>
                  <a:pt x="4" y="10"/>
                  <a:pt x="8" y="0"/>
                </a:cubicBezTo>
              </a:path>
            </a:pathLst>
          </a:custGeom>
          <a:noFill/>
          <a:ln w="19050" cap="rnd">
            <a:solidFill>
              <a:srgbClr val="9DBB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6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33900" y="2752725"/>
            <a:ext cx="1368425" cy="444500"/>
          </a:xfrm>
          <a:custGeom>
            <a:avLst/>
            <a:gdLst>
              <a:gd name="T0" fmla="*/ 2147483647 w 3801"/>
              <a:gd name="T1" fmla="*/ 2147483647 h 1234"/>
              <a:gd name="T2" fmla="*/ 0 w 3801"/>
              <a:gd name="T3" fmla="*/ 2147483647 h 1234"/>
              <a:gd name="T4" fmla="*/ 2147483647 w 3801"/>
              <a:gd name="T5" fmla="*/ 2147483647 h 1234"/>
              <a:gd name="T6" fmla="*/ 2147483647 w 3801"/>
              <a:gd name="T7" fmla="*/ 2147483647 h 1234"/>
              <a:gd name="T8" fmla="*/ 2147483647 w 3801"/>
              <a:gd name="T9" fmla="*/ 2147483647 h 1234"/>
              <a:gd name="T10" fmla="*/ 2147483647 w 3801"/>
              <a:gd name="T11" fmla="*/ 2147483647 h 1234"/>
              <a:gd name="T12" fmla="*/ 2147483647 w 3801"/>
              <a:gd name="T13" fmla="*/ 2147483647 h 1234"/>
              <a:gd name="T14" fmla="*/ 2147483647 w 3801"/>
              <a:gd name="T15" fmla="*/ 2147483647 h 1234"/>
              <a:gd name="T16" fmla="*/ 2147483647 w 3801"/>
              <a:gd name="T17" fmla="*/ 2147483647 h 1234"/>
              <a:gd name="T18" fmla="*/ 2147483647 w 3801"/>
              <a:gd name="T19" fmla="*/ 2147483647 h 1234"/>
              <a:gd name="T20" fmla="*/ 2147483647 w 3801"/>
              <a:gd name="T21" fmla="*/ 2147483647 h 1234"/>
              <a:gd name="T22" fmla="*/ 2147483647 w 3801"/>
              <a:gd name="T23" fmla="*/ 2147483647 h 1234"/>
              <a:gd name="T24" fmla="*/ 2147483647 w 3801"/>
              <a:gd name="T25" fmla="*/ 2147483647 h 1234"/>
              <a:gd name="T26" fmla="*/ 2147483647 w 3801"/>
              <a:gd name="T27" fmla="*/ 2147483647 h 1234"/>
              <a:gd name="T28" fmla="*/ 2147483647 w 3801"/>
              <a:gd name="T29" fmla="*/ 2147483647 h 1234"/>
              <a:gd name="T30" fmla="*/ 2147483647 w 3801"/>
              <a:gd name="T31" fmla="*/ 2147483647 h 1234"/>
              <a:gd name="T32" fmla="*/ 2147483647 w 3801"/>
              <a:gd name="T33" fmla="*/ 2147483647 h 1234"/>
              <a:gd name="T34" fmla="*/ 2147483647 w 3801"/>
              <a:gd name="T35" fmla="*/ 2147483647 h 1234"/>
              <a:gd name="T36" fmla="*/ 2147483647 w 3801"/>
              <a:gd name="T37" fmla="*/ 2147483647 h 1234"/>
              <a:gd name="T38" fmla="*/ 2147483647 w 3801"/>
              <a:gd name="T39" fmla="*/ 2147483647 h 1234"/>
              <a:gd name="T40" fmla="*/ 2147483647 w 3801"/>
              <a:gd name="T41" fmla="*/ 2147483647 h 1234"/>
              <a:gd name="T42" fmla="*/ 2147483647 w 3801"/>
              <a:gd name="T43" fmla="*/ 2147483647 h 1234"/>
              <a:gd name="T44" fmla="*/ 2147483647 w 3801"/>
              <a:gd name="T45" fmla="*/ 2147483647 h 1234"/>
              <a:gd name="T46" fmla="*/ 2147483647 w 3801"/>
              <a:gd name="T47" fmla="*/ 2147483647 h 1234"/>
              <a:gd name="T48" fmla="*/ 2147483647 w 3801"/>
              <a:gd name="T49" fmla="*/ 2147483647 h 1234"/>
              <a:gd name="T50" fmla="*/ 2147483647 w 3801"/>
              <a:gd name="T51" fmla="*/ 2147483647 h 1234"/>
              <a:gd name="T52" fmla="*/ 2147483647 w 3801"/>
              <a:gd name="T53" fmla="*/ 2147483647 h 1234"/>
              <a:gd name="T54" fmla="*/ 2147483647 w 3801"/>
              <a:gd name="T55" fmla="*/ 2147483647 h 1234"/>
              <a:gd name="T56" fmla="*/ 2147483647 w 3801"/>
              <a:gd name="T57" fmla="*/ 2147483647 h 1234"/>
              <a:gd name="T58" fmla="*/ 2147483647 w 3801"/>
              <a:gd name="T59" fmla="*/ 2147483647 h 1234"/>
              <a:gd name="T60" fmla="*/ 2147483647 w 3801"/>
              <a:gd name="T61" fmla="*/ 2147483647 h 1234"/>
              <a:gd name="T62" fmla="*/ 2147483647 w 3801"/>
              <a:gd name="T63" fmla="*/ 2147483647 h 1234"/>
              <a:gd name="T64" fmla="*/ 2147483647 w 3801"/>
              <a:gd name="T65" fmla="*/ 2147483647 h 1234"/>
              <a:gd name="T66" fmla="*/ 2147483647 w 3801"/>
              <a:gd name="T67" fmla="*/ 2147483647 h 1234"/>
              <a:gd name="T68" fmla="*/ 2147483647 w 3801"/>
              <a:gd name="T69" fmla="*/ 2147483647 h 12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801"/>
              <a:gd name="T106" fmla="*/ 0 h 1234"/>
              <a:gd name="T107" fmla="*/ 3801 w 3801"/>
              <a:gd name="T108" fmla="*/ 1234 h 123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801" h="1234" extrusionOk="0">
                <a:moveTo>
                  <a:pt x="63" y="1224"/>
                </a:moveTo>
                <a:cubicBezTo>
                  <a:pt x="33" y="1215"/>
                  <a:pt x="12" y="1251"/>
                  <a:pt x="0" y="1198"/>
                </a:cubicBezTo>
                <a:cubicBezTo>
                  <a:pt x="-6" y="1173"/>
                  <a:pt x="11" y="1146"/>
                  <a:pt x="21" y="1126"/>
                </a:cubicBezTo>
                <a:cubicBezTo>
                  <a:pt x="77" y="1016"/>
                  <a:pt x="214" y="932"/>
                  <a:pt x="313" y="866"/>
                </a:cubicBezTo>
                <a:cubicBezTo>
                  <a:pt x="412" y="800"/>
                  <a:pt x="512" y="737"/>
                  <a:pt x="613" y="674"/>
                </a:cubicBezTo>
                <a:cubicBezTo>
                  <a:pt x="794" y="562"/>
                  <a:pt x="979" y="459"/>
                  <a:pt x="1176" y="377"/>
                </a:cubicBezTo>
                <a:cubicBezTo>
                  <a:pt x="1247" y="348"/>
                  <a:pt x="1315" y="316"/>
                  <a:pt x="1383" y="281"/>
                </a:cubicBezTo>
                <a:cubicBezTo>
                  <a:pt x="1423" y="261"/>
                  <a:pt x="1564" y="203"/>
                  <a:pt x="1567" y="143"/>
                </a:cubicBezTo>
                <a:cubicBezTo>
                  <a:pt x="1570" y="88"/>
                  <a:pt x="1477" y="55"/>
                  <a:pt x="1438" y="41"/>
                </a:cubicBezTo>
                <a:cubicBezTo>
                  <a:pt x="1353" y="11"/>
                  <a:pt x="1248" y="-13"/>
                  <a:pt x="1159" y="9"/>
                </a:cubicBezTo>
                <a:cubicBezTo>
                  <a:pt x="1156" y="13"/>
                  <a:pt x="1153" y="17"/>
                  <a:pt x="1150" y="21"/>
                </a:cubicBezTo>
                <a:cubicBezTo>
                  <a:pt x="1169" y="51"/>
                  <a:pt x="1166" y="70"/>
                  <a:pt x="1214" y="88"/>
                </a:cubicBezTo>
                <a:cubicBezTo>
                  <a:pt x="1383" y="153"/>
                  <a:pt x="1599" y="108"/>
                  <a:pt x="1769" y="73"/>
                </a:cubicBezTo>
                <a:cubicBezTo>
                  <a:pt x="1753" y="81"/>
                  <a:pt x="1757" y="75"/>
                  <a:pt x="1741" y="84"/>
                </a:cubicBezTo>
                <a:cubicBezTo>
                  <a:pt x="1712" y="101"/>
                  <a:pt x="1686" y="118"/>
                  <a:pt x="1662" y="141"/>
                </a:cubicBezTo>
                <a:cubicBezTo>
                  <a:pt x="1555" y="242"/>
                  <a:pt x="1470" y="371"/>
                  <a:pt x="1403" y="502"/>
                </a:cubicBezTo>
                <a:cubicBezTo>
                  <a:pt x="1384" y="538"/>
                  <a:pt x="1369" y="591"/>
                  <a:pt x="1349" y="604"/>
                </a:cubicBezTo>
                <a:cubicBezTo>
                  <a:pt x="1346" y="601"/>
                  <a:pt x="1344" y="597"/>
                  <a:pt x="1341" y="594"/>
                </a:cubicBezTo>
              </a:path>
              <a:path w="3801" h="1234" extrusionOk="0">
                <a:moveTo>
                  <a:pt x="2595" y="480"/>
                </a:moveTo>
                <a:cubicBezTo>
                  <a:pt x="2584" y="466"/>
                  <a:pt x="2579" y="464"/>
                  <a:pt x="2585" y="453"/>
                </a:cubicBezTo>
                <a:cubicBezTo>
                  <a:pt x="2618" y="448"/>
                  <a:pt x="2643" y="447"/>
                  <a:pt x="2678" y="449"/>
                </a:cubicBezTo>
                <a:cubicBezTo>
                  <a:pt x="2757" y="454"/>
                  <a:pt x="2836" y="462"/>
                  <a:pt x="2915" y="465"/>
                </a:cubicBezTo>
                <a:cubicBezTo>
                  <a:pt x="3037" y="469"/>
                  <a:pt x="3158" y="471"/>
                  <a:pt x="3280" y="471"/>
                </a:cubicBezTo>
                <a:cubicBezTo>
                  <a:pt x="3429" y="471"/>
                  <a:pt x="3578" y="470"/>
                  <a:pt x="3727" y="462"/>
                </a:cubicBezTo>
                <a:cubicBezTo>
                  <a:pt x="3752" y="461"/>
                  <a:pt x="3775" y="458"/>
                  <a:pt x="3800" y="455"/>
                </a:cubicBezTo>
                <a:cubicBezTo>
                  <a:pt x="3781" y="452"/>
                  <a:pt x="3755" y="448"/>
                  <a:pt x="3726" y="449"/>
                </a:cubicBezTo>
                <a:cubicBezTo>
                  <a:pt x="3718" y="449"/>
                  <a:pt x="3709" y="448"/>
                  <a:pt x="3701" y="448"/>
                </a:cubicBezTo>
              </a:path>
              <a:path w="3801" h="1234" extrusionOk="0">
                <a:moveTo>
                  <a:pt x="2662" y="502"/>
                </a:moveTo>
                <a:cubicBezTo>
                  <a:pt x="2672" y="521"/>
                  <a:pt x="2677" y="530"/>
                  <a:pt x="2724" y="539"/>
                </a:cubicBezTo>
                <a:cubicBezTo>
                  <a:pt x="2798" y="554"/>
                  <a:pt x="2873" y="564"/>
                  <a:pt x="2948" y="572"/>
                </a:cubicBezTo>
                <a:cubicBezTo>
                  <a:pt x="3086" y="586"/>
                  <a:pt x="3225" y="590"/>
                  <a:pt x="3364" y="593"/>
                </a:cubicBezTo>
                <a:cubicBezTo>
                  <a:pt x="3452" y="595"/>
                  <a:pt x="3541" y="597"/>
                  <a:pt x="3629" y="594"/>
                </a:cubicBezTo>
                <a:cubicBezTo>
                  <a:pt x="3661" y="593"/>
                  <a:pt x="3692" y="592"/>
                  <a:pt x="3724" y="591"/>
                </a:cubicBezTo>
                <a:cubicBezTo>
                  <a:pt x="3721" y="559"/>
                  <a:pt x="3724" y="543"/>
                  <a:pt x="3690" y="523"/>
                </a:cubicBezTo>
                <a:cubicBezTo>
                  <a:pt x="3675" y="516"/>
                  <a:pt x="3661" y="510"/>
                  <a:pt x="3646" y="50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7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40238" y="3240088"/>
            <a:ext cx="1420812" cy="588962"/>
          </a:xfrm>
          <a:custGeom>
            <a:avLst/>
            <a:gdLst>
              <a:gd name="T0" fmla="*/ 2147483647 w 3943"/>
              <a:gd name="T1" fmla="*/ 2147483647 h 1638"/>
              <a:gd name="T2" fmla="*/ 2147483647 w 3943"/>
              <a:gd name="T3" fmla="*/ 2147483647 h 1638"/>
              <a:gd name="T4" fmla="*/ 2147483647 w 3943"/>
              <a:gd name="T5" fmla="*/ 2147483647 h 1638"/>
              <a:gd name="T6" fmla="*/ 2147483647 w 3943"/>
              <a:gd name="T7" fmla="*/ 2147483647 h 1638"/>
              <a:gd name="T8" fmla="*/ 2147483647 w 3943"/>
              <a:gd name="T9" fmla="*/ 2147483647 h 1638"/>
              <a:gd name="T10" fmla="*/ 2147483647 w 3943"/>
              <a:gd name="T11" fmla="*/ 2147483647 h 1638"/>
              <a:gd name="T12" fmla="*/ 2147483647 w 3943"/>
              <a:gd name="T13" fmla="*/ 2147483647 h 1638"/>
              <a:gd name="T14" fmla="*/ 2147483647 w 3943"/>
              <a:gd name="T15" fmla="*/ 2147483647 h 1638"/>
              <a:gd name="T16" fmla="*/ 2147483647 w 3943"/>
              <a:gd name="T17" fmla="*/ 2147483647 h 1638"/>
              <a:gd name="T18" fmla="*/ 2147483647 w 3943"/>
              <a:gd name="T19" fmla="*/ 2147483647 h 1638"/>
              <a:gd name="T20" fmla="*/ 2147483647 w 3943"/>
              <a:gd name="T21" fmla="*/ 2147483647 h 1638"/>
              <a:gd name="T22" fmla="*/ 2147483647 w 3943"/>
              <a:gd name="T23" fmla="*/ 2147483647 h 1638"/>
              <a:gd name="T24" fmla="*/ 2147483647 w 3943"/>
              <a:gd name="T25" fmla="*/ 2147483647 h 1638"/>
              <a:gd name="T26" fmla="*/ 2147483647 w 3943"/>
              <a:gd name="T27" fmla="*/ 2147483647 h 1638"/>
              <a:gd name="T28" fmla="*/ 2147483647 w 3943"/>
              <a:gd name="T29" fmla="*/ 2147483647 h 1638"/>
              <a:gd name="T30" fmla="*/ 2147483647 w 3943"/>
              <a:gd name="T31" fmla="*/ 2147483647 h 1638"/>
              <a:gd name="T32" fmla="*/ 2147483647 w 3943"/>
              <a:gd name="T33" fmla="*/ 2147483647 h 1638"/>
              <a:gd name="T34" fmla="*/ 2147483647 w 3943"/>
              <a:gd name="T35" fmla="*/ 2147483647 h 1638"/>
              <a:gd name="T36" fmla="*/ 2147483647 w 3943"/>
              <a:gd name="T37" fmla="*/ 2147483647 h 1638"/>
              <a:gd name="T38" fmla="*/ 2147483647 w 3943"/>
              <a:gd name="T39" fmla="*/ 2147483647 h 1638"/>
              <a:gd name="T40" fmla="*/ 2147483647 w 3943"/>
              <a:gd name="T41" fmla="*/ 2147483647 h 1638"/>
              <a:gd name="T42" fmla="*/ 2147483647 w 3943"/>
              <a:gd name="T43" fmla="*/ 2147483647 h 1638"/>
              <a:gd name="T44" fmla="*/ 2147483647 w 3943"/>
              <a:gd name="T45" fmla="*/ 2147483647 h 1638"/>
              <a:gd name="T46" fmla="*/ 2147483647 w 3943"/>
              <a:gd name="T47" fmla="*/ 2147483647 h 1638"/>
              <a:gd name="T48" fmla="*/ 2147483647 w 3943"/>
              <a:gd name="T49" fmla="*/ 2147483647 h 1638"/>
              <a:gd name="T50" fmla="*/ 2147483647 w 3943"/>
              <a:gd name="T51" fmla="*/ 2147483647 h 1638"/>
              <a:gd name="T52" fmla="*/ 2147483647 w 3943"/>
              <a:gd name="T53" fmla="*/ 2147483647 h 1638"/>
              <a:gd name="T54" fmla="*/ 2147483647 w 3943"/>
              <a:gd name="T55" fmla="*/ 2147483647 h 1638"/>
              <a:gd name="T56" fmla="*/ 2147483647 w 3943"/>
              <a:gd name="T57" fmla="*/ 2147483647 h 1638"/>
              <a:gd name="T58" fmla="*/ 2147483647 w 3943"/>
              <a:gd name="T59" fmla="*/ 2147483647 h 1638"/>
              <a:gd name="T60" fmla="*/ 2147483647 w 3943"/>
              <a:gd name="T61" fmla="*/ 2147483647 h 1638"/>
              <a:gd name="T62" fmla="*/ 2147483647 w 3943"/>
              <a:gd name="T63" fmla="*/ 2147483647 h 1638"/>
              <a:gd name="T64" fmla="*/ 2147483647 w 3943"/>
              <a:gd name="T65" fmla="*/ 2147483647 h 1638"/>
              <a:gd name="T66" fmla="*/ 2147483647 w 3943"/>
              <a:gd name="T67" fmla="*/ 2147483647 h 1638"/>
              <a:gd name="T68" fmla="*/ 2147483647 w 3943"/>
              <a:gd name="T69" fmla="*/ 2147483647 h 1638"/>
              <a:gd name="T70" fmla="*/ 2147483647 w 3943"/>
              <a:gd name="T71" fmla="*/ 2147483647 h 1638"/>
              <a:gd name="T72" fmla="*/ 2147483647 w 3943"/>
              <a:gd name="T73" fmla="*/ 2147483647 h 1638"/>
              <a:gd name="T74" fmla="*/ 2147483647 w 3943"/>
              <a:gd name="T75" fmla="*/ 2147483647 h 1638"/>
              <a:gd name="T76" fmla="*/ 2147483647 w 3943"/>
              <a:gd name="T77" fmla="*/ 2147483647 h 1638"/>
              <a:gd name="T78" fmla="*/ 2147483647 w 3943"/>
              <a:gd name="T79" fmla="*/ 2147483647 h 1638"/>
              <a:gd name="T80" fmla="*/ 2147483647 w 3943"/>
              <a:gd name="T81" fmla="*/ 2147483647 h 1638"/>
              <a:gd name="T82" fmla="*/ 2147483647 w 3943"/>
              <a:gd name="T83" fmla="*/ 2147483647 h 1638"/>
              <a:gd name="T84" fmla="*/ 2147483647 w 3943"/>
              <a:gd name="T85" fmla="*/ 2147483647 h 1638"/>
              <a:gd name="T86" fmla="*/ 2147483647 w 3943"/>
              <a:gd name="T87" fmla="*/ 2147483647 h 1638"/>
              <a:gd name="T88" fmla="*/ 2147483647 w 3943"/>
              <a:gd name="T89" fmla="*/ 2147483647 h 1638"/>
              <a:gd name="T90" fmla="*/ 2147483647 w 3943"/>
              <a:gd name="T91" fmla="*/ 2147483647 h 1638"/>
              <a:gd name="T92" fmla="*/ 2147483647 w 3943"/>
              <a:gd name="T93" fmla="*/ 2147483647 h 1638"/>
              <a:gd name="T94" fmla="*/ 2147483647 w 3943"/>
              <a:gd name="T95" fmla="*/ 2147483647 h 1638"/>
              <a:gd name="T96" fmla="*/ 2147483647 w 3943"/>
              <a:gd name="T97" fmla="*/ 2147483647 h 1638"/>
              <a:gd name="T98" fmla="*/ 2147483647 w 3943"/>
              <a:gd name="T99" fmla="*/ 2147483647 h 1638"/>
              <a:gd name="T100" fmla="*/ 2147483647 w 3943"/>
              <a:gd name="T101" fmla="*/ 2147483647 h 1638"/>
              <a:gd name="T102" fmla="*/ 2147483647 w 3943"/>
              <a:gd name="T103" fmla="*/ 2147483647 h 1638"/>
              <a:gd name="T104" fmla="*/ 2147483647 w 3943"/>
              <a:gd name="T105" fmla="*/ 2147483647 h 1638"/>
              <a:gd name="T106" fmla="*/ 2147483647 w 3943"/>
              <a:gd name="T107" fmla="*/ 2147483647 h 16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943"/>
              <a:gd name="T163" fmla="*/ 0 h 1638"/>
              <a:gd name="T164" fmla="*/ 3943 w 3943"/>
              <a:gd name="T165" fmla="*/ 1638 h 163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943" h="1638" extrusionOk="0">
                <a:moveTo>
                  <a:pt x="254" y="870"/>
                </a:moveTo>
                <a:cubicBezTo>
                  <a:pt x="224" y="873"/>
                  <a:pt x="234" y="850"/>
                  <a:pt x="199" y="882"/>
                </a:cubicBezTo>
                <a:cubicBezTo>
                  <a:pt x="167" y="910"/>
                  <a:pt x="152" y="974"/>
                  <a:pt x="169" y="1013"/>
                </a:cubicBezTo>
                <a:cubicBezTo>
                  <a:pt x="192" y="1065"/>
                  <a:pt x="257" y="1059"/>
                  <a:pt x="301" y="1043"/>
                </a:cubicBezTo>
                <a:cubicBezTo>
                  <a:pt x="468" y="981"/>
                  <a:pt x="558" y="767"/>
                  <a:pt x="599" y="611"/>
                </a:cubicBezTo>
                <a:cubicBezTo>
                  <a:pt x="632" y="485"/>
                  <a:pt x="674" y="285"/>
                  <a:pt x="605" y="162"/>
                </a:cubicBezTo>
                <a:cubicBezTo>
                  <a:pt x="592" y="138"/>
                  <a:pt x="577" y="152"/>
                  <a:pt x="568" y="144"/>
                </a:cubicBezTo>
                <a:cubicBezTo>
                  <a:pt x="545" y="182"/>
                  <a:pt x="528" y="215"/>
                  <a:pt x="515" y="260"/>
                </a:cubicBezTo>
                <a:cubicBezTo>
                  <a:pt x="450" y="493"/>
                  <a:pt x="438" y="746"/>
                  <a:pt x="432" y="987"/>
                </a:cubicBezTo>
                <a:cubicBezTo>
                  <a:pt x="427" y="1191"/>
                  <a:pt x="416" y="1398"/>
                  <a:pt x="426" y="1601"/>
                </a:cubicBezTo>
                <a:cubicBezTo>
                  <a:pt x="428" y="1635"/>
                  <a:pt x="435" y="1648"/>
                  <a:pt x="427" y="1603"/>
                </a:cubicBezTo>
                <a:cubicBezTo>
                  <a:pt x="418" y="1565"/>
                  <a:pt x="415" y="1550"/>
                  <a:pt x="411" y="1523"/>
                </a:cubicBezTo>
              </a:path>
              <a:path w="3943" h="1638" extrusionOk="0">
                <a:moveTo>
                  <a:pt x="42" y="581"/>
                </a:moveTo>
                <a:cubicBezTo>
                  <a:pt x="21" y="584"/>
                  <a:pt x="10" y="585"/>
                  <a:pt x="2" y="607"/>
                </a:cubicBezTo>
                <a:cubicBezTo>
                  <a:pt x="-3" y="622"/>
                  <a:pt x="36" y="582"/>
                  <a:pt x="47" y="574"/>
                </a:cubicBezTo>
              </a:path>
              <a:path w="3943" h="1638" extrusionOk="0">
                <a:moveTo>
                  <a:pt x="1080" y="258"/>
                </a:moveTo>
                <a:cubicBezTo>
                  <a:pt x="1082" y="235"/>
                  <a:pt x="1084" y="216"/>
                  <a:pt x="1082" y="194"/>
                </a:cubicBezTo>
                <a:cubicBezTo>
                  <a:pt x="1083" y="241"/>
                  <a:pt x="1077" y="288"/>
                  <a:pt x="1071" y="335"/>
                </a:cubicBezTo>
                <a:cubicBezTo>
                  <a:pt x="1061" y="423"/>
                  <a:pt x="1048" y="511"/>
                  <a:pt x="1036" y="598"/>
                </a:cubicBezTo>
                <a:cubicBezTo>
                  <a:pt x="1024" y="686"/>
                  <a:pt x="1009" y="773"/>
                  <a:pt x="1001" y="862"/>
                </a:cubicBezTo>
                <a:cubicBezTo>
                  <a:pt x="996" y="911"/>
                  <a:pt x="990" y="962"/>
                  <a:pt x="990" y="1011"/>
                </a:cubicBezTo>
                <a:cubicBezTo>
                  <a:pt x="991" y="1016"/>
                  <a:pt x="991" y="1020"/>
                  <a:pt x="992" y="1025"/>
                </a:cubicBezTo>
              </a:path>
              <a:path w="3943" h="1638" extrusionOk="0">
                <a:moveTo>
                  <a:pt x="904" y="599"/>
                </a:moveTo>
                <a:cubicBezTo>
                  <a:pt x="941" y="588"/>
                  <a:pt x="964" y="575"/>
                  <a:pt x="998" y="550"/>
                </a:cubicBezTo>
                <a:cubicBezTo>
                  <a:pt x="1059" y="505"/>
                  <a:pt x="1100" y="450"/>
                  <a:pt x="1142" y="388"/>
                </a:cubicBezTo>
                <a:cubicBezTo>
                  <a:pt x="1190" y="317"/>
                  <a:pt x="1223" y="242"/>
                  <a:pt x="1254" y="163"/>
                </a:cubicBezTo>
                <a:cubicBezTo>
                  <a:pt x="1268" y="128"/>
                  <a:pt x="1278" y="94"/>
                  <a:pt x="1288" y="58"/>
                </a:cubicBezTo>
                <a:cubicBezTo>
                  <a:pt x="1276" y="105"/>
                  <a:pt x="1270" y="134"/>
                  <a:pt x="1261" y="182"/>
                </a:cubicBezTo>
                <a:cubicBezTo>
                  <a:pt x="1223" y="375"/>
                  <a:pt x="1174" y="575"/>
                  <a:pt x="1169" y="773"/>
                </a:cubicBezTo>
                <a:cubicBezTo>
                  <a:pt x="1168" y="808"/>
                  <a:pt x="1176" y="827"/>
                  <a:pt x="1184" y="858"/>
                </a:cubicBezTo>
                <a:cubicBezTo>
                  <a:pt x="1216" y="843"/>
                  <a:pt x="1228" y="836"/>
                  <a:pt x="1248" y="797"/>
                </a:cubicBezTo>
                <a:cubicBezTo>
                  <a:pt x="1273" y="750"/>
                  <a:pt x="1295" y="700"/>
                  <a:pt x="1314" y="650"/>
                </a:cubicBezTo>
                <a:cubicBezTo>
                  <a:pt x="1321" y="629"/>
                  <a:pt x="1322" y="624"/>
                  <a:pt x="1330" y="613"/>
                </a:cubicBezTo>
                <a:cubicBezTo>
                  <a:pt x="1337" y="642"/>
                  <a:pt x="1342" y="670"/>
                  <a:pt x="1344" y="702"/>
                </a:cubicBezTo>
                <a:cubicBezTo>
                  <a:pt x="1347" y="735"/>
                  <a:pt x="1349" y="767"/>
                  <a:pt x="1363" y="797"/>
                </a:cubicBezTo>
                <a:cubicBezTo>
                  <a:pt x="1366" y="800"/>
                  <a:pt x="1369" y="803"/>
                  <a:pt x="1372" y="806"/>
                </a:cubicBezTo>
                <a:cubicBezTo>
                  <a:pt x="1396" y="803"/>
                  <a:pt x="1401" y="811"/>
                  <a:pt x="1423" y="789"/>
                </a:cubicBezTo>
                <a:cubicBezTo>
                  <a:pt x="1445" y="767"/>
                  <a:pt x="1460" y="738"/>
                  <a:pt x="1479" y="713"/>
                </a:cubicBezTo>
                <a:cubicBezTo>
                  <a:pt x="1489" y="699"/>
                  <a:pt x="1490" y="695"/>
                  <a:pt x="1499" y="689"/>
                </a:cubicBezTo>
                <a:cubicBezTo>
                  <a:pt x="1512" y="719"/>
                  <a:pt x="1518" y="740"/>
                  <a:pt x="1521" y="778"/>
                </a:cubicBezTo>
                <a:cubicBezTo>
                  <a:pt x="1525" y="830"/>
                  <a:pt x="1527" y="881"/>
                  <a:pt x="1546" y="927"/>
                </a:cubicBezTo>
                <a:cubicBezTo>
                  <a:pt x="1573" y="894"/>
                  <a:pt x="1588" y="868"/>
                  <a:pt x="1604" y="827"/>
                </a:cubicBezTo>
              </a:path>
              <a:path w="3943" h="1638" extrusionOk="0">
                <a:moveTo>
                  <a:pt x="1636" y="489"/>
                </a:moveTo>
                <a:cubicBezTo>
                  <a:pt x="1620" y="469"/>
                  <a:pt x="1602" y="449"/>
                  <a:pt x="1579" y="479"/>
                </a:cubicBezTo>
                <a:cubicBezTo>
                  <a:pt x="1577" y="485"/>
                  <a:pt x="1576" y="490"/>
                  <a:pt x="1574" y="496"/>
                </a:cubicBezTo>
                <a:cubicBezTo>
                  <a:pt x="1607" y="506"/>
                  <a:pt x="1636" y="503"/>
                  <a:pt x="1671" y="503"/>
                </a:cubicBezTo>
                <a:cubicBezTo>
                  <a:pt x="1705" y="503"/>
                  <a:pt x="1754" y="500"/>
                  <a:pt x="1780" y="526"/>
                </a:cubicBezTo>
                <a:cubicBezTo>
                  <a:pt x="1802" y="549"/>
                  <a:pt x="1775" y="598"/>
                  <a:pt x="1765" y="619"/>
                </a:cubicBezTo>
                <a:cubicBezTo>
                  <a:pt x="1747" y="659"/>
                  <a:pt x="1727" y="700"/>
                  <a:pt x="1735" y="746"/>
                </a:cubicBezTo>
                <a:cubicBezTo>
                  <a:pt x="1742" y="785"/>
                  <a:pt x="1772" y="810"/>
                  <a:pt x="1801" y="833"/>
                </a:cubicBezTo>
                <a:cubicBezTo>
                  <a:pt x="1817" y="846"/>
                  <a:pt x="1830" y="854"/>
                  <a:pt x="1843" y="869"/>
                </a:cubicBezTo>
                <a:cubicBezTo>
                  <a:pt x="1821" y="876"/>
                  <a:pt x="1798" y="880"/>
                  <a:pt x="1775" y="878"/>
                </a:cubicBezTo>
                <a:cubicBezTo>
                  <a:pt x="1748" y="876"/>
                  <a:pt x="1735" y="865"/>
                  <a:pt x="1723" y="843"/>
                </a:cubicBezTo>
              </a:path>
              <a:path w="3943" h="1638" extrusionOk="0">
                <a:moveTo>
                  <a:pt x="2214" y="143"/>
                </a:moveTo>
                <a:cubicBezTo>
                  <a:pt x="2245" y="153"/>
                  <a:pt x="2237" y="188"/>
                  <a:pt x="2238" y="223"/>
                </a:cubicBezTo>
                <a:cubicBezTo>
                  <a:pt x="2241" y="305"/>
                  <a:pt x="2240" y="388"/>
                  <a:pt x="2239" y="470"/>
                </a:cubicBezTo>
                <a:cubicBezTo>
                  <a:pt x="2238" y="554"/>
                  <a:pt x="2235" y="639"/>
                  <a:pt x="2241" y="723"/>
                </a:cubicBezTo>
                <a:cubicBezTo>
                  <a:pt x="2242" y="743"/>
                  <a:pt x="2242" y="822"/>
                  <a:pt x="2280" y="821"/>
                </a:cubicBezTo>
                <a:cubicBezTo>
                  <a:pt x="2319" y="820"/>
                  <a:pt x="2351" y="763"/>
                  <a:pt x="2370" y="737"/>
                </a:cubicBezTo>
                <a:cubicBezTo>
                  <a:pt x="2400" y="695"/>
                  <a:pt x="2427" y="652"/>
                  <a:pt x="2455" y="609"/>
                </a:cubicBezTo>
                <a:cubicBezTo>
                  <a:pt x="2458" y="603"/>
                  <a:pt x="2462" y="598"/>
                  <a:pt x="2465" y="592"/>
                </a:cubicBezTo>
                <a:cubicBezTo>
                  <a:pt x="2491" y="617"/>
                  <a:pt x="2482" y="643"/>
                  <a:pt x="2483" y="681"/>
                </a:cubicBezTo>
                <a:cubicBezTo>
                  <a:pt x="2484" y="721"/>
                  <a:pt x="2483" y="763"/>
                  <a:pt x="2487" y="802"/>
                </a:cubicBezTo>
                <a:cubicBezTo>
                  <a:pt x="2490" y="833"/>
                  <a:pt x="2506" y="823"/>
                  <a:pt x="2524" y="817"/>
                </a:cubicBezTo>
              </a:path>
              <a:path w="3943" h="1638" extrusionOk="0">
                <a:moveTo>
                  <a:pt x="2725" y="560"/>
                </a:moveTo>
                <a:cubicBezTo>
                  <a:pt x="2739" y="587"/>
                  <a:pt x="2748" y="615"/>
                  <a:pt x="2762" y="642"/>
                </a:cubicBezTo>
                <a:cubicBezTo>
                  <a:pt x="2776" y="669"/>
                  <a:pt x="2790" y="694"/>
                  <a:pt x="2813" y="714"/>
                </a:cubicBezTo>
                <a:cubicBezTo>
                  <a:pt x="2804" y="693"/>
                  <a:pt x="2797" y="681"/>
                  <a:pt x="2771" y="682"/>
                </a:cubicBezTo>
                <a:cubicBezTo>
                  <a:pt x="2732" y="683"/>
                  <a:pt x="2699" y="715"/>
                  <a:pt x="2680" y="747"/>
                </a:cubicBezTo>
                <a:cubicBezTo>
                  <a:pt x="2665" y="772"/>
                  <a:pt x="2656" y="806"/>
                  <a:pt x="2667" y="834"/>
                </a:cubicBezTo>
                <a:cubicBezTo>
                  <a:pt x="2675" y="853"/>
                  <a:pt x="2692" y="867"/>
                  <a:pt x="2713" y="865"/>
                </a:cubicBezTo>
                <a:cubicBezTo>
                  <a:pt x="2738" y="862"/>
                  <a:pt x="2763" y="839"/>
                  <a:pt x="2778" y="821"/>
                </a:cubicBezTo>
                <a:cubicBezTo>
                  <a:pt x="2810" y="782"/>
                  <a:pt x="2833" y="733"/>
                  <a:pt x="2860" y="691"/>
                </a:cubicBezTo>
              </a:path>
              <a:path w="3943" h="1638" extrusionOk="0">
                <a:moveTo>
                  <a:pt x="3087" y="53"/>
                </a:moveTo>
                <a:cubicBezTo>
                  <a:pt x="3064" y="85"/>
                  <a:pt x="3057" y="124"/>
                  <a:pt x="3048" y="164"/>
                </a:cubicBezTo>
                <a:cubicBezTo>
                  <a:pt x="3030" y="241"/>
                  <a:pt x="3017" y="320"/>
                  <a:pt x="3006" y="399"/>
                </a:cubicBezTo>
                <a:cubicBezTo>
                  <a:pt x="2989" y="514"/>
                  <a:pt x="2982" y="628"/>
                  <a:pt x="2984" y="744"/>
                </a:cubicBezTo>
                <a:cubicBezTo>
                  <a:pt x="2984" y="767"/>
                  <a:pt x="2975" y="821"/>
                  <a:pt x="3002" y="829"/>
                </a:cubicBezTo>
                <a:cubicBezTo>
                  <a:pt x="3011" y="813"/>
                  <a:pt x="3015" y="807"/>
                  <a:pt x="3022" y="796"/>
                </a:cubicBezTo>
              </a:path>
              <a:path w="3943" h="1638" extrusionOk="0">
                <a:moveTo>
                  <a:pt x="3327" y="86"/>
                </a:moveTo>
                <a:cubicBezTo>
                  <a:pt x="3343" y="55"/>
                  <a:pt x="3359" y="28"/>
                  <a:pt x="3379" y="0"/>
                </a:cubicBezTo>
                <a:cubicBezTo>
                  <a:pt x="3386" y="37"/>
                  <a:pt x="3385" y="69"/>
                  <a:pt x="3378" y="112"/>
                </a:cubicBezTo>
                <a:cubicBezTo>
                  <a:pt x="3359" y="226"/>
                  <a:pt x="3337" y="340"/>
                  <a:pt x="3316" y="454"/>
                </a:cubicBezTo>
                <a:cubicBezTo>
                  <a:pt x="3301" y="533"/>
                  <a:pt x="3282" y="613"/>
                  <a:pt x="3270" y="693"/>
                </a:cubicBezTo>
                <a:cubicBezTo>
                  <a:pt x="3266" y="722"/>
                  <a:pt x="3264" y="750"/>
                  <a:pt x="3258" y="779"/>
                </a:cubicBezTo>
              </a:path>
              <a:path w="3943" h="1638" extrusionOk="0">
                <a:moveTo>
                  <a:pt x="3209" y="566"/>
                </a:moveTo>
                <a:cubicBezTo>
                  <a:pt x="3209" y="545"/>
                  <a:pt x="3206" y="512"/>
                  <a:pt x="3235" y="504"/>
                </a:cubicBezTo>
                <a:cubicBezTo>
                  <a:pt x="3264" y="496"/>
                  <a:pt x="3305" y="499"/>
                  <a:pt x="3334" y="502"/>
                </a:cubicBezTo>
                <a:cubicBezTo>
                  <a:pt x="3353" y="504"/>
                  <a:pt x="3382" y="503"/>
                  <a:pt x="3401" y="510"/>
                </a:cubicBezTo>
                <a:cubicBezTo>
                  <a:pt x="3418" y="516"/>
                  <a:pt x="3442" y="547"/>
                  <a:pt x="3457" y="559"/>
                </a:cubicBezTo>
                <a:cubicBezTo>
                  <a:pt x="3491" y="587"/>
                  <a:pt x="3528" y="611"/>
                  <a:pt x="3564" y="636"/>
                </a:cubicBezTo>
                <a:cubicBezTo>
                  <a:pt x="3595" y="657"/>
                  <a:pt x="3626" y="676"/>
                  <a:pt x="3654" y="701"/>
                </a:cubicBezTo>
                <a:cubicBezTo>
                  <a:pt x="3666" y="712"/>
                  <a:pt x="3671" y="724"/>
                  <a:pt x="3679" y="737"/>
                </a:cubicBezTo>
                <a:cubicBezTo>
                  <a:pt x="3655" y="742"/>
                  <a:pt x="3633" y="744"/>
                  <a:pt x="3609" y="746"/>
                </a:cubicBezTo>
                <a:cubicBezTo>
                  <a:pt x="3575" y="750"/>
                  <a:pt x="3541" y="751"/>
                  <a:pt x="3507" y="755"/>
                </a:cubicBezTo>
                <a:cubicBezTo>
                  <a:pt x="3487" y="757"/>
                  <a:pt x="3480" y="757"/>
                  <a:pt x="3461" y="751"/>
                </a:cubicBezTo>
                <a:cubicBezTo>
                  <a:pt x="3487" y="744"/>
                  <a:pt x="3517" y="737"/>
                  <a:pt x="3545" y="731"/>
                </a:cubicBezTo>
              </a:path>
              <a:path w="3943" h="1638" extrusionOk="0">
                <a:moveTo>
                  <a:pt x="3932" y="832"/>
                </a:moveTo>
                <a:cubicBezTo>
                  <a:pt x="3942" y="873"/>
                  <a:pt x="3944" y="906"/>
                  <a:pt x="3933" y="948"/>
                </a:cubicBezTo>
                <a:cubicBezTo>
                  <a:pt x="3931" y="956"/>
                  <a:pt x="3892" y="1017"/>
                  <a:pt x="3900" y="1023"/>
                </a:cubicBezTo>
                <a:cubicBezTo>
                  <a:pt x="3903" y="1022"/>
                  <a:pt x="3907" y="1022"/>
                  <a:pt x="3910" y="1021"/>
                </a:cubicBezTo>
              </a:path>
              <a:path w="3943" h="1638" extrusionOk="0">
                <a:moveTo>
                  <a:pt x="616" y="1344"/>
                </a:moveTo>
                <a:cubicBezTo>
                  <a:pt x="592" y="1347"/>
                  <a:pt x="568" y="1349"/>
                  <a:pt x="544" y="1352"/>
                </a:cubicBezTo>
                <a:cubicBezTo>
                  <a:pt x="608" y="1339"/>
                  <a:pt x="674" y="1322"/>
                  <a:pt x="739" y="1307"/>
                </a:cubicBezTo>
                <a:cubicBezTo>
                  <a:pt x="1079" y="1230"/>
                  <a:pt x="1419" y="1164"/>
                  <a:pt x="1764" y="1117"/>
                </a:cubicBezTo>
                <a:cubicBezTo>
                  <a:pt x="1988" y="1086"/>
                  <a:pt x="3347" y="808"/>
                  <a:pt x="3520" y="1006"/>
                </a:cubicBezTo>
                <a:cubicBezTo>
                  <a:pt x="3539" y="1027"/>
                  <a:pt x="3501" y="1020"/>
                  <a:pt x="3505" y="1029"/>
                </a:cubicBezTo>
                <a:cubicBezTo>
                  <a:pt x="3502" y="1033"/>
                  <a:pt x="3499" y="1038"/>
                  <a:pt x="3496" y="104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8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97700" y="3130550"/>
            <a:ext cx="1460500" cy="785813"/>
          </a:xfrm>
          <a:custGeom>
            <a:avLst/>
            <a:gdLst>
              <a:gd name="T0" fmla="*/ 2147483647 w 4057"/>
              <a:gd name="T1" fmla="*/ 2147483647 h 2182"/>
              <a:gd name="T2" fmla="*/ 2147483647 w 4057"/>
              <a:gd name="T3" fmla="*/ 2147483647 h 2182"/>
              <a:gd name="T4" fmla="*/ 2147483647 w 4057"/>
              <a:gd name="T5" fmla="*/ 2147483647 h 2182"/>
              <a:gd name="T6" fmla="*/ 2147483647 w 4057"/>
              <a:gd name="T7" fmla="*/ 2147483647 h 2182"/>
              <a:gd name="T8" fmla="*/ 2147483647 w 4057"/>
              <a:gd name="T9" fmla="*/ 2147483647 h 2182"/>
              <a:gd name="T10" fmla="*/ 2147483647 w 4057"/>
              <a:gd name="T11" fmla="*/ 2147483647 h 2182"/>
              <a:gd name="T12" fmla="*/ 2147483647 w 4057"/>
              <a:gd name="T13" fmla="*/ 2147483647 h 2182"/>
              <a:gd name="T14" fmla="*/ 2147483647 w 4057"/>
              <a:gd name="T15" fmla="*/ 2147483647 h 2182"/>
              <a:gd name="T16" fmla="*/ 2147483647 w 4057"/>
              <a:gd name="T17" fmla="*/ 2147483647 h 2182"/>
              <a:gd name="T18" fmla="*/ 2147483647 w 4057"/>
              <a:gd name="T19" fmla="*/ 2147483647 h 2182"/>
              <a:gd name="T20" fmla="*/ 2147483647 w 4057"/>
              <a:gd name="T21" fmla="*/ 2147483647 h 2182"/>
              <a:gd name="T22" fmla="*/ 2147483647 w 4057"/>
              <a:gd name="T23" fmla="*/ 2147483647 h 2182"/>
              <a:gd name="T24" fmla="*/ 2147483647 w 4057"/>
              <a:gd name="T25" fmla="*/ 2147483647 h 2182"/>
              <a:gd name="T26" fmla="*/ 2147483647 w 4057"/>
              <a:gd name="T27" fmla="*/ 2147483647 h 2182"/>
              <a:gd name="T28" fmla="*/ 2147483647 w 4057"/>
              <a:gd name="T29" fmla="*/ 2147483647 h 2182"/>
              <a:gd name="T30" fmla="*/ 2147483647 w 4057"/>
              <a:gd name="T31" fmla="*/ 2147483647 h 2182"/>
              <a:gd name="T32" fmla="*/ 2147483647 w 4057"/>
              <a:gd name="T33" fmla="*/ 2147483647 h 2182"/>
              <a:gd name="T34" fmla="*/ 2147483647 w 4057"/>
              <a:gd name="T35" fmla="*/ 2147483647 h 2182"/>
              <a:gd name="T36" fmla="*/ 2147483647 w 4057"/>
              <a:gd name="T37" fmla="*/ 2147483647 h 2182"/>
              <a:gd name="T38" fmla="*/ 2147483647 w 4057"/>
              <a:gd name="T39" fmla="*/ 2147483647 h 2182"/>
              <a:gd name="T40" fmla="*/ 2147483647 w 4057"/>
              <a:gd name="T41" fmla="*/ 2147483647 h 2182"/>
              <a:gd name="T42" fmla="*/ 2147483647 w 4057"/>
              <a:gd name="T43" fmla="*/ 2147483647 h 2182"/>
              <a:gd name="T44" fmla="*/ 2147483647 w 4057"/>
              <a:gd name="T45" fmla="*/ 2147483647 h 2182"/>
              <a:gd name="T46" fmla="*/ 2147483647 w 4057"/>
              <a:gd name="T47" fmla="*/ 2147483647 h 2182"/>
              <a:gd name="T48" fmla="*/ 2147483647 w 4057"/>
              <a:gd name="T49" fmla="*/ 2147483647 h 2182"/>
              <a:gd name="T50" fmla="*/ 2147483647 w 4057"/>
              <a:gd name="T51" fmla="*/ 2147483647 h 2182"/>
              <a:gd name="T52" fmla="*/ 2147483647 w 4057"/>
              <a:gd name="T53" fmla="*/ 2147483647 h 2182"/>
              <a:gd name="T54" fmla="*/ 2147483647 w 4057"/>
              <a:gd name="T55" fmla="*/ 2147483647 h 2182"/>
              <a:gd name="T56" fmla="*/ 2147483647 w 4057"/>
              <a:gd name="T57" fmla="*/ 2147483647 h 2182"/>
              <a:gd name="T58" fmla="*/ 2147483647 w 4057"/>
              <a:gd name="T59" fmla="*/ 2147483647 h 2182"/>
              <a:gd name="T60" fmla="*/ 2147483647 w 4057"/>
              <a:gd name="T61" fmla="*/ 2147483647 h 2182"/>
              <a:gd name="T62" fmla="*/ 2147483647 w 4057"/>
              <a:gd name="T63" fmla="*/ 2147483647 h 2182"/>
              <a:gd name="T64" fmla="*/ 2147483647 w 4057"/>
              <a:gd name="T65" fmla="*/ 2147483647 h 2182"/>
              <a:gd name="T66" fmla="*/ 2147483647 w 4057"/>
              <a:gd name="T67" fmla="*/ 2147483647 h 2182"/>
              <a:gd name="T68" fmla="*/ 2147483647 w 4057"/>
              <a:gd name="T69" fmla="*/ 2147483647 h 21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057"/>
              <a:gd name="T106" fmla="*/ 0 h 2182"/>
              <a:gd name="T107" fmla="*/ 4057 w 4057"/>
              <a:gd name="T108" fmla="*/ 2182 h 218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057" h="2182" extrusionOk="0">
                <a:moveTo>
                  <a:pt x="0" y="1410"/>
                </a:moveTo>
                <a:cubicBezTo>
                  <a:pt x="15" y="1458"/>
                  <a:pt x="28" y="1558"/>
                  <a:pt x="77" y="1586"/>
                </a:cubicBezTo>
                <a:cubicBezTo>
                  <a:pt x="138" y="1621"/>
                  <a:pt x="198" y="1607"/>
                  <a:pt x="257" y="1570"/>
                </a:cubicBezTo>
                <a:cubicBezTo>
                  <a:pt x="360" y="1505"/>
                  <a:pt x="446" y="1403"/>
                  <a:pt x="507" y="1299"/>
                </a:cubicBezTo>
                <a:cubicBezTo>
                  <a:pt x="663" y="1033"/>
                  <a:pt x="690" y="704"/>
                  <a:pt x="591" y="413"/>
                </a:cubicBezTo>
                <a:cubicBezTo>
                  <a:pt x="555" y="306"/>
                  <a:pt x="516" y="259"/>
                  <a:pt x="424" y="221"/>
                </a:cubicBezTo>
                <a:cubicBezTo>
                  <a:pt x="380" y="298"/>
                  <a:pt x="356" y="351"/>
                  <a:pt x="343" y="444"/>
                </a:cubicBezTo>
                <a:cubicBezTo>
                  <a:pt x="266" y="977"/>
                  <a:pt x="409" y="1488"/>
                  <a:pt x="559" y="1993"/>
                </a:cubicBezTo>
                <a:cubicBezTo>
                  <a:pt x="576" y="2050"/>
                  <a:pt x="602" y="2111"/>
                  <a:pt x="606" y="2170"/>
                </a:cubicBezTo>
                <a:cubicBezTo>
                  <a:pt x="608" y="2201"/>
                  <a:pt x="602" y="2149"/>
                  <a:pt x="597" y="2148"/>
                </a:cubicBezTo>
              </a:path>
              <a:path w="4057" h="2182" extrusionOk="0">
                <a:moveTo>
                  <a:pt x="49" y="978"/>
                </a:moveTo>
                <a:cubicBezTo>
                  <a:pt x="45" y="978"/>
                  <a:pt x="41" y="978"/>
                  <a:pt x="37" y="978"/>
                </a:cubicBezTo>
                <a:cubicBezTo>
                  <a:pt x="42" y="1012"/>
                  <a:pt x="61" y="1013"/>
                  <a:pt x="98" y="1002"/>
                </a:cubicBezTo>
                <a:cubicBezTo>
                  <a:pt x="138" y="990"/>
                  <a:pt x="177" y="968"/>
                  <a:pt x="214" y="951"/>
                </a:cubicBezTo>
              </a:path>
              <a:path w="4057" h="2182" extrusionOk="0">
                <a:moveTo>
                  <a:pt x="1039" y="1315"/>
                </a:moveTo>
                <a:cubicBezTo>
                  <a:pt x="1047" y="1281"/>
                  <a:pt x="1059" y="1247"/>
                  <a:pt x="1069" y="1213"/>
                </a:cubicBezTo>
                <a:cubicBezTo>
                  <a:pt x="1085" y="1156"/>
                  <a:pt x="1105" y="1101"/>
                  <a:pt x="1123" y="1045"/>
                </a:cubicBezTo>
                <a:cubicBezTo>
                  <a:pt x="1134" y="1010"/>
                  <a:pt x="1145" y="985"/>
                  <a:pt x="1164" y="956"/>
                </a:cubicBezTo>
                <a:cubicBezTo>
                  <a:pt x="1189" y="974"/>
                  <a:pt x="1202" y="991"/>
                  <a:pt x="1222" y="1017"/>
                </a:cubicBezTo>
                <a:cubicBezTo>
                  <a:pt x="1278" y="1091"/>
                  <a:pt x="1350" y="1161"/>
                  <a:pt x="1446" y="1170"/>
                </a:cubicBezTo>
                <a:cubicBezTo>
                  <a:pt x="1540" y="1179"/>
                  <a:pt x="1621" y="1130"/>
                  <a:pt x="1664" y="1048"/>
                </a:cubicBezTo>
                <a:cubicBezTo>
                  <a:pt x="1692" y="994"/>
                  <a:pt x="1706" y="932"/>
                  <a:pt x="1708" y="871"/>
                </a:cubicBezTo>
                <a:cubicBezTo>
                  <a:pt x="1710" y="826"/>
                  <a:pt x="1712" y="748"/>
                  <a:pt x="1671" y="717"/>
                </a:cubicBezTo>
                <a:cubicBezTo>
                  <a:pt x="1667" y="717"/>
                  <a:pt x="1664" y="717"/>
                  <a:pt x="1660" y="717"/>
                </a:cubicBezTo>
                <a:cubicBezTo>
                  <a:pt x="1621" y="757"/>
                  <a:pt x="1598" y="804"/>
                  <a:pt x="1573" y="854"/>
                </a:cubicBezTo>
                <a:cubicBezTo>
                  <a:pt x="1545" y="910"/>
                  <a:pt x="1520" y="967"/>
                  <a:pt x="1493" y="1024"/>
                </a:cubicBezTo>
                <a:cubicBezTo>
                  <a:pt x="1461" y="1094"/>
                  <a:pt x="1434" y="1181"/>
                  <a:pt x="1385" y="1241"/>
                </a:cubicBezTo>
                <a:cubicBezTo>
                  <a:pt x="1364" y="1266"/>
                  <a:pt x="1350" y="1269"/>
                  <a:pt x="1319" y="1269"/>
                </a:cubicBezTo>
                <a:cubicBezTo>
                  <a:pt x="1287" y="1269"/>
                  <a:pt x="1251" y="1258"/>
                  <a:pt x="1221" y="1248"/>
                </a:cubicBezTo>
                <a:cubicBezTo>
                  <a:pt x="1196" y="1240"/>
                  <a:pt x="1168" y="1232"/>
                  <a:pt x="1145" y="1219"/>
                </a:cubicBezTo>
                <a:cubicBezTo>
                  <a:pt x="1111" y="1200"/>
                  <a:pt x="1149" y="1182"/>
                  <a:pt x="1165" y="1166"/>
                </a:cubicBezTo>
              </a:path>
              <a:path w="4057" h="2182" extrusionOk="0">
                <a:moveTo>
                  <a:pt x="2147" y="6"/>
                </a:moveTo>
                <a:cubicBezTo>
                  <a:pt x="2181" y="16"/>
                  <a:pt x="2179" y="15"/>
                  <a:pt x="2188" y="65"/>
                </a:cubicBezTo>
                <a:cubicBezTo>
                  <a:pt x="2206" y="167"/>
                  <a:pt x="2211" y="271"/>
                  <a:pt x="2218" y="374"/>
                </a:cubicBezTo>
                <a:cubicBezTo>
                  <a:pt x="2228" y="526"/>
                  <a:pt x="2227" y="679"/>
                  <a:pt x="2228" y="831"/>
                </a:cubicBezTo>
                <a:cubicBezTo>
                  <a:pt x="2229" y="989"/>
                  <a:pt x="2227" y="1147"/>
                  <a:pt x="2227" y="1305"/>
                </a:cubicBezTo>
                <a:cubicBezTo>
                  <a:pt x="2226" y="1331"/>
                  <a:pt x="2225" y="1338"/>
                  <a:pt x="2233" y="1354"/>
                </a:cubicBezTo>
                <a:cubicBezTo>
                  <a:pt x="2260" y="1305"/>
                  <a:pt x="2283" y="1258"/>
                  <a:pt x="2304" y="1205"/>
                </a:cubicBezTo>
              </a:path>
              <a:path w="4057" h="2182" extrusionOk="0">
                <a:moveTo>
                  <a:pt x="2441" y="931"/>
                </a:moveTo>
                <a:cubicBezTo>
                  <a:pt x="2460" y="889"/>
                  <a:pt x="2480" y="851"/>
                  <a:pt x="2501" y="811"/>
                </a:cubicBezTo>
                <a:cubicBezTo>
                  <a:pt x="2491" y="856"/>
                  <a:pt x="2476" y="899"/>
                  <a:pt x="2465" y="944"/>
                </a:cubicBezTo>
                <a:cubicBezTo>
                  <a:pt x="2450" y="1005"/>
                  <a:pt x="2457" y="1029"/>
                  <a:pt x="2473" y="1082"/>
                </a:cubicBezTo>
                <a:cubicBezTo>
                  <a:pt x="2533" y="1088"/>
                  <a:pt x="2568" y="1091"/>
                  <a:pt x="2628" y="1066"/>
                </a:cubicBezTo>
                <a:cubicBezTo>
                  <a:pt x="2687" y="1042"/>
                  <a:pt x="2752" y="1003"/>
                  <a:pt x="2788" y="948"/>
                </a:cubicBezTo>
                <a:cubicBezTo>
                  <a:pt x="2813" y="909"/>
                  <a:pt x="2820" y="863"/>
                  <a:pt x="2812" y="818"/>
                </a:cubicBezTo>
                <a:cubicBezTo>
                  <a:pt x="2808" y="796"/>
                  <a:pt x="2804" y="797"/>
                  <a:pt x="2797" y="776"/>
                </a:cubicBezTo>
                <a:cubicBezTo>
                  <a:pt x="2852" y="857"/>
                  <a:pt x="2899" y="938"/>
                  <a:pt x="2985" y="990"/>
                </a:cubicBezTo>
                <a:cubicBezTo>
                  <a:pt x="3082" y="1048"/>
                  <a:pt x="3215" y="1081"/>
                  <a:pt x="3328" y="1067"/>
                </a:cubicBezTo>
                <a:cubicBezTo>
                  <a:pt x="3334" y="1064"/>
                  <a:pt x="3340" y="1061"/>
                  <a:pt x="3346" y="1058"/>
                </a:cubicBezTo>
                <a:cubicBezTo>
                  <a:pt x="3321" y="1007"/>
                  <a:pt x="3294" y="974"/>
                  <a:pt x="3248" y="931"/>
                </a:cubicBezTo>
                <a:cubicBezTo>
                  <a:pt x="3157" y="845"/>
                  <a:pt x="3011" y="749"/>
                  <a:pt x="2950" y="639"/>
                </a:cubicBezTo>
                <a:cubicBezTo>
                  <a:pt x="2936" y="613"/>
                  <a:pt x="2930" y="608"/>
                  <a:pt x="2933" y="589"/>
                </a:cubicBezTo>
                <a:cubicBezTo>
                  <a:pt x="2980" y="587"/>
                  <a:pt x="3010" y="588"/>
                  <a:pt x="3057" y="615"/>
                </a:cubicBezTo>
                <a:cubicBezTo>
                  <a:pt x="3148" y="668"/>
                  <a:pt x="3221" y="750"/>
                  <a:pt x="3278" y="838"/>
                </a:cubicBezTo>
                <a:cubicBezTo>
                  <a:pt x="3427" y="1069"/>
                  <a:pt x="3506" y="1394"/>
                  <a:pt x="3483" y="1668"/>
                </a:cubicBezTo>
                <a:cubicBezTo>
                  <a:pt x="3478" y="1730"/>
                  <a:pt x="3452" y="1738"/>
                  <a:pt x="3437" y="1760"/>
                </a:cubicBezTo>
                <a:cubicBezTo>
                  <a:pt x="3393" y="1637"/>
                  <a:pt x="3379" y="1521"/>
                  <a:pt x="3373" y="1389"/>
                </a:cubicBezTo>
                <a:cubicBezTo>
                  <a:pt x="3362" y="1151"/>
                  <a:pt x="3338" y="810"/>
                  <a:pt x="3473" y="598"/>
                </a:cubicBezTo>
                <a:cubicBezTo>
                  <a:pt x="3499" y="572"/>
                  <a:pt x="3505" y="564"/>
                  <a:pt x="3529" y="561"/>
                </a:cubicBezTo>
                <a:cubicBezTo>
                  <a:pt x="3565" y="602"/>
                  <a:pt x="3585" y="602"/>
                  <a:pt x="3593" y="667"/>
                </a:cubicBezTo>
                <a:cubicBezTo>
                  <a:pt x="3600" y="719"/>
                  <a:pt x="3582" y="768"/>
                  <a:pt x="3588" y="819"/>
                </a:cubicBezTo>
                <a:cubicBezTo>
                  <a:pt x="3596" y="883"/>
                  <a:pt x="3585" y="820"/>
                  <a:pt x="3619" y="846"/>
                </a:cubicBezTo>
              </a:path>
              <a:path w="4057" h="2182" extrusionOk="0">
                <a:moveTo>
                  <a:pt x="3898" y="613"/>
                </a:moveTo>
                <a:cubicBezTo>
                  <a:pt x="3919" y="587"/>
                  <a:pt x="3924" y="582"/>
                  <a:pt x="3933" y="563"/>
                </a:cubicBezTo>
                <a:cubicBezTo>
                  <a:pt x="3899" y="551"/>
                  <a:pt x="3865" y="577"/>
                  <a:pt x="3840" y="611"/>
                </a:cubicBezTo>
                <a:cubicBezTo>
                  <a:pt x="3805" y="660"/>
                  <a:pt x="3815" y="712"/>
                  <a:pt x="3846" y="759"/>
                </a:cubicBezTo>
                <a:cubicBezTo>
                  <a:pt x="3886" y="819"/>
                  <a:pt x="3951" y="859"/>
                  <a:pt x="4001" y="910"/>
                </a:cubicBezTo>
                <a:cubicBezTo>
                  <a:pt x="4030" y="940"/>
                  <a:pt x="4075" y="986"/>
                  <a:pt x="4048" y="1032"/>
                </a:cubicBezTo>
                <a:cubicBezTo>
                  <a:pt x="4028" y="1067"/>
                  <a:pt x="3970" y="1084"/>
                  <a:pt x="3933" y="1084"/>
                </a:cubicBezTo>
                <a:cubicBezTo>
                  <a:pt x="3906" y="1084"/>
                  <a:pt x="3854" y="1078"/>
                  <a:pt x="3844" y="1045"/>
                </a:cubicBezTo>
                <a:cubicBezTo>
                  <a:pt x="3845" y="1025"/>
                  <a:pt x="3845" y="1019"/>
                  <a:pt x="3853" y="100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9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13275" y="3246438"/>
            <a:ext cx="3119438" cy="2921000"/>
          </a:xfrm>
          <a:custGeom>
            <a:avLst/>
            <a:gdLst>
              <a:gd name="T0" fmla="*/ 2147483647 w 8665"/>
              <a:gd name="T1" fmla="*/ 2147483647 h 8112"/>
              <a:gd name="T2" fmla="*/ 2147483647 w 8665"/>
              <a:gd name="T3" fmla="*/ 2147483647 h 8112"/>
              <a:gd name="T4" fmla="*/ 2147483647 w 8665"/>
              <a:gd name="T5" fmla="*/ 2147483647 h 8112"/>
              <a:gd name="T6" fmla="*/ 2147483647 w 8665"/>
              <a:gd name="T7" fmla="*/ 2147483647 h 8112"/>
              <a:gd name="T8" fmla="*/ 2147483647 w 8665"/>
              <a:gd name="T9" fmla="*/ 2147483647 h 8112"/>
              <a:gd name="T10" fmla="*/ 2147483647 w 8665"/>
              <a:gd name="T11" fmla="*/ 2147483647 h 8112"/>
              <a:gd name="T12" fmla="*/ 2147483647 w 8665"/>
              <a:gd name="T13" fmla="*/ 2147483647 h 8112"/>
              <a:gd name="T14" fmla="*/ 2147483647 w 8665"/>
              <a:gd name="T15" fmla="*/ 2147483647 h 8112"/>
              <a:gd name="T16" fmla="*/ 2147483647 w 8665"/>
              <a:gd name="T17" fmla="*/ 2147483647 h 8112"/>
              <a:gd name="T18" fmla="*/ 2147483647 w 8665"/>
              <a:gd name="T19" fmla="*/ 2147483647 h 8112"/>
              <a:gd name="T20" fmla="*/ 2147483647 w 8665"/>
              <a:gd name="T21" fmla="*/ 2147483647 h 8112"/>
              <a:gd name="T22" fmla="*/ 2147483647 w 8665"/>
              <a:gd name="T23" fmla="*/ 2147483647 h 8112"/>
              <a:gd name="T24" fmla="*/ 2147483647 w 8665"/>
              <a:gd name="T25" fmla="*/ 2147483647 h 8112"/>
              <a:gd name="T26" fmla="*/ 2147483647 w 8665"/>
              <a:gd name="T27" fmla="*/ 2147483647 h 8112"/>
              <a:gd name="T28" fmla="*/ 2147483647 w 8665"/>
              <a:gd name="T29" fmla="*/ 2147483647 h 8112"/>
              <a:gd name="T30" fmla="*/ 2147483647 w 8665"/>
              <a:gd name="T31" fmla="*/ 2147483647 h 8112"/>
              <a:gd name="T32" fmla="*/ 2147483647 w 8665"/>
              <a:gd name="T33" fmla="*/ 2147483647 h 8112"/>
              <a:gd name="T34" fmla="*/ 2147483647 w 8665"/>
              <a:gd name="T35" fmla="*/ 2147483647 h 8112"/>
              <a:gd name="T36" fmla="*/ 2147483647 w 8665"/>
              <a:gd name="T37" fmla="*/ 2147483647 h 8112"/>
              <a:gd name="T38" fmla="*/ 2147483647 w 8665"/>
              <a:gd name="T39" fmla="*/ 2147483647 h 8112"/>
              <a:gd name="T40" fmla="*/ 2147483647 w 8665"/>
              <a:gd name="T41" fmla="*/ 2147483647 h 8112"/>
              <a:gd name="T42" fmla="*/ 2147483647 w 8665"/>
              <a:gd name="T43" fmla="*/ 2147483647 h 8112"/>
              <a:gd name="T44" fmla="*/ 2147483647 w 8665"/>
              <a:gd name="T45" fmla="*/ 2147483647 h 8112"/>
              <a:gd name="T46" fmla="*/ 2147483647 w 8665"/>
              <a:gd name="T47" fmla="*/ 2147483647 h 8112"/>
              <a:gd name="T48" fmla="*/ 2147483647 w 8665"/>
              <a:gd name="T49" fmla="*/ 2147483647 h 8112"/>
              <a:gd name="T50" fmla="*/ 2147483647 w 8665"/>
              <a:gd name="T51" fmla="*/ 2147483647 h 8112"/>
              <a:gd name="T52" fmla="*/ 2147483647 w 8665"/>
              <a:gd name="T53" fmla="*/ 2147483647 h 8112"/>
              <a:gd name="T54" fmla="*/ 2147483647 w 8665"/>
              <a:gd name="T55" fmla="*/ 2147483647 h 8112"/>
              <a:gd name="T56" fmla="*/ 2147483647 w 8665"/>
              <a:gd name="T57" fmla="*/ 2147483647 h 8112"/>
              <a:gd name="T58" fmla="*/ 2147483647 w 8665"/>
              <a:gd name="T59" fmla="*/ 2147483647 h 8112"/>
              <a:gd name="T60" fmla="*/ 2147483647 w 8665"/>
              <a:gd name="T61" fmla="*/ 2147483647 h 8112"/>
              <a:gd name="T62" fmla="*/ 2147483647 w 8665"/>
              <a:gd name="T63" fmla="*/ 2147483647 h 8112"/>
              <a:gd name="T64" fmla="*/ 2147483647 w 8665"/>
              <a:gd name="T65" fmla="*/ 2147483647 h 8112"/>
              <a:gd name="T66" fmla="*/ 2147483647 w 8665"/>
              <a:gd name="T67" fmla="*/ 2147483647 h 8112"/>
              <a:gd name="T68" fmla="*/ 2147483647 w 8665"/>
              <a:gd name="T69" fmla="*/ 2147483647 h 8112"/>
              <a:gd name="T70" fmla="*/ 2147483647 w 8665"/>
              <a:gd name="T71" fmla="*/ 2147483647 h 8112"/>
              <a:gd name="T72" fmla="*/ 2147483647 w 8665"/>
              <a:gd name="T73" fmla="*/ 2147483647 h 8112"/>
              <a:gd name="T74" fmla="*/ 2147483647 w 8665"/>
              <a:gd name="T75" fmla="*/ 2147483647 h 8112"/>
              <a:gd name="T76" fmla="*/ 2147483647 w 8665"/>
              <a:gd name="T77" fmla="*/ 2147483647 h 8112"/>
              <a:gd name="T78" fmla="*/ 2147483647 w 8665"/>
              <a:gd name="T79" fmla="*/ 2147483647 h 8112"/>
              <a:gd name="T80" fmla="*/ 0 w 8665"/>
              <a:gd name="T81" fmla="*/ 2147483647 h 8112"/>
              <a:gd name="T82" fmla="*/ 2147483647 w 8665"/>
              <a:gd name="T83" fmla="*/ 2147483647 h 8112"/>
              <a:gd name="T84" fmla="*/ 2147483647 w 8665"/>
              <a:gd name="T85" fmla="*/ 2147483647 h 8112"/>
              <a:gd name="T86" fmla="*/ 2147483647 w 8665"/>
              <a:gd name="T87" fmla="*/ 2147483647 h 8112"/>
              <a:gd name="T88" fmla="*/ 2147483647 w 8665"/>
              <a:gd name="T89" fmla="*/ 2147483647 h 8112"/>
              <a:gd name="T90" fmla="*/ 2147483647 w 8665"/>
              <a:gd name="T91" fmla="*/ 2147483647 h 8112"/>
              <a:gd name="T92" fmla="*/ 2147483647 w 8665"/>
              <a:gd name="T93" fmla="*/ 2147483647 h 8112"/>
              <a:gd name="T94" fmla="*/ 2147483647 w 8665"/>
              <a:gd name="T95" fmla="*/ 2147483647 h 8112"/>
              <a:gd name="T96" fmla="*/ 2147483647 w 8665"/>
              <a:gd name="T97" fmla="*/ 2147483647 h 8112"/>
              <a:gd name="T98" fmla="*/ 2147483647 w 8665"/>
              <a:gd name="T99" fmla="*/ 2147483647 h 8112"/>
              <a:gd name="T100" fmla="*/ 2147483647 w 8665"/>
              <a:gd name="T101" fmla="*/ 2147483647 h 8112"/>
              <a:gd name="T102" fmla="*/ 2147483647 w 8665"/>
              <a:gd name="T103" fmla="*/ 2147483647 h 8112"/>
              <a:gd name="T104" fmla="*/ 2147483647 w 8665"/>
              <a:gd name="T105" fmla="*/ 2147483647 h 81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665"/>
              <a:gd name="T160" fmla="*/ 0 h 8112"/>
              <a:gd name="T161" fmla="*/ 8665 w 8665"/>
              <a:gd name="T162" fmla="*/ 8112 h 81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665" h="8112" extrusionOk="0">
                <a:moveTo>
                  <a:pt x="1217" y="1919"/>
                </a:moveTo>
                <a:cubicBezTo>
                  <a:pt x="1212" y="1905"/>
                  <a:pt x="1211" y="1900"/>
                  <a:pt x="1205" y="1892"/>
                </a:cubicBezTo>
                <a:cubicBezTo>
                  <a:pt x="1198" y="1924"/>
                  <a:pt x="1198" y="1955"/>
                  <a:pt x="1198" y="1988"/>
                </a:cubicBezTo>
                <a:cubicBezTo>
                  <a:pt x="1197" y="2082"/>
                  <a:pt x="1196" y="2177"/>
                  <a:pt x="1196" y="2271"/>
                </a:cubicBezTo>
                <a:cubicBezTo>
                  <a:pt x="1196" y="2372"/>
                  <a:pt x="1192" y="2473"/>
                  <a:pt x="1191" y="2574"/>
                </a:cubicBezTo>
                <a:cubicBezTo>
                  <a:pt x="1190" y="2612"/>
                  <a:pt x="1171" y="2716"/>
                  <a:pt x="1193" y="2686"/>
                </a:cubicBezTo>
                <a:cubicBezTo>
                  <a:pt x="1194" y="2680"/>
                  <a:pt x="1196" y="2674"/>
                  <a:pt x="1197" y="2668"/>
                </a:cubicBezTo>
              </a:path>
              <a:path w="8665" h="8112" extrusionOk="0">
                <a:moveTo>
                  <a:pt x="1512" y="1894"/>
                </a:moveTo>
                <a:cubicBezTo>
                  <a:pt x="1532" y="1949"/>
                  <a:pt x="1540" y="2007"/>
                  <a:pt x="1538" y="2066"/>
                </a:cubicBezTo>
                <a:cubicBezTo>
                  <a:pt x="1535" y="2162"/>
                  <a:pt x="1527" y="2257"/>
                  <a:pt x="1522" y="2353"/>
                </a:cubicBezTo>
                <a:cubicBezTo>
                  <a:pt x="1517" y="2434"/>
                  <a:pt x="1509" y="2518"/>
                  <a:pt x="1511" y="2599"/>
                </a:cubicBezTo>
                <a:cubicBezTo>
                  <a:pt x="1512" y="2627"/>
                  <a:pt x="1515" y="2649"/>
                  <a:pt x="1512" y="2677"/>
                </a:cubicBezTo>
              </a:path>
              <a:path w="8665" h="8112" extrusionOk="0">
                <a:moveTo>
                  <a:pt x="1308" y="2381"/>
                </a:moveTo>
                <a:cubicBezTo>
                  <a:pt x="1318" y="2351"/>
                  <a:pt x="1351" y="2355"/>
                  <a:pt x="1383" y="2348"/>
                </a:cubicBezTo>
                <a:cubicBezTo>
                  <a:pt x="1433" y="2337"/>
                  <a:pt x="1482" y="2325"/>
                  <a:pt x="1528" y="2304"/>
                </a:cubicBezTo>
                <a:cubicBezTo>
                  <a:pt x="1560" y="2290"/>
                  <a:pt x="1589" y="2269"/>
                  <a:pt x="1618" y="2250"/>
                </a:cubicBezTo>
              </a:path>
              <a:path w="8665" h="8112" extrusionOk="0">
                <a:moveTo>
                  <a:pt x="1893" y="2156"/>
                </a:moveTo>
                <a:cubicBezTo>
                  <a:pt x="1945" y="2111"/>
                  <a:pt x="1956" y="2057"/>
                  <a:pt x="1938" y="1989"/>
                </a:cubicBezTo>
                <a:cubicBezTo>
                  <a:pt x="1928" y="1953"/>
                  <a:pt x="1905" y="1901"/>
                  <a:pt x="1861" y="1898"/>
                </a:cubicBezTo>
                <a:cubicBezTo>
                  <a:pt x="1804" y="1894"/>
                  <a:pt x="1772" y="1970"/>
                  <a:pt x="1754" y="2011"/>
                </a:cubicBezTo>
                <a:cubicBezTo>
                  <a:pt x="1714" y="2103"/>
                  <a:pt x="1697" y="2202"/>
                  <a:pt x="1697" y="2302"/>
                </a:cubicBezTo>
                <a:cubicBezTo>
                  <a:pt x="1697" y="2399"/>
                  <a:pt x="1712" y="2496"/>
                  <a:pt x="1754" y="2584"/>
                </a:cubicBezTo>
                <a:cubicBezTo>
                  <a:pt x="1782" y="2642"/>
                  <a:pt x="1825" y="2689"/>
                  <a:pt x="1888" y="2706"/>
                </a:cubicBezTo>
                <a:cubicBezTo>
                  <a:pt x="1936" y="2719"/>
                  <a:pt x="1984" y="2684"/>
                  <a:pt x="2016" y="2650"/>
                </a:cubicBezTo>
                <a:cubicBezTo>
                  <a:pt x="2043" y="2615"/>
                  <a:pt x="2052" y="2603"/>
                  <a:pt x="2065" y="2576"/>
                </a:cubicBezTo>
              </a:path>
              <a:path w="8665" h="8112" extrusionOk="0">
                <a:moveTo>
                  <a:pt x="2334" y="1767"/>
                </a:moveTo>
                <a:cubicBezTo>
                  <a:pt x="2304" y="1781"/>
                  <a:pt x="2297" y="1788"/>
                  <a:pt x="2276" y="1822"/>
                </a:cubicBezTo>
                <a:cubicBezTo>
                  <a:pt x="2230" y="1893"/>
                  <a:pt x="2204" y="1973"/>
                  <a:pt x="2181" y="2054"/>
                </a:cubicBezTo>
                <a:cubicBezTo>
                  <a:pt x="2138" y="2209"/>
                  <a:pt x="2125" y="2369"/>
                  <a:pt x="2160" y="2527"/>
                </a:cubicBezTo>
                <a:cubicBezTo>
                  <a:pt x="2175" y="2595"/>
                  <a:pt x="2202" y="2660"/>
                  <a:pt x="2245" y="2715"/>
                </a:cubicBezTo>
                <a:cubicBezTo>
                  <a:pt x="2265" y="2741"/>
                  <a:pt x="2296" y="2776"/>
                  <a:pt x="2331" y="2752"/>
                </a:cubicBezTo>
                <a:cubicBezTo>
                  <a:pt x="2337" y="2746"/>
                  <a:pt x="2342" y="2741"/>
                  <a:pt x="2348" y="2735"/>
                </a:cubicBezTo>
              </a:path>
              <a:path w="8665" h="8112" extrusionOk="0">
                <a:moveTo>
                  <a:pt x="2690" y="2268"/>
                </a:moveTo>
                <a:cubicBezTo>
                  <a:pt x="2663" y="2265"/>
                  <a:pt x="2647" y="2273"/>
                  <a:pt x="2624" y="2288"/>
                </a:cubicBezTo>
                <a:cubicBezTo>
                  <a:pt x="2589" y="2311"/>
                  <a:pt x="2560" y="2345"/>
                  <a:pt x="2539" y="2381"/>
                </a:cubicBezTo>
                <a:cubicBezTo>
                  <a:pt x="2510" y="2430"/>
                  <a:pt x="2495" y="2484"/>
                  <a:pt x="2496" y="2541"/>
                </a:cubicBezTo>
                <a:cubicBezTo>
                  <a:pt x="2497" y="2592"/>
                  <a:pt x="2510" y="2634"/>
                  <a:pt x="2551" y="2665"/>
                </a:cubicBezTo>
                <a:cubicBezTo>
                  <a:pt x="2590" y="2695"/>
                  <a:pt x="2632" y="2682"/>
                  <a:pt x="2673" y="2662"/>
                </a:cubicBezTo>
                <a:cubicBezTo>
                  <a:pt x="2708" y="2642"/>
                  <a:pt x="2719" y="2636"/>
                  <a:pt x="2739" y="2619"/>
                </a:cubicBezTo>
              </a:path>
              <a:path w="8665" h="8112" extrusionOk="0">
                <a:moveTo>
                  <a:pt x="2836" y="2633"/>
                </a:moveTo>
                <a:cubicBezTo>
                  <a:pt x="2849" y="2659"/>
                  <a:pt x="2861" y="2631"/>
                  <a:pt x="2872" y="2616"/>
                </a:cubicBezTo>
                <a:cubicBezTo>
                  <a:pt x="2898" y="2578"/>
                  <a:pt x="2916" y="2536"/>
                  <a:pt x="2934" y="2494"/>
                </a:cubicBezTo>
                <a:cubicBezTo>
                  <a:pt x="2954" y="2449"/>
                  <a:pt x="2969" y="2402"/>
                  <a:pt x="2994" y="2360"/>
                </a:cubicBezTo>
                <a:cubicBezTo>
                  <a:pt x="3006" y="2343"/>
                  <a:pt x="3008" y="2338"/>
                  <a:pt x="3020" y="2331"/>
                </a:cubicBezTo>
                <a:cubicBezTo>
                  <a:pt x="3050" y="2341"/>
                  <a:pt x="3056" y="2363"/>
                  <a:pt x="3070" y="2391"/>
                </a:cubicBezTo>
                <a:cubicBezTo>
                  <a:pt x="3094" y="2441"/>
                  <a:pt x="3143" y="2517"/>
                  <a:pt x="3138" y="2575"/>
                </a:cubicBezTo>
                <a:cubicBezTo>
                  <a:pt x="3137" y="2578"/>
                  <a:pt x="3135" y="2582"/>
                  <a:pt x="3134" y="2585"/>
                </a:cubicBezTo>
                <a:cubicBezTo>
                  <a:pt x="3100" y="2593"/>
                  <a:pt x="3087" y="2582"/>
                  <a:pt x="3059" y="2557"/>
                </a:cubicBezTo>
                <a:cubicBezTo>
                  <a:pt x="3026" y="2527"/>
                  <a:pt x="2997" y="2491"/>
                  <a:pt x="2972" y="2454"/>
                </a:cubicBezTo>
                <a:cubicBezTo>
                  <a:pt x="2956" y="2431"/>
                  <a:pt x="2945" y="2411"/>
                  <a:pt x="2940" y="2384"/>
                </a:cubicBezTo>
                <a:cubicBezTo>
                  <a:pt x="2962" y="2383"/>
                  <a:pt x="2985" y="2390"/>
                  <a:pt x="3005" y="2400"/>
                </a:cubicBezTo>
                <a:cubicBezTo>
                  <a:pt x="3015" y="2406"/>
                  <a:pt x="3025" y="2412"/>
                  <a:pt x="3035" y="2418"/>
                </a:cubicBezTo>
              </a:path>
              <a:path w="8665" h="8112" extrusionOk="0">
                <a:moveTo>
                  <a:pt x="3087" y="2449"/>
                </a:moveTo>
                <a:cubicBezTo>
                  <a:pt x="3115" y="2467"/>
                  <a:pt x="3142" y="2485"/>
                  <a:pt x="3171" y="2502"/>
                </a:cubicBezTo>
                <a:cubicBezTo>
                  <a:pt x="3196" y="2517"/>
                  <a:pt x="3213" y="2500"/>
                  <a:pt x="3239" y="2496"/>
                </a:cubicBezTo>
                <a:cubicBezTo>
                  <a:pt x="3257" y="2493"/>
                  <a:pt x="3277" y="2504"/>
                  <a:pt x="3293" y="2510"/>
                </a:cubicBezTo>
                <a:cubicBezTo>
                  <a:pt x="3312" y="2517"/>
                  <a:pt x="3329" y="2523"/>
                  <a:pt x="3348" y="2513"/>
                </a:cubicBezTo>
                <a:cubicBezTo>
                  <a:pt x="3375" y="2499"/>
                  <a:pt x="3379" y="2466"/>
                  <a:pt x="3386" y="2440"/>
                </a:cubicBezTo>
                <a:cubicBezTo>
                  <a:pt x="3401" y="2385"/>
                  <a:pt x="3394" y="2327"/>
                  <a:pt x="3396" y="2271"/>
                </a:cubicBezTo>
                <a:cubicBezTo>
                  <a:pt x="3397" y="2220"/>
                  <a:pt x="3399" y="2168"/>
                  <a:pt x="3399" y="2117"/>
                </a:cubicBezTo>
              </a:path>
              <a:path w="8665" h="8112" extrusionOk="0">
                <a:moveTo>
                  <a:pt x="3467" y="1937"/>
                </a:moveTo>
                <a:cubicBezTo>
                  <a:pt x="3474" y="2020"/>
                  <a:pt x="3470" y="2101"/>
                  <a:pt x="3468" y="2184"/>
                </a:cubicBezTo>
                <a:cubicBezTo>
                  <a:pt x="3466" y="2258"/>
                  <a:pt x="3463" y="2334"/>
                  <a:pt x="3466" y="2408"/>
                </a:cubicBezTo>
                <a:cubicBezTo>
                  <a:pt x="3467" y="2433"/>
                  <a:pt x="3469" y="2459"/>
                  <a:pt x="3473" y="2483"/>
                </a:cubicBezTo>
              </a:path>
              <a:path w="8665" h="8112" extrusionOk="0">
                <a:moveTo>
                  <a:pt x="3423" y="2310"/>
                </a:moveTo>
                <a:cubicBezTo>
                  <a:pt x="3424" y="2283"/>
                  <a:pt x="3437" y="2288"/>
                  <a:pt x="3463" y="2292"/>
                </a:cubicBezTo>
                <a:cubicBezTo>
                  <a:pt x="3496" y="2297"/>
                  <a:pt x="3529" y="2304"/>
                  <a:pt x="3562" y="2305"/>
                </a:cubicBezTo>
                <a:cubicBezTo>
                  <a:pt x="3584" y="2306"/>
                  <a:pt x="3606" y="2305"/>
                  <a:pt x="3628" y="2305"/>
                </a:cubicBezTo>
              </a:path>
              <a:path w="8665" h="8112" extrusionOk="0">
                <a:moveTo>
                  <a:pt x="3719" y="2590"/>
                </a:moveTo>
                <a:cubicBezTo>
                  <a:pt x="3712" y="2648"/>
                  <a:pt x="3706" y="2704"/>
                  <a:pt x="3690" y="2760"/>
                </a:cubicBezTo>
                <a:cubicBezTo>
                  <a:pt x="3685" y="2779"/>
                  <a:pt x="3680" y="2798"/>
                  <a:pt x="3673" y="2816"/>
                </a:cubicBezTo>
              </a:path>
              <a:path w="8665" h="8112" extrusionOk="0">
                <a:moveTo>
                  <a:pt x="4149" y="2250"/>
                </a:moveTo>
                <a:cubicBezTo>
                  <a:pt x="4150" y="2244"/>
                  <a:pt x="4150" y="2239"/>
                  <a:pt x="4151" y="2233"/>
                </a:cubicBezTo>
                <a:cubicBezTo>
                  <a:pt x="4122" y="2232"/>
                  <a:pt x="4112" y="2226"/>
                  <a:pt x="4091" y="2259"/>
                </a:cubicBezTo>
                <a:cubicBezTo>
                  <a:pt x="4067" y="2297"/>
                  <a:pt x="4057" y="2346"/>
                  <a:pt x="4055" y="2390"/>
                </a:cubicBezTo>
                <a:cubicBezTo>
                  <a:pt x="4053" y="2431"/>
                  <a:pt x="4060" y="2481"/>
                  <a:pt x="4082" y="2517"/>
                </a:cubicBezTo>
                <a:cubicBezTo>
                  <a:pt x="4098" y="2544"/>
                  <a:pt x="4126" y="2559"/>
                  <a:pt x="4156" y="2554"/>
                </a:cubicBezTo>
                <a:cubicBezTo>
                  <a:pt x="4193" y="2549"/>
                  <a:pt x="4222" y="2519"/>
                  <a:pt x="4247" y="2495"/>
                </a:cubicBezTo>
                <a:cubicBezTo>
                  <a:pt x="4285" y="2458"/>
                  <a:pt x="4306" y="2412"/>
                  <a:pt x="4334" y="2368"/>
                </a:cubicBezTo>
                <a:cubicBezTo>
                  <a:pt x="4345" y="2350"/>
                  <a:pt x="4379" y="2282"/>
                  <a:pt x="4404" y="2279"/>
                </a:cubicBezTo>
                <a:cubicBezTo>
                  <a:pt x="4438" y="2274"/>
                  <a:pt x="4454" y="2297"/>
                  <a:pt x="4473" y="2325"/>
                </a:cubicBezTo>
                <a:cubicBezTo>
                  <a:pt x="4501" y="2368"/>
                  <a:pt x="4525" y="2418"/>
                  <a:pt x="4541" y="2467"/>
                </a:cubicBezTo>
                <a:cubicBezTo>
                  <a:pt x="4553" y="2506"/>
                  <a:pt x="4572" y="2568"/>
                  <a:pt x="4535" y="2600"/>
                </a:cubicBezTo>
                <a:cubicBezTo>
                  <a:pt x="4506" y="2625"/>
                  <a:pt x="4458" y="2606"/>
                  <a:pt x="4429" y="2593"/>
                </a:cubicBezTo>
                <a:cubicBezTo>
                  <a:pt x="4389" y="2575"/>
                  <a:pt x="4347" y="2542"/>
                  <a:pt x="4321" y="2506"/>
                </a:cubicBezTo>
                <a:cubicBezTo>
                  <a:pt x="4307" y="2487"/>
                  <a:pt x="4311" y="2470"/>
                  <a:pt x="4309" y="2455"/>
                </a:cubicBezTo>
                <a:cubicBezTo>
                  <a:pt x="4329" y="2447"/>
                  <a:pt x="4345" y="2440"/>
                  <a:pt x="4373" y="2444"/>
                </a:cubicBezTo>
                <a:cubicBezTo>
                  <a:pt x="4406" y="2449"/>
                  <a:pt x="4437" y="2452"/>
                  <a:pt x="4470" y="2454"/>
                </a:cubicBezTo>
                <a:cubicBezTo>
                  <a:pt x="4501" y="2456"/>
                  <a:pt x="4523" y="2449"/>
                  <a:pt x="4553" y="2443"/>
                </a:cubicBezTo>
                <a:cubicBezTo>
                  <a:pt x="4576" y="2439"/>
                  <a:pt x="4595" y="2430"/>
                  <a:pt x="4619" y="2436"/>
                </a:cubicBezTo>
                <a:cubicBezTo>
                  <a:pt x="4644" y="2443"/>
                  <a:pt x="4665" y="2465"/>
                  <a:pt x="4684" y="2481"/>
                </a:cubicBezTo>
                <a:cubicBezTo>
                  <a:pt x="4707" y="2500"/>
                  <a:pt x="4733" y="2526"/>
                  <a:pt x="4765" y="2528"/>
                </a:cubicBezTo>
                <a:cubicBezTo>
                  <a:pt x="4799" y="2530"/>
                  <a:pt x="4824" y="2509"/>
                  <a:pt x="4841" y="2481"/>
                </a:cubicBezTo>
                <a:cubicBezTo>
                  <a:pt x="4861" y="2448"/>
                  <a:pt x="4866" y="2409"/>
                  <a:pt x="4874" y="2372"/>
                </a:cubicBezTo>
              </a:path>
              <a:path w="8665" h="8112" extrusionOk="0">
                <a:moveTo>
                  <a:pt x="4857" y="1898"/>
                </a:moveTo>
                <a:cubicBezTo>
                  <a:pt x="4858" y="1892"/>
                  <a:pt x="4859" y="1887"/>
                  <a:pt x="4860" y="1881"/>
                </a:cubicBezTo>
                <a:cubicBezTo>
                  <a:pt x="4895" y="1912"/>
                  <a:pt x="4899" y="1954"/>
                  <a:pt x="4909" y="2001"/>
                </a:cubicBezTo>
                <a:cubicBezTo>
                  <a:pt x="4942" y="2161"/>
                  <a:pt x="4964" y="2322"/>
                  <a:pt x="5008" y="2480"/>
                </a:cubicBezTo>
                <a:cubicBezTo>
                  <a:pt x="5016" y="2509"/>
                  <a:pt x="5023" y="2557"/>
                  <a:pt x="5046" y="2528"/>
                </a:cubicBezTo>
              </a:path>
              <a:path w="8665" h="8112" extrusionOk="0">
                <a:moveTo>
                  <a:pt x="4957" y="2332"/>
                </a:moveTo>
                <a:cubicBezTo>
                  <a:pt x="4941" y="2313"/>
                  <a:pt x="4925" y="2295"/>
                  <a:pt x="4909" y="2276"/>
                </a:cubicBezTo>
                <a:cubicBezTo>
                  <a:pt x="4939" y="2276"/>
                  <a:pt x="4968" y="2285"/>
                  <a:pt x="4998" y="2286"/>
                </a:cubicBezTo>
                <a:cubicBezTo>
                  <a:pt x="5040" y="2287"/>
                  <a:pt x="5072" y="2286"/>
                  <a:pt x="5107" y="2261"/>
                </a:cubicBezTo>
                <a:cubicBezTo>
                  <a:pt x="5131" y="2244"/>
                  <a:pt x="5143" y="2223"/>
                  <a:pt x="5159" y="2199"/>
                </a:cubicBezTo>
              </a:path>
              <a:path w="8665" h="8112" extrusionOk="0">
                <a:moveTo>
                  <a:pt x="5276" y="1731"/>
                </a:moveTo>
                <a:cubicBezTo>
                  <a:pt x="5314" y="1719"/>
                  <a:pt x="5336" y="1732"/>
                  <a:pt x="5363" y="1765"/>
                </a:cubicBezTo>
                <a:cubicBezTo>
                  <a:pt x="5416" y="1829"/>
                  <a:pt x="5439" y="1912"/>
                  <a:pt x="5457" y="1991"/>
                </a:cubicBezTo>
                <a:cubicBezTo>
                  <a:pt x="5494" y="2154"/>
                  <a:pt x="5506" y="2328"/>
                  <a:pt x="5477" y="2494"/>
                </a:cubicBezTo>
                <a:cubicBezTo>
                  <a:pt x="5472" y="2522"/>
                  <a:pt x="5464" y="2547"/>
                  <a:pt x="5454" y="2573"/>
                </a:cubicBezTo>
              </a:path>
              <a:path w="8665" h="8112" extrusionOk="0">
                <a:moveTo>
                  <a:pt x="1991" y="3010"/>
                </a:moveTo>
                <a:cubicBezTo>
                  <a:pt x="2035" y="3007"/>
                  <a:pt x="2046" y="3008"/>
                  <a:pt x="2089" y="3001"/>
                </a:cubicBezTo>
                <a:cubicBezTo>
                  <a:pt x="2215" y="2980"/>
                  <a:pt x="2340" y="2960"/>
                  <a:pt x="2467" y="2944"/>
                </a:cubicBezTo>
                <a:cubicBezTo>
                  <a:pt x="3192" y="2851"/>
                  <a:pt x="3926" y="2790"/>
                  <a:pt x="4657" y="2792"/>
                </a:cubicBezTo>
                <a:cubicBezTo>
                  <a:pt x="4697" y="2792"/>
                  <a:pt x="4738" y="2791"/>
                  <a:pt x="4778" y="2791"/>
                </a:cubicBezTo>
                <a:cubicBezTo>
                  <a:pt x="4735" y="2783"/>
                  <a:pt x="4697" y="2777"/>
                  <a:pt x="4650" y="2777"/>
                </a:cubicBezTo>
                <a:cubicBezTo>
                  <a:pt x="4631" y="2778"/>
                  <a:pt x="4613" y="2778"/>
                  <a:pt x="4594" y="2779"/>
                </a:cubicBezTo>
              </a:path>
              <a:path w="8665" h="8112" extrusionOk="0">
                <a:moveTo>
                  <a:pt x="2224" y="3051"/>
                </a:moveTo>
                <a:cubicBezTo>
                  <a:pt x="2261" y="3058"/>
                  <a:pt x="2274" y="3060"/>
                  <a:pt x="2311" y="3060"/>
                </a:cubicBezTo>
                <a:cubicBezTo>
                  <a:pt x="2438" y="3060"/>
                  <a:pt x="2564" y="3045"/>
                  <a:pt x="2690" y="3036"/>
                </a:cubicBezTo>
                <a:cubicBezTo>
                  <a:pt x="2907" y="3020"/>
                  <a:pt x="3124" y="3004"/>
                  <a:pt x="3341" y="2988"/>
                </a:cubicBezTo>
                <a:cubicBezTo>
                  <a:pt x="3580" y="2971"/>
                  <a:pt x="4258" y="2806"/>
                  <a:pt x="4482" y="2924"/>
                </a:cubicBezTo>
                <a:cubicBezTo>
                  <a:pt x="4496" y="2932"/>
                  <a:pt x="4451" y="2930"/>
                  <a:pt x="4436" y="2936"/>
                </a:cubicBezTo>
              </a:path>
              <a:path w="8665" h="8112" extrusionOk="0">
                <a:moveTo>
                  <a:pt x="0" y="1296"/>
                </a:moveTo>
                <a:cubicBezTo>
                  <a:pt x="5" y="1324"/>
                  <a:pt x="4" y="1353"/>
                  <a:pt x="17" y="1379"/>
                </a:cubicBezTo>
                <a:cubicBezTo>
                  <a:pt x="29" y="1403"/>
                  <a:pt x="40" y="1416"/>
                  <a:pt x="65" y="1428"/>
                </a:cubicBezTo>
                <a:cubicBezTo>
                  <a:pt x="99" y="1445"/>
                  <a:pt x="159" y="1438"/>
                  <a:pt x="195" y="1436"/>
                </a:cubicBezTo>
                <a:cubicBezTo>
                  <a:pt x="292" y="1431"/>
                  <a:pt x="393" y="1412"/>
                  <a:pt x="489" y="1394"/>
                </a:cubicBezTo>
                <a:cubicBezTo>
                  <a:pt x="1015" y="1295"/>
                  <a:pt x="1531" y="1101"/>
                  <a:pt x="2066" y="1060"/>
                </a:cubicBezTo>
                <a:cubicBezTo>
                  <a:pt x="2145" y="1054"/>
                  <a:pt x="2223" y="1054"/>
                  <a:pt x="2301" y="1062"/>
                </a:cubicBezTo>
                <a:cubicBezTo>
                  <a:pt x="2405" y="1073"/>
                  <a:pt x="2507" y="1096"/>
                  <a:pt x="2611" y="1108"/>
                </a:cubicBezTo>
                <a:cubicBezTo>
                  <a:pt x="2655" y="1113"/>
                  <a:pt x="2716" y="1117"/>
                  <a:pt x="2738" y="1118"/>
                </a:cubicBezTo>
              </a:path>
              <a:path w="8665" h="8112" extrusionOk="0">
                <a:moveTo>
                  <a:pt x="6118" y="0"/>
                </a:moveTo>
                <a:cubicBezTo>
                  <a:pt x="6156" y="94"/>
                  <a:pt x="6218" y="78"/>
                  <a:pt x="6180" y="198"/>
                </a:cubicBezTo>
                <a:cubicBezTo>
                  <a:pt x="6106" y="433"/>
                  <a:pt x="5836" y="534"/>
                  <a:pt x="5892" y="819"/>
                </a:cubicBezTo>
                <a:cubicBezTo>
                  <a:pt x="5942" y="1075"/>
                  <a:pt x="6035" y="1250"/>
                  <a:pt x="6025" y="1527"/>
                </a:cubicBezTo>
                <a:cubicBezTo>
                  <a:pt x="6010" y="1955"/>
                  <a:pt x="6030" y="2325"/>
                  <a:pt x="6098" y="2748"/>
                </a:cubicBezTo>
                <a:cubicBezTo>
                  <a:pt x="6230" y="3571"/>
                  <a:pt x="5854" y="4392"/>
                  <a:pt x="5831" y="5219"/>
                </a:cubicBezTo>
                <a:cubicBezTo>
                  <a:pt x="5806" y="6103"/>
                  <a:pt x="5578" y="6960"/>
                  <a:pt x="5670" y="7847"/>
                </a:cubicBezTo>
                <a:cubicBezTo>
                  <a:pt x="5678" y="7922"/>
                  <a:pt x="5677" y="8054"/>
                  <a:pt x="5720" y="8111"/>
                </a:cubicBezTo>
                <a:cubicBezTo>
                  <a:pt x="5739" y="8086"/>
                  <a:pt x="5747" y="8072"/>
                  <a:pt x="5752" y="8048"/>
                </a:cubicBezTo>
              </a:path>
              <a:path w="8665" h="8112" extrusionOk="0">
                <a:moveTo>
                  <a:pt x="7533" y="4767"/>
                </a:moveTo>
                <a:cubicBezTo>
                  <a:pt x="7509" y="4789"/>
                  <a:pt x="7564" y="4785"/>
                  <a:pt x="7580" y="4786"/>
                </a:cubicBezTo>
                <a:cubicBezTo>
                  <a:pt x="7651" y="4789"/>
                  <a:pt x="7722" y="4786"/>
                  <a:pt x="7792" y="4782"/>
                </a:cubicBezTo>
                <a:cubicBezTo>
                  <a:pt x="7876" y="4777"/>
                  <a:pt x="7963" y="4772"/>
                  <a:pt x="8047" y="4761"/>
                </a:cubicBezTo>
                <a:cubicBezTo>
                  <a:pt x="8094" y="4755"/>
                  <a:pt x="8140" y="4749"/>
                  <a:pt x="8187" y="4748"/>
                </a:cubicBezTo>
                <a:cubicBezTo>
                  <a:pt x="8192" y="4748"/>
                  <a:pt x="8196" y="4748"/>
                  <a:pt x="8201" y="4748"/>
                </a:cubicBezTo>
              </a:path>
              <a:path w="8665" h="8112" extrusionOk="0">
                <a:moveTo>
                  <a:pt x="7716" y="4936"/>
                </a:moveTo>
                <a:cubicBezTo>
                  <a:pt x="7695" y="4940"/>
                  <a:pt x="7690" y="4940"/>
                  <a:pt x="7678" y="4945"/>
                </a:cubicBezTo>
                <a:cubicBezTo>
                  <a:pt x="7711" y="4938"/>
                  <a:pt x="7744" y="4938"/>
                  <a:pt x="7778" y="4937"/>
                </a:cubicBezTo>
                <a:cubicBezTo>
                  <a:pt x="7843" y="4935"/>
                  <a:pt x="7908" y="4935"/>
                  <a:pt x="7973" y="4934"/>
                </a:cubicBezTo>
                <a:cubicBezTo>
                  <a:pt x="8030" y="4933"/>
                  <a:pt x="8084" y="4932"/>
                  <a:pt x="8140" y="4921"/>
                </a:cubicBezTo>
                <a:cubicBezTo>
                  <a:pt x="8172" y="4915"/>
                  <a:pt x="8191" y="4903"/>
                  <a:pt x="8216" y="4885"/>
                </a:cubicBezTo>
              </a:path>
              <a:path w="8665" h="8112" extrusionOk="0">
                <a:moveTo>
                  <a:pt x="8190" y="4420"/>
                </a:moveTo>
                <a:cubicBezTo>
                  <a:pt x="8176" y="4431"/>
                  <a:pt x="8168" y="4439"/>
                  <a:pt x="8156" y="4452"/>
                </a:cubicBezTo>
                <a:cubicBezTo>
                  <a:pt x="8168" y="4475"/>
                  <a:pt x="8177" y="4488"/>
                  <a:pt x="8207" y="4503"/>
                </a:cubicBezTo>
                <a:cubicBezTo>
                  <a:pt x="8271" y="4534"/>
                  <a:pt x="8342" y="4554"/>
                  <a:pt x="8411" y="4571"/>
                </a:cubicBezTo>
                <a:cubicBezTo>
                  <a:pt x="8479" y="4588"/>
                  <a:pt x="8558" y="4601"/>
                  <a:pt x="8620" y="4637"/>
                </a:cubicBezTo>
                <a:cubicBezTo>
                  <a:pt x="8666" y="4664"/>
                  <a:pt x="8675" y="4699"/>
                  <a:pt x="8648" y="4744"/>
                </a:cubicBezTo>
                <a:cubicBezTo>
                  <a:pt x="8589" y="4845"/>
                  <a:pt x="8468" y="4912"/>
                  <a:pt x="8373" y="4973"/>
                </a:cubicBezTo>
                <a:cubicBezTo>
                  <a:pt x="8330" y="5000"/>
                  <a:pt x="8264" y="5047"/>
                  <a:pt x="8209" y="5035"/>
                </a:cubicBezTo>
                <a:cubicBezTo>
                  <a:pt x="8182" y="5020"/>
                  <a:pt x="8173" y="5013"/>
                  <a:pt x="8169" y="498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0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08600" y="4406900"/>
            <a:ext cx="534988" cy="180975"/>
          </a:xfrm>
          <a:custGeom>
            <a:avLst/>
            <a:gdLst>
              <a:gd name="T0" fmla="*/ 2147483647 w 1490"/>
              <a:gd name="T1" fmla="*/ 2147483647 h 504"/>
              <a:gd name="T2" fmla="*/ 2147483647 w 1490"/>
              <a:gd name="T3" fmla="*/ 2147483647 h 504"/>
              <a:gd name="T4" fmla="*/ 2147483647 w 1490"/>
              <a:gd name="T5" fmla="*/ 2147483647 h 504"/>
              <a:gd name="T6" fmla="*/ 2147483647 w 1490"/>
              <a:gd name="T7" fmla="*/ 2147483647 h 504"/>
              <a:gd name="T8" fmla="*/ 0 w 1490"/>
              <a:gd name="T9" fmla="*/ 2147483647 h 504"/>
              <a:gd name="T10" fmla="*/ 2147483647 w 1490"/>
              <a:gd name="T11" fmla="*/ 2147483647 h 504"/>
              <a:gd name="T12" fmla="*/ 2147483647 w 1490"/>
              <a:gd name="T13" fmla="*/ 2147483647 h 504"/>
              <a:gd name="T14" fmla="*/ 2147483647 w 1490"/>
              <a:gd name="T15" fmla="*/ 2147483647 h 504"/>
              <a:gd name="T16" fmla="*/ 2147483647 w 1490"/>
              <a:gd name="T17" fmla="*/ 2147483647 h 504"/>
              <a:gd name="T18" fmla="*/ 2147483647 w 1490"/>
              <a:gd name="T19" fmla="*/ 2147483647 h 504"/>
              <a:gd name="T20" fmla="*/ 2147483647 w 1490"/>
              <a:gd name="T21" fmla="*/ 2147483647 h 504"/>
              <a:gd name="T22" fmla="*/ 2147483647 w 1490"/>
              <a:gd name="T23" fmla="*/ 2147483647 h 504"/>
              <a:gd name="T24" fmla="*/ 2147483647 w 1490"/>
              <a:gd name="T25" fmla="*/ 2147483647 h 504"/>
              <a:gd name="T26" fmla="*/ 2147483647 w 1490"/>
              <a:gd name="T27" fmla="*/ 2147483647 h 504"/>
              <a:gd name="T28" fmla="*/ 2147483647 w 1490"/>
              <a:gd name="T29" fmla="*/ 2147483647 h 504"/>
              <a:gd name="T30" fmla="*/ 2147483647 w 1490"/>
              <a:gd name="T31" fmla="*/ 2147483647 h 504"/>
              <a:gd name="T32" fmla="*/ 2147483647 w 1490"/>
              <a:gd name="T33" fmla="*/ 2147483647 h 504"/>
              <a:gd name="T34" fmla="*/ 2147483647 w 1490"/>
              <a:gd name="T35" fmla="*/ 2147483647 h 504"/>
              <a:gd name="T36" fmla="*/ 2147483647 w 1490"/>
              <a:gd name="T37" fmla="*/ 2147483647 h 504"/>
              <a:gd name="T38" fmla="*/ 2147483647 w 1490"/>
              <a:gd name="T39" fmla="*/ 2147483647 h 504"/>
              <a:gd name="T40" fmla="*/ 2147483647 w 1490"/>
              <a:gd name="T41" fmla="*/ 2147483647 h 504"/>
              <a:gd name="T42" fmla="*/ 2147483647 w 1490"/>
              <a:gd name="T43" fmla="*/ 2147483647 h 504"/>
              <a:gd name="T44" fmla="*/ 2147483647 w 1490"/>
              <a:gd name="T45" fmla="*/ 2147483647 h 504"/>
              <a:gd name="T46" fmla="*/ 2147483647 w 1490"/>
              <a:gd name="T47" fmla="*/ 2147483647 h 504"/>
              <a:gd name="T48" fmla="*/ 2147483647 w 1490"/>
              <a:gd name="T49" fmla="*/ 2147483647 h 504"/>
              <a:gd name="T50" fmla="*/ 2147483647 w 1490"/>
              <a:gd name="T51" fmla="*/ 2147483647 h 504"/>
              <a:gd name="T52" fmla="*/ 2147483647 w 1490"/>
              <a:gd name="T53" fmla="*/ 2147483647 h 504"/>
              <a:gd name="T54" fmla="*/ 2147483647 w 1490"/>
              <a:gd name="T55" fmla="*/ 2147483647 h 504"/>
              <a:gd name="T56" fmla="*/ 2147483647 w 1490"/>
              <a:gd name="T57" fmla="*/ 2147483647 h 504"/>
              <a:gd name="T58" fmla="*/ 2147483647 w 1490"/>
              <a:gd name="T59" fmla="*/ 2147483647 h 504"/>
              <a:gd name="T60" fmla="*/ 2147483647 w 1490"/>
              <a:gd name="T61" fmla="*/ 2147483647 h 504"/>
              <a:gd name="T62" fmla="*/ 2147483647 w 1490"/>
              <a:gd name="T63" fmla="*/ 2147483647 h 504"/>
              <a:gd name="T64" fmla="*/ 2147483647 w 1490"/>
              <a:gd name="T65" fmla="*/ 2147483647 h 504"/>
              <a:gd name="T66" fmla="*/ 2147483647 w 1490"/>
              <a:gd name="T67" fmla="*/ 2147483647 h 504"/>
              <a:gd name="T68" fmla="*/ 2147483647 w 1490"/>
              <a:gd name="T69" fmla="*/ 2147483647 h 504"/>
              <a:gd name="T70" fmla="*/ 2147483647 w 1490"/>
              <a:gd name="T71" fmla="*/ 2147483647 h 504"/>
              <a:gd name="T72" fmla="*/ 2147483647 w 1490"/>
              <a:gd name="T73" fmla="*/ 2147483647 h 504"/>
              <a:gd name="T74" fmla="*/ 2147483647 w 1490"/>
              <a:gd name="T75" fmla="*/ 2147483647 h 504"/>
              <a:gd name="T76" fmla="*/ 2147483647 w 1490"/>
              <a:gd name="T77" fmla="*/ 2147483647 h 504"/>
              <a:gd name="T78" fmla="*/ 2147483647 w 1490"/>
              <a:gd name="T79" fmla="*/ 2147483647 h 504"/>
              <a:gd name="T80" fmla="*/ 2147483647 w 1490"/>
              <a:gd name="T81" fmla="*/ 2147483647 h 504"/>
              <a:gd name="T82" fmla="*/ 2147483647 w 1490"/>
              <a:gd name="T83" fmla="*/ 2147483647 h 504"/>
              <a:gd name="T84" fmla="*/ 2147483647 w 1490"/>
              <a:gd name="T85" fmla="*/ 2147483647 h 504"/>
              <a:gd name="T86" fmla="*/ 2147483647 w 1490"/>
              <a:gd name="T87" fmla="*/ 2147483647 h 504"/>
              <a:gd name="T88" fmla="*/ 2147483647 w 1490"/>
              <a:gd name="T89" fmla="*/ 2147483647 h 504"/>
              <a:gd name="T90" fmla="*/ 2147483647 w 1490"/>
              <a:gd name="T91" fmla="*/ 2147483647 h 504"/>
              <a:gd name="T92" fmla="*/ 2147483647 w 1490"/>
              <a:gd name="T93" fmla="*/ 2147483647 h 504"/>
              <a:gd name="T94" fmla="*/ 2147483647 w 1490"/>
              <a:gd name="T95" fmla="*/ 2147483647 h 504"/>
              <a:gd name="T96" fmla="*/ 2147483647 w 1490"/>
              <a:gd name="T97" fmla="*/ 2147483647 h 504"/>
              <a:gd name="T98" fmla="*/ 2147483647 w 1490"/>
              <a:gd name="T99" fmla="*/ 2147483647 h 504"/>
              <a:gd name="T100" fmla="*/ 2147483647 w 1490"/>
              <a:gd name="T101" fmla="*/ 2147483647 h 50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90"/>
              <a:gd name="T154" fmla="*/ 0 h 504"/>
              <a:gd name="T155" fmla="*/ 1490 w 1490"/>
              <a:gd name="T156" fmla="*/ 504 h 50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90" h="504" extrusionOk="0">
                <a:moveTo>
                  <a:pt x="103" y="197"/>
                </a:moveTo>
                <a:cubicBezTo>
                  <a:pt x="83" y="228"/>
                  <a:pt x="74" y="247"/>
                  <a:pt x="67" y="285"/>
                </a:cubicBezTo>
                <a:cubicBezTo>
                  <a:pt x="59" y="330"/>
                  <a:pt x="55" y="377"/>
                  <a:pt x="51" y="422"/>
                </a:cubicBezTo>
                <a:cubicBezTo>
                  <a:pt x="48" y="462"/>
                  <a:pt x="42" y="475"/>
                  <a:pt x="26" y="503"/>
                </a:cubicBezTo>
                <a:cubicBezTo>
                  <a:pt x="10" y="477"/>
                  <a:pt x="1" y="460"/>
                  <a:pt x="0" y="426"/>
                </a:cubicBezTo>
                <a:cubicBezTo>
                  <a:pt x="-2" y="366"/>
                  <a:pt x="16" y="306"/>
                  <a:pt x="40" y="252"/>
                </a:cubicBezTo>
                <a:cubicBezTo>
                  <a:pt x="72" y="180"/>
                  <a:pt x="139" y="55"/>
                  <a:pt x="227" y="39"/>
                </a:cubicBezTo>
                <a:cubicBezTo>
                  <a:pt x="233" y="39"/>
                  <a:pt x="239" y="40"/>
                  <a:pt x="245" y="40"/>
                </a:cubicBezTo>
                <a:cubicBezTo>
                  <a:pt x="256" y="71"/>
                  <a:pt x="269" y="73"/>
                  <a:pt x="255" y="115"/>
                </a:cubicBezTo>
                <a:cubicBezTo>
                  <a:pt x="235" y="176"/>
                  <a:pt x="185" y="223"/>
                  <a:pt x="141" y="267"/>
                </a:cubicBezTo>
                <a:cubicBezTo>
                  <a:pt x="108" y="300"/>
                  <a:pt x="45" y="341"/>
                  <a:pt x="32" y="388"/>
                </a:cubicBezTo>
                <a:cubicBezTo>
                  <a:pt x="22" y="423"/>
                  <a:pt x="36" y="439"/>
                  <a:pt x="69" y="451"/>
                </a:cubicBezTo>
                <a:cubicBezTo>
                  <a:pt x="120" y="470"/>
                  <a:pt x="181" y="453"/>
                  <a:pt x="231" y="439"/>
                </a:cubicBezTo>
                <a:cubicBezTo>
                  <a:pt x="286" y="423"/>
                  <a:pt x="358" y="400"/>
                  <a:pt x="388" y="348"/>
                </a:cubicBezTo>
                <a:cubicBezTo>
                  <a:pt x="403" y="321"/>
                  <a:pt x="402" y="281"/>
                  <a:pt x="369" y="267"/>
                </a:cubicBezTo>
                <a:cubicBezTo>
                  <a:pt x="328" y="250"/>
                  <a:pt x="292" y="278"/>
                  <a:pt x="267" y="306"/>
                </a:cubicBezTo>
                <a:cubicBezTo>
                  <a:pt x="246" y="330"/>
                  <a:pt x="247" y="366"/>
                  <a:pt x="258" y="394"/>
                </a:cubicBezTo>
                <a:cubicBezTo>
                  <a:pt x="277" y="443"/>
                  <a:pt x="312" y="457"/>
                  <a:pt x="359" y="451"/>
                </a:cubicBezTo>
                <a:cubicBezTo>
                  <a:pt x="398" y="446"/>
                  <a:pt x="417" y="398"/>
                  <a:pt x="433" y="371"/>
                </a:cubicBezTo>
                <a:cubicBezTo>
                  <a:pt x="463" y="322"/>
                  <a:pt x="478" y="274"/>
                  <a:pt x="497" y="220"/>
                </a:cubicBezTo>
                <a:cubicBezTo>
                  <a:pt x="514" y="170"/>
                  <a:pt x="528" y="117"/>
                  <a:pt x="532" y="64"/>
                </a:cubicBezTo>
                <a:cubicBezTo>
                  <a:pt x="531" y="38"/>
                  <a:pt x="531" y="31"/>
                  <a:pt x="531" y="15"/>
                </a:cubicBezTo>
                <a:cubicBezTo>
                  <a:pt x="518" y="17"/>
                  <a:pt x="515" y="14"/>
                  <a:pt x="509" y="67"/>
                </a:cubicBezTo>
                <a:cubicBezTo>
                  <a:pt x="502" y="132"/>
                  <a:pt x="497" y="197"/>
                  <a:pt x="494" y="262"/>
                </a:cubicBezTo>
                <a:cubicBezTo>
                  <a:pt x="491" y="317"/>
                  <a:pt x="490" y="373"/>
                  <a:pt x="486" y="428"/>
                </a:cubicBezTo>
                <a:cubicBezTo>
                  <a:pt x="483" y="466"/>
                  <a:pt x="480" y="451"/>
                  <a:pt x="467" y="470"/>
                </a:cubicBezTo>
                <a:cubicBezTo>
                  <a:pt x="447" y="403"/>
                  <a:pt x="442" y="310"/>
                  <a:pt x="522" y="275"/>
                </a:cubicBezTo>
                <a:cubicBezTo>
                  <a:pt x="556" y="260"/>
                  <a:pt x="579" y="274"/>
                  <a:pt x="603" y="297"/>
                </a:cubicBezTo>
                <a:cubicBezTo>
                  <a:pt x="629" y="322"/>
                  <a:pt x="641" y="353"/>
                  <a:pt x="675" y="370"/>
                </a:cubicBezTo>
                <a:cubicBezTo>
                  <a:pt x="692" y="379"/>
                  <a:pt x="714" y="387"/>
                  <a:pt x="733" y="380"/>
                </a:cubicBezTo>
                <a:cubicBezTo>
                  <a:pt x="753" y="373"/>
                  <a:pt x="757" y="349"/>
                  <a:pt x="760" y="331"/>
                </a:cubicBezTo>
                <a:cubicBezTo>
                  <a:pt x="763" y="311"/>
                  <a:pt x="762" y="280"/>
                  <a:pt x="760" y="262"/>
                </a:cubicBezTo>
                <a:cubicBezTo>
                  <a:pt x="759" y="258"/>
                  <a:pt x="757" y="253"/>
                  <a:pt x="756" y="249"/>
                </a:cubicBezTo>
                <a:cubicBezTo>
                  <a:pt x="782" y="285"/>
                  <a:pt x="802" y="325"/>
                  <a:pt x="828" y="360"/>
                </a:cubicBezTo>
                <a:cubicBezTo>
                  <a:pt x="844" y="382"/>
                  <a:pt x="862" y="399"/>
                  <a:pt x="881" y="418"/>
                </a:cubicBezTo>
                <a:cubicBezTo>
                  <a:pt x="881" y="397"/>
                  <a:pt x="881" y="376"/>
                  <a:pt x="881" y="355"/>
                </a:cubicBezTo>
                <a:cubicBezTo>
                  <a:pt x="882" y="318"/>
                  <a:pt x="881" y="276"/>
                  <a:pt x="896" y="241"/>
                </a:cubicBezTo>
                <a:cubicBezTo>
                  <a:pt x="904" y="222"/>
                  <a:pt x="921" y="201"/>
                  <a:pt x="942" y="194"/>
                </a:cubicBezTo>
                <a:cubicBezTo>
                  <a:pt x="959" y="192"/>
                  <a:pt x="965" y="191"/>
                  <a:pt x="976" y="192"/>
                </a:cubicBezTo>
              </a:path>
              <a:path w="1490" h="504" extrusionOk="0">
                <a:moveTo>
                  <a:pt x="1055" y="354"/>
                </a:moveTo>
                <a:cubicBezTo>
                  <a:pt x="1066" y="340"/>
                  <a:pt x="1069" y="321"/>
                  <a:pt x="1074" y="301"/>
                </a:cubicBezTo>
                <a:cubicBezTo>
                  <a:pt x="1080" y="279"/>
                  <a:pt x="1076" y="279"/>
                  <a:pt x="1094" y="270"/>
                </a:cubicBezTo>
                <a:cubicBezTo>
                  <a:pt x="1112" y="297"/>
                  <a:pt x="1130" y="325"/>
                  <a:pt x="1165" y="329"/>
                </a:cubicBezTo>
                <a:cubicBezTo>
                  <a:pt x="1195" y="333"/>
                  <a:pt x="1219" y="303"/>
                  <a:pt x="1236" y="282"/>
                </a:cubicBezTo>
                <a:cubicBezTo>
                  <a:pt x="1256" y="257"/>
                  <a:pt x="1270" y="230"/>
                  <a:pt x="1287" y="203"/>
                </a:cubicBezTo>
              </a:path>
              <a:path w="1490" h="504" extrusionOk="0">
                <a:moveTo>
                  <a:pt x="1415" y="101"/>
                </a:moveTo>
                <a:cubicBezTo>
                  <a:pt x="1432" y="117"/>
                  <a:pt x="1433" y="131"/>
                  <a:pt x="1422" y="154"/>
                </a:cubicBezTo>
                <a:cubicBezTo>
                  <a:pt x="1410" y="179"/>
                  <a:pt x="1394" y="205"/>
                  <a:pt x="1391" y="234"/>
                </a:cubicBezTo>
                <a:cubicBezTo>
                  <a:pt x="1388" y="263"/>
                  <a:pt x="1409" y="283"/>
                  <a:pt x="1431" y="298"/>
                </a:cubicBezTo>
                <a:cubicBezTo>
                  <a:pt x="1450" y="311"/>
                  <a:pt x="1471" y="322"/>
                  <a:pt x="1489" y="337"/>
                </a:cubicBezTo>
                <a:cubicBezTo>
                  <a:pt x="1472" y="366"/>
                  <a:pt x="1465" y="358"/>
                  <a:pt x="1447" y="33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1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13450" y="4379913"/>
            <a:ext cx="276225" cy="173037"/>
          </a:xfrm>
          <a:custGeom>
            <a:avLst/>
            <a:gdLst>
              <a:gd name="T0" fmla="*/ 2147483647 w 767"/>
              <a:gd name="T1" fmla="*/ 2147483647 h 483"/>
              <a:gd name="T2" fmla="*/ 2147483647 w 767"/>
              <a:gd name="T3" fmla="*/ 2147483647 h 483"/>
              <a:gd name="T4" fmla="*/ 2147483647 w 767"/>
              <a:gd name="T5" fmla="*/ 2147483647 h 483"/>
              <a:gd name="T6" fmla="*/ 2147483647 w 767"/>
              <a:gd name="T7" fmla="*/ 2147483647 h 483"/>
              <a:gd name="T8" fmla="*/ 2147483647 w 767"/>
              <a:gd name="T9" fmla="*/ 2147483647 h 483"/>
              <a:gd name="T10" fmla="*/ 2147483647 w 767"/>
              <a:gd name="T11" fmla="*/ 2147483647 h 483"/>
              <a:gd name="T12" fmla="*/ 2147483647 w 767"/>
              <a:gd name="T13" fmla="*/ 2147483647 h 483"/>
              <a:gd name="T14" fmla="*/ 2147483647 w 767"/>
              <a:gd name="T15" fmla="*/ 2147483647 h 483"/>
              <a:gd name="T16" fmla="*/ 2147483647 w 767"/>
              <a:gd name="T17" fmla="*/ 2147483647 h 483"/>
              <a:gd name="T18" fmla="*/ 2147483647 w 767"/>
              <a:gd name="T19" fmla="*/ 2147483647 h 483"/>
              <a:gd name="T20" fmla="*/ 2147483647 w 767"/>
              <a:gd name="T21" fmla="*/ 2147483647 h 483"/>
              <a:gd name="T22" fmla="*/ 2147483647 w 767"/>
              <a:gd name="T23" fmla="*/ 2147483647 h 483"/>
              <a:gd name="T24" fmla="*/ 2147483647 w 767"/>
              <a:gd name="T25" fmla="*/ 2147483647 h 4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7"/>
              <a:gd name="T40" fmla="*/ 0 h 483"/>
              <a:gd name="T41" fmla="*/ 767 w 767"/>
              <a:gd name="T42" fmla="*/ 483 h 4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7" h="483" extrusionOk="0">
                <a:moveTo>
                  <a:pt x="330" y="66"/>
                </a:moveTo>
                <a:cubicBezTo>
                  <a:pt x="305" y="93"/>
                  <a:pt x="297" y="112"/>
                  <a:pt x="282" y="145"/>
                </a:cubicBezTo>
                <a:cubicBezTo>
                  <a:pt x="262" y="190"/>
                  <a:pt x="252" y="229"/>
                  <a:pt x="250" y="279"/>
                </a:cubicBezTo>
                <a:cubicBezTo>
                  <a:pt x="249" y="321"/>
                  <a:pt x="251" y="367"/>
                  <a:pt x="263" y="407"/>
                </a:cubicBezTo>
                <a:cubicBezTo>
                  <a:pt x="270" y="433"/>
                  <a:pt x="282" y="457"/>
                  <a:pt x="289" y="482"/>
                </a:cubicBezTo>
              </a:path>
              <a:path w="767" h="483" extrusionOk="0">
                <a:moveTo>
                  <a:pt x="8" y="149"/>
                </a:moveTo>
                <a:cubicBezTo>
                  <a:pt x="6" y="111"/>
                  <a:pt x="8" y="110"/>
                  <a:pt x="55" y="95"/>
                </a:cubicBezTo>
                <a:cubicBezTo>
                  <a:pt x="122" y="74"/>
                  <a:pt x="194" y="69"/>
                  <a:pt x="263" y="59"/>
                </a:cubicBezTo>
                <a:cubicBezTo>
                  <a:pt x="340" y="47"/>
                  <a:pt x="418" y="40"/>
                  <a:pt x="495" y="27"/>
                </a:cubicBezTo>
                <a:cubicBezTo>
                  <a:pt x="544" y="19"/>
                  <a:pt x="592" y="8"/>
                  <a:pt x="641" y="2"/>
                </a:cubicBezTo>
                <a:cubicBezTo>
                  <a:pt x="658" y="0"/>
                  <a:pt x="685" y="-4"/>
                  <a:pt x="702" y="2"/>
                </a:cubicBezTo>
                <a:cubicBezTo>
                  <a:pt x="722" y="9"/>
                  <a:pt x="733" y="33"/>
                  <a:pt x="753" y="40"/>
                </a:cubicBezTo>
                <a:cubicBezTo>
                  <a:pt x="757" y="40"/>
                  <a:pt x="762" y="40"/>
                  <a:pt x="766" y="4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2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39838" y="3454400"/>
            <a:ext cx="782637" cy="165100"/>
          </a:xfrm>
          <a:custGeom>
            <a:avLst/>
            <a:gdLst>
              <a:gd name="T0" fmla="*/ 2147483647 w 2176"/>
              <a:gd name="T1" fmla="*/ 2147483647 h 459"/>
              <a:gd name="T2" fmla="*/ 2147483647 w 2176"/>
              <a:gd name="T3" fmla="*/ 2147483647 h 459"/>
              <a:gd name="T4" fmla="*/ 2147483647 w 2176"/>
              <a:gd name="T5" fmla="*/ 2147483647 h 459"/>
              <a:gd name="T6" fmla="*/ 2147483647 w 2176"/>
              <a:gd name="T7" fmla="*/ 2147483647 h 459"/>
              <a:gd name="T8" fmla="*/ 2147483647 w 2176"/>
              <a:gd name="T9" fmla="*/ 2147483647 h 459"/>
              <a:gd name="T10" fmla="*/ 2147483647 w 2176"/>
              <a:gd name="T11" fmla="*/ 2147483647 h 459"/>
              <a:gd name="T12" fmla="*/ 2147483647 w 2176"/>
              <a:gd name="T13" fmla="*/ 2147483647 h 459"/>
              <a:gd name="T14" fmla="*/ 2147483647 w 2176"/>
              <a:gd name="T15" fmla="*/ 2147483647 h 459"/>
              <a:gd name="T16" fmla="*/ 2147483647 w 2176"/>
              <a:gd name="T17" fmla="*/ 2147483647 h 459"/>
              <a:gd name="T18" fmla="*/ 2147483647 w 2176"/>
              <a:gd name="T19" fmla="*/ 2147483647 h 459"/>
              <a:gd name="T20" fmla="*/ 2147483647 w 2176"/>
              <a:gd name="T21" fmla="*/ 2147483647 h 459"/>
              <a:gd name="T22" fmla="*/ 2147483647 w 2176"/>
              <a:gd name="T23" fmla="*/ 2147483647 h 459"/>
              <a:gd name="T24" fmla="*/ 2147483647 w 2176"/>
              <a:gd name="T25" fmla="*/ 2147483647 h 4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6"/>
              <a:gd name="T40" fmla="*/ 0 h 459"/>
              <a:gd name="T41" fmla="*/ 2176 w 2176"/>
              <a:gd name="T42" fmla="*/ 459 h 4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6" h="459" extrusionOk="0">
                <a:moveTo>
                  <a:pt x="189" y="458"/>
                </a:moveTo>
                <a:cubicBezTo>
                  <a:pt x="170" y="457"/>
                  <a:pt x="151" y="454"/>
                  <a:pt x="133" y="455"/>
                </a:cubicBezTo>
                <a:cubicBezTo>
                  <a:pt x="112" y="456"/>
                  <a:pt x="92" y="459"/>
                  <a:pt x="72" y="453"/>
                </a:cubicBezTo>
                <a:cubicBezTo>
                  <a:pt x="22" y="437"/>
                  <a:pt x="14" y="414"/>
                  <a:pt x="3" y="364"/>
                </a:cubicBezTo>
                <a:cubicBezTo>
                  <a:pt x="-3" y="335"/>
                  <a:pt x="-9" y="262"/>
                  <a:pt x="16" y="238"/>
                </a:cubicBezTo>
                <a:cubicBezTo>
                  <a:pt x="46" y="210"/>
                  <a:pt x="182" y="236"/>
                  <a:pt x="216" y="237"/>
                </a:cubicBezTo>
                <a:cubicBezTo>
                  <a:pt x="454" y="242"/>
                  <a:pt x="693" y="226"/>
                  <a:pt x="930" y="209"/>
                </a:cubicBezTo>
                <a:cubicBezTo>
                  <a:pt x="1077" y="198"/>
                  <a:pt x="1224" y="187"/>
                  <a:pt x="1370" y="171"/>
                </a:cubicBezTo>
                <a:cubicBezTo>
                  <a:pt x="1602" y="146"/>
                  <a:pt x="1897" y="136"/>
                  <a:pt x="2109" y="25"/>
                </a:cubicBezTo>
                <a:cubicBezTo>
                  <a:pt x="2123" y="18"/>
                  <a:pt x="2134" y="8"/>
                  <a:pt x="2147" y="0"/>
                </a:cubicBezTo>
                <a:cubicBezTo>
                  <a:pt x="2146" y="16"/>
                  <a:pt x="2148" y="34"/>
                  <a:pt x="2146" y="52"/>
                </a:cubicBezTo>
                <a:cubicBezTo>
                  <a:pt x="2143" y="86"/>
                  <a:pt x="2111" y="297"/>
                  <a:pt x="2157" y="310"/>
                </a:cubicBezTo>
                <a:cubicBezTo>
                  <a:pt x="2168" y="294"/>
                  <a:pt x="2172" y="288"/>
                  <a:pt x="2175" y="27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3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70225" y="4016375"/>
            <a:ext cx="1492250" cy="280988"/>
          </a:xfrm>
          <a:custGeom>
            <a:avLst/>
            <a:gdLst>
              <a:gd name="T0" fmla="*/ 0 w 4144"/>
              <a:gd name="T1" fmla="*/ 2147483647 h 780"/>
              <a:gd name="T2" fmla="*/ 2147483647 w 4144"/>
              <a:gd name="T3" fmla="*/ 2147483647 h 780"/>
              <a:gd name="T4" fmla="*/ 2147483647 w 4144"/>
              <a:gd name="T5" fmla="*/ 2147483647 h 780"/>
              <a:gd name="T6" fmla="*/ 2147483647 w 4144"/>
              <a:gd name="T7" fmla="*/ 2147483647 h 780"/>
              <a:gd name="T8" fmla="*/ 2147483647 w 4144"/>
              <a:gd name="T9" fmla="*/ 2147483647 h 780"/>
              <a:gd name="T10" fmla="*/ 2147483647 w 4144"/>
              <a:gd name="T11" fmla="*/ 2147483647 h 780"/>
              <a:gd name="T12" fmla="*/ 2147483647 w 4144"/>
              <a:gd name="T13" fmla="*/ 2147483647 h 780"/>
              <a:gd name="T14" fmla="*/ 2147483647 w 4144"/>
              <a:gd name="T15" fmla="*/ 2147483647 h 780"/>
              <a:gd name="T16" fmla="*/ 2147483647 w 4144"/>
              <a:gd name="T17" fmla="*/ 2147483647 h 780"/>
              <a:gd name="T18" fmla="*/ 2147483647 w 4144"/>
              <a:gd name="T19" fmla="*/ 2147483647 h 780"/>
              <a:gd name="T20" fmla="*/ 2147483647 w 4144"/>
              <a:gd name="T21" fmla="*/ 2147483647 h 780"/>
              <a:gd name="T22" fmla="*/ 2147483647 w 4144"/>
              <a:gd name="T23" fmla="*/ 2147483647 h 780"/>
              <a:gd name="T24" fmla="*/ 2147483647 w 4144"/>
              <a:gd name="T25" fmla="*/ 2147483647 h 7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144"/>
              <a:gd name="T40" fmla="*/ 0 h 780"/>
              <a:gd name="T41" fmla="*/ 4144 w 4144"/>
              <a:gd name="T42" fmla="*/ 780 h 7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144" h="780" extrusionOk="0">
                <a:moveTo>
                  <a:pt x="0" y="298"/>
                </a:moveTo>
                <a:cubicBezTo>
                  <a:pt x="37" y="267"/>
                  <a:pt x="65" y="236"/>
                  <a:pt x="112" y="211"/>
                </a:cubicBezTo>
                <a:cubicBezTo>
                  <a:pt x="409" y="52"/>
                  <a:pt x="761" y="13"/>
                  <a:pt x="1092" y="3"/>
                </a:cubicBezTo>
                <a:cubicBezTo>
                  <a:pt x="1449" y="-8"/>
                  <a:pt x="1761" y="46"/>
                  <a:pt x="2091" y="180"/>
                </a:cubicBezTo>
                <a:cubicBezTo>
                  <a:pt x="2645" y="405"/>
                  <a:pt x="3178" y="509"/>
                  <a:pt x="3777" y="505"/>
                </a:cubicBezTo>
                <a:cubicBezTo>
                  <a:pt x="3852" y="504"/>
                  <a:pt x="3927" y="501"/>
                  <a:pt x="4002" y="498"/>
                </a:cubicBezTo>
                <a:cubicBezTo>
                  <a:pt x="3928" y="451"/>
                  <a:pt x="3867" y="398"/>
                  <a:pt x="3798" y="341"/>
                </a:cubicBezTo>
                <a:cubicBezTo>
                  <a:pt x="3733" y="288"/>
                  <a:pt x="3669" y="250"/>
                  <a:pt x="3596" y="212"/>
                </a:cubicBezTo>
                <a:cubicBezTo>
                  <a:pt x="3637" y="235"/>
                  <a:pt x="3675" y="263"/>
                  <a:pt x="3720" y="282"/>
                </a:cubicBezTo>
                <a:cubicBezTo>
                  <a:pt x="3856" y="339"/>
                  <a:pt x="4002" y="362"/>
                  <a:pt x="4143" y="399"/>
                </a:cubicBezTo>
                <a:cubicBezTo>
                  <a:pt x="4112" y="425"/>
                  <a:pt x="4080" y="457"/>
                  <a:pt x="4046" y="483"/>
                </a:cubicBezTo>
                <a:cubicBezTo>
                  <a:pt x="3938" y="565"/>
                  <a:pt x="3743" y="637"/>
                  <a:pt x="3668" y="752"/>
                </a:cubicBezTo>
                <a:cubicBezTo>
                  <a:pt x="3660" y="764"/>
                  <a:pt x="3682" y="763"/>
                  <a:pt x="3675" y="77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4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41588" y="2778125"/>
            <a:ext cx="906462" cy="820738"/>
          </a:xfrm>
          <a:custGeom>
            <a:avLst/>
            <a:gdLst>
              <a:gd name="T0" fmla="*/ 2147483647 w 2520"/>
              <a:gd name="T1" fmla="*/ 2147483647 h 2278"/>
              <a:gd name="T2" fmla="*/ 2147483647 w 2520"/>
              <a:gd name="T3" fmla="*/ 2147483647 h 2278"/>
              <a:gd name="T4" fmla="*/ 2147483647 w 2520"/>
              <a:gd name="T5" fmla="*/ 2147483647 h 2278"/>
              <a:gd name="T6" fmla="*/ 2147483647 w 2520"/>
              <a:gd name="T7" fmla="*/ 2147483647 h 2278"/>
              <a:gd name="T8" fmla="*/ 2147483647 w 2520"/>
              <a:gd name="T9" fmla="*/ 2147483647 h 2278"/>
              <a:gd name="T10" fmla="*/ 2147483647 w 2520"/>
              <a:gd name="T11" fmla="*/ 2147483647 h 2278"/>
              <a:gd name="T12" fmla="*/ 2147483647 w 2520"/>
              <a:gd name="T13" fmla="*/ 2147483647 h 2278"/>
              <a:gd name="T14" fmla="*/ 2147483647 w 2520"/>
              <a:gd name="T15" fmla="*/ 2147483647 h 2278"/>
              <a:gd name="T16" fmla="*/ 2147483647 w 2520"/>
              <a:gd name="T17" fmla="*/ 2147483647 h 2278"/>
              <a:gd name="T18" fmla="*/ 2147483647 w 2520"/>
              <a:gd name="T19" fmla="*/ 2147483647 h 2278"/>
              <a:gd name="T20" fmla="*/ 2147483647 w 2520"/>
              <a:gd name="T21" fmla="*/ 2147483647 h 2278"/>
              <a:gd name="T22" fmla="*/ 2147483647 w 2520"/>
              <a:gd name="T23" fmla="*/ 2147483647 h 2278"/>
              <a:gd name="T24" fmla="*/ 2147483647 w 2520"/>
              <a:gd name="T25" fmla="*/ 2147483647 h 2278"/>
              <a:gd name="T26" fmla="*/ 2147483647 w 2520"/>
              <a:gd name="T27" fmla="*/ 2147483647 h 2278"/>
              <a:gd name="T28" fmla="*/ 2147483647 w 2520"/>
              <a:gd name="T29" fmla="*/ 2147483647 h 2278"/>
              <a:gd name="T30" fmla="*/ 2147483647 w 2520"/>
              <a:gd name="T31" fmla="*/ 2147483647 h 2278"/>
              <a:gd name="T32" fmla="*/ 2147483647 w 2520"/>
              <a:gd name="T33" fmla="*/ 2147483647 h 2278"/>
              <a:gd name="T34" fmla="*/ 2147483647 w 2520"/>
              <a:gd name="T35" fmla="*/ 2147483647 h 2278"/>
              <a:gd name="T36" fmla="*/ 2147483647 w 2520"/>
              <a:gd name="T37" fmla="*/ 2147483647 h 2278"/>
              <a:gd name="T38" fmla="*/ 2147483647 w 2520"/>
              <a:gd name="T39" fmla="*/ 2147483647 h 2278"/>
              <a:gd name="T40" fmla="*/ 2147483647 w 2520"/>
              <a:gd name="T41" fmla="*/ 2147483647 h 2278"/>
              <a:gd name="T42" fmla="*/ 2147483647 w 2520"/>
              <a:gd name="T43" fmla="*/ 2147483647 h 2278"/>
              <a:gd name="T44" fmla="*/ 2147483647 w 2520"/>
              <a:gd name="T45" fmla="*/ 2147483647 h 2278"/>
              <a:gd name="T46" fmla="*/ 2147483647 w 2520"/>
              <a:gd name="T47" fmla="*/ 2147483647 h 2278"/>
              <a:gd name="T48" fmla="*/ 2147483647 w 2520"/>
              <a:gd name="T49" fmla="*/ 2147483647 h 2278"/>
              <a:gd name="T50" fmla="*/ 2147483647 w 2520"/>
              <a:gd name="T51" fmla="*/ 2147483647 h 2278"/>
              <a:gd name="T52" fmla="*/ 2147483647 w 2520"/>
              <a:gd name="T53" fmla="*/ 2147483647 h 2278"/>
              <a:gd name="T54" fmla="*/ 2147483647 w 2520"/>
              <a:gd name="T55" fmla="*/ 2147483647 h 2278"/>
              <a:gd name="T56" fmla="*/ 2147483647 w 2520"/>
              <a:gd name="T57" fmla="*/ 2147483647 h 2278"/>
              <a:gd name="T58" fmla="*/ 2147483647 w 2520"/>
              <a:gd name="T59" fmla="*/ 2147483647 h 2278"/>
              <a:gd name="T60" fmla="*/ 2147483647 w 2520"/>
              <a:gd name="T61" fmla="*/ 2147483647 h 2278"/>
              <a:gd name="T62" fmla="*/ 2147483647 w 2520"/>
              <a:gd name="T63" fmla="*/ 2147483647 h 2278"/>
              <a:gd name="T64" fmla="*/ 2147483647 w 2520"/>
              <a:gd name="T65" fmla="*/ 2147483647 h 2278"/>
              <a:gd name="T66" fmla="*/ 2147483647 w 2520"/>
              <a:gd name="T67" fmla="*/ 2147483647 h 2278"/>
              <a:gd name="T68" fmla="*/ 2147483647 w 2520"/>
              <a:gd name="T69" fmla="*/ 2147483647 h 2278"/>
              <a:gd name="T70" fmla="*/ 2147483647 w 2520"/>
              <a:gd name="T71" fmla="*/ 2147483647 h 2278"/>
              <a:gd name="T72" fmla="*/ 2147483647 w 2520"/>
              <a:gd name="T73" fmla="*/ 2147483647 h 2278"/>
              <a:gd name="T74" fmla="*/ 2147483647 w 2520"/>
              <a:gd name="T75" fmla="*/ 2147483647 h 2278"/>
              <a:gd name="T76" fmla="*/ 2147483647 w 2520"/>
              <a:gd name="T77" fmla="*/ 2147483647 h 2278"/>
              <a:gd name="T78" fmla="*/ 2147483647 w 2520"/>
              <a:gd name="T79" fmla="*/ 2147483647 h 2278"/>
              <a:gd name="T80" fmla="*/ 2147483647 w 2520"/>
              <a:gd name="T81" fmla="*/ 2147483647 h 2278"/>
              <a:gd name="T82" fmla="*/ 2147483647 w 2520"/>
              <a:gd name="T83" fmla="*/ 2147483647 h 2278"/>
              <a:gd name="T84" fmla="*/ 2147483647 w 2520"/>
              <a:gd name="T85" fmla="*/ 2147483647 h 2278"/>
              <a:gd name="T86" fmla="*/ 2147483647 w 2520"/>
              <a:gd name="T87" fmla="*/ 2147483647 h 2278"/>
              <a:gd name="T88" fmla="*/ 2147483647 w 2520"/>
              <a:gd name="T89" fmla="*/ 2147483647 h 2278"/>
              <a:gd name="T90" fmla="*/ 2147483647 w 2520"/>
              <a:gd name="T91" fmla="*/ 2147483647 h 2278"/>
              <a:gd name="T92" fmla="*/ 2147483647 w 2520"/>
              <a:gd name="T93" fmla="*/ 2147483647 h 2278"/>
              <a:gd name="T94" fmla="*/ 2147483647 w 2520"/>
              <a:gd name="T95" fmla="*/ 2147483647 h 2278"/>
              <a:gd name="T96" fmla="*/ 2147483647 w 2520"/>
              <a:gd name="T97" fmla="*/ 2147483647 h 2278"/>
              <a:gd name="T98" fmla="*/ 2147483647 w 2520"/>
              <a:gd name="T99" fmla="*/ 2147483647 h 2278"/>
              <a:gd name="T100" fmla="*/ 2147483647 w 2520"/>
              <a:gd name="T101" fmla="*/ 2147483647 h 2278"/>
              <a:gd name="T102" fmla="*/ 2147483647 w 2520"/>
              <a:gd name="T103" fmla="*/ 2147483647 h 2278"/>
              <a:gd name="T104" fmla="*/ 0 w 2520"/>
              <a:gd name="T105" fmla="*/ 2147483647 h 2278"/>
              <a:gd name="T106" fmla="*/ 2147483647 w 2520"/>
              <a:gd name="T107" fmla="*/ 2147483647 h 2278"/>
              <a:gd name="T108" fmla="*/ 2147483647 w 2520"/>
              <a:gd name="T109" fmla="*/ 2147483647 h 227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20"/>
              <a:gd name="T166" fmla="*/ 0 h 2278"/>
              <a:gd name="T167" fmla="*/ 2520 w 2520"/>
              <a:gd name="T168" fmla="*/ 2278 h 227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20" h="2278" extrusionOk="0">
                <a:moveTo>
                  <a:pt x="1359" y="652"/>
                </a:moveTo>
                <a:cubicBezTo>
                  <a:pt x="1372" y="631"/>
                  <a:pt x="1382" y="623"/>
                  <a:pt x="1385" y="599"/>
                </a:cubicBezTo>
                <a:cubicBezTo>
                  <a:pt x="1388" y="576"/>
                  <a:pt x="1369" y="557"/>
                  <a:pt x="1349" y="549"/>
                </a:cubicBezTo>
                <a:cubicBezTo>
                  <a:pt x="1322" y="537"/>
                  <a:pt x="1284" y="553"/>
                  <a:pt x="1261" y="566"/>
                </a:cubicBezTo>
                <a:cubicBezTo>
                  <a:pt x="1193" y="605"/>
                  <a:pt x="1158" y="681"/>
                  <a:pt x="1154" y="758"/>
                </a:cubicBezTo>
                <a:cubicBezTo>
                  <a:pt x="1151" y="818"/>
                  <a:pt x="1173" y="874"/>
                  <a:pt x="1206" y="923"/>
                </a:cubicBezTo>
                <a:cubicBezTo>
                  <a:pt x="1235" y="966"/>
                  <a:pt x="1276" y="1001"/>
                  <a:pt x="1325" y="1019"/>
                </a:cubicBezTo>
                <a:cubicBezTo>
                  <a:pt x="1359" y="1031"/>
                  <a:pt x="1393" y="1035"/>
                  <a:pt x="1424" y="1013"/>
                </a:cubicBezTo>
                <a:cubicBezTo>
                  <a:pt x="1441" y="997"/>
                  <a:pt x="1447" y="992"/>
                  <a:pt x="1455" y="978"/>
                </a:cubicBezTo>
              </a:path>
              <a:path w="2520" h="2278" extrusionOk="0">
                <a:moveTo>
                  <a:pt x="1564" y="989"/>
                </a:moveTo>
                <a:cubicBezTo>
                  <a:pt x="1598" y="982"/>
                  <a:pt x="1600" y="954"/>
                  <a:pt x="1611" y="917"/>
                </a:cubicBezTo>
                <a:cubicBezTo>
                  <a:pt x="1626" y="867"/>
                  <a:pt x="1629" y="818"/>
                  <a:pt x="1633" y="766"/>
                </a:cubicBezTo>
                <a:cubicBezTo>
                  <a:pt x="1636" y="722"/>
                  <a:pt x="1637" y="679"/>
                  <a:pt x="1637" y="635"/>
                </a:cubicBezTo>
                <a:cubicBezTo>
                  <a:pt x="1637" y="618"/>
                  <a:pt x="1637" y="613"/>
                  <a:pt x="1637" y="602"/>
                </a:cubicBezTo>
                <a:cubicBezTo>
                  <a:pt x="1662" y="608"/>
                  <a:pt x="1678" y="628"/>
                  <a:pt x="1699" y="645"/>
                </a:cubicBezTo>
                <a:cubicBezTo>
                  <a:pt x="1737" y="675"/>
                  <a:pt x="1776" y="702"/>
                  <a:pt x="1816" y="728"/>
                </a:cubicBezTo>
                <a:cubicBezTo>
                  <a:pt x="1843" y="746"/>
                  <a:pt x="1881" y="765"/>
                  <a:pt x="1900" y="793"/>
                </a:cubicBezTo>
                <a:cubicBezTo>
                  <a:pt x="1914" y="814"/>
                  <a:pt x="1897" y="837"/>
                  <a:pt x="1878" y="847"/>
                </a:cubicBezTo>
                <a:cubicBezTo>
                  <a:pt x="1840" y="866"/>
                  <a:pt x="1789" y="866"/>
                  <a:pt x="1748" y="864"/>
                </a:cubicBezTo>
                <a:cubicBezTo>
                  <a:pt x="1693" y="861"/>
                  <a:pt x="1636" y="850"/>
                  <a:pt x="1585" y="829"/>
                </a:cubicBezTo>
                <a:cubicBezTo>
                  <a:pt x="1564" y="821"/>
                  <a:pt x="1512" y="795"/>
                  <a:pt x="1520" y="763"/>
                </a:cubicBezTo>
                <a:cubicBezTo>
                  <a:pt x="1524" y="758"/>
                  <a:pt x="1527" y="752"/>
                  <a:pt x="1531" y="747"/>
                </a:cubicBezTo>
              </a:path>
              <a:path w="2520" h="2278" extrusionOk="0">
                <a:moveTo>
                  <a:pt x="1906" y="837"/>
                </a:moveTo>
                <a:cubicBezTo>
                  <a:pt x="1919" y="819"/>
                  <a:pt x="1918" y="815"/>
                  <a:pt x="1918" y="777"/>
                </a:cubicBezTo>
                <a:cubicBezTo>
                  <a:pt x="1918" y="729"/>
                  <a:pt x="1913" y="681"/>
                  <a:pt x="1908" y="633"/>
                </a:cubicBezTo>
                <a:cubicBezTo>
                  <a:pt x="1906" y="610"/>
                  <a:pt x="1903" y="587"/>
                  <a:pt x="1900" y="564"/>
                </a:cubicBezTo>
                <a:cubicBezTo>
                  <a:pt x="1922" y="591"/>
                  <a:pt x="1939" y="619"/>
                  <a:pt x="1962" y="645"/>
                </a:cubicBezTo>
                <a:cubicBezTo>
                  <a:pt x="1991" y="677"/>
                  <a:pt x="2023" y="706"/>
                  <a:pt x="2060" y="729"/>
                </a:cubicBezTo>
                <a:cubicBezTo>
                  <a:pt x="2078" y="740"/>
                  <a:pt x="2090" y="745"/>
                  <a:pt x="2110" y="747"/>
                </a:cubicBezTo>
                <a:cubicBezTo>
                  <a:pt x="2120" y="708"/>
                  <a:pt x="2105" y="681"/>
                  <a:pt x="2091" y="642"/>
                </a:cubicBezTo>
                <a:cubicBezTo>
                  <a:pt x="2069" y="577"/>
                  <a:pt x="2048" y="512"/>
                  <a:pt x="2031" y="445"/>
                </a:cubicBezTo>
                <a:cubicBezTo>
                  <a:pt x="2018" y="390"/>
                  <a:pt x="2014" y="372"/>
                  <a:pt x="2009" y="334"/>
                </a:cubicBezTo>
              </a:path>
              <a:path w="2520" h="2278" extrusionOk="0">
                <a:moveTo>
                  <a:pt x="2073" y="0"/>
                </a:moveTo>
                <a:cubicBezTo>
                  <a:pt x="2089" y="39"/>
                  <a:pt x="2101" y="80"/>
                  <a:pt x="2116" y="120"/>
                </a:cubicBezTo>
                <a:cubicBezTo>
                  <a:pt x="2144" y="197"/>
                  <a:pt x="2175" y="272"/>
                  <a:pt x="2212" y="345"/>
                </a:cubicBezTo>
                <a:cubicBezTo>
                  <a:pt x="2247" y="416"/>
                  <a:pt x="2287" y="486"/>
                  <a:pt x="2330" y="552"/>
                </a:cubicBezTo>
                <a:cubicBezTo>
                  <a:pt x="2345" y="575"/>
                  <a:pt x="2363" y="595"/>
                  <a:pt x="2380" y="616"/>
                </a:cubicBezTo>
              </a:path>
              <a:path w="2520" h="2278" extrusionOk="0">
                <a:moveTo>
                  <a:pt x="2068" y="498"/>
                </a:moveTo>
                <a:cubicBezTo>
                  <a:pt x="2048" y="477"/>
                  <a:pt x="2131" y="468"/>
                  <a:pt x="2160" y="460"/>
                </a:cubicBezTo>
                <a:cubicBezTo>
                  <a:pt x="2237" y="439"/>
                  <a:pt x="2316" y="418"/>
                  <a:pt x="2392" y="392"/>
                </a:cubicBezTo>
                <a:cubicBezTo>
                  <a:pt x="2437" y="376"/>
                  <a:pt x="2480" y="357"/>
                  <a:pt x="2519" y="330"/>
                </a:cubicBezTo>
              </a:path>
              <a:path w="2520" h="2278" extrusionOk="0">
                <a:moveTo>
                  <a:pt x="1759" y="1187"/>
                </a:moveTo>
                <a:cubicBezTo>
                  <a:pt x="1792" y="1217"/>
                  <a:pt x="1825" y="1235"/>
                  <a:pt x="1843" y="1279"/>
                </a:cubicBezTo>
                <a:cubicBezTo>
                  <a:pt x="1860" y="1321"/>
                  <a:pt x="1847" y="1355"/>
                  <a:pt x="1822" y="1390"/>
                </a:cubicBezTo>
                <a:cubicBezTo>
                  <a:pt x="1771" y="1460"/>
                  <a:pt x="1657" y="1479"/>
                  <a:pt x="1580" y="1502"/>
                </a:cubicBezTo>
                <a:cubicBezTo>
                  <a:pt x="1383" y="1560"/>
                  <a:pt x="1188" y="1596"/>
                  <a:pt x="984" y="1620"/>
                </a:cubicBezTo>
                <a:cubicBezTo>
                  <a:pt x="804" y="1642"/>
                  <a:pt x="636" y="1683"/>
                  <a:pt x="485" y="1788"/>
                </a:cubicBezTo>
                <a:cubicBezTo>
                  <a:pt x="352" y="1881"/>
                  <a:pt x="245" y="2007"/>
                  <a:pt x="179" y="2154"/>
                </a:cubicBezTo>
                <a:cubicBezTo>
                  <a:pt x="174" y="2165"/>
                  <a:pt x="172" y="2169"/>
                  <a:pt x="169" y="2177"/>
                </a:cubicBezTo>
                <a:cubicBezTo>
                  <a:pt x="166" y="2124"/>
                  <a:pt x="156" y="2069"/>
                  <a:pt x="163" y="2016"/>
                </a:cubicBezTo>
                <a:cubicBezTo>
                  <a:pt x="170" y="1957"/>
                  <a:pt x="191" y="1899"/>
                  <a:pt x="202" y="1841"/>
                </a:cubicBezTo>
                <a:cubicBezTo>
                  <a:pt x="192" y="1873"/>
                  <a:pt x="183" y="1907"/>
                  <a:pt x="173" y="1940"/>
                </a:cubicBezTo>
                <a:cubicBezTo>
                  <a:pt x="134" y="2064"/>
                  <a:pt x="72" y="2170"/>
                  <a:pt x="0" y="2277"/>
                </a:cubicBezTo>
                <a:cubicBezTo>
                  <a:pt x="56" y="2238"/>
                  <a:pt x="112" y="2198"/>
                  <a:pt x="170" y="2162"/>
                </a:cubicBezTo>
                <a:cubicBezTo>
                  <a:pt x="226" y="2128"/>
                  <a:pt x="285" y="2104"/>
                  <a:pt x="346" y="208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5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73600" y="5005388"/>
            <a:ext cx="942975" cy="311150"/>
          </a:xfrm>
          <a:custGeom>
            <a:avLst/>
            <a:gdLst>
              <a:gd name="T0" fmla="*/ 2147483647 w 2618"/>
              <a:gd name="T1" fmla="*/ 2147483647 h 860"/>
              <a:gd name="T2" fmla="*/ 2147483647 w 2618"/>
              <a:gd name="T3" fmla="*/ 2147483647 h 860"/>
              <a:gd name="T4" fmla="*/ 2147483647 w 2618"/>
              <a:gd name="T5" fmla="*/ 2147483647 h 860"/>
              <a:gd name="T6" fmla="*/ 2147483647 w 2618"/>
              <a:gd name="T7" fmla="*/ 2147483647 h 860"/>
              <a:gd name="T8" fmla="*/ 2147483647 w 2618"/>
              <a:gd name="T9" fmla="*/ 2147483647 h 860"/>
              <a:gd name="T10" fmla="*/ 2147483647 w 2618"/>
              <a:gd name="T11" fmla="*/ 2147483647 h 860"/>
              <a:gd name="T12" fmla="*/ 2147483647 w 2618"/>
              <a:gd name="T13" fmla="*/ 2147483647 h 860"/>
              <a:gd name="T14" fmla="*/ 2147483647 w 2618"/>
              <a:gd name="T15" fmla="*/ 2147483647 h 860"/>
              <a:gd name="T16" fmla="*/ 0 w 2618"/>
              <a:gd name="T17" fmla="*/ 2147483647 h 860"/>
              <a:gd name="T18" fmla="*/ 2147483647 w 2618"/>
              <a:gd name="T19" fmla="*/ 2147483647 h 860"/>
              <a:gd name="T20" fmla="*/ 2147483647 w 2618"/>
              <a:gd name="T21" fmla="*/ 2147483647 h 860"/>
              <a:gd name="T22" fmla="*/ 2147483647 w 2618"/>
              <a:gd name="T23" fmla="*/ 2147483647 h 860"/>
              <a:gd name="T24" fmla="*/ 2147483647 w 2618"/>
              <a:gd name="T25" fmla="*/ 2147483647 h 860"/>
              <a:gd name="T26" fmla="*/ 2147483647 w 2618"/>
              <a:gd name="T27" fmla="*/ 2147483647 h 860"/>
              <a:gd name="T28" fmla="*/ 2147483647 w 2618"/>
              <a:gd name="T29" fmla="*/ 2147483647 h 860"/>
              <a:gd name="T30" fmla="*/ 2147483647 w 2618"/>
              <a:gd name="T31" fmla="*/ 2147483647 h 860"/>
              <a:gd name="T32" fmla="*/ 2147483647 w 2618"/>
              <a:gd name="T33" fmla="*/ 2147483647 h 860"/>
              <a:gd name="T34" fmla="*/ 2147483647 w 2618"/>
              <a:gd name="T35" fmla="*/ 2147483647 h 860"/>
              <a:gd name="T36" fmla="*/ 2147483647 w 2618"/>
              <a:gd name="T37" fmla="*/ 2147483647 h 860"/>
              <a:gd name="T38" fmla="*/ 2147483647 w 2618"/>
              <a:gd name="T39" fmla="*/ 2147483647 h 860"/>
              <a:gd name="T40" fmla="*/ 2147483647 w 2618"/>
              <a:gd name="T41" fmla="*/ 2147483647 h 860"/>
              <a:gd name="T42" fmla="*/ 2147483647 w 2618"/>
              <a:gd name="T43" fmla="*/ 2147483647 h 860"/>
              <a:gd name="T44" fmla="*/ 2147483647 w 2618"/>
              <a:gd name="T45" fmla="*/ 2147483647 h 860"/>
              <a:gd name="T46" fmla="*/ 2147483647 w 2618"/>
              <a:gd name="T47" fmla="*/ 2147483647 h 860"/>
              <a:gd name="T48" fmla="*/ 2147483647 w 2618"/>
              <a:gd name="T49" fmla="*/ 2147483647 h 860"/>
              <a:gd name="T50" fmla="*/ 2147483647 w 2618"/>
              <a:gd name="T51" fmla="*/ 2147483647 h 860"/>
              <a:gd name="T52" fmla="*/ 2147483647 w 2618"/>
              <a:gd name="T53" fmla="*/ 2147483647 h 860"/>
              <a:gd name="T54" fmla="*/ 2147483647 w 2618"/>
              <a:gd name="T55" fmla="*/ 2147483647 h 860"/>
              <a:gd name="T56" fmla="*/ 2147483647 w 2618"/>
              <a:gd name="T57" fmla="*/ 2147483647 h 860"/>
              <a:gd name="T58" fmla="*/ 2147483647 w 2618"/>
              <a:gd name="T59" fmla="*/ 2147483647 h 860"/>
              <a:gd name="T60" fmla="*/ 2147483647 w 2618"/>
              <a:gd name="T61" fmla="*/ 2147483647 h 860"/>
              <a:gd name="T62" fmla="*/ 2147483647 w 2618"/>
              <a:gd name="T63" fmla="*/ 2147483647 h 860"/>
              <a:gd name="T64" fmla="*/ 2147483647 w 2618"/>
              <a:gd name="T65" fmla="*/ 2147483647 h 860"/>
              <a:gd name="T66" fmla="*/ 2147483647 w 2618"/>
              <a:gd name="T67" fmla="*/ 2147483647 h 860"/>
              <a:gd name="T68" fmla="*/ 2147483647 w 2618"/>
              <a:gd name="T69" fmla="*/ 2147483647 h 860"/>
              <a:gd name="T70" fmla="*/ 2147483647 w 2618"/>
              <a:gd name="T71" fmla="*/ 2147483647 h 860"/>
              <a:gd name="T72" fmla="*/ 2147483647 w 2618"/>
              <a:gd name="T73" fmla="*/ 2147483647 h 860"/>
              <a:gd name="T74" fmla="*/ 2147483647 w 2618"/>
              <a:gd name="T75" fmla="*/ 2147483647 h 860"/>
              <a:gd name="T76" fmla="*/ 2147483647 w 2618"/>
              <a:gd name="T77" fmla="*/ 2147483647 h 860"/>
              <a:gd name="T78" fmla="*/ 2147483647 w 2618"/>
              <a:gd name="T79" fmla="*/ 2147483647 h 860"/>
              <a:gd name="T80" fmla="*/ 2147483647 w 2618"/>
              <a:gd name="T81" fmla="*/ 2147483647 h 860"/>
              <a:gd name="T82" fmla="*/ 2147483647 w 2618"/>
              <a:gd name="T83" fmla="*/ 2147483647 h 860"/>
              <a:gd name="T84" fmla="*/ 2147483647 w 2618"/>
              <a:gd name="T85" fmla="*/ 2147483647 h 860"/>
              <a:gd name="T86" fmla="*/ 2147483647 w 2618"/>
              <a:gd name="T87" fmla="*/ 2147483647 h 8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618"/>
              <a:gd name="T133" fmla="*/ 0 h 860"/>
              <a:gd name="T134" fmla="*/ 2618 w 2618"/>
              <a:gd name="T135" fmla="*/ 860 h 86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618" h="860" extrusionOk="0">
                <a:moveTo>
                  <a:pt x="5" y="512"/>
                </a:moveTo>
                <a:cubicBezTo>
                  <a:pt x="5" y="490"/>
                  <a:pt x="4" y="469"/>
                  <a:pt x="3" y="447"/>
                </a:cubicBezTo>
                <a:cubicBezTo>
                  <a:pt x="41" y="447"/>
                  <a:pt x="79" y="452"/>
                  <a:pt x="118" y="452"/>
                </a:cubicBezTo>
                <a:cubicBezTo>
                  <a:pt x="201" y="452"/>
                  <a:pt x="284" y="444"/>
                  <a:pt x="366" y="431"/>
                </a:cubicBezTo>
                <a:cubicBezTo>
                  <a:pt x="460" y="416"/>
                  <a:pt x="551" y="390"/>
                  <a:pt x="643" y="369"/>
                </a:cubicBezTo>
                <a:cubicBezTo>
                  <a:pt x="698" y="357"/>
                  <a:pt x="749" y="341"/>
                  <a:pt x="803" y="324"/>
                </a:cubicBezTo>
                <a:cubicBezTo>
                  <a:pt x="809" y="322"/>
                  <a:pt x="816" y="321"/>
                  <a:pt x="822" y="319"/>
                </a:cubicBezTo>
              </a:path>
              <a:path w="2618" h="860" extrusionOk="0">
                <a:moveTo>
                  <a:pt x="92" y="563"/>
                </a:moveTo>
                <a:cubicBezTo>
                  <a:pt x="61" y="576"/>
                  <a:pt x="27" y="592"/>
                  <a:pt x="0" y="606"/>
                </a:cubicBezTo>
                <a:cubicBezTo>
                  <a:pt x="66" y="622"/>
                  <a:pt x="134" y="625"/>
                  <a:pt x="202" y="632"/>
                </a:cubicBezTo>
                <a:cubicBezTo>
                  <a:pt x="290" y="642"/>
                  <a:pt x="379" y="648"/>
                  <a:pt x="467" y="653"/>
                </a:cubicBezTo>
                <a:cubicBezTo>
                  <a:pt x="548" y="657"/>
                  <a:pt x="641" y="667"/>
                  <a:pt x="721" y="650"/>
                </a:cubicBezTo>
                <a:cubicBezTo>
                  <a:pt x="771" y="640"/>
                  <a:pt x="843" y="617"/>
                  <a:pt x="881" y="580"/>
                </a:cubicBezTo>
                <a:cubicBezTo>
                  <a:pt x="888" y="570"/>
                  <a:pt x="896" y="559"/>
                  <a:pt x="903" y="549"/>
                </a:cubicBezTo>
              </a:path>
              <a:path w="2618" h="860" extrusionOk="0">
                <a:moveTo>
                  <a:pt x="648" y="0"/>
                </a:moveTo>
                <a:cubicBezTo>
                  <a:pt x="639" y="25"/>
                  <a:pt x="624" y="23"/>
                  <a:pt x="644" y="51"/>
                </a:cubicBezTo>
                <a:cubicBezTo>
                  <a:pt x="668" y="84"/>
                  <a:pt x="742" y="107"/>
                  <a:pt x="777" y="122"/>
                </a:cubicBezTo>
                <a:cubicBezTo>
                  <a:pt x="851" y="155"/>
                  <a:pt x="928" y="177"/>
                  <a:pt x="1002" y="210"/>
                </a:cubicBezTo>
                <a:cubicBezTo>
                  <a:pt x="1063" y="237"/>
                  <a:pt x="1133" y="269"/>
                  <a:pt x="1173" y="325"/>
                </a:cubicBezTo>
                <a:cubicBezTo>
                  <a:pt x="1210" y="377"/>
                  <a:pt x="1187" y="432"/>
                  <a:pt x="1157" y="481"/>
                </a:cubicBezTo>
                <a:cubicBezTo>
                  <a:pt x="1112" y="555"/>
                  <a:pt x="1044" y="614"/>
                  <a:pt x="979" y="670"/>
                </a:cubicBezTo>
                <a:cubicBezTo>
                  <a:pt x="919" y="722"/>
                  <a:pt x="857" y="776"/>
                  <a:pt x="791" y="820"/>
                </a:cubicBezTo>
                <a:cubicBezTo>
                  <a:pt x="770" y="834"/>
                  <a:pt x="744" y="847"/>
                  <a:pt x="725" y="859"/>
                </a:cubicBezTo>
                <a:cubicBezTo>
                  <a:pt x="743" y="840"/>
                  <a:pt x="761" y="820"/>
                  <a:pt x="780" y="802"/>
                </a:cubicBezTo>
              </a:path>
              <a:path w="2618" h="860" extrusionOk="0">
                <a:moveTo>
                  <a:pt x="1466" y="43"/>
                </a:moveTo>
                <a:cubicBezTo>
                  <a:pt x="1463" y="83"/>
                  <a:pt x="1458" y="85"/>
                  <a:pt x="1418" y="111"/>
                </a:cubicBezTo>
                <a:cubicBezTo>
                  <a:pt x="1343" y="160"/>
                  <a:pt x="1259" y="201"/>
                  <a:pt x="1191" y="260"/>
                </a:cubicBezTo>
                <a:cubicBezTo>
                  <a:pt x="1158" y="289"/>
                  <a:pt x="1128" y="327"/>
                  <a:pt x="1142" y="374"/>
                </a:cubicBezTo>
                <a:cubicBezTo>
                  <a:pt x="1165" y="454"/>
                  <a:pt x="1266" y="505"/>
                  <a:pt x="1330" y="546"/>
                </a:cubicBezTo>
                <a:cubicBezTo>
                  <a:pt x="1391" y="585"/>
                  <a:pt x="1455" y="621"/>
                  <a:pt x="1520" y="654"/>
                </a:cubicBezTo>
                <a:cubicBezTo>
                  <a:pt x="1552" y="670"/>
                  <a:pt x="1591" y="688"/>
                  <a:pt x="1628" y="687"/>
                </a:cubicBezTo>
                <a:cubicBezTo>
                  <a:pt x="1658" y="686"/>
                  <a:pt x="1685" y="674"/>
                  <a:pt x="1713" y="664"/>
                </a:cubicBezTo>
              </a:path>
              <a:path w="2618" h="860" extrusionOk="0">
                <a:moveTo>
                  <a:pt x="1497" y="353"/>
                </a:moveTo>
                <a:cubicBezTo>
                  <a:pt x="1524" y="364"/>
                  <a:pt x="1522" y="345"/>
                  <a:pt x="1550" y="338"/>
                </a:cubicBezTo>
                <a:cubicBezTo>
                  <a:pt x="1655" y="311"/>
                  <a:pt x="1760" y="284"/>
                  <a:pt x="1865" y="254"/>
                </a:cubicBezTo>
                <a:cubicBezTo>
                  <a:pt x="1958" y="227"/>
                  <a:pt x="2054" y="203"/>
                  <a:pt x="2146" y="173"/>
                </a:cubicBezTo>
                <a:cubicBezTo>
                  <a:pt x="2198" y="156"/>
                  <a:pt x="2249" y="140"/>
                  <a:pt x="2300" y="124"/>
                </a:cubicBezTo>
                <a:cubicBezTo>
                  <a:pt x="2304" y="123"/>
                  <a:pt x="2308" y="121"/>
                  <a:pt x="2312" y="120"/>
                </a:cubicBezTo>
              </a:path>
              <a:path w="2618" h="860" extrusionOk="0">
                <a:moveTo>
                  <a:pt x="1776" y="385"/>
                </a:moveTo>
                <a:cubicBezTo>
                  <a:pt x="1804" y="409"/>
                  <a:pt x="1825" y="408"/>
                  <a:pt x="1861" y="411"/>
                </a:cubicBezTo>
                <a:cubicBezTo>
                  <a:pt x="1926" y="417"/>
                  <a:pt x="1990" y="417"/>
                  <a:pt x="2056" y="416"/>
                </a:cubicBezTo>
                <a:cubicBezTo>
                  <a:pt x="2135" y="415"/>
                  <a:pt x="2215" y="414"/>
                  <a:pt x="2294" y="410"/>
                </a:cubicBezTo>
                <a:cubicBezTo>
                  <a:pt x="2361" y="407"/>
                  <a:pt x="2432" y="405"/>
                  <a:pt x="2497" y="386"/>
                </a:cubicBezTo>
                <a:cubicBezTo>
                  <a:pt x="2545" y="372"/>
                  <a:pt x="2578" y="346"/>
                  <a:pt x="2617" y="31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6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08913" y="4838700"/>
            <a:ext cx="503237" cy="173038"/>
          </a:xfrm>
          <a:custGeom>
            <a:avLst/>
            <a:gdLst>
              <a:gd name="T0" fmla="*/ 2147483647 w 1397"/>
              <a:gd name="T1" fmla="*/ 2147483647 h 478"/>
              <a:gd name="T2" fmla="*/ 2147483647 w 1397"/>
              <a:gd name="T3" fmla="*/ 2147483647 h 478"/>
              <a:gd name="T4" fmla="*/ 2147483647 w 1397"/>
              <a:gd name="T5" fmla="*/ 2147483647 h 478"/>
              <a:gd name="T6" fmla="*/ 2147483647 w 1397"/>
              <a:gd name="T7" fmla="*/ 2147483647 h 478"/>
              <a:gd name="T8" fmla="*/ 2147483647 w 1397"/>
              <a:gd name="T9" fmla="*/ 2147483647 h 478"/>
              <a:gd name="T10" fmla="*/ 2147483647 w 1397"/>
              <a:gd name="T11" fmla="*/ 2147483647 h 478"/>
              <a:gd name="T12" fmla="*/ 2147483647 w 1397"/>
              <a:gd name="T13" fmla="*/ 2147483647 h 478"/>
              <a:gd name="T14" fmla="*/ 2147483647 w 1397"/>
              <a:gd name="T15" fmla="*/ 2147483647 h 478"/>
              <a:gd name="T16" fmla="*/ 2147483647 w 1397"/>
              <a:gd name="T17" fmla="*/ 2147483647 h 478"/>
              <a:gd name="T18" fmla="*/ 2147483647 w 1397"/>
              <a:gd name="T19" fmla="*/ 2147483647 h 478"/>
              <a:gd name="T20" fmla="*/ 2147483647 w 1397"/>
              <a:gd name="T21" fmla="*/ 2147483647 h 478"/>
              <a:gd name="T22" fmla="*/ 2147483647 w 1397"/>
              <a:gd name="T23" fmla="*/ 2147483647 h 478"/>
              <a:gd name="T24" fmla="*/ 2147483647 w 1397"/>
              <a:gd name="T25" fmla="*/ 2147483647 h 478"/>
              <a:gd name="T26" fmla="*/ 2147483647 w 1397"/>
              <a:gd name="T27" fmla="*/ 2147483647 h 478"/>
              <a:gd name="T28" fmla="*/ 2147483647 w 1397"/>
              <a:gd name="T29" fmla="*/ 2147483647 h 478"/>
              <a:gd name="T30" fmla="*/ 2147483647 w 1397"/>
              <a:gd name="T31" fmla="*/ 2147483647 h 478"/>
              <a:gd name="T32" fmla="*/ 2147483647 w 1397"/>
              <a:gd name="T33" fmla="*/ 2147483647 h 478"/>
              <a:gd name="T34" fmla="*/ 2147483647 w 1397"/>
              <a:gd name="T35" fmla="*/ 2147483647 h 478"/>
              <a:gd name="T36" fmla="*/ 2147483647 w 1397"/>
              <a:gd name="T37" fmla="*/ 2147483647 h 478"/>
              <a:gd name="T38" fmla="*/ 2147483647 w 1397"/>
              <a:gd name="T39" fmla="*/ 2147483647 h 478"/>
              <a:gd name="T40" fmla="*/ 2147483647 w 1397"/>
              <a:gd name="T41" fmla="*/ 2147483647 h 478"/>
              <a:gd name="T42" fmla="*/ 2147483647 w 1397"/>
              <a:gd name="T43" fmla="*/ 2147483647 h 478"/>
              <a:gd name="T44" fmla="*/ 2147483647 w 1397"/>
              <a:gd name="T45" fmla="*/ 2147483647 h 4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97"/>
              <a:gd name="T70" fmla="*/ 0 h 478"/>
              <a:gd name="T71" fmla="*/ 1397 w 1397"/>
              <a:gd name="T72" fmla="*/ 478 h 4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97" h="478" extrusionOk="0">
                <a:moveTo>
                  <a:pt x="361" y="0"/>
                </a:moveTo>
                <a:cubicBezTo>
                  <a:pt x="336" y="32"/>
                  <a:pt x="310" y="42"/>
                  <a:pt x="277" y="64"/>
                </a:cubicBezTo>
                <a:cubicBezTo>
                  <a:pt x="224" y="100"/>
                  <a:pt x="168" y="133"/>
                  <a:pt x="116" y="171"/>
                </a:cubicBezTo>
                <a:cubicBezTo>
                  <a:pt x="80" y="198"/>
                  <a:pt x="33" y="228"/>
                  <a:pt x="9" y="267"/>
                </a:cubicBezTo>
                <a:cubicBezTo>
                  <a:pt x="-8" y="294"/>
                  <a:pt x="2" y="316"/>
                  <a:pt x="22" y="336"/>
                </a:cubicBezTo>
                <a:cubicBezTo>
                  <a:pt x="56" y="370"/>
                  <a:pt x="102" y="392"/>
                  <a:pt x="146" y="411"/>
                </a:cubicBezTo>
                <a:cubicBezTo>
                  <a:pt x="208" y="438"/>
                  <a:pt x="270" y="459"/>
                  <a:pt x="336" y="471"/>
                </a:cubicBezTo>
                <a:cubicBezTo>
                  <a:pt x="365" y="476"/>
                  <a:pt x="394" y="483"/>
                  <a:pt x="417" y="459"/>
                </a:cubicBezTo>
                <a:cubicBezTo>
                  <a:pt x="421" y="453"/>
                  <a:pt x="425" y="448"/>
                  <a:pt x="429" y="442"/>
                </a:cubicBezTo>
              </a:path>
              <a:path w="1397" h="478" extrusionOk="0">
                <a:moveTo>
                  <a:pt x="283" y="149"/>
                </a:moveTo>
                <a:cubicBezTo>
                  <a:pt x="318" y="150"/>
                  <a:pt x="331" y="149"/>
                  <a:pt x="366" y="147"/>
                </a:cubicBezTo>
                <a:cubicBezTo>
                  <a:pt x="445" y="142"/>
                  <a:pt x="525" y="133"/>
                  <a:pt x="604" y="128"/>
                </a:cubicBezTo>
                <a:cubicBezTo>
                  <a:pt x="715" y="121"/>
                  <a:pt x="827" y="113"/>
                  <a:pt x="938" y="107"/>
                </a:cubicBezTo>
                <a:cubicBezTo>
                  <a:pt x="1080" y="99"/>
                  <a:pt x="1225" y="88"/>
                  <a:pt x="1367" y="94"/>
                </a:cubicBezTo>
                <a:cubicBezTo>
                  <a:pt x="1399" y="95"/>
                  <a:pt x="1402" y="92"/>
                  <a:pt x="1361" y="97"/>
                </a:cubicBezTo>
                <a:cubicBezTo>
                  <a:pt x="1352" y="98"/>
                  <a:pt x="1343" y="98"/>
                  <a:pt x="1334" y="99"/>
                </a:cubicBezTo>
              </a:path>
              <a:path w="1397" h="478" extrusionOk="0">
                <a:moveTo>
                  <a:pt x="503" y="280"/>
                </a:moveTo>
                <a:cubicBezTo>
                  <a:pt x="494" y="312"/>
                  <a:pt x="490" y="299"/>
                  <a:pt x="536" y="293"/>
                </a:cubicBezTo>
                <a:cubicBezTo>
                  <a:pt x="597" y="285"/>
                  <a:pt x="658" y="278"/>
                  <a:pt x="719" y="275"/>
                </a:cubicBezTo>
                <a:cubicBezTo>
                  <a:pt x="810" y="270"/>
                  <a:pt x="902" y="268"/>
                  <a:pt x="994" y="266"/>
                </a:cubicBezTo>
                <a:cubicBezTo>
                  <a:pt x="1075" y="264"/>
                  <a:pt x="1156" y="264"/>
                  <a:pt x="1237" y="263"/>
                </a:cubicBezTo>
                <a:cubicBezTo>
                  <a:pt x="1271" y="263"/>
                  <a:pt x="1304" y="263"/>
                  <a:pt x="1338" y="264"/>
                </a:cubicBezTo>
                <a:cubicBezTo>
                  <a:pt x="1315" y="277"/>
                  <a:pt x="1292" y="286"/>
                  <a:pt x="1267" y="29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0138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138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1379" name="Text Box 5"/>
          <p:cNvSpPr txBox="1">
            <a:spLocks noChangeArrowheads="1"/>
          </p:cNvSpPr>
          <p:nvPr/>
        </p:nvSpPr>
        <p:spPr bwMode="auto">
          <a:xfrm>
            <a:off x="3116263" y="171450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Thus…</a:t>
            </a:r>
          </a:p>
        </p:txBody>
      </p:sp>
      <p:sp>
        <p:nvSpPr>
          <p:cNvPr id="101380" name="Rectangle 11"/>
          <p:cNvSpPr>
            <a:spLocks noChangeArrowheads="1"/>
          </p:cNvSpPr>
          <p:nvPr/>
        </p:nvSpPr>
        <p:spPr bwMode="auto">
          <a:xfrm>
            <a:off x="595313" y="2225675"/>
            <a:ext cx="286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f, inp )</a:t>
            </a:r>
          </a:p>
        </p:txBody>
      </p:sp>
      <p:sp>
        <p:nvSpPr>
          <p:cNvPr id="101381" name="Rectangle 15"/>
          <p:cNvSpPr>
            <a:spLocks noChangeArrowheads="1"/>
          </p:cNvSpPr>
          <p:nvPr/>
        </p:nvSpPr>
        <p:spPr bwMode="auto">
          <a:xfrm>
            <a:off x="3992563" y="2895600"/>
            <a:ext cx="4808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though, as a </a:t>
            </a:r>
            <a:r>
              <a:rPr lang="en-US" altLang="en-US" sz="1800" i="1">
                <a:solidFill>
                  <a:srgbClr val="000000"/>
                </a:solidFill>
              </a:rPr>
              <a:t>mathematical</a:t>
            </a:r>
            <a:r>
              <a:rPr lang="en-US" altLang="en-US" sz="1800">
                <a:solidFill>
                  <a:srgbClr val="000000"/>
                </a:solidFill>
              </a:rPr>
              <a:t> function, it does exist!</a:t>
            </a:r>
          </a:p>
        </p:txBody>
      </p:sp>
      <p:sp>
        <p:nvSpPr>
          <p:cNvPr id="101382" name="Rectangle 16"/>
          <p:cNvSpPr>
            <a:spLocks noChangeArrowheads="1"/>
          </p:cNvSpPr>
          <p:nvPr/>
        </p:nvSpPr>
        <p:spPr bwMode="auto">
          <a:xfrm>
            <a:off x="3962400" y="1524000"/>
            <a:ext cx="340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can not be programmed…</a:t>
            </a:r>
          </a:p>
        </p:txBody>
      </p:sp>
      <p:sp>
        <p:nvSpPr>
          <p:cNvPr id="101383" name="Rectangle 17"/>
          <p:cNvSpPr>
            <a:spLocks noChangeArrowheads="1"/>
          </p:cNvSpPr>
          <p:nvPr/>
        </p:nvSpPr>
        <p:spPr bwMode="auto">
          <a:xfrm>
            <a:off x="3979863" y="21717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can not be computed…</a:t>
            </a:r>
          </a:p>
        </p:txBody>
      </p:sp>
      <p:sp>
        <p:nvSpPr>
          <p:cNvPr id="101384" name="AutoShape 18"/>
          <p:cNvSpPr>
            <a:spLocks/>
          </p:cNvSpPr>
          <p:nvPr/>
        </p:nvSpPr>
        <p:spPr bwMode="auto">
          <a:xfrm>
            <a:off x="3494088" y="1631950"/>
            <a:ext cx="261937" cy="1682750"/>
          </a:xfrm>
          <a:prstGeom prst="leftBrace">
            <a:avLst>
              <a:gd name="adj1" fmla="val 5353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1385" name="Rectangle 19"/>
          <p:cNvSpPr>
            <a:spLocks noChangeArrowheads="1"/>
          </p:cNvSpPr>
          <p:nvPr/>
        </p:nvSpPr>
        <p:spPr bwMode="auto">
          <a:xfrm>
            <a:off x="1674813" y="4175125"/>
            <a:ext cx="5859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8E0103"/>
                </a:solidFill>
              </a:rPr>
              <a:t>Haltchecking can not be done by computer.</a:t>
            </a:r>
          </a:p>
        </p:txBody>
      </p:sp>
      <p:sp>
        <p:nvSpPr>
          <p:cNvPr id="101386" name="Rectangle 20"/>
          <p:cNvSpPr>
            <a:spLocks noChangeArrowheads="1"/>
          </p:cNvSpPr>
          <p:nvPr/>
        </p:nvSpPr>
        <p:spPr bwMode="auto">
          <a:xfrm>
            <a:off x="1939925" y="4838700"/>
            <a:ext cx="532923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E0103"/>
                </a:solidFill>
              </a:rPr>
              <a:t>The "Halting problem" is </a:t>
            </a:r>
            <a:r>
              <a:rPr lang="en-US" altLang="en-US" b="1" i="1">
                <a:solidFill>
                  <a:srgbClr val="000000"/>
                </a:solidFill>
              </a:rPr>
              <a:t>uncomputable</a:t>
            </a:r>
            <a:r>
              <a:rPr lang="en-US" altLang="en-US">
                <a:solidFill>
                  <a:srgbClr val="8E0103"/>
                </a:solidFill>
              </a:rPr>
              <a:t>.</a:t>
            </a:r>
          </a:p>
        </p:txBody>
      </p:sp>
      <p:sp>
        <p:nvSpPr>
          <p:cNvPr id="101387" name="Rectangle 20"/>
          <p:cNvSpPr>
            <a:spLocks noChangeArrowheads="1"/>
          </p:cNvSpPr>
          <p:nvPr/>
        </p:nvSpPr>
        <p:spPr bwMode="auto">
          <a:xfrm>
            <a:off x="5943600" y="5408613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E0103"/>
                </a:solidFill>
              </a:rPr>
              <a:t>or </a:t>
            </a:r>
            <a:r>
              <a:rPr lang="en-US" altLang="en-US" b="1" i="1">
                <a:solidFill>
                  <a:srgbClr val="000000"/>
                </a:solidFill>
              </a:rPr>
              <a:t>undecidable</a:t>
            </a:r>
            <a:endParaRPr lang="en-US" alt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 descr="Screen shot 2011-11-21 at 3.49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76200"/>
            <a:ext cx="53895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Screen shot 2011-11-21 at 3.49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066800"/>
            <a:ext cx="41433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5" descr="Screen shot 2011-11-21 at 4.08.00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22"/>
          <a:stretch>
            <a:fillRect/>
          </a:stretch>
        </p:blipFill>
        <p:spPr bwMode="auto">
          <a:xfrm>
            <a:off x="6527800" y="6172200"/>
            <a:ext cx="254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29"/>
          <p:cNvSpPr txBox="1">
            <a:spLocks noChangeArrowheads="1"/>
          </p:cNvSpPr>
          <p:nvPr/>
        </p:nvSpPr>
        <p:spPr bwMode="auto">
          <a:xfrm>
            <a:off x="550863" y="263525"/>
            <a:ext cx="802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data driving the state machine...</a:t>
            </a:r>
            <a:endParaRPr lang="en-US" altLang="en-US" sz="40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915" name="Text Box 1067"/>
          <p:cNvSpPr txBox="1">
            <a:spLocks noChangeArrowheads="1"/>
          </p:cNvSpPr>
          <p:nvPr/>
        </p:nvSpPr>
        <p:spPr bwMode="auto">
          <a:xfrm>
            <a:off x="1752600" y="3613150"/>
            <a:ext cx="1676400" cy="1568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MIT's car,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Talos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- 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and 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its sensor suite</a:t>
            </a:r>
          </a:p>
        </p:txBody>
      </p:sp>
      <p:pic>
        <p:nvPicPr>
          <p:cNvPr id="37896" name="Picture 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143000"/>
            <a:ext cx="511452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ounded Rectangle 8"/>
          <p:cNvSpPr>
            <a:spLocks noChangeArrowheads="1"/>
          </p:cNvSpPr>
          <p:nvPr/>
        </p:nvSpPr>
        <p:spPr bwMode="auto">
          <a:xfrm>
            <a:off x="1095376" y="5410200"/>
            <a:ext cx="7058024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295400" y="5562600"/>
            <a:ext cx="670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700" dirty="0" smtClean="0">
                <a:latin typeface="Cambria" panose="02040503050406030204" pitchFamily="18" charset="0"/>
              </a:rPr>
              <a:t>But are </a:t>
            </a:r>
            <a:r>
              <a:rPr lang="en-US" altLang="en-US" sz="2700" dirty="0">
                <a:latin typeface="Cambria" pitchFamily="18" charset="0"/>
              </a:rPr>
              <a:t>there any </a:t>
            </a:r>
            <a:r>
              <a:rPr lang="en-US" altLang="en-US" sz="2700" dirty="0">
                <a:solidFill>
                  <a:srgbClr val="0900FF"/>
                </a:solidFill>
                <a:latin typeface="Cambria" pitchFamily="18" charset="0"/>
              </a:rPr>
              <a:t>binary-string problems </a:t>
            </a:r>
            <a:r>
              <a:rPr lang="en-US" altLang="en-US" sz="2700" dirty="0">
                <a:latin typeface="Cambria" pitchFamily="18" charset="0"/>
              </a:rPr>
              <a:t>that FSMs can't solve?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482480" y="5402520"/>
              <a:ext cx="5563440" cy="643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3120" y="5393160"/>
                <a:ext cx="5582160" cy="6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3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3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10345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5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03427" name="Picture 8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 Box 9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Leopold Kronecker 1823-1891</a:t>
            </a:r>
          </a:p>
        </p:txBody>
      </p:sp>
      <p:pic>
        <p:nvPicPr>
          <p:cNvPr id="103429" name="Picture 10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0" name="Text Box 11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David Hilbert  1862-1943</a:t>
            </a:r>
          </a:p>
        </p:txBody>
      </p:sp>
      <p:sp>
        <p:nvSpPr>
          <p:cNvPr id="103431" name="Rectangle 13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Cantor and "friends" </a:t>
            </a:r>
          </a:p>
        </p:txBody>
      </p:sp>
      <p:pic>
        <p:nvPicPr>
          <p:cNvPr id="103432" name="Picture 14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3" name="Text Box 18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1889-1951</a:t>
            </a:r>
          </a:p>
        </p:txBody>
      </p:sp>
      <p:pic>
        <p:nvPicPr>
          <p:cNvPr id="103434" name="Picture 20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35" name="Group 21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03437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39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0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1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2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3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4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5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6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7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9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36" name="Text Box 35"/>
          <p:cNvSpPr txBox="1">
            <a:spLocks noChangeArrowheads="1"/>
          </p:cNvSpPr>
          <p:nvPr/>
        </p:nvSpPr>
        <p:spPr bwMode="auto">
          <a:xfrm>
            <a:off x="109538" y="5548313"/>
            <a:ext cx="788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Who would you trust?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10447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4451" name="Text Box 5"/>
          <p:cNvSpPr txBox="1">
            <a:spLocks noChangeArrowheads="1"/>
          </p:cNvSpPr>
          <p:nvPr/>
        </p:nvSpPr>
        <p:spPr bwMode="auto">
          <a:xfrm>
            <a:off x="6097588" y="1779588"/>
            <a:ext cx="25098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AF9"/>
                </a:solidFill>
                <a:latin typeface="Arial" pitchFamily="34" charset="0"/>
              </a:rPr>
              <a:t>No one shall expel us from the paradise that Cantor has created.</a:t>
            </a:r>
          </a:p>
        </p:txBody>
      </p:sp>
      <p:pic>
        <p:nvPicPr>
          <p:cNvPr id="104452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Leopold Kronecker 1823-1891</a:t>
            </a:r>
          </a:p>
        </p:txBody>
      </p:sp>
      <p:pic>
        <p:nvPicPr>
          <p:cNvPr id="104454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5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David Hilbert  1862-1943</a:t>
            </a:r>
          </a:p>
        </p:txBody>
      </p:sp>
      <p:sp>
        <p:nvSpPr>
          <p:cNvPr id="104456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Cantor and "friends" </a:t>
            </a:r>
          </a:p>
        </p:txBody>
      </p:sp>
      <p:pic>
        <p:nvPicPr>
          <p:cNvPr id="104457" name="Picture 11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8" name="Text Box 12"/>
          <p:cNvSpPr txBox="1">
            <a:spLocks noChangeArrowheads="1"/>
          </p:cNvSpPr>
          <p:nvPr/>
        </p:nvSpPr>
        <p:spPr bwMode="auto">
          <a:xfrm>
            <a:off x="927100" y="1874838"/>
            <a:ext cx="1838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"Charlatan"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"Renegade"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8E0103"/>
              </a:solidFill>
              <a:latin typeface="Arial" pitchFamily="34" charset="0"/>
            </a:endParaRPr>
          </a:p>
        </p:txBody>
      </p:sp>
      <p:sp>
        <p:nvSpPr>
          <p:cNvPr id="104459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1889-1951</a:t>
            </a:r>
          </a:p>
        </p:txBody>
      </p:sp>
      <p:sp>
        <p:nvSpPr>
          <p:cNvPr id="104460" name="Text Box 14"/>
          <p:cNvSpPr txBox="1">
            <a:spLocks noChangeArrowheads="1"/>
          </p:cNvSpPr>
          <p:nvPr/>
        </p:nvSpPr>
        <p:spPr bwMode="auto">
          <a:xfrm>
            <a:off x="3530600" y="1962150"/>
            <a:ext cx="220186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"Laughable and wrong"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"Utter nonsense"</a:t>
            </a:r>
          </a:p>
        </p:txBody>
      </p:sp>
      <p:pic>
        <p:nvPicPr>
          <p:cNvPr id="104461" name="Picture 15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62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04465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6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67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68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69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0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1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2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4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5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6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63" name="Text Box 30"/>
          <p:cNvSpPr txBox="1">
            <a:spLocks noChangeArrowheads="1"/>
          </p:cNvSpPr>
          <p:nvPr/>
        </p:nvSpPr>
        <p:spPr bwMode="auto">
          <a:xfrm>
            <a:off x="117475" y="5443538"/>
            <a:ext cx="7889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And this was before 1900!</a:t>
            </a:r>
          </a:p>
        </p:txBody>
      </p:sp>
      <p:sp>
        <p:nvSpPr>
          <p:cNvPr id="104464" name="Rectangle 31"/>
          <p:cNvSpPr>
            <a:spLocks noChangeArrowheads="1"/>
          </p:cNvSpPr>
          <p:nvPr/>
        </p:nvSpPr>
        <p:spPr bwMode="auto">
          <a:xfrm>
            <a:off x="919163" y="2903538"/>
            <a:ext cx="1914525" cy="946150"/>
          </a:xfrm>
          <a:prstGeom prst="rect">
            <a:avLst/>
          </a:prstGeom>
          <a:noFill/>
          <a:ln w="9525">
            <a:solidFill>
              <a:srgbClr val="8E010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10550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50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5475" name="Text Box 5"/>
          <p:cNvSpPr txBox="1">
            <a:spLocks noChangeArrowheads="1"/>
          </p:cNvSpPr>
          <p:nvPr/>
        </p:nvSpPr>
        <p:spPr bwMode="auto">
          <a:xfrm>
            <a:off x="6097588" y="1779588"/>
            <a:ext cx="25098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AF9"/>
                </a:solidFill>
                <a:latin typeface="Arial" pitchFamily="34" charset="0"/>
              </a:rPr>
              <a:t>No one shall expel us from the paradise that Cantor has created.</a:t>
            </a:r>
          </a:p>
        </p:txBody>
      </p:sp>
      <p:pic>
        <p:nvPicPr>
          <p:cNvPr id="105476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Leopold Kronecker 1823-1891</a:t>
            </a:r>
          </a:p>
        </p:txBody>
      </p:sp>
      <p:pic>
        <p:nvPicPr>
          <p:cNvPr id="105478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David Hilbert  1862-1943</a:t>
            </a:r>
          </a:p>
        </p:txBody>
      </p:sp>
      <p:sp>
        <p:nvSpPr>
          <p:cNvPr id="105480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Cantor and "friends" </a:t>
            </a:r>
          </a:p>
        </p:txBody>
      </p:sp>
      <p:pic>
        <p:nvPicPr>
          <p:cNvPr id="105481" name="Picture 11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2" name="Text Box 12"/>
          <p:cNvSpPr txBox="1">
            <a:spLocks noChangeArrowheads="1"/>
          </p:cNvSpPr>
          <p:nvPr/>
        </p:nvSpPr>
        <p:spPr bwMode="auto">
          <a:xfrm>
            <a:off x="927100" y="1874838"/>
            <a:ext cx="1838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"Charlatan"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"Renegade"</a:t>
            </a:r>
          </a:p>
          <a:p>
            <a:pPr algn="ctr">
              <a:spcBef>
                <a:spcPct val="50000"/>
              </a:spcBef>
            </a:pPr>
            <a:r>
              <a:rPr lang="en-US" altLang="en-US" i="1">
                <a:solidFill>
                  <a:srgbClr val="FF0000"/>
                </a:solidFill>
                <a:latin typeface="Arial" pitchFamily="34" charset="0"/>
              </a:rPr>
              <a:t>"Corrupter of Youth"</a:t>
            </a:r>
            <a:endParaRPr lang="en-US" altLang="en-US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5483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1889-1951</a:t>
            </a:r>
          </a:p>
        </p:txBody>
      </p:sp>
      <p:sp>
        <p:nvSpPr>
          <p:cNvPr id="105484" name="Text Box 14"/>
          <p:cNvSpPr txBox="1">
            <a:spLocks noChangeArrowheads="1"/>
          </p:cNvSpPr>
          <p:nvPr/>
        </p:nvSpPr>
        <p:spPr bwMode="auto">
          <a:xfrm>
            <a:off x="3530600" y="1962150"/>
            <a:ext cx="220186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"Laughable and wrong"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"Utter nonsense"</a:t>
            </a:r>
          </a:p>
        </p:txBody>
      </p:sp>
      <p:pic>
        <p:nvPicPr>
          <p:cNvPr id="105485" name="Picture 15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86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05489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0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1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2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3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4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5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6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7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8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0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1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7" name="Text Box 30"/>
          <p:cNvSpPr txBox="1">
            <a:spLocks noChangeArrowheads="1"/>
          </p:cNvSpPr>
          <p:nvPr/>
        </p:nvSpPr>
        <p:spPr bwMode="auto">
          <a:xfrm>
            <a:off x="117475" y="5443538"/>
            <a:ext cx="7889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And this was before 1900!</a:t>
            </a:r>
          </a:p>
        </p:txBody>
      </p:sp>
      <p:sp>
        <p:nvSpPr>
          <p:cNvPr id="105488" name="Rectangle 31"/>
          <p:cNvSpPr>
            <a:spLocks noChangeArrowheads="1"/>
          </p:cNvSpPr>
          <p:nvPr/>
        </p:nvSpPr>
        <p:spPr bwMode="auto">
          <a:xfrm>
            <a:off x="919163" y="2903538"/>
            <a:ext cx="1914525" cy="946150"/>
          </a:xfrm>
          <a:prstGeom prst="rect">
            <a:avLst/>
          </a:prstGeom>
          <a:noFill/>
          <a:ln w="9525">
            <a:solidFill>
              <a:srgbClr val="8E010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What about functions... and programs ?</a:t>
            </a:r>
          </a:p>
        </p:txBody>
      </p:sp>
      <p:sp>
        <p:nvSpPr>
          <p:cNvPr id="106499" name="Text Box 6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106500" name="Rectangle 8"/>
          <p:cNvSpPr>
            <a:spLocks noChangeArrowheads="1"/>
          </p:cNvSpPr>
          <p:nvPr/>
        </p:nvSpPr>
        <p:spPr bwMode="auto">
          <a:xfrm>
            <a:off x="6232525" y="2316163"/>
            <a:ext cx="2389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Arial" pitchFamily="34" charset="0"/>
              </a:rPr>
              <a:t>{ 1, 2, 3, 4, 5, … }</a:t>
            </a:r>
          </a:p>
        </p:txBody>
      </p:sp>
      <p:sp>
        <p:nvSpPr>
          <p:cNvPr id="106501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/>
              <a:t>&gt;</a:t>
            </a:r>
          </a:p>
        </p:txBody>
      </p:sp>
      <p:sp>
        <p:nvSpPr>
          <p:cNvPr id="106502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/>
              <a:t>Countably </a:t>
            </a:r>
            <a:r>
              <a:rPr lang="en-US" altLang="en-US" sz="4200"/>
              <a:t>infinite</a:t>
            </a:r>
          </a:p>
        </p:txBody>
      </p:sp>
      <p:sp>
        <p:nvSpPr>
          <p:cNvPr id="106503" name="Text Box 17"/>
          <p:cNvSpPr txBox="1">
            <a:spLocks noChangeArrowheads="1"/>
          </p:cNvSpPr>
          <p:nvPr/>
        </p:nvSpPr>
        <p:spPr bwMode="auto">
          <a:xfrm>
            <a:off x="655638" y="3327400"/>
            <a:ext cx="3230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8E0103"/>
                </a:solidFill>
              </a:rPr>
              <a:t>Uncountably </a:t>
            </a:r>
            <a:r>
              <a:rPr lang="en-US" altLang="en-US" sz="42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106504" name="Rectangle 9"/>
          <p:cNvSpPr>
            <a:spLocks noChangeArrowheads="1"/>
          </p:cNvSpPr>
          <p:nvPr/>
        </p:nvSpPr>
        <p:spPr bwMode="auto">
          <a:xfrm>
            <a:off x="152400" y="2286000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06505" name="Text Box 7"/>
          <p:cNvSpPr txBox="1">
            <a:spLocks noChangeArrowheads="1"/>
          </p:cNvSpPr>
          <p:nvPr/>
        </p:nvSpPr>
        <p:spPr bwMode="auto">
          <a:xfrm>
            <a:off x="863600" y="156845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the Reals</a:t>
            </a:r>
          </a:p>
        </p:txBody>
      </p:sp>
      <p:sp>
        <p:nvSpPr>
          <p:cNvPr id="106506" name="Text Box 39"/>
          <p:cNvSpPr txBox="1">
            <a:spLocks noChangeArrowheads="1"/>
          </p:cNvSpPr>
          <p:nvPr/>
        </p:nvSpPr>
        <p:spPr bwMode="auto">
          <a:xfrm>
            <a:off x="941388" y="19954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8E0103"/>
                </a:solidFill>
                <a:latin typeface="Arial" pitchFamily="34" charset="0"/>
              </a:rPr>
              <a:t>from 0 to 1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334000" y="5324475"/>
            <a:ext cx="3276600" cy="9239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This is how many programs there are.</a:t>
            </a:r>
          </a:p>
        </p:txBody>
      </p:sp>
      <p:sp>
        <p:nvSpPr>
          <p:cNvPr id="106508" name="Rectangle 5"/>
          <p:cNvSpPr>
            <a:spLocks noChangeArrowheads="1"/>
          </p:cNvSpPr>
          <p:nvPr/>
        </p:nvSpPr>
        <p:spPr bwMode="auto">
          <a:xfrm>
            <a:off x="381000" y="5138738"/>
            <a:ext cx="3810000" cy="13382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700">
                <a:latin typeface="Cambria" pitchFamily="18" charset="0"/>
              </a:rPr>
              <a:t>This is how many functions from integers to booleans there 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What about functions... and programs ?</a:t>
            </a:r>
          </a:p>
        </p:txBody>
      </p:sp>
      <p:sp>
        <p:nvSpPr>
          <p:cNvPr id="107523" name="Text Box 17"/>
          <p:cNvSpPr txBox="1">
            <a:spLocks noChangeArrowheads="1"/>
          </p:cNvSpPr>
          <p:nvPr/>
        </p:nvSpPr>
        <p:spPr bwMode="auto">
          <a:xfrm>
            <a:off x="579438" y="914400"/>
            <a:ext cx="32305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b="1">
                <a:solidFill>
                  <a:srgbClr val="8E0103"/>
                </a:solidFill>
              </a:rPr>
              <a:t>Uncountably </a:t>
            </a:r>
            <a:r>
              <a:rPr lang="en-US" altLang="en-US" sz="21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107524" name="Rectangle 9"/>
          <p:cNvSpPr>
            <a:spLocks noChangeArrowheads="1"/>
          </p:cNvSpPr>
          <p:nvPr/>
        </p:nvSpPr>
        <p:spPr bwMode="auto">
          <a:xfrm>
            <a:off x="731838" y="1295400"/>
            <a:ext cx="30654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381000" y="1905000"/>
            <a:ext cx="4114800" cy="7381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This is how many functions from integers to booleans there are.</a:t>
            </a:r>
          </a:p>
        </p:txBody>
      </p:sp>
      <p:sp>
        <p:nvSpPr>
          <p:cNvPr id="107526" name="Text Box 15"/>
          <p:cNvSpPr txBox="1">
            <a:spLocks noChangeArrowheads="1"/>
          </p:cNvSpPr>
          <p:nvPr/>
        </p:nvSpPr>
        <p:spPr bwMode="auto">
          <a:xfrm>
            <a:off x="5334000" y="1143000"/>
            <a:ext cx="2846388" cy="7381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008000"/>
                </a:solidFill>
              </a:rPr>
              <a:t>Proof?</a:t>
            </a:r>
            <a:endParaRPr lang="en-US" altLang="en-US" sz="4200">
              <a:solidFill>
                <a:srgbClr val="008000"/>
              </a:solidFill>
            </a:endParaRPr>
          </a:p>
        </p:txBody>
      </p:sp>
      <p:sp>
        <p:nvSpPr>
          <p:cNvPr id="107527" name="Text Box 9"/>
          <p:cNvSpPr txBox="1">
            <a:spLocks noChangeArrowheads="1"/>
          </p:cNvSpPr>
          <p:nvPr/>
        </p:nvSpPr>
        <p:spPr bwMode="auto">
          <a:xfrm>
            <a:off x="5410200" y="1981200"/>
            <a:ext cx="266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8000"/>
                </a:solidFill>
                <a:latin typeface="Arial" pitchFamily="34" charset="0"/>
              </a:rPr>
              <a:t>Why are there more int-bool functions than real numbers from zero to one?</a:t>
            </a:r>
          </a:p>
        </p:txBody>
      </p:sp>
      <p:grpSp>
        <p:nvGrpSpPr>
          <p:cNvPr id="107528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07530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1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2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3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4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5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6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7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8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9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0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1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2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29" name="Text Box 30"/>
          <p:cNvSpPr txBox="1">
            <a:spLocks noChangeArrowheads="1"/>
          </p:cNvSpPr>
          <p:nvPr/>
        </p:nvSpPr>
        <p:spPr bwMode="auto">
          <a:xfrm>
            <a:off x="117475" y="5257800"/>
            <a:ext cx="788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This margin looks better!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What about functions... and programs ?</a:t>
            </a:r>
          </a:p>
        </p:txBody>
      </p:sp>
      <p:sp>
        <p:nvSpPr>
          <p:cNvPr id="108547" name="Text Box 17"/>
          <p:cNvSpPr txBox="1">
            <a:spLocks noChangeArrowheads="1"/>
          </p:cNvSpPr>
          <p:nvPr/>
        </p:nvSpPr>
        <p:spPr bwMode="auto">
          <a:xfrm>
            <a:off x="579438" y="914400"/>
            <a:ext cx="32305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b="1">
                <a:solidFill>
                  <a:srgbClr val="8E0103"/>
                </a:solidFill>
              </a:rPr>
              <a:t>Uncountably </a:t>
            </a:r>
            <a:r>
              <a:rPr lang="en-US" altLang="en-US" sz="21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108548" name="Rectangle 9"/>
          <p:cNvSpPr>
            <a:spLocks noChangeArrowheads="1"/>
          </p:cNvSpPr>
          <p:nvPr/>
        </p:nvSpPr>
        <p:spPr bwMode="auto">
          <a:xfrm>
            <a:off x="731838" y="1295400"/>
            <a:ext cx="30654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381000" y="1905000"/>
            <a:ext cx="4114800" cy="7381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This is how many functions from integers to booleans there are.</a:t>
            </a:r>
          </a:p>
        </p:txBody>
      </p:sp>
      <p:sp>
        <p:nvSpPr>
          <p:cNvPr id="108550" name="Text Box 15"/>
          <p:cNvSpPr txBox="1">
            <a:spLocks noChangeArrowheads="1"/>
          </p:cNvSpPr>
          <p:nvPr/>
        </p:nvSpPr>
        <p:spPr bwMode="auto">
          <a:xfrm>
            <a:off x="5334000" y="1143000"/>
            <a:ext cx="2846388" cy="7381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008000"/>
                </a:solidFill>
              </a:rPr>
              <a:t>Proof?</a:t>
            </a:r>
            <a:endParaRPr lang="en-US" altLang="en-US" sz="4200">
              <a:solidFill>
                <a:srgbClr val="008000"/>
              </a:solidFill>
            </a:endParaRPr>
          </a:p>
        </p:txBody>
      </p:sp>
      <p:sp>
        <p:nvSpPr>
          <p:cNvPr id="108551" name="Text Box 9"/>
          <p:cNvSpPr txBox="1">
            <a:spLocks noChangeArrowheads="1"/>
          </p:cNvSpPr>
          <p:nvPr/>
        </p:nvSpPr>
        <p:spPr bwMode="auto">
          <a:xfrm>
            <a:off x="5410200" y="1981200"/>
            <a:ext cx="266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8000"/>
                </a:solidFill>
                <a:latin typeface="Arial" pitchFamily="34" charset="0"/>
              </a:rPr>
              <a:t>Why are there more int-bool functions than real numbers from zero to one?</a:t>
            </a:r>
          </a:p>
        </p:txBody>
      </p:sp>
      <p:sp>
        <p:nvSpPr>
          <p:cNvPr id="108552" name="TextBox 9"/>
          <p:cNvSpPr txBox="1">
            <a:spLocks noChangeArrowheads="1"/>
          </p:cNvSpPr>
          <p:nvPr/>
        </p:nvSpPr>
        <p:spPr bwMode="auto">
          <a:xfrm>
            <a:off x="685800" y="38862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x = .0100000...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5181600" y="3124200"/>
            <a:ext cx="35814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(1) Choose any real </a:t>
            </a:r>
            <a:r>
              <a:rPr lang="en-US" altLang="en-US" sz="2100" b="1">
                <a:latin typeface="Calibri" pitchFamily="34" charset="0"/>
              </a:rPr>
              <a:t>x</a:t>
            </a:r>
            <a:r>
              <a:rPr lang="en-US" altLang="en-US" sz="2100">
                <a:latin typeface="Calibri" pitchFamily="34" charset="0"/>
              </a:rPr>
              <a:t>, 0-1</a:t>
            </a:r>
          </a:p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(2) Write it in binary</a:t>
            </a:r>
          </a:p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(3) The function that maps each positive integer k to the kth bit in </a:t>
            </a:r>
            <a:r>
              <a:rPr lang="en-US" altLang="en-US" sz="2100" b="1">
                <a:latin typeface="Calibri" pitchFamily="34" charset="0"/>
              </a:rPr>
              <a:t>x</a:t>
            </a:r>
            <a:r>
              <a:rPr lang="en-US" altLang="en-US" sz="2100">
                <a:latin typeface="Calibri" pitchFamily="34" charset="0"/>
              </a:rPr>
              <a:t> is unique to </a:t>
            </a:r>
            <a:r>
              <a:rPr lang="en-US" altLang="en-US" sz="2100" b="1" i="1">
                <a:latin typeface="Calibri" pitchFamily="34" charset="0"/>
              </a:rPr>
              <a:t>only</a:t>
            </a:r>
            <a:r>
              <a:rPr lang="en-US" altLang="en-US" sz="2100">
                <a:latin typeface="Calibri" pitchFamily="34" charset="0"/>
              </a:rPr>
              <a:t> that real number.</a:t>
            </a:r>
          </a:p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(4) QED!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latin typeface="Calibri" pitchFamily="34" charset="0"/>
              </a:rPr>
              <a:t>* Technical note: some numbers </a:t>
            </a:r>
            <a:r>
              <a:rPr lang="en-US" altLang="en-US" sz="1800" b="1">
                <a:latin typeface="Calibri" pitchFamily="34" charset="0"/>
              </a:rPr>
              <a:t>x</a:t>
            </a:r>
            <a:r>
              <a:rPr lang="en-US" altLang="en-US" sz="1800">
                <a:latin typeface="Calibri" pitchFamily="34" charset="0"/>
              </a:rPr>
              <a:t> have </a:t>
            </a:r>
            <a:r>
              <a:rPr lang="en-US" altLang="en-US" sz="1800" i="1">
                <a:latin typeface="Calibri" pitchFamily="34" charset="0"/>
              </a:rPr>
              <a:t>more than one </a:t>
            </a:r>
            <a:r>
              <a:rPr lang="en-US" altLang="en-US" sz="1800">
                <a:latin typeface="Calibri" pitchFamily="34" charset="0"/>
              </a:rPr>
              <a:t>function...</a:t>
            </a:r>
          </a:p>
        </p:txBody>
      </p:sp>
      <p:sp>
        <p:nvSpPr>
          <p:cNvPr id="108554" name="TextBox 11"/>
          <p:cNvSpPr txBox="1">
            <a:spLocks noChangeArrowheads="1"/>
          </p:cNvSpPr>
          <p:nvPr/>
        </p:nvSpPr>
        <p:spPr bwMode="auto">
          <a:xfrm>
            <a:off x="1981200" y="365760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1   2   3    4    5   6    7    ...</a:t>
            </a:r>
          </a:p>
        </p:txBody>
      </p:sp>
      <p:sp>
        <p:nvSpPr>
          <p:cNvPr id="108555" name="TextBox 14"/>
          <p:cNvSpPr txBox="1">
            <a:spLocks noChangeArrowheads="1"/>
          </p:cNvSpPr>
          <p:nvPr/>
        </p:nvSpPr>
        <p:spPr bwMode="auto">
          <a:xfrm>
            <a:off x="1676400" y="335280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which bit?</a:t>
            </a:r>
          </a:p>
        </p:txBody>
      </p:sp>
      <p:sp>
        <p:nvSpPr>
          <p:cNvPr id="108556" name="TextBox 15"/>
          <p:cNvSpPr txBox="1">
            <a:spLocks noChangeArrowheads="1"/>
          </p:cNvSpPr>
          <p:nvPr/>
        </p:nvSpPr>
        <p:spPr bwMode="auto">
          <a:xfrm>
            <a:off x="381000" y="3352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libri" pitchFamily="34" charset="0"/>
              </a:rPr>
              <a:t>real number</a:t>
            </a:r>
          </a:p>
        </p:txBody>
      </p:sp>
      <p:grpSp>
        <p:nvGrpSpPr>
          <p:cNvPr id="108557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08559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0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1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2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3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4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5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6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7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8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9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70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71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58" name="Text Box 30"/>
          <p:cNvSpPr txBox="1">
            <a:spLocks noChangeArrowheads="1"/>
          </p:cNvSpPr>
          <p:nvPr/>
        </p:nvSpPr>
        <p:spPr bwMode="auto">
          <a:xfrm>
            <a:off x="117475" y="5638800"/>
            <a:ext cx="788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See, it worked!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What about functions... and programs ?</a:t>
            </a:r>
          </a:p>
        </p:txBody>
      </p:sp>
      <p:sp>
        <p:nvSpPr>
          <p:cNvPr id="109571" name="Text Box 17"/>
          <p:cNvSpPr txBox="1">
            <a:spLocks noChangeArrowheads="1"/>
          </p:cNvSpPr>
          <p:nvPr/>
        </p:nvSpPr>
        <p:spPr bwMode="auto">
          <a:xfrm>
            <a:off x="579438" y="914400"/>
            <a:ext cx="32305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b="1">
                <a:solidFill>
                  <a:srgbClr val="8E0103"/>
                </a:solidFill>
              </a:rPr>
              <a:t>Uncountably </a:t>
            </a:r>
            <a:r>
              <a:rPr lang="en-US" altLang="en-US" sz="21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109572" name="Rectangle 9"/>
          <p:cNvSpPr>
            <a:spLocks noChangeArrowheads="1"/>
          </p:cNvSpPr>
          <p:nvPr/>
        </p:nvSpPr>
        <p:spPr bwMode="auto">
          <a:xfrm>
            <a:off x="731838" y="1295400"/>
            <a:ext cx="30654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381000" y="1905000"/>
            <a:ext cx="4114800" cy="7381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This is how many functions from integers to booleans there are.</a:t>
            </a:r>
          </a:p>
        </p:txBody>
      </p:sp>
      <p:sp>
        <p:nvSpPr>
          <p:cNvPr id="109574" name="Text Box 15"/>
          <p:cNvSpPr txBox="1">
            <a:spLocks noChangeArrowheads="1"/>
          </p:cNvSpPr>
          <p:nvPr/>
        </p:nvSpPr>
        <p:spPr bwMode="auto">
          <a:xfrm>
            <a:off x="5334000" y="1143000"/>
            <a:ext cx="2846388" cy="7381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008000"/>
                </a:solidFill>
              </a:rPr>
              <a:t>Proof?</a:t>
            </a:r>
            <a:endParaRPr lang="en-US" altLang="en-US" sz="4200">
              <a:solidFill>
                <a:srgbClr val="008000"/>
              </a:solidFill>
            </a:endParaRPr>
          </a:p>
        </p:txBody>
      </p:sp>
      <p:sp>
        <p:nvSpPr>
          <p:cNvPr id="109575" name="Text Box 9"/>
          <p:cNvSpPr txBox="1">
            <a:spLocks noChangeArrowheads="1"/>
          </p:cNvSpPr>
          <p:nvPr/>
        </p:nvSpPr>
        <p:spPr bwMode="auto">
          <a:xfrm>
            <a:off x="5410200" y="1981200"/>
            <a:ext cx="266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8000"/>
                </a:solidFill>
                <a:latin typeface="Arial" pitchFamily="34" charset="0"/>
              </a:rPr>
              <a:t>Why are there more int-bool functions than real numbers from zero to one?</a:t>
            </a:r>
          </a:p>
        </p:txBody>
      </p:sp>
      <p:sp>
        <p:nvSpPr>
          <p:cNvPr id="109576" name="TextBox 9"/>
          <p:cNvSpPr txBox="1">
            <a:spLocks noChangeArrowheads="1"/>
          </p:cNvSpPr>
          <p:nvPr/>
        </p:nvSpPr>
        <p:spPr bwMode="auto">
          <a:xfrm>
            <a:off x="1143000" y="3048000"/>
            <a:ext cx="28956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0.00000...</a:t>
            </a:r>
          </a:p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0.10000...</a:t>
            </a:r>
          </a:p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0.01000...</a:t>
            </a:r>
          </a:p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0.11000...</a:t>
            </a:r>
          </a:p>
          <a:p>
            <a:pPr eaLnBrk="1" hangingPunct="1"/>
            <a:r>
              <a:rPr lang="en-US" altLang="en-US" sz="1500" b="1">
                <a:latin typeface="Calibri" pitchFamily="34" charset="0"/>
              </a:rPr>
              <a:t>...  all real #s from 0 to 1  ...  </a:t>
            </a:r>
          </a:p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0.11111...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4800600" y="3124200"/>
            <a:ext cx="365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(1) Choose any real number, 0-1</a:t>
            </a:r>
          </a:p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(2) Write it in binary</a:t>
            </a:r>
          </a:p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5791200" y="61102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8000"/>
                </a:solidFill>
                <a:latin typeface="Arial" pitchFamily="34" charset="0"/>
              </a:rPr>
              <a:t>Programs</a:t>
            </a:r>
            <a:endParaRPr lang="en-US" altLang="en-US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10596" name="Text Box 7"/>
          <p:cNvSpPr txBox="1">
            <a:spLocks noChangeArrowheads="1"/>
          </p:cNvSpPr>
          <p:nvPr/>
        </p:nvSpPr>
        <p:spPr bwMode="auto">
          <a:xfrm>
            <a:off x="2357438" y="1981200"/>
            <a:ext cx="48085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i="1"/>
              <a:t>Proof strategy</a:t>
            </a:r>
            <a:endParaRPr lang="en-US" altLang="en-US" sz="4200"/>
          </a:p>
        </p:txBody>
      </p:sp>
      <p:sp>
        <p:nvSpPr>
          <p:cNvPr id="110597" name="Text Box 8"/>
          <p:cNvSpPr txBox="1">
            <a:spLocks noChangeArrowheads="1"/>
          </p:cNvSpPr>
          <p:nvPr/>
        </p:nvSpPr>
        <p:spPr bwMode="auto">
          <a:xfrm>
            <a:off x="4451350" y="698500"/>
            <a:ext cx="88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that</a:t>
            </a:r>
          </a:p>
        </p:txBody>
      </p:sp>
      <p:sp>
        <p:nvSpPr>
          <p:cNvPr id="110598" name="Rectangle 9"/>
          <p:cNvSpPr>
            <a:spLocks noChangeArrowheads="1"/>
          </p:cNvSpPr>
          <p:nvPr/>
        </p:nvSpPr>
        <p:spPr bwMode="auto">
          <a:xfrm>
            <a:off x="304800" y="698500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There are</a:t>
            </a:r>
          </a:p>
        </p:txBody>
      </p:sp>
      <p:grpSp>
        <p:nvGrpSpPr>
          <p:cNvPr id="110599" name="Group 10"/>
          <p:cNvGrpSpPr>
            <a:grpSpLocks/>
          </p:cNvGrpSpPr>
          <p:nvPr/>
        </p:nvGrpSpPr>
        <p:grpSpPr bwMode="auto">
          <a:xfrm>
            <a:off x="1671638" y="304800"/>
            <a:ext cx="2754312" cy="1246188"/>
            <a:chOff x="956" y="907"/>
            <a:chExt cx="1735" cy="785"/>
          </a:xfrm>
        </p:grpSpPr>
        <p:sp>
          <p:nvSpPr>
            <p:cNvPr id="110620" name="Rectangle 11"/>
            <p:cNvSpPr>
              <a:spLocks noChangeArrowheads="1"/>
            </p:cNvSpPr>
            <p:nvPr/>
          </p:nvSpPr>
          <p:spPr bwMode="auto">
            <a:xfrm>
              <a:off x="1064" y="907"/>
              <a:ext cx="1519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AF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621" name="Rectangle 12"/>
            <p:cNvSpPr>
              <a:spLocks noChangeArrowheads="1"/>
            </p:cNvSpPr>
            <p:nvPr/>
          </p:nvSpPr>
          <p:spPr bwMode="auto">
            <a:xfrm>
              <a:off x="956" y="912"/>
              <a:ext cx="173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well-defined </a:t>
              </a:r>
              <a:r>
                <a:rPr lang="en-US" altLang="en-US" b="1" i="1"/>
                <a:t>computational</a:t>
              </a:r>
              <a:r>
                <a:rPr lang="en-US" altLang="en-US"/>
                <a:t> problems</a:t>
              </a:r>
            </a:p>
          </p:txBody>
        </p:sp>
      </p:grpSp>
      <p:grpSp>
        <p:nvGrpSpPr>
          <p:cNvPr id="110600" name="Group 13"/>
          <p:cNvGrpSpPr>
            <a:grpSpLocks/>
          </p:cNvGrpSpPr>
          <p:nvPr/>
        </p:nvGrpSpPr>
        <p:grpSpPr bwMode="auto">
          <a:xfrm>
            <a:off x="5364163" y="304800"/>
            <a:ext cx="2011362" cy="1246188"/>
            <a:chOff x="3341" y="891"/>
            <a:chExt cx="1267" cy="785"/>
          </a:xfrm>
        </p:grpSpPr>
        <p:sp>
          <p:nvSpPr>
            <p:cNvPr id="110618" name="Rectangle 14"/>
            <p:cNvSpPr>
              <a:spLocks noChangeArrowheads="1"/>
            </p:cNvSpPr>
            <p:nvPr/>
          </p:nvSpPr>
          <p:spPr bwMode="auto">
            <a:xfrm>
              <a:off x="3367" y="891"/>
              <a:ext cx="1214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619" name="Text Box 15"/>
            <p:cNvSpPr txBox="1">
              <a:spLocks noChangeArrowheads="1"/>
            </p:cNvSpPr>
            <p:nvPr/>
          </p:nvSpPr>
          <p:spPr bwMode="auto">
            <a:xfrm>
              <a:off x="3341" y="1024"/>
              <a:ext cx="12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no computer program</a:t>
              </a:r>
            </a:p>
          </p:txBody>
        </p:sp>
      </p:grpSp>
      <p:grpSp>
        <p:nvGrpSpPr>
          <p:cNvPr id="110601" name="Group 16"/>
          <p:cNvGrpSpPr>
            <a:grpSpLocks/>
          </p:cNvGrpSpPr>
          <p:nvPr/>
        </p:nvGrpSpPr>
        <p:grpSpPr bwMode="auto">
          <a:xfrm>
            <a:off x="7400925" y="614363"/>
            <a:ext cx="1524000" cy="625475"/>
            <a:chOff x="4662" y="1036"/>
            <a:chExt cx="960" cy="394"/>
          </a:xfrm>
        </p:grpSpPr>
        <p:sp>
          <p:nvSpPr>
            <p:cNvPr id="110616" name="Text Box 17"/>
            <p:cNvSpPr txBox="1">
              <a:spLocks noChangeArrowheads="1"/>
            </p:cNvSpPr>
            <p:nvPr/>
          </p:nvSpPr>
          <p:spPr bwMode="auto">
            <a:xfrm>
              <a:off x="4662" y="1257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/>
                <a:t>at </a:t>
              </a:r>
              <a:r>
                <a:rPr lang="en-US" altLang="en-US" sz="1200" b="1" i="1"/>
                <a:t>any</a:t>
              </a:r>
              <a:r>
                <a:rPr lang="en-US" altLang="en-US" sz="1200"/>
                <a:t> speed</a:t>
              </a:r>
            </a:p>
          </p:txBody>
        </p:sp>
        <p:sp>
          <p:nvSpPr>
            <p:cNvPr id="110617" name="Text Box 18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can solve</a:t>
              </a:r>
            </a:p>
          </p:txBody>
        </p:sp>
      </p:grpSp>
      <p:sp>
        <p:nvSpPr>
          <p:cNvPr id="110602" name="Rectangle 28"/>
          <p:cNvSpPr>
            <a:spLocks noChangeArrowheads="1"/>
          </p:cNvSpPr>
          <p:nvPr/>
        </p:nvSpPr>
        <p:spPr bwMode="auto">
          <a:xfrm>
            <a:off x="5486400" y="39893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10603" name="Rectangle 29"/>
          <p:cNvSpPr>
            <a:spLocks noChangeArrowheads="1"/>
          </p:cNvSpPr>
          <p:nvPr/>
        </p:nvSpPr>
        <p:spPr bwMode="auto">
          <a:xfrm>
            <a:off x="5486400" y="49260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10604" name="Text Box 31"/>
          <p:cNvSpPr txBox="1">
            <a:spLocks noChangeArrowheads="1"/>
          </p:cNvSpPr>
          <p:nvPr/>
        </p:nvSpPr>
        <p:spPr bwMode="auto">
          <a:xfrm>
            <a:off x="5461000" y="4030663"/>
            <a:ext cx="25654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>
                <a:solidFill>
                  <a:srgbClr val="008000"/>
                </a:solidFill>
                <a:latin typeface="Comic Sans MS" pitchFamily="66" charset="0"/>
              </a:rPr>
              <a:t>than these.</a:t>
            </a:r>
          </a:p>
        </p:txBody>
      </p:sp>
      <p:sp>
        <p:nvSpPr>
          <p:cNvPr id="110605" name="Rectangle 32"/>
          <p:cNvSpPr>
            <a:spLocks noChangeArrowheads="1"/>
          </p:cNvSpPr>
          <p:nvPr/>
        </p:nvSpPr>
        <p:spPr bwMode="auto">
          <a:xfrm>
            <a:off x="3752850" y="2643188"/>
            <a:ext cx="2008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How many of each </a:t>
            </a:r>
            <a:r>
              <a:rPr lang="en-US" altLang="en-US" sz="1200" b="1" i="1"/>
              <a:t>are </a:t>
            </a:r>
            <a:r>
              <a:rPr lang="en-US" altLang="en-US" sz="1200"/>
              <a:t>there?</a:t>
            </a:r>
          </a:p>
        </p:txBody>
      </p:sp>
      <p:sp>
        <p:nvSpPr>
          <p:cNvPr id="110606" name="Oval 17"/>
          <p:cNvSpPr>
            <a:spLocks noChangeArrowheads="1"/>
          </p:cNvSpPr>
          <p:nvPr/>
        </p:nvSpPr>
        <p:spPr bwMode="auto">
          <a:xfrm>
            <a:off x="914400" y="3608388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07" name="Text Box 18"/>
          <p:cNvSpPr txBox="1">
            <a:spLocks noChangeArrowheads="1"/>
          </p:cNvSpPr>
          <p:nvPr/>
        </p:nvSpPr>
        <p:spPr bwMode="auto">
          <a:xfrm>
            <a:off x="698500" y="6110288"/>
            <a:ext cx="439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AF9"/>
              </a:solidFill>
              <a:latin typeface="Arial" pitchFamily="34" charset="0"/>
            </a:endParaRPr>
          </a:p>
        </p:txBody>
      </p:sp>
      <p:sp>
        <p:nvSpPr>
          <p:cNvPr id="110608" name="Oval 19"/>
          <p:cNvSpPr>
            <a:spLocks noChangeArrowheads="1"/>
          </p:cNvSpPr>
          <p:nvPr/>
        </p:nvSpPr>
        <p:spPr bwMode="auto">
          <a:xfrm>
            <a:off x="1265238" y="41735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0609" name="Oval 20"/>
          <p:cNvSpPr>
            <a:spLocks noChangeArrowheads="1"/>
          </p:cNvSpPr>
          <p:nvPr/>
        </p:nvSpPr>
        <p:spPr bwMode="auto">
          <a:xfrm>
            <a:off x="2005013" y="39449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Bio/CS 6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0610" name="Oval 21"/>
          <p:cNvSpPr>
            <a:spLocks noChangeArrowheads="1"/>
          </p:cNvSpPr>
          <p:nvPr/>
        </p:nvSpPr>
        <p:spPr bwMode="auto">
          <a:xfrm>
            <a:off x="2133600" y="4591050"/>
            <a:ext cx="2222500" cy="96361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Positive Integer 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Predicates ~</a:t>
            </a:r>
            <a:r>
              <a:rPr lang="en-US" altLang="en-US" sz="1800" b="1">
                <a:latin typeface="Arial" pitchFamily="34" charset="0"/>
              </a:rPr>
              <a:t> PIP</a:t>
            </a:r>
            <a:r>
              <a:rPr lang="en-US" altLang="en-US" sz="1800">
                <a:latin typeface="Arial" pitchFamily="34" charset="0"/>
              </a:rPr>
              <a:t>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0611" name="Oval 22"/>
          <p:cNvSpPr>
            <a:spLocks noChangeArrowheads="1"/>
          </p:cNvSpPr>
          <p:nvPr/>
        </p:nvSpPr>
        <p:spPr bwMode="auto">
          <a:xfrm>
            <a:off x="3995738" y="438785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12" name="Oval 23"/>
          <p:cNvSpPr>
            <a:spLocks noChangeArrowheads="1"/>
          </p:cNvSpPr>
          <p:nvPr/>
        </p:nvSpPr>
        <p:spPr bwMode="auto">
          <a:xfrm>
            <a:off x="1322388" y="51974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13" name="Rectangle 24"/>
          <p:cNvSpPr>
            <a:spLocks noChangeArrowheads="1"/>
          </p:cNvSpPr>
          <p:nvPr/>
        </p:nvSpPr>
        <p:spPr bwMode="auto">
          <a:xfrm>
            <a:off x="1260475" y="5192713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Mario Kart</a:t>
            </a:r>
          </a:p>
        </p:txBody>
      </p:sp>
      <p:sp>
        <p:nvSpPr>
          <p:cNvPr id="110614" name="Rectangle 25"/>
          <p:cNvSpPr>
            <a:spLocks noChangeArrowheads="1"/>
          </p:cNvSpPr>
          <p:nvPr/>
        </p:nvSpPr>
        <p:spPr bwMode="auto">
          <a:xfrm>
            <a:off x="4002088" y="4398963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Pico</a:t>
            </a:r>
          </a:p>
          <a:p>
            <a:pPr algn="ctr" eaLnBrk="1" hangingPunct="1"/>
            <a:r>
              <a:rPr lang="en-US" altLang="en-US" sz="1000">
                <a:latin typeface="Arial" pitchFamily="34" charset="0"/>
              </a:rPr>
              <a:t>bot</a:t>
            </a:r>
          </a:p>
        </p:txBody>
      </p:sp>
      <p:sp>
        <p:nvSpPr>
          <p:cNvPr id="110615" name="Text Box 29"/>
          <p:cNvSpPr txBox="1">
            <a:spLocks noChangeArrowheads="1"/>
          </p:cNvSpPr>
          <p:nvPr/>
        </p:nvSpPr>
        <p:spPr bwMode="auto">
          <a:xfrm>
            <a:off x="1646238" y="3935413"/>
            <a:ext cx="2495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AF9"/>
                </a:solidFill>
                <a:latin typeface="Comic Sans MS" pitchFamily="66" charset="0"/>
              </a:rPr>
              <a:t>There are more of these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1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 Box 32"/>
          <p:cNvSpPr txBox="1">
            <a:spLocks noChangeArrowheads="1"/>
          </p:cNvSpPr>
          <p:nvPr/>
        </p:nvSpPr>
        <p:spPr bwMode="auto">
          <a:xfrm>
            <a:off x="579120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8000"/>
                </a:solidFill>
                <a:latin typeface="Arial" pitchFamily="34" charset="0"/>
              </a:rPr>
              <a:t>Programs</a:t>
            </a:r>
            <a:endParaRPr lang="en-US" altLang="en-US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11620" name="Text Box 6"/>
          <p:cNvSpPr txBox="1">
            <a:spLocks noChangeArrowheads="1"/>
          </p:cNvSpPr>
          <p:nvPr/>
        </p:nvSpPr>
        <p:spPr bwMode="auto">
          <a:xfrm>
            <a:off x="4375150" y="747713"/>
            <a:ext cx="88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that</a:t>
            </a:r>
          </a:p>
        </p:txBody>
      </p:sp>
      <p:sp>
        <p:nvSpPr>
          <p:cNvPr id="111621" name="Rectangle 7"/>
          <p:cNvSpPr>
            <a:spLocks noChangeArrowheads="1"/>
          </p:cNvSpPr>
          <p:nvPr/>
        </p:nvSpPr>
        <p:spPr bwMode="auto">
          <a:xfrm>
            <a:off x="228600" y="74771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There are</a:t>
            </a:r>
          </a:p>
        </p:txBody>
      </p:sp>
      <p:grpSp>
        <p:nvGrpSpPr>
          <p:cNvPr id="111622" name="Group 8"/>
          <p:cNvGrpSpPr>
            <a:grpSpLocks/>
          </p:cNvGrpSpPr>
          <p:nvPr/>
        </p:nvGrpSpPr>
        <p:grpSpPr bwMode="auto">
          <a:xfrm>
            <a:off x="1595438" y="354013"/>
            <a:ext cx="2754312" cy="1246187"/>
            <a:chOff x="956" y="907"/>
            <a:chExt cx="1735" cy="785"/>
          </a:xfrm>
        </p:grpSpPr>
        <p:sp>
          <p:nvSpPr>
            <p:cNvPr id="111660" name="Rectangle 9"/>
            <p:cNvSpPr>
              <a:spLocks noChangeArrowheads="1"/>
            </p:cNvSpPr>
            <p:nvPr/>
          </p:nvSpPr>
          <p:spPr bwMode="auto">
            <a:xfrm>
              <a:off x="1064" y="907"/>
              <a:ext cx="1519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AF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61" name="Rectangle 10"/>
            <p:cNvSpPr>
              <a:spLocks noChangeArrowheads="1"/>
            </p:cNvSpPr>
            <p:nvPr/>
          </p:nvSpPr>
          <p:spPr bwMode="auto">
            <a:xfrm>
              <a:off x="956" y="912"/>
              <a:ext cx="173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well-defined </a:t>
              </a:r>
              <a:r>
                <a:rPr lang="en-US" altLang="en-US" b="1" i="1"/>
                <a:t>computational</a:t>
              </a:r>
              <a:r>
                <a:rPr lang="en-US" altLang="en-US"/>
                <a:t> problems</a:t>
              </a:r>
            </a:p>
          </p:txBody>
        </p:sp>
      </p:grpSp>
      <p:grpSp>
        <p:nvGrpSpPr>
          <p:cNvPr id="111623" name="Group 11"/>
          <p:cNvGrpSpPr>
            <a:grpSpLocks/>
          </p:cNvGrpSpPr>
          <p:nvPr/>
        </p:nvGrpSpPr>
        <p:grpSpPr bwMode="auto">
          <a:xfrm>
            <a:off x="5287963" y="354013"/>
            <a:ext cx="2011362" cy="1246187"/>
            <a:chOff x="3341" y="891"/>
            <a:chExt cx="1267" cy="785"/>
          </a:xfrm>
        </p:grpSpPr>
        <p:sp>
          <p:nvSpPr>
            <p:cNvPr id="111658" name="Rectangle 12"/>
            <p:cNvSpPr>
              <a:spLocks noChangeArrowheads="1"/>
            </p:cNvSpPr>
            <p:nvPr/>
          </p:nvSpPr>
          <p:spPr bwMode="auto">
            <a:xfrm>
              <a:off x="3367" y="891"/>
              <a:ext cx="1214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59" name="Text Box 13"/>
            <p:cNvSpPr txBox="1">
              <a:spLocks noChangeArrowheads="1"/>
            </p:cNvSpPr>
            <p:nvPr/>
          </p:nvSpPr>
          <p:spPr bwMode="auto">
            <a:xfrm>
              <a:off x="3341" y="1024"/>
              <a:ext cx="12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no computer program</a:t>
              </a:r>
            </a:p>
          </p:txBody>
        </p:sp>
      </p:grpSp>
      <p:grpSp>
        <p:nvGrpSpPr>
          <p:cNvPr id="111624" name="Group 14"/>
          <p:cNvGrpSpPr>
            <a:grpSpLocks/>
          </p:cNvGrpSpPr>
          <p:nvPr/>
        </p:nvGrpSpPr>
        <p:grpSpPr bwMode="auto">
          <a:xfrm>
            <a:off x="7324725" y="663575"/>
            <a:ext cx="1524000" cy="625475"/>
            <a:chOff x="4662" y="1036"/>
            <a:chExt cx="960" cy="394"/>
          </a:xfrm>
        </p:grpSpPr>
        <p:sp>
          <p:nvSpPr>
            <p:cNvPr id="111656" name="Text Box 15"/>
            <p:cNvSpPr txBox="1">
              <a:spLocks noChangeArrowheads="1"/>
            </p:cNvSpPr>
            <p:nvPr/>
          </p:nvSpPr>
          <p:spPr bwMode="auto">
            <a:xfrm>
              <a:off x="4662" y="1257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/>
                <a:t>even with ∞ memory</a:t>
              </a:r>
            </a:p>
          </p:txBody>
        </p:sp>
        <p:sp>
          <p:nvSpPr>
            <p:cNvPr id="111657" name="Text Box 16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can solve</a:t>
              </a:r>
            </a:p>
          </p:txBody>
        </p:sp>
      </p:grpSp>
      <p:sp>
        <p:nvSpPr>
          <p:cNvPr id="111625" name="Oval 17"/>
          <p:cNvSpPr>
            <a:spLocks noChangeArrowheads="1"/>
          </p:cNvSpPr>
          <p:nvPr/>
        </p:nvSpPr>
        <p:spPr bwMode="auto">
          <a:xfrm>
            <a:off x="914400" y="3379788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26" name="Text Box 18"/>
          <p:cNvSpPr txBox="1">
            <a:spLocks noChangeArrowheads="1"/>
          </p:cNvSpPr>
          <p:nvPr/>
        </p:nvSpPr>
        <p:spPr bwMode="auto">
          <a:xfrm>
            <a:off x="698500" y="5881688"/>
            <a:ext cx="439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AF9"/>
              </a:solidFill>
              <a:latin typeface="Arial" pitchFamily="34" charset="0"/>
            </a:endParaRPr>
          </a:p>
        </p:txBody>
      </p:sp>
      <p:sp>
        <p:nvSpPr>
          <p:cNvPr id="111627" name="Oval 19"/>
          <p:cNvSpPr>
            <a:spLocks noChangeArrowheads="1"/>
          </p:cNvSpPr>
          <p:nvPr/>
        </p:nvSpPr>
        <p:spPr bwMode="auto">
          <a:xfrm>
            <a:off x="12652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1628" name="Oval 20"/>
          <p:cNvSpPr>
            <a:spLocks noChangeArrowheads="1"/>
          </p:cNvSpPr>
          <p:nvPr/>
        </p:nvSpPr>
        <p:spPr bwMode="auto">
          <a:xfrm>
            <a:off x="20050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Bio/CS 6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1629" name="Oval 21"/>
          <p:cNvSpPr>
            <a:spLocks noChangeArrowheads="1"/>
          </p:cNvSpPr>
          <p:nvPr/>
        </p:nvSpPr>
        <p:spPr bwMode="auto">
          <a:xfrm>
            <a:off x="2133600" y="4362450"/>
            <a:ext cx="2222500" cy="96361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Positive Integer 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Predicates ~</a:t>
            </a:r>
            <a:r>
              <a:rPr lang="en-US" altLang="en-US" sz="1800" b="1">
                <a:latin typeface="Arial" pitchFamily="34" charset="0"/>
              </a:rPr>
              <a:t> PIP</a:t>
            </a:r>
            <a:r>
              <a:rPr lang="en-US" altLang="en-US" sz="1800">
                <a:latin typeface="Arial" pitchFamily="34" charset="0"/>
              </a:rPr>
              <a:t>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1630" name="Oval 22"/>
          <p:cNvSpPr>
            <a:spLocks noChangeArrowheads="1"/>
          </p:cNvSpPr>
          <p:nvPr/>
        </p:nvSpPr>
        <p:spPr bwMode="auto">
          <a:xfrm>
            <a:off x="3995738" y="415925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31" name="Oval 23"/>
          <p:cNvSpPr>
            <a:spLocks noChangeArrowheads="1"/>
          </p:cNvSpPr>
          <p:nvPr/>
        </p:nvSpPr>
        <p:spPr bwMode="auto">
          <a:xfrm>
            <a:off x="13223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32" name="Rectangle 24"/>
          <p:cNvSpPr>
            <a:spLocks noChangeArrowheads="1"/>
          </p:cNvSpPr>
          <p:nvPr/>
        </p:nvSpPr>
        <p:spPr bwMode="auto">
          <a:xfrm>
            <a:off x="1260475" y="4964113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Mario Kart</a:t>
            </a:r>
          </a:p>
        </p:txBody>
      </p:sp>
      <p:sp>
        <p:nvSpPr>
          <p:cNvPr id="111633" name="Rectangle 25"/>
          <p:cNvSpPr>
            <a:spLocks noChangeArrowheads="1"/>
          </p:cNvSpPr>
          <p:nvPr/>
        </p:nvSpPr>
        <p:spPr bwMode="auto">
          <a:xfrm>
            <a:off x="4002088" y="4170363"/>
            <a:ext cx="677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>
                <a:latin typeface="Arial" pitchFamily="34" charset="0"/>
              </a:rPr>
              <a:t>String matching</a:t>
            </a:r>
          </a:p>
        </p:txBody>
      </p:sp>
      <p:sp>
        <p:nvSpPr>
          <p:cNvPr id="111634" name="Rectangle 26"/>
          <p:cNvSpPr>
            <a:spLocks noChangeArrowheads="1"/>
          </p:cNvSpPr>
          <p:nvPr/>
        </p:nvSpPr>
        <p:spPr bwMode="auto">
          <a:xfrm>
            <a:off x="548640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11635" name="Rectangle 27"/>
          <p:cNvSpPr>
            <a:spLocks noChangeArrowheads="1"/>
          </p:cNvSpPr>
          <p:nvPr/>
        </p:nvSpPr>
        <p:spPr bwMode="auto">
          <a:xfrm>
            <a:off x="548640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11636" name="Text Box 29"/>
          <p:cNvSpPr txBox="1">
            <a:spLocks noChangeArrowheads="1"/>
          </p:cNvSpPr>
          <p:nvPr/>
        </p:nvSpPr>
        <p:spPr bwMode="auto">
          <a:xfrm>
            <a:off x="1646238" y="3706813"/>
            <a:ext cx="2495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AF9"/>
                </a:solidFill>
                <a:latin typeface="Comic Sans MS" pitchFamily="66" charset="0"/>
              </a:rPr>
              <a:t>There are more of these …</a:t>
            </a:r>
          </a:p>
        </p:txBody>
      </p:sp>
      <p:sp>
        <p:nvSpPr>
          <p:cNvPr id="111637" name="Text Box 30"/>
          <p:cNvSpPr txBox="1">
            <a:spLocks noChangeArrowheads="1"/>
          </p:cNvSpPr>
          <p:nvPr/>
        </p:nvSpPr>
        <p:spPr bwMode="auto">
          <a:xfrm>
            <a:off x="5461000" y="3802063"/>
            <a:ext cx="25654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>
                <a:solidFill>
                  <a:srgbClr val="008000"/>
                </a:solidFill>
                <a:latin typeface="Comic Sans MS" pitchFamily="66" charset="0"/>
              </a:rPr>
              <a:t>than these!</a:t>
            </a:r>
          </a:p>
        </p:txBody>
      </p:sp>
      <p:sp>
        <p:nvSpPr>
          <p:cNvPr id="111638" name="Rectangle 33"/>
          <p:cNvSpPr>
            <a:spLocks noChangeArrowheads="1"/>
          </p:cNvSpPr>
          <p:nvPr/>
        </p:nvSpPr>
        <p:spPr bwMode="auto">
          <a:xfrm>
            <a:off x="6781800" y="6324600"/>
            <a:ext cx="184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/>
              <a:t>They look the same to me!</a:t>
            </a:r>
          </a:p>
        </p:txBody>
      </p:sp>
      <p:grpSp>
        <p:nvGrpSpPr>
          <p:cNvPr id="111639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111643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4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45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46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47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48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49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50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51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52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3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4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5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640" name="Rectangle 46"/>
          <p:cNvSpPr>
            <a:spLocks noChangeArrowheads="1"/>
          </p:cNvSpPr>
          <p:nvPr/>
        </p:nvSpPr>
        <p:spPr bwMode="auto">
          <a:xfrm>
            <a:off x="3352800" y="2057400"/>
            <a:ext cx="2525713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FF0000"/>
                </a:solidFill>
                <a:latin typeface="Calibri" pitchFamily="34" charset="0"/>
              </a:rPr>
              <a:t>Strategy?</a:t>
            </a:r>
          </a:p>
        </p:txBody>
      </p:sp>
      <p:sp>
        <p:nvSpPr>
          <p:cNvPr id="111641" name="Rectangle 47"/>
          <p:cNvSpPr>
            <a:spLocks noChangeArrowheads="1"/>
          </p:cNvSpPr>
          <p:nvPr/>
        </p:nvSpPr>
        <p:spPr bwMode="auto">
          <a:xfrm>
            <a:off x="6172200" y="1981200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Show that there are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COUNTABLY</a:t>
            </a:r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 many of these!</a:t>
            </a:r>
            <a:endParaRPr lang="en-US" altLang="en-US" sz="1800" b="1"/>
          </a:p>
        </p:txBody>
      </p:sp>
      <p:sp>
        <p:nvSpPr>
          <p:cNvPr id="111642" name="Rectangle 48"/>
          <p:cNvSpPr>
            <a:spLocks noChangeArrowheads="1"/>
          </p:cNvSpPr>
          <p:nvPr/>
        </p:nvSpPr>
        <p:spPr bwMode="auto">
          <a:xfrm>
            <a:off x="457200" y="2047875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Show that there are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UNCOUNTABLY</a:t>
            </a:r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 many of these!</a:t>
            </a:r>
            <a:endParaRPr lang="en-US" alt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43" name="Group 3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265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65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2644" name="Text Box 6"/>
          <p:cNvSpPr txBox="1">
            <a:spLocks noChangeArrowheads="1"/>
          </p:cNvSpPr>
          <p:nvPr/>
        </p:nvSpPr>
        <p:spPr bwMode="auto">
          <a:xfrm>
            <a:off x="1317625" y="166688"/>
            <a:ext cx="6438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Programs are countable</a:t>
            </a:r>
          </a:p>
        </p:txBody>
      </p:sp>
      <p:sp>
        <p:nvSpPr>
          <p:cNvPr id="112645" name="Rectangle 27"/>
          <p:cNvSpPr>
            <a:spLocks noChangeArrowheads="1"/>
          </p:cNvSpPr>
          <p:nvPr/>
        </p:nvSpPr>
        <p:spPr bwMode="auto">
          <a:xfrm>
            <a:off x="532765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12646" name="Rectangle 28"/>
          <p:cNvSpPr>
            <a:spLocks noChangeArrowheads="1"/>
          </p:cNvSpPr>
          <p:nvPr/>
        </p:nvSpPr>
        <p:spPr bwMode="auto">
          <a:xfrm>
            <a:off x="532765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12647" name="Text Box 29"/>
          <p:cNvSpPr txBox="1">
            <a:spLocks noChangeArrowheads="1"/>
          </p:cNvSpPr>
          <p:nvPr/>
        </p:nvSpPr>
        <p:spPr bwMode="auto">
          <a:xfrm>
            <a:off x="563245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8000"/>
                </a:solidFill>
                <a:latin typeface="Arial" pitchFamily="34" charset="0"/>
              </a:rPr>
              <a:t>Programs</a:t>
            </a:r>
            <a:endParaRPr lang="en-US" altLang="en-US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12648" name="Text Box 31"/>
          <p:cNvSpPr txBox="1">
            <a:spLocks noChangeArrowheads="1"/>
          </p:cNvSpPr>
          <p:nvPr/>
        </p:nvSpPr>
        <p:spPr bwMode="auto">
          <a:xfrm>
            <a:off x="4419600" y="1473200"/>
            <a:ext cx="4465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There are as many programs as positive integers… </a:t>
            </a:r>
          </a:p>
        </p:txBody>
      </p:sp>
      <p:sp>
        <p:nvSpPr>
          <p:cNvPr id="112649" name="Rectangle 32"/>
          <p:cNvSpPr>
            <a:spLocks noChangeArrowheads="1"/>
          </p:cNvSpPr>
          <p:nvPr/>
        </p:nvSpPr>
        <p:spPr bwMode="auto">
          <a:xfrm>
            <a:off x="5299075" y="2447925"/>
            <a:ext cx="249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8000"/>
                </a:solidFill>
              </a:rPr>
              <a:t>How to show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195754" y="4213412"/>
            <a:ext cx="1533945" cy="2353409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962" name="Text Box 1030"/>
          <p:cNvSpPr txBox="1">
            <a:spLocks noChangeArrowheads="1"/>
          </p:cNvSpPr>
          <p:nvPr/>
        </p:nvSpPr>
        <p:spPr bwMode="auto">
          <a:xfrm>
            <a:off x="257790" y="230187"/>
            <a:ext cx="6383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>
                <a:latin typeface="Cambria" panose="02040503050406030204" pitchFamily="18" charset="0"/>
              </a:rPr>
              <a:t>State-machine </a:t>
            </a:r>
            <a:r>
              <a:rPr lang="en-US" altLang="en-US" sz="3200" b="1" i="1" dirty="0">
                <a:latin typeface="Cambria" panose="02040503050406030204" pitchFamily="18" charset="0"/>
              </a:rPr>
              <a:t>limits</a:t>
            </a:r>
            <a:r>
              <a:rPr lang="en-US" altLang="en-US" sz="3200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0964" name="Text Box 1032"/>
          <p:cNvSpPr txBox="1">
            <a:spLocks noChangeArrowheads="1"/>
          </p:cNvSpPr>
          <p:nvPr/>
        </p:nvSpPr>
        <p:spPr bwMode="auto">
          <a:xfrm>
            <a:off x="1908751" y="4638306"/>
            <a:ext cx="508820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dirty="0">
                <a:latin typeface="Cambria" panose="02040503050406030204" pitchFamily="18" charset="0"/>
              </a:rPr>
              <a:t>Let's build a FSM that accepts </a:t>
            </a:r>
            <a:r>
              <a:rPr lang="en-US" altLang="en-US" sz="2100" dirty="0" smtClean="0">
                <a:latin typeface="Cambria" panose="02040503050406030204" pitchFamily="18" charset="0"/>
              </a:rPr>
              <a:t>strings </a:t>
            </a:r>
            <a:r>
              <a:rPr lang="en-US" altLang="en-US" sz="2100" dirty="0">
                <a:latin typeface="Cambria" panose="02040503050406030204" pitchFamily="18" charset="0"/>
              </a:rPr>
              <a:t>with </a:t>
            </a:r>
            <a:r>
              <a:rPr lang="en-US" altLang="en-US" sz="2100" b="1" i="1" u="sng" dirty="0" smtClean="0">
                <a:latin typeface="Cambria" panose="02040503050406030204" pitchFamily="18" charset="0"/>
              </a:rPr>
              <a:t>any</a:t>
            </a: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#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 </a:t>
            </a:r>
            <a:r>
              <a:rPr lang="en-US" altLang="en-US" sz="2100" b="1" dirty="0">
                <a:latin typeface="Cambria" panose="02040503050406030204" pitchFamily="18" charset="0"/>
              </a:rPr>
              <a:t>of 0s </a:t>
            </a:r>
            <a:r>
              <a:rPr lang="en-US" altLang="en-US" sz="2100" dirty="0" smtClean="0">
                <a:latin typeface="Cambria" panose="02040503050406030204" pitchFamily="18" charset="0"/>
              </a:rPr>
              <a:t>followed by the </a:t>
            </a:r>
            <a:r>
              <a:rPr lang="en-US" altLang="en-US" sz="2100" b="1" i="1" u="sng" dirty="0" smtClean="0">
                <a:latin typeface="Cambria" panose="02040503050406030204" pitchFamily="18" charset="0"/>
              </a:rPr>
              <a:t>same</a:t>
            </a: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#of </a:t>
            </a:r>
            <a:r>
              <a:rPr lang="en-US" altLang="en-US" sz="2100" b="1" dirty="0">
                <a:latin typeface="Cambria" panose="02040503050406030204" pitchFamily="18" charset="0"/>
              </a:rPr>
              <a:t>1s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754" y="46455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754" y="509368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790" y="427162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latin typeface="Calibri" panose="020F0502020204030204" pitchFamily="34" charset="0"/>
              </a:rPr>
              <a:t>rejected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754" y="55599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11100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754" y="60171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00110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7154633" y="4204447"/>
            <a:ext cx="1533945" cy="2353409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46289" y="46643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000111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46289" y="511245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54633" y="429500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latin typeface="Calibri" panose="020F0502020204030204" pitchFamily="34" charset="0"/>
              </a:rPr>
              <a:t>accepted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46289" y="55787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46289" y="60359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l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7890622" y="6096191"/>
            <a:ext cx="1114425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 dirty="0">
                <a:latin typeface="Calibri" pitchFamily="34" charset="0"/>
              </a:rPr>
              <a:t>this last string is </a:t>
            </a:r>
            <a:r>
              <a:rPr lang="en-US" altLang="en-US" sz="1200" i="1" dirty="0">
                <a:latin typeface="Calibri" pitchFamily="34" charset="0"/>
              </a:rPr>
              <a:t>empty</a:t>
            </a:r>
            <a:endParaRPr lang="en-US" altLang="en-US" sz="1200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46" name="Group 1070"/>
          <p:cNvGrpSpPr>
            <a:grpSpLocks/>
          </p:cNvGrpSpPr>
          <p:nvPr/>
        </p:nvGrpSpPr>
        <p:grpSpPr bwMode="auto">
          <a:xfrm>
            <a:off x="8040482" y="6367356"/>
            <a:ext cx="304800" cy="381000"/>
            <a:chOff x="2928" y="1051"/>
            <a:chExt cx="840" cy="957"/>
          </a:xfrm>
        </p:grpSpPr>
        <p:sp>
          <p:nvSpPr>
            <p:cNvPr id="47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Oval 65"/>
          <p:cNvSpPr/>
          <p:nvPr/>
        </p:nvSpPr>
        <p:spPr bwMode="auto">
          <a:xfrm>
            <a:off x="479425" y="1611868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555625" y="168806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8" name="Freeform 30"/>
          <p:cNvSpPr>
            <a:spLocks/>
          </p:cNvSpPr>
          <p:nvPr/>
        </p:nvSpPr>
        <p:spPr bwMode="auto">
          <a:xfrm>
            <a:off x="304800" y="2026736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408057" y="1196883"/>
            <a:ext cx="1481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accepting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flipV="1">
            <a:off x="1850671" y="204954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>
          <a:xfrm>
            <a:off x="2005728" y="1648558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74" name="Oval 73"/>
          <p:cNvSpPr/>
          <p:nvPr/>
        </p:nvSpPr>
        <p:spPr bwMode="auto">
          <a:xfrm>
            <a:off x="2762648" y="1693365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2699424" y="1992868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one 0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 bwMode="auto">
          <a:xfrm flipH="1">
            <a:off x="1830555" y="2298049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1995317" y="225533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 bwMode="auto">
          <a:xfrm flipV="1">
            <a:off x="3966429" y="2026735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4122556" y="162598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 bwMode="auto">
          <a:xfrm>
            <a:off x="4858251" y="172099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6909493" y="172099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flipV="1">
            <a:off x="6063204" y="199504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6218261" y="1594058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8178962" y="1972235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4795027" y="2054278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two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6864896" y="2026644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three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479425" y="2011932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zero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H="1">
            <a:off x="3946313" y="2350504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Rectangle 89"/>
          <p:cNvSpPr/>
          <p:nvPr/>
        </p:nvSpPr>
        <p:spPr>
          <a:xfrm>
            <a:off x="4111075" y="230779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91" name="Straight Arrow Connector 90"/>
          <p:cNvCxnSpPr/>
          <p:nvPr/>
        </p:nvCxnSpPr>
        <p:spPr bwMode="auto">
          <a:xfrm flipH="1">
            <a:off x="6041896" y="2345243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Rectangle 91"/>
          <p:cNvSpPr/>
          <p:nvPr/>
        </p:nvSpPr>
        <p:spPr>
          <a:xfrm>
            <a:off x="6206658" y="2302529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93" name="Straight Arrow Connector 92"/>
          <p:cNvCxnSpPr/>
          <p:nvPr/>
        </p:nvCxnSpPr>
        <p:spPr bwMode="auto">
          <a:xfrm flipH="1">
            <a:off x="8144779" y="2327140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82040" y="1785960"/>
              <a:ext cx="8537400" cy="4697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680" y="1776600"/>
                <a:ext cx="8556120" cy="47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61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4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3680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681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3667" name="Text Box 7"/>
          <p:cNvSpPr txBox="1">
            <a:spLocks noChangeArrowheads="1"/>
          </p:cNvSpPr>
          <p:nvPr/>
        </p:nvSpPr>
        <p:spPr bwMode="auto">
          <a:xfrm>
            <a:off x="1436688" y="165100"/>
            <a:ext cx="6207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Problems are uncountable</a:t>
            </a:r>
          </a:p>
        </p:txBody>
      </p:sp>
      <p:sp>
        <p:nvSpPr>
          <p:cNvPr id="113668" name="Text Box 33"/>
          <p:cNvSpPr txBox="1">
            <a:spLocks noChangeArrowheads="1"/>
          </p:cNvSpPr>
          <p:nvPr/>
        </p:nvSpPr>
        <p:spPr bwMode="auto">
          <a:xfrm>
            <a:off x="652463" y="1487488"/>
            <a:ext cx="4206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There are as many problems as real numbers from [0,1]… </a:t>
            </a:r>
          </a:p>
        </p:txBody>
      </p:sp>
      <p:sp>
        <p:nvSpPr>
          <p:cNvPr id="113669" name="Rectangle 34"/>
          <p:cNvSpPr>
            <a:spLocks noChangeArrowheads="1"/>
          </p:cNvSpPr>
          <p:nvPr/>
        </p:nvSpPr>
        <p:spPr bwMode="auto">
          <a:xfrm>
            <a:off x="1447800" y="2514600"/>
            <a:ext cx="249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AF9"/>
                </a:solidFill>
              </a:rPr>
              <a:t>How to show this?</a:t>
            </a:r>
          </a:p>
        </p:txBody>
      </p:sp>
      <p:sp>
        <p:nvSpPr>
          <p:cNvPr id="113670" name="Rectangle 35"/>
          <p:cNvSpPr>
            <a:spLocks noChangeArrowheads="1"/>
          </p:cNvSpPr>
          <p:nvPr/>
        </p:nvSpPr>
        <p:spPr bwMode="auto">
          <a:xfrm>
            <a:off x="1784350" y="1392238"/>
            <a:ext cx="582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/>
              <a:t>at least!</a:t>
            </a:r>
          </a:p>
        </p:txBody>
      </p:sp>
      <p:sp>
        <p:nvSpPr>
          <p:cNvPr id="113671" name="Oval 17"/>
          <p:cNvSpPr>
            <a:spLocks noChangeArrowheads="1"/>
          </p:cNvSpPr>
          <p:nvPr/>
        </p:nvSpPr>
        <p:spPr bwMode="auto">
          <a:xfrm>
            <a:off x="914400" y="3429000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72" name="Text Box 18"/>
          <p:cNvSpPr txBox="1">
            <a:spLocks noChangeArrowheads="1"/>
          </p:cNvSpPr>
          <p:nvPr/>
        </p:nvSpPr>
        <p:spPr bwMode="auto">
          <a:xfrm>
            <a:off x="698500" y="5930900"/>
            <a:ext cx="439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AF9"/>
              </a:solidFill>
              <a:latin typeface="Arial" pitchFamily="34" charset="0"/>
            </a:endParaRPr>
          </a:p>
        </p:txBody>
      </p:sp>
      <p:sp>
        <p:nvSpPr>
          <p:cNvPr id="113673" name="Oval 19"/>
          <p:cNvSpPr>
            <a:spLocks noChangeArrowheads="1"/>
          </p:cNvSpPr>
          <p:nvPr/>
        </p:nvSpPr>
        <p:spPr bwMode="auto">
          <a:xfrm>
            <a:off x="1265238" y="3994150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3674" name="Oval 20"/>
          <p:cNvSpPr>
            <a:spLocks noChangeArrowheads="1"/>
          </p:cNvSpPr>
          <p:nvPr/>
        </p:nvSpPr>
        <p:spPr bwMode="auto">
          <a:xfrm>
            <a:off x="2005013" y="3765550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CS 5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3675" name="Oval 21"/>
          <p:cNvSpPr>
            <a:spLocks noChangeArrowheads="1"/>
          </p:cNvSpPr>
          <p:nvPr/>
        </p:nvSpPr>
        <p:spPr bwMode="auto">
          <a:xfrm>
            <a:off x="2133600" y="4411663"/>
            <a:ext cx="2222500" cy="96361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Positive Integer 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Predicates ~</a:t>
            </a:r>
            <a:r>
              <a:rPr lang="en-US" altLang="en-US" sz="1800" b="1">
                <a:latin typeface="Arial" pitchFamily="34" charset="0"/>
              </a:rPr>
              <a:t> PIP</a:t>
            </a:r>
            <a:r>
              <a:rPr lang="en-US" altLang="en-US" sz="1800">
                <a:latin typeface="Arial" pitchFamily="34" charset="0"/>
              </a:rPr>
              <a:t>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3676" name="Oval 22"/>
          <p:cNvSpPr>
            <a:spLocks noChangeArrowheads="1"/>
          </p:cNvSpPr>
          <p:nvPr/>
        </p:nvSpPr>
        <p:spPr bwMode="auto">
          <a:xfrm>
            <a:off x="3995738" y="4208463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77" name="Oval 23"/>
          <p:cNvSpPr>
            <a:spLocks noChangeArrowheads="1"/>
          </p:cNvSpPr>
          <p:nvPr/>
        </p:nvSpPr>
        <p:spPr bwMode="auto">
          <a:xfrm>
            <a:off x="1322388" y="5018088"/>
            <a:ext cx="566737" cy="382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78" name="Rectangle 24"/>
          <p:cNvSpPr>
            <a:spLocks noChangeArrowheads="1"/>
          </p:cNvSpPr>
          <p:nvPr/>
        </p:nvSpPr>
        <p:spPr bwMode="auto">
          <a:xfrm>
            <a:off x="1260475" y="5013325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Mario Kart</a:t>
            </a:r>
          </a:p>
        </p:txBody>
      </p:sp>
      <p:sp>
        <p:nvSpPr>
          <p:cNvPr id="113679" name="Rectangle 25"/>
          <p:cNvSpPr>
            <a:spLocks noChangeArrowheads="1"/>
          </p:cNvSpPr>
          <p:nvPr/>
        </p:nvSpPr>
        <p:spPr bwMode="auto">
          <a:xfrm>
            <a:off x="4002088" y="4219575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Pico</a:t>
            </a:r>
          </a:p>
          <a:p>
            <a:pPr algn="ctr" eaLnBrk="1" hangingPunct="1"/>
            <a:r>
              <a:rPr lang="en-US" altLang="en-US" sz="1000">
                <a:latin typeface="Arial" pitchFamily="34" charset="0"/>
              </a:rPr>
              <a:t>bot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471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71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4691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PIPs: </a:t>
            </a:r>
            <a:r>
              <a:rPr lang="en-US" altLang="en-US" sz="3200"/>
              <a:t>Positive Integer Predicates</a:t>
            </a:r>
            <a:endParaRPr lang="en-US" altLang="en-US" sz="4200"/>
          </a:p>
        </p:txBody>
      </p:sp>
      <p:sp>
        <p:nvSpPr>
          <p:cNvPr id="114692" name="Text Box 15"/>
          <p:cNvSpPr txBox="1">
            <a:spLocks noChangeArrowheads="1"/>
          </p:cNvSpPr>
          <p:nvPr/>
        </p:nvSpPr>
        <p:spPr bwMode="auto">
          <a:xfrm>
            <a:off x="412750" y="1433513"/>
            <a:ext cx="4464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PIPs are functions mapping positive integers to boolean values</a:t>
            </a:r>
          </a:p>
        </p:txBody>
      </p:sp>
      <p:sp>
        <p:nvSpPr>
          <p:cNvPr id="114693" name="Rectangle 16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input</a:t>
            </a:r>
          </a:p>
        </p:txBody>
      </p:sp>
      <p:sp>
        <p:nvSpPr>
          <p:cNvPr id="114694" name="Rectangle 17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output</a:t>
            </a:r>
          </a:p>
        </p:txBody>
      </p:sp>
      <p:sp>
        <p:nvSpPr>
          <p:cNvPr id="114695" name="Line 18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Line 19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AutoShape 20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698" name="Rectangle 21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/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/>
          </a:p>
        </p:txBody>
      </p:sp>
      <p:sp>
        <p:nvSpPr>
          <p:cNvPr id="114699" name="Rectangle 22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PIP</a:t>
            </a:r>
          </a:p>
        </p:txBody>
      </p:sp>
      <p:sp>
        <p:nvSpPr>
          <p:cNvPr id="114700" name="Rectangle 23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/>
          </a:p>
        </p:txBody>
      </p:sp>
      <p:sp>
        <p:nvSpPr>
          <p:cNvPr id="114701" name="Text Box 24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</a:rPr>
              <a:t>each PIP is a different computational "problem"</a:t>
            </a:r>
          </a:p>
        </p:txBody>
      </p:sp>
      <p:sp>
        <p:nvSpPr>
          <p:cNvPr id="114702" name="Oval 24"/>
          <p:cNvSpPr>
            <a:spLocks noChangeArrowheads="1"/>
          </p:cNvSpPr>
          <p:nvPr/>
        </p:nvSpPr>
        <p:spPr bwMode="auto">
          <a:xfrm>
            <a:off x="914400" y="3429000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03" name="Text Box 18"/>
          <p:cNvSpPr txBox="1">
            <a:spLocks noChangeArrowheads="1"/>
          </p:cNvSpPr>
          <p:nvPr/>
        </p:nvSpPr>
        <p:spPr bwMode="auto">
          <a:xfrm>
            <a:off x="698500" y="5930900"/>
            <a:ext cx="439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AF9"/>
              </a:solidFill>
              <a:latin typeface="Arial" pitchFamily="34" charset="0"/>
            </a:endParaRPr>
          </a:p>
        </p:txBody>
      </p:sp>
      <p:sp>
        <p:nvSpPr>
          <p:cNvPr id="114704" name="Oval 26"/>
          <p:cNvSpPr>
            <a:spLocks noChangeArrowheads="1"/>
          </p:cNvSpPr>
          <p:nvPr/>
        </p:nvSpPr>
        <p:spPr bwMode="auto">
          <a:xfrm>
            <a:off x="1265238" y="3994150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05" name="Oval 27"/>
          <p:cNvSpPr>
            <a:spLocks noChangeArrowheads="1"/>
          </p:cNvSpPr>
          <p:nvPr/>
        </p:nvSpPr>
        <p:spPr bwMode="auto">
          <a:xfrm>
            <a:off x="2005013" y="3765550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CS 5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06" name="Oval 28"/>
          <p:cNvSpPr>
            <a:spLocks noChangeArrowheads="1"/>
          </p:cNvSpPr>
          <p:nvPr/>
        </p:nvSpPr>
        <p:spPr bwMode="auto">
          <a:xfrm>
            <a:off x="2133600" y="4411663"/>
            <a:ext cx="2222500" cy="96361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Positive Integer 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Predicates ~</a:t>
            </a:r>
            <a:r>
              <a:rPr lang="en-US" altLang="en-US" sz="1800" b="1">
                <a:latin typeface="Arial" pitchFamily="34" charset="0"/>
              </a:rPr>
              <a:t> PIP</a:t>
            </a:r>
            <a:r>
              <a:rPr lang="en-US" altLang="en-US" sz="1800">
                <a:latin typeface="Arial" pitchFamily="34" charset="0"/>
              </a:rPr>
              <a:t>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07" name="Oval 29"/>
          <p:cNvSpPr>
            <a:spLocks noChangeArrowheads="1"/>
          </p:cNvSpPr>
          <p:nvPr/>
        </p:nvSpPr>
        <p:spPr bwMode="auto">
          <a:xfrm>
            <a:off x="3995738" y="4208463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08" name="Oval 30"/>
          <p:cNvSpPr>
            <a:spLocks noChangeArrowheads="1"/>
          </p:cNvSpPr>
          <p:nvPr/>
        </p:nvSpPr>
        <p:spPr bwMode="auto">
          <a:xfrm>
            <a:off x="1322388" y="5018088"/>
            <a:ext cx="566737" cy="382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09" name="Rectangle 31"/>
          <p:cNvSpPr>
            <a:spLocks noChangeArrowheads="1"/>
          </p:cNvSpPr>
          <p:nvPr/>
        </p:nvSpPr>
        <p:spPr bwMode="auto">
          <a:xfrm>
            <a:off x="1260475" y="5013325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Mario Kart</a:t>
            </a:r>
          </a:p>
        </p:txBody>
      </p:sp>
      <p:sp>
        <p:nvSpPr>
          <p:cNvPr id="114710" name="Rectangle 32"/>
          <p:cNvSpPr>
            <a:spLocks noChangeArrowheads="1"/>
          </p:cNvSpPr>
          <p:nvPr/>
        </p:nvSpPr>
        <p:spPr bwMode="auto">
          <a:xfrm>
            <a:off x="4002088" y="4219575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Pico</a:t>
            </a:r>
          </a:p>
          <a:p>
            <a:pPr algn="ctr" eaLnBrk="1" hangingPunct="1"/>
            <a:r>
              <a:rPr lang="en-US" altLang="en-US" sz="1000">
                <a:latin typeface="Arial" pitchFamily="34" charset="0"/>
              </a:rPr>
              <a:t>bot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580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81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5715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PIPs: </a:t>
            </a:r>
            <a:r>
              <a:rPr lang="en-US" altLang="en-US" sz="3200"/>
              <a:t>Positive Integer Predicates</a:t>
            </a:r>
            <a:endParaRPr lang="en-US" altLang="en-US" sz="4200"/>
          </a:p>
        </p:txBody>
      </p:sp>
      <p:sp>
        <p:nvSpPr>
          <p:cNvPr id="115716" name="Text Box 6"/>
          <p:cNvSpPr txBox="1">
            <a:spLocks noChangeArrowheads="1"/>
          </p:cNvSpPr>
          <p:nvPr/>
        </p:nvSpPr>
        <p:spPr bwMode="auto">
          <a:xfrm>
            <a:off x="412750" y="1433513"/>
            <a:ext cx="4540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PIPs are functions mapping positive integers to boolean values</a:t>
            </a:r>
          </a:p>
        </p:txBody>
      </p:sp>
      <p:sp>
        <p:nvSpPr>
          <p:cNvPr id="115717" name="Rectangle 7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input</a:t>
            </a:r>
          </a:p>
        </p:txBody>
      </p:sp>
      <p:sp>
        <p:nvSpPr>
          <p:cNvPr id="115718" name="Rectangle 8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output</a:t>
            </a:r>
          </a:p>
        </p:txBody>
      </p:sp>
      <p:sp>
        <p:nvSpPr>
          <p:cNvPr id="115719" name="Line 9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Line 10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1" name="AutoShape 11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722" name="Rectangle 12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/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/>
          </a:p>
        </p:txBody>
      </p:sp>
      <p:sp>
        <p:nvSpPr>
          <p:cNvPr id="115723" name="Rectangle 13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PIP</a:t>
            </a:r>
          </a:p>
        </p:txBody>
      </p:sp>
      <p:sp>
        <p:nvSpPr>
          <p:cNvPr id="115724" name="Rectangle 14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/>
          </a:p>
        </p:txBody>
      </p:sp>
      <p:sp>
        <p:nvSpPr>
          <p:cNvPr id="115725" name="Text Box 15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</a:rPr>
              <a:t>each PIP is a different computational "problem"</a:t>
            </a:r>
          </a:p>
        </p:txBody>
      </p:sp>
      <p:graphicFrame>
        <p:nvGraphicFramePr>
          <p:cNvPr id="183312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863600"/>
                <a:gridCol w="860425"/>
                <a:gridCol w="860425"/>
                <a:gridCol w="860425"/>
                <a:gridCol w="860425"/>
                <a:gridCol w="863600"/>
                <a:gridCol w="860425"/>
                <a:gridCol w="860425"/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A?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B?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C?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D?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805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Input</a:t>
            </a:r>
          </a:p>
        </p:txBody>
      </p:sp>
      <p:sp>
        <p:nvSpPr>
          <p:cNvPr id="115806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AF9"/>
                </a:solidFill>
                <a:latin typeface="Arial" pitchFamily="34" charset="0"/>
              </a:rPr>
              <a:t>PIP</a:t>
            </a:r>
            <a:endParaRPr lang="en-US" altLang="en-US" sz="1400" b="1">
              <a:latin typeface="Arial" pitchFamily="34" charset="0"/>
            </a:endParaRPr>
          </a:p>
        </p:txBody>
      </p:sp>
      <p:sp>
        <p:nvSpPr>
          <p:cNvPr id="115807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808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AF9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683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83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6739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PIPs: </a:t>
            </a:r>
            <a:r>
              <a:rPr lang="en-US" altLang="en-US" sz="3200"/>
              <a:t>Positive Integer Predicates</a:t>
            </a:r>
            <a:endParaRPr lang="en-US" altLang="en-US" sz="4200"/>
          </a:p>
        </p:txBody>
      </p:sp>
      <p:sp>
        <p:nvSpPr>
          <p:cNvPr id="116740" name="Rectangle 7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input</a:t>
            </a:r>
          </a:p>
        </p:txBody>
      </p:sp>
      <p:sp>
        <p:nvSpPr>
          <p:cNvPr id="116741" name="Rectangle 8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output</a:t>
            </a:r>
          </a:p>
        </p:txBody>
      </p:sp>
      <p:sp>
        <p:nvSpPr>
          <p:cNvPr id="116742" name="Line 9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Line 10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AutoShape 11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745" name="Rectangle 12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/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/>
          </a:p>
        </p:txBody>
      </p:sp>
      <p:sp>
        <p:nvSpPr>
          <p:cNvPr id="116746" name="Rectangle 13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PIP</a:t>
            </a:r>
          </a:p>
        </p:txBody>
      </p:sp>
      <p:sp>
        <p:nvSpPr>
          <p:cNvPr id="116747" name="Rectangle 14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/>
          </a:p>
        </p:txBody>
      </p:sp>
      <p:sp>
        <p:nvSpPr>
          <p:cNvPr id="116748" name="Text Box 15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</a:rPr>
              <a:t>each PIP is a different computational "problem"</a:t>
            </a:r>
          </a:p>
        </p:txBody>
      </p:sp>
      <p:graphicFrame>
        <p:nvGraphicFramePr>
          <p:cNvPr id="189456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863600"/>
                <a:gridCol w="860425"/>
                <a:gridCol w="860425"/>
                <a:gridCol w="860425"/>
                <a:gridCol w="860425"/>
                <a:gridCol w="863600"/>
                <a:gridCol w="860425"/>
                <a:gridCol w="860425"/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True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AF9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Even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Odd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Prime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&lt;3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828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Input</a:t>
            </a:r>
          </a:p>
        </p:txBody>
      </p:sp>
      <p:sp>
        <p:nvSpPr>
          <p:cNvPr id="116829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AF9"/>
                </a:solidFill>
                <a:latin typeface="Arial" pitchFamily="34" charset="0"/>
              </a:rPr>
              <a:t>PIP</a:t>
            </a:r>
            <a:endParaRPr lang="en-US" altLang="en-US" sz="1400" b="1">
              <a:latin typeface="Arial" pitchFamily="34" charset="0"/>
            </a:endParaRPr>
          </a:p>
        </p:txBody>
      </p:sp>
      <p:sp>
        <p:nvSpPr>
          <p:cNvPr id="116830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831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AF9"/>
                </a:solidFill>
              </a:rPr>
              <a:t>…</a:t>
            </a:r>
          </a:p>
        </p:txBody>
      </p:sp>
      <p:sp>
        <p:nvSpPr>
          <p:cNvPr id="116832" name="Text Box 6"/>
          <p:cNvSpPr txBox="1">
            <a:spLocks noChangeArrowheads="1"/>
          </p:cNvSpPr>
          <p:nvPr/>
        </p:nvSpPr>
        <p:spPr bwMode="auto">
          <a:xfrm>
            <a:off x="412750" y="1433513"/>
            <a:ext cx="4540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PIPs are functions mapping positive integers to boolean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784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84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7763" name="Text Box 5"/>
          <p:cNvSpPr txBox="1">
            <a:spLocks noChangeArrowheads="1"/>
          </p:cNvSpPr>
          <p:nvPr/>
        </p:nvSpPr>
        <p:spPr bwMode="auto">
          <a:xfrm>
            <a:off x="1693863" y="187325"/>
            <a:ext cx="5891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PIPs are </a:t>
            </a:r>
            <a:r>
              <a:rPr lang="en-US" altLang="en-US" sz="3600" i="1"/>
              <a:t>uncountable</a:t>
            </a:r>
            <a:r>
              <a:rPr lang="en-US" altLang="en-US" sz="3600"/>
              <a:t>?</a:t>
            </a:r>
          </a:p>
        </p:txBody>
      </p:sp>
      <p:graphicFrame>
        <p:nvGraphicFramePr>
          <p:cNvPr id="185360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863600"/>
                <a:gridCol w="860425"/>
                <a:gridCol w="860425"/>
                <a:gridCol w="860425"/>
                <a:gridCol w="860425"/>
                <a:gridCol w="863600"/>
                <a:gridCol w="860425"/>
                <a:gridCol w="860425"/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True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AF9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Even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Odd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Prime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&lt;3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843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Input</a:t>
            </a:r>
          </a:p>
        </p:txBody>
      </p:sp>
      <p:sp>
        <p:nvSpPr>
          <p:cNvPr id="117844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AF9"/>
                </a:solidFill>
                <a:latin typeface="Arial" pitchFamily="34" charset="0"/>
              </a:rPr>
              <a:t>PIP</a:t>
            </a:r>
            <a:endParaRPr lang="en-US" altLang="en-US" sz="1400" b="1">
              <a:latin typeface="Arial" pitchFamily="34" charset="0"/>
            </a:endParaRPr>
          </a:p>
        </p:txBody>
      </p:sp>
      <p:sp>
        <p:nvSpPr>
          <p:cNvPr id="117845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46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AF9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880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1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8787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Not being </a:t>
            </a:r>
            <a:r>
              <a:rPr lang="en-US" altLang="en-US" sz="3600" i="1"/>
              <a:t>constructive</a:t>
            </a:r>
            <a:r>
              <a:rPr lang="en-US" altLang="en-US" sz="3600"/>
              <a:t>…</a:t>
            </a:r>
          </a:p>
        </p:txBody>
      </p:sp>
      <p:sp>
        <p:nvSpPr>
          <p:cNvPr id="118788" name="Text Box 15"/>
          <p:cNvSpPr txBox="1">
            <a:spLocks noChangeArrowheads="1"/>
          </p:cNvSpPr>
          <p:nvPr/>
        </p:nvSpPr>
        <p:spPr bwMode="auto">
          <a:xfrm>
            <a:off x="1025525" y="1401763"/>
            <a:ext cx="6843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One "failure" of this proof is that it doesn't </a:t>
            </a:r>
            <a:r>
              <a:rPr lang="en-US" altLang="en-US" b="1"/>
              <a:t>construct</a:t>
            </a:r>
            <a:r>
              <a:rPr lang="en-US" altLang="en-US"/>
              <a:t> a full example of an uncomputable problem!</a:t>
            </a:r>
          </a:p>
        </p:txBody>
      </p:sp>
      <p:sp>
        <p:nvSpPr>
          <p:cNvPr id="118789" name="Text Box 6"/>
          <p:cNvSpPr txBox="1">
            <a:spLocks noChangeArrowheads="1"/>
          </p:cNvSpPr>
          <p:nvPr/>
        </p:nvSpPr>
        <p:spPr bwMode="auto">
          <a:xfrm>
            <a:off x="217488" y="4343400"/>
            <a:ext cx="589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8000"/>
                </a:solidFill>
              </a:rPr>
              <a:t>The problem is, most are </a:t>
            </a:r>
            <a:r>
              <a:rPr lang="en-US" altLang="en-US" b="1" i="1">
                <a:solidFill>
                  <a:srgbClr val="008000"/>
                </a:solidFill>
              </a:rPr>
              <a:t>indescribable</a:t>
            </a:r>
            <a:r>
              <a:rPr lang="en-US" altLang="en-US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18790" name="Group 15"/>
          <p:cNvGrpSpPr>
            <a:grpSpLocks/>
          </p:cNvGrpSpPr>
          <p:nvPr/>
        </p:nvGrpSpPr>
        <p:grpSpPr bwMode="auto">
          <a:xfrm>
            <a:off x="320675" y="5330825"/>
            <a:ext cx="336550" cy="442913"/>
            <a:chOff x="2928" y="1051"/>
            <a:chExt cx="840" cy="957"/>
          </a:xfrm>
        </p:grpSpPr>
        <p:sp>
          <p:nvSpPr>
            <p:cNvPr id="118796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97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798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799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0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1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2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3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4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5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6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7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8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791" name="Text Box 31"/>
          <p:cNvSpPr txBox="1">
            <a:spLocks noChangeArrowheads="1"/>
          </p:cNvSpPr>
          <p:nvPr/>
        </p:nvSpPr>
        <p:spPr bwMode="auto">
          <a:xfrm>
            <a:off x="352425" y="5072063"/>
            <a:ext cx="1182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I guess that </a:t>
            </a:r>
            <a:r>
              <a:rPr lang="en-US" altLang="en-US" sz="900" b="1" i="1">
                <a:solidFill>
                  <a:srgbClr val="008000"/>
                </a:solidFill>
                <a:latin typeface="Comic Sans MS" pitchFamily="66" charset="0"/>
              </a:rPr>
              <a:t>would 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be a problem!</a:t>
            </a:r>
          </a:p>
        </p:txBody>
      </p:sp>
      <p:sp>
        <p:nvSpPr>
          <p:cNvPr id="118792" name="Rectangle 30"/>
          <p:cNvSpPr>
            <a:spLocks noChangeArrowheads="1"/>
          </p:cNvSpPr>
          <p:nvPr/>
        </p:nvSpPr>
        <p:spPr bwMode="auto">
          <a:xfrm>
            <a:off x="1401763" y="2811463"/>
            <a:ext cx="6021387" cy="12001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bg1"/>
                </a:solidFill>
              </a:rPr>
              <a:t>So, where are all these uncomputable problems?</a:t>
            </a:r>
          </a:p>
        </p:txBody>
      </p:sp>
      <p:sp>
        <p:nvSpPr>
          <p:cNvPr id="118793" name="Rectangle 31"/>
          <p:cNvSpPr>
            <a:spLocks noChangeArrowheads="1"/>
          </p:cNvSpPr>
          <p:nvPr/>
        </p:nvSpPr>
        <p:spPr bwMode="auto">
          <a:xfrm>
            <a:off x="4951413" y="5795963"/>
            <a:ext cx="388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... but a few </a:t>
            </a:r>
            <a:r>
              <a:rPr lang="en-US" altLang="en-US" b="1" i="1">
                <a:solidFill>
                  <a:srgbClr val="008000"/>
                </a:solidFill>
              </a:rPr>
              <a:t>can be </a:t>
            </a:r>
            <a:r>
              <a:rPr lang="en-US" altLang="en-US">
                <a:solidFill>
                  <a:srgbClr val="008000"/>
                </a:solidFill>
              </a:rPr>
              <a:t>described</a:t>
            </a:r>
            <a:endParaRPr lang="en-US" altLang="en-US"/>
          </a:p>
        </p:txBody>
      </p:sp>
      <p:sp>
        <p:nvSpPr>
          <p:cNvPr id="118794" name="Rectangle 32"/>
          <p:cNvSpPr>
            <a:spLocks noChangeArrowheads="1"/>
          </p:cNvSpPr>
          <p:nvPr/>
        </p:nvSpPr>
        <p:spPr bwMode="auto">
          <a:xfrm>
            <a:off x="3725863" y="4748213"/>
            <a:ext cx="1098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8000"/>
                </a:solidFill>
              </a:rPr>
              <a:t>(in English)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673975" y="6337300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982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82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9811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Defining </a:t>
            </a:r>
            <a:r>
              <a:rPr lang="en-US" altLang="en-US" sz="3600" i="1"/>
              <a:t>Complexity</a:t>
            </a:r>
          </a:p>
        </p:txBody>
      </p:sp>
      <p:sp>
        <p:nvSpPr>
          <p:cNvPr id="119812" name="Rectangle 34"/>
          <p:cNvSpPr>
            <a:spLocks noChangeArrowheads="1"/>
          </p:cNvSpPr>
          <p:nvPr/>
        </p:nvSpPr>
        <p:spPr bwMode="auto">
          <a:xfrm>
            <a:off x="1912938" y="4648200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19813" name="Rectangle 35"/>
          <p:cNvSpPr>
            <a:spLocks noChangeArrowheads="1"/>
          </p:cNvSpPr>
          <p:nvPr/>
        </p:nvSpPr>
        <p:spPr bwMode="auto">
          <a:xfrm>
            <a:off x="1933575" y="3062288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19814" name="Rectangle 36"/>
          <p:cNvSpPr>
            <a:spLocks noChangeArrowheads="1"/>
          </p:cNvSpPr>
          <p:nvPr/>
        </p:nvSpPr>
        <p:spPr bwMode="auto">
          <a:xfrm>
            <a:off x="517525" y="1470025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Consider two integers:</a:t>
            </a:r>
          </a:p>
        </p:txBody>
      </p:sp>
      <p:sp>
        <p:nvSpPr>
          <p:cNvPr id="119815" name="Line 37"/>
          <p:cNvSpPr>
            <a:spLocks noChangeShapeType="1"/>
          </p:cNvSpPr>
          <p:nvPr/>
        </p:nvSpPr>
        <p:spPr bwMode="auto">
          <a:xfrm>
            <a:off x="6784975" y="4343400"/>
            <a:ext cx="258763" cy="387350"/>
          </a:xfrm>
          <a:prstGeom prst="line">
            <a:avLst/>
          </a:prstGeom>
          <a:noFill/>
          <a:ln w="9525">
            <a:solidFill>
              <a:srgbClr val="6E11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Text Box 39"/>
          <p:cNvSpPr txBox="1">
            <a:spLocks noChangeArrowheads="1"/>
          </p:cNvSpPr>
          <p:nvPr/>
        </p:nvSpPr>
        <p:spPr bwMode="auto">
          <a:xfrm>
            <a:off x="330200" y="374015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Each has 5001 digits</a:t>
            </a:r>
          </a:p>
        </p:txBody>
      </p:sp>
      <p:sp>
        <p:nvSpPr>
          <p:cNvPr id="119817" name="Rectangle 40"/>
          <p:cNvSpPr>
            <a:spLocks noChangeArrowheads="1"/>
          </p:cNvSpPr>
          <p:nvPr/>
        </p:nvSpPr>
        <p:spPr bwMode="auto">
          <a:xfrm>
            <a:off x="2209800" y="6115050"/>
            <a:ext cx="665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Which "feels like" the more complex number? Why?</a:t>
            </a:r>
          </a:p>
        </p:txBody>
      </p:sp>
      <p:sp>
        <p:nvSpPr>
          <p:cNvPr id="119818" name="Text Box 41"/>
          <p:cNvSpPr txBox="1">
            <a:spLocks noChangeArrowheads="1"/>
          </p:cNvSpPr>
          <p:nvPr/>
        </p:nvSpPr>
        <p:spPr bwMode="auto">
          <a:xfrm>
            <a:off x="6169025" y="39195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6E1196"/>
                </a:solidFill>
              </a:rPr>
              <a:t>lots of digits</a:t>
            </a:r>
          </a:p>
        </p:txBody>
      </p:sp>
      <p:sp>
        <p:nvSpPr>
          <p:cNvPr id="119819" name="Line 42"/>
          <p:cNvSpPr>
            <a:spLocks noChangeShapeType="1"/>
          </p:cNvSpPr>
          <p:nvPr/>
        </p:nvSpPr>
        <p:spPr bwMode="auto">
          <a:xfrm>
            <a:off x="6751638" y="2706688"/>
            <a:ext cx="258762" cy="38735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0" name="Text Box 43"/>
          <p:cNvSpPr txBox="1">
            <a:spLocks noChangeArrowheads="1"/>
          </p:cNvSpPr>
          <p:nvPr/>
        </p:nvSpPr>
        <p:spPr bwMode="auto">
          <a:xfrm>
            <a:off x="6135688" y="22828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000AF9"/>
                </a:solidFill>
              </a:rPr>
              <a:t>lots of zeros</a:t>
            </a:r>
          </a:p>
        </p:txBody>
      </p:sp>
      <p:sp>
        <p:nvSpPr>
          <p:cNvPr id="119821" name="AutoShape 44"/>
          <p:cNvSpPr>
            <a:spLocks/>
          </p:cNvSpPr>
          <p:nvPr/>
        </p:nvSpPr>
        <p:spPr bwMode="auto">
          <a:xfrm flipH="1">
            <a:off x="1592263" y="3063875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AutoShape 29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35" name="AutoShape 28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2084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84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20838" name="Rectangle 7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120839" name="Rectangle 8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120840" name="Rectangle 17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20841" name="Rectangle 18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20842" name="Rectangle 19"/>
          <p:cNvSpPr>
            <a:spLocks noChangeArrowheads="1"/>
          </p:cNvSpPr>
          <p:nvPr/>
        </p:nvSpPr>
        <p:spPr bwMode="auto">
          <a:xfrm>
            <a:off x="785813" y="3949700"/>
            <a:ext cx="424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10000…0000 </a:t>
            </a:r>
          </a:p>
        </p:txBody>
      </p:sp>
      <p:sp>
        <p:nvSpPr>
          <p:cNvPr id="120843" name="Rectangle 20"/>
          <p:cNvSpPr>
            <a:spLocks noChangeArrowheads="1"/>
          </p:cNvSpPr>
          <p:nvPr/>
        </p:nvSpPr>
        <p:spPr bwMode="auto">
          <a:xfrm>
            <a:off x="977900" y="3554413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A length-5017 program producing </a:t>
            </a:r>
            <a:r>
              <a:rPr lang="en-US" altLang="en-US" sz="14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400"/>
              <a:t>:</a:t>
            </a:r>
          </a:p>
        </p:txBody>
      </p:sp>
      <p:pic>
        <p:nvPicPr>
          <p:cNvPr id="120844" name="Picture 22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5" name="Text Box 23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20846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20847" name="Rectangle 25"/>
          <p:cNvSpPr>
            <a:spLocks noChangeArrowheads="1"/>
          </p:cNvSpPr>
          <p:nvPr/>
        </p:nvSpPr>
        <p:spPr bwMode="auto">
          <a:xfrm>
            <a:off x="977900" y="5730875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A length-5017 program producing </a:t>
            </a:r>
            <a:r>
              <a:rPr lang="en-US" altLang="en-US" sz="14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40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21887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88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1859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21860" name="Rectangle 8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21861" name="Rectangle 9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21862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21863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pic>
        <p:nvPicPr>
          <p:cNvPr id="121864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5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21866" name="Rectangle 18"/>
          <p:cNvSpPr>
            <a:spLocks noChangeArrowheads="1"/>
          </p:cNvSpPr>
          <p:nvPr/>
        </p:nvSpPr>
        <p:spPr bwMode="auto">
          <a:xfrm>
            <a:off x="920750" y="3521075"/>
            <a:ext cx="1176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8E030A"/>
                </a:solidFill>
              </a:rPr>
              <a:t>length of 24 !</a:t>
            </a:r>
          </a:p>
        </p:txBody>
      </p:sp>
      <p:sp>
        <p:nvSpPr>
          <p:cNvPr id="121867" name="Rectangle 19"/>
          <p:cNvSpPr>
            <a:spLocks noChangeArrowheads="1"/>
          </p:cNvSpPr>
          <p:nvPr/>
        </p:nvSpPr>
        <p:spPr bwMode="auto">
          <a:xfrm>
            <a:off x="755650" y="3941763"/>
            <a:ext cx="424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10**5000 </a:t>
            </a:r>
          </a:p>
        </p:txBody>
      </p:sp>
      <p:sp>
        <p:nvSpPr>
          <p:cNvPr id="121868" name="AutoShape 20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869" name="AutoShape 21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870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21871" name="Rectangle 25"/>
          <p:cNvSpPr>
            <a:spLocks noChangeArrowheads="1"/>
          </p:cNvSpPr>
          <p:nvPr/>
        </p:nvSpPr>
        <p:spPr bwMode="auto">
          <a:xfrm>
            <a:off x="977900" y="5724525"/>
            <a:ext cx="1220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length of 5017</a:t>
            </a:r>
          </a:p>
        </p:txBody>
      </p:sp>
      <p:grpSp>
        <p:nvGrpSpPr>
          <p:cNvPr id="121872" name="Group 26"/>
          <p:cNvGrpSpPr>
            <a:grpSpLocks/>
          </p:cNvGrpSpPr>
          <p:nvPr/>
        </p:nvGrpSpPr>
        <p:grpSpPr bwMode="auto">
          <a:xfrm>
            <a:off x="8586788" y="6270625"/>
            <a:ext cx="336550" cy="442913"/>
            <a:chOff x="2928" y="1051"/>
            <a:chExt cx="840" cy="957"/>
          </a:xfrm>
        </p:grpSpPr>
        <p:sp>
          <p:nvSpPr>
            <p:cNvPr id="121874" name="Freeform 2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Oval 2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76" name="Oval 2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77" name="Oval 3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78" name="Oval 3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79" name="Oval 3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80" name="Oval 3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81" name="Oval 3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82" name="AutoShape 3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83" name="Freeform 3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4" name="Freeform 3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5" name="Freeform 3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6" name="Freeform 3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73" name="Text Box 40"/>
          <p:cNvSpPr txBox="1">
            <a:spLocks noChangeArrowheads="1"/>
          </p:cNvSpPr>
          <p:nvPr/>
        </p:nvSpPr>
        <p:spPr bwMode="auto">
          <a:xfrm>
            <a:off x="6883400" y="6135688"/>
            <a:ext cx="2024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Maybe we can do even better?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22908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9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2883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22884" name="Rectangle 8"/>
          <p:cNvSpPr>
            <a:spLocks noChangeArrowheads="1"/>
          </p:cNvSpPr>
          <p:nvPr/>
        </p:nvSpPr>
        <p:spPr bwMode="auto">
          <a:xfrm>
            <a:off x="2436813" y="5356225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 = 170117684200068728224888577…85601</a:t>
            </a:r>
          </a:p>
        </p:txBody>
      </p:sp>
      <p:sp>
        <p:nvSpPr>
          <p:cNvPr id="122885" name="Rectangle 9"/>
          <p:cNvSpPr>
            <a:spLocks noChangeArrowheads="1"/>
          </p:cNvSpPr>
          <p:nvPr/>
        </p:nvSpPr>
        <p:spPr bwMode="auto">
          <a:xfrm>
            <a:off x="2436813" y="4051300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 = 100000000000000000000000000…00000</a:t>
            </a:r>
          </a:p>
        </p:txBody>
      </p:sp>
      <p:sp>
        <p:nvSpPr>
          <p:cNvPr id="122886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22887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pic>
        <p:nvPicPr>
          <p:cNvPr id="122888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9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22890" name="Rectangle 20"/>
          <p:cNvSpPr>
            <a:spLocks noChangeArrowheads="1"/>
          </p:cNvSpPr>
          <p:nvPr/>
        </p:nvSpPr>
        <p:spPr bwMode="auto">
          <a:xfrm>
            <a:off x="785813" y="443071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24 </a:t>
            </a:r>
            <a:r>
              <a:rPr lang="en-US" altLang="en-US" sz="1800"/>
              <a:t>or so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/>
          </a:p>
        </p:txBody>
      </p:sp>
      <p:sp>
        <p:nvSpPr>
          <p:cNvPr id="122891" name="Rectangle 21"/>
          <p:cNvSpPr>
            <a:spLocks noChangeArrowheads="1"/>
          </p:cNvSpPr>
          <p:nvPr/>
        </p:nvSpPr>
        <p:spPr bwMode="auto">
          <a:xfrm>
            <a:off x="785813" y="57292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</a:t>
            </a:r>
            <a:r>
              <a:rPr lang="en-US" altLang="en-US" sz="1800"/>
              <a:t>some other integer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/>
          </a:p>
        </p:txBody>
      </p:sp>
      <p:sp>
        <p:nvSpPr>
          <p:cNvPr id="122892" name="Text Box 22"/>
          <p:cNvSpPr txBox="1">
            <a:spLocks noChangeArrowheads="1"/>
          </p:cNvSpPr>
          <p:nvPr/>
        </p:nvSpPr>
        <p:spPr bwMode="auto">
          <a:xfrm>
            <a:off x="2362200" y="2819400"/>
            <a:ext cx="43100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For each input </a:t>
            </a:r>
            <a:r>
              <a:rPr lang="en-US" altLang="en-US" sz="1800" b="1">
                <a:latin typeface="Courier New" pitchFamily="49" charset="0"/>
              </a:rPr>
              <a:t>N</a:t>
            </a:r>
            <a:r>
              <a:rPr lang="en-US" altLang="en-US" sz="1800"/>
              <a:t>, there is a well-defined, unambiguous value for </a:t>
            </a:r>
            <a:r>
              <a:rPr lang="en-US" altLang="en-US" sz="1800" b="1">
                <a:latin typeface="Courier New" pitchFamily="49" charset="0"/>
              </a:rPr>
              <a:t>Complexity(k)</a:t>
            </a:r>
            <a:r>
              <a:rPr lang="en-US" altLang="en-US" sz="1800"/>
              <a:t>.</a:t>
            </a:r>
          </a:p>
        </p:txBody>
      </p:sp>
      <p:grpSp>
        <p:nvGrpSpPr>
          <p:cNvPr id="122893" name="Group 23"/>
          <p:cNvGrpSpPr>
            <a:grpSpLocks/>
          </p:cNvGrpSpPr>
          <p:nvPr/>
        </p:nvGrpSpPr>
        <p:grpSpPr bwMode="auto">
          <a:xfrm>
            <a:off x="8667750" y="6384925"/>
            <a:ext cx="296863" cy="365125"/>
            <a:chOff x="2928" y="1051"/>
            <a:chExt cx="840" cy="957"/>
          </a:xfrm>
        </p:grpSpPr>
        <p:sp>
          <p:nvSpPr>
            <p:cNvPr id="122895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6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897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898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899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0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1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2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3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4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5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6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7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894" name="Rectangle 37"/>
          <p:cNvSpPr>
            <a:spLocks noChangeArrowheads="1"/>
          </p:cNvSpPr>
          <p:nvPr/>
        </p:nvSpPr>
        <p:spPr bwMode="auto">
          <a:xfrm>
            <a:off x="7620000" y="6146800"/>
            <a:ext cx="1435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Does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Complexity(N)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 always exist?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195754" y="4213412"/>
            <a:ext cx="1533945" cy="2353409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962" name="Text Box 1030"/>
          <p:cNvSpPr txBox="1">
            <a:spLocks noChangeArrowheads="1"/>
          </p:cNvSpPr>
          <p:nvPr/>
        </p:nvSpPr>
        <p:spPr bwMode="auto">
          <a:xfrm>
            <a:off x="257790" y="230187"/>
            <a:ext cx="6383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>
                <a:latin typeface="Cambria" panose="02040503050406030204" pitchFamily="18" charset="0"/>
              </a:rPr>
              <a:t>State-machine </a:t>
            </a:r>
            <a:r>
              <a:rPr lang="en-US" altLang="en-US" sz="3200" b="1" i="1" dirty="0">
                <a:latin typeface="Cambria" panose="02040503050406030204" pitchFamily="18" charset="0"/>
              </a:rPr>
              <a:t>limits</a:t>
            </a:r>
            <a:r>
              <a:rPr lang="en-US" altLang="en-US" sz="3200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0964" name="Text Box 1032"/>
          <p:cNvSpPr txBox="1">
            <a:spLocks noChangeArrowheads="1"/>
          </p:cNvSpPr>
          <p:nvPr/>
        </p:nvSpPr>
        <p:spPr bwMode="auto">
          <a:xfrm>
            <a:off x="1908751" y="4638306"/>
            <a:ext cx="508820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dirty="0">
                <a:latin typeface="Cambria" panose="02040503050406030204" pitchFamily="18" charset="0"/>
              </a:rPr>
              <a:t>Let's build a FSM that accepts </a:t>
            </a:r>
            <a:r>
              <a:rPr lang="en-US" altLang="en-US" sz="2100" dirty="0" smtClean="0">
                <a:latin typeface="Cambria" panose="02040503050406030204" pitchFamily="18" charset="0"/>
              </a:rPr>
              <a:t>strings </a:t>
            </a:r>
            <a:r>
              <a:rPr lang="en-US" altLang="en-US" sz="2100" dirty="0">
                <a:latin typeface="Cambria" panose="02040503050406030204" pitchFamily="18" charset="0"/>
              </a:rPr>
              <a:t>with </a:t>
            </a:r>
            <a:r>
              <a:rPr lang="en-US" altLang="en-US" sz="2100" b="1" i="1" u="sng" dirty="0" smtClean="0">
                <a:latin typeface="Cambria" panose="02040503050406030204" pitchFamily="18" charset="0"/>
              </a:rPr>
              <a:t>any</a:t>
            </a: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#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 </a:t>
            </a:r>
            <a:r>
              <a:rPr lang="en-US" altLang="en-US" sz="2100" b="1" dirty="0">
                <a:latin typeface="Cambria" panose="02040503050406030204" pitchFamily="18" charset="0"/>
              </a:rPr>
              <a:t>of 0s </a:t>
            </a:r>
            <a:r>
              <a:rPr lang="en-US" altLang="en-US" sz="2100" dirty="0" smtClean="0">
                <a:latin typeface="Cambria" panose="02040503050406030204" pitchFamily="18" charset="0"/>
              </a:rPr>
              <a:t>followed by the </a:t>
            </a:r>
            <a:r>
              <a:rPr lang="en-US" altLang="en-US" sz="2100" b="1" i="1" u="sng" dirty="0" smtClean="0">
                <a:latin typeface="Cambria" panose="02040503050406030204" pitchFamily="18" charset="0"/>
              </a:rPr>
              <a:t>same</a:t>
            </a: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#of </a:t>
            </a:r>
            <a:r>
              <a:rPr lang="en-US" altLang="en-US" sz="2100" b="1" dirty="0">
                <a:latin typeface="Cambria" panose="02040503050406030204" pitchFamily="18" charset="0"/>
              </a:rPr>
              <a:t>1s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754" y="46455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754" y="509368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790" y="427162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latin typeface="Calibri" panose="020F0502020204030204" pitchFamily="34" charset="0"/>
              </a:rPr>
              <a:t>rejected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754" y="55599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11100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754" y="60171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00110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7154633" y="4204447"/>
            <a:ext cx="1533945" cy="2353409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46289" y="46643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000111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46289" y="511245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54633" y="429500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latin typeface="Calibri" panose="020F0502020204030204" pitchFamily="34" charset="0"/>
              </a:rPr>
              <a:t>accepted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46289" y="55787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46289" y="60359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l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7890622" y="6096191"/>
            <a:ext cx="1114425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 dirty="0">
                <a:latin typeface="Calibri" pitchFamily="34" charset="0"/>
              </a:rPr>
              <a:t>this last string is </a:t>
            </a:r>
            <a:r>
              <a:rPr lang="en-US" altLang="en-US" sz="1200" i="1" dirty="0">
                <a:latin typeface="Calibri" pitchFamily="34" charset="0"/>
              </a:rPr>
              <a:t>empty</a:t>
            </a:r>
            <a:endParaRPr lang="en-US" altLang="en-US" sz="1200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46" name="Group 1070"/>
          <p:cNvGrpSpPr>
            <a:grpSpLocks/>
          </p:cNvGrpSpPr>
          <p:nvPr/>
        </p:nvGrpSpPr>
        <p:grpSpPr bwMode="auto">
          <a:xfrm>
            <a:off x="8040482" y="6367356"/>
            <a:ext cx="304800" cy="381000"/>
            <a:chOff x="2928" y="1051"/>
            <a:chExt cx="840" cy="957"/>
          </a:xfrm>
        </p:grpSpPr>
        <p:sp>
          <p:nvSpPr>
            <p:cNvPr id="47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Oval 65"/>
          <p:cNvSpPr/>
          <p:nvPr/>
        </p:nvSpPr>
        <p:spPr bwMode="auto">
          <a:xfrm>
            <a:off x="479425" y="1611868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555625" y="168806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8" name="Freeform 30"/>
          <p:cNvSpPr>
            <a:spLocks/>
          </p:cNvSpPr>
          <p:nvPr/>
        </p:nvSpPr>
        <p:spPr bwMode="auto">
          <a:xfrm>
            <a:off x="304800" y="2026736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324203" y="2907268"/>
            <a:ext cx="1481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accepting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flipV="1">
            <a:off x="1850671" y="204954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>
          <a:xfrm>
            <a:off x="2005728" y="1648558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74" name="Oval 73"/>
          <p:cNvSpPr/>
          <p:nvPr/>
        </p:nvSpPr>
        <p:spPr bwMode="auto">
          <a:xfrm>
            <a:off x="2762648" y="1693365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2699424" y="1992868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one 0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 bwMode="auto">
          <a:xfrm flipH="1">
            <a:off x="1830555" y="2298049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1995317" y="225533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 bwMode="auto">
          <a:xfrm flipV="1">
            <a:off x="3966429" y="2026735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4122556" y="162598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 bwMode="auto">
          <a:xfrm>
            <a:off x="4858251" y="172099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6909493" y="172099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flipV="1">
            <a:off x="6063204" y="199504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6218261" y="1594058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8178962" y="1972235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4795027" y="2054278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two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6864896" y="2026644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three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479425" y="2011932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zero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H="1">
            <a:off x="3946313" y="2350504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Rectangle 89"/>
          <p:cNvSpPr/>
          <p:nvPr/>
        </p:nvSpPr>
        <p:spPr>
          <a:xfrm>
            <a:off x="4111075" y="230779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91" name="Straight Arrow Connector 90"/>
          <p:cNvCxnSpPr/>
          <p:nvPr/>
        </p:nvCxnSpPr>
        <p:spPr bwMode="auto">
          <a:xfrm flipH="1">
            <a:off x="6041896" y="2345243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Rectangle 91"/>
          <p:cNvSpPr/>
          <p:nvPr/>
        </p:nvSpPr>
        <p:spPr>
          <a:xfrm>
            <a:off x="6206658" y="2302529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93" name="Straight Arrow Connector 92"/>
          <p:cNvCxnSpPr/>
          <p:nvPr/>
        </p:nvCxnSpPr>
        <p:spPr bwMode="auto">
          <a:xfrm flipH="1">
            <a:off x="8144779" y="2327140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 rot="380098">
            <a:off x="3606052" y="344240"/>
            <a:ext cx="5273662" cy="738664"/>
          </a:xfrm>
          <a:prstGeom prst="rect">
            <a:avLst/>
          </a:prstGeom>
          <a:solidFill>
            <a:srgbClr val="F789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FSMs "can't count"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425350">
            <a:off x="6086330" y="1118508"/>
            <a:ext cx="1840296" cy="323165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CC3300"/>
                </a:solidFill>
                <a:latin typeface="Cambria" panose="02040503050406030204" pitchFamily="18" charset="0"/>
              </a:rPr>
              <a:t>not arbitrarily high</a:t>
            </a:r>
            <a:endParaRPr lang="en-US" sz="1500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609600" y="2286000"/>
            <a:ext cx="77724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3907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2392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3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3908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What are the uncomputable problems?</a:t>
            </a:r>
          </a:p>
        </p:txBody>
      </p:sp>
      <p:sp>
        <p:nvSpPr>
          <p:cNvPr id="123909" name="Rectangle 12"/>
          <p:cNvSpPr>
            <a:spLocks noChangeArrowheads="1"/>
          </p:cNvSpPr>
          <p:nvPr/>
        </p:nvSpPr>
        <p:spPr bwMode="auto">
          <a:xfrm>
            <a:off x="1022350" y="344328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23910" name="Line 14"/>
          <p:cNvSpPr>
            <a:spLocks noChangeShapeType="1"/>
          </p:cNvSpPr>
          <p:nvPr/>
        </p:nvSpPr>
        <p:spPr bwMode="auto">
          <a:xfrm>
            <a:off x="3394075" y="2938463"/>
            <a:ext cx="1588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911" name="Group 15"/>
          <p:cNvGrpSpPr>
            <a:grpSpLocks/>
          </p:cNvGrpSpPr>
          <p:nvPr/>
        </p:nvGrpSpPr>
        <p:grpSpPr bwMode="auto">
          <a:xfrm>
            <a:off x="6553200" y="5334000"/>
            <a:ext cx="336550" cy="442913"/>
            <a:chOff x="2928" y="1051"/>
            <a:chExt cx="840" cy="957"/>
          </a:xfrm>
        </p:grpSpPr>
        <p:sp>
          <p:nvSpPr>
            <p:cNvPr id="123916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7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18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19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0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1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2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3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4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5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6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7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8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12" name="Text Box 31"/>
          <p:cNvSpPr txBox="1">
            <a:spLocks noChangeArrowheads="1"/>
          </p:cNvSpPr>
          <p:nvPr/>
        </p:nvSpPr>
        <p:spPr bwMode="auto">
          <a:xfrm>
            <a:off x="6705600" y="50292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with a name like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, this function was doomed !</a:t>
            </a:r>
          </a:p>
        </p:txBody>
      </p:sp>
      <p:sp>
        <p:nvSpPr>
          <p:cNvPr id="123913" name="Text Box 32"/>
          <p:cNvSpPr txBox="1">
            <a:spLocks noChangeArrowheads="1"/>
          </p:cNvSpPr>
          <p:nvPr/>
        </p:nvSpPr>
        <p:spPr bwMode="auto">
          <a:xfrm>
            <a:off x="1928813" y="2562225"/>
            <a:ext cx="289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positive integer input, </a:t>
            </a:r>
            <a:r>
              <a:rPr lang="en-US" altLang="en-US" sz="1800" b="1">
                <a:latin typeface="Courier New" pitchFamily="49" charset="0"/>
              </a:rPr>
              <a:t>k</a:t>
            </a:r>
            <a:r>
              <a:rPr lang="en-US" altLang="en-US" sz="1800"/>
              <a:t> </a:t>
            </a:r>
          </a:p>
        </p:txBody>
      </p:sp>
      <p:sp>
        <p:nvSpPr>
          <p:cNvPr id="123914" name="Rectangle 33"/>
          <p:cNvSpPr>
            <a:spLocks noChangeArrowheads="1"/>
          </p:cNvSpPr>
          <p:nvPr/>
        </p:nvSpPr>
        <p:spPr bwMode="auto">
          <a:xfrm>
            <a:off x="327025" y="1371600"/>
            <a:ext cx="440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Here's an </a:t>
            </a:r>
            <a:r>
              <a:rPr lang="en-US" altLang="en-US" b="1" i="1"/>
              <a:t>uncomputable </a:t>
            </a:r>
            <a:r>
              <a:rPr lang="en-US" altLang="en-US"/>
              <a:t>function:</a:t>
            </a:r>
          </a:p>
        </p:txBody>
      </p:sp>
      <p:sp>
        <p:nvSpPr>
          <p:cNvPr id="123915" name="Rectangle 34"/>
          <p:cNvSpPr>
            <a:spLocks noChangeArrowheads="1"/>
          </p:cNvSpPr>
          <p:nvPr/>
        </p:nvSpPr>
        <p:spPr bwMode="auto">
          <a:xfrm>
            <a:off x="4257675" y="3251200"/>
            <a:ext cx="368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/>
              <a:t>the positive integer output that is </a:t>
            </a:r>
            <a:r>
              <a:rPr lang="en-US" altLang="en-US" b="1">
                <a:latin typeface="Courier New" pitchFamily="49" charset="0"/>
              </a:rPr>
              <a:t>k</a:t>
            </a:r>
            <a:r>
              <a:rPr lang="en-US" altLang="en-US"/>
              <a:t>'s </a:t>
            </a:r>
            <a:r>
              <a:rPr lang="en-US" altLang="en-US" i="1"/>
              <a:t>complexity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2495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4931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Complexity isn't computable!</a:t>
            </a:r>
          </a:p>
        </p:txBody>
      </p:sp>
      <p:sp>
        <p:nvSpPr>
          <p:cNvPr id="124932" name="Rectangle 32"/>
          <p:cNvSpPr>
            <a:spLocks noChangeArrowheads="1"/>
          </p:cNvSpPr>
          <p:nvPr/>
        </p:nvSpPr>
        <p:spPr bwMode="auto">
          <a:xfrm>
            <a:off x="690563" y="1400175"/>
            <a:ext cx="5765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chemeClr val="bg2"/>
                </a:solidFill>
              </a:rPr>
              <a:t>do stuff…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answer</a:t>
            </a:r>
            <a:endParaRPr lang="en-US" altLang="en-US" b="1">
              <a:solidFill>
                <a:srgbClr val="AF1EED"/>
              </a:solidFill>
              <a:latin typeface="Courier New" pitchFamily="49" charset="0"/>
            </a:endParaRPr>
          </a:p>
        </p:txBody>
      </p:sp>
      <p:grpSp>
        <p:nvGrpSpPr>
          <p:cNvPr id="124933" name="Group 33"/>
          <p:cNvGrpSpPr>
            <a:grpSpLocks/>
          </p:cNvGrpSpPr>
          <p:nvPr/>
        </p:nvGrpSpPr>
        <p:grpSpPr bwMode="auto">
          <a:xfrm>
            <a:off x="169863" y="2065338"/>
            <a:ext cx="336550" cy="442912"/>
            <a:chOff x="2928" y="1051"/>
            <a:chExt cx="840" cy="957"/>
          </a:xfrm>
        </p:grpSpPr>
        <p:sp>
          <p:nvSpPr>
            <p:cNvPr id="124945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6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47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48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49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0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1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2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3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4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5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6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7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34" name="Text Box 47"/>
          <p:cNvSpPr txBox="1">
            <a:spLocks noChangeArrowheads="1"/>
          </p:cNvSpPr>
          <p:nvPr/>
        </p:nvSpPr>
        <p:spPr bwMode="auto">
          <a:xfrm>
            <a:off x="174625" y="2525713"/>
            <a:ext cx="1001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chemeClr val="bg2"/>
                </a:solidFill>
                <a:latin typeface="Comic Sans MS" pitchFamily="66" charset="0"/>
              </a:rPr>
              <a:t>I guess you'd call this part of the code a GRAY AREA…</a:t>
            </a:r>
          </a:p>
        </p:txBody>
      </p:sp>
      <p:sp>
        <p:nvSpPr>
          <p:cNvPr id="124935" name="Line 48"/>
          <p:cNvSpPr>
            <a:spLocks noChangeShapeType="1"/>
          </p:cNvSpPr>
          <p:nvPr/>
        </p:nvSpPr>
        <p:spPr bwMode="auto">
          <a:xfrm flipV="1">
            <a:off x="669925" y="2028825"/>
            <a:ext cx="741363" cy="460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6" name="Text Box 69"/>
          <p:cNvSpPr txBox="1">
            <a:spLocks noChangeArrowheads="1"/>
          </p:cNvSpPr>
          <p:nvPr/>
        </p:nvSpPr>
        <p:spPr bwMode="auto">
          <a:xfrm>
            <a:off x="5157788" y="1657350"/>
            <a:ext cx="31051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Proof strategy</a:t>
            </a:r>
          </a:p>
        </p:txBody>
      </p:sp>
      <p:sp>
        <p:nvSpPr>
          <p:cNvPr id="124937" name="Text Box 70"/>
          <p:cNvSpPr txBox="1">
            <a:spLocks noChangeArrowheads="1"/>
          </p:cNvSpPr>
          <p:nvPr/>
        </p:nvSpPr>
        <p:spPr bwMode="auto">
          <a:xfrm>
            <a:off x="614363" y="3649663"/>
            <a:ext cx="3536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(1)</a:t>
            </a:r>
            <a:r>
              <a:rPr lang="en-US" altLang="en-US"/>
              <a:t> Presume that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exists.</a:t>
            </a:r>
          </a:p>
        </p:txBody>
      </p:sp>
      <p:sp>
        <p:nvSpPr>
          <p:cNvPr id="124938" name="Text Box 71"/>
          <p:cNvSpPr txBox="1">
            <a:spLocks noChangeArrowheads="1"/>
          </p:cNvSpPr>
          <p:nvPr/>
        </p:nvSpPr>
        <p:spPr bwMode="auto">
          <a:xfrm>
            <a:off x="5216525" y="3649663"/>
            <a:ext cx="331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(2)</a:t>
            </a:r>
            <a:r>
              <a:rPr lang="en-US" altLang="en-US"/>
              <a:t> We show this results in a contradiction…</a:t>
            </a:r>
          </a:p>
        </p:txBody>
      </p:sp>
      <p:sp>
        <p:nvSpPr>
          <p:cNvPr id="124939" name="Text Box 72"/>
          <p:cNvSpPr txBox="1">
            <a:spLocks noChangeArrowheads="1"/>
          </p:cNvSpPr>
          <p:nvPr/>
        </p:nvSpPr>
        <p:spPr bwMode="auto">
          <a:xfrm>
            <a:off x="304800" y="5257800"/>
            <a:ext cx="415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(3)</a:t>
            </a:r>
            <a:r>
              <a:rPr lang="en-US" altLang="en-US"/>
              <a:t> Thus, the presumption "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exists" is </a:t>
            </a:r>
            <a:r>
              <a:rPr lang="en-US" altLang="en-US" b="1" i="1"/>
              <a:t>false</a:t>
            </a:r>
            <a:r>
              <a:rPr lang="en-US" altLang="en-US"/>
              <a:t>.</a:t>
            </a:r>
          </a:p>
        </p:txBody>
      </p:sp>
      <p:sp>
        <p:nvSpPr>
          <p:cNvPr id="124940" name="Text Box 73"/>
          <p:cNvSpPr txBox="1">
            <a:spLocks noChangeArrowheads="1"/>
          </p:cNvSpPr>
          <p:nvPr/>
        </p:nvSpPr>
        <p:spPr bwMode="auto">
          <a:xfrm>
            <a:off x="4984750" y="5259388"/>
            <a:ext cx="378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(4)</a:t>
            </a:r>
            <a:r>
              <a:rPr lang="en-US" altLang="en-US"/>
              <a:t> So, the program/function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can not exist! </a:t>
            </a:r>
          </a:p>
        </p:txBody>
      </p:sp>
      <p:sp>
        <p:nvSpPr>
          <p:cNvPr id="124941" name="Line 74"/>
          <p:cNvSpPr>
            <a:spLocks noChangeShapeType="1"/>
          </p:cNvSpPr>
          <p:nvPr/>
        </p:nvSpPr>
        <p:spPr bwMode="auto">
          <a:xfrm flipV="1">
            <a:off x="3973513" y="4094163"/>
            <a:ext cx="1096962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2" name="Line 75"/>
          <p:cNvSpPr>
            <a:spLocks noChangeShapeType="1"/>
          </p:cNvSpPr>
          <p:nvPr/>
        </p:nvSpPr>
        <p:spPr bwMode="auto">
          <a:xfrm flipH="1">
            <a:off x="3937000" y="4365625"/>
            <a:ext cx="125730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3" name="Line 76"/>
          <p:cNvSpPr>
            <a:spLocks noChangeShapeType="1"/>
          </p:cNvSpPr>
          <p:nvPr/>
        </p:nvSpPr>
        <p:spPr bwMode="auto">
          <a:xfrm flipV="1">
            <a:off x="4357688" y="5622925"/>
            <a:ext cx="51593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4" name="Rectangle 30"/>
          <p:cNvSpPr>
            <a:spLocks noChangeArrowheads="1"/>
          </p:cNvSpPr>
          <p:nvPr/>
        </p:nvSpPr>
        <p:spPr bwMode="auto">
          <a:xfrm>
            <a:off x="5707063" y="2389188"/>
            <a:ext cx="1982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i="1"/>
              <a:t>proof by contradiction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2597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7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5955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Proof by contradiction?</a:t>
            </a:r>
          </a:p>
        </p:txBody>
      </p:sp>
      <p:sp>
        <p:nvSpPr>
          <p:cNvPr id="125956" name="Text Box 70"/>
          <p:cNvSpPr txBox="1">
            <a:spLocks noChangeArrowheads="1"/>
          </p:cNvSpPr>
          <p:nvPr/>
        </p:nvSpPr>
        <p:spPr bwMode="auto">
          <a:xfrm>
            <a:off x="312738" y="14874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(1)</a:t>
            </a:r>
            <a:r>
              <a:rPr lang="en-US" altLang="en-US"/>
              <a:t> Presume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/>
              <a:t>:         </a:t>
            </a:r>
            <a:r>
              <a:rPr lang="en-US" altLang="en-US" b="1" i="1">
                <a:solidFill>
                  <a:srgbClr val="0000FF"/>
                </a:solidFill>
              </a:rPr>
              <a:t>there are a finite # of primes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25957" name="Text Box 71"/>
          <p:cNvSpPr txBox="1">
            <a:spLocks noChangeArrowheads="1"/>
          </p:cNvSpPr>
          <p:nvPr/>
        </p:nvSpPr>
        <p:spPr bwMode="auto">
          <a:xfrm>
            <a:off x="312738" y="2128838"/>
            <a:ext cx="632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(2)</a:t>
            </a:r>
            <a:r>
              <a:rPr lang="en-US" altLang="en-US"/>
              <a:t> Show a contradiction…</a:t>
            </a:r>
          </a:p>
        </p:txBody>
      </p:sp>
      <p:sp>
        <p:nvSpPr>
          <p:cNvPr id="125958" name="Text Box 72"/>
          <p:cNvSpPr txBox="1">
            <a:spLocks noChangeArrowheads="1"/>
          </p:cNvSpPr>
          <p:nvPr/>
        </p:nvSpPr>
        <p:spPr bwMode="auto">
          <a:xfrm>
            <a:off x="312738" y="5862638"/>
            <a:ext cx="722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(3)</a:t>
            </a:r>
            <a:r>
              <a:rPr lang="en-US" altLang="en-US"/>
              <a:t> Thus, the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/>
              <a:t> must have been </a:t>
            </a:r>
            <a:r>
              <a:rPr lang="en-US" altLang="en-US" b="1" i="1"/>
              <a:t>false</a:t>
            </a:r>
            <a:r>
              <a:rPr lang="en-US" altLang="en-US"/>
              <a:t>!</a:t>
            </a:r>
          </a:p>
        </p:txBody>
      </p:sp>
      <p:grpSp>
        <p:nvGrpSpPr>
          <p:cNvPr id="125959" name="Group 33"/>
          <p:cNvGrpSpPr>
            <a:grpSpLocks/>
          </p:cNvGrpSpPr>
          <p:nvPr/>
        </p:nvGrpSpPr>
        <p:grpSpPr bwMode="auto">
          <a:xfrm>
            <a:off x="8594725" y="6291263"/>
            <a:ext cx="336550" cy="442912"/>
            <a:chOff x="2928" y="1051"/>
            <a:chExt cx="840" cy="957"/>
          </a:xfrm>
        </p:grpSpPr>
        <p:sp>
          <p:nvSpPr>
            <p:cNvPr id="125961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2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3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4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5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6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7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8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9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70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1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2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3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960" name="Text Box 47"/>
          <p:cNvSpPr txBox="1">
            <a:spLocks noChangeArrowheads="1"/>
          </p:cNvSpPr>
          <p:nvPr/>
        </p:nvSpPr>
        <p:spPr bwMode="auto">
          <a:xfrm>
            <a:off x="7912100" y="6226175"/>
            <a:ext cx="10017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That's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26979" name="Rectangle 23"/>
          <p:cNvSpPr>
            <a:spLocks noChangeArrowheads="1"/>
          </p:cNvSpPr>
          <p:nvPr/>
        </p:nvSpPr>
        <p:spPr bwMode="auto">
          <a:xfrm>
            <a:off x="304800" y="2209800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b="1">
                <a:latin typeface="Courier New" pitchFamily="49" charset="0"/>
              </a:rPr>
              <a:t>():</a:t>
            </a: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b="1">
              <a:latin typeface="Courier New" pitchFamily="49" charset="0"/>
            </a:endParaRPr>
          </a:p>
          <a:p>
            <a:pPr eaLnBrk="1" hangingPunct="1"/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k = 0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(k) &lt; 50000: 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   k += 1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return k </a:t>
            </a:r>
          </a:p>
        </p:txBody>
      </p:sp>
      <p:sp>
        <p:nvSpPr>
          <p:cNvPr id="126980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Presume that </a:t>
            </a:r>
            <a:r>
              <a:rPr lang="en-US" altLang="en-US" sz="1800" b="1">
                <a:solidFill>
                  <a:schemeClr val="bg2"/>
                </a:solidFill>
                <a:latin typeface="Courier New" pitchFamily="49" charset="0"/>
              </a:rPr>
              <a:t>Complexity</a:t>
            </a:r>
            <a:r>
              <a:rPr lang="en-US" altLang="en-US" sz="1800">
                <a:solidFill>
                  <a:schemeClr val="bg2"/>
                </a:solidFill>
              </a:rPr>
              <a:t> exists, it works, and it's 42,000 characters long</a:t>
            </a:r>
          </a:p>
        </p:txBody>
      </p:sp>
      <p:sp>
        <p:nvSpPr>
          <p:cNvPr id="126981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982" name="Rectangle 27"/>
          <p:cNvSpPr>
            <a:spLocks noChangeArrowheads="1"/>
          </p:cNvSpPr>
          <p:nvPr/>
        </p:nvSpPr>
        <p:spPr bwMode="auto">
          <a:xfrm>
            <a:off x="82550" y="63103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/>
              <a:t> hurts!</a:t>
            </a:r>
          </a:p>
        </p:txBody>
      </p:sp>
      <p:grpSp>
        <p:nvGrpSpPr>
          <p:cNvPr id="126983" name="Group 28"/>
          <p:cNvGrpSpPr>
            <a:grpSpLocks/>
          </p:cNvGrpSpPr>
          <p:nvPr/>
        </p:nvGrpSpPr>
        <p:grpSpPr bwMode="auto">
          <a:xfrm>
            <a:off x="8656638" y="4918075"/>
            <a:ext cx="377825" cy="471488"/>
            <a:chOff x="2928" y="1051"/>
            <a:chExt cx="840" cy="957"/>
          </a:xfrm>
        </p:grpSpPr>
        <p:sp>
          <p:nvSpPr>
            <p:cNvPr id="127000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01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2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3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4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5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6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7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8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9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0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1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2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984" name="Rectangle 43"/>
          <p:cNvSpPr>
            <a:spLocks noChangeArrowheads="1"/>
          </p:cNvSpPr>
          <p:nvPr/>
        </p:nvSpPr>
        <p:spPr bwMode="auto">
          <a:xfrm>
            <a:off x="8001000" y="4676775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987" name="Rectangle 38"/>
          <p:cNvSpPr>
            <a:spLocks noChangeArrowheads="1"/>
          </p:cNvSpPr>
          <p:nvPr/>
        </p:nvSpPr>
        <p:spPr bwMode="auto">
          <a:xfrm>
            <a:off x="6172200" y="2795588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Note:</a:t>
            </a:r>
            <a:endParaRPr lang="en-US" altLang="en-US" sz="1500"/>
          </a:p>
        </p:txBody>
      </p:sp>
      <p:sp>
        <p:nvSpPr>
          <p:cNvPr id="126988" name="Rectangle 39"/>
          <p:cNvSpPr>
            <a:spLocks noChangeArrowheads="1"/>
          </p:cNvSpPr>
          <p:nvPr/>
        </p:nvSpPr>
        <p:spPr bwMode="auto">
          <a:xfrm>
            <a:off x="5919788" y="36464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1:</a:t>
            </a:r>
            <a:endParaRPr lang="en-US" altLang="en-US" sz="1500"/>
          </a:p>
        </p:txBody>
      </p:sp>
      <p:sp>
        <p:nvSpPr>
          <p:cNvPr id="126989" name="Rectangle 40"/>
          <p:cNvSpPr>
            <a:spLocks noChangeArrowheads="1"/>
          </p:cNvSpPr>
          <p:nvPr/>
        </p:nvSpPr>
        <p:spPr bwMode="auto">
          <a:xfrm>
            <a:off x="6726238" y="2743200"/>
            <a:ext cx="1884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it's OK to define a function inside another function</a:t>
            </a:r>
          </a:p>
        </p:txBody>
      </p:sp>
      <p:sp>
        <p:nvSpPr>
          <p:cNvPr id="126990" name="Rectangle 41"/>
          <p:cNvSpPr>
            <a:spLocks noChangeArrowheads="1"/>
          </p:cNvSpPr>
          <p:nvPr/>
        </p:nvSpPr>
        <p:spPr bwMode="auto">
          <a:xfrm>
            <a:off x="7064375" y="35052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Will this loop stop when k is </a:t>
            </a:r>
            <a:r>
              <a:rPr lang="en-US" altLang="en-US" sz="1100" i="1">
                <a:solidFill>
                  <a:srgbClr val="000000"/>
                </a:solidFill>
              </a:rPr>
              <a:t>less than</a:t>
            </a:r>
            <a:r>
              <a:rPr lang="en-US" altLang="en-US" sz="1100">
                <a:solidFill>
                  <a:srgbClr val="000000"/>
                </a:solidFill>
              </a:rPr>
              <a:t>, </a:t>
            </a:r>
            <a:r>
              <a:rPr lang="en-US" altLang="en-US" sz="1100" i="1">
                <a:solidFill>
                  <a:srgbClr val="000000"/>
                </a:solidFill>
              </a:rPr>
              <a:t>equal to</a:t>
            </a:r>
            <a:r>
              <a:rPr lang="en-US" altLang="en-US" sz="1100">
                <a:solidFill>
                  <a:srgbClr val="000000"/>
                </a:solidFill>
              </a:rPr>
              <a:t>, or </a:t>
            </a:r>
            <a:r>
              <a:rPr lang="en-US" altLang="en-US" sz="1100" i="1">
                <a:solidFill>
                  <a:srgbClr val="000000"/>
                </a:solidFill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</a:rPr>
              <a:t> 50,000?</a:t>
            </a:r>
          </a:p>
        </p:txBody>
      </p:sp>
      <p:sp>
        <p:nvSpPr>
          <p:cNvPr id="126991" name="Rectangle 42"/>
          <p:cNvSpPr>
            <a:spLocks noChangeArrowheads="1"/>
          </p:cNvSpPr>
          <p:nvPr/>
        </p:nvSpPr>
        <p:spPr bwMode="auto">
          <a:xfrm>
            <a:off x="5924550" y="5010150"/>
            <a:ext cx="1131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2:</a:t>
            </a:r>
            <a:endParaRPr lang="en-US" altLang="en-US" sz="1500"/>
          </a:p>
        </p:txBody>
      </p:sp>
      <p:sp>
        <p:nvSpPr>
          <p:cNvPr id="126992" name="Rectangle 43"/>
          <p:cNvSpPr>
            <a:spLocks noChangeArrowheads="1"/>
          </p:cNvSpPr>
          <p:nvPr/>
        </p:nvSpPr>
        <p:spPr bwMode="auto">
          <a:xfrm>
            <a:off x="7070725" y="4962525"/>
            <a:ext cx="125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This function returns an integer.</a:t>
            </a:r>
          </a:p>
        </p:txBody>
      </p:sp>
      <p:sp>
        <p:nvSpPr>
          <p:cNvPr id="126993" name="Rectangle 44"/>
          <p:cNvSpPr>
            <a:spLocks noChangeArrowheads="1"/>
          </p:cNvSpPr>
          <p:nvPr/>
        </p:nvSpPr>
        <p:spPr bwMode="auto">
          <a:xfrm>
            <a:off x="5927725" y="571341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3:</a:t>
            </a:r>
            <a:endParaRPr lang="en-US" altLang="en-US" sz="1500"/>
          </a:p>
        </p:txBody>
      </p:sp>
      <p:sp>
        <p:nvSpPr>
          <p:cNvPr id="126994" name="Rectangle 45"/>
          <p:cNvSpPr>
            <a:spLocks noChangeArrowheads="1"/>
          </p:cNvSpPr>
          <p:nvPr/>
        </p:nvSpPr>
        <p:spPr bwMode="auto">
          <a:xfrm>
            <a:off x="7072313" y="5665788"/>
            <a:ext cx="17668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Complexity</a:t>
            </a:r>
            <a:r>
              <a:rPr lang="en-US" altLang="en-US" sz="1100">
                <a:solidFill>
                  <a:srgbClr val="000000"/>
                </a:solidFill>
                <a:cs typeface="Courier New" pitchFamily="49" charset="0"/>
              </a:rPr>
              <a:t> of the integer returned?</a:t>
            </a:r>
          </a:p>
        </p:txBody>
      </p:sp>
      <p:sp>
        <p:nvSpPr>
          <p:cNvPr id="126995" name="Rectangle 46"/>
          <p:cNvSpPr>
            <a:spLocks noChangeArrowheads="1"/>
          </p:cNvSpPr>
          <p:nvPr/>
        </p:nvSpPr>
        <p:spPr bwMode="auto">
          <a:xfrm>
            <a:off x="5927725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4:</a:t>
            </a:r>
            <a:endParaRPr lang="en-US" altLang="en-US" sz="1500"/>
          </a:p>
        </p:txBody>
      </p:sp>
      <p:sp>
        <p:nvSpPr>
          <p:cNvPr id="126996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contradiction here?</a:t>
            </a:r>
          </a:p>
        </p:txBody>
      </p:sp>
      <p:sp>
        <p:nvSpPr>
          <p:cNvPr id="126997" name="Rectangle 6"/>
          <p:cNvSpPr>
            <a:spLocks noChangeArrowheads="1"/>
          </p:cNvSpPr>
          <p:nvPr/>
        </p:nvSpPr>
        <p:spPr bwMode="auto">
          <a:xfrm>
            <a:off x="1085850" y="2770188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2732088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999" name="Rectangle 50"/>
          <p:cNvSpPr>
            <a:spLocks noChangeArrowheads="1"/>
          </p:cNvSpPr>
          <p:nvPr/>
        </p:nvSpPr>
        <p:spPr bwMode="auto">
          <a:xfrm>
            <a:off x="6764338" y="1838325"/>
            <a:ext cx="908050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0"/>
                </a:solidFill>
                <a:latin typeface="Calibri" pitchFamily="34" charset="0"/>
              </a:rPr>
              <a:t>Try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2800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01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8003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Others?</a:t>
            </a:r>
          </a:p>
        </p:txBody>
      </p:sp>
      <p:sp>
        <p:nvSpPr>
          <p:cNvPr id="128004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i="1"/>
              <a:t>Many</a:t>
            </a:r>
            <a:r>
              <a:rPr lang="en-US" altLang="en-US"/>
              <a:t> potentially useful problems are impossible to compute! </a:t>
            </a:r>
          </a:p>
        </p:txBody>
      </p:sp>
      <p:sp>
        <p:nvSpPr>
          <p:cNvPr id="128005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infinity.</a:t>
            </a:r>
          </a:p>
        </p:txBody>
      </p:sp>
      <p:sp>
        <p:nvSpPr>
          <p:cNvPr id="128006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self-reference.</a:t>
            </a:r>
          </a:p>
        </p:txBody>
      </p:sp>
      <p:sp>
        <p:nvSpPr>
          <p:cNvPr id="128007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Or they can be interpreted as such.</a:t>
            </a:r>
          </a:p>
        </p:txBody>
      </p:sp>
      <p:sp>
        <p:nvSpPr>
          <p:cNvPr id="128008" name="Rectangle 17"/>
          <p:cNvSpPr>
            <a:spLocks noChangeArrowheads="1"/>
          </p:cNvSpPr>
          <p:nvPr/>
        </p:nvSpPr>
        <p:spPr bwMode="auto">
          <a:xfrm>
            <a:off x="1404938" y="3986213"/>
            <a:ext cx="63166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/>
              <a:t>Where did </a:t>
            </a:r>
            <a:r>
              <a:rPr lang="en-US" altLang="en-US" sz="32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3200"/>
              <a:t> go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2904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04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9027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Others?</a:t>
            </a:r>
          </a:p>
        </p:txBody>
      </p:sp>
      <p:sp>
        <p:nvSpPr>
          <p:cNvPr id="129028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i="1"/>
              <a:t>Many</a:t>
            </a:r>
            <a:r>
              <a:rPr lang="en-US" altLang="en-US"/>
              <a:t> potentially useful problems are impossible to compute! </a:t>
            </a:r>
          </a:p>
        </p:txBody>
      </p:sp>
      <p:sp>
        <p:nvSpPr>
          <p:cNvPr id="129029" name="Rectangle 9"/>
          <p:cNvSpPr>
            <a:spLocks noChangeArrowheads="1"/>
          </p:cNvSpPr>
          <p:nvPr/>
        </p:nvSpPr>
        <p:spPr bwMode="auto">
          <a:xfrm>
            <a:off x="619125" y="3921125"/>
            <a:ext cx="4727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input 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b="1">
                <a:latin typeface="Courier New" pitchFamily="49" charset="0"/>
              </a:rPr>
              <a:t> fs(inp)</a:t>
            </a:r>
            <a:r>
              <a:rPr lang="en-US" altLang="en-US" b="1"/>
              <a:t> </a:t>
            </a:r>
            <a:r>
              <a:rPr lang="en-US" altLang="en-US" b="1">
                <a:solidFill>
                  <a:schemeClr val="bg2"/>
                </a:solidFill>
              </a:rPr>
              <a:t>runs forever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29030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infinity.</a:t>
            </a:r>
          </a:p>
        </p:txBody>
      </p:sp>
      <p:sp>
        <p:nvSpPr>
          <p:cNvPr id="129031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self-reference.</a:t>
            </a:r>
          </a:p>
        </p:txBody>
      </p:sp>
      <p:sp>
        <p:nvSpPr>
          <p:cNvPr id="129032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Or they can be interpreted as such.</a:t>
            </a:r>
          </a:p>
        </p:txBody>
      </p:sp>
      <p:sp>
        <p:nvSpPr>
          <p:cNvPr id="129033" name="Line 13"/>
          <p:cNvSpPr>
            <a:spLocks noChangeShapeType="1"/>
          </p:cNvSpPr>
          <p:nvPr/>
        </p:nvSpPr>
        <p:spPr bwMode="auto">
          <a:xfrm>
            <a:off x="2530475" y="3703638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Line 14"/>
          <p:cNvSpPr>
            <a:spLocks noChangeShapeType="1"/>
          </p:cNvSpPr>
          <p:nvPr/>
        </p:nvSpPr>
        <p:spPr bwMode="auto">
          <a:xfrm>
            <a:off x="3538538" y="37274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Rectangle 15"/>
          <p:cNvSpPr>
            <a:spLocks noChangeArrowheads="1"/>
          </p:cNvSpPr>
          <p:nvPr/>
        </p:nvSpPr>
        <p:spPr bwMode="auto">
          <a:xfrm>
            <a:off x="1473200" y="32385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  <p:sp>
        <p:nvSpPr>
          <p:cNvPr id="129036" name="Rectangle 16"/>
          <p:cNvSpPr>
            <a:spLocks noChangeArrowheads="1"/>
          </p:cNvSpPr>
          <p:nvPr/>
        </p:nvSpPr>
        <p:spPr bwMode="auto">
          <a:xfrm>
            <a:off x="3276600" y="3429000"/>
            <a:ext cx="906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Any string</a:t>
            </a:r>
          </a:p>
        </p:txBody>
      </p:sp>
      <p:sp>
        <p:nvSpPr>
          <p:cNvPr id="129037" name="Rectangle 17"/>
          <p:cNvSpPr>
            <a:spLocks noChangeArrowheads="1"/>
          </p:cNvSpPr>
          <p:nvPr/>
        </p:nvSpPr>
        <p:spPr bwMode="auto">
          <a:xfrm>
            <a:off x="5638800" y="3535363"/>
            <a:ext cx="2716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checks for </a:t>
            </a:r>
            <a:r>
              <a:rPr lang="en-US" altLang="en-US" b="1" i="1">
                <a:solidFill>
                  <a:srgbClr val="000AF9"/>
                </a:solidFill>
              </a:rPr>
              <a:t>infinite loops</a:t>
            </a:r>
            <a:r>
              <a:rPr lang="en-US" altLang="en-US" i="1">
                <a:solidFill>
                  <a:srgbClr val="000AF9"/>
                </a:solidFill>
              </a:rPr>
              <a:t>.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29038" name="Rectangle 18"/>
          <p:cNvSpPr>
            <a:spLocks noChangeArrowheads="1"/>
          </p:cNvSpPr>
          <p:nvPr/>
        </p:nvSpPr>
        <p:spPr bwMode="auto">
          <a:xfrm>
            <a:off x="6296025" y="4435475"/>
            <a:ext cx="1374775" cy="376238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AF9"/>
                </a:solidFill>
              </a:rPr>
              <a:t>in finite time</a:t>
            </a:r>
          </a:p>
        </p:txBody>
      </p:sp>
      <p:pic>
        <p:nvPicPr>
          <p:cNvPr id="129039" name="Picture 36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59363"/>
            <a:ext cx="19812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4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5" descr="infinite-loop-street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689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6" descr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971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7" descr="i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4" name="Text Box 8"/>
          <p:cNvSpPr txBox="1">
            <a:spLocks noChangeArrowheads="1"/>
          </p:cNvSpPr>
          <p:nvPr/>
        </p:nvSpPr>
        <p:spPr bwMode="auto">
          <a:xfrm>
            <a:off x="3932238" y="187960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/>
              <a:t>the iPhone's icon for Google Maps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110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10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1075" name="Text Box 5"/>
          <p:cNvSpPr txBox="1">
            <a:spLocks noChangeArrowheads="1"/>
          </p:cNvSpPr>
          <p:nvPr/>
        </p:nvSpPr>
        <p:spPr bwMode="auto">
          <a:xfrm>
            <a:off x="922338" y="249238"/>
            <a:ext cx="7356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AF9"/>
                </a:solidFill>
                <a:latin typeface="Courier New" pitchFamily="49" charset="0"/>
              </a:rPr>
              <a:t>make_func</a:t>
            </a:r>
            <a:r>
              <a:rPr lang="en-US" altLang="en-US" sz="3600" b="1">
                <a:latin typeface="Courier New" pitchFamily="49" charset="0"/>
              </a:rPr>
              <a:t> </a:t>
            </a:r>
            <a:r>
              <a:rPr lang="en-US" altLang="en-US" sz="3600"/>
              <a:t>?</a:t>
            </a:r>
          </a:p>
        </p:txBody>
      </p:sp>
      <p:pic>
        <p:nvPicPr>
          <p:cNvPr id="131076" name="Picture 20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71600"/>
            <a:ext cx="50292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1077" name="Group 21"/>
          <p:cNvGrpSpPr>
            <a:grpSpLocks/>
          </p:cNvGrpSpPr>
          <p:nvPr/>
        </p:nvGrpSpPr>
        <p:grpSpPr bwMode="auto">
          <a:xfrm>
            <a:off x="4945063" y="1627188"/>
            <a:ext cx="369887" cy="407987"/>
            <a:chOff x="2928" y="1051"/>
            <a:chExt cx="840" cy="957"/>
          </a:xfrm>
        </p:grpSpPr>
        <p:sp>
          <p:nvSpPr>
            <p:cNvPr id="131089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090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1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2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3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4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5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6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7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8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99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00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01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078" name="Text Box 35"/>
          <p:cNvSpPr txBox="1">
            <a:spLocks noChangeArrowheads="1"/>
          </p:cNvSpPr>
          <p:nvPr/>
        </p:nvSpPr>
        <p:spPr bwMode="auto">
          <a:xfrm>
            <a:off x="3413125" y="1357313"/>
            <a:ext cx="1690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>
                <a:latin typeface="Comic Sans MS" pitchFamily="66" charset="0"/>
              </a:rPr>
              <a:t>These Python strings look 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decidedly</a:t>
            </a:r>
            <a:r>
              <a:rPr lang="en-US" altLang="en-US" sz="1000">
                <a:latin typeface="Comic Sans MS" pitchFamily="66" charset="0"/>
              </a:rPr>
              <a:t> </a:t>
            </a:r>
            <a:r>
              <a:rPr lang="en-US" altLang="en-US" sz="1000" b="1">
                <a:latin typeface="Courier New" pitchFamily="49" charset="0"/>
              </a:rPr>
              <a:t>func</a:t>
            </a:r>
            <a:r>
              <a:rPr lang="en-US" altLang="en-US" sz="1000">
                <a:latin typeface="Comic Sans MS" pitchFamily="66" charset="0"/>
              </a:rPr>
              <a:t>-y</a:t>
            </a:r>
          </a:p>
        </p:txBody>
      </p:sp>
      <p:sp>
        <p:nvSpPr>
          <p:cNvPr id="131079" name="Text Box 51"/>
          <p:cNvSpPr txBox="1">
            <a:spLocks noChangeArrowheads="1"/>
          </p:cNvSpPr>
          <p:nvPr/>
        </p:nvSpPr>
        <p:spPr bwMode="auto">
          <a:xfrm>
            <a:off x="6888163" y="6302375"/>
            <a:ext cx="213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Let's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test</a:t>
            </a:r>
            <a:r>
              <a:rPr lang="en-US" altLang="en-US"/>
              <a:t> it!</a:t>
            </a:r>
          </a:p>
        </p:txBody>
      </p:sp>
      <p:sp>
        <p:nvSpPr>
          <p:cNvPr id="131080" name="Text Box 53"/>
          <p:cNvSpPr txBox="1">
            <a:spLocks noChangeArrowheads="1"/>
          </p:cNvSpPr>
          <p:nvPr/>
        </p:nvSpPr>
        <p:spPr bwMode="auto">
          <a:xfrm>
            <a:off x="5422900" y="3944938"/>
            <a:ext cx="2809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Python </a:t>
            </a:r>
            <a:r>
              <a:rPr lang="en-US" altLang="en-US" sz="1800" i="1"/>
              <a:t>creates</a:t>
            </a:r>
            <a:r>
              <a:rPr lang="en-US" altLang="en-US" sz="1800"/>
              <a:t> Python!</a:t>
            </a:r>
          </a:p>
        </p:txBody>
      </p:sp>
      <p:sp>
        <p:nvSpPr>
          <p:cNvPr id="131081" name="Text Box 54"/>
          <p:cNvSpPr txBox="1">
            <a:spLocks noChangeArrowheads="1"/>
          </p:cNvSpPr>
          <p:nvPr/>
        </p:nvSpPr>
        <p:spPr bwMode="auto">
          <a:xfrm>
            <a:off x="4638675" y="4402138"/>
            <a:ext cx="2143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What's this doing?</a:t>
            </a:r>
          </a:p>
        </p:txBody>
      </p:sp>
      <p:sp>
        <p:nvSpPr>
          <p:cNvPr id="131082" name="AutoShape 56"/>
          <p:cNvSpPr>
            <a:spLocks/>
          </p:cNvSpPr>
          <p:nvPr/>
        </p:nvSpPr>
        <p:spPr bwMode="auto">
          <a:xfrm>
            <a:off x="4476750" y="4314825"/>
            <a:ext cx="112713" cy="549275"/>
          </a:xfrm>
          <a:prstGeom prst="rightBrace">
            <a:avLst>
              <a:gd name="adj1" fmla="val 4061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083" name="Line 57"/>
          <p:cNvSpPr>
            <a:spLocks noChangeShapeType="1"/>
          </p:cNvSpPr>
          <p:nvPr/>
        </p:nvSpPr>
        <p:spPr bwMode="auto">
          <a:xfrm flipV="1">
            <a:off x="4716463" y="5888038"/>
            <a:ext cx="7937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4" name="Rectangle 58"/>
          <p:cNvSpPr>
            <a:spLocks noChangeArrowheads="1"/>
          </p:cNvSpPr>
          <p:nvPr/>
        </p:nvSpPr>
        <p:spPr bwMode="auto">
          <a:xfrm>
            <a:off x="3578225" y="6316663"/>
            <a:ext cx="225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latin typeface="Courier New" pitchFamily="49" charset="0"/>
              </a:rPr>
              <a:t>f</a:t>
            </a:r>
            <a:r>
              <a:rPr lang="en-US" altLang="en-US" sz="1800"/>
              <a:t> is the function in </a:t>
            </a:r>
            <a:r>
              <a:rPr lang="en-US" altLang="en-US" sz="1800" b="1">
                <a:latin typeface="Courier New" pitchFamily="49" charset="0"/>
              </a:rPr>
              <a:t>fs</a:t>
            </a:r>
          </a:p>
        </p:txBody>
      </p:sp>
      <p:sp>
        <p:nvSpPr>
          <p:cNvPr id="131085" name="Rectangle 59"/>
          <p:cNvSpPr>
            <a:spLocks noChangeArrowheads="1"/>
          </p:cNvSpPr>
          <p:nvPr/>
        </p:nvSpPr>
        <p:spPr bwMode="auto">
          <a:xfrm>
            <a:off x="5722938" y="1366838"/>
            <a:ext cx="312102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Strings and functions are one and the same…</a:t>
            </a:r>
          </a:p>
        </p:txBody>
      </p:sp>
      <p:sp>
        <p:nvSpPr>
          <p:cNvPr id="131086" name="AutoShape 60"/>
          <p:cNvSpPr>
            <a:spLocks/>
          </p:cNvSpPr>
          <p:nvPr/>
        </p:nvSpPr>
        <p:spPr bwMode="auto">
          <a:xfrm>
            <a:off x="5249863" y="3940175"/>
            <a:ext cx="96837" cy="371475"/>
          </a:xfrm>
          <a:prstGeom prst="rightBrace">
            <a:avLst>
              <a:gd name="adj1" fmla="val 319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087" name="Text Box 61"/>
          <p:cNvSpPr txBox="1">
            <a:spLocks noChangeArrowheads="1"/>
          </p:cNvSpPr>
          <p:nvPr/>
        </p:nvSpPr>
        <p:spPr bwMode="auto">
          <a:xfrm>
            <a:off x="5684838" y="5483225"/>
            <a:ext cx="2809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Python </a:t>
            </a:r>
            <a:r>
              <a:rPr lang="en-US" altLang="en-US" sz="1800" i="1"/>
              <a:t>runs</a:t>
            </a:r>
            <a:r>
              <a:rPr lang="en-US" altLang="en-US" sz="1800"/>
              <a:t> Python!</a:t>
            </a:r>
          </a:p>
        </p:txBody>
      </p:sp>
      <p:sp>
        <p:nvSpPr>
          <p:cNvPr id="131088" name="AutoShape 62"/>
          <p:cNvSpPr>
            <a:spLocks/>
          </p:cNvSpPr>
          <p:nvPr/>
        </p:nvSpPr>
        <p:spPr bwMode="auto">
          <a:xfrm>
            <a:off x="5511800" y="5478463"/>
            <a:ext cx="96838" cy="371475"/>
          </a:xfrm>
          <a:prstGeom prst="rightBrace">
            <a:avLst>
              <a:gd name="adj1" fmla="val 319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212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2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2099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A working </a:t>
            </a:r>
            <a:r>
              <a:rPr lang="en-US" altLang="en-US" sz="3600" b="1">
                <a:latin typeface="Courier New" pitchFamily="49" charset="0"/>
              </a:rPr>
              <a:t>Inf</a:t>
            </a:r>
            <a:endParaRPr lang="en-US" altLang="en-US" sz="3600"/>
          </a:p>
        </p:txBody>
      </p:sp>
      <p:sp>
        <p:nvSpPr>
          <p:cNvPr id="132100" name="Text Box 6"/>
          <p:cNvSpPr txBox="1">
            <a:spLocks noChangeArrowheads="1"/>
          </p:cNvSpPr>
          <p:nvPr/>
        </p:nvSpPr>
        <p:spPr bwMode="auto">
          <a:xfrm>
            <a:off x="955675" y="1312863"/>
            <a:ext cx="740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does exist - and does work - </a:t>
            </a:r>
            <a:r>
              <a:rPr lang="en-US" altLang="en-US" i="1">
                <a:solidFill>
                  <a:srgbClr val="000AF9"/>
                </a:solidFill>
              </a:rPr>
              <a:t>if given infinite time</a:t>
            </a:r>
            <a:r>
              <a:rPr lang="en-US" altLang="en-US">
                <a:solidFill>
                  <a:srgbClr val="000AF9"/>
                </a:solidFill>
              </a:rPr>
              <a:t>…</a:t>
            </a:r>
          </a:p>
        </p:txBody>
      </p:sp>
      <p:sp>
        <p:nvSpPr>
          <p:cNvPr id="132101" name="Rectangle 9"/>
          <p:cNvSpPr>
            <a:spLocks noChangeArrowheads="1"/>
          </p:cNvSpPr>
          <p:nvPr/>
        </p:nvSpPr>
        <p:spPr bwMode="auto">
          <a:xfrm>
            <a:off x="381000" y="2979738"/>
            <a:ext cx="51990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f = make_func(fs)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>
                <a:latin typeface="Courier New" pitchFamily="49" charset="0"/>
              </a:rPr>
              <a:t> f(inp)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or not</a:t>
            </a:r>
            <a:r>
              <a:rPr lang="en-US" altLang="en-US" b="1">
                <a:latin typeface="Courier New" pitchFamily="49" charset="0"/>
              </a:rPr>
              <a:t> f(inp):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32102" name="Line 13"/>
          <p:cNvSpPr>
            <a:spLocks noChangeShapeType="1"/>
          </p:cNvSpPr>
          <p:nvPr/>
        </p:nvSpPr>
        <p:spPr bwMode="auto">
          <a:xfrm>
            <a:off x="2292350" y="27622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3" name="Line 14"/>
          <p:cNvSpPr>
            <a:spLocks noChangeShapeType="1"/>
          </p:cNvSpPr>
          <p:nvPr/>
        </p:nvSpPr>
        <p:spPr bwMode="auto">
          <a:xfrm>
            <a:off x="2994025" y="2786063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4" name="Rectangle 15"/>
          <p:cNvSpPr>
            <a:spLocks noChangeArrowheads="1"/>
          </p:cNvSpPr>
          <p:nvPr/>
        </p:nvSpPr>
        <p:spPr bwMode="auto">
          <a:xfrm>
            <a:off x="1235075" y="2297113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  <p:sp>
        <p:nvSpPr>
          <p:cNvPr id="132105" name="Rectangle 16"/>
          <p:cNvSpPr>
            <a:spLocks noChangeArrowheads="1"/>
          </p:cNvSpPr>
          <p:nvPr/>
        </p:nvSpPr>
        <p:spPr bwMode="auto">
          <a:xfrm>
            <a:off x="2732088" y="2487613"/>
            <a:ext cx="9064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Any string</a:t>
            </a:r>
          </a:p>
        </p:txBody>
      </p:sp>
      <p:sp>
        <p:nvSpPr>
          <p:cNvPr id="132106" name="Rectangle 17"/>
          <p:cNvSpPr>
            <a:spLocks noChangeArrowheads="1"/>
          </p:cNvSpPr>
          <p:nvPr/>
        </p:nvSpPr>
        <p:spPr bwMode="auto">
          <a:xfrm>
            <a:off x="5842000" y="3224213"/>
            <a:ext cx="2716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AF9"/>
                </a:solidFill>
              </a:rPr>
              <a:t>This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checks for infinite loops.</a:t>
            </a:r>
            <a:endParaRPr lang="en-US" altLang="en-US" i="1">
              <a:solidFill>
                <a:srgbClr val="000AF9"/>
              </a:solidFill>
            </a:endParaRPr>
          </a:p>
        </p:txBody>
      </p:sp>
      <p:grpSp>
        <p:nvGrpSpPr>
          <p:cNvPr id="132107" name="Group 19"/>
          <p:cNvGrpSpPr>
            <a:grpSpLocks/>
          </p:cNvGrpSpPr>
          <p:nvPr/>
        </p:nvGrpSpPr>
        <p:grpSpPr bwMode="auto">
          <a:xfrm>
            <a:off x="8534400" y="6248400"/>
            <a:ext cx="382588" cy="427038"/>
            <a:chOff x="2928" y="1051"/>
            <a:chExt cx="840" cy="957"/>
          </a:xfrm>
        </p:grpSpPr>
        <p:sp>
          <p:nvSpPr>
            <p:cNvPr id="132111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2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3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4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5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6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7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8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9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20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1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2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3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108" name="Text Box 33"/>
          <p:cNvSpPr txBox="1">
            <a:spLocks noChangeArrowheads="1"/>
          </p:cNvSpPr>
          <p:nvPr/>
        </p:nvSpPr>
        <p:spPr bwMode="auto">
          <a:xfrm>
            <a:off x="6437313" y="5962650"/>
            <a:ext cx="2263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And, to be fair, it never really returns </a:t>
            </a:r>
            <a:r>
              <a:rPr lang="en-US" altLang="en-US" sz="1400" b="1">
                <a:solidFill>
                  <a:srgbClr val="008000"/>
                </a:solidFill>
                <a:latin typeface="Courier New" pitchFamily="49" charset="0"/>
              </a:rPr>
              <a:t>True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 !</a:t>
            </a:r>
          </a:p>
        </p:txBody>
      </p:sp>
      <p:sp>
        <p:nvSpPr>
          <p:cNvPr id="132109" name="Rectangle 35"/>
          <p:cNvSpPr>
            <a:spLocks noChangeArrowheads="1"/>
          </p:cNvSpPr>
          <p:nvPr/>
        </p:nvSpPr>
        <p:spPr bwMode="auto">
          <a:xfrm>
            <a:off x="5942013" y="4197350"/>
            <a:ext cx="255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 i="1">
                <a:solidFill>
                  <a:srgbClr val="000AF9"/>
                </a:solidFill>
              </a:rPr>
              <a:t>but can use infinite time!</a:t>
            </a:r>
          </a:p>
        </p:txBody>
      </p:sp>
      <p:sp>
        <p:nvSpPr>
          <p:cNvPr id="132110" name="Rectangle 36"/>
          <p:cNvSpPr>
            <a:spLocks noChangeArrowheads="1"/>
          </p:cNvSpPr>
          <p:nvPr/>
        </p:nvSpPr>
        <p:spPr bwMode="auto">
          <a:xfrm>
            <a:off x="5776913" y="5834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313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3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3123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Proof strategy</a:t>
            </a:r>
          </a:p>
        </p:txBody>
      </p:sp>
      <p:sp>
        <p:nvSpPr>
          <p:cNvPr id="133124" name="Text Box 6"/>
          <p:cNvSpPr txBox="1">
            <a:spLocks noChangeArrowheads="1"/>
          </p:cNvSpPr>
          <p:nvPr/>
        </p:nvSpPr>
        <p:spPr bwMode="auto">
          <a:xfrm>
            <a:off x="469900" y="1381125"/>
            <a:ext cx="353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AF9"/>
                </a:solidFill>
              </a:rPr>
              <a:t>Presume that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exists.</a:t>
            </a:r>
          </a:p>
        </p:txBody>
      </p:sp>
      <p:sp>
        <p:nvSpPr>
          <p:cNvPr id="133125" name="Rectangle 9"/>
          <p:cNvSpPr>
            <a:spLocks noChangeArrowheads="1"/>
          </p:cNvSpPr>
          <p:nvPr/>
        </p:nvSpPr>
        <p:spPr bwMode="auto">
          <a:xfrm>
            <a:off x="249238" y="2738438"/>
            <a:ext cx="41703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f = make_func(fs)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>
                <a:latin typeface="Courier New" pitchFamily="49" charset="0"/>
              </a:rPr>
              <a:t> f(inp)</a:t>
            </a:r>
            <a:r>
              <a:rPr lang="en-US" altLang="en-US" b="1"/>
              <a:t> </a:t>
            </a:r>
            <a:r>
              <a:rPr lang="en-US" altLang="en-US" b="1">
                <a:solidFill>
                  <a:schemeClr val="bg2"/>
                </a:solidFill>
              </a:rPr>
              <a:t>runs forever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33126" name="Line 13"/>
          <p:cNvSpPr>
            <a:spLocks noChangeShapeType="1"/>
          </p:cNvSpPr>
          <p:nvPr/>
        </p:nvSpPr>
        <p:spPr bwMode="auto">
          <a:xfrm>
            <a:off x="2160588" y="25209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Line 14"/>
          <p:cNvSpPr>
            <a:spLocks noChangeShapeType="1"/>
          </p:cNvSpPr>
          <p:nvPr/>
        </p:nvSpPr>
        <p:spPr bwMode="auto">
          <a:xfrm>
            <a:off x="2862263" y="2544763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Rectangle 15"/>
          <p:cNvSpPr>
            <a:spLocks noChangeArrowheads="1"/>
          </p:cNvSpPr>
          <p:nvPr/>
        </p:nvSpPr>
        <p:spPr bwMode="auto">
          <a:xfrm>
            <a:off x="1103313" y="2055813"/>
            <a:ext cx="146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  <p:sp>
        <p:nvSpPr>
          <p:cNvPr id="133129" name="Rectangle 16"/>
          <p:cNvSpPr>
            <a:spLocks noChangeArrowheads="1"/>
          </p:cNvSpPr>
          <p:nvPr/>
        </p:nvSpPr>
        <p:spPr bwMode="auto">
          <a:xfrm>
            <a:off x="2600325" y="2246313"/>
            <a:ext cx="9064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Any string</a:t>
            </a:r>
          </a:p>
        </p:txBody>
      </p:sp>
      <p:sp>
        <p:nvSpPr>
          <p:cNvPr id="133130" name="Rectangle 17"/>
          <p:cNvSpPr>
            <a:spLocks noChangeArrowheads="1"/>
          </p:cNvSpPr>
          <p:nvPr/>
        </p:nvSpPr>
        <p:spPr bwMode="auto">
          <a:xfrm>
            <a:off x="722313" y="5494338"/>
            <a:ext cx="2716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checks for infinite loops.</a:t>
            </a:r>
          </a:p>
        </p:txBody>
      </p:sp>
      <p:sp>
        <p:nvSpPr>
          <p:cNvPr id="133131" name="Text Box 19"/>
          <p:cNvSpPr txBox="1">
            <a:spLocks noChangeArrowheads="1"/>
          </p:cNvSpPr>
          <p:nvPr/>
        </p:nvSpPr>
        <p:spPr bwMode="auto">
          <a:xfrm>
            <a:off x="5106988" y="2133600"/>
            <a:ext cx="3319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We show that this results in a contradiction…</a:t>
            </a:r>
          </a:p>
        </p:txBody>
      </p:sp>
      <p:sp>
        <p:nvSpPr>
          <p:cNvPr id="133132" name="Text Box 20"/>
          <p:cNvSpPr txBox="1">
            <a:spLocks noChangeArrowheads="1"/>
          </p:cNvSpPr>
          <p:nvPr/>
        </p:nvSpPr>
        <p:spPr bwMode="auto">
          <a:xfrm>
            <a:off x="5106988" y="3530600"/>
            <a:ext cx="3319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Thus, the presumption "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exists</a:t>
            </a:r>
            <a:r>
              <a:rPr lang="en-US" altLang="en-US">
                <a:solidFill>
                  <a:srgbClr val="8E0103"/>
                </a:solidFill>
              </a:rPr>
              <a:t>" is </a:t>
            </a:r>
            <a:r>
              <a:rPr lang="en-US" altLang="en-US" i="1">
                <a:solidFill>
                  <a:srgbClr val="8E0103"/>
                </a:solidFill>
              </a:rPr>
              <a:t>false</a:t>
            </a:r>
            <a:r>
              <a:rPr lang="en-US" altLang="en-US">
                <a:solidFill>
                  <a:srgbClr val="8E0103"/>
                </a:solidFill>
              </a:rPr>
              <a:t>.</a:t>
            </a:r>
          </a:p>
        </p:txBody>
      </p:sp>
      <p:sp>
        <p:nvSpPr>
          <p:cNvPr id="133133" name="Text Box 21"/>
          <p:cNvSpPr txBox="1">
            <a:spLocks noChangeArrowheads="1"/>
          </p:cNvSpPr>
          <p:nvPr/>
        </p:nvSpPr>
        <p:spPr bwMode="auto">
          <a:xfrm>
            <a:off x="5106988" y="4927600"/>
            <a:ext cx="331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So,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</a:t>
            </a:r>
            <a:r>
              <a:rPr lang="en-US" altLang="en-US">
                <a:solidFill>
                  <a:srgbClr val="8E0103"/>
                </a:solidFill>
              </a:rPr>
              <a:t>can not exist. </a:t>
            </a:r>
          </a:p>
        </p:txBody>
      </p:sp>
      <p:sp>
        <p:nvSpPr>
          <p:cNvPr id="133134" name="Line 22"/>
          <p:cNvSpPr>
            <a:spLocks noChangeShapeType="1"/>
          </p:cNvSpPr>
          <p:nvPr/>
        </p:nvSpPr>
        <p:spPr bwMode="auto">
          <a:xfrm>
            <a:off x="6665913" y="3014663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Line 23"/>
          <p:cNvSpPr>
            <a:spLocks noChangeShapeType="1"/>
          </p:cNvSpPr>
          <p:nvPr/>
        </p:nvSpPr>
        <p:spPr bwMode="auto">
          <a:xfrm>
            <a:off x="6675438" y="4406900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Rectangle 24"/>
          <p:cNvSpPr>
            <a:spLocks noChangeArrowheads="1"/>
          </p:cNvSpPr>
          <p:nvPr/>
        </p:nvSpPr>
        <p:spPr bwMode="auto">
          <a:xfrm>
            <a:off x="1358900" y="6303963"/>
            <a:ext cx="1374775" cy="376237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AF9"/>
                </a:solidFill>
              </a:rPr>
              <a:t>in finite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>
                <a:latin typeface="Cambria" panose="02040503050406030204" pitchFamily="18" charset="0"/>
              </a:rPr>
              <a:t>FSMs can't </a:t>
            </a:r>
            <a:r>
              <a:rPr lang="en-US" altLang="en-US" sz="3600" b="1" i="1">
                <a:latin typeface="Cambria" panose="02040503050406030204" pitchFamily="18" charset="0"/>
              </a:rPr>
              <a:t>count</a:t>
            </a:r>
            <a:r>
              <a:rPr lang="en-US" altLang="en-US" sz="3600"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b="1" i="1" dirty="0">
                <a:solidFill>
                  <a:srgbClr val="008000"/>
                </a:solidFill>
                <a:latin typeface="Cambria" panose="02040503050406030204" pitchFamily="18" charset="0"/>
              </a:rPr>
              <a:t>So, let's build a better machine!</a:t>
            </a:r>
          </a:p>
        </p:txBody>
      </p:sp>
      <p:pic>
        <p:nvPicPr>
          <p:cNvPr id="49156" name="Picture 4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0060"/>
          <a:stretch>
            <a:fillRect/>
          </a:stretch>
        </p:blipFill>
        <p:spPr bwMode="auto">
          <a:xfrm>
            <a:off x="903288" y="2057400"/>
            <a:ext cx="72659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066800" y="586740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i="1" dirty="0" smtClean="0">
                <a:latin typeface="Cambria" panose="02040503050406030204" pitchFamily="18" charset="0"/>
              </a:rPr>
              <a:t>Turing Machine</a:t>
            </a:r>
            <a:endParaRPr lang="en-US" altLang="en-US" sz="3600" i="1" dirty="0">
              <a:latin typeface="Cambria" panose="02040503050406030204" pitchFamily="18" charset="0"/>
            </a:endParaRPr>
          </a:p>
        </p:txBody>
      </p:sp>
      <p:grpSp>
        <p:nvGrpSpPr>
          <p:cNvPr id="49158" name="Group 81"/>
          <p:cNvGrpSpPr>
            <a:grpSpLocks/>
          </p:cNvGrpSpPr>
          <p:nvPr/>
        </p:nvGrpSpPr>
        <p:grpSpPr bwMode="auto">
          <a:xfrm>
            <a:off x="7793038" y="4822825"/>
            <a:ext cx="366712" cy="415925"/>
            <a:chOff x="2928" y="1051"/>
            <a:chExt cx="840" cy="957"/>
          </a:xfrm>
        </p:grpSpPr>
        <p:sp>
          <p:nvSpPr>
            <p:cNvPr id="49160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2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3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4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5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6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7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8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9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59" name="Text Box 96"/>
          <p:cNvSpPr txBox="1">
            <a:spLocks noChangeArrowheads="1"/>
          </p:cNvSpPr>
          <p:nvPr/>
        </p:nvSpPr>
        <p:spPr bwMode="auto">
          <a:xfrm>
            <a:off x="6629400" y="4724400"/>
            <a:ext cx="2241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Shiny!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417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7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4147" name="Text Box 5"/>
          <p:cNvSpPr txBox="1">
            <a:spLocks noChangeArrowheads="1"/>
          </p:cNvSpPr>
          <p:nvPr/>
        </p:nvSpPr>
        <p:spPr bwMode="auto">
          <a:xfrm>
            <a:off x="688975" y="171450"/>
            <a:ext cx="2960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Presume:  </a:t>
            </a:r>
          </a:p>
        </p:txBody>
      </p:sp>
      <p:sp>
        <p:nvSpPr>
          <p:cNvPr id="134148" name="Text Box 6"/>
          <p:cNvSpPr txBox="1">
            <a:spLocks noChangeArrowheads="1"/>
          </p:cNvSpPr>
          <p:nvPr/>
        </p:nvSpPr>
        <p:spPr bwMode="auto">
          <a:xfrm>
            <a:off x="228600" y="13970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We build a new function,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endParaRPr lang="en-US" altLang="en-US">
              <a:solidFill>
                <a:srgbClr val="8E0103"/>
              </a:solidFill>
            </a:endParaRPr>
          </a:p>
        </p:txBody>
      </p:sp>
      <p:sp>
        <p:nvSpPr>
          <p:cNvPr id="134149" name="Rectangle 7"/>
          <p:cNvSpPr>
            <a:spLocks noChangeArrowheads="1"/>
          </p:cNvSpPr>
          <p:nvPr/>
        </p:nvSpPr>
        <p:spPr bwMode="auto">
          <a:xfrm>
            <a:off x="322263" y="2738438"/>
            <a:ext cx="39449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b="1">
                <a:latin typeface="Courier New" pitchFamily="49" charset="0"/>
              </a:rPr>
              <a:t>( fs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(fs,fs):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 return</a:t>
            </a:r>
            <a:r>
              <a:rPr lang="en-US" altLang="en-US" b="1">
                <a:latin typeface="Courier New" pitchFamily="49" charset="0"/>
              </a:rPr>
              <a:t> 42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 True: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   </a:t>
            </a:r>
            <a:r>
              <a:rPr lang="en-US" altLang="en-US" b="1">
                <a:latin typeface="Courier New" pitchFamily="49" charset="0"/>
              </a:rPr>
              <a:t> print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"ha!"</a:t>
            </a:r>
            <a:endParaRPr lang="en-US" altLang="en-US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34150" name="Line 8"/>
          <p:cNvSpPr>
            <a:spLocks noChangeShapeType="1"/>
          </p:cNvSpPr>
          <p:nvPr/>
        </p:nvSpPr>
        <p:spPr bwMode="auto">
          <a:xfrm>
            <a:off x="2478088" y="25209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Rectangle 10"/>
          <p:cNvSpPr>
            <a:spLocks noChangeArrowheads="1"/>
          </p:cNvSpPr>
          <p:nvPr/>
        </p:nvSpPr>
        <p:spPr bwMode="auto">
          <a:xfrm>
            <a:off x="1420813" y="2055813"/>
            <a:ext cx="146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  <p:sp>
        <p:nvSpPr>
          <p:cNvPr id="134152" name="Rectangle 12"/>
          <p:cNvSpPr>
            <a:spLocks noChangeArrowheads="1"/>
          </p:cNvSpPr>
          <p:nvPr/>
        </p:nvSpPr>
        <p:spPr bwMode="auto">
          <a:xfrm>
            <a:off x="528638" y="5302250"/>
            <a:ext cx="3467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1800">
                <a:solidFill>
                  <a:srgbClr val="8E0103"/>
                </a:solidFill>
              </a:rPr>
              <a:t> takes only one input, a string containing a Python function.</a:t>
            </a:r>
          </a:p>
        </p:txBody>
      </p:sp>
      <p:sp>
        <p:nvSpPr>
          <p:cNvPr id="134153" name="Rectangle 18"/>
          <p:cNvSpPr>
            <a:spLocks noChangeArrowheads="1"/>
          </p:cNvSpPr>
          <p:nvPr/>
        </p:nvSpPr>
        <p:spPr bwMode="auto">
          <a:xfrm>
            <a:off x="3654425" y="280988"/>
            <a:ext cx="429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 </a:t>
            </a:r>
            <a:r>
              <a:rPr lang="en-US" altLang="en-US"/>
              <a:t>works…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34154" name="Rectangle 19"/>
          <p:cNvSpPr>
            <a:spLocks noChangeArrowheads="1"/>
          </p:cNvSpPr>
          <p:nvPr/>
        </p:nvSpPr>
        <p:spPr bwMode="auto">
          <a:xfrm>
            <a:off x="5064125" y="3289300"/>
            <a:ext cx="3203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Cant</a:t>
            </a:r>
            <a:r>
              <a:rPr lang="en-US" altLang="en-US" sz="1800"/>
              <a:t> stubbornly </a:t>
            </a:r>
            <a:r>
              <a:rPr lang="en-US" altLang="en-US" sz="1800" b="1" i="1"/>
              <a:t>reverses </a:t>
            </a:r>
            <a:r>
              <a:rPr lang="en-US" altLang="en-US" sz="1800"/>
              <a:t>the predictive power of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1800"/>
              <a:t> !</a:t>
            </a:r>
          </a:p>
        </p:txBody>
      </p:sp>
      <p:grpSp>
        <p:nvGrpSpPr>
          <p:cNvPr id="134155" name="Group 20"/>
          <p:cNvGrpSpPr>
            <a:grpSpLocks/>
          </p:cNvGrpSpPr>
          <p:nvPr/>
        </p:nvGrpSpPr>
        <p:grpSpPr bwMode="auto">
          <a:xfrm>
            <a:off x="165100" y="6403975"/>
            <a:ext cx="303213" cy="333375"/>
            <a:chOff x="2928" y="1051"/>
            <a:chExt cx="840" cy="957"/>
          </a:xfrm>
        </p:grpSpPr>
        <p:sp>
          <p:nvSpPr>
            <p:cNvPr id="134157" name="Freeform 2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8" name="Oval 2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59" name="Oval 2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0" name="Oval 2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1" name="Oval 2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2" name="Oval 2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3" name="Oval 2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4" name="Oval 2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5" name="AutoShape 2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6" name="Freeform 3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7" name="Freeform 3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8" name="Freeform 3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9" name="Freeform 3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56" name="Text Box 34"/>
          <p:cNvSpPr txBox="1">
            <a:spLocks noChangeArrowheads="1"/>
          </p:cNvSpPr>
          <p:nvPr/>
        </p:nvSpPr>
        <p:spPr bwMode="auto">
          <a:xfrm>
            <a:off x="415925" y="6351588"/>
            <a:ext cx="1157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This name </a:t>
            </a:r>
            <a:r>
              <a:rPr lang="en-US" altLang="en-US" sz="900" b="1">
                <a:solidFill>
                  <a:srgbClr val="009900"/>
                </a:solidFill>
                <a:latin typeface="Courier New" pitchFamily="49" charset="0"/>
              </a:rPr>
              <a:t>Cant</a:t>
            </a: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 be a coincidence!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518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18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5171" name="Text Box 5"/>
          <p:cNvSpPr txBox="1">
            <a:spLocks noChangeArrowheads="1"/>
          </p:cNvSpPr>
          <p:nvPr/>
        </p:nvSpPr>
        <p:spPr bwMode="auto">
          <a:xfrm>
            <a:off x="688975" y="171450"/>
            <a:ext cx="2960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Presume:  </a:t>
            </a:r>
          </a:p>
        </p:txBody>
      </p:sp>
      <p:sp>
        <p:nvSpPr>
          <p:cNvPr id="135172" name="Rectangle 11"/>
          <p:cNvSpPr>
            <a:spLocks noChangeArrowheads="1"/>
          </p:cNvSpPr>
          <p:nvPr/>
        </p:nvSpPr>
        <p:spPr bwMode="auto">
          <a:xfrm>
            <a:off x="3654425" y="280988"/>
            <a:ext cx="429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 </a:t>
            </a:r>
            <a:r>
              <a:rPr lang="en-US" altLang="en-US"/>
              <a:t>works…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35173" name="Text Box 12"/>
          <p:cNvSpPr txBox="1">
            <a:spLocks noChangeArrowheads="1"/>
          </p:cNvSpPr>
          <p:nvPr/>
        </p:nvSpPr>
        <p:spPr bwMode="auto">
          <a:xfrm>
            <a:off x="5257800" y="2130425"/>
            <a:ext cx="2971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Courier New" pitchFamily="49" charset="0"/>
              </a:rPr>
              <a:t>fs2 =</a:t>
            </a:r>
            <a:r>
              <a:rPr lang="en-US" altLang="en-US" sz="1800" b="1">
                <a:solidFill>
                  <a:srgbClr val="8E0103"/>
                </a:solidFill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"""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def Cant( fs ):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if Inf(fs,fs):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   return 42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else: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   while True: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      print "ha!"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"""</a:t>
            </a:r>
            <a:endParaRPr lang="en-US" altLang="en-US">
              <a:solidFill>
                <a:srgbClr val="009900"/>
              </a:solidFill>
            </a:endParaRPr>
          </a:p>
        </p:txBody>
      </p:sp>
      <p:sp>
        <p:nvSpPr>
          <p:cNvPr id="135174" name="Rectangle 13"/>
          <p:cNvSpPr>
            <a:spLocks noChangeArrowheads="1"/>
          </p:cNvSpPr>
          <p:nvPr/>
        </p:nvSpPr>
        <p:spPr bwMode="auto">
          <a:xfrm>
            <a:off x="4876800" y="1397000"/>
            <a:ext cx="158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Consider…</a:t>
            </a:r>
          </a:p>
        </p:txBody>
      </p:sp>
      <p:sp>
        <p:nvSpPr>
          <p:cNvPr id="135175" name="Text Box 14"/>
          <p:cNvSpPr txBox="1">
            <a:spLocks noChangeArrowheads="1"/>
          </p:cNvSpPr>
          <p:nvPr/>
        </p:nvSpPr>
        <p:spPr bwMode="auto">
          <a:xfrm>
            <a:off x="5260975" y="4699000"/>
            <a:ext cx="306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urier New" pitchFamily="49" charset="0"/>
              </a:rPr>
              <a:t>&gt;&gt;&gt;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b="1">
                <a:latin typeface="Courier New" pitchFamily="49" charset="0"/>
              </a:rPr>
              <a:t>( fs2 )</a:t>
            </a:r>
            <a:endParaRPr lang="en-US" altLang="en-US">
              <a:solidFill>
                <a:srgbClr val="8E0103"/>
              </a:solidFill>
            </a:endParaRPr>
          </a:p>
        </p:txBody>
      </p:sp>
      <p:sp>
        <p:nvSpPr>
          <p:cNvPr id="135176" name="Text Box 15"/>
          <p:cNvSpPr txBox="1">
            <a:spLocks noChangeArrowheads="1"/>
          </p:cNvSpPr>
          <p:nvPr/>
        </p:nvSpPr>
        <p:spPr bwMode="auto">
          <a:xfrm>
            <a:off x="228600" y="13970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We build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>
                <a:solidFill>
                  <a:srgbClr val="8E0103"/>
                </a:solidFill>
              </a:rPr>
              <a:t>:</a:t>
            </a:r>
          </a:p>
        </p:txBody>
      </p:sp>
      <p:sp>
        <p:nvSpPr>
          <p:cNvPr id="135177" name="Rectangle 16"/>
          <p:cNvSpPr>
            <a:spLocks noChangeArrowheads="1"/>
          </p:cNvSpPr>
          <p:nvPr/>
        </p:nvSpPr>
        <p:spPr bwMode="auto">
          <a:xfrm>
            <a:off x="322263" y="2738438"/>
            <a:ext cx="39449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b="1">
                <a:latin typeface="Courier New" pitchFamily="49" charset="0"/>
              </a:rPr>
              <a:t>( fs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(fs,fs):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 return</a:t>
            </a:r>
            <a:r>
              <a:rPr lang="en-US" altLang="en-US" b="1">
                <a:latin typeface="Courier New" pitchFamily="49" charset="0"/>
              </a:rPr>
              <a:t> 42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 True: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   </a:t>
            </a:r>
            <a:r>
              <a:rPr lang="en-US" altLang="en-US" b="1">
                <a:latin typeface="Courier New" pitchFamily="49" charset="0"/>
              </a:rPr>
              <a:t> print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"ha!"</a:t>
            </a:r>
            <a:endParaRPr lang="en-US" altLang="en-US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35178" name="Line 17"/>
          <p:cNvSpPr>
            <a:spLocks noChangeShapeType="1"/>
          </p:cNvSpPr>
          <p:nvPr/>
        </p:nvSpPr>
        <p:spPr bwMode="auto">
          <a:xfrm>
            <a:off x="2478088" y="25209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Rectangle 18"/>
          <p:cNvSpPr>
            <a:spLocks noChangeArrowheads="1"/>
          </p:cNvSpPr>
          <p:nvPr/>
        </p:nvSpPr>
        <p:spPr bwMode="auto">
          <a:xfrm>
            <a:off x="1420813" y="2055813"/>
            <a:ext cx="146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62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62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6195" name="Text Box 5"/>
          <p:cNvSpPr txBox="1">
            <a:spLocks noChangeArrowheads="1"/>
          </p:cNvSpPr>
          <p:nvPr/>
        </p:nvSpPr>
        <p:spPr bwMode="auto">
          <a:xfrm>
            <a:off x="3116263" y="171450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Thus…</a:t>
            </a:r>
          </a:p>
        </p:txBody>
      </p:sp>
      <p:sp>
        <p:nvSpPr>
          <p:cNvPr id="136196" name="Rectangle 11"/>
          <p:cNvSpPr>
            <a:spLocks noChangeArrowheads="1"/>
          </p:cNvSpPr>
          <p:nvPr/>
        </p:nvSpPr>
        <p:spPr bwMode="auto">
          <a:xfrm>
            <a:off x="595313" y="2225675"/>
            <a:ext cx="286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</a:t>
            </a:r>
          </a:p>
        </p:txBody>
      </p:sp>
      <p:sp>
        <p:nvSpPr>
          <p:cNvPr id="136197" name="Rectangle 15"/>
          <p:cNvSpPr>
            <a:spLocks noChangeArrowheads="1"/>
          </p:cNvSpPr>
          <p:nvPr/>
        </p:nvSpPr>
        <p:spPr bwMode="auto">
          <a:xfrm>
            <a:off x="3967163" y="1579563"/>
            <a:ext cx="202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exist…</a:t>
            </a:r>
          </a:p>
        </p:txBody>
      </p:sp>
      <p:sp>
        <p:nvSpPr>
          <p:cNvPr id="136198" name="Rectangle 16"/>
          <p:cNvSpPr>
            <a:spLocks noChangeArrowheads="1"/>
          </p:cNvSpPr>
          <p:nvPr/>
        </p:nvSpPr>
        <p:spPr bwMode="auto">
          <a:xfrm>
            <a:off x="3962400" y="2225675"/>
            <a:ext cx="268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be written…</a:t>
            </a:r>
          </a:p>
        </p:txBody>
      </p:sp>
      <p:sp>
        <p:nvSpPr>
          <p:cNvPr id="136199" name="Rectangle 17"/>
          <p:cNvSpPr>
            <a:spLocks noChangeArrowheads="1"/>
          </p:cNvSpPr>
          <p:nvPr/>
        </p:nvSpPr>
        <p:spPr bwMode="auto">
          <a:xfrm>
            <a:off x="3979863" y="2873375"/>
            <a:ext cx="337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be programmed…</a:t>
            </a:r>
          </a:p>
        </p:txBody>
      </p:sp>
      <p:sp>
        <p:nvSpPr>
          <p:cNvPr id="136200" name="AutoShape 18"/>
          <p:cNvSpPr>
            <a:spLocks/>
          </p:cNvSpPr>
          <p:nvPr/>
        </p:nvSpPr>
        <p:spPr bwMode="auto">
          <a:xfrm>
            <a:off x="3494088" y="1631950"/>
            <a:ext cx="261937" cy="1682750"/>
          </a:xfrm>
          <a:prstGeom prst="leftBrace">
            <a:avLst>
              <a:gd name="adj1" fmla="val 5353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201" name="Rectangle 19"/>
          <p:cNvSpPr>
            <a:spLocks noChangeArrowheads="1"/>
          </p:cNvSpPr>
          <p:nvPr/>
        </p:nvSpPr>
        <p:spPr bwMode="auto">
          <a:xfrm>
            <a:off x="1125538" y="4175125"/>
            <a:ext cx="695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8E0103"/>
                </a:solidFill>
              </a:rPr>
              <a:t>Infinite-loop checking can not be done by computer.</a:t>
            </a:r>
          </a:p>
        </p:txBody>
      </p:sp>
      <p:sp>
        <p:nvSpPr>
          <p:cNvPr id="136202" name="Rectangle 20"/>
          <p:cNvSpPr>
            <a:spLocks noChangeArrowheads="1"/>
          </p:cNvSpPr>
          <p:nvPr/>
        </p:nvSpPr>
        <p:spPr bwMode="auto">
          <a:xfrm>
            <a:off x="2025650" y="4838700"/>
            <a:ext cx="51577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E0103"/>
                </a:solidFill>
              </a:rPr>
              <a:t>The "Halting problem" is uncomputable.</a:t>
            </a:r>
          </a:p>
        </p:txBody>
      </p:sp>
      <p:sp>
        <p:nvSpPr>
          <p:cNvPr id="136203" name="Rectangle 21"/>
          <p:cNvSpPr>
            <a:spLocks noChangeArrowheads="1"/>
          </p:cNvSpPr>
          <p:nvPr/>
        </p:nvSpPr>
        <p:spPr bwMode="auto">
          <a:xfrm>
            <a:off x="5248275" y="6142038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can it be done biologically?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1849438" y="1192213"/>
            <a:ext cx="6918325" cy="180975"/>
            <a:chOff x="295" y="1311"/>
            <a:chExt cx="5177" cy="114"/>
          </a:xfrm>
        </p:grpSpPr>
        <p:sp>
          <p:nvSpPr>
            <p:cNvPr id="13722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722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7219" name="Text Box 5"/>
          <p:cNvSpPr txBox="1">
            <a:spLocks noChangeArrowheads="1"/>
          </p:cNvSpPr>
          <p:nvPr/>
        </p:nvSpPr>
        <p:spPr bwMode="auto">
          <a:xfrm>
            <a:off x="3611563" y="277813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Turing's proof</a:t>
            </a:r>
          </a:p>
        </p:txBody>
      </p:sp>
      <p:sp>
        <p:nvSpPr>
          <p:cNvPr id="137220" name="Rectangle 13"/>
          <p:cNvSpPr>
            <a:spLocks noChangeArrowheads="1"/>
          </p:cNvSpPr>
          <p:nvPr/>
        </p:nvSpPr>
        <p:spPr bwMode="auto">
          <a:xfrm>
            <a:off x="7150100" y="842963"/>
            <a:ext cx="1592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</a:rPr>
              <a:t>Alonzo Church, too</a:t>
            </a:r>
          </a:p>
        </p:txBody>
      </p:sp>
      <p:pic>
        <p:nvPicPr>
          <p:cNvPr id="137221" name="Picture 14" descr="tu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52400"/>
            <a:ext cx="12461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15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3459" r="5171"/>
          <a:stretch>
            <a:fillRect/>
          </a:stretch>
        </p:blipFill>
        <p:spPr bwMode="auto">
          <a:xfrm>
            <a:off x="657225" y="2132013"/>
            <a:ext cx="7400925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Rectangle 16"/>
          <p:cNvSpPr>
            <a:spLocks noChangeArrowheads="1"/>
          </p:cNvSpPr>
          <p:nvPr/>
        </p:nvSpPr>
        <p:spPr bwMode="auto">
          <a:xfrm>
            <a:off x="7580313" y="6419850"/>
            <a:ext cx="1365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</a:rPr>
              <a:t>+ 36 more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4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7" name="Picture 4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7200900" cy="1727200"/>
          </a:xfrm>
          <a:prstGeom prst="rect">
            <a:avLst/>
          </a:prstGeom>
          <a:noFill/>
          <a:ln w="2857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8" name="Picture 5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484563"/>
            <a:ext cx="7239000" cy="1993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AF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1" name="Picture 3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7200900" cy="1727200"/>
          </a:xfrm>
          <a:prstGeom prst="rect">
            <a:avLst/>
          </a:prstGeom>
          <a:noFill/>
          <a:ln w="2857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2" name="Picture 4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484563"/>
            <a:ext cx="7239000" cy="1993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AF9"/>
            </a:solidFill>
            <a:miter lim="800000"/>
            <a:headEnd/>
            <a:tailEnd/>
          </a:ln>
        </p:spPr>
      </p:pic>
      <p:pic>
        <p:nvPicPr>
          <p:cNvPr id="140293" name="Picture 5" descr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308225"/>
            <a:ext cx="7213600" cy="1981200"/>
          </a:xfrm>
          <a:prstGeom prst="rect">
            <a:avLst/>
          </a:prstGeom>
          <a:noFill/>
          <a:ln w="38100">
            <a:solidFill>
              <a:srgbClr val="8E03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4134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4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1315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Beyond computation</a:t>
            </a:r>
          </a:p>
        </p:txBody>
      </p:sp>
      <p:sp>
        <p:nvSpPr>
          <p:cNvPr id="141316" name="Text Box 6"/>
          <p:cNvSpPr txBox="1">
            <a:spLocks noChangeArrowheads="1"/>
          </p:cNvSpPr>
          <p:nvPr/>
        </p:nvSpPr>
        <p:spPr bwMode="auto">
          <a:xfrm>
            <a:off x="401638" y="1490663"/>
            <a:ext cx="4319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6E1196"/>
                </a:solidFill>
              </a:rPr>
              <a:t>"All"</a:t>
            </a:r>
            <a:r>
              <a:rPr lang="en-US" altLang="en-US">
                <a:solidFill>
                  <a:srgbClr val="8E0103"/>
                </a:solidFill>
              </a:rPr>
              <a:t> </a:t>
            </a:r>
            <a:r>
              <a:rPr lang="en-US" altLang="en-US"/>
              <a:t>problems are impossible to solve by computer program.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41317" name="Rectangle 7"/>
          <p:cNvSpPr>
            <a:spLocks noChangeArrowheads="1"/>
          </p:cNvSpPr>
          <p:nvPr/>
        </p:nvSpPr>
        <p:spPr bwMode="auto">
          <a:xfrm>
            <a:off x="14478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(uncountably many)</a:t>
            </a:r>
          </a:p>
        </p:txBody>
      </p:sp>
      <p:sp>
        <p:nvSpPr>
          <p:cNvPr id="141318" name="Text Box 8"/>
          <p:cNvSpPr txBox="1">
            <a:spLocks noChangeArrowheads="1"/>
          </p:cNvSpPr>
          <p:nvPr/>
        </p:nvSpPr>
        <p:spPr bwMode="auto">
          <a:xfrm>
            <a:off x="5348288" y="1492250"/>
            <a:ext cx="3414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But </a:t>
            </a:r>
            <a:r>
              <a:rPr lang="en-US" altLang="en-US">
                <a:solidFill>
                  <a:srgbClr val="6E1196"/>
                </a:solidFill>
              </a:rPr>
              <a:t>"a few"</a:t>
            </a:r>
            <a:r>
              <a:rPr lang="en-US" altLang="en-US"/>
              <a:t> are solvable by computer program.</a:t>
            </a:r>
          </a:p>
        </p:txBody>
      </p:sp>
      <p:sp>
        <p:nvSpPr>
          <p:cNvPr id="141319" name="Rectangle 9"/>
          <p:cNvSpPr>
            <a:spLocks noChangeArrowheads="1"/>
          </p:cNvSpPr>
          <p:nvPr/>
        </p:nvSpPr>
        <p:spPr bwMode="auto">
          <a:xfrm>
            <a:off x="59436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(countably many)</a:t>
            </a:r>
          </a:p>
        </p:txBody>
      </p:sp>
      <p:sp>
        <p:nvSpPr>
          <p:cNvPr id="141320" name="Oval 10"/>
          <p:cNvSpPr>
            <a:spLocks noChangeArrowheads="1"/>
          </p:cNvSpPr>
          <p:nvPr/>
        </p:nvSpPr>
        <p:spPr bwMode="auto">
          <a:xfrm>
            <a:off x="1006475" y="2947988"/>
            <a:ext cx="7305675" cy="31781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21" name="Rectangle 11"/>
          <p:cNvSpPr>
            <a:spLocks noChangeArrowheads="1"/>
          </p:cNvSpPr>
          <p:nvPr/>
        </p:nvSpPr>
        <p:spPr bwMode="auto">
          <a:xfrm>
            <a:off x="2927350" y="30845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0AF9"/>
                </a:solidFill>
                <a:latin typeface="Comic Sans MS" pitchFamily="66" charset="0"/>
              </a:rPr>
              <a:t>Well-defined computational problems</a:t>
            </a:r>
          </a:p>
        </p:txBody>
      </p:sp>
      <p:sp>
        <p:nvSpPr>
          <p:cNvPr id="141322" name="Rectangle 12"/>
          <p:cNvSpPr>
            <a:spLocks noChangeArrowheads="1"/>
          </p:cNvSpPr>
          <p:nvPr/>
        </p:nvSpPr>
        <p:spPr bwMode="auto">
          <a:xfrm>
            <a:off x="5367338" y="3641725"/>
            <a:ext cx="1082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8000"/>
                </a:solidFill>
                <a:latin typeface="Comic Sans MS" pitchFamily="66" charset="0"/>
              </a:rPr>
              <a:t>Programs</a:t>
            </a:r>
          </a:p>
        </p:txBody>
      </p:sp>
      <p:sp>
        <p:nvSpPr>
          <p:cNvPr id="141323" name="Oval 13"/>
          <p:cNvSpPr>
            <a:spLocks noChangeArrowheads="1"/>
          </p:cNvSpPr>
          <p:nvPr/>
        </p:nvSpPr>
        <p:spPr bwMode="auto">
          <a:xfrm>
            <a:off x="4124325" y="3627438"/>
            <a:ext cx="3419475" cy="20399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24" name="Rectangle 14"/>
          <p:cNvSpPr>
            <a:spLocks noChangeArrowheads="1"/>
          </p:cNvSpPr>
          <p:nvPr/>
        </p:nvSpPr>
        <p:spPr bwMode="auto">
          <a:xfrm>
            <a:off x="7710488" y="5807075"/>
            <a:ext cx="1238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So this must be the sea</a:t>
            </a:r>
            <a:r>
              <a:rPr lang="en-US" altLang="en-US" sz="1000" b="1" i="1">
                <a:solidFill>
                  <a:srgbClr val="008000"/>
                </a:solidFill>
                <a:latin typeface="Comic Sans MS" pitchFamily="66" charset="0"/>
              </a:rPr>
              <a:t>shore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 of uncomputability. Let's dive in!</a:t>
            </a:r>
          </a:p>
        </p:txBody>
      </p:sp>
      <p:grpSp>
        <p:nvGrpSpPr>
          <p:cNvPr id="141325" name="Group 15"/>
          <p:cNvGrpSpPr>
            <a:grpSpLocks/>
          </p:cNvGrpSpPr>
          <p:nvPr/>
        </p:nvGrpSpPr>
        <p:grpSpPr bwMode="auto">
          <a:xfrm>
            <a:off x="8680450" y="6313488"/>
            <a:ext cx="336550" cy="442912"/>
            <a:chOff x="2928" y="1051"/>
            <a:chExt cx="840" cy="957"/>
          </a:xfrm>
        </p:grpSpPr>
        <p:sp>
          <p:nvSpPr>
            <p:cNvPr id="141327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28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29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0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1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2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3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4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5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6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37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38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39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26" name="Line 29"/>
          <p:cNvSpPr>
            <a:spLocks noChangeShapeType="1"/>
          </p:cNvSpPr>
          <p:nvPr/>
        </p:nvSpPr>
        <p:spPr bwMode="auto">
          <a:xfrm flipH="1" flipV="1">
            <a:off x="7404100" y="5149850"/>
            <a:ext cx="727075" cy="71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4235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35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2339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Beyond computation</a:t>
            </a:r>
          </a:p>
        </p:txBody>
      </p:sp>
      <p:sp>
        <p:nvSpPr>
          <p:cNvPr id="142340" name="Text Box 6"/>
          <p:cNvSpPr txBox="1">
            <a:spLocks noChangeArrowheads="1"/>
          </p:cNvSpPr>
          <p:nvPr/>
        </p:nvSpPr>
        <p:spPr bwMode="auto">
          <a:xfrm>
            <a:off x="401638" y="1490663"/>
            <a:ext cx="4319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6E1196"/>
                </a:solidFill>
              </a:rPr>
              <a:t>"All"</a:t>
            </a:r>
            <a:r>
              <a:rPr lang="en-US" altLang="en-US">
                <a:solidFill>
                  <a:srgbClr val="8E0103"/>
                </a:solidFill>
              </a:rPr>
              <a:t> </a:t>
            </a:r>
            <a:r>
              <a:rPr lang="en-US" altLang="en-US"/>
              <a:t>problems are impossible to solve by computer program.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42341" name="Rectangle 7"/>
          <p:cNvSpPr>
            <a:spLocks noChangeArrowheads="1"/>
          </p:cNvSpPr>
          <p:nvPr/>
        </p:nvSpPr>
        <p:spPr bwMode="auto">
          <a:xfrm>
            <a:off x="14478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(uncountably many)</a:t>
            </a:r>
          </a:p>
        </p:txBody>
      </p:sp>
      <p:sp>
        <p:nvSpPr>
          <p:cNvPr id="142342" name="Text Box 8"/>
          <p:cNvSpPr txBox="1">
            <a:spLocks noChangeArrowheads="1"/>
          </p:cNvSpPr>
          <p:nvPr/>
        </p:nvSpPr>
        <p:spPr bwMode="auto">
          <a:xfrm>
            <a:off x="5348288" y="1492250"/>
            <a:ext cx="3414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But </a:t>
            </a:r>
            <a:r>
              <a:rPr lang="en-US" altLang="en-US">
                <a:solidFill>
                  <a:srgbClr val="6E1196"/>
                </a:solidFill>
              </a:rPr>
              <a:t>"a few"</a:t>
            </a:r>
            <a:r>
              <a:rPr lang="en-US" altLang="en-US"/>
              <a:t> are solvable by computer program.</a:t>
            </a:r>
          </a:p>
        </p:txBody>
      </p:sp>
      <p:sp>
        <p:nvSpPr>
          <p:cNvPr id="142343" name="Rectangle 9"/>
          <p:cNvSpPr>
            <a:spLocks noChangeArrowheads="1"/>
          </p:cNvSpPr>
          <p:nvPr/>
        </p:nvSpPr>
        <p:spPr bwMode="auto">
          <a:xfrm>
            <a:off x="59436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(countably many)</a:t>
            </a:r>
          </a:p>
        </p:txBody>
      </p:sp>
      <p:sp>
        <p:nvSpPr>
          <p:cNvPr id="142344" name="Rectangle 10"/>
          <p:cNvSpPr>
            <a:spLocks noChangeArrowheads="1"/>
          </p:cNvSpPr>
          <p:nvPr/>
        </p:nvSpPr>
        <p:spPr bwMode="auto">
          <a:xfrm>
            <a:off x="160338" y="6296025"/>
            <a:ext cx="460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This may seem </a:t>
            </a:r>
            <a:r>
              <a:rPr lang="en-US" altLang="en-US" i="1">
                <a:solidFill>
                  <a:srgbClr val="8E0103"/>
                </a:solidFill>
              </a:rPr>
              <a:t>indescribably</a:t>
            </a:r>
            <a:r>
              <a:rPr lang="en-US" altLang="en-US" i="1"/>
              <a:t> </a:t>
            </a:r>
            <a:r>
              <a:rPr lang="en-US" altLang="en-US"/>
              <a:t>odd...</a:t>
            </a:r>
            <a:r>
              <a:rPr lang="en-US" altLang="en-US" i="1"/>
              <a:t> </a:t>
            </a:r>
            <a:endParaRPr lang="en-US" altLang="en-US"/>
          </a:p>
        </p:txBody>
      </p:sp>
      <p:sp>
        <p:nvSpPr>
          <p:cNvPr id="142345" name="Oval 11"/>
          <p:cNvSpPr>
            <a:spLocks noChangeArrowheads="1"/>
          </p:cNvSpPr>
          <p:nvPr/>
        </p:nvSpPr>
        <p:spPr bwMode="auto">
          <a:xfrm>
            <a:off x="1006475" y="2947988"/>
            <a:ext cx="7305675" cy="31781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46" name="Rectangle 12"/>
          <p:cNvSpPr>
            <a:spLocks noChangeArrowheads="1"/>
          </p:cNvSpPr>
          <p:nvPr/>
        </p:nvSpPr>
        <p:spPr bwMode="auto">
          <a:xfrm>
            <a:off x="2927350" y="30845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0AF9"/>
                </a:solidFill>
                <a:latin typeface="Comic Sans MS" pitchFamily="66" charset="0"/>
              </a:rPr>
              <a:t>Well-defined computational problems</a:t>
            </a:r>
          </a:p>
        </p:txBody>
      </p:sp>
      <p:sp>
        <p:nvSpPr>
          <p:cNvPr id="142347" name="Rectangle 13"/>
          <p:cNvSpPr>
            <a:spLocks noChangeArrowheads="1"/>
          </p:cNvSpPr>
          <p:nvPr/>
        </p:nvSpPr>
        <p:spPr bwMode="auto">
          <a:xfrm>
            <a:off x="5410200" y="3665538"/>
            <a:ext cx="1082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8000"/>
                </a:solidFill>
                <a:latin typeface="Comic Sans MS" pitchFamily="66" charset="0"/>
              </a:rPr>
              <a:t>Programs</a:t>
            </a:r>
          </a:p>
        </p:txBody>
      </p:sp>
      <p:sp>
        <p:nvSpPr>
          <p:cNvPr id="142348" name="Oval 14"/>
          <p:cNvSpPr>
            <a:spLocks noChangeArrowheads="1"/>
          </p:cNvSpPr>
          <p:nvPr/>
        </p:nvSpPr>
        <p:spPr bwMode="auto">
          <a:xfrm>
            <a:off x="4124325" y="3627438"/>
            <a:ext cx="3419475" cy="20399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49" name="Oval 15"/>
          <p:cNvSpPr>
            <a:spLocks noChangeArrowheads="1"/>
          </p:cNvSpPr>
          <p:nvPr/>
        </p:nvSpPr>
        <p:spPr bwMode="auto">
          <a:xfrm>
            <a:off x="2438400" y="3656013"/>
            <a:ext cx="3535363" cy="20399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50" name="Rectangle 16"/>
          <p:cNvSpPr>
            <a:spLocks noChangeArrowheads="1"/>
          </p:cNvSpPr>
          <p:nvPr/>
        </p:nvSpPr>
        <p:spPr bwMode="auto">
          <a:xfrm>
            <a:off x="2474913" y="4348163"/>
            <a:ext cx="12065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8E0103"/>
                </a:solidFill>
                <a:latin typeface="Comic Sans MS" pitchFamily="66" charset="0"/>
              </a:rPr>
              <a:t>Describable</a:t>
            </a:r>
            <a:r>
              <a:rPr lang="en-US" altLang="en-US" sz="1200">
                <a:solidFill>
                  <a:srgbClr val="8E0103"/>
                </a:solidFill>
                <a:latin typeface="Comic Sans MS" pitchFamily="66" charset="0"/>
              </a:rPr>
              <a:t> computational problems!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5"/>
          <p:cNvSpPr txBox="1">
            <a:spLocks noChangeArrowheads="1"/>
          </p:cNvSpPr>
          <p:nvPr/>
        </p:nvSpPr>
        <p:spPr bwMode="auto">
          <a:xfrm>
            <a:off x="322263" y="2311400"/>
            <a:ext cx="8485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All exam questions will be at most NP-complete.</a:t>
            </a:r>
          </a:p>
        </p:txBody>
      </p:sp>
      <p:pic>
        <p:nvPicPr>
          <p:cNvPr id="143363" name="Picture 7" descr="tu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3119438"/>
            <a:ext cx="12461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9"/>
          <p:cNvSpPr>
            <a:spLocks noChangeArrowheads="1"/>
          </p:cNvSpPr>
          <p:nvPr/>
        </p:nvSpPr>
        <p:spPr bwMode="auto">
          <a:xfrm>
            <a:off x="2994025" y="3094038"/>
            <a:ext cx="303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</a:rPr>
              <a:t>(This is an advantage of paper coding!!)</a:t>
            </a:r>
          </a:p>
        </p:txBody>
      </p:sp>
      <p:sp>
        <p:nvSpPr>
          <p:cNvPr id="143365" name="Rectangle 11"/>
          <p:cNvSpPr>
            <a:spLocks noChangeArrowheads="1"/>
          </p:cNvSpPr>
          <p:nvPr/>
        </p:nvSpPr>
        <p:spPr bwMode="auto">
          <a:xfrm>
            <a:off x="7326313" y="4919663"/>
            <a:ext cx="137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</a:rPr>
              <a:t>Tell me about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35105" r="4289"/>
          <a:stretch/>
        </p:blipFill>
        <p:spPr>
          <a:xfrm>
            <a:off x="495740" y="1148941"/>
            <a:ext cx="8076319" cy="5105400"/>
          </a:xfrm>
          <a:prstGeom prst="rect">
            <a:avLst/>
          </a:prstGeom>
        </p:spPr>
      </p:pic>
      <p:sp>
        <p:nvSpPr>
          <p:cNvPr id="38916" name="Text Box 24"/>
          <p:cNvSpPr txBox="1">
            <a:spLocks noChangeArrowheads="1"/>
          </p:cNvSpPr>
          <p:nvPr/>
        </p:nvSpPr>
        <p:spPr bwMode="auto">
          <a:xfrm>
            <a:off x="304800" y="76200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libri" pitchFamily="34" charset="0"/>
              </a:rPr>
              <a:t>CS 5 </a:t>
            </a:r>
            <a:r>
              <a:rPr lang="en-US" altLang="en-US" sz="3600" dirty="0" smtClean="0">
                <a:latin typeface="Calibri" pitchFamily="34" charset="0"/>
              </a:rPr>
              <a:t>spokesperson of the day!</a:t>
            </a:r>
            <a:endParaRPr lang="en-US" altLang="en-US" sz="3600" dirty="0">
              <a:solidFill>
                <a:srgbClr val="000AF9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838200"/>
            <a:ext cx="3114675" cy="1185166"/>
          </a:xfrm>
          <a:prstGeom prst="rect">
            <a:avLst/>
          </a:prstGeom>
          <a:ln>
            <a:solidFill>
              <a:srgbClr val="F7890C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1219200" y="4654141"/>
            <a:ext cx="685800" cy="457200"/>
          </a:xfrm>
          <a:prstGeom prst="rightArrow">
            <a:avLst/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0124" y="4591026"/>
            <a:ext cx="723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 want a 1950's network!</a:t>
            </a:r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3784" y="23851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C99"/>
                </a:solidFill>
              </a:rPr>
              <a:t>Alan Turing</a:t>
            </a:r>
            <a:endParaRPr lang="en-US" b="1" dirty="0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4439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39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4387" name="Text Box 5"/>
          <p:cNvSpPr txBox="1">
            <a:spLocks noChangeArrowheads="1"/>
          </p:cNvSpPr>
          <p:nvPr/>
        </p:nvSpPr>
        <p:spPr bwMode="auto">
          <a:xfrm>
            <a:off x="3116263" y="171450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Thus…</a:t>
            </a:r>
          </a:p>
        </p:txBody>
      </p:sp>
      <p:sp>
        <p:nvSpPr>
          <p:cNvPr id="144388" name="Rectangle 6"/>
          <p:cNvSpPr>
            <a:spLocks noChangeArrowheads="1"/>
          </p:cNvSpPr>
          <p:nvPr/>
        </p:nvSpPr>
        <p:spPr bwMode="auto">
          <a:xfrm>
            <a:off x="595313" y="2225675"/>
            <a:ext cx="286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</a:t>
            </a:r>
          </a:p>
        </p:txBody>
      </p:sp>
      <p:sp>
        <p:nvSpPr>
          <p:cNvPr id="144389" name="Rectangle 7"/>
          <p:cNvSpPr>
            <a:spLocks noChangeArrowheads="1"/>
          </p:cNvSpPr>
          <p:nvPr/>
        </p:nvSpPr>
        <p:spPr bwMode="auto">
          <a:xfrm>
            <a:off x="3967163" y="1579563"/>
            <a:ext cx="202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exist…</a:t>
            </a:r>
          </a:p>
        </p:txBody>
      </p:sp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3962400" y="2225675"/>
            <a:ext cx="268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be written…</a:t>
            </a:r>
          </a:p>
        </p:txBody>
      </p:sp>
      <p:sp>
        <p:nvSpPr>
          <p:cNvPr id="144391" name="Rectangle 9"/>
          <p:cNvSpPr>
            <a:spLocks noChangeArrowheads="1"/>
          </p:cNvSpPr>
          <p:nvPr/>
        </p:nvSpPr>
        <p:spPr bwMode="auto">
          <a:xfrm>
            <a:off x="3979863" y="2873375"/>
            <a:ext cx="337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be programmed…</a:t>
            </a:r>
          </a:p>
        </p:txBody>
      </p:sp>
      <p:sp>
        <p:nvSpPr>
          <p:cNvPr id="144392" name="AutoShape 10"/>
          <p:cNvSpPr>
            <a:spLocks/>
          </p:cNvSpPr>
          <p:nvPr/>
        </p:nvSpPr>
        <p:spPr bwMode="auto">
          <a:xfrm>
            <a:off x="3494088" y="1631950"/>
            <a:ext cx="261937" cy="1682750"/>
          </a:xfrm>
          <a:prstGeom prst="leftBrace">
            <a:avLst>
              <a:gd name="adj1" fmla="val 5353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93" name="Rectangle 11"/>
          <p:cNvSpPr>
            <a:spLocks noChangeArrowheads="1"/>
          </p:cNvSpPr>
          <p:nvPr/>
        </p:nvSpPr>
        <p:spPr bwMode="auto">
          <a:xfrm>
            <a:off x="1312863" y="4175125"/>
            <a:ext cx="6583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E0103"/>
                </a:solidFill>
              </a:rPr>
              <a:t>Infinite-loop checking can not be done by computer.</a:t>
            </a:r>
          </a:p>
        </p:txBody>
      </p:sp>
      <p:sp>
        <p:nvSpPr>
          <p:cNvPr id="144394" name="Rectangle 12"/>
          <p:cNvSpPr>
            <a:spLocks noChangeArrowheads="1"/>
          </p:cNvSpPr>
          <p:nvPr/>
        </p:nvSpPr>
        <p:spPr bwMode="auto">
          <a:xfrm>
            <a:off x="2030413" y="4838700"/>
            <a:ext cx="5148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E0103"/>
                </a:solidFill>
              </a:rPr>
              <a:t>The "Halting problem" is uncomputable.</a:t>
            </a:r>
          </a:p>
        </p:txBody>
      </p:sp>
      <p:sp>
        <p:nvSpPr>
          <p:cNvPr id="144395" name="Rectangle 13"/>
          <p:cNvSpPr>
            <a:spLocks noChangeArrowheads="1"/>
          </p:cNvSpPr>
          <p:nvPr/>
        </p:nvSpPr>
        <p:spPr bwMode="auto">
          <a:xfrm>
            <a:off x="5248275" y="6142038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can it be done biologically?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4"/>
          <p:cNvSpPr txBox="1">
            <a:spLocks noChangeArrowheads="1"/>
          </p:cNvSpPr>
          <p:nvPr/>
        </p:nvSpPr>
        <p:spPr bwMode="auto">
          <a:xfrm>
            <a:off x="1809750" y="319088"/>
            <a:ext cx="58674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More computation?</a:t>
            </a:r>
          </a:p>
        </p:txBody>
      </p:sp>
      <p:sp>
        <p:nvSpPr>
          <p:cNvPr id="145411" name="Text Box 5"/>
          <p:cNvSpPr txBox="1">
            <a:spLocks noChangeArrowheads="1"/>
          </p:cNvSpPr>
          <p:nvPr/>
        </p:nvSpPr>
        <p:spPr bwMode="auto">
          <a:xfrm>
            <a:off x="5799138" y="1031875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well beyond the CS department…</a:t>
            </a:r>
          </a:p>
        </p:txBody>
      </p:sp>
      <p:sp>
        <p:nvSpPr>
          <p:cNvPr id="145412" name="Text Box 6"/>
          <p:cNvSpPr txBox="1">
            <a:spLocks noChangeArrowheads="1"/>
          </p:cNvSpPr>
          <p:nvPr/>
        </p:nvSpPr>
        <p:spPr bwMode="auto">
          <a:xfrm>
            <a:off x="461963" y="15240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E85 </a:t>
            </a:r>
            <a:r>
              <a:rPr lang="en-US" altLang="en-US"/>
              <a:t>~ digital electronics    </a:t>
            </a:r>
            <a:r>
              <a:rPr lang="en-US" altLang="en-US" sz="1800">
                <a:solidFill>
                  <a:schemeClr val="bg2"/>
                </a:solidFill>
              </a:rPr>
              <a:t>(probably E4 next term, however)</a:t>
            </a:r>
            <a:endParaRPr lang="en-US" altLang="en-US" sz="1800"/>
          </a:p>
        </p:txBody>
      </p:sp>
      <p:sp>
        <p:nvSpPr>
          <p:cNvPr id="145413" name="Text Box 9"/>
          <p:cNvSpPr txBox="1">
            <a:spLocks noChangeArrowheads="1"/>
          </p:cNvSpPr>
          <p:nvPr/>
        </p:nvSpPr>
        <p:spPr bwMode="auto">
          <a:xfrm>
            <a:off x="465138" y="2024063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E155 </a:t>
            </a:r>
            <a:r>
              <a:rPr lang="en-US" altLang="en-US"/>
              <a:t>~ microp's</a:t>
            </a:r>
            <a:endParaRPr lang="en-US" altLang="en-US" sz="1800"/>
          </a:p>
        </p:txBody>
      </p:sp>
      <p:sp>
        <p:nvSpPr>
          <p:cNvPr id="145414" name="Text Box 10"/>
          <p:cNvSpPr txBox="1">
            <a:spLocks noChangeArrowheads="1"/>
          </p:cNvSpPr>
          <p:nvPr/>
        </p:nvSpPr>
        <p:spPr bwMode="auto">
          <a:xfrm>
            <a:off x="465138" y="2862263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Math 55 </a:t>
            </a:r>
            <a:r>
              <a:rPr lang="en-US" altLang="en-US"/>
              <a:t>~ discrete mathematics</a:t>
            </a:r>
            <a:endParaRPr lang="en-US" altLang="en-US" sz="1800"/>
          </a:p>
        </p:txBody>
      </p:sp>
      <p:sp>
        <p:nvSpPr>
          <p:cNvPr id="145415" name="Text Box 11"/>
          <p:cNvSpPr txBox="1">
            <a:spLocks noChangeArrowheads="1"/>
          </p:cNvSpPr>
          <p:nvPr/>
        </p:nvSpPr>
        <p:spPr bwMode="auto">
          <a:xfrm>
            <a:off x="457200" y="3768725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Physics 170 </a:t>
            </a:r>
            <a:r>
              <a:rPr lang="en-US" altLang="en-US"/>
              <a:t>~ computational physics</a:t>
            </a:r>
            <a:r>
              <a:rPr lang="en-US" altLang="en-US">
                <a:solidFill>
                  <a:srgbClr val="0300FF"/>
                </a:solidFill>
              </a:rPr>
              <a:t>    </a:t>
            </a:r>
            <a:r>
              <a:rPr lang="en-US" altLang="en-US" sz="1800">
                <a:solidFill>
                  <a:schemeClr val="bg2"/>
                </a:solidFill>
              </a:rPr>
              <a:t>(Phys 52 first)</a:t>
            </a:r>
          </a:p>
        </p:txBody>
      </p:sp>
      <p:sp>
        <p:nvSpPr>
          <p:cNvPr id="145416" name="Text Box 12"/>
          <p:cNvSpPr txBox="1">
            <a:spLocks noChangeArrowheads="1"/>
          </p:cNvSpPr>
          <p:nvPr/>
        </p:nvSpPr>
        <p:spPr bwMode="auto">
          <a:xfrm>
            <a:off x="465138" y="4622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Music 88 </a:t>
            </a:r>
            <a:r>
              <a:rPr lang="en-US" altLang="en-US"/>
              <a:t>~ computer music</a:t>
            </a:r>
            <a:r>
              <a:rPr lang="en-US" altLang="en-US">
                <a:solidFill>
                  <a:srgbClr val="0300FF"/>
                </a:solidFill>
              </a:rPr>
              <a:t>       </a:t>
            </a:r>
            <a:r>
              <a:rPr lang="en-US" altLang="en-US" sz="1800">
                <a:solidFill>
                  <a:schemeClr val="bg2"/>
                </a:solidFill>
              </a:rPr>
              <a:t>(HSA course)</a:t>
            </a:r>
          </a:p>
        </p:txBody>
      </p:sp>
      <p:sp>
        <p:nvSpPr>
          <p:cNvPr id="145417" name="Text Box 13"/>
          <p:cNvSpPr txBox="1">
            <a:spLocks noChangeArrowheads="1"/>
          </p:cNvSpPr>
          <p:nvPr/>
        </p:nvSpPr>
        <p:spPr bwMode="auto">
          <a:xfrm>
            <a:off x="457200" y="5468938"/>
            <a:ext cx="799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CS 124a </a:t>
            </a:r>
            <a:r>
              <a:rPr lang="en-US" altLang="en-US"/>
              <a:t>~ user interfaces               </a:t>
            </a:r>
            <a:r>
              <a:rPr lang="en-US" altLang="en-US" sz="1800">
                <a:solidFill>
                  <a:schemeClr val="bg2"/>
                </a:solidFill>
              </a:rPr>
              <a:t>(any-major course)</a:t>
            </a:r>
          </a:p>
        </p:txBody>
      </p:sp>
      <p:sp>
        <p:nvSpPr>
          <p:cNvPr id="145418" name="Text Box 14"/>
          <p:cNvSpPr txBox="1">
            <a:spLocks noChangeArrowheads="1"/>
          </p:cNvSpPr>
          <p:nvPr/>
        </p:nvSpPr>
        <p:spPr bwMode="auto">
          <a:xfrm>
            <a:off x="457200" y="6002338"/>
            <a:ext cx="799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CS 60 </a:t>
            </a:r>
            <a:r>
              <a:rPr lang="en-US" altLang="en-US"/>
              <a:t>~ principles of CS</a:t>
            </a:r>
            <a:r>
              <a:rPr lang="en-US" altLang="en-US">
                <a:solidFill>
                  <a:srgbClr val="0300FF"/>
                </a:solidFill>
              </a:rPr>
              <a:t>       </a:t>
            </a:r>
            <a:r>
              <a:rPr lang="en-US" altLang="en-US" sz="1800">
                <a:solidFill>
                  <a:schemeClr val="bg2"/>
                </a:solidFill>
              </a:rPr>
              <a:t>(a major course, nonmajors welcome)</a:t>
            </a:r>
          </a:p>
        </p:txBody>
      </p:sp>
      <p:sp>
        <p:nvSpPr>
          <p:cNvPr id="145419" name="Line 15"/>
          <p:cNvSpPr>
            <a:spLocks noChangeShapeType="1"/>
          </p:cNvSpPr>
          <p:nvPr/>
        </p:nvSpPr>
        <p:spPr bwMode="auto">
          <a:xfrm>
            <a:off x="919163" y="2649538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0" name="Line 16"/>
          <p:cNvSpPr>
            <a:spLocks noChangeShapeType="1"/>
          </p:cNvSpPr>
          <p:nvPr/>
        </p:nvSpPr>
        <p:spPr bwMode="auto">
          <a:xfrm>
            <a:off x="919163" y="3548063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1" name="Line 17"/>
          <p:cNvSpPr>
            <a:spLocks noChangeShapeType="1"/>
          </p:cNvSpPr>
          <p:nvPr/>
        </p:nvSpPr>
        <p:spPr bwMode="auto">
          <a:xfrm>
            <a:off x="919163" y="443865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2" name="Line 18"/>
          <p:cNvSpPr>
            <a:spLocks noChangeShapeType="1"/>
          </p:cNvSpPr>
          <p:nvPr/>
        </p:nvSpPr>
        <p:spPr bwMode="auto">
          <a:xfrm>
            <a:off x="919163" y="5286375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4" name="Group 4"/>
          <p:cNvGrpSpPr>
            <a:grpSpLocks/>
          </p:cNvGrpSpPr>
          <p:nvPr/>
        </p:nvGrpSpPr>
        <p:grpSpPr bwMode="auto">
          <a:xfrm>
            <a:off x="533400" y="1219200"/>
            <a:ext cx="8218488" cy="180975"/>
            <a:chOff x="295" y="1311"/>
            <a:chExt cx="5177" cy="114"/>
          </a:xfrm>
        </p:grpSpPr>
        <p:sp>
          <p:nvSpPr>
            <p:cNvPr id="14646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6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6435" name="Group 9"/>
          <p:cNvGrpSpPr>
            <a:grpSpLocks/>
          </p:cNvGrpSpPr>
          <p:nvPr/>
        </p:nvGrpSpPr>
        <p:grpSpPr bwMode="auto">
          <a:xfrm>
            <a:off x="304800" y="304800"/>
            <a:ext cx="596900" cy="717550"/>
            <a:chOff x="2928" y="1051"/>
            <a:chExt cx="840" cy="957"/>
          </a:xfrm>
        </p:grpSpPr>
        <p:sp>
          <p:nvSpPr>
            <p:cNvPr id="146451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2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3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4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5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6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7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8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9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60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1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2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3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36" name="Text Box 24"/>
          <p:cNvSpPr txBox="1">
            <a:spLocks noChangeArrowheads="1"/>
          </p:cNvSpPr>
          <p:nvPr/>
        </p:nvSpPr>
        <p:spPr bwMode="auto">
          <a:xfrm>
            <a:off x="1524000" y="228600"/>
            <a:ext cx="6705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CS 5 Today:  </a:t>
            </a:r>
            <a:r>
              <a:rPr lang="en-US" altLang="en-US" sz="4200" i="1"/>
              <a:t>Beyond  </a:t>
            </a:r>
            <a:r>
              <a:rPr lang="en-US" altLang="en-US" sz="4200"/>
              <a:t>FSMs </a:t>
            </a:r>
          </a:p>
        </p:txBody>
      </p:sp>
      <p:sp>
        <p:nvSpPr>
          <p:cNvPr id="146437" name="Text Box 42"/>
          <p:cNvSpPr txBox="1">
            <a:spLocks noChangeArrowheads="1"/>
          </p:cNvSpPr>
          <p:nvPr/>
        </p:nvSpPr>
        <p:spPr bwMode="auto">
          <a:xfrm>
            <a:off x="411163" y="1609725"/>
            <a:ext cx="4081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AF9"/>
                </a:solidFill>
                <a:latin typeface="Calibri" pitchFamily="34" charset="0"/>
              </a:rPr>
              <a:t>The </a:t>
            </a:r>
            <a:r>
              <a:rPr lang="en-US" altLang="en-US" sz="2800" u="sng">
                <a:solidFill>
                  <a:srgbClr val="000AF9"/>
                </a:solidFill>
                <a:latin typeface="Calibri" pitchFamily="34" charset="0"/>
              </a:rPr>
              <a:t>re</a:t>
            </a:r>
            <a:r>
              <a:rPr lang="en-US" altLang="en-US" sz="2800">
                <a:solidFill>
                  <a:srgbClr val="000AF9"/>
                </a:solidFill>
                <a:latin typeface="Calibri" pitchFamily="34" charset="0"/>
              </a:rPr>
              <a:t>view from here…</a:t>
            </a:r>
          </a:p>
        </p:txBody>
      </p:sp>
      <p:cxnSp>
        <p:nvCxnSpPr>
          <p:cNvPr id="146438" name="Elbow Connector 49"/>
          <p:cNvCxnSpPr>
            <a:cxnSpLocks noChangeShapeType="1"/>
          </p:cNvCxnSpPr>
          <p:nvPr/>
        </p:nvCxnSpPr>
        <p:spPr bwMode="auto">
          <a:xfrm rot="10800000" flipV="1">
            <a:off x="3581400" y="3241675"/>
            <a:ext cx="1695450" cy="415925"/>
          </a:xfrm>
          <a:prstGeom prst="bentConnector3">
            <a:avLst>
              <a:gd name="adj1" fmla="val 45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146439" name="Picture 39" descr="Picture 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295525"/>
            <a:ext cx="56388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0" name="Text Box 42"/>
          <p:cNvSpPr txBox="1">
            <a:spLocks noChangeArrowheads="1"/>
          </p:cNvSpPr>
          <p:nvPr/>
        </p:nvSpPr>
        <p:spPr bwMode="auto">
          <a:xfrm>
            <a:off x="490538" y="4200525"/>
            <a:ext cx="4081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8000"/>
                </a:solidFill>
                <a:latin typeface="Calibri" pitchFamily="34" charset="0"/>
              </a:rPr>
              <a:t>Project progress... ?</a:t>
            </a:r>
          </a:p>
        </p:txBody>
      </p:sp>
      <p:sp>
        <p:nvSpPr>
          <p:cNvPr id="146441" name="Rectangle 41"/>
          <p:cNvSpPr>
            <a:spLocks noChangeArrowheads="1"/>
          </p:cNvSpPr>
          <p:nvPr/>
        </p:nvSpPr>
        <p:spPr bwMode="auto">
          <a:xfrm>
            <a:off x="5002213" y="1752600"/>
            <a:ext cx="21431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libri" pitchFamily="34" charset="0"/>
              </a:rPr>
              <a:t>Final exam review</a:t>
            </a:r>
            <a:endParaRPr lang="en-US" altLang="en-US" sz="2100"/>
          </a:p>
        </p:txBody>
      </p:sp>
      <p:sp>
        <p:nvSpPr>
          <p:cNvPr id="146442" name="Rectangle 42"/>
          <p:cNvSpPr>
            <a:spLocks noChangeArrowheads="1"/>
          </p:cNvSpPr>
          <p:nvPr/>
        </p:nvSpPr>
        <p:spPr bwMode="auto">
          <a:xfrm>
            <a:off x="6750050" y="2273300"/>
            <a:ext cx="1897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libri" pitchFamily="34" charset="0"/>
              </a:rPr>
              <a:t>Review session</a:t>
            </a:r>
            <a:endParaRPr lang="en-US" altLang="en-US" sz="2100"/>
          </a:p>
        </p:txBody>
      </p:sp>
      <p:sp>
        <p:nvSpPr>
          <p:cNvPr id="146443" name="Rectangle 43"/>
          <p:cNvSpPr>
            <a:spLocks noChangeArrowheads="1"/>
          </p:cNvSpPr>
          <p:nvPr/>
        </p:nvSpPr>
        <p:spPr bwMode="auto">
          <a:xfrm>
            <a:off x="6773863" y="2701925"/>
            <a:ext cx="18256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libri" pitchFamily="34" charset="0"/>
              </a:rPr>
              <a:t>Monday, 12/13</a:t>
            </a:r>
          </a:p>
          <a:p>
            <a:pPr algn="ctr" eaLnBrk="1" hangingPunct="1"/>
            <a:r>
              <a:rPr lang="en-US" altLang="en-US" sz="1500">
                <a:latin typeface="Calibri" pitchFamily="34" charset="0"/>
              </a:rPr>
              <a:t>7-8pm, here in Pryne</a:t>
            </a:r>
            <a:endParaRPr lang="en-US" altLang="en-US" sz="1500"/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3357563" y="2170113"/>
            <a:ext cx="1997075" cy="1570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445" name="Rectangle 47"/>
          <p:cNvSpPr>
            <a:spLocks noChangeArrowheads="1"/>
          </p:cNvSpPr>
          <p:nvPr/>
        </p:nvSpPr>
        <p:spPr bwMode="auto">
          <a:xfrm>
            <a:off x="6629400" y="3297238"/>
            <a:ext cx="2082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libri" pitchFamily="34" charset="0"/>
              </a:rPr>
              <a:t>Questions + go over the CS 5 Gold practice exam</a:t>
            </a:r>
            <a:endParaRPr lang="en-US" altLang="en-US" sz="1500"/>
          </a:p>
        </p:txBody>
      </p:sp>
      <p:sp>
        <p:nvSpPr>
          <p:cNvPr id="146446" name="Text Box 42"/>
          <p:cNvSpPr txBox="1">
            <a:spLocks noChangeArrowheads="1"/>
          </p:cNvSpPr>
          <p:nvPr/>
        </p:nvSpPr>
        <p:spPr bwMode="auto">
          <a:xfrm>
            <a:off x="1104900" y="4741863"/>
            <a:ext cx="5105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Milestone due last night (tonight with Euro)</a:t>
            </a:r>
          </a:p>
        </p:txBody>
      </p:sp>
      <p:sp>
        <p:nvSpPr>
          <p:cNvPr id="146447" name="Text Box 42"/>
          <p:cNvSpPr txBox="1">
            <a:spLocks noChangeArrowheads="1"/>
          </p:cNvSpPr>
          <p:nvPr/>
        </p:nvSpPr>
        <p:spPr bwMode="auto">
          <a:xfrm>
            <a:off x="1104900" y="5748338"/>
            <a:ext cx="5105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Final version due this Friday...</a:t>
            </a:r>
          </a:p>
        </p:txBody>
      </p:sp>
      <p:sp>
        <p:nvSpPr>
          <p:cNvPr id="146448" name="Text Box 42"/>
          <p:cNvSpPr txBox="1">
            <a:spLocks noChangeArrowheads="1"/>
          </p:cNvSpPr>
          <p:nvPr/>
        </p:nvSpPr>
        <p:spPr bwMode="auto">
          <a:xfrm>
            <a:off x="1104900" y="6213475"/>
            <a:ext cx="5105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i="1">
                <a:solidFill>
                  <a:srgbClr val="008000"/>
                </a:solidFill>
                <a:latin typeface="Calibri" pitchFamily="34" charset="0"/>
              </a:rPr>
              <a:t>-- grading is scheduled for Monday!</a:t>
            </a:r>
          </a:p>
        </p:txBody>
      </p:sp>
      <p:sp>
        <p:nvSpPr>
          <p:cNvPr id="146449" name="Text Box 42"/>
          <p:cNvSpPr txBox="1">
            <a:spLocks noChangeArrowheads="1"/>
          </p:cNvSpPr>
          <p:nvPr/>
        </p:nvSpPr>
        <p:spPr bwMode="auto">
          <a:xfrm>
            <a:off x="1101725" y="5240338"/>
            <a:ext cx="67738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0000"/>
                </a:solidFill>
                <a:latin typeface="Calibri" pitchFamily="34" charset="0"/>
              </a:rPr>
              <a:t>Labs today and tomorrow for final project work/help</a:t>
            </a:r>
          </a:p>
        </p:txBody>
      </p:sp>
      <p:sp>
        <p:nvSpPr>
          <p:cNvPr id="146450" name="Rectangle 52"/>
          <p:cNvSpPr>
            <a:spLocks noChangeArrowheads="1"/>
          </p:cNvSpPr>
          <p:nvPr/>
        </p:nvSpPr>
        <p:spPr bwMode="auto">
          <a:xfrm>
            <a:off x="7289800" y="5168900"/>
            <a:ext cx="13858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Friday hours in the CS labs, too</a:t>
            </a:r>
            <a:endParaRPr lang="en-US" altLang="en-US" sz="1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4"/>
          <p:cNvGrpSpPr>
            <a:grpSpLocks/>
          </p:cNvGrpSpPr>
          <p:nvPr/>
        </p:nvGrpSpPr>
        <p:grpSpPr bwMode="auto">
          <a:xfrm>
            <a:off x="533400" y="1447800"/>
            <a:ext cx="8218488" cy="180975"/>
            <a:chOff x="295" y="1311"/>
            <a:chExt cx="5177" cy="114"/>
          </a:xfrm>
        </p:grpSpPr>
        <p:sp>
          <p:nvSpPr>
            <p:cNvPr id="14747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8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7459" name="Group 10"/>
          <p:cNvGrpSpPr>
            <a:grpSpLocks/>
          </p:cNvGrpSpPr>
          <p:nvPr/>
        </p:nvGrpSpPr>
        <p:grpSpPr bwMode="auto">
          <a:xfrm>
            <a:off x="7831138" y="2208213"/>
            <a:ext cx="415925" cy="506412"/>
            <a:chOff x="2928" y="1051"/>
            <a:chExt cx="840" cy="957"/>
          </a:xfrm>
        </p:grpSpPr>
        <p:sp>
          <p:nvSpPr>
            <p:cNvPr id="147466" name="Freeform 1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7" name="Oval 1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68" name="Oval 1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69" name="Oval 1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0" name="Oval 1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1" name="Oval 1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2" name="Oval 1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3" name="Oval 1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4" name="AutoShape 1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5" name="Freeform 2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6" name="Freeform 2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7" name="Freeform 2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8" name="Freeform 2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460" name="Text Box 25"/>
          <p:cNvSpPr txBox="1">
            <a:spLocks noChangeArrowheads="1"/>
          </p:cNvSpPr>
          <p:nvPr/>
        </p:nvSpPr>
        <p:spPr bwMode="auto">
          <a:xfrm>
            <a:off x="457200" y="2819400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8000"/>
                </a:solidFill>
                <a:latin typeface="Arial" pitchFamily="34" charset="0"/>
              </a:rPr>
              <a:t>Physics:  </a:t>
            </a:r>
            <a:r>
              <a:rPr lang="en-US" altLang="en-US">
                <a:latin typeface="Arial" pitchFamily="34" charset="0"/>
              </a:rPr>
              <a:t>Model of a particle in a potential field</a:t>
            </a:r>
          </a:p>
        </p:txBody>
      </p:sp>
      <p:sp>
        <p:nvSpPr>
          <p:cNvPr id="147461" name="Text Box 26"/>
          <p:cNvSpPr txBox="1">
            <a:spLocks noChangeArrowheads="1"/>
          </p:cNvSpPr>
          <p:nvPr/>
        </p:nvSpPr>
        <p:spPr bwMode="auto">
          <a:xfrm>
            <a:off x="457200" y="4470400"/>
            <a:ext cx="805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8000"/>
                </a:solidFill>
                <a:latin typeface="Arial" pitchFamily="34" charset="0"/>
              </a:rPr>
              <a:t>Economics:  </a:t>
            </a:r>
            <a:r>
              <a:rPr lang="en-US" altLang="en-US">
                <a:latin typeface="Arial" pitchFamily="34" charset="0"/>
              </a:rPr>
              <a:t>Model of a rational consumer</a:t>
            </a:r>
          </a:p>
        </p:txBody>
      </p:sp>
      <p:pic>
        <p:nvPicPr>
          <p:cNvPr id="147462" name="Picture 27" descr="mod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37719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3" name="Picture 28" descr="mod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4927600"/>
            <a:ext cx="35687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4" name="Rectangle 24"/>
          <p:cNvSpPr>
            <a:spLocks noChangeArrowheads="1"/>
          </p:cNvSpPr>
          <p:nvPr/>
        </p:nvSpPr>
        <p:spPr bwMode="auto">
          <a:xfrm>
            <a:off x="4505325" y="1854200"/>
            <a:ext cx="3689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In order to really examine this issue, we need to have a precise </a:t>
            </a:r>
            <a:r>
              <a:rPr lang="en-US" altLang="en-US" sz="1500" i="1">
                <a:solidFill>
                  <a:srgbClr val="008000"/>
                </a:solidFill>
                <a:latin typeface="Calibri" pitchFamily="34" charset="0"/>
              </a:rPr>
              <a:t>model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 of a computer…</a:t>
            </a:r>
          </a:p>
        </p:txBody>
      </p:sp>
      <p:sp>
        <p:nvSpPr>
          <p:cNvPr id="147465" name="Text Box 4"/>
          <p:cNvSpPr txBox="1">
            <a:spLocks noChangeArrowheads="1"/>
          </p:cNvSpPr>
          <p:nvPr/>
        </p:nvSpPr>
        <p:spPr bwMode="auto">
          <a:xfrm>
            <a:off x="1227138" y="423863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What computers </a:t>
            </a:r>
            <a:r>
              <a:rPr lang="en-US" altLang="en-US" sz="4200" b="1" i="1"/>
              <a:t>can't </a:t>
            </a:r>
            <a:r>
              <a:rPr lang="en-US" altLang="en-US" sz="4200"/>
              <a:t>do !</a:t>
            </a:r>
            <a:endParaRPr lang="en-US" altLang="en-US" sz="4200" i="1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436563" y="1108075"/>
            <a:ext cx="8218487" cy="180975"/>
            <a:chOff x="295" y="1311"/>
            <a:chExt cx="5177" cy="114"/>
          </a:xfrm>
        </p:grpSpPr>
        <p:sp>
          <p:nvSpPr>
            <p:cNvPr id="14851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1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8483" name="Text Box 5"/>
          <p:cNvSpPr txBox="1">
            <a:spLocks noChangeArrowheads="1"/>
          </p:cNvSpPr>
          <p:nvPr/>
        </p:nvSpPr>
        <p:spPr bwMode="auto">
          <a:xfrm>
            <a:off x="479425" y="304800"/>
            <a:ext cx="8132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000">
                <a:latin typeface="Times" charset="0"/>
              </a:rPr>
              <a:t>Simplest model of computation: FSMs</a:t>
            </a:r>
          </a:p>
        </p:txBody>
      </p:sp>
      <p:sp>
        <p:nvSpPr>
          <p:cNvPr id="148484" name="Text Box 6"/>
          <p:cNvSpPr txBox="1">
            <a:spLocks noChangeArrowheads="1"/>
          </p:cNvSpPr>
          <p:nvPr/>
        </p:nvSpPr>
        <p:spPr bwMode="auto">
          <a:xfrm>
            <a:off x="1947863" y="1517650"/>
            <a:ext cx="5195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i="1">
                <a:latin typeface="Times" charset="0"/>
              </a:rPr>
              <a:t>Finite State Machines</a:t>
            </a:r>
          </a:p>
        </p:txBody>
      </p:sp>
      <p:sp>
        <p:nvSpPr>
          <p:cNvPr id="148485" name="Oval 8"/>
          <p:cNvSpPr>
            <a:spLocks noChangeArrowheads="1"/>
          </p:cNvSpPr>
          <p:nvPr/>
        </p:nvSpPr>
        <p:spPr bwMode="auto">
          <a:xfrm>
            <a:off x="3511550" y="35401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86" name="Text Box 9"/>
          <p:cNvSpPr txBox="1">
            <a:spLocks noChangeArrowheads="1"/>
          </p:cNvSpPr>
          <p:nvPr/>
        </p:nvSpPr>
        <p:spPr bwMode="auto">
          <a:xfrm>
            <a:off x="3654425" y="371157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Times" charset="0"/>
              </a:rPr>
              <a:t>s0</a:t>
            </a:r>
          </a:p>
        </p:txBody>
      </p:sp>
      <p:sp>
        <p:nvSpPr>
          <p:cNvPr id="148487" name="Oval 11"/>
          <p:cNvSpPr>
            <a:spLocks noChangeArrowheads="1"/>
          </p:cNvSpPr>
          <p:nvPr/>
        </p:nvSpPr>
        <p:spPr bwMode="auto">
          <a:xfrm>
            <a:off x="5892800" y="35750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88" name="Text Box 12"/>
          <p:cNvSpPr txBox="1">
            <a:spLocks noChangeArrowheads="1"/>
          </p:cNvSpPr>
          <p:nvPr/>
        </p:nvSpPr>
        <p:spPr bwMode="auto">
          <a:xfrm>
            <a:off x="6035675" y="37465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Times" charset="0"/>
              </a:rPr>
              <a:t>s1</a:t>
            </a:r>
          </a:p>
        </p:txBody>
      </p:sp>
      <p:sp>
        <p:nvSpPr>
          <p:cNvPr id="148489" name="Oval 13"/>
          <p:cNvSpPr>
            <a:spLocks noChangeArrowheads="1"/>
          </p:cNvSpPr>
          <p:nvPr/>
        </p:nvSpPr>
        <p:spPr bwMode="auto">
          <a:xfrm>
            <a:off x="5822950" y="351472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90" name="Text Box 14"/>
          <p:cNvSpPr txBox="1">
            <a:spLocks noChangeArrowheads="1"/>
          </p:cNvSpPr>
          <p:nvPr/>
        </p:nvSpPr>
        <p:spPr bwMode="auto">
          <a:xfrm>
            <a:off x="1414463" y="4484688"/>
            <a:ext cx="152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9900"/>
                </a:solidFill>
                <a:latin typeface="Sand" charset="0"/>
              </a:rPr>
              <a:t>start state</a:t>
            </a:r>
          </a:p>
        </p:txBody>
      </p:sp>
      <p:sp>
        <p:nvSpPr>
          <p:cNvPr id="148491" name="Text Box 15"/>
          <p:cNvSpPr txBox="1">
            <a:spLocks noChangeArrowheads="1"/>
          </p:cNvSpPr>
          <p:nvPr/>
        </p:nvSpPr>
        <p:spPr bwMode="auto">
          <a:xfrm>
            <a:off x="6138863" y="4646613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Sand" charset="0"/>
              </a:rPr>
              <a:t>accepting states</a:t>
            </a:r>
          </a:p>
        </p:txBody>
      </p:sp>
      <p:sp>
        <p:nvSpPr>
          <p:cNvPr id="148492" name="Line 16"/>
          <p:cNvSpPr>
            <a:spLocks noChangeShapeType="1"/>
          </p:cNvSpPr>
          <p:nvPr/>
        </p:nvSpPr>
        <p:spPr bwMode="auto">
          <a:xfrm flipV="1">
            <a:off x="2524125" y="4095750"/>
            <a:ext cx="717550" cy="27146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3" name="Line 17"/>
          <p:cNvSpPr>
            <a:spLocks noChangeShapeType="1"/>
          </p:cNvSpPr>
          <p:nvPr/>
        </p:nvSpPr>
        <p:spPr bwMode="auto">
          <a:xfrm flipH="1" flipV="1">
            <a:off x="6364288" y="4375150"/>
            <a:ext cx="355600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4" name="Text Box 18"/>
          <p:cNvSpPr txBox="1">
            <a:spLocks noChangeArrowheads="1"/>
          </p:cNvSpPr>
          <p:nvPr/>
        </p:nvSpPr>
        <p:spPr bwMode="auto">
          <a:xfrm>
            <a:off x="3752850" y="4603750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3020A"/>
                </a:solidFill>
                <a:latin typeface="Sand" charset="0"/>
              </a:rPr>
              <a:t>transitions</a:t>
            </a:r>
            <a:endParaRPr lang="en-US" altLang="en-US">
              <a:solidFill>
                <a:schemeClr val="accent1"/>
              </a:solidFill>
              <a:latin typeface="Sand" charset="0"/>
            </a:endParaRPr>
          </a:p>
        </p:txBody>
      </p:sp>
      <p:sp>
        <p:nvSpPr>
          <p:cNvPr id="148495" name="Freeform 19"/>
          <p:cNvSpPr>
            <a:spLocks/>
          </p:cNvSpPr>
          <p:nvPr/>
        </p:nvSpPr>
        <p:spPr bwMode="auto">
          <a:xfrm>
            <a:off x="4192588" y="3997325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6" name="Freeform 20"/>
          <p:cNvSpPr>
            <a:spLocks/>
          </p:cNvSpPr>
          <p:nvPr/>
        </p:nvSpPr>
        <p:spPr bwMode="auto">
          <a:xfrm>
            <a:off x="4202113" y="3619500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7" name="Text Box 21"/>
          <p:cNvSpPr txBox="1">
            <a:spLocks noChangeArrowheads="1"/>
          </p:cNvSpPr>
          <p:nvPr/>
        </p:nvSpPr>
        <p:spPr bwMode="auto">
          <a:xfrm>
            <a:off x="4975225" y="333375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48498" name="Text Box 22"/>
          <p:cNvSpPr txBox="1">
            <a:spLocks noChangeArrowheads="1"/>
          </p:cNvSpPr>
          <p:nvPr/>
        </p:nvSpPr>
        <p:spPr bwMode="auto">
          <a:xfrm>
            <a:off x="3776663" y="28940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48499" name="Text Box 23"/>
          <p:cNvSpPr txBox="1">
            <a:spLocks noChangeArrowheads="1"/>
          </p:cNvSpPr>
          <p:nvPr/>
        </p:nvSpPr>
        <p:spPr bwMode="auto">
          <a:xfrm>
            <a:off x="4856163" y="412591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48500" name="Text Box 24"/>
          <p:cNvSpPr txBox="1">
            <a:spLocks noChangeArrowheads="1"/>
          </p:cNvSpPr>
          <p:nvPr/>
        </p:nvSpPr>
        <p:spPr bwMode="auto">
          <a:xfrm>
            <a:off x="6281738" y="313690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48501" name="Line 25"/>
          <p:cNvSpPr>
            <a:spLocks noChangeShapeType="1"/>
          </p:cNvSpPr>
          <p:nvPr/>
        </p:nvSpPr>
        <p:spPr bwMode="auto">
          <a:xfrm flipV="1">
            <a:off x="4454525" y="4259263"/>
            <a:ext cx="192088" cy="377825"/>
          </a:xfrm>
          <a:prstGeom prst="line">
            <a:avLst/>
          </a:prstGeom>
          <a:noFill/>
          <a:ln w="19050">
            <a:solidFill>
              <a:srgbClr val="F3020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2" name="Freeform 26"/>
          <p:cNvSpPr>
            <a:spLocks/>
          </p:cNvSpPr>
          <p:nvPr/>
        </p:nvSpPr>
        <p:spPr bwMode="auto">
          <a:xfrm>
            <a:off x="3663950" y="3135313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3" name="Freeform 27"/>
          <p:cNvSpPr>
            <a:spLocks/>
          </p:cNvSpPr>
          <p:nvPr/>
        </p:nvSpPr>
        <p:spPr bwMode="auto">
          <a:xfrm>
            <a:off x="6084888" y="309403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4" name="Freeform 30"/>
          <p:cNvSpPr>
            <a:spLocks/>
          </p:cNvSpPr>
          <p:nvPr/>
        </p:nvSpPr>
        <p:spPr bwMode="auto">
          <a:xfrm>
            <a:off x="3317875" y="369728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5" name="Text Box 33"/>
          <p:cNvSpPr txBox="1">
            <a:spLocks noChangeArrowheads="1"/>
          </p:cNvSpPr>
          <p:nvPr/>
        </p:nvSpPr>
        <p:spPr bwMode="auto">
          <a:xfrm>
            <a:off x="1204913" y="4878388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ja-JP" altLang="en-US">
                <a:latin typeface="Sand" charset="0"/>
              </a:rPr>
              <a:t>“</a:t>
            </a:r>
            <a:r>
              <a:rPr lang="en-US" altLang="ja-JP">
                <a:latin typeface="Sand" charset="0"/>
              </a:rPr>
              <a:t>input funnel</a:t>
            </a:r>
            <a:r>
              <a:rPr lang="ja-JP" altLang="en-US">
                <a:latin typeface="Sand" charset="0"/>
              </a:rPr>
              <a:t>”</a:t>
            </a:r>
            <a:endParaRPr lang="en-US" altLang="en-US">
              <a:latin typeface="Sand" charset="0"/>
            </a:endParaRPr>
          </a:p>
        </p:txBody>
      </p:sp>
      <p:sp>
        <p:nvSpPr>
          <p:cNvPr id="148506" name="Text Box 34"/>
          <p:cNvSpPr txBox="1">
            <a:spLocks noChangeArrowheads="1"/>
          </p:cNvSpPr>
          <p:nvPr/>
        </p:nvSpPr>
        <p:spPr bwMode="auto">
          <a:xfrm>
            <a:off x="3529013" y="4970463"/>
            <a:ext cx="197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ja-JP" altLang="en-US">
                <a:latin typeface="Sand" charset="0"/>
              </a:rPr>
              <a:t>“</a:t>
            </a:r>
            <a:r>
              <a:rPr lang="en-US" altLang="ja-JP">
                <a:latin typeface="Sand" charset="0"/>
              </a:rPr>
              <a:t>where to go</a:t>
            </a:r>
            <a:r>
              <a:rPr lang="ja-JP" altLang="en-US">
                <a:latin typeface="Sand" charset="0"/>
              </a:rPr>
              <a:t>”</a:t>
            </a:r>
            <a:endParaRPr lang="en-US" altLang="en-US">
              <a:latin typeface="Sand" charset="0"/>
            </a:endParaRPr>
          </a:p>
        </p:txBody>
      </p:sp>
      <p:sp>
        <p:nvSpPr>
          <p:cNvPr id="148507" name="Text Box 35"/>
          <p:cNvSpPr txBox="1">
            <a:spLocks noChangeArrowheads="1"/>
          </p:cNvSpPr>
          <p:nvPr/>
        </p:nvSpPr>
        <p:spPr bwMode="auto">
          <a:xfrm>
            <a:off x="6216650" y="4986338"/>
            <a:ext cx="206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Sand" charset="0"/>
              </a:rPr>
              <a:t>double circled</a:t>
            </a:r>
          </a:p>
        </p:txBody>
      </p:sp>
      <p:sp>
        <p:nvSpPr>
          <p:cNvPr id="148508" name="Text Box 36"/>
          <p:cNvSpPr txBox="1">
            <a:spLocks noChangeArrowheads="1"/>
          </p:cNvSpPr>
          <p:nvPr/>
        </p:nvSpPr>
        <p:spPr bwMode="auto">
          <a:xfrm>
            <a:off x="685800" y="3021013"/>
            <a:ext cx="259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900FF"/>
                </a:solidFill>
                <a:latin typeface="Times" charset="0"/>
              </a:rPr>
              <a:t>Example:</a:t>
            </a:r>
          </a:p>
        </p:txBody>
      </p:sp>
      <p:sp>
        <p:nvSpPr>
          <p:cNvPr id="148509" name="Text Box 38"/>
          <p:cNvSpPr txBox="1">
            <a:spLocks noChangeArrowheads="1"/>
          </p:cNvSpPr>
          <p:nvPr/>
        </p:nvSpPr>
        <p:spPr bwMode="auto">
          <a:xfrm>
            <a:off x="3667125" y="5302250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Sand" charset="0"/>
              </a:rPr>
              <a:t>labeled by input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latin typeface="Times" charset="0"/>
              </a:rPr>
              <a:t>Third-to-last character is a </a:t>
            </a:r>
            <a:r>
              <a:rPr lang="en-US" altLang="en-US" sz="4400" b="1">
                <a:latin typeface="Courier New" pitchFamily="49" charset="0"/>
              </a:rPr>
              <a:t>1</a:t>
            </a:r>
            <a:endParaRPr lang="en-US" altLang="en-US" sz="4400">
              <a:latin typeface="Times" charset="0"/>
            </a:endParaRPr>
          </a:p>
        </p:txBody>
      </p:sp>
      <p:grpSp>
        <p:nvGrpSpPr>
          <p:cNvPr id="149507" name="Group 5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49524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25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9508" name="Group 81"/>
          <p:cNvGrpSpPr>
            <a:grpSpLocks/>
          </p:cNvGrpSpPr>
          <p:nvPr/>
        </p:nvGrpSpPr>
        <p:grpSpPr bwMode="auto">
          <a:xfrm>
            <a:off x="7462838" y="5940425"/>
            <a:ext cx="500062" cy="600075"/>
            <a:chOff x="2928" y="1051"/>
            <a:chExt cx="840" cy="957"/>
          </a:xfrm>
        </p:grpSpPr>
        <p:sp>
          <p:nvSpPr>
            <p:cNvPr id="149511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2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3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4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5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6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7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8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9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20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1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2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3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509" name="Text Box 96"/>
          <p:cNvSpPr txBox="1">
            <a:spLocks noChangeArrowheads="1"/>
          </p:cNvSpPr>
          <p:nvPr/>
        </p:nvSpPr>
        <p:spPr bwMode="auto">
          <a:xfrm>
            <a:off x="6275388" y="5384800"/>
            <a:ext cx="22431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How many states would a 100</a:t>
            </a:r>
            <a:r>
              <a:rPr lang="en-US" altLang="en-US" sz="1400" baseline="30000">
                <a:solidFill>
                  <a:srgbClr val="008000"/>
                </a:solidFill>
                <a:latin typeface="Comic Sans MS" pitchFamily="66" charset="0"/>
              </a:rPr>
              <a:t>th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-to-last-character FSM have?</a:t>
            </a:r>
          </a:p>
        </p:txBody>
      </p:sp>
      <p:pic>
        <p:nvPicPr>
          <p:cNvPr id="149510" name="Picture 1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439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6"/>
          <p:cNvSpPr txBox="1">
            <a:spLocks noChangeArrowheads="1"/>
          </p:cNvSpPr>
          <p:nvPr/>
        </p:nvSpPr>
        <p:spPr bwMode="auto">
          <a:xfrm>
            <a:off x="685800" y="1905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Times" charset="0"/>
              </a:rPr>
              <a:t>FSMs can't </a:t>
            </a:r>
            <a:r>
              <a:rPr lang="en-US" altLang="en-US" sz="3600" b="1" i="1">
                <a:latin typeface="Times" charset="0"/>
              </a:rPr>
              <a:t>count</a:t>
            </a:r>
            <a:r>
              <a:rPr lang="en-US" altLang="en-US" sz="3600">
                <a:latin typeface="Times" charset="0"/>
              </a:rPr>
              <a:t>...</a:t>
            </a:r>
          </a:p>
        </p:txBody>
      </p:sp>
      <p:sp>
        <p:nvSpPr>
          <p:cNvPr id="150531" name="Rectangle 42"/>
          <p:cNvSpPr>
            <a:spLocks noChangeArrowheads="1"/>
          </p:cNvSpPr>
          <p:nvPr/>
        </p:nvSpPr>
        <p:spPr bwMode="auto">
          <a:xfrm>
            <a:off x="457200" y="16764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Because they're finite, FSMs can only count </a:t>
            </a:r>
            <a:r>
              <a:rPr lang="en-US" altLang="en-US" b="1" i="1">
                <a:latin typeface="Calibri" pitchFamily="34" charset="0"/>
              </a:rPr>
              <a:t>finitely high</a:t>
            </a:r>
            <a:r>
              <a:rPr lang="en-US" altLang="en-US">
                <a:latin typeface="Calibri" pitchFamily="34" charset="0"/>
              </a:rPr>
              <a:t> !</a:t>
            </a:r>
          </a:p>
        </p:txBody>
      </p:sp>
      <p:grpSp>
        <p:nvGrpSpPr>
          <p:cNvPr id="150532" name="Group 81"/>
          <p:cNvGrpSpPr>
            <a:grpSpLocks/>
          </p:cNvGrpSpPr>
          <p:nvPr/>
        </p:nvGrpSpPr>
        <p:grpSpPr bwMode="auto">
          <a:xfrm>
            <a:off x="6586538" y="6307138"/>
            <a:ext cx="366712" cy="415925"/>
            <a:chOff x="2928" y="1051"/>
            <a:chExt cx="840" cy="957"/>
          </a:xfrm>
        </p:grpSpPr>
        <p:sp>
          <p:nvSpPr>
            <p:cNvPr id="150549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50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1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2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3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4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5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6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7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8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59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60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61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533" name="Text Box 96"/>
          <p:cNvSpPr txBox="1">
            <a:spLocks noChangeArrowheads="1"/>
          </p:cNvSpPr>
          <p:nvPr/>
        </p:nvSpPr>
        <p:spPr bwMode="auto">
          <a:xfrm>
            <a:off x="6761163" y="6226175"/>
            <a:ext cx="2241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Can </a:t>
            </a:r>
            <a:r>
              <a:rPr lang="en-US" altLang="en-US" sz="1400" b="1" i="1">
                <a:solidFill>
                  <a:srgbClr val="008000"/>
                </a:solidFill>
                <a:latin typeface="Comic Sans MS" pitchFamily="66" charset="0"/>
              </a:rPr>
              <a:t>computers 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handle </a:t>
            </a:r>
            <a:r>
              <a:rPr lang="en-US" altLang="en-US" sz="1400" i="1">
                <a:solidFill>
                  <a:srgbClr val="008000"/>
                </a:solidFill>
                <a:latin typeface="Comic Sans MS" pitchFamily="66" charset="0"/>
              </a:rPr>
              <a:t>arbitrary 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arithmetic?</a:t>
            </a:r>
          </a:p>
        </p:txBody>
      </p:sp>
      <p:grpSp>
        <p:nvGrpSpPr>
          <p:cNvPr id="150534" name="Group 5"/>
          <p:cNvGrpSpPr>
            <a:grpSpLocks/>
          </p:cNvGrpSpPr>
          <p:nvPr/>
        </p:nvGrpSpPr>
        <p:grpSpPr bwMode="auto">
          <a:xfrm>
            <a:off x="436563" y="1066800"/>
            <a:ext cx="8218487" cy="180975"/>
            <a:chOff x="295" y="1311"/>
            <a:chExt cx="5177" cy="114"/>
          </a:xfrm>
        </p:grpSpPr>
        <p:sp>
          <p:nvSpPr>
            <p:cNvPr id="150547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48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0535" name="Rectangle 23"/>
          <p:cNvSpPr>
            <a:spLocks noChangeArrowheads="1"/>
          </p:cNvSpPr>
          <p:nvPr/>
        </p:nvSpPr>
        <p:spPr bwMode="auto">
          <a:xfrm>
            <a:off x="457200" y="5557838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They can handle </a:t>
            </a:r>
            <a:r>
              <a:rPr lang="en-US" altLang="en-US" b="1" i="1">
                <a:latin typeface="Calibri" pitchFamily="34" charset="0"/>
              </a:rPr>
              <a:t>modulo</a:t>
            </a:r>
            <a:r>
              <a:rPr lang="en-US" altLang="en-US">
                <a:latin typeface="Calibri" pitchFamily="34" charset="0"/>
              </a:rPr>
              <a:t>, but not arbitrary, arithmetic </a:t>
            </a:r>
          </a:p>
        </p:txBody>
      </p:sp>
      <p:sp>
        <p:nvSpPr>
          <p:cNvPr id="150536" name="Rectangle 24"/>
          <p:cNvSpPr>
            <a:spLocks noChangeArrowheads="1"/>
          </p:cNvSpPr>
          <p:nvPr/>
        </p:nvSpPr>
        <p:spPr bwMode="auto">
          <a:xfrm>
            <a:off x="914400" y="2452688"/>
            <a:ext cx="3068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Computable with FSMs</a:t>
            </a:r>
            <a:endParaRPr lang="en-US" altLang="en-US">
              <a:solidFill>
                <a:srgbClr val="800000"/>
              </a:solidFill>
            </a:endParaRPr>
          </a:p>
        </p:txBody>
      </p:sp>
      <p:sp>
        <p:nvSpPr>
          <p:cNvPr id="150537" name="Rectangle 25"/>
          <p:cNvSpPr>
            <a:spLocks noChangeArrowheads="1"/>
          </p:cNvSpPr>
          <p:nvPr/>
        </p:nvSpPr>
        <p:spPr bwMode="auto">
          <a:xfrm>
            <a:off x="4819650" y="2452688"/>
            <a:ext cx="3392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800000"/>
                </a:solidFill>
                <a:latin typeface="Calibri" pitchFamily="34" charset="0"/>
              </a:rPr>
              <a:t>Uncomputable </a:t>
            </a:r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with FSMs</a:t>
            </a:r>
            <a:endParaRPr lang="en-US" altLang="en-US">
              <a:solidFill>
                <a:srgbClr val="80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3048001" y="3962400"/>
            <a:ext cx="2743200" cy="3175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539" name="Rectangle 28"/>
          <p:cNvSpPr>
            <a:spLocks noChangeArrowheads="1"/>
          </p:cNvSpPr>
          <p:nvPr/>
        </p:nvSpPr>
        <p:spPr bwMode="auto">
          <a:xfrm>
            <a:off x="1085850" y="3048000"/>
            <a:ext cx="2506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even/odd sums or differences </a:t>
            </a:r>
            <a:endParaRPr lang="en-US" altLang="en-US" sz="1500"/>
          </a:p>
        </p:txBody>
      </p:sp>
      <p:sp>
        <p:nvSpPr>
          <p:cNvPr id="150540" name="Rectangle 29"/>
          <p:cNvSpPr>
            <a:spLocks noChangeArrowheads="1"/>
          </p:cNvSpPr>
          <p:nvPr/>
        </p:nvSpPr>
        <p:spPr bwMode="auto">
          <a:xfrm>
            <a:off x="1076325" y="3451225"/>
            <a:ext cx="2252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multiples of other integers</a:t>
            </a:r>
            <a:endParaRPr lang="en-US" altLang="en-US" sz="1500"/>
          </a:p>
        </p:txBody>
      </p:sp>
      <p:sp>
        <p:nvSpPr>
          <p:cNvPr id="150541" name="Rectangle 30"/>
          <p:cNvSpPr>
            <a:spLocks noChangeArrowheads="1"/>
          </p:cNvSpPr>
          <p:nvPr/>
        </p:nvSpPr>
        <p:spPr bwMode="auto">
          <a:xfrm>
            <a:off x="1066800" y="3886200"/>
            <a:ext cx="2549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finite constraints on the input:</a:t>
            </a:r>
          </a:p>
        </p:txBody>
      </p:sp>
      <p:sp>
        <p:nvSpPr>
          <p:cNvPr id="150542" name="Rectangle 31"/>
          <p:cNvSpPr>
            <a:spLocks noChangeArrowheads="1"/>
          </p:cNvSpPr>
          <p:nvPr/>
        </p:nvSpPr>
        <p:spPr bwMode="auto">
          <a:xfrm>
            <a:off x="1327150" y="4197350"/>
            <a:ext cx="25447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third digit is a 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third-to-last digit is a 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third digit == third-to-last digit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etc.</a:t>
            </a:r>
          </a:p>
        </p:txBody>
      </p:sp>
      <p:sp>
        <p:nvSpPr>
          <p:cNvPr id="150543" name="Rectangle 32"/>
          <p:cNvSpPr>
            <a:spLocks noChangeArrowheads="1"/>
          </p:cNvSpPr>
          <p:nvPr/>
        </p:nvSpPr>
        <p:spPr bwMode="auto">
          <a:xfrm>
            <a:off x="5029200" y="3048000"/>
            <a:ext cx="2441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equal numbers of two values</a:t>
            </a:r>
            <a:endParaRPr lang="en-US" altLang="en-US" sz="1500"/>
          </a:p>
        </p:txBody>
      </p:sp>
      <p:sp>
        <p:nvSpPr>
          <p:cNvPr id="150544" name="Rectangle 33"/>
          <p:cNvSpPr>
            <a:spLocks noChangeArrowheads="1"/>
          </p:cNvSpPr>
          <p:nvPr/>
        </p:nvSpPr>
        <p:spPr bwMode="auto">
          <a:xfrm>
            <a:off x="5029200" y="3429000"/>
            <a:ext cx="34591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a specified difference between two values</a:t>
            </a:r>
            <a:endParaRPr lang="en-US" altLang="en-US" sz="1500"/>
          </a:p>
        </p:txBody>
      </p:sp>
      <p:sp>
        <p:nvSpPr>
          <p:cNvPr id="150545" name="Rectangle 34"/>
          <p:cNvSpPr>
            <a:spLocks noChangeArrowheads="1"/>
          </p:cNvSpPr>
          <p:nvPr/>
        </p:nvSpPr>
        <p:spPr bwMode="auto">
          <a:xfrm>
            <a:off x="5029200" y="3886200"/>
            <a:ext cx="1158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palindromes</a:t>
            </a:r>
            <a:endParaRPr lang="en-US" altLang="en-US" sz="1500"/>
          </a:p>
        </p:txBody>
      </p:sp>
      <p:sp>
        <p:nvSpPr>
          <p:cNvPr id="150546" name="Rectangle 35"/>
          <p:cNvSpPr>
            <a:spLocks noChangeArrowheads="1"/>
          </p:cNvSpPr>
          <p:nvPr/>
        </p:nvSpPr>
        <p:spPr bwMode="auto">
          <a:xfrm>
            <a:off x="5029200" y="4400550"/>
            <a:ext cx="289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i="1">
                <a:latin typeface="Calibri" pitchFamily="34" charset="0"/>
              </a:rPr>
              <a:t>anything modeled by a potentially unbounded </a:t>
            </a:r>
            <a:r>
              <a:rPr lang="en-US" altLang="en-US" sz="1500" b="1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sz="1500" i="1">
                <a:latin typeface="Calibri" pitchFamily="34" charset="0"/>
              </a:rPr>
              <a:t> loop</a:t>
            </a:r>
            <a:endParaRPr lang="en-US" altLang="en-US" sz="15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330325" y="3581400"/>
            <a:ext cx="6477000" cy="228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51555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5157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8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1556" name="Text Box 5"/>
          <p:cNvSpPr txBox="1">
            <a:spLocks noChangeArrowheads="1"/>
          </p:cNvSpPr>
          <p:nvPr/>
        </p:nvSpPr>
        <p:spPr bwMode="auto">
          <a:xfrm>
            <a:off x="1620838" y="165100"/>
            <a:ext cx="60753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i="1"/>
              <a:t>Uncomputable  </a:t>
            </a:r>
            <a:r>
              <a:rPr lang="en-US" altLang="en-US" sz="4200"/>
              <a:t>problems?</a:t>
            </a:r>
          </a:p>
        </p:txBody>
      </p:sp>
      <p:sp>
        <p:nvSpPr>
          <p:cNvPr id="151557" name="Text Box 6"/>
          <p:cNvSpPr txBox="1">
            <a:spLocks noChangeArrowheads="1"/>
          </p:cNvSpPr>
          <p:nvPr/>
        </p:nvSpPr>
        <p:spPr bwMode="auto">
          <a:xfrm>
            <a:off x="2170113" y="2959100"/>
            <a:ext cx="472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Perhaps this is not all that surprising…</a:t>
            </a:r>
          </a:p>
        </p:txBody>
      </p:sp>
      <p:sp>
        <p:nvSpPr>
          <p:cNvPr id="151558" name="Text Box 7"/>
          <p:cNvSpPr txBox="1">
            <a:spLocks noChangeArrowheads="1"/>
          </p:cNvSpPr>
          <p:nvPr/>
        </p:nvSpPr>
        <p:spPr bwMode="auto">
          <a:xfrm>
            <a:off x="1179513" y="1524000"/>
            <a:ext cx="67135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latin typeface="Comic Sans MS" pitchFamily="66" charset="0"/>
              </a:rPr>
              <a:t>There are many problems computers can't solve at all !</a:t>
            </a:r>
          </a:p>
        </p:txBody>
      </p:sp>
      <p:sp>
        <p:nvSpPr>
          <p:cNvPr id="151559" name="Text Box 8"/>
          <p:cNvSpPr txBox="1">
            <a:spLocks noChangeArrowheads="1"/>
          </p:cNvSpPr>
          <p:nvPr/>
        </p:nvSpPr>
        <p:spPr bwMode="auto">
          <a:xfrm>
            <a:off x="2133600" y="4246563"/>
            <a:ext cx="273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8E0103"/>
                </a:solidFill>
              </a:rPr>
              <a:t> global warming</a:t>
            </a:r>
          </a:p>
        </p:txBody>
      </p:sp>
      <p:sp>
        <p:nvSpPr>
          <p:cNvPr id="151560" name="Text Box 9"/>
          <p:cNvSpPr txBox="1">
            <a:spLocks noChangeArrowheads="1"/>
          </p:cNvSpPr>
          <p:nvPr/>
        </p:nvSpPr>
        <p:spPr bwMode="auto">
          <a:xfrm>
            <a:off x="2133600" y="3733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8E0103"/>
                </a:solidFill>
              </a:rPr>
              <a:t> losing to the Oakland Raiders</a:t>
            </a:r>
          </a:p>
        </p:txBody>
      </p:sp>
      <p:sp>
        <p:nvSpPr>
          <p:cNvPr id="151561" name="Text Box 11"/>
          <p:cNvSpPr txBox="1">
            <a:spLocks noChangeArrowheads="1"/>
          </p:cNvSpPr>
          <p:nvPr/>
        </p:nvSpPr>
        <p:spPr bwMode="auto">
          <a:xfrm>
            <a:off x="2133600" y="4757738"/>
            <a:ext cx="273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8E0103"/>
                </a:solidFill>
              </a:rPr>
              <a:t> disbelief in aliens</a:t>
            </a:r>
          </a:p>
        </p:txBody>
      </p:sp>
      <p:grpSp>
        <p:nvGrpSpPr>
          <p:cNvPr id="151562" name="Group 14"/>
          <p:cNvGrpSpPr>
            <a:grpSpLocks/>
          </p:cNvGrpSpPr>
          <p:nvPr/>
        </p:nvGrpSpPr>
        <p:grpSpPr bwMode="auto">
          <a:xfrm>
            <a:off x="7308850" y="4829175"/>
            <a:ext cx="334963" cy="406400"/>
            <a:chOff x="2928" y="1051"/>
            <a:chExt cx="840" cy="957"/>
          </a:xfrm>
        </p:grpSpPr>
        <p:sp>
          <p:nvSpPr>
            <p:cNvPr id="151566" name="Freeform 15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7" name="Oval 16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68" name="Oval 17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69" name="Oval 18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0" name="Oval 19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1" name="Oval 20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2" name="Oval 21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3" name="Oval 22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4" name="AutoShape 23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5" name="Freeform 24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6" name="Freeform 25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7" name="Freeform 26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8" name="Freeform 27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563" name="Text Box 28"/>
          <p:cNvSpPr txBox="1">
            <a:spLocks noChangeArrowheads="1"/>
          </p:cNvSpPr>
          <p:nvPr/>
        </p:nvSpPr>
        <p:spPr bwMode="auto">
          <a:xfrm>
            <a:off x="5715000" y="4795838"/>
            <a:ext cx="1620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008000"/>
                </a:solidFill>
                <a:latin typeface="Comic Sans MS" pitchFamily="66" charset="0"/>
              </a:rPr>
              <a:t>Surely you jest!!!</a:t>
            </a:r>
          </a:p>
        </p:txBody>
      </p:sp>
      <p:sp>
        <p:nvSpPr>
          <p:cNvPr id="151564" name="Text Box 6"/>
          <p:cNvSpPr txBox="1">
            <a:spLocks noChangeArrowheads="1"/>
          </p:cNvSpPr>
          <p:nvPr/>
        </p:nvSpPr>
        <p:spPr bwMode="auto">
          <a:xfrm>
            <a:off x="1668463" y="6245225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i="1"/>
              <a:t>Warning: </a:t>
            </a:r>
            <a:r>
              <a:rPr lang="en-US" altLang="en-US" sz="1800"/>
              <a:t>these problems may appear on the CS 5 final!</a:t>
            </a:r>
          </a:p>
        </p:txBody>
      </p:sp>
      <p:sp>
        <p:nvSpPr>
          <p:cNvPr id="151565" name="Text Box 11"/>
          <p:cNvSpPr txBox="1">
            <a:spLocks noChangeArrowheads="1"/>
          </p:cNvSpPr>
          <p:nvPr/>
        </p:nvSpPr>
        <p:spPr bwMode="auto">
          <a:xfrm>
            <a:off x="2133600" y="52705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8E0103"/>
                </a:solidFill>
              </a:rPr>
              <a:t> anything, if using Vista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31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Text Box 32"/>
          <p:cNvSpPr txBox="1">
            <a:spLocks noChangeArrowheads="1"/>
          </p:cNvSpPr>
          <p:nvPr/>
        </p:nvSpPr>
        <p:spPr bwMode="auto">
          <a:xfrm>
            <a:off x="579120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8000"/>
                </a:solidFill>
                <a:latin typeface="Arial" pitchFamily="34" charset="0"/>
              </a:rPr>
              <a:t>Programs</a:t>
            </a:r>
            <a:endParaRPr lang="en-US" altLang="en-US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15258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5262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2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2211388" y="165100"/>
            <a:ext cx="48085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i="1"/>
              <a:t>Proof strategy ?</a:t>
            </a:r>
            <a:endParaRPr lang="en-US" altLang="en-US" sz="4200"/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4451350" y="1820863"/>
            <a:ext cx="88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that</a:t>
            </a:r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304800" y="182086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There are</a:t>
            </a:r>
          </a:p>
        </p:txBody>
      </p:sp>
      <p:grpSp>
        <p:nvGrpSpPr>
          <p:cNvPr id="152584" name="Group 8"/>
          <p:cNvGrpSpPr>
            <a:grpSpLocks/>
          </p:cNvGrpSpPr>
          <p:nvPr/>
        </p:nvGrpSpPr>
        <p:grpSpPr bwMode="auto">
          <a:xfrm>
            <a:off x="1671638" y="1427163"/>
            <a:ext cx="2754312" cy="1246187"/>
            <a:chOff x="956" y="907"/>
            <a:chExt cx="1735" cy="785"/>
          </a:xfrm>
        </p:grpSpPr>
        <p:sp>
          <p:nvSpPr>
            <p:cNvPr id="152619" name="Rectangle 9"/>
            <p:cNvSpPr>
              <a:spLocks noChangeArrowheads="1"/>
            </p:cNvSpPr>
            <p:nvPr/>
          </p:nvSpPr>
          <p:spPr bwMode="auto">
            <a:xfrm>
              <a:off x="1064" y="907"/>
              <a:ext cx="1519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AF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20" name="Rectangle 10"/>
            <p:cNvSpPr>
              <a:spLocks noChangeArrowheads="1"/>
            </p:cNvSpPr>
            <p:nvPr/>
          </p:nvSpPr>
          <p:spPr bwMode="auto">
            <a:xfrm>
              <a:off x="956" y="912"/>
              <a:ext cx="173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well-defined </a:t>
              </a:r>
              <a:r>
                <a:rPr lang="en-US" altLang="en-US" b="1" i="1"/>
                <a:t>computational</a:t>
              </a:r>
              <a:r>
                <a:rPr lang="en-US" altLang="en-US"/>
                <a:t> problems</a:t>
              </a:r>
            </a:p>
          </p:txBody>
        </p:sp>
      </p:grpSp>
      <p:grpSp>
        <p:nvGrpSpPr>
          <p:cNvPr id="152585" name="Group 11"/>
          <p:cNvGrpSpPr>
            <a:grpSpLocks/>
          </p:cNvGrpSpPr>
          <p:nvPr/>
        </p:nvGrpSpPr>
        <p:grpSpPr bwMode="auto">
          <a:xfrm>
            <a:off x="5364163" y="1427163"/>
            <a:ext cx="2011362" cy="1246187"/>
            <a:chOff x="3341" y="891"/>
            <a:chExt cx="1267" cy="785"/>
          </a:xfrm>
        </p:grpSpPr>
        <p:sp>
          <p:nvSpPr>
            <p:cNvPr id="152617" name="Rectangle 12"/>
            <p:cNvSpPr>
              <a:spLocks noChangeArrowheads="1"/>
            </p:cNvSpPr>
            <p:nvPr/>
          </p:nvSpPr>
          <p:spPr bwMode="auto">
            <a:xfrm>
              <a:off x="3367" y="891"/>
              <a:ext cx="1214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18" name="Text Box 13"/>
            <p:cNvSpPr txBox="1">
              <a:spLocks noChangeArrowheads="1"/>
            </p:cNvSpPr>
            <p:nvPr/>
          </p:nvSpPr>
          <p:spPr bwMode="auto">
            <a:xfrm>
              <a:off x="3341" y="1024"/>
              <a:ext cx="12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no computer program</a:t>
              </a:r>
            </a:p>
          </p:txBody>
        </p:sp>
      </p:grpSp>
      <p:grpSp>
        <p:nvGrpSpPr>
          <p:cNvPr id="152586" name="Group 14"/>
          <p:cNvGrpSpPr>
            <a:grpSpLocks/>
          </p:cNvGrpSpPr>
          <p:nvPr/>
        </p:nvGrpSpPr>
        <p:grpSpPr bwMode="auto">
          <a:xfrm>
            <a:off x="7400925" y="1736725"/>
            <a:ext cx="1524000" cy="625475"/>
            <a:chOff x="4662" y="1036"/>
            <a:chExt cx="960" cy="394"/>
          </a:xfrm>
        </p:grpSpPr>
        <p:sp>
          <p:nvSpPr>
            <p:cNvPr id="152615" name="Text Box 15"/>
            <p:cNvSpPr txBox="1">
              <a:spLocks noChangeArrowheads="1"/>
            </p:cNvSpPr>
            <p:nvPr/>
          </p:nvSpPr>
          <p:spPr bwMode="auto">
            <a:xfrm>
              <a:off x="4662" y="1257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/>
                <a:t>even with ∞ memory</a:t>
              </a:r>
            </a:p>
          </p:txBody>
        </p:sp>
        <p:sp>
          <p:nvSpPr>
            <p:cNvPr id="152616" name="Text Box 16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can solve</a:t>
              </a:r>
            </a:p>
          </p:txBody>
        </p:sp>
      </p:grpSp>
      <p:sp>
        <p:nvSpPr>
          <p:cNvPr id="152587" name="Oval 17"/>
          <p:cNvSpPr>
            <a:spLocks noChangeArrowheads="1"/>
          </p:cNvSpPr>
          <p:nvPr/>
        </p:nvSpPr>
        <p:spPr bwMode="auto">
          <a:xfrm>
            <a:off x="914400" y="3379788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88" name="Text Box 18"/>
          <p:cNvSpPr txBox="1">
            <a:spLocks noChangeArrowheads="1"/>
          </p:cNvSpPr>
          <p:nvPr/>
        </p:nvSpPr>
        <p:spPr bwMode="auto">
          <a:xfrm>
            <a:off x="698500" y="5881688"/>
            <a:ext cx="439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AF9"/>
              </a:solidFill>
              <a:latin typeface="Arial" pitchFamily="34" charset="0"/>
            </a:endParaRPr>
          </a:p>
        </p:txBody>
      </p:sp>
      <p:sp>
        <p:nvSpPr>
          <p:cNvPr id="152589" name="Oval 19"/>
          <p:cNvSpPr>
            <a:spLocks noChangeArrowheads="1"/>
          </p:cNvSpPr>
          <p:nvPr/>
        </p:nvSpPr>
        <p:spPr bwMode="auto">
          <a:xfrm>
            <a:off x="12652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52590" name="Oval 20"/>
          <p:cNvSpPr>
            <a:spLocks noChangeArrowheads="1"/>
          </p:cNvSpPr>
          <p:nvPr/>
        </p:nvSpPr>
        <p:spPr bwMode="auto">
          <a:xfrm>
            <a:off x="20050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Bio/CS 6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52591" name="Oval 21"/>
          <p:cNvSpPr>
            <a:spLocks noChangeArrowheads="1"/>
          </p:cNvSpPr>
          <p:nvPr/>
        </p:nvSpPr>
        <p:spPr bwMode="auto">
          <a:xfrm>
            <a:off x="2133600" y="4362450"/>
            <a:ext cx="2222500" cy="96361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Positive Integer 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Predicates ~</a:t>
            </a:r>
            <a:r>
              <a:rPr lang="en-US" altLang="en-US" sz="1800" b="1">
                <a:latin typeface="Arial" pitchFamily="34" charset="0"/>
              </a:rPr>
              <a:t> PIP</a:t>
            </a:r>
            <a:r>
              <a:rPr lang="en-US" altLang="en-US" sz="1800">
                <a:latin typeface="Arial" pitchFamily="34" charset="0"/>
              </a:rPr>
              <a:t>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52592" name="Oval 22"/>
          <p:cNvSpPr>
            <a:spLocks noChangeArrowheads="1"/>
          </p:cNvSpPr>
          <p:nvPr/>
        </p:nvSpPr>
        <p:spPr bwMode="auto">
          <a:xfrm>
            <a:off x="3995738" y="415925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93" name="Oval 23"/>
          <p:cNvSpPr>
            <a:spLocks noChangeArrowheads="1"/>
          </p:cNvSpPr>
          <p:nvPr/>
        </p:nvSpPr>
        <p:spPr bwMode="auto">
          <a:xfrm>
            <a:off x="13223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94" name="Rectangle 24"/>
          <p:cNvSpPr>
            <a:spLocks noChangeArrowheads="1"/>
          </p:cNvSpPr>
          <p:nvPr/>
        </p:nvSpPr>
        <p:spPr bwMode="auto">
          <a:xfrm>
            <a:off x="1260475" y="4964113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Mario Kart</a:t>
            </a:r>
          </a:p>
        </p:txBody>
      </p:sp>
      <p:sp>
        <p:nvSpPr>
          <p:cNvPr id="152595" name="Rectangle 25"/>
          <p:cNvSpPr>
            <a:spLocks noChangeArrowheads="1"/>
          </p:cNvSpPr>
          <p:nvPr/>
        </p:nvSpPr>
        <p:spPr bwMode="auto">
          <a:xfrm>
            <a:off x="4002088" y="4170363"/>
            <a:ext cx="677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>
                <a:latin typeface="Arial" pitchFamily="34" charset="0"/>
              </a:rPr>
              <a:t>String matching</a:t>
            </a:r>
          </a:p>
        </p:txBody>
      </p:sp>
      <p:sp>
        <p:nvSpPr>
          <p:cNvPr id="152596" name="Rectangle 26"/>
          <p:cNvSpPr>
            <a:spLocks noChangeArrowheads="1"/>
          </p:cNvSpPr>
          <p:nvPr/>
        </p:nvSpPr>
        <p:spPr bwMode="auto">
          <a:xfrm>
            <a:off x="548640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52597" name="Rectangle 27"/>
          <p:cNvSpPr>
            <a:spLocks noChangeArrowheads="1"/>
          </p:cNvSpPr>
          <p:nvPr/>
        </p:nvSpPr>
        <p:spPr bwMode="auto">
          <a:xfrm>
            <a:off x="548640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52598" name="Text Box 29"/>
          <p:cNvSpPr txBox="1">
            <a:spLocks noChangeArrowheads="1"/>
          </p:cNvSpPr>
          <p:nvPr/>
        </p:nvSpPr>
        <p:spPr bwMode="auto">
          <a:xfrm>
            <a:off x="1646238" y="3706813"/>
            <a:ext cx="2495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AF9"/>
                </a:solidFill>
                <a:latin typeface="Comic Sans MS" pitchFamily="66" charset="0"/>
              </a:rPr>
              <a:t>There are more of these …</a:t>
            </a:r>
          </a:p>
        </p:txBody>
      </p:sp>
      <p:sp>
        <p:nvSpPr>
          <p:cNvPr id="152599" name="Text Box 30"/>
          <p:cNvSpPr txBox="1">
            <a:spLocks noChangeArrowheads="1"/>
          </p:cNvSpPr>
          <p:nvPr/>
        </p:nvSpPr>
        <p:spPr bwMode="auto">
          <a:xfrm>
            <a:off x="5461000" y="3802063"/>
            <a:ext cx="25654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>
                <a:solidFill>
                  <a:srgbClr val="008000"/>
                </a:solidFill>
                <a:latin typeface="Comic Sans MS" pitchFamily="66" charset="0"/>
              </a:rPr>
              <a:t>than these!</a:t>
            </a:r>
          </a:p>
        </p:txBody>
      </p:sp>
      <p:sp>
        <p:nvSpPr>
          <p:cNvPr id="152600" name="Rectangle 33"/>
          <p:cNvSpPr>
            <a:spLocks noChangeArrowheads="1"/>
          </p:cNvSpPr>
          <p:nvPr/>
        </p:nvSpPr>
        <p:spPr bwMode="auto">
          <a:xfrm>
            <a:off x="6781800" y="6324600"/>
            <a:ext cx="184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/>
              <a:t>They look the same to me!</a:t>
            </a:r>
          </a:p>
        </p:txBody>
      </p:sp>
      <p:grpSp>
        <p:nvGrpSpPr>
          <p:cNvPr id="152601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152602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03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4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5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6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7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8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9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10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11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12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13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14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51"/>
          <p:cNvSpPr>
            <a:spLocks noChangeArrowheads="1"/>
          </p:cNvSpPr>
          <p:nvPr/>
        </p:nvSpPr>
        <p:spPr bwMode="auto">
          <a:xfrm>
            <a:off x="5257800" y="4092575"/>
            <a:ext cx="3124200" cy="412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53603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5363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3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3604" name="Rectangle 8"/>
          <p:cNvSpPr>
            <a:spLocks noChangeArrowheads="1"/>
          </p:cNvSpPr>
          <p:nvPr/>
        </p:nvSpPr>
        <p:spPr bwMode="auto">
          <a:xfrm>
            <a:off x="393700" y="1336675"/>
            <a:ext cx="5492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/>
              <a:t>There are </a:t>
            </a:r>
            <a:r>
              <a:rPr lang="en-US" altLang="en-US" sz="2200" i="1"/>
              <a:t>infinitely many</a:t>
            </a:r>
            <a:r>
              <a:rPr lang="en-US" altLang="en-US" sz="2200"/>
              <a:t> of both….</a:t>
            </a:r>
          </a:p>
        </p:txBody>
      </p:sp>
      <p:sp>
        <p:nvSpPr>
          <p:cNvPr id="153605" name="Rectangle 26"/>
          <p:cNvSpPr>
            <a:spLocks noChangeArrowheads="1"/>
          </p:cNvSpPr>
          <p:nvPr/>
        </p:nvSpPr>
        <p:spPr bwMode="auto">
          <a:xfrm>
            <a:off x="2033588" y="1781175"/>
            <a:ext cx="6831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200"/>
              <a:t>…but not all infinities are created equal!</a:t>
            </a:r>
          </a:p>
        </p:txBody>
      </p:sp>
      <p:sp>
        <p:nvSpPr>
          <p:cNvPr id="153606" name="Text Box 27"/>
          <p:cNvSpPr txBox="1">
            <a:spLocks noChangeArrowheads="1"/>
          </p:cNvSpPr>
          <p:nvPr/>
        </p:nvSpPr>
        <p:spPr bwMode="auto">
          <a:xfrm>
            <a:off x="307975" y="3355975"/>
            <a:ext cx="45497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latin typeface="Arial" pitchFamily="34" charset="0"/>
              </a:rPr>
              <a:t>{       ,          ,          }</a:t>
            </a:r>
          </a:p>
          <a:p>
            <a:pPr>
              <a:spcBef>
                <a:spcPct val="50000"/>
              </a:spcBef>
            </a:pPr>
            <a:endParaRPr lang="en-US" altLang="en-US" sz="36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>
                <a:latin typeface="Arial" pitchFamily="34" charset="0"/>
              </a:rPr>
              <a:t>{  1  ,    2   ,    3  }</a:t>
            </a:r>
          </a:p>
        </p:txBody>
      </p:sp>
      <p:pic>
        <p:nvPicPr>
          <p:cNvPr id="153607" name="Picture 43" descr="card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263900"/>
            <a:ext cx="604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8" name="Line 45"/>
          <p:cNvSpPr>
            <a:spLocks noChangeShapeType="1"/>
          </p:cNvSpPr>
          <p:nvPr/>
        </p:nvSpPr>
        <p:spPr bwMode="auto">
          <a:xfrm flipH="1">
            <a:off x="942975" y="4113213"/>
            <a:ext cx="107950" cy="8842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9" name="Line 46"/>
          <p:cNvSpPr>
            <a:spLocks noChangeShapeType="1"/>
          </p:cNvSpPr>
          <p:nvPr/>
        </p:nvSpPr>
        <p:spPr bwMode="auto">
          <a:xfrm flipH="1">
            <a:off x="2114550" y="4344988"/>
            <a:ext cx="69850" cy="6842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0" name="Text Box 47"/>
          <p:cNvSpPr txBox="1">
            <a:spLocks noChangeArrowheads="1"/>
          </p:cNvSpPr>
          <p:nvPr/>
        </p:nvSpPr>
        <p:spPr bwMode="auto">
          <a:xfrm>
            <a:off x="4764088" y="3298825"/>
            <a:ext cx="40528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Two sets have equal size if </a:t>
            </a:r>
          </a:p>
          <a:p>
            <a:pPr algn="ctr"/>
            <a:r>
              <a:rPr lang="en-US" altLang="en-US">
                <a:latin typeface="Arial" pitchFamily="34" charset="0"/>
              </a:rPr>
              <a:t>their elements have a</a:t>
            </a:r>
          </a:p>
          <a:p>
            <a:pPr algn="ctr"/>
            <a:r>
              <a:rPr lang="en-US" altLang="en-US">
                <a:latin typeface="Arial" pitchFamily="34" charset="0"/>
              </a:rPr>
              <a:t> </a:t>
            </a:r>
            <a:r>
              <a:rPr lang="en-US" altLang="en-US" i="1">
                <a:latin typeface="Arial" pitchFamily="34" charset="0"/>
              </a:rPr>
              <a:t>one-to-one matching</a:t>
            </a:r>
            <a:r>
              <a:rPr lang="en-US" altLang="en-US">
                <a:latin typeface="Arial" pitchFamily="34" charset="0"/>
              </a:rPr>
              <a:t> </a:t>
            </a:r>
          </a:p>
        </p:txBody>
      </p:sp>
      <p:sp>
        <p:nvSpPr>
          <p:cNvPr id="153611" name="Text Box 48"/>
          <p:cNvSpPr txBox="1">
            <a:spLocks noChangeArrowheads="1"/>
          </p:cNvSpPr>
          <p:nvPr/>
        </p:nvSpPr>
        <p:spPr bwMode="auto">
          <a:xfrm>
            <a:off x="4845050" y="495141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  <a:cs typeface="Arial" pitchFamily="34" charset="0"/>
              </a:rPr>
              <a:t>This matching is called a </a:t>
            </a:r>
            <a:r>
              <a:rPr lang="en-US" altLang="en-US" sz="1800" b="1" i="1">
                <a:latin typeface="Arial" pitchFamily="34" charset="0"/>
                <a:cs typeface="Arial" pitchFamily="34" charset="0"/>
              </a:rPr>
              <a:t>bijection</a:t>
            </a:r>
            <a:r>
              <a:rPr lang="en-US" altLang="en-US" sz="180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3612" name="Line 50"/>
          <p:cNvSpPr>
            <a:spLocks noChangeShapeType="1"/>
          </p:cNvSpPr>
          <p:nvPr/>
        </p:nvSpPr>
        <p:spPr bwMode="auto">
          <a:xfrm flipH="1">
            <a:off x="3359150" y="4116388"/>
            <a:ext cx="114300" cy="9032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3" name="Text Box 52"/>
          <p:cNvSpPr txBox="1">
            <a:spLocks noChangeArrowheads="1"/>
          </p:cNvSpPr>
          <p:nvPr/>
        </p:nvSpPr>
        <p:spPr bwMode="auto">
          <a:xfrm>
            <a:off x="2211388" y="165100"/>
            <a:ext cx="48085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equal-size sets</a:t>
            </a:r>
          </a:p>
        </p:txBody>
      </p:sp>
      <p:grpSp>
        <p:nvGrpSpPr>
          <p:cNvPr id="153614" name="Group 53"/>
          <p:cNvGrpSpPr>
            <a:grpSpLocks/>
          </p:cNvGrpSpPr>
          <p:nvPr/>
        </p:nvGrpSpPr>
        <p:grpSpPr bwMode="auto">
          <a:xfrm>
            <a:off x="152400" y="6324600"/>
            <a:ext cx="344488" cy="417513"/>
            <a:chOff x="2928" y="1051"/>
            <a:chExt cx="840" cy="957"/>
          </a:xfrm>
        </p:grpSpPr>
        <p:sp>
          <p:nvSpPr>
            <p:cNvPr id="153618" name="Freeform 5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19" name="Oval 5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0" name="Oval 5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1" name="Oval 5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2" name="Oval 5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3" name="Oval 5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4" name="Oval 6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5" name="Oval 6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6" name="AutoShape 6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7" name="Freeform 6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28" name="Freeform 6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29" name="Freeform 6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30" name="Freeform 6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15" name="Text Box 67"/>
          <p:cNvSpPr txBox="1">
            <a:spLocks noChangeArrowheads="1"/>
          </p:cNvSpPr>
          <p:nvPr/>
        </p:nvSpPr>
        <p:spPr bwMode="auto">
          <a:xfrm>
            <a:off x="533400" y="6172200"/>
            <a:ext cx="4267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8000"/>
                </a:solidFill>
                <a:latin typeface="Comic Sans MS" pitchFamily="66" charset="0"/>
              </a:rPr>
              <a:t>I'd say these sets share the same </a:t>
            </a:r>
            <a:r>
              <a:rPr lang="en-US" altLang="en-US" sz="1500" b="1" i="1">
                <a:solidFill>
                  <a:srgbClr val="008000"/>
                </a:solidFill>
                <a:latin typeface="Comic Sans MS" pitchFamily="66" charset="0"/>
              </a:rPr>
              <a:t>cardinality</a:t>
            </a:r>
          </a:p>
        </p:txBody>
      </p:sp>
      <p:pic>
        <p:nvPicPr>
          <p:cNvPr id="153616" name="Picture 68" descr="cardina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436938"/>
            <a:ext cx="6731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7" name="Picture 69" descr="stanfo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3054350"/>
            <a:ext cx="8286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creen shot 2011-11-21 at 3.04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74788"/>
            <a:ext cx="7966075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509588" y="76200"/>
            <a:ext cx="8099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mbria" panose="02040503050406030204" pitchFamily="18" charset="0"/>
              </a:rPr>
              <a:t>Can TMs compute </a:t>
            </a:r>
            <a:r>
              <a:rPr lang="en-US" altLang="en-US" sz="4400" i="1" dirty="0">
                <a:latin typeface="Cambria" panose="02040503050406030204" pitchFamily="18" charset="0"/>
              </a:rPr>
              <a:t>everything</a:t>
            </a:r>
            <a:r>
              <a:rPr lang="en-US" altLang="en-US" sz="4400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2971800" y="909935"/>
            <a:ext cx="3074945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dirty="0">
                <a:latin typeface="Cambria" panose="02040503050406030204" pitchFamily="18" charset="0"/>
              </a:rPr>
              <a:t>Alan Turing says </a:t>
            </a:r>
            <a:r>
              <a:rPr lang="en-US" altLang="en-US" b="1" dirty="0">
                <a:solidFill>
                  <a:srgbClr val="008000"/>
                </a:solidFill>
                <a:latin typeface="Cambria" panose="02040503050406030204" pitchFamily="18" charset="0"/>
              </a:rPr>
              <a:t>yes</a:t>
            </a:r>
            <a:r>
              <a:rPr lang="en-US" altLang="en-US" dirty="0"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0181" name="Rectangle 1"/>
          <p:cNvSpPr>
            <a:spLocks noChangeArrowheads="1"/>
          </p:cNvSpPr>
          <p:nvPr/>
        </p:nvSpPr>
        <p:spPr bwMode="auto">
          <a:xfrm>
            <a:off x="4510088" y="6615113"/>
            <a:ext cx="45720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900"/>
              <a:t>http://www.alanturing.net/turing_archive/archive/l/l32/L32-005.html</a:t>
            </a:r>
          </a:p>
        </p:txBody>
      </p:sp>
      <p:sp>
        <p:nvSpPr>
          <p:cNvPr id="50182" name="Line 10"/>
          <p:cNvSpPr>
            <a:spLocks noChangeShapeType="1"/>
          </p:cNvSpPr>
          <p:nvPr/>
        </p:nvSpPr>
        <p:spPr bwMode="auto">
          <a:xfrm flipH="1">
            <a:off x="5105400" y="4294188"/>
            <a:ext cx="1143000" cy="1295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Rounded Rectangle 3"/>
          <p:cNvSpPr>
            <a:spLocks noChangeArrowheads="1"/>
          </p:cNvSpPr>
          <p:nvPr/>
        </p:nvSpPr>
        <p:spPr bwMode="auto">
          <a:xfrm>
            <a:off x="579438" y="5513388"/>
            <a:ext cx="7878762" cy="1066800"/>
          </a:xfrm>
          <a:prstGeom prst="roundRect">
            <a:avLst>
              <a:gd name="adj" fmla="val 16667"/>
            </a:avLst>
          </a:prstGeom>
          <a:solidFill>
            <a:srgbClr val="0080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auto">
          <a:xfrm>
            <a:off x="3962400" y="3913188"/>
            <a:ext cx="432117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8000"/>
                </a:solidFill>
                <a:latin typeface="Arial" pitchFamily="34" charset="0"/>
              </a:rPr>
              <a:t>Turing’s </a:t>
            </a:r>
            <a:r>
              <a:rPr lang="en-US" altLang="en-US" sz="2100" i="1">
                <a:solidFill>
                  <a:srgbClr val="008000"/>
                </a:solidFill>
                <a:latin typeface="Arial" pitchFamily="34" charset="0"/>
              </a:rPr>
              <a:t>Intelligent Machines, 1948</a:t>
            </a:r>
            <a:endParaRPr lang="en-US" altLang="en-US" sz="2100"/>
          </a:p>
        </p:txBody>
      </p:sp>
      <p:sp>
        <p:nvSpPr>
          <p:cNvPr id="50185" name="Line 10"/>
          <p:cNvSpPr>
            <a:spLocks noChangeShapeType="1"/>
          </p:cNvSpPr>
          <p:nvPr/>
        </p:nvSpPr>
        <p:spPr bwMode="auto">
          <a:xfrm flipH="1" flipV="1">
            <a:off x="5791200" y="3074988"/>
            <a:ext cx="838200" cy="838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Rectangle 4"/>
          <p:cNvSpPr>
            <a:spLocks noChangeArrowheads="1"/>
          </p:cNvSpPr>
          <p:nvPr/>
        </p:nvSpPr>
        <p:spPr bwMode="auto">
          <a:xfrm>
            <a:off x="1143000" y="1828800"/>
            <a:ext cx="590867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8000"/>
                </a:solidFill>
                <a:latin typeface="Arial" pitchFamily="34" charset="0"/>
              </a:rPr>
              <a:t>Turing called them </a:t>
            </a:r>
            <a:r>
              <a:rPr lang="en-US" altLang="en-US" sz="2100" i="1">
                <a:solidFill>
                  <a:srgbClr val="008000"/>
                </a:solidFill>
                <a:latin typeface="Arial" pitchFamily="34" charset="0"/>
              </a:rPr>
              <a:t>Logical Computing Machines</a:t>
            </a:r>
            <a:endParaRPr lang="en-US" altLang="en-US" sz="2100"/>
          </a:p>
        </p:txBody>
      </p:sp>
      <p:sp>
        <p:nvSpPr>
          <p:cNvPr id="50187" name="Line 10"/>
          <p:cNvSpPr>
            <a:spLocks noChangeShapeType="1"/>
          </p:cNvSpPr>
          <p:nvPr/>
        </p:nvSpPr>
        <p:spPr bwMode="auto">
          <a:xfrm flipH="1">
            <a:off x="4876800" y="2244725"/>
            <a:ext cx="320675" cy="193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91680" y="1571760"/>
              <a:ext cx="4974120" cy="4581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2320" y="1562400"/>
                <a:ext cx="4992840" cy="4599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4"/>
          <p:cNvGrpSpPr>
            <a:grpSpLocks/>
          </p:cNvGrpSpPr>
          <p:nvPr/>
        </p:nvGrpSpPr>
        <p:grpSpPr bwMode="auto">
          <a:xfrm>
            <a:off x="461963" y="990600"/>
            <a:ext cx="8218487" cy="180975"/>
            <a:chOff x="295" y="1311"/>
            <a:chExt cx="5177" cy="114"/>
          </a:xfrm>
        </p:grpSpPr>
        <p:sp>
          <p:nvSpPr>
            <p:cNvPr id="15465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5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54627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200025"/>
            <a:ext cx="1143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8" name="Rectangle 9"/>
          <p:cNvSpPr>
            <a:spLocks noChangeArrowheads="1"/>
          </p:cNvSpPr>
          <p:nvPr/>
        </p:nvSpPr>
        <p:spPr bwMode="auto">
          <a:xfrm>
            <a:off x="1154113" y="1371600"/>
            <a:ext cx="6831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/>
              <a:t>Bijections define equality for </a:t>
            </a:r>
            <a:r>
              <a:rPr lang="en-US" altLang="en-US" sz="2200" u="sng"/>
              <a:t>infinite</a:t>
            </a:r>
            <a:r>
              <a:rPr lang="en-US" altLang="en-US" sz="2200"/>
              <a:t> sets, too!</a:t>
            </a:r>
          </a:p>
        </p:txBody>
      </p:sp>
      <p:sp>
        <p:nvSpPr>
          <p:cNvPr id="154629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Z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54630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154631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154632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154633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Arial" pitchFamily="34" charset="0"/>
              </a:rPr>
              <a:t>N = { 1, 2, 3, 4, 5, … }</a:t>
            </a:r>
          </a:p>
        </p:txBody>
      </p:sp>
      <p:sp>
        <p:nvSpPr>
          <p:cNvPr id="154634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E = { 2, 4, 6, 8, 10, … }</a:t>
            </a:r>
          </a:p>
        </p:txBody>
      </p:sp>
      <p:sp>
        <p:nvSpPr>
          <p:cNvPr id="154635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154636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154638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9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0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1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2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3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4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5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6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7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8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9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50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637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Group 2"/>
          <p:cNvGrpSpPr>
            <a:grpSpLocks/>
          </p:cNvGrpSpPr>
          <p:nvPr/>
        </p:nvGrpSpPr>
        <p:grpSpPr bwMode="auto">
          <a:xfrm>
            <a:off x="461963" y="990600"/>
            <a:ext cx="8218487" cy="180975"/>
            <a:chOff x="295" y="1311"/>
            <a:chExt cx="5177" cy="114"/>
          </a:xfrm>
        </p:grpSpPr>
        <p:sp>
          <p:nvSpPr>
            <p:cNvPr id="15568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5651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/>
              <a:t>This seems </a:t>
            </a:r>
            <a:r>
              <a:rPr lang="en-US" altLang="en-US" sz="3600" i="1"/>
              <a:t>irrational </a:t>
            </a:r>
            <a:r>
              <a:rPr lang="en-US" altLang="en-US" sz="3600"/>
              <a:t>!</a:t>
            </a:r>
          </a:p>
        </p:txBody>
      </p:sp>
      <p:sp>
        <p:nvSpPr>
          <p:cNvPr id="155652" name="Text Box 15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155653" name="Text Box 16"/>
          <p:cNvSpPr txBox="1">
            <a:spLocks noChangeArrowheads="1"/>
          </p:cNvSpPr>
          <p:nvPr/>
        </p:nvSpPr>
        <p:spPr bwMode="auto">
          <a:xfrm>
            <a:off x="623888" y="1447800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the Rationals</a:t>
            </a:r>
          </a:p>
        </p:txBody>
      </p:sp>
      <p:sp>
        <p:nvSpPr>
          <p:cNvPr id="155654" name="Rectangle 17"/>
          <p:cNvSpPr>
            <a:spLocks noChangeArrowheads="1"/>
          </p:cNvSpPr>
          <p:nvPr/>
        </p:nvSpPr>
        <p:spPr bwMode="auto">
          <a:xfrm>
            <a:off x="6232525" y="2279650"/>
            <a:ext cx="2389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Arial" pitchFamily="34" charset="0"/>
              </a:rPr>
              <a:t>{ 1, 2, 3, 4, 5, … }</a:t>
            </a:r>
          </a:p>
        </p:txBody>
      </p:sp>
      <p:sp>
        <p:nvSpPr>
          <p:cNvPr id="155655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                             … } </a:t>
            </a:r>
          </a:p>
        </p:txBody>
      </p:sp>
      <p:sp>
        <p:nvSpPr>
          <p:cNvPr id="155656" name="Rectangle 19"/>
          <p:cNvSpPr>
            <a:spLocks noChangeArrowheads="1"/>
          </p:cNvSpPr>
          <p:nvPr/>
        </p:nvSpPr>
        <p:spPr bwMode="auto">
          <a:xfrm>
            <a:off x="3429000" y="1371600"/>
            <a:ext cx="2349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000AF9"/>
                </a:solidFill>
              </a:rPr>
              <a:t>Are these sets equal-sized?</a:t>
            </a:r>
          </a:p>
        </p:txBody>
      </p:sp>
      <p:sp>
        <p:nvSpPr>
          <p:cNvPr id="155657" name="Rectangle 20"/>
          <p:cNvSpPr>
            <a:spLocks noChangeArrowheads="1"/>
          </p:cNvSpPr>
          <p:nvPr/>
        </p:nvSpPr>
        <p:spPr bwMode="auto">
          <a:xfrm>
            <a:off x="573088" y="2112963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5658" name="Rectangle 21"/>
          <p:cNvSpPr>
            <a:spLocks noChangeArrowheads="1"/>
          </p:cNvSpPr>
          <p:nvPr/>
        </p:nvSpPr>
        <p:spPr bwMode="auto">
          <a:xfrm>
            <a:off x="573088" y="2493963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5659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0" name="Rectangle 23"/>
          <p:cNvSpPr>
            <a:spLocks noChangeArrowheads="1"/>
          </p:cNvSpPr>
          <p:nvPr/>
        </p:nvSpPr>
        <p:spPr bwMode="auto">
          <a:xfrm>
            <a:off x="1030288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84</a:t>
            </a:r>
          </a:p>
        </p:txBody>
      </p:sp>
      <p:sp>
        <p:nvSpPr>
          <p:cNvPr id="155661" name="Rectangle 24"/>
          <p:cNvSpPr>
            <a:spLocks noChangeArrowheads="1"/>
          </p:cNvSpPr>
          <p:nvPr/>
        </p:nvSpPr>
        <p:spPr bwMode="auto">
          <a:xfrm>
            <a:off x="1108075" y="2490788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55662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3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155664" name="Rectangle 27"/>
          <p:cNvSpPr>
            <a:spLocks noChangeArrowheads="1"/>
          </p:cNvSpPr>
          <p:nvPr/>
        </p:nvSpPr>
        <p:spPr bwMode="auto">
          <a:xfrm>
            <a:off x="1677988" y="2490788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155665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6" name="Rectangle 29"/>
          <p:cNvSpPr>
            <a:spLocks noChangeArrowheads="1"/>
          </p:cNvSpPr>
          <p:nvPr/>
        </p:nvSpPr>
        <p:spPr bwMode="auto">
          <a:xfrm>
            <a:off x="2147888" y="2112963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13</a:t>
            </a:r>
          </a:p>
        </p:txBody>
      </p:sp>
      <p:sp>
        <p:nvSpPr>
          <p:cNvPr id="155667" name="Rectangle 30"/>
          <p:cNvSpPr>
            <a:spLocks noChangeArrowheads="1"/>
          </p:cNvSpPr>
          <p:nvPr/>
        </p:nvSpPr>
        <p:spPr bwMode="auto">
          <a:xfrm>
            <a:off x="2147888" y="2493963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15</a:t>
            </a:r>
          </a:p>
        </p:txBody>
      </p:sp>
      <p:sp>
        <p:nvSpPr>
          <p:cNvPr id="155668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9" name="Rectangle 32"/>
          <p:cNvSpPr>
            <a:spLocks noChangeArrowheads="1"/>
          </p:cNvSpPr>
          <p:nvPr/>
        </p:nvSpPr>
        <p:spPr bwMode="auto">
          <a:xfrm>
            <a:off x="865188" y="2273300"/>
            <a:ext cx="261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,</a:t>
            </a:r>
          </a:p>
        </p:txBody>
      </p:sp>
      <p:sp>
        <p:nvSpPr>
          <p:cNvPr id="155670" name="Rectangle 33"/>
          <p:cNvSpPr>
            <a:spLocks noChangeArrowheads="1"/>
          </p:cNvSpPr>
          <p:nvPr/>
        </p:nvSpPr>
        <p:spPr bwMode="auto">
          <a:xfrm>
            <a:off x="1412875" y="2273300"/>
            <a:ext cx="2619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,</a:t>
            </a:r>
          </a:p>
        </p:txBody>
      </p:sp>
      <p:sp>
        <p:nvSpPr>
          <p:cNvPr id="155671" name="Rectangle 34"/>
          <p:cNvSpPr>
            <a:spLocks noChangeArrowheads="1"/>
          </p:cNvSpPr>
          <p:nvPr/>
        </p:nvSpPr>
        <p:spPr bwMode="auto">
          <a:xfrm>
            <a:off x="1985963" y="2273300"/>
            <a:ext cx="261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,</a:t>
            </a:r>
          </a:p>
        </p:txBody>
      </p:sp>
      <p:sp>
        <p:nvSpPr>
          <p:cNvPr id="155672" name="Rectangle 35"/>
          <p:cNvSpPr>
            <a:spLocks noChangeArrowheads="1"/>
          </p:cNvSpPr>
          <p:nvPr/>
        </p:nvSpPr>
        <p:spPr bwMode="auto">
          <a:xfrm>
            <a:off x="2551113" y="2273300"/>
            <a:ext cx="261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,</a:t>
            </a:r>
          </a:p>
        </p:txBody>
      </p:sp>
      <p:grpSp>
        <p:nvGrpSpPr>
          <p:cNvPr id="155673" name="Group 36"/>
          <p:cNvGrpSpPr>
            <a:grpSpLocks/>
          </p:cNvGrpSpPr>
          <p:nvPr/>
        </p:nvGrpSpPr>
        <p:grpSpPr bwMode="auto">
          <a:xfrm>
            <a:off x="8524875" y="508000"/>
            <a:ext cx="344488" cy="417513"/>
            <a:chOff x="2928" y="1051"/>
            <a:chExt cx="840" cy="957"/>
          </a:xfrm>
        </p:grpSpPr>
        <p:sp>
          <p:nvSpPr>
            <p:cNvPr id="155675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76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77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78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79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0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1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2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3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4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85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86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87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674" name="Text Box 50"/>
          <p:cNvSpPr txBox="1">
            <a:spLocks noChangeArrowheads="1"/>
          </p:cNvSpPr>
          <p:nvPr/>
        </p:nvSpPr>
        <p:spPr bwMode="auto">
          <a:xfrm>
            <a:off x="7138988" y="412750"/>
            <a:ext cx="1441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8E0103"/>
                </a:solidFill>
                <a:latin typeface="Comic Sans MS" pitchFamily="66" charset="0"/>
              </a:rPr>
              <a:t>That's my line!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4" name="Group 2"/>
          <p:cNvGrpSpPr>
            <a:grpSpLocks/>
          </p:cNvGrpSpPr>
          <p:nvPr/>
        </p:nvGrpSpPr>
        <p:grpSpPr bwMode="auto">
          <a:xfrm>
            <a:off x="1700213" y="990600"/>
            <a:ext cx="6980237" cy="180975"/>
            <a:chOff x="295" y="1311"/>
            <a:chExt cx="5177" cy="114"/>
          </a:xfrm>
        </p:grpSpPr>
        <p:sp>
          <p:nvSpPr>
            <p:cNvPr id="15668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68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6675" name="Rectangle 5"/>
          <p:cNvSpPr>
            <a:spLocks noChangeArrowheads="1"/>
          </p:cNvSpPr>
          <p:nvPr/>
        </p:nvSpPr>
        <p:spPr bwMode="auto">
          <a:xfrm>
            <a:off x="3184525" y="149225"/>
            <a:ext cx="52371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Cantor Diagonalization</a:t>
            </a:r>
          </a:p>
        </p:txBody>
      </p:sp>
      <p:sp>
        <p:nvSpPr>
          <p:cNvPr id="156676" name="Text Box 6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156677" name="Rectangle 8"/>
          <p:cNvSpPr>
            <a:spLocks noChangeArrowheads="1"/>
          </p:cNvSpPr>
          <p:nvPr/>
        </p:nvSpPr>
        <p:spPr bwMode="auto">
          <a:xfrm>
            <a:off x="6232525" y="2301875"/>
            <a:ext cx="2389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Arial" pitchFamily="34" charset="0"/>
              </a:rPr>
              <a:t>{ 1, 2, 3, 4, 5, … }</a:t>
            </a:r>
          </a:p>
        </p:txBody>
      </p:sp>
      <p:sp>
        <p:nvSpPr>
          <p:cNvPr id="156678" name="Rectangle 9"/>
          <p:cNvSpPr>
            <a:spLocks noChangeArrowheads="1"/>
          </p:cNvSpPr>
          <p:nvPr/>
        </p:nvSpPr>
        <p:spPr bwMode="auto">
          <a:xfrm>
            <a:off x="152400" y="2286000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56679" name="Rectangle 13"/>
          <p:cNvSpPr>
            <a:spLocks noChangeArrowheads="1"/>
          </p:cNvSpPr>
          <p:nvPr/>
        </p:nvSpPr>
        <p:spPr bwMode="auto">
          <a:xfrm>
            <a:off x="3332163" y="1308100"/>
            <a:ext cx="2430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There is NO matching from reals to integers!</a:t>
            </a:r>
          </a:p>
        </p:txBody>
      </p:sp>
      <p:pic>
        <p:nvPicPr>
          <p:cNvPr id="156680" name="Picture 35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1" name="Text Box 36"/>
          <p:cNvSpPr txBox="1">
            <a:spLocks noChangeArrowheads="1"/>
          </p:cNvSpPr>
          <p:nvPr/>
        </p:nvSpPr>
        <p:spPr bwMode="auto">
          <a:xfrm>
            <a:off x="1417638" y="196850"/>
            <a:ext cx="156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Georg Cantor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1845-1918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56682" name="Text Box 7"/>
          <p:cNvSpPr txBox="1">
            <a:spLocks noChangeArrowheads="1"/>
          </p:cNvSpPr>
          <p:nvPr/>
        </p:nvSpPr>
        <p:spPr bwMode="auto">
          <a:xfrm>
            <a:off x="863600" y="156845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the Reals</a:t>
            </a:r>
          </a:p>
        </p:txBody>
      </p:sp>
      <p:sp>
        <p:nvSpPr>
          <p:cNvPr id="156683" name="Text Box 39"/>
          <p:cNvSpPr txBox="1">
            <a:spLocks noChangeArrowheads="1"/>
          </p:cNvSpPr>
          <p:nvPr/>
        </p:nvSpPr>
        <p:spPr bwMode="auto">
          <a:xfrm>
            <a:off x="941388" y="19954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8E0103"/>
                </a:solidFill>
                <a:latin typeface="Arial" pitchFamily="34" charset="0"/>
              </a:rPr>
              <a:t>from 0 to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2"/>
          <p:cNvGrpSpPr>
            <a:grpSpLocks/>
          </p:cNvGrpSpPr>
          <p:nvPr/>
        </p:nvGrpSpPr>
        <p:grpSpPr bwMode="auto">
          <a:xfrm>
            <a:off x="1828800" y="990600"/>
            <a:ext cx="6545263" cy="180975"/>
            <a:chOff x="295" y="1311"/>
            <a:chExt cx="5177" cy="114"/>
          </a:xfrm>
        </p:grpSpPr>
        <p:sp>
          <p:nvSpPr>
            <p:cNvPr id="15772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2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7699" name="Rectangle 5"/>
          <p:cNvSpPr>
            <a:spLocks noChangeArrowheads="1"/>
          </p:cNvSpPr>
          <p:nvPr/>
        </p:nvSpPr>
        <p:spPr bwMode="auto">
          <a:xfrm>
            <a:off x="2327275" y="163513"/>
            <a:ext cx="56880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To infinity - and beyond</a:t>
            </a:r>
          </a:p>
        </p:txBody>
      </p:sp>
      <p:sp>
        <p:nvSpPr>
          <p:cNvPr id="157700" name="Text Box 6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157701" name="Rectangle 8"/>
          <p:cNvSpPr>
            <a:spLocks noChangeArrowheads="1"/>
          </p:cNvSpPr>
          <p:nvPr/>
        </p:nvSpPr>
        <p:spPr bwMode="auto">
          <a:xfrm>
            <a:off x="6232525" y="2316163"/>
            <a:ext cx="2389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Arial" pitchFamily="34" charset="0"/>
              </a:rPr>
              <a:t>{ 1, 2, 3, 4, 5, … }</a:t>
            </a:r>
          </a:p>
        </p:txBody>
      </p:sp>
      <p:pic>
        <p:nvPicPr>
          <p:cNvPr id="157702" name="Picture 11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3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>
                <a:solidFill>
                  <a:srgbClr val="000AF9"/>
                </a:solidFill>
              </a:rPr>
              <a:t>&gt;</a:t>
            </a:r>
          </a:p>
        </p:txBody>
      </p:sp>
      <p:sp>
        <p:nvSpPr>
          <p:cNvPr id="157704" name="Text Box 14"/>
          <p:cNvSpPr txBox="1">
            <a:spLocks noChangeArrowheads="1"/>
          </p:cNvSpPr>
          <p:nvPr/>
        </p:nvSpPr>
        <p:spPr bwMode="auto">
          <a:xfrm>
            <a:off x="5670550" y="5003800"/>
            <a:ext cx="242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sets equal-sized with the positive integers</a:t>
            </a:r>
          </a:p>
        </p:txBody>
      </p:sp>
      <p:sp>
        <p:nvSpPr>
          <p:cNvPr id="157705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/>
              <a:t>Countably </a:t>
            </a:r>
            <a:r>
              <a:rPr lang="en-US" altLang="en-US" sz="4200"/>
              <a:t>infinite</a:t>
            </a:r>
          </a:p>
        </p:txBody>
      </p:sp>
      <p:sp>
        <p:nvSpPr>
          <p:cNvPr id="157706" name="Text Box 16"/>
          <p:cNvSpPr txBox="1">
            <a:spLocks noChangeArrowheads="1"/>
          </p:cNvSpPr>
          <p:nvPr/>
        </p:nvSpPr>
        <p:spPr bwMode="auto">
          <a:xfrm>
            <a:off x="1101725" y="5003800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8E0103"/>
                </a:solidFill>
              </a:rPr>
              <a:t>sets equal-sized with the real numbers</a:t>
            </a:r>
          </a:p>
        </p:txBody>
      </p:sp>
      <p:sp>
        <p:nvSpPr>
          <p:cNvPr id="157707" name="Text Box 17"/>
          <p:cNvSpPr txBox="1">
            <a:spLocks noChangeArrowheads="1"/>
          </p:cNvSpPr>
          <p:nvPr/>
        </p:nvSpPr>
        <p:spPr bwMode="auto">
          <a:xfrm>
            <a:off x="655638" y="3327400"/>
            <a:ext cx="3230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8E0103"/>
                </a:solidFill>
              </a:rPr>
              <a:t>Uncountably </a:t>
            </a:r>
            <a:r>
              <a:rPr lang="en-US" altLang="en-US" sz="42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157708" name="Text Box 18"/>
          <p:cNvSpPr txBox="1">
            <a:spLocks noChangeArrowheads="1"/>
          </p:cNvSpPr>
          <p:nvPr/>
        </p:nvSpPr>
        <p:spPr bwMode="auto">
          <a:xfrm>
            <a:off x="4159250" y="5003800"/>
            <a:ext cx="969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</a:rPr>
              <a:t>strictly larger</a:t>
            </a:r>
          </a:p>
        </p:txBody>
      </p:sp>
      <p:grpSp>
        <p:nvGrpSpPr>
          <p:cNvPr id="157709" name="Group 19"/>
          <p:cNvGrpSpPr>
            <a:grpSpLocks/>
          </p:cNvGrpSpPr>
          <p:nvPr/>
        </p:nvGrpSpPr>
        <p:grpSpPr bwMode="auto">
          <a:xfrm>
            <a:off x="8658225" y="681038"/>
            <a:ext cx="344488" cy="417512"/>
            <a:chOff x="2928" y="1051"/>
            <a:chExt cx="840" cy="957"/>
          </a:xfrm>
        </p:grpSpPr>
        <p:sp>
          <p:nvSpPr>
            <p:cNvPr id="157714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5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16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17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18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19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20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21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22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23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4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5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6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10" name="Text Box 33"/>
          <p:cNvSpPr txBox="1">
            <a:spLocks noChangeArrowheads="1"/>
          </p:cNvSpPr>
          <p:nvPr/>
        </p:nvSpPr>
        <p:spPr bwMode="auto">
          <a:xfrm>
            <a:off x="8185150" y="165100"/>
            <a:ext cx="8540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Pixar owes Cantor for this one!</a:t>
            </a:r>
          </a:p>
        </p:txBody>
      </p:sp>
      <p:sp>
        <p:nvSpPr>
          <p:cNvPr id="157711" name="Rectangle 9"/>
          <p:cNvSpPr>
            <a:spLocks noChangeArrowheads="1"/>
          </p:cNvSpPr>
          <p:nvPr/>
        </p:nvSpPr>
        <p:spPr bwMode="auto">
          <a:xfrm>
            <a:off x="152400" y="2286000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57712" name="Text Box 7"/>
          <p:cNvSpPr txBox="1">
            <a:spLocks noChangeArrowheads="1"/>
          </p:cNvSpPr>
          <p:nvPr/>
        </p:nvSpPr>
        <p:spPr bwMode="auto">
          <a:xfrm>
            <a:off x="863600" y="156845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the Reals</a:t>
            </a:r>
          </a:p>
        </p:txBody>
      </p:sp>
      <p:sp>
        <p:nvSpPr>
          <p:cNvPr id="157713" name="Text Box 39"/>
          <p:cNvSpPr txBox="1">
            <a:spLocks noChangeArrowheads="1"/>
          </p:cNvSpPr>
          <p:nvPr/>
        </p:nvSpPr>
        <p:spPr bwMode="auto">
          <a:xfrm>
            <a:off x="941388" y="19954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8E0103"/>
                </a:solidFill>
                <a:latin typeface="Arial" pitchFamily="34" charset="0"/>
              </a:rPr>
              <a:t>from 0 to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Group 3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15874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4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58723" name="Picture 8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Text Box 9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Leopold Kronecker 1823-1891</a:t>
            </a:r>
          </a:p>
        </p:txBody>
      </p:sp>
      <p:pic>
        <p:nvPicPr>
          <p:cNvPr id="158725" name="Picture 10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6" name="Text Box 11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David Hilbert  1862-1943</a:t>
            </a:r>
          </a:p>
        </p:txBody>
      </p:sp>
      <p:sp>
        <p:nvSpPr>
          <p:cNvPr id="158727" name="Rectangle 13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Cantor and "friends" </a:t>
            </a:r>
          </a:p>
        </p:txBody>
      </p:sp>
      <p:pic>
        <p:nvPicPr>
          <p:cNvPr id="158728" name="Picture 14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9" name="Text Box 18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1889-1951</a:t>
            </a:r>
          </a:p>
        </p:txBody>
      </p:sp>
      <p:pic>
        <p:nvPicPr>
          <p:cNvPr id="158730" name="Picture 20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8731" name="Group 21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58733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34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35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36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37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38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39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40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41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42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43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44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45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732" name="Text Box 35"/>
          <p:cNvSpPr txBox="1">
            <a:spLocks noChangeArrowheads="1"/>
          </p:cNvSpPr>
          <p:nvPr/>
        </p:nvSpPr>
        <p:spPr bwMode="auto">
          <a:xfrm>
            <a:off x="109538" y="5548313"/>
            <a:ext cx="788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Who would you trust?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9747" name="Group 3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59754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9755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9748" name="Text Box 6"/>
          <p:cNvSpPr txBox="1">
            <a:spLocks noChangeArrowheads="1"/>
          </p:cNvSpPr>
          <p:nvPr/>
        </p:nvSpPr>
        <p:spPr bwMode="auto">
          <a:xfrm>
            <a:off x="1317625" y="166688"/>
            <a:ext cx="6438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Programs are countable</a:t>
            </a:r>
          </a:p>
        </p:txBody>
      </p:sp>
      <p:sp>
        <p:nvSpPr>
          <p:cNvPr id="159749" name="Rectangle 27"/>
          <p:cNvSpPr>
            <a:spLocks noChangeArrowheads="1"/>
          </p:cNvSpPr>
          <p:nvPr/>
        </p:nvSpPr>
        <p:spPr bwMode="auto">
          <a:xfrm>
            <a:off x="532765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59750" name="Rectangle 28"/>
          <p:cNvSpPr>
            <a:spLocks noChangeArrowheads="1"/>
          </p:cNvSpPr>
          <p:nvPr/>
        </p:nvSpPr>
        <p:spPr bwMode="auto">
          <a:xfrm>
            <a:off x="532765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59751" name="Text Box 29"/>
          <p:cNvSpPr txBox="1">
            <a:spLocks noChangeArrowheads="1"/>
          </p:cNvSpPr>
          <p:nvPr/>
        </p:nvSpPr>
        <p:spPr bwMode="auto">
          <a:xfrm>
            <a:off x="563245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8000"/>
                </a:solidFill>
                <a:latin typeface="Arial" pitchFamily="34" charset="0"/>
              </a:rPr>
              <a:t>Programs</a:t>
            </a:r>
            <a:endParaRPr lang="en-US" altLang="en-US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59752" name="Text Box 31"/>
          <p:cNvSpPr txBox="1">
            <a:spLocks noChangeArrowheads="1"/>
          </p:cNvSpPr>
          <p:nvPr/>
        </p:nvSpPr>
        <p:spPr bwMode="auto">
          <a:xfrm>
            <a:off x="4419600" y="1473200"/>
            <a:ext cx="4465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There are as many programs as positive integers… </a:t>
            </a:r>
          </a:p>
        </p:txBody>
      </p:sp>
      <p:sp>
        <p:nvSpPr>
          <p:cNvPr id="159753" name="Rectangle 32"/>
          <p:cNvSpPr>
            <a:spLocks noChangeArrowheads="1"/>
          </p:cNvSpPr>
          <p:nvPr/>
        </p:nvSpPr>
        <p:spPr bwMode="auto">
          <a:xfrm>
            <a:off x="5299075" y="2447925"/>
            <a:ext cx="249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8000"/>
                </a:solidFill>
              </a:rPr>
              <a:t>How to show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086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086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0771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PIPs: </a:t>
            </a:r>
            <a:r>
              <a:rPr lang="en-US" altLang="en-US" sz="3200"/>
              <a:t>Positive Integer Predicates</a:t>
            </a:r>
            <a:endParaRPr lang="en-US" altLang="en-US" sz="4200"/>
          </a:p>
        </p:txBody>
      </p:sp>
      <p:sp>
        <p:nvSpPr>
          <p:cNvPr id="160772" name="Text Box 6"/>
          <p:cNvSpPr txBox="1">
            <a:spLocks noChangeArrowheads="1"/>
          </p:cNvSpPr>
          <p:nvPr/>
        </p:nvSpPr>
        <p:spPr bwMode="auto">
          <a:xfrm>
            <a:off x="412750" y="1433513"/>
            <a:ext cx="4540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PIPs are functions mapping positive integers to boolean values</a:t>
            </a:r>
          </a:p>
        </p:txBody>
      </p:sp>
      <p:sp>
        <p:nvSpPr>
          <p:cNvPr id="160773" name="Rectangle 7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input</a:t>
            </a:r>
          </a:p>
        </p:txBody>
      </p:sp>
      <p:sp>
        <p:nvSpPr>
          <p:cNvPr id="160774" name="Rectangle 8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output</a:t>
            </a:r>
          </a:p>
        </p:txBody>
      </p:sp>
      <p:sp>
        <p:nvSpPr>
          <p:cNvPr id="160775" name="Line 9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6" name="Line 10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7" name="AutoShape 11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778" name="Rectangle 12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/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/>
          </a:p>
        </p:txBody>
      </p:sp>
      <p:sp>
        <p:nvSpPr>
          <p:cNvPr id="160779" name="Rectangle 13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PIP</a:t>
            </a:r>
          </a:p>
        </p:txBody>
      </p:sp>
      <p:sp>
        <p:nvSpPr>
          <p:cNvPr id="160780" name="Rectangle 14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/>
          </a:p>
        </p:txBody>
      </p:sp>
      <p:sp>
        <p:nvSpPr>
          <p:cNvPr id="160781" name="Text Box 15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</a:rPr>
              <a:t>each PIP is a different computational "problem"</a:t>
            </a:r>
          </a:p>
        </p:txBody>
      </p:sp>
      <p:graphicFrame>
        <p:nvGraphicFramePr>
          <p:cNvPr id="183312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863600"/>
                <a:gridCol w="860425"/>
                <a:gridCol w="860425"/>
                <a:gridCol w="860425"/>
                <a:gridCol w="860425"/>
                <a:gridCol w="863600"/>
                <a:gridCol w="860425"/>
                <a:gridCol w="860425"/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A?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B?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C?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D?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0861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Input</a:t>
            </a:r>
          </a:p>
        </p:txBody>
      </p:sp>
      <p:sp>
        <p:nvSpPr>
          <p:cNvPr id="160862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AF9"/>
                </a:solidFill>
                <a:latin typeface="Arial" pitchFamily="34" charset="0"/>
              </a:rPr>
              <a:t>PIP</a:t>
            </a:r>
            <a:endParaRPr lang="en-US" altLang="en-US" sz="1400" b="1">
              <a:latin typeface="Arial" pitchFamily="34" charset="0"/>
            </a:endParaRPr>
          </a:p>
        </p:txBody>
      </p:sp>
      <p:sp>
        <p:nvSpPr>
          <p:cNvPr id="160863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4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AF9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181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1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1795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Not being </a:t>
            </a:r>
            <a:r>
              <a:rPr lang="en-US" altLang="en-US" sz="3600" i="1"/>
              <a:t>constructive</a:t>
            </a:r>
            <a:r>
              <a:rPr lang="en-US" altLang="en-US" sz="3600"/>
              <a:t>…</a:t>
            </a:r>
          </a:p>
        </p:txBody>
      </p:sp>
      <p:sp>
        <p:nvSpPr>
          <p:cNvPr id="161796" name="Text Box 15"/>
          <p:cNvSpPr txBox="1">
            <a:spLocks noChangeArrowheads="1"/>
          </p:cNvSpPr>
          <p:nvPr/>
        </p:nvSpPr>
        <p:spPr bwMode="auto">
          <a:xfrm>
            <a:off x="1025525" y="1401763"/>
            <a:ext cx="6843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One "failure" of this proof is that it doesn't </a:t>
            </a:r>
            <a:r>
              <a:rPr lang="en-US" altLang="en-US" b="1"/>
              <a:t>construct</a:t>
            </a:r>
            <a:r>
              <a:rPr lang="en-US" altLang="en-US"/>
              <a:t> a full example of an uncomputable problem!</a:t>
            </a:r>
          </a:p>
        </p:txBody>
      </p:sp>
      <p:sp>
        <p:nvSpPr>
          <p:cNvPr id="161797" name="Text Box 6"/>
          <p:cNvSpPr txBox="1">
            <a:spLocks noChangeArrowheads="1"/>
          </p:cNvSpPr>
          <p:nvPr/>
        </p:nvSpPr>
        <p:spPr bwMode="auto">
          <a:xfrm>
            <a:off x="217488" y="4343400"/>
            <a:ext cx="589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8000"/>
                </a:solidFill>
              </a:rPr>
              <a:t>The problem is, most are </a:t>
            </a:r>
            <a:r>
              <a:rPr lang="en-US" altLang="en-US" b="1" i="1">
                <a:solidFill>
                  <a:srgbClr val="008000"/>
                </a:solidFill>
              </a:rPr>
              <a:t>indescribable</a:t>
            </a:r>
            <a:r>
              <a:rPr lang="en-US" altLang="en-US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61798" name="Group 15"/>
          <p:cNvGrpSpPr>
            <a:grpSpLocks/>
          </p:cNvGrpSpPr>
          <p:nvPr/>
        </p:nvGrpSpPr>
        <p:grpSpPr bwMode="auto">
          <a:xfrm>
            <a:off x="320675" y="5330825"/>
            <a:ext cx="336550" cy="442913"/>
            <a:chOff x="2928" y="1051"/>
            <a:chExt cx="840" cy="957"/>
          </a:xfrm>
        </p:grpSpPr>
        <p:sp>
          <p:nvSpPr>
            <p:cNvPr id="161804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5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06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07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08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09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10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11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12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13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14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15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16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799" name="Text Box 31"/>
          <p:cNvSpPr txBox="1">
            <a:spLocks noChangeArrowheads="1"/>
          </p:cNvSpPr>
          <p:nvPr/>
        </p:nvSpPr>
        <p:spPr bwMode="auto">
          <a:xfrm>
            <a:off x="352425" y="5072063"/>
            <a:ext cx="1182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I guess that </a:t>
            </a:r>
            <a:r>
              <a:rPr lang="en-US" altLang="en-US" sz="900" b="1" i="1">
                <a:solidFill>
                  <a:srgbClr val="008000"/>
                </a:solidFill>
                <a:latin typeface="Comic Sans MS" pitchFamily="66" charset="0"/>
              </a:rPr>
              <a:t>would 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be a problem!</a:t>
            </a:r>
          </a:p>
        </p:txBody>
      </p:sp>
      <p:sp>
        <p:nvSpPr>
          <p:cNvPr id="161800" name="Rectangle 30"/>
          <p:cNvSpPr>
            <a:spLocks noChangeArrowheads="1"/>
          </p:cNvSpPr>
          <p:nvPr/>
        </p:nvSpPr>
        <p:spPr bwMode="auto">
          <a:xfrm>
            <a:off x="1401763" y="2811463"/>
            <a:ext cx="6021387" cy="12001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bg1"/>
                </a:solidFill>
              </a:rPr>
              <a:t>So, where are all these uncomputable problems?</a:t>
            </a:r>
          </a:p>
        </p:txBody>
      </p:sp>
      <p:sp>
        <p:nvSpPr>
          <p:cNvPr id="161801" name="Rectangle 31"/>
          <p:cNvSpPr>
            <a:spLocks noChangeArrowheads="1"/>
          </p:cNvSpPr>
          <p:nvPr/>
        </p:nvSpPr>
        <p:spPr bwMode="auto">
          <a:xfrm>
            <a:off x="4951413" y="5795963"/>
            <a:ext cx="388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... but a few </a:t>
            </a:r>
            <a:r>
              <a:rPr lang="en-US" altLang="en-US" b="1" i="1">
                <a:solidFill>
                  <a:srgbClr val="008000"/>
                </a:solidFill>
              </a:rPr>
              <a:t>can be </a:t>
            </a:r>
            <a:r>
              <a:rPr lang="en-US" altLang="en-US">
                <a:solidFill>
                  <a:srgbClr val="008000"/>
                </a:solidFill>
              </a:rPr>
              <a:t>described</a:t>
            </a:r>
            <a:endParaRPr lang="en-US" altLang="en-US"/>
          </a:p>
        </p:txBody>
      </p:sp>
      <p:sp>
        <p:nvSpPr>
          <p:cNvPr id="161802" name="Rectangle 32"/>
          <p:cNvSpPr>
            <a:spLocks noChangeArrowheads="1"/>
          </p:cNvSpPr>
          <p:nvPr/>
        </p:nvSpPr>
        <p:spPr bwMode="auto">
          <a:xfrm>
            <a:off x="3725863" y="4748213"/>
            <a:ext cx="1098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8000"/>
                </a:solidFill>
              </a:rPr>
              <a:t>(in English)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673975" y="6337300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283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283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2819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Defining </a:t>
            </a:r>
            <a:r>
              <a:rPr lang="en-US" altLang="en-US" sz="3600" i="1"/>
              <a:t>Complexity</a:t>
            </a:r>
          </a:p>
        </p:txBody>
      </p:sp>
      <p:sp>
        <p:nvSpPr>
          <p:cNvPr id="162820" name="Rectangle 34"/>
          <p:cNvSpPr>
            <a:spLocks noChangeArrowheads="1"/>
          </p:cNvSpPr>
          <p:nvPr/>
        </p:nvSpPr>
        <p:spPr bwMode="auto">
          <a:xfrm>
            <a:off x="1912938" y="4648200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62821" name="Rectangle 35"/>
          <p:cNvSpPr>
            <a:spLocks noChangeArrowheads="1"/>
          </p:cNvSpPr>
          <p:nvPr/>
        </p:nvSpPr>
        <p:spPr bwMode="auto">
          <a:xfrm>
            <a:off x="1933575" y="3062288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62822" name="Rectangle 36"/>
          <p:cNvSpPr>
            <a:spLocks noChangeArrowheads="1"/>
          </p:cNvSpPr>
          <p:nvPr/>
        </p:nvSpPr>
        <p:spPr bwMode="auto">
          <a:xfrm>
            <a:off x="517525" y="1470025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Consider two integers:</a:t>
            </a:r>
          </a:p>
        </p:txBody>
      </p:sp>
      <p:sp>
        <p:nvSpPr>
          <p:cNvPr id="162823" name="Line 37"/>
          <p:cNvSpPr>
            <a:spLocks noChangeShapeType="1"/>
          </p:cNvSpPr>
          <p:nvPr/>
        </p:nvSpPr>
        <p:spPr bwMode="auto">
          <a:xfrm>
            <a:off x="6784975" y="4343400"/>
            <a:ext cx="258763" cy="387350"/>
          </a:xfrm>
          <a:prstGeom prst="line">
            <a:avLst/>
          </a:prstGeom>
          <a:noFill/>
          <a:ln w="9525">
            <a:solidFill>
              <a:srgbClr val="6E11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4" name="Text Box 39"/>
          <p:cNvSpPr txBox="1">
            <a:spLocks noChangeArrowheads="1"/>
          </p:cNvSpPr>
          <p:nvPr/>
        </p:nvSpPr>
        <p:spPr bwMode="auto">
          <a:xfrm>
            <a:off x="330200" y="374015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Each has 5001 digits</a:t>
            </a:r>
          </a:p>
        </p:txBody>
      </p:sp>
      <p:sp>
        <p:nvSpPr>
          <p:cNvPr id="162825" name="Rectangle 40"/>
          <p:cNvSpPr>
            <a:spLocks noChangeArrowheads="1"/>
          </p:cNvSpPr>
          <p:nvPr/>
        </p:nvSpPr>
        <p:spPr bwMode="auto">
          <a:xfrm>
            <a:off x="2209800" y="6115050"/>
            <a:ext cx="665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Which "feels like" the more complex number? Why?</a:t>
            </a:r>
          </a:p>
        </p:txBody>
      </p:sp>
      <p:sp>
        <p:nvSpPr>
          <p:cNvPr id="162826" name="Text Box 41"/>
          <p:cNvSpPr txBox="1">
            <a:spLocks noChangeArrowheads="1"/>
          </p:cNvSpPr>
          <p:nvPr/>
        </p:nvSpPr>
        <p:spPr bwMode="auto">
          <a:xfrm>
            <a:off x="6169025" y="39195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6E1196"/>
                </a:solidFill>
              </a:rPr>
              <a:t>lots of digits</a:t>
            </a:r>
          </a:p>
        </p:txBody>
      </p:sp>
      <p:sp>
        <p:nvSpPr>
          <p:cNvPr id="162827" name="Line 42"/>
          <p:cNvSpPr>
            <a:spLocks noChangeShapeType="1"/>
          </p:cNvSpPr>
          <p:nvPr/>
        </p:nvSpPr>
        <p:spPr bwMode="auto">
          <a:xfrm>
            <a:off x="6751638" y="2706688"/>
            <a:ext cx="258762" cy="38735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8" name="Text Box 43"/>
          <p:cNvSpPr txBox="1">
            <a:spLocks noChangeArrowheads="1"/>
          </p:cNvSpPr>
          <p:nvPr/>
        </p:nvSpPr>
        <p:spPr bwMode="auto">
          <a:xfrm>
            <a:off x="6135688" y="22828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000AF9"/>
                </a:solidFill>
              </a:rPr>
              <a:t>lots of zeros</a:t>
            </a:r>
          </a:p>
        </p:txBody>
      </p:sp>
      <p:sp>
        <p:nvSpPr>
          <p:cNvPr id="162829" name="AutoShape 44"/>
          <p:cNvSpPr>
            <a:spLocks/>
          </p:cNvSpPr>
          <p:nvPr/>
        </p:nvSpPr>
        <p:spPr bwMode="auto">
          <a:xfrm flipH="1">
            <a:off x="1592263" y="3063875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9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43" name="AutoShape 28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3844" name="Group 2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6385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85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63846" name="Rectangle 7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163847" name="Rectangle 8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163848" name="Rectangle 17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63849" name="Rectangle 18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63850" name="Rectangle 19"/>
          <p:cNvSpPr>
            <a:spLocks noChangeArrowheads="1"/>
          </p:cNvSpPr>
          <p:nvPr/>
        </p:nvSpPr>
        <p:spPr bwMode="auto">
          <a:xfrm>
            <a:off x="785813" y="3949700"/>
            <a:ext cx="424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10000…0000 </a:t>
            </a:r>
          </a:p>
        </p:txBody>
      </p:sp>
      <p:sp>
        <p:nvSpPr>
          <p:cNvPr id="163851" name="Rectangle 20"/>
          <p:cNvSpPr>
            <a:spLocks noChangeArrowheads="1"/>
          </p:cNvSpPr>
          <p:nvPr/>
        </p:nvSpPr>
        <p:spPr bwMode="auto">
          <a:xfrm>
            <a:off x="977900" y="3554413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A length-5017 program producing </a:t>
            </a:r>
            <a:r>
              <a:rPr lang="en-US" altLang="en-US" sz="14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400"/>
              <a:t>:</a:t>
            </a:r>
          </a:p>
        </p:txBody>
      </p:sp>
      <p:pic>
        <p:nvPicPr>
          <p:cNvPr id="163852" name="Picture 22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3" name="Text Box 23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63854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63855" name="Rectangle 25"/>
          <p:cNvSpPr>
            <a:spLocks noChangeArrowheads="1"/>
          </p:cNvSpPr>
          <p:nvPr/>
        </p:nvSpPr>
        <p:spPr bwMode="auto">
          <a:xfrm>
            <a:off x="977900" y="5730875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A length-5017 program producing </a:t>
            </a:r>
            <a:r>
              <a:rPr lang="en-US" altLang="en-US" sz="14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40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9"/>
          <p:cNvSpPr txBox="1">
            <a:spLocks noChangeArrowheads="1"/>
          </p:cNvSpPr>
          <p:nvPr/>
        </p:nvSpPr>
        <p:spPr bwMode="auto">
          <a:xfrm>
            <a:off x="381000" y="4179569"/>
            <a:ext cx="5427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Electromechanical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3" name="Text Box 10"/>
          <p:cNvSpPr txBox="1">
            <a:spLocks noChangeArrowheads="1"/>
          </p:cNvSpPr>
          <p:nvPr/>
        </p:nvSpPr>
        <p:spPr bwMode="auto">
          <a:xfrm>
            <a:off x="381000" y="4843462"/>
            <a:ext cx="5427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Cambria" panose="02040503050406030204" pitchFamily="18" charset="0"/>
                <a:cs typeface="Times New Roman" pitchFamily="18" charset="0"/>
              </a:rPr>
              <a:t>Water-based computation</a:t>
            </a:r>
            <a:endParaRPr lang="en-US" altLang="en-US" sz="18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4" name="Text Box 11"/>
          <p:cNvSpPr txBox="1">
            <a:spLocks noChangeArrowheads="1"/>
          </p:cNvSpPr>
          <p:nvPr/>
        </p:nvSpPr>
        <p:spPr bwMode="auto">
          <a:xfrm>
            <a:off x="381000" y="3515677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Integrated circuits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381000" y="5507355"/>
            <a:ext cx="5554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Cambria" panose="02040503050406030204" pitchFamily="18" charset="0"/>
                <a:cs typeface="Times New Roman" pitchFamily="18" charset="0"/>
              </a:rPr>
              <a:t>Tinkertoy</a:t>
            </a:r>
            <a:r>
              <a:rPr lang="en-US" altLang="en-US" sz="2800" dirty="0">
                <a:latin typeface="Cambria" panose="02040503050406030204" pitchFamily="18" charset="0"/>
                <a:cs typeface="Times New Roman" pitchFamily="18" charset="0"/>
              </a:rPr>
              <a:t> computation</a:t>
            </a:r>
            <a:endParaRPr lang="en-US" altLang="en-US" sz="18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6" name="Text Box 13"/>
          <p:cNvSpPr txBox="1">
            <a:spLocks noChangeArrowheads="1"/>
          </p:cNvSpPr>
          <p:nvPr/>
        </p:nvSpPr>
        <p:spPr bwMode="auto">
          <a:xfrm>
            <a:off x="381000" y="2851785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Parallel computers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7" name="Text Box 14"/>
          <p:cNvSpPr txBox="1">
            <a:spLocks noChangeArrowheads="1"/>
          </p:cNvSpPr>
          <p:nvPr/>
        </p:nvSpPr>
        <p:spPr bwMode="auto">
          <a:xfrm>
            <a:off x="381000" y="2111693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Molecular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8" name="Text Box 15"/>
          <p:cNvSpPr txBox="1">
            <a:spLocks noChangeArrowheads="1"/>
          </p:cNvSpPr>
          <p:nvPr/>
        </p:nvSpPr>
        <p:spPr bwMode="auto">
          <a:xfrm>
            <a:off x="381000" y="1447800"/>
            <a:ext cx="4030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Quantum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1209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"/>
          <a:stretch>
            <a:fillRect/>
          </a:stretch>
        </p:blipFill>
        <p:spPr bwMode="auto">
          <a:xfrm>
            <a:off x="5999163" y="1447800"/>
            <a:ext cx="29495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Line 17"/>
          <p:cNvSpPr>
            <a:spLocks noChangeShapeType="1"/>
          </p:cNvSpPr>
          <p:nvPr/>
        </p:nvSpPr>
        <p:spPr bwMode="auto">
          <a:xfrm flipV="1">
            <a:off x="4165424" y="5638800"/>
            <a:ext cx="1677105" cy="165894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Rectangle 21"/>
          <p:cNvSpPr>
            <a:spLocks noChangeArrowheads="1"/>
          </p:cNvSpPr>
          <p:nvPr/>
        </p:nvSpPr>
        <p:spPr bwMode="auto">
          <a:xfrm>
            <a:off x="1212850" y="1857275"/>
            <a:ext cx="382508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latin typeface="Calibri" panose="020F0502020204030204" pitchFamily="34" charset="0"/>
              </a:rPr>
              <a:t>http://www.cs.virginia.edu/~robins/The_Limits_of_Quantum_Computers.pdf</a:t>
            </a:r>
          </a:p>
        </p:txBody>
      </p:sp>
      <p:sp>
        <p:nvSpPr>
          <p:cNvPr id="51213" name="Rectangle 22"/>
          <p:cNvSpPr>
            <a:spLocks noChangeArrowheads="1"/>
          </p:cNvSpPr>
          <p:nvPr/>
        </p:nvSpPr>
        <p:spPr bwMode="auto">
          <a:xfrm>
            <a:off x="1212850" y="2470050"/>
            <a:ext cx="30139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 dirty="0">
                <a:latin typeface="Calibri" panose="020F0502020204030204" pitchFamily="34" charset="0"/>
              </a:rPr>
              <a:t>http://www.arstechnica.com/reviews/2q00/dna/dna-1.html</a:t>
            </a:r>
          </a:p>
        </p:txBody>
      </p:sp>
      <p:sp>
        <p:nvSpPr>
          <p:cNvPr id="51214" name="Line 23"/>
          <p:cNvSpPr>
            <a:spLocks noChangeShapeType="1"/>
          </p:cNvSpPr>
          <p:nvPr/>
        </p:nvSpPr>
        <p:spPr bwMode="auto">
          <a:xfrm>
            <a:off x="3409245" y="3860165"/>
            <a:ext cx="646112" cy="0"/>
          </a:xfrm>
          <a:prstGeom prst="line">
            <a:avLst/>
          </a:prstGeom>
          <a:noFill/>
          <a:ln w="19050">
            <a:solidFill>
              <a:srgbClr val="AF1EE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Rectangle 6"/>
          <p:cNvSpPr>
            <a:spLocks noChangeArrowheads="1"/>
          </p:cNvSpPr>
          <p:nvPr/>
        </p:nvSpPr>
        <p:spPr bwMode="auto">
          <a:xfrm>
            <a:off x="838200" y="152400"/>
            <a:ext cx="755015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sz="2700" b="1" i="1" dirty="0">
                <a:latin typeface="Cambria" panose="02040503050406030204" pitchFamily="18" charset="0"/>
              </a:rPr>
              <a:t>So far</a:t>
            </a:r>
            <a:r>
              <a:rPr lang="en-US" altLang="en-US" sz="2700" dirty="0">
                <a:latin typeface="Cambria" panose="02040503050406030204" pitchFamily="18" charset="0"/>
              </a:rPr>
              <a:t>, all known computational devices can compute </a:t>
            </a:r>
            <a:r>
              <a:rPr lang="en-US" altLang="en-US" sz="2700" u="sng" dirty="0">
                <a:latin typeface="Cambria" panose="02040503050406030204" pitchFamily="18" charset="0"/>
              </a:rPr>
              <a:t>only</a:t>
            </a:r>
            <a:r>
              <a:rPr lang="en-US" altLang="en-US" sz="2700" dirty="0">
                <a:latin typeface="Cambria" panose="02040503050406030204" pitchFamily="18" charset="0"/>
              </a:rPr>
              <a:t> what Turing Machines can...</a:t>
            </a:r>
          </a:p>
        </p:txBody>
      </p:sp>
      <p:sp>
        <p:nvSpPr>
          <p:cNvPr id="51216" name="Rectangle 20"/>
          <p:cNvSpPr>
            <a:spLocks noChangeArrowheads="1"/>
          </p:cNvSpPr>
          <p:nvPr/>
        </p:nvSpPr>
        <p:spPr bwMode="auto">
          <a:xfrm>
            <a:off x="6696236" y="1154112"/>
            <a:ext cx="1779654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sz="1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some are faster than others…</a:t>
            </a:r>
            <a:endParaRPr lang="en-US" altLang="en-US" sz="10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://raisoturu.com/wp-content/uploads/2013/10/mac-computer-laptop2013-pink-laptops-pink-notebook-computer-guide-pink-apple-mac-nytoqny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18" y="2971800"/>
            <a:ext cx="1500187" cy="11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3441192" y="3151632"/>
            <a:ext cx="646112" cy="0"/>
          </a:xfrm>
          <a:prstGeom prst="line">
            <a:avLst/>
          </a:prstGeom>
          <a:noFill/>
          <a:ln w="19050">
            <a:solidFill>
              <a:srgbClr val="AF1EE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53155" y="6171247"/>
            <a:ext cx="3028245" cy="519113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AF9"/>
                </a:solidFill>
                <a:latin typeface="Calibri" panose="020F0502020204030204" pitchFamily="34" charset="0"/>
                <a:cs typeface="Times New Roman" pitchFamily="18" charset="0"/>
              </a:rPr>
              <a:t>Turing machine</a:t>
            </a:r>
            <a:endParaRPr lang="en-US" altLang="en-US" sz="1800" b="1" dirty="0">
              <a:solidFill>
                <a:srgbClr val="000AF9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-505854" y="2728395"/>
            <a:ext cx="5293519" cy="2093675"/>
          </a:xfrm>
          <a:prstGeom prst="rightArrow">
            <a:avLst/>
          </a:prstGeom>
          <a:solidFill>
            <a:srgbClr val="F7890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12480" y="1348560"/>
              <a:ext cx="5456520" cy="5206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120" y="1339200"/>
                <a:ext cx="5475240" cy="5225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64895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96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4867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64868" name="Rectangle 8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64869" name="Rectangle 9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64870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64871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pic>
        <p:nvPicPr>
          <p:cNvPr id="164872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3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64874" name="Rectangle 18"/>
          <p:cNvSpPr>
            <a:spLocks noChangeArrowheads="1"/>
          </p:cNvSpPr>
          <p:nvPr/>
        </p:nvSpPr>
        <p:spPr bwMode="auto">
          <a:xfrm>
            <a:off x="920750" y="3521075"/>
            <a:ext cx="1176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8E030A"/>
                </a:solidFill>
              </a:rPr>
              <a:t>length of 24 !</a:t>
            </a:r>
          </a:p>
        </p:txBody>
      </p:sp>
      <p:sp>
        <p:nvSpPr>
          <p:cNvPr id="164875" name="Rectangle 19"/>
          <p:cNvSpPr>
            <a:spLocks noChangeArrowheads="1"/>
          </p:cNvSpPr>
          <p:nvPr/>
        </p:nvSpPr>
        <p:spPr bwMode="auto">
          <a:xfrm>
            <a:off x="755650" y="3941763"/>
            <a:ext cx="424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10**5000 </a:t>
            </a:r>
          </a:p>
        </p:txBody>
      </p:sp>
      <p:sp>
        <p:nvSpPr>
          <p:cNvPr id="164876" name="AutoShape 20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77" name="AutoShape 21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78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64879" name="Rectangle 25"/>
          <p:cNvSpPr>
            <a:spLocks noChangeArrowheads="1"/>
          </p:cNvSpPr>
          <p:nvPr/>
        </p:nvSpPr>
        <p:spPr bwMode="auto">
          <a:xfrm>
            <a:off x="977900" y="5724525"/>
            <a:ext cx="1220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length of 5017</a:t>
            </a:r>
          </a:p>
        </p:txBody>
      </p:sp>
      <p:grpSp>
        <p:nvGrpSpPr>
          <p:cNvPr id="164880" name="Group 26"/>
          <p:cNvGrpSpPr>
            <a:grpSpLocks/>
          </p:cNvGrpSpPr>
          <p:nvPr/>
        </p:nvGrpSpPr>
        <p:grpSpPr bwMode="auto">
          <a:xfrm>
            <a:off x="8586788" y="6270625"/>
            <a:ext cx="336550" cy="442913"/>
            <a:chOff x="2928" y="1051"/>
            <a:chExt cx="840" cy="957"/>
          </a:xfrm>
        </p:grpSpPr>
        <p:sp>
          <p:nvSpPr>
            <p:cNvPr id="164882" name="Freeform 2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3" name="Oval 2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4" name="Oval 2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5" name="Oval 3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6" name="Oval 3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7" name="Oval 3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8" name="Oval 3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9" name="Oval 3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90" name="AutoShape 3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91" name="Freeform 3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2" name="Freeform 3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3" name="Freeform 3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4" name="Freeform 3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881" name="Text Box 40"/>
          <p:cNvSpPr txBox="1">
            <a:spLocks noChangeArrowheads="1"/>
          </p:cNvSpPr>
          <p:nvPr/>
        </p:nvSpPr>
        <p:spPr bwMode="auto">
          <a:xfrm>
            <a:off x="6883400" y="6135688"/>
            <a:ext cx="2024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Maybe we can do even better?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65916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17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5891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65892" name="Rectangle 8"/>
          <p:cNvSpPr>
            <a:spLocks noChangeArrowheads="1"/>
          </p:cNvSpPr>
          <p:nvPr/>
        </p:nvSpPr>
        <p:spPr bwMode="auto">
          <a:xfrm>
            <a:off x="2436813" y="5356225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 = 170117684200068728224888577…85601</a:t>
            </a:r>
          </a:p>
        </p:txBody>
      </p:sp>
      <p:sp>
        <p:nvSpPr>
          <p:cNvPr id="165893" name="Rectangle 9"/>
          <p:cNvSpPr>
            <a:spLocks noChangeArrowheads="1"/>
          </p:cNvSpPr>
          <p:nvPr/>
        </p:nvSpPr>
        <p:spPr bwMode="auto">
          <a:xfrm>
            <a:off x="2436813" y="4051300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 = 100000000000000000000000000…00000</a:t>
            </a:r>
          </a:p>
        </p:txBody>
      </p:sp>
      <p:sp>
        <p:nvSpPr>
          <p:cNvPr id="165894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65895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pic>
        <p:nvPicPr>
          <p:cNvPr id="165896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7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65898" name="Rectangle 20"/>
          <p:cNvSpPr>
            <a:spLocks noChangeArrowheads="1"/>
          </p:cNvSpPr>
          <p:nvPr/>
        </p:nvSpPr>
        <p:spPr bwMode="auto">
          <a:xfrm>
            <a:off x="785813" y="443071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24 </a:t>
            </a:r>
            <a:r>
              <a:rPr lang="en-US" altLang="en-US" sz="1800"/>
              <a:t>or so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/>
          </a:p>
        </p:txBody>
      </p:sp>
      <p:sp>
        <p:nvSpPr>
          <p:cNvPr id="165899" name="Rectangle 21"/>
          <p:cNvSpPr>
            <a:spLocks noChangeArrowheads="1"/>
          </p:cNvSpPr>
          <p:nvPr/>
        </p:nvSpPr>
        <p:spPr bwMode="auto">
          <a:xfrm>
            <a:off x="785813" y="57292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</a:t>
            </a:r>
            <a:r>
              <a:rPr lang="en-US" altLang="en-US" sz="1800"/>
              <a:t>some other integer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/>
          </a:p>
        </p:txBody>
      </p:sp>
      <p:sp>
        <p:nvSpPr>
          <p:cNvPr id="165900" name="Text Box 22"/>
          <p:cNvSpPr txBox="1">
            <a:spLocks noChangeArrowheads="1"/>
          </p:cNvSpPr>
          <p:nvPr/>
        </p:nvSpPr>
        <p:spPr bwMode="auto">
          <a:xfrm>
            <a:off x="2362200" y="2819400"/>
            <a:ext cx="43100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For each input </a:t>
            </a:r>
            <a:r>
              <a:rPr lang="en-US" altLang="en-US" sz="1800" b="1">
                <a:latin typeface="Courier New" pitchFamily="49" charset="0"/>
              </a:rPr>
              <a:t>N</a:t>
            </a:r>
            <a:r>
              <a:rPr lang="en-US" altLang="en-US" sz="1800"/>
              <a:t>, there is a well-defined, unambiguous value for </a:t>
            </a:r>
            <a:r>
              <a:rPr lang="en-US" altLang="en-US" sz="1800" b="1">
                <a:latin typeface="Courier New" pitchFamily="49" charset="0"/>
              </a:rPr>
              <a:t>Complexity(k)</a:t>
            </a:r>
            <a:r>
              <a:rPr lang="en-US" altLang="en-US" sz="1800"/>
              <a:t>.</a:t>
            </a:r>
          </a:p>
        </p:txBody>
      </p:sp>
      <p:grpSp>
        <p:nvGrpSpPr>
          <p:cNvPr id="165901" name="Group 23"/>
          <p:cNvGrpSpPr>
            <a:grpSpLocks/>
          </p:cNvGrpSpPr>
          <p:nvPr/>
        </p:nvGrpSpPr>
        <p:grpSpPr bwMode="auto">
          <a:xfrm>
            <a:off x="8667750" y="6384925"/>
            <a:ext cx="296863" cy="365125"/>
            <a:chOff x="2928" y="1051"/>
            <a:chExt cx="840" cy="957"/>
          </a:xfrm>
        </p:grpSpPr>
        <p:sp>
          <p:nvSpPr>
            <p:cNvPr id="165903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4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05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06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07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08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09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10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11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12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3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4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5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902" name="Rectangle 37"/>
          <p:cNvSpPr>
            <a:spLocks noChangeArrowheads="1"/>
          </p:cNvSpPr>
          <p:nvPr/>
        </p:nvSpPr>
        <p:spPr bwMode="auto">
          <a:xfrm>
            <a:off x="7620000" y="6146800"/>
            <a:ext cx="1435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Does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Complexity(N)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 always exist?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609600" y="2286000"/>
            <a:ext cx="77724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6915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693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3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6916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What are the uncomputable problems?</a:t>
            </a:r>
          </a:p>
        </p:txBody>
      </p:sp>
      <p:sp>
        <p:nvSpPr>
          <p:cNvPr id="166917" name="Rectangle 12"/>
          <p:cNvSpPr>
            <a:spLocks noChangeArrowheads="1"/>
          </p:cNvSpPr>
          <p:nvPr/>
        </p:nvSpPr>
        <p:spPr bwMode="auto">
          <a:xfrm>
            <a:off x="1022350" y="344328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66918" name="Line 14"/>
          <p:cNvSpPr>
            <a:spLocks noChangeShapeType="1"/>
          </p:cNvSpPr>
          <p:nvPr/>
        </p:nvSpPr>
        <p:spPr bwMode="auto">
          <a:xfrm>
            <a:off x="3394075" y="2938463"/>
            <a:ext cx="1588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6919" name="Group 15"/>
          <p:cNvGrpSpPr>
            <a:grpSpLocks/>
          </p:cNvGrpSpPr>
          <p:nvPr/>
        </p:nvGrpSpPr>
        <p:grpSpPr bwMode="auto">
          <a:xfrm>
            <a:off x="6553200" y="5334000"/>
            <a:ext cx="336550" cy="442913"/>
            <a:chOff x="2928" y="1051"/>
            <a:chExt cx="840" cy="957"/>
          </a:xfrm>
        </p:grpSpPr>
        <p:sp>
          <p:nvSpPr>
            <p:cNvPr id="166924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5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26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27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28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29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30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31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32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33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34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35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36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920" name="Text Box 31"/>
          <p:cNvSpPr txBox="1">
            <a:spLocks noChangeArrowheads="1"/>
          </p:cNvSpPr>
          <p:nvPr/>
        </p:nvSpPr>
        <p:spPr bwMode="auto">
          <a:xfrm>
            <a:off x="6705600" y="50292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with a name like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, this function was doomed !</a:t>
            </a:r>
          </a:p>
        </p:txBody>
      </p:sp>
      <p:sp>
        <p:nvSpPr>
          <p:cNvPr id="166921" name="Text Box 32"/>
          <p:cNvSpPr txBox="1">
            <a:spLocks noChangeArrowheads="1"/>
          </p:cNvSpPr>
          <p:nvPr/>
        </p:nvSpPr>
        <p:spPr bwMode="auto">
          <a:xfrm>
            <a:off x="1928813" y="2562225"/>
            <a:ext cx="289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positive integer input, </a:t>
            </a:r>
            <a:r>
              <a:rPr lang="en-US" altLang="en-US" sz="1800" b="1">
                <a:latin typeface="Courier New" pitchFamily="49" charset="0"/>
              </a:rPr>
              <a:t>k</a:t>
            </a:r>
            <a:r>
              <a:rPr lang="en-US" altLang="en-US" sz="1800"/>
              <a:t> </a:t>
            </a:r>
          </a:p>
        </p:txBody>
      </p:sp>
      <p:sp>
        <p:nvSpPr>
          <p:cNvPr id="166922" name="Rectangle 33"/>
          <p:cNvSpPr>
            <a:spLocks noChangeArrowheads="1"/>
          </p:cNvSpPr>
          <p:nvPr/>
        </p:nvSpPr>
        <p:spPr bwMode="auto">
          <a:xfrm>
            <a:off x="327025" y="1371600"/>
            <a:ext cx="440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Here's an </a:t>
            </a:r>
            <a:r>
              <a:rPr lang="en-US" altLang="en-US" b="1" i="1"/>
              <a:t>uncomputable </a:t>
            </a:r>
            <a:r>
              <a:rPr lang="en-US" altLang="en-US"/>
              <a:t>function:</a:t>
            </a:r>
          </a:p>
        </p:txBody>
      </p:sp>
      <p:sp>
        <p:nvSpPr>
          <p:cNvPr id="166923" name="Rectangle 34"/>
          <p:cNvSpPr>
            <a:spLocks noChangeArrowheads="1"/>
          </p:cNvSpPr>
          <p:nvPr/>
        </p:nvSpPr>
        <p:spPr bwMode="auto">
          <a:xfrm>
            <a:off x="4257675" y="3251200"/>
            <a:ext cx="368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/>
              <a:t>the positive integer output that is </a:t>
            </a:r>
            <a:r>
              <a:rPr lang="en-US" altLang="en-US" b="1">
                <a:latin typeface="Courier New" pitchFamily="49" charset="0"/>
              </a:rPr>
              <a:t>k</a:t>
            </a:r>
            <a:r>
              <a:rPr lang="en-US" altLang="en-US"/>
              <a:t>'s </a:t>
            </a:r>
            <a:r>
              <a:rPr lang="en-US" altLang="en-US" i="1"/>
              <a:t>complexity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796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6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7939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Complexity isn't computable!</a:t>
            </a:r>
          </a:p>
        </p:txBody>
      </p:sp>
      <p:sp>
        <p:nvSpPr>
          <p:cNvPr id="167940" name="Rectangle 32"/>
          <p:cNvSpPr>
            <a:spLocks noChangeArrowheads="1"/>
          </p:cNvSpPr>
          <p:nvPr/>
        </p:nvSpPr>
        <p:spPr bwMode="auto">
          <a:xfrm>
            <a:off x="690563" y="1400175"/>
            <a:ext cx="5765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chemeClr val="bg2"/>
                </a:solidFill>
              </a:rPr>
              <a:t>do stuff…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answer</a:t>
            </a:r>
            <a:endParaRPr lang="en-US" altLang="en-US" b="1">
              <a:solidFill>
                <a:srgbClr val="AF1EED"/>
              </a:solidFill>
              <a:latin typeface="Courier New" pitchFamily="49" charset="0"/>
            </a:endParaRPr>
          </a:p>
        </p:txBody>
      </p:sp>
      <p:grpSp>
        <p:nvGrpSpPr>
          <p:cNvPr id="167941" name="Group 33"/>
          <p:cNvGrpSpPr>
            <a:grpSpLocks/>
          </p:cNvGrpSpPr>
          <p:nvPr/>
        </p:nvGrpSpPr>
        <p:grpSpPr bwMode="auto">
          <a:xfrm>
            <a:off x="169863" y="2065338"/>
            <a:ext cx="336550" cy="442912"/>
            <a:chOff x="2928" y="1051"/>
            <a:chExt cx="840" cy="957"/>
          </a:xfrm>
        </p:grpSpPr>
        <p:sp>
          <p:nvSpPr>
            <p:cNvPr id="167953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4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55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56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57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58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59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60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61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62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3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4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5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942" name="Text Box 47"/>
          <p:cNvSpPr txBox="1">
            <a:spLocks noChangeArrowheads="1"/>
          </p:cNvSpPr>
          <p:nvPr/>
        </p:nvSpPr>
        <p:spPr bwMode="auto">
          <a:xfrm>
            <a:off x="174625" y="2525713"/>
            <a:ext cx="1001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chemeClr val="bg2"/>
                </a:solidFill>
                <a:latin typeface="Comic Sans MS" pitchFamily="66" charset="0"/>
              </a:rPr>
              <a:t>I guess you'd call this part of the code a GRAY AREA…</a:t>
            </a:r>
          </a:p>
        </p:txBody>
      </p:sp>
      <p:sp>
        <p:nvSpPr>
          <p:cNvPr id="167943" name="Line 48"/>
          <p:cNvSpPr>
            <a:spLocks noChangeShapeType="1"/>
          </p:cNvSpPr>
          <p:nvPr/>
        </p:nvSpPr>
        <p:spPr bwMode="auto">
          <a:xfrm flipV="1">
            <a:off x="669925" y="2028825"/>
            <a:ext cx="741363" cy="460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4" name="Text Box 69"/>
          <p:cNvSpPr txBox="1">
            <a:spLocks noChangeArrowheads="1"/>
          </p:cNvSpPr>
          <p:nvPr/>
        </p:nvSpPr>
        <p:spPr bwMode="auto">
          <a:xfrm>
            <a:off x="5157788" y="1657350"/>
            <a:ext cx="31051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Proof strategy</a:t>
            </a:r>
          </a:p>
        </p:txBody>
      </p:sp>
      <p:sp>
        <p:nvSpPr>
          <p:cNvPr id="167945" name="Text Box 70"/>
          <p:cNvSpPr txBox="1">
            <a:spLocks noChangeArrowheads="1"/>
          </p:cNvSpPr>
          <p:nvPr/>
        </p:nvSpPr>
        <p:spPr bwMode="auto">
          <a:xfrm>
            <a:off x="614363" y="3649663"/>
            <a:ext cx="3536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(1)</a:t>
            </a:r>
            <a:r>
              <a:rPr lang="en-US" altLang="en-US"/>
              <a:t> Presume that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exists.</a:t>
            </a:r>
          </a:p>
        </p:txBody>
      </p:sp>
      <p:sp>
        <p:nvSpPr>
          <p:cNvPr id="167946" name="Text Box 71"/>
          <p:cNvSpPr txBox="1">
            <a:spLocks noChangeArrowheads="1"/>
          </p:cNvSpPr>
          <p:nvPr/>
        </p:nvSpPr>
        <p:spPr bwMode="auto">
          <a:xfrm>
            <a:off x="5216525" y="3649663"/>
            <a:ext cx="331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(2)</a:t>
            </a:r>
            <a:r>
              <a:rPr lang="en-US" altLang="en-US"/>
              <a:t> We show this results in a contradiction…</a:t>
            </a:r>
          </a:p>
        </p:txBody>
      </p:sp>
      <p:sp>
        <p:nvSpPr>
          <p:cNvPr id="167947" name="Text Box 72"/>
          <p:cNvSpPr txBox="1">
            <a:spLocks noChangeArrowheads="1"/>
          </p:cNvSpPr>
          <p:nvPr/>
        </p:nvSpPr>
        <p:spPr bwMode="auto">
          <a:xfrm>
            <a:off x="304800" y="5257800"/>
            <a:ext cx="415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(3)</a:t>
            </a:r>
            <a:r>
              <a:rPr lang="en-US" altLang="en-US"/>
              <a:t> Thus, the presumption "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exists" is </a:t>
            </a:r>
            <a:r>
              <a:rPr lang="en-US" altLang="en-US" b="1" i="1"/>
              <a:t>false</a:t>
            </a:r>
            <a:r>
              <a:rPr lang="en-US" altLang="en-US"/>
              <a:t>.</a:t>
            </a:r>
          </a:p>
        </p:txBody>
      </p:sp>
      <p:sp>
        <p:nvSpPr>
          <p:cNvPr id="167948" name="Text Box 73"/>
          <p:cNvSpPr txBox="1">
            <a:spLocks noChangeArrowheads="1"/>
          </p:cNvSpPr>
          <p:nvPr/>
        </p:nvSpPr>
        <p:spPr bwMode="auto">
          <a:xfrm>
            <a:off x="4984750" y="5259388"/>
            <a:ext cx="378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(4)</a:t>
            </a:r>
            <a:r>
              <a:rPr lang="en-US" altLang="en-US"/>
              <a:t> So, the program/function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can not exist! </a:t>
            </a:r>
          </a:p>
        </p:txBody>
      </p:sp>
      <p:sp>
        <p:nvSpPr>
          <p:cNvPr id="167949" name="Line 74"/>
          <p:cNvSpPr>
            <a:spLocks noChangeShapeType="1"/>
          </p:cNvSpPr>
          <p:nvPr/>
        </p:nvSpPr>
        <p:spPr bwMode="auto">
          <a:xfrm flipV="1">
            <a:off x="3973513" y="4094163"/>
            <a:ext cx="1096962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0" name="Line 75"/>
          <p:cNvSpPr>
            <a:spLocks noChangeShapeType="1"/>
          </p:cNvSpPr>
          <p:nvPr/>
        </p:nvSpPr>
        <p:spPr bwMode="auto">
          <a:xfrm flipH="1">
            <a:off x="3937000" y="4365625"/>
            <a:ext cx="125730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1" name="Line 76"/>
          <p:cNvSpPr>
            <a:spLocks noChangeShapeType="1"/>
          </p:cNvSpPr>
          <p:nvPr/>
        </p:nvSpPr>
        <p:spPr bwMode="auto">
          <a:xfrm flipV="1">
            <a:off x="4357688" y="5622925"/>
            <a:ext cx="51593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2" name="Rectangle 30"/>
          <p:cNvSpPr>
            <a:spLocks noChangeArrowheads="1"/>
          </p:cNvSpPr>
          <p:nvPr/>
        </p:nvSpPr>
        <p:spPr bwMode="auto">
          <a:xfrm>
            <a:off x="5707063" y="2389188"/>
            <a:ext cx="1982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i="1"/>
              <a:t>proof by contradiction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898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8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8963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Proof by contradiction?</a:t>
            </a:r>
          </a:p>
        </p:txBody>
      </p:sp>
      <p:sp>
        <p:nvSpPr>
          <p:cNvPr id="168964" name="Text Box 70"/>
          <p:cNvSpPr txBox="1">
            <a:spLocks noChangeArrowheads="1"/>
          </p:cNvSpPr>
          <p:nvPr/>
        </p:nvSpPr>
        <p:spPr bwMode="auto">
          <a:xfrm>
            <a:off x="312738" y="14874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(1)</a:t>
            </a:r>
            <a:r>
              <a:rPr lang="en-US" altLang="en-US"/>
              <a:t> Presume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/>
              <a:t>:         </a:t>
            </a:r>
            <a:r>
              <a:rPr lang="en-US" altLang="en-US" b="1" i="1">
                <a:solidFill>
                  <a:srgbClr val="0000FF"/>
                </a:solidFill>
              </a:rPr>
              <a:t>there are a finite # of primes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68965" name="Text Box 71"/>
          <p:cNvSpPr txBox="1">
            <a:spLocks noChangeArrowheads="1"/>
          </p:cNvSpPr>
          <p:nvPr/>
        </p:nvSpPr>
        <p:spPr bwMode="auto">
          <a:xfrm>
            <a:off x="312738" y="2128838"/>
            <a:ext cx="632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(2)</a:t>
            </a:r>
            <a:r>
              <a:rPr lang="en-US" altLang="en-US"/>
              <a:t> Show a contradiction…</a:t>
            </a:r>
          </a:p>
        </p:txBody>
      </p:sp>
      <p:sp>
        <p:nvSpPr>
          <p:cNvPr id="168966" name="Text Box 72"/>
          <p:cNvSpPr txBox="1">
            <a:spLocks noChangeArrowheads="1"/>
          </p:cNvSpPr>
          <p:nvPr/>
        </p:nvSpPr>
        <p:spPr bwMode="auto">
          <a:xfrm>
            <a:off x="312738" y="5862638"/>
            <a:ext cx="722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(3)</a:t>
            </a:r>
            <a:r>
              <a:rPr lang="en-US" altLang="en-US"/>
              <a:t> Thus, the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/>
              <a:t> must have been </a:t>
            </a:r>
            <a:r>
              <a:rPr lang="en-US" altLang="en-US" b="1" i="1"/>
              <a:t>false</a:t>
            </a:r>
            <a:r>
              <a:rPr lang="en-US" altLang="en-US"/>
              <a:t>!</a:t>
            </a:r>
          </a:p>
        </p:txBody>
      </p:sp>
      <p:grpSp>
        <p:nvGrpSpPr>
          <p:cNvPr id="168967" name="Group 33"/>
          <p:cNvGrpSpPr>
            <a:grpSpLocks/>
          </p:cNvGrpSpPr>
          <p:nvPr/>
        </p:nvGrpSpPr>
        <p:grpSpPr bwMode="auto">
          <a:xfrm>
            <a:off x="8594725" y="6291263"/>
            <a:ext cx="336550" cy="442912"/>
            <a:chOff x="2928" y="1051"/>
            <a:chExt cx="840" cy="957"/>
          </a:xfrm>
        </p:grpSpPr>
        <p:sp>
          <p:nvSpPr>
            <p:cNvPr id="168969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70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1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2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3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4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5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6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7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8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79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80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81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8968" name="Text Box 47"/>
          <p:cNvSpPr txBox="1">
            <a:spLocks noChangeArrowheads="1"/>
          </p:cNvSpPr>
          <p:nvPr/>
        </p:nvSpPr>
        <p:spPr bwMode="auto">
          <a:xfrm>
            <a:off x="7912100" y="6226175"/>
            <a:ext cx="10017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That's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69987" name="Rectangle 23"/>
          <p:cNvSpPr>
            <a:spLocks noChangeArrowheads="1"/>
          </p:cNvSpPr>
          <p:nvPr/>
        </p:nvSpPr>
        <p:spPr bwMode="auto">
          <a:xfrm>
            <a:off x="304800" y="2209800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b="1">
                <a:latin typeface="Courier New" pitchFamily="49" charset="0"/>
              </a:rPr>
              <a:t>():</a:t>
            </a: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b="1">
              <a:latin typeface="Courier New" pitchFamily="49" charset="0"/>
            </a:endParaRPr>
          </a:p>
          <a:p>
            <a:pPr eaLnBrk="1" hangingPunct="1"/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k = 0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(k) &lt; 50000: 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   k += 1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return k </a:t>
            </a:r>
          </a:p>
        </p:txBody>
      </p:sp>
      <p:sp>
        <p:nvSpPr>
          <p:cNvPr id="169988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Presume that </a:t>
            </a:r>
            <a:r>
              <a:rPr lang="en-US" altLang="en-US" sz="1800" b="1">
                <a:solidFill>
                  <a:schemeClr val="bg2"/>
                </a:solidFill>
                <a:latin typeface="Courier New" pitchFamily="49" charset="0"/>
              </a:rPr>
              <a:t>Complexity</a:t>
            </a:r>
            <a:r>
              <a:rPr lang="en-US" altLang="en-US" sz="1800">
                <a:solidFill>
                  <a:schemeClr val="bg2"/>
                </a:solidFill>
              </a:rPr>
              <a:t> exists, it works, and it's 42,000 characters long</a:t>
            </a:r>
          </a:p>
        </p:txBody>
      </p:sp>
      <p:sp>
        <p:nvSpPr>
          <p:cNvPr id="169989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9990" name="Rectangle 27"/>
          <p:cNvSpPr>
            <a:spLocks noChangeArrowheads="1"/>
          </p:cNvSpPr>
          <p:nvPr/>
        </p:nvSpPr>
        <p:spPr bwMode="auto">
          <a:xfrm>
            <a:off x="82550" y="63103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/>
              <a:t> hurts!</a:t>
            </a:r>
          </a:p>
        </p:txBody>
      </p:sp>
      <p:grpSp>
        <p:nvGrpSpPr>
          <p:cNvPr id="169991" name="Group 28"/>
          <p:cNvGrpSpPr>
            <a:grpSpLocks/>
          </p:cNvGrpSpPr>
          <p:nvPr/>
        </p:nvGrpSpPr>
        <p:grpSpPr bwMode="auto">
          <a:xfrm>
            <a:off x="8656638" y="4918075"/>
            <a:ext cx="377825" cy="471488"/>
            <a:chOff x="2928" y="1051"/>
            <a:chExt cx="840" cy="957"/>
          </a:xfrm>
        </p:grpSpPr>
        <p:sp>
          <p:nvSpPr>
            <p:cNvPr id="170008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9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0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1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2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3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4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5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6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7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18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19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20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9992" name="Rectangle 43"/>
          <p:cNvSpPr>
            <a:spLocks noChangeArrowheads="1"/>
          </p:cNvSpPr>
          <p:nvPr/>
        </p:nvSpPr>
        <p:spPr bwMode="auto">
          <a:xfrm>
            <a:off x="8001000" y="4676775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995" name="Rectangle 38"/>
          <p:cNvSpPr>
            <a:spLocks noChangeArrowheads="1"/>
          </p:cNvSpPr>
          <p:nvPr/>
        </p:nvSpPr>
        <p:spPr bwMode="auto">
          <a:xfrm>
            <a:off x="6172200" y="2795588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Note:</a:t>
            </a:r>
            <a:endParaRPr lang="en-US" altLang="en-US" sz="1500"/>
          </a:p>
        </p:txBody>
      </p:sp>
      <p:sp>
        <p:nvSpPr>
          <p:cNvPr id="169996" name="Rectangle 39"/>
          <p:cNvSpPr>
            <a:spLocks noChangeArrowheads="1"/>
          </p:cNvSpPr>
          <p:nvPr/>
        </p:nvSpPr>
        <p:spPr bwMode="auto">
          <a:xfrm>
            <a:off x="5919788" y="36464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1:</a:t>
            </a:r>
            <a:endParaRPr lang="en-US" altLang="en-US" sz="1500"/>
          </a:p>
        </p:txBody>
      </p:sp>
      <p:sp>
        <p:nvSpPr>
          <p:cNvPr id="169997" name="Rectangle 40"/>
          <p:cNvSpPr>
            <a:spLocks noChangeArrowheads="1"/>
          </p:cNvSpPr>
          <p:nvPr/>
        </p:nvSpPr>
        <p:spPr bwMode="auto">
          <a:xfrm>
            <a:off x="6726238" y="2743200"/>
            <a:ext cx="1884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it's OK to define a function inside another function</a:t>
            </a:r>
          </a:p>
        </p:txBody>
      </p:sp>
      <p:sp>
        <p:nvSpPr>
          <p:cNvPr id="169998" name="Rectangle 41"/>
          <p:cNvSpPr>
            <a:spLocks noChangeArrowheads="1"/>
          </p:cNvSpPr>
          <p:nvPr/>
        </p:nvSpPr>
        <p:spPr bwMode="auto">
          <a:xfrm>
            <a:off x="7064375" y="35052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Will this loop stop when k is </a:t>
            </a:r>
            <a:r>
              <a:rPr lang="en-US" altLang="en-US" sz="1100" i="1">
                <a:solidFill>
                  <a:srgbClr val="000000"/>
                </a:solidFill>
              </a:rPr>
              <a:t>less than</a:t>
            </a:r>
            <a:r>
              <a:rPr lang="en-US" altLang="en-US" sz="1100">
                <a:solidFill>
                  <a:srgbClr val="000000"/>
                </a:solidFill>
              </a:rPr>
              <a:t>, </a:t>
            </a:r>
            <a:r>
              <a:rPr lang="en-US" altLang="en-US" sz="1100" i="1">
                <a:solidFill>
                  <a:srgbClr val="000000"/>
                </a:solidFill>
              </a:rPr>
              <a:t>equal to</a:t>
            </a:r>
            <a:r>
              <a:rPr lang="en-US" altLang="en-US" sz="1100">
                <a:solidFill>
                  <a:srgbClr val="000000"/>
                </a:solidFill>
              </a:rPr>
              <a:t>, or </a:t>
            </a:r>
            <a:r>
              <a:rPr lang="en-US" altLang="en-US" sz="1100" i="1">
                <a:solidFill>
                  <a:srgbClr val="000000"/>
                </a:solidFill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</a:rPr>
              <a:t> 50,000?</a:t>
            </a:r>
          </a:p>
        </p:txBody>
      </p:sp>
      <p:sp>
        <p:nvSpPr>
          <p:cNvPr id="169999" name="Rectangle 42"/>
          <p:cNvSpPr>
            <a:spLocks noChangeArrowheads="1"/>
          </p:cNvSpPr>
          <p:nvPr/>
        </p:nvSpPr>
        <p:spPr bwMode="auto">
          <a:xfrm>
            <a:off x="5924550" y="5010150"/>
            <a:ext cx="1131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2:</a:t>
            </a:r>
            <a:endParaRPr lang="en-US" altLang="en-US" sz="1500"/>
          </a:p>
        </p:txBody>
      </p:sp>
      <p:sp>
        <p:nvSpPr>
          <p:cNvPr id="170000" name="Rectangle 43"/>
          <p:cNvSpPr>
            <a:spLocks noChangeArrowheads="1"/>
          </p:cNvSpPr>
          <p:nvPr/>
        </p:nvSpPr>
        <p:spPr bwMode="auto">
          <a:xfrm>
            <a:off x="7070725" y="4962525"/>
            <a:ext cx="125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This function returns an integer.</a:t>
            </a:r>
          </a:p>
        </p:txBody>
      </p:sp>
      <p:sp>
        <p:nvSpPr>
          <p:cNvPr id="170001" name="Rectangle 44"/>
          <p:cNvSpPr>
            <a:spLocks noChangeArrowheads="1"/>
          </p:cNvSpPr>
          <p:nvPr/>
        </p:nvSpPr>
        <p:spPr bwMode="auto">
          <a:xfrm>
            <a:off x="5927725" y="571341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3:</a:t>
            </a:r>
            <a:endParaRPr lang="en-US" altLang="en-US" sz="1500"/>
          </a:p>
        </p:txBody>
      </p:sp>
      <p:sp>
        <p:nvSpPr>
          <p:cNvPr id="170002" name="Rectangle 45"/>
          <p:cNvSpPr>
            <a:spLocks noChangeArrowheads="1"/>
          </p:cNvSpPr>
          <p:nvPr/>
        </p:nvSpPr>
        <p:spPr bwMode="auto">
          <a:xfrm>
            <a:off x="7072313" y="5665788"/>
            <a:ext cx="17668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Complexity</a:t>
            </a:r>
            <a:r>
              <a:rPr lang="en-US" altLang="en-US" sz="1100">
                <a:solidFill>
                  <a:srgbClr val="000000"/>
                </a:solidFill>
                <a:cs typeface="Courier New" pitchFamily="49" charset="0"/>
              </a:rPr>
              <a:t> of the integer returned?</a:t>
            </a:r>
          </a:p>
        </p:txBody>
      </p:sp>
      <p:sp>
        <p:nvSpPr>
          <p:cNvPr id="170003" name="Rectangle 46"/>
          <p:cNvSpPr>
            <a:spLocks noChangeArrowheads="1"/>
          </p:cNvSpPr>
          <p:nvPr/>
        </p:nvSpPr>
        <p:spPr bwMode="auto">
          <a:xfrm>
            <a:off x="5927725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4:</a:t>
            </a:r>
            <a:endParaRPr lang="en-US" altLang="en-US" sz="1500"/>
          </a:p>
        </p:txBody>
      </p:sp>
      <p:sp>
        <p:nvSpPr>
          <p:cNvPr id="170004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contradiction here?</a:t>
            </a:r>
          </a:p>
        </p:txBody>
      </p:sp>
      <p:sp>
        <p:nvSpPr>
          <p:cNvPr id="170005" name="Rectangle 6"/>
          <p:cNvSpPr>
            <a:spLocks noChangeArrowheads="1"/>
          </p:cNvSpPr>
          <p:nvPr/>
        </p:nvSpPr>
        <p:spPr bwMode="auto">
          <a:xfrm>
            <a:off x="1085850" y="2770188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2732088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0007" name="Rectangle 50"/>
          <p:cNvSpPr>
            <a:spLocks noChangeArrowheads="1"/>
          </p:cNvSpPr>
          <p:nvPr/>
        </p:nvSpPr>
        <p:spPr bwMode="auto">
          <a:xfrm>
            <a:off x="6764338" y="1838325"/>
            <a:ext cx="908050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0"/>
                </a:solidFill>
                <a:latin typeface="Calibri" pitchFamily="34" charset="0"/>
              </a:rPr>
              <a:t>Try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7101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101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1011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Others?</a:t>
            </a:r>
          </a:p>
        </p:txBody>
      </p:sp>
      <p:sp>
        <p:nvSpPr>
          <p:cNvPr id="171012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i="1"/>
              <a:t>Many</a:t>
            </a:r>
            <a:r>
              <a:rPr lang="en-US" altLang="en-US"/>
              <a:t> potentially useful problems are impossible to compute! </a:t>
            </a:r>
          </a:p>
        </p:txBody>
      </p:sp>
      <p:sp>
        <p:nvSpPr>
          <p:cNvPr id="171013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infinity.</a:t>
            </a:r>
          </a:p>
        </p:txBody>
      </p:sp>
      <p:sp>
        <p:nvSpPr>
          <p:cNvPr id="171014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self-reference.</a:t>
            </a:r>
          </a:p>
        </p:txBody>
      </p:sp>
      <p:sp>
        <p:nvSpPr>
          <p:cNvPr id="171015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Or they can be interpreted as such.</a:t>
            </a:r>
          </a:p>
        </p:txBody>
      </p:sp>
      <p:sp>
        <p:nvSpPr>
          <p:cNvPr id="171016" name="Rectangle 17"/>
          <p:cNvSpPr>
            <a:spLocks noChangeArrowheads="1"/>
          </p:cNvSpPr>
          <p:nvPr/>
        </p:nvSpPr>
        <p:spPr bwMode="auto">
          <a:xfrm>
            <a:off x="1404938" y="3986213"/>
            <a:ext cx="63166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/>
              <a:t>Where did </a:t>
            </a:r>
            <a:r>
              <a:rPr lang="en-US" altLang="en-US" sz="32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3200"/>
              <a:t> go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7204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204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2035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Others?</a:t>
            </a:r>
          </a:p>
        </p:txBody>
      </p:sp>
      <p:sp>
        <p:nvSpPr>
          <p:cNvPr id="172036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i="1"/>
              <a:t>Many</a:t>
            </a:r>
            <a:r>
              <a:rPr lang="en-US" altLang="en-US"/>
              <a:t> potentially useful problems are impossible to compute! </a:t>
            </a:r>
          </a:p>
        </p:txBody>
      </p:sp>
      <p:sp>
        <p:nvSpPr>
          <p:cNvPr id="172037" name="Rectangle 9"/>
          <p:cNvSpPr>
            <a:spLocks noChangeArrowheads="1"/>
          </p:cNvSpPr>
          <p:nvPr/>
        </p:nvSpPr>
        <p:spPr bwMode="auto">
          <a:xfrm>
            <a:off x="619125" y="3921125"/>
            <a:ext cx="4727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input 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b="1">
                <a:latin typeface="Courier New" pitchFamily="49" charset="0"/>
              </a:rPr>
              <a:t> fs(inp)</a:t>
            </a:r>
            <a:r>
              <a:rPr lang="en-US" altLang="en-US" b="1"/>
              <a:t> </a:t>
            </a:r>
            <a:r>
              <a:rPr lang="en-US" altLang="en-US" b="1">
                <a:solidFill>
                  <a:schemeClr val="bg2"/>
                </a:solidFill>
              </a:rPr>
              <a:t>runs forever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72038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infinity.</a:t>
            </a:r>
          </a:p>
        </p:txBody>
      </p:sp>
      <p:sp>
        <p:nvSpPr>
          <p:cNvPr id="172039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self-reference.</a:t>
            </a:r>
          </a:p>
        </p:txBody>
      </p:sp>
      <p:sp>
        <p:nvSpPr>
          <p:cNvPr id="172040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Or they can be interpreted as such.</a:t>
            </a:r>
          </a:p>
        </p:txBody>
      </p:sp>
      <p:sp>
        <p:nvSpPr>
          <p:cNvPr id="172041" name="Line 13"/>
          <p:cNvSpPr>
            <a:spLocks noChangeShapeType="1"/>
          </p:cNvSpPr>
          <p:nvPr/>
        </p:nvSpPr>
        <p:spPr bwMode="auto">
          <a:xfrm>
            <a:off x="2530475" y="3703638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2" name="Line 14"/>
          <p:cNvSpPr>
            <a:spLocks noChangeShapeType="1"/>
          </p:cNvSpPr>
          <p:nvPr/>
        </p:nvSpPr>
        <p:spPr bwMode="auto">
          <a:xfrm>
            <a:off x="3538538" y="37274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3" name="Rectangle 15"/>
          <p:cNvSpPr>
            <a:spLocks noChangeArrowheads="1"/>
          </p:cNvSpPr>
          <p:nvPr/>
        </p:nvSpPr>
        <p:spPr bwMode="auto">
          <a:xfrm>
            <a:off x="1473200" y="32385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  <p:sp>
        <p:nvSpPr>
          <p:cNvPr id="172044" name="Rectangle 16"/>
          <p:cNvSpPr>
            <a:spLocks noChangeArrowheads="1"/>
          </p:cNvSpPr>
          <p:nvPr/>
        </p:nvSpPr>
        <p:spPr bwMode="auto">
          <a:xfrm>
            <a:off x="3276600" y="3429000"/>
            <a:ext cx="906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Any string</a:t>
            </a:r>
          </a:p>
        </p:txBody>
      </p:sp>
      <p:sp>
        <p:nvSpPr>
          <p:cNvPr id="172045" name="Rectangle 17"/>
          <p:cNvSpPr>
            <a:spLocks noChangeArrowheads="1"/>
          </p:cNvSpPr>
          <p:nvPr/>
        </p:nvSpPr>
        <p:spPr bwMode="auto">
          <a:xfrm>
            <a:off x="5638800" y="3535363"/>
            <a:ext cx="2716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checks for </a:t>
            </a:r>
            <a:r>
              <a:rPr lang="en-US" altLang="en-US" b="1" i="1">
                <a:solidFill>
                  <a:srgbClr val="000AF9"/>
                </a:solidFill>
              </a:rPr>
              <a:t>infinite loops</a:t>
            </a:r>
            <a:r>
              <a:rPr lang="en-US" altLang="en-US" i="1">
                <a:solidFill>
                  <a:srgbClr val="000AF9"/>
                </a:solidFill>
              </a:rPr>
              <a:t>.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72046" name="Rectangle 18"/>
          <p:cNvSpPr>
            <a:spLocks noChangeArrowheads="1"/>
          </p:cNvSpPr>
          <p:nvPr/>
        </p:nvSpPr>
        <p:spPr bwMode="auto">
          <a:xfrm>
            <a:off x="6296025" y="4435475"/>
            <a:ext cx="1374775" cy="376238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AF9"/>
                </a:solidFill>
              </a:rPr>
              <a:t>in finite time</a:t>
            </a:r>
          </a:p>
        </p:txBody>
      </p:sp>
      <p:pic>
        <p:nvPicPr>
          <p:cNvPr id="172047" name="Picture 36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59363"/>
            <a:ext cx="19812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1" y="4966447"/>
            <a:ext cx="5486400" cy="1478692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915" name="Group 9"/>
          <p:cNvGrpSpPr>
            <a:grpSpLocks/>
          </p:cNvGrpSpPr>
          <p:nvPr/>
        </p:nvGrpSpPr>
        <p:grpSpPr bwMode="auto">
          <a:xfrm>
            <a:off x="533400" y="3363912"/>
            <a:ext cx="444500" cy="565150"/>
            <a:chOff x="2928" y="1051"/>
            <a:chExt cx="840" cy="957"/>
          </a:xfrm>
        </p:grpSpPr>
        <p:sp>
          <p:nvSpPr>
            <p:cNvPr id="38927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9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0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1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2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3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4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5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6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6" name="Text Box 24"/>
          <p:cNvSpPr txBox="1">
            <a:spLocks noChangeArrowheads="1"/>
          </p:cNvSpPr>
          <p:nvPr/>
        </p:nvSpPr>
        <p:spPr bwMode="auto">
          <a:xfrm>
            <a:off x="3352800" y="318139"/>
            <a:ext cx="5181600" cy="646113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chemeClr val="bg1"/>
                </a:solidFill>
                <a:latin typeface="Calibri" pitchFamily="34" charset="0"/>
              </a:rPr>
              <a:t>more machines!</a:t>
            </a:r>
            <a:endParaRPr lang="en-US" alt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7" name="Text Box 42"/>
          <p:cNvSpPr txBox="1">
            <a:spLocks noChangeArrowheads="1"/>
          </p:cNvSpPr>
          <p:nvPr/>
        </p:nvSpPr>
        <p:spPr bwMode="auto">
          <a:xfrm>
            <a:off x="381000" y="541972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0AF9"/>
                </a:solidFill>
                <a:latin typeface="Calibri" pitchFamily="34" charset="0"/>
              </a:rPr>
              <a:t>Final projects...</a:t>
            </a:r>
          </a:p>
        </p:txBody>
      </p:sp>
      <p:sp>
        <p:nvSpPr>
          <p:cNvPr id="38920" name="Rectangle 33"/>
          <p:cNvSpPr>
            <a:spLocks noChangeArrowheads="1"/>
          </p:cNvSpPr>
          <p:nvPr/>
        </p:nvSpPr>
        <p:spPr bwMode="auto">
          <a:xfrm>
            <a:off x="990600" y="2906712"/>
            <a:ext cx="1295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libri" pitchFamily="34" charset="0"/>
              </a:rPr>
              <a:t>This machine doesn't look all-powerful to me!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8921" name="Text Box 42"/>
          <p:cNvSpPr txBox="1">
            <a:spLocks noChangeArrowheads="1"/>
          </p:cNvSpPr>
          <p:nvPr/>
        </p:nvSpPr>
        <p:spPr bwMode="auto">
          <a:xfrm>
            <a:off x="3330388" y="5040488"/>
            <a:ext cx="5562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tutoring hours/labs meet this week + next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8922" name="Text Box 42"/>
          <p:cNvSpPr txBox="1">
            <a:spLocks noChangeArrowheads="1"/>
          </p:cNvSpPr>
          <p:nvPr/>
        </p:nvSpPr>
        <p:spPr bwMode="auto">
          <a:xfrm>
            <a:off x="3330388" y="5499856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hw12 + milestone </a:t>
            </a:r>
            <a:r>
              <a:rPr lang="en-US" altLang="en-US" sz="2100" dirty="0">
                <a:latin typeface="Calibri" pitchFamily="34" charset="0"/>
              </a:rPr>
              <a:t>due on </a:t>
            </a:r>
            <a:r>
              <a:rPr lang="en-US" altLang="en-US" sz="2100" dirty="0" smtClean="0">
                <a:latin typeface="Calibri" pitchFamily="34" charset="0"/>
              </a:rPr>
              <a:t>Tuesday, 12/8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8923" name="Text Box 42"/>
          <p:cNvSpPr txBox="1">
            <a:spLocks noChangeArrowheads="1"/>
          </p:cNvSpPr>
          <p:nvPr/>
        </p:nvSpPr>
        <p:spPr bwMode="auto">
          <a:xfrm>
            <a:off x="381000" y="160972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Calibri" pitchFamily="34" charset="0"/>
              </a:rPr>
              <a:t>Final ideas...</a:t>
            </a:r>
          </a:p>
        </p:txBody>
      </p:sp>
      <p:sp>
        <p:nvSpPr>
          <p:cNvPr id="38924" name="Text Box 42"/>
          <p:cNvSpPr txBox="1">
            <a:spLocks noChangeArrowheads="1"/>
          </p:cNvSpPr>
          <p:nvPr/>
        </p:nvSpPr>
        <p:spPr bwMode="auto">
          <a:xfrm>
            <a:off x="3048000" y="1371600"/>
            <a:ext cx="563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Calibri" pitchFamily="34" charset="0"/>
              </a:rPr>
              <a:t>Turing Machines and the </a:t>
            </a:r>
            <a:r>
              <a:rPr lang="en-US" altLang="en-US" sz="2800" b="1">
                <a:latin typeface="Calibri" pitchFamily="34" charset="0"/>
              </a:rPr>
              <a:t>MANY</a:t>
            </a:r>
            <a:r>
              <a:rPr lang="en-US" altLang="en-US" sz="2800">
                <a:latin typeface="Calibri" pitchFamily="34" charset="0"/>
              </a:rPr>
              <a:t> things computers can't compute... !</a:t>
            </a:r>
          </a:p>
        </p:txBody>
      </p:sp>
      <p:pic>
        <p:nvPicPr>
          <p:cNvPr id="389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29546" r="11552" b="32545"/>
          <a:stretch>
            <a:fillRect/>
          </a:stretch>
        </p:blipFill>
        <p:spPr bwMode="auto">
          <a:xfrm>
            <a:off x="2286000" y="2700337"/>
            <a:ext cx="58658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3330388" y="5959651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5 finite-state machines due as part of hw12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967830">
            <a:off x="8354144" y="6087035"/>
            <a:ext cx="665312" cy="57708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AF9"/>
                </a:solidFill>
                <a:latin typeface="Calibri" panose="020F0502020204030204" pitchFamily="34" charset="0"/>
              </a:rPr>
              <a:t>Turing </a:t>
            </a:r>
            <a:r>
              <a:rPr lang="en-US" sz="900" dirty="0" smtClean="0">
                <a:solidFill>
                  <a:srgbClr val="000AF9"/>
                </a:solidFill>
                <a:latin typeface="Calibri" panose="020F0502020204030204" pitchFamily="34" charset="0"/>
              </a:rPr>
              <a:t>machines</a:t>
            </a:r>
            <a:r>
              <a:rPr lang="en-US" sz="1050" dirty="0" smtClean="0">
                <a:solidFill>
                  <a:srgbClr val="000AF9"/>
                </a:solidFill>
                <a:latin typeface="Calibri" panose="020F0502020204030204" pitchFamily="34" charset="0"/>
              </a:rPr>
              <a:t> extra!</a:t>
            </a:r>
            <a:endParaRPr lang="en-US" sz="1050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130" y="318030"/>
            <a:ext cx="2452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CS 5 today: 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" y="838200"/>
            <a:ext cx="4453747" cy="59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4257675" y="76200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mbria" panose="02040503050406030204" pitchFamily="18" charset="0"/>
              </a:rPr>
              <a:t>Alan Turing</a:t>
            </a:r>
          </a:p>
        </p:txBody>
      </p:sp>
      <p:pic>
        <p:nvPicPr>
          <p:cNvPr id="52227" name="Picture 10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1" descr="AlanTuring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37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2" descr="enigma_machine_on_ebay_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03" y="1121983"/>
            <a:ext cx="1908089" cy="254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3" descr="turingStat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14"/>
          <p:cNvSpPr txBox="1">
            <a:spLocks noChangeArrowheads="1"/>
          </p:cNvSpPr>
          <p:nvPr/>
        </p:nvSpPr>
        <p:spPr bwMode="auto">
          <a:xfrm>
            <a:off x="1792816" y="6195673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1946</a:t>
            </a:r>
          </a:p>
        </p:txBody>
      </p:sp>
      <p:sp>
        <p:nvSpPr>
          <p:cNvPr id="52232" name="Text Box 15"/>
          <p:cNvSpPr txBox="1">
            <a:spLocks noChangeArrowheads="1"/>
          </p:cNvSpPr>
          <p:nvPr/>
        </p:nvSpPr>
        <p:spPr bwMode="auto">
          <a:xfrm>
            <a:off x="1334734" y="2209800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WWII</a:t>
            </a:r>
          </a:p>
        </p:txBody>
      </p:sp>
      <p:sp>
        <p:nvSpPr>
          <p:cNvPr id="52233" name="Text Box 16"/>
          <p:cNvSpPr txBox="1">
            <a:spLocks noChangeArrowheads="1"/>
          </p:cNvSpPr>
          <p:nvPr/>
        </p:nvSpPr>
        <p:spPr bwMode="auto">
          <a:xfrm>
            <a:off x="697441" y="3034303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Enigma machine ~ The axis's encryption engine</a:t>
            </a:r>
          </a:p>
        </p:txBody>
      </p:sp>
      <p:sp>
        <p:nvSpPr>
          <p:cNvPr id="52234" name="Text Box 17"/>
          <p:cNvSpPr txBox="1">
            <a:spLocks noChangeArrowheads="1"/>
          </p:cNvSpPr>
          <p:nvPr/>
        </p:nvSpPr>
        <p:spPr bwMode="auto">
          <a:xfrm>
            <a:off x="5099579" y="5955784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2007</a:t>
            </a:r>
          </a:p>
        </p:txBody>
      </p:sp>
      <p:sp>
        <p:nvSpPr>
          <p:cNvPr id="52235" name="Rectangle 18"/>
          <p:cNvSpPr>
            <a:spLocks noChangeArrowheads="1"/>
          </p:cNvSpPr>
          <p:nvPr/>
        </p:nvSpPr>
        <p:spPr bwMode="auto">
          <a:xfrm>
            <a:off x="5001225" y="6256744"/>
            <a:ext cx="112864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Bletchley Park</a:t>
            </a:r>
          </a:p>
        </p:txBody>
      </p:sp>
      <p:sp>
        <p:nvSpPr>
          <p:cNvPr id="52236" name="Text Box 19"/>
          <p:cNvSpPr txBox="1">
            <a:spLocks noChangeArrowheads="1"/>
          </p:cNvSpPr>
          <p:nvPr/>
        </p:nvSpPr>
        <p:spPr bwMode="auto">
          <a:xfrm>
            <a:off x="8458200" y="87868"/>
            <a:ext cx="533400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latin typeface="Cambria" panose="02040503050406030204" pitchFamily="18" charset="0"/>
              </a:rPr>
              <a:t>AI!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sp>
        <p:nvSpPr>
          <p:cNvPr id="52237" name="TextBox 15"/>
          <p:cNvSpPr txBox="1">
            <a:spLocks noChangeArrowheads="1"/>
          </p:cNvSpPr>
          <p:nvPr/>
        </p:nvSpPr>
        <p:spPr bwMode="auto">
          <a:xfrm>
            <a:off x="5768517" y="752651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Cambria" panose="02040503050406030204" pitchFamily="18" charset="0"/>
              </a:rPr>
              <a:t>1912-1954</a:t>
            </a:r>
          </a:p>
        </p:txBody>
      </p:sp>
      <p:sp>
        <p:nvSpPr>
          <p:cNvPr id="2" name="Down Arrow 1"/>
          <p:cNvSpPr/>
          <p:nvPr/>
        </p:nvSpPr>
        <p:spPr>
          <a:xfrm rot="19543955">
            <a:off x="4572103" y="3404160"/>
            <a:ext cx="539750" cy="8382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8242200" y="482040"/>
              <a:ext cx="625320" cy="1652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32840" y="472680"/>
                <a:ext cx="644040" cy="1671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4257675" y="76200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mbria" panose="02040503050406030204" pitchFamily="18" charset="0"/>
              </a:rPr>
              <a:t>Alan Turing</a:t>
            </a:r>
          </a:p>
        </p:txBody>
      </p:sp>
      <p:pic>
        <p:nvPicPr>
          <p:cNvPr id="52227" name="Picture 10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1" descr="AlanTuring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37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2" descr="enigma_machine_on_ebay_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03" y="1121983"/>
            <a:ext cx="1908089" cy="254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3" descr="turingStat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14"/>
          <p:cNvSpPr txBox="1">
            <a:spLocks noChangeArrowheads="1"/>
          </p:cNvSpPr>
          <p:nvPr/>
        </p:nvSpPr>
        <p:spPr bwMode="auto">
          <a:xfrm>
            <a:off x="1792816" y="6195673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1946</a:t>
            </a:r>
          </a:p>
        </p:txBody>
      </p:sp>
      <p:sp>
        <p:nvSpPr>
          <p:cNvPr id="52232" name="Text Box 15"/>
          <p:cNvSpPr txBox="1">
            <a:spLocks noChangeArrowheads="1"/>
          </p:cNvSpPr>
          <p:nvPr/>
        </p:nvSpPr>
        <p:spPr bwMode="auto">
          <a:xfrm>
            <a:off x="1334734" y="2209800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WWII</a:t>
            </a:r>
          </a:p>
        </p:txBody>
      </p:sp>
      <p:sp>
        <p:nvSpPr>
          <p:cNvPr id="52233" name="Text Box 16"/>
          <p:cNvSpPr txBox="1">
            <a:spLocks noChangeArrowheads="1"/>
          </p:cNvSpPr>
          <p:nvPr/>
        </p:nvSpPr>
        <p:spPr bwMode="auto">
          <a:xfrm>
            <a:off x="697441" y="3034303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Enigma machine ~ The axis's encryption engine</a:t>
            </a:r>
          </a:p>
        </p:txBody>
      </p:sp>
      <p:sp>
        <p:nvSpPr>
          <p:cNvPr id="52234" name="Text Box 17"/>
          <p:cNvSpPr txBox="1">
            <a:spLocks noChangeArrowheads="1"/>
          </p:cNvSpPr>
          <p:nvPr/>
        </p:nvSpPr>
        <p:spPr bwMode="auto">
          <a:xfrm>
            <a:off x="5099579" y="5955784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2007</a:t>
            </a:r>
          </a:p>
        </p:txBody>
      </p:sp>
      <p:sp>
        <p:nvSpPr>
          <p:cNvPr id="52235" name="Rectangle 18"/>
          <p:cNvSpPr>
            <a:spLocks noChangeArrowheads="1"/>
          </p:cNvSpPr>
          <p:nvPr/>
        </p:nvSpPr>
        <p:spPr bwMode="auto">
          <a:xfrm>
            <a:off x="5001225" y="6256744"/>
            <a:ext cx="112864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Bletchley Park</a:t>
            </a:r>
          </a:p>
        </p:txBody>
      </p:sp>
      <p:sp>
        <p:nvSpPr>
          <p:cNvPr id="52236" name="Text Box 19"/>
          <p:cNvSpPr txBox="1">
            <a:spLocks noChangeArrowheads="1"/>
          </p:cNvSpPr>
          <p:nvPr/>
        </p:nvSpPr>
        <p:spPr bwMode="auto">
          <a:xfrm>
            <a:off x="8458200" y="87868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AI!</a:t>
            </a:r>
            <a:endParaRPr lang="en-US" altLang="en-US" sz="18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52237" name="TextBox 15"/>
          <p:cNvSpPr txBox="1">
            <a:spLocks noChangeArrowheads="1"/>
          </p:cNvSpPr>
          <p:nvPr/>
        </p:nvSpPr>
        <p:spPr bwMode="auto">
          <a:xfrm>
            <a:off x="5768517" y="752651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Cambria" panose="02040503050406030204" pitchFamily="18" charset="0"/>
              </a:rPr>
              <a:t>1912-1954</a:t>
            </a:r>
          </a:p>
        </p:txBody>
      </p:sp>
      <p:sp>
        <p:nvSpPr>
          <p:cNvPr id="2" name="Down Arrow 1"/>
          <p:cNvSpPr/>
          <p:nvPr/>
        </p:nvSpPr>
        <p:spPr>
          <a:xfrm rot="19543955">
            <a:off x="4572103" y="3404160"/>
            <a:ext cx="539750" cy="8382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8" descr="http://upload.wikimedia.org/wikipedia/commons/thumb/b/ba/Sackville_Park_Turing_plaque.jpg/220px-Sackville_Park_Turing_plaq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12838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7086480" y="837840"/>
              <a:ext cx="762120" cy="228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77120" y="828480"/>
                <a:ext cx="7808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6795360" y="669600"/>
              <a:ext cx="1304280" cy="3974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86000" y="660240"/>
                <a:ext cx="1323000" cy="399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87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706438" y="152400"/>
            <a:ext cx="7781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Turing Machine</a:t>
            </a: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1676400" y="1066800"/>
            <a:ext cx="573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Our model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of 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universal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computation.</a:t>
            </a:r>
          </a:p>
        </p:txBody>
      </p:sp>
      <p:pic>
        <p:nvPicPr>
          <p:cNvPr id="5530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149475"/>
            <a:ext cx="3843337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4984750" y="1887009"/>
            <a:ext cx="4083050" cy="100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Monotype Sorts" charset="2"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</a:t>
            </a:r>
            <a:r>
              <a:rPr lang="en-US" altLang="en-US" sz="18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tape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: an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expandable amount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of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memory made of </a:t>
            </a:r>
            <a:r>
              <a:rPr lang="en-US" altLang="en-US" sz="1800" dirty="0" err="1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of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18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cells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, each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with exactly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one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character: 0, 1, blank…</a:t>
            </a:r>
            <a:endParaRPr lang="en-US" altLang="en-US" sz="18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302" name="Line 9"/>
          <p:cNvSpPr>
            <a:spLocks noChangeShapeType="1"/>
          </p:cNvSpPr>
          <p:nvPr/>
        </p:nvSpPr>
        <p:spPr bwMode="auto">
          <a:xfrm flipH="1">
            <a:off x="4484688" y="2128838"/>
            <a:ext cx="781050" cy="3095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Line 10"/>
          <p:cNvSpPr>
            <a:spLocks noChangeShapeType="1"/>
          </p:cNvSpPr>
          <p:nvPr/>
        </p:nvSpPr>
        <p:spPr bwMode="auto">
          <a:xfrm flipH="1">
            <a:off x="2741613" y="4215606"/>
            <a:ext cx="2524125" cy="9286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Line 11"/>
          <p:cNvSpPr>
            <a:spLocks noChangeShapeType="1"/>
          </p:cNvSpPr>
          <p:nvPr/>
        </p:nvSpPr>
        <p:spPr bwMode="auto">
          <a:xfrm flipH="1" flipV="1">
            <a:off x="2749550" y="3095625"/>
            <a:ext cx="3098350" cy="17145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Line 12"/>
          <p:cNvSpPr>
            <a:spLocks noChangeShapeType="1"/>
          </p:cNvSpPr>
          <p:nvPr/>
        </p:nvSpPr>
        <p:spPr bwMode="auto">
          <a:xfrm flipH="1">
            <a:off x="2786063" y="4983163"/>
            <a:ext cx="2616200" cy="31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Rectangle 13"/>
          <p:cNvSpPr>
            <a:spLocks noChangeArrowheads="1"/>
          </p:cNvSpPr>
          <p:nvPr/>
        </p:nvSpPr>
        <p:spPr bwMode="auto">
          <a:xfrm>
            <a:off x="5087036" y="5622226"/>
            <a:ext cx="3575050" cy="1083374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Monotype Sorts" charset="2"/>
              <a:buNone/>
            </a:pPr>
            <a:r>
              <a:rPr lang="en-US" altLang="en-US" sz="1400" dirty="0">
                <a:latin typeface="Cambria" panose="02040503050406030204" pitchFamily="18" charset="0"/>
                <a:cs typeface="Times New Roman" pitchFamily="18" charset="0"/>
              </a:rPr>
              <a:t>The control state</a:t>
            </a:r>
          </a:p>
          <a:p>
            <a:pPr algn="ctr">
              <a:spcBef>
                <a:spcPct val="20000"/>
              </a:spcBef>
              <a:buClr>
                <a:srgbClr val="6C5BE9"/>
              </a:buClr>
              <a:buSzPct val="80000"/>
              <a:buFont typeface="Monotype Sorts" charset="2"/>
              <a:buNone/>
            </a:pPr>
            <a:r>
              <a:rPr lang="en-US" altLang="en-US" sz="1400" dirty="0">
                <a:latin typeface="Cambria" panose="02040503050406030204" pitchFamily="18" charset="0"/>
                <a:cs typeface="Times New Roman" pitchFamily="18" charset="0"/>
              </a:rPr>
              <a:t>The symbol now under the head</a:t>
            </a:r>
          </a:p>
          <a:p>
            <a:pPr algn="ctr">
              <a:spcBef>
                <a:spcPct val="20000"/>
              </a:spcBef>
              <a:buClr>
                <a:srgbClr val="6C5BE9"/>
              </a:buClr>
              <a:buSzPct val="80000"/>
              <a:buFont typeface="Monotype Sorts" charset="2"/>
              <a:buNone/>
            </a:pPr>
            <a:r>
              <a:rPr lang="en-US" altLang="en-US" sz="1400" dirty="0">
                <a:latin typeface="Cambria" panose="02040503050406030204" pitchFamily="18" charset="0"/>
                <a:cs typeface="Times New Roman" pitchFamily="18" charset="0"/>
              </a:rPr>
              <a:t>The symbols to the right of the head</a:t>
            </a:r>
          </a:p>
          <a:p>
            <a:pPr algn="ctr">
              <a:spcBef>
                <a:spcPct val="20000"/>
              </a:spcBef>
              <a:buClr>
                <a:srgbClr val="6C5BE9"/>
              </a:buClr>
              <a:buSzPct val="80000"/>
              <a:buFont typeface="Monotype Sorts" charset="2"/>
              <a:buNone/>
            </a:pPr>
            <a:r>
              <a:rPr lang="en-US" altLang="en-US" sz="1400" dirty="0">
                <a:latin typeface="Cambria" panose="02040503050406030204" pitchFamily="18" charset="0"/>
                <a:cs typeface="Times New Roman" pitchFamily="18" charset="0"/>
              </a:rPr>
              <a:t>The symbols to the left of the head</a:t>
            </a:r>
            <a:endParaRPr lang="en-US" altLang="en-US" sz="16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307" name="Rectangle 14"/>
          <p:cNvSpPr>
            <a:spLocks noChangeArrowheads="1"/>
          </p:cNvSpPr>
          <p:nvPr/>
        </p:nvSpPr>
        <p:spPr bwMode="auto">
          <a:xfrm>
            <a:off x="5847900" y="3064356"/>
            <a:ext cx="3036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FF0000"/>
              </a:buClr>
              <a:buSzPct val="75000"/>
              <a:buFont typeface="Monotype Sorts" charset="2"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Read/write head for the tape</a:t>
            </a:r>
          </a:p>
        </p:txBody>
      </p:sp>
      <p:sp>
        <p:nvSpPr>
          <p:cNvPr id="55308" name="Rectangle 15"/>
          <p:cNvSpPr>
            <a:spLocks noChangeArrowheads="1"/>
          </p:cNvSpPr>
          <p:nvPr/>
        </p:nvSpPr>
        <p:spPr bwMode="auto">
          <a:xfrm>
            <a:off x="5181599" y="4030940"/>
            <a:ext cx="3703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control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: a finite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state machine</a:t>
            </a:r>
            <a:endParaRPr lang="en-US" altLang="en-US" sz="18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309" name="Rectangle 16"/>
          <p:cNvSpPr>
            <a:spLocks noChangeArrowheads="1"/>
          </p:cNvSpPr>
          <p:nvPr/>
        </p:nvSpPr>
        <p:spPr bwMode="auto">
          <a:xfrm>
            <a:off x="5425884" y="4778653"/>
            <a:ext cx="3000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Ability to move left and right</a:t>
            </a:r>
          </a:p>
        </p:txBody>
      </p:sp>
      <p:sp>
        <p:nvSpPr>
          <p:cNvPr id="55310" name="Rectangle 17"/>
          <p:cNvSpPr>
            <a:spLocks noChangeArrowheads="1"/>
          </p:cNvSpPr>
          <p:nvPr/>
        </p:nvSpPr>
        <p:spPr bwMode="auto">
          <a:xfrm>
            <a:off x="508146" y="5969721"/>
            <a:ext cx="4599401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800" dirty="0">
                <a:latin typeface="Cambria" panose="02040503050406030204" pitchFamily="18" charset="0"/>
                <a:cs typeface="Times New Roman" pitchFamily="18" charset="0"/>
              </a:rPr>
              <a:t>The complete </a:t>
            </a:r>
            <a:r>
              <a:rPr lang="en-US" altLang="en-US" sz="1800" b="1" i="1" u="sng" dirty="0">
                <a:latin typeface="Cambria" panose="02040503050406030204" pitchFamily="18" charset="0"/>
                <a:cs typeface="Times New Roman" pitchFamily="18" charset="0"/>
              </a:rPr>
              <a:t>state</a:t>
            </a:r>
            <a:r>
              <a:rPr lang="en-US" altLang="en-US" sz="1800" dirty="0">
                <a:latin typeface="Cambria" panose="02040503050406030204" pitchFamily="18" charset="0"/>
                <a:cs typeface="Times New Roman" pitchFamily="18" charset="0"/>
              </a:rPr>
              <a:t> of a TM is determined by:</a:t>
            </a:r>
          </a:p>
        </p:txBody>
      </p:sp>
      <p:sp>
        <p:nvSpPr>
          <p:cNvPr id="55312" name="Line 19"/>
          <p:cNvSpPr>
            <a:spLocks noChangeShapeType="1"/>
          </p:cNvSpPr>
          <p:nvPr/>
        </p:nvSpPr>
        <p:spPr bwMode="auto">
          <a:xfrm flipH="1">
            <a:off x="1274763" y="2041525"/>
            <a:ext cx="298450" cy="201613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Rectangle 20"/>
          <p:cNvSpPr>
            <a:spLocks noChangeArrowheads="1"/>
          </p:cNvSpPr>
          <p:nvPr/>
        </p:nvSpPr>
        <p:spPr bwMode="auto">
          <a:xfrm>
            <a:off x="1584325" y="1827491"/>
            <a:ext cx="32820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Monotype Sorts" charset="2"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Starts on the leftmost character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78560" y="1759320"/>
              <a:ext cx="5161680" cy="4277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200" y="1749960"/>
                <a:ext cx="5180400" cy="429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039813" y="2195512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960562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an accepting state </a:t>
            </a:r>
            <a:r>
              <a:rPr lang="en-US" altLang="en-US" sz="1500" b="1" dirty="0"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latin typeface="Cambria" pitchFamily="18" charset="0"/>
              </a:rPr>
              <a:t> </a:t>
            </a:r>
            <a:r>
              <a:rPr lang="en-US" altLang="en-US" sz="1500" dirty="0" smtClean="0">
                <a:latin typeface="Cambria" pitchFamily="18" charset="0"/>
              </a:rPr>
              <a:t>--  then </a:t>
            </a:r>
            <a:r>
              <a:rPr lang="en-US" altLang="en-US" sz="1500" dirty="0"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723320" y="482040"/>
              <a:ext cx="6921000" cy="5528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3960" y="472680"/>
                <a:ext cx="6939720" cy="5546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828800" y="1905000"/>
            <a:ext cx="67056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28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971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114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257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400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543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5" name="Rectangle 15"/>
          <p:cNvSpPr>
            <a:spLocks noChangeArrowheads="1"/>
          </p:cNvSpPr>
          <p:nvPr/>
        </p:nvSpPr>
        <p:spPr bwMode="auto">
          <a:xfrm>
            <a:off x="2122488" y="1000125"/>
            <a:ext cx="695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6" name="Rectangle 16"/>
          <p:cNvSpPr>
            <a:spLocks noChangeArrowheads="1"/>
          </p:cNvSpPr>
          <p:nvPr/>
        </p:nvSpPr>
        <p:spPr bwMode="auto">
          <a:xfrm>
            <a:off x="3271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7" name="Rectangle 17"/>
          <p:cNvSpPr>
            <a:spLocks noChangeArrowheads="1"/>
          </p:cNvSpPr>
          <p:nvPr/>
        </p:nvSpPr>
        <p:spPr bwMode="auto">
          <a:xfrm>
            <a:off x="4414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8" name="Rectangle 18"/>
          <p:cNvSpPr>
            <a:spLocks noChangeArrowheads="1"/>
          </p:cNvSpPr>
          <p:nvPr/>
        </p:nvSpPr>
        <p:spPr bwMode="auto">
          <a:xfrm>
            <a:off x="5557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9" name="Rectangle 19"/>
          <p:cNvSpPr>
            <a:spLocks noChangeArrowheads="1"/>
          </p:cNvSpPr>
          <p:nvPr/>
        </p:nvSpPr>
        <p:spPr bwMode="auto">
          <a:xfrm>
            <a:off x="6700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60" name="Text Box 6"/>
          <p:cNvSpPr txBox="1">
            <a:spLocks noChangeArrowheads="1"/>
          </p:cNvSpPr>
          <p:nvPr/>
        </p:nvSpPr>
        <p:spPr bwMode="auto">
          <a:xfrm>
            <a:off x="152400" y="154969"/>
            <a:ext cx="5429250" cy="52322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Cambria" pitchFamily="18" charset="0"/>
              </a:rPr>
              <a:t>Is </a:t>
            </a:r>
            <a:r>
              <a:rPr lang="en-US" altLang="en-US" sz="2800" i="1" dirty="0">
                <a:solidFill>
                  <a:srgbClr val="000AF9"/>
                </a:solidFill>
                <a:latin typeface="Cambria" pitchFamily="18" charset="0"/>
              </a:rPr>
              <a:t>this</a:t>
            </a:r>
            <a:r>
              <a:rPr lang="en-US" altLang="en-US" sz="2800" i="1" dirty="0">
                <a:latin typeface="Cambria" pitchFamily="18" charset="0"/>
              </a:rPr>
              <a:t> </a:t>
            </a:r>
            <a:r>
              <a:rPr lang="en-US" altLang="en-US" sz="2800" dirty="0">
                <a:latin typeface="Cambria" pitchFamily="18" charset="0"/>
              </a:rPr>
              <a:t>input accepted or rejected? </a:t>
            </a:r>
          </a:p>
        </p:txBody>
      </p:sp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6300964"/>
            <a:ext cx="6858000" cy="41592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dirty="0">
                <a:latin typeface="Cambria" pitchFamily="18" charset="0"/>
              </a:rPr>
              <a:t>What inputs are accepted </a:t>
            </a:r>
            <a:r>
              <a:rPr lang="en-US" altLang="en-US" sz="2100" i="1" dirty="0">
                <a:latin typeface="Cambria" pitchFamily="18" charset="0"/>
              </a:rPr>
              <a:t>in general</a:t>
            </a:r>
            <a:r>
              <a:rPr lang="en-US" altLang="en-US" sz="2100" dirty="0">
                <a:latin typeface="Cambria" pitchFamily="18" charset="0"/>
              </a:rPr>
              <a:t>?  </a:t>
            </a:r>
            <a:r>
              <a:rPr lang="en-US" altLang="en-US" sz="2100" dirty="0" smtClean="0">
                <a:latin typeface="Cambria" pitchFamily="18" charset="0"/>
              </a:rPr>
              <a:t> How </a:t>
            </a:r>
            <a:r>
              <a:rPr lang="en-US" altLang="en-US" sz="2100" dirty="0">
                <a:latin typeface="Cambria" pitchFamily="18" charset="0"/>
              </a:rPr>
              <a:t>does it work?</a:t>
            </a: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7105739" y="6167735"/>
            <a:ext cx="20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ambria" pitchFamily="18" charset="0"/>
              </a:rPr>
              <a:t>Extra:  </a:t>
            </a:r>
            <a:r>
              <a:rPr lang="en-US" altLang="en-US" sz="1200" dirty="0">
                <a:latin typeface="Cambria" pitchFamily="18" charset="0"/>
              </a:rPr>
              <a:t>C</a:t>
            </a:r>
            <a:r>
              <a:rPr lang="en-US" altLang="en-US" sz="1200" dirty="0" smtClean="0">
                <a:latin typeface="Cambria" pitchFamily="18" charset="0"/>
              </a:rPr>
              <a:t>ould </a:t>
            </a:r>
            <a:r>
              <a:rPr lang="en-US" altLang="en-US" sz="1200" dirty="0">
                <a:latin typeface="Cambria" pitchFamily="18" charset="0"/>
              </a:rPr>
              <a:t>you change this to accept </a:t>
            </a:r>
            <a:r>
              <a:rPr lang="en-US" altLang="en-US" sz="1200" i="1" dirty="0">
                <a:latin typeface="Cambria" pitchFamily="18" charset="0"/>
              </a:rPr>
              <a:t>palindromes?</a:t>
            </a:r>
            <a:endParaRPr lang="en-US" altLang="en-US" sz="1200" dirty="0">
              <a:latin typeface="Cambria" pitchFamily="18" charset="0"/>
            </a:endParaRPr>
          </a:p>
        </p:txBody>
      </p:sp>
      <p:sp>
        <p:nvSpPr>
          <p:cNvPr id="57364" name="Text Box 6"/>
          <p:cNvSpPr txBox="1">
            <a:spLocks noChangeArrowheads="1"/>
          </p:cNvSpPr>
          <p:nvPr/>
        </p:nvSpPr>
        <p:spPr bwMode="auto">
          <a:xfrm>
            <a:off x="7162800" y="23813"/>
            <a:ext cx="1828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4200" i="1">
                <a:latin typeface="Cambria" pitchFamily="18" charset="0"/>
              </a:rPr>
              <a:t>Try it!</a:t>
            </a: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7117644" y="6553200"/>
            <a:ext cx="19511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(thought experiment </a:t>
            </a:r>
            <a:r>
              <a:rPr lang="en-US" altLang="en-US" sz="1000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and</a:t>
            </a:r>
            <a:r>
              <a:rPr lang="en-US" altLang="en-US" sz="1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ex. cr.)</a:t>
            </a:r>
            <a:endParaRPr lang="en-US" altLang="en-US" sz="10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76840" y="1161000"/>
              <a:ext cx="7197840" cy="3982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480" y="1151640"/>
                <a:ext cx="7216560" cy="4001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509588" y="76200"/>
            <a:ext cx="8099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 smtClean="0">
                <a:latin typeface="Cambria" panose="02040503050406030204" pitchFamily="18" charset="0"/>
              </a:rPr>
              <a:t>Turing-Machine  </a:t>
            </a:r>
            <a:r>
              <a:rPr lang="en-US" altLang="en-US" sz="3600" i="1" dirty="0">
                <a:latin typeface="Cambria" panose="02040503050406030204" pitchFamily="18" charset="0"/>
              </a:rPr>
              <a:t>machines!</a:t>
            </a:r>
          </a:p>
        </p:txBody>
      </p:sp>
      <p:pic>
        <p:nvPicPr>
          <p:cNvPr id="58371" name="Picture 6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28956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4877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914525"/>
            <a:ext cx="463708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2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484313"/>
            <a:ext cx="8040687" cy="5018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509588" y="76200"/>
            <a:ext cx="8099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Can TMs compute everything?</a:t>
            </a:r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914400" y="1172424"/>
            <a:ext cx="2913746" cy="46166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dirty="0">
                <a:latin typeface="Cambria" panose="02040503050406030204" pitchFamily="18" charset="0"/>
              </a:rPr>
              <a:t>Alan Turing says 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No</a:t>
            </a:r>
            <a:r>
              <a:rPr lang="en-US" alt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!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59396" name="Rectangle 23"/>
          <p:cNvSpPr>
            <a:spLocks noChangeArrowheads="1"/>
          </p:cNvSpPr>
          <p:nvPr/>
        </p:nvSpPr>
        <p:spPr bwMode="auto">
          <a:xfrm>
            <a:off x="5145088" y="6545263"/>
            <a:ext cx="384651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000000"/>
                </a:solidFill>
              </a:rPr>
              <a:t>http://www.cs.virginia.edu/~robins/Turing_Paper_1936.pdf</a:t>
            </a:r>
          </a:p>
        </p:txBody>
      </p:sp>
      <p:sp>
        <p:nvSpPr>
          <p:cNvPr id="59398" name="Rounded Rectangle 11"/>
          <p:cNvSpPr>
            <a:spLocks noChangeArrowheads="1"/>
          </p:cNvSpPr>
          <p:nvPr/>
        </p:nvSpPr>
        <p:spPr bwMode="auto">
          <a:xfrm>
            <a:off x="685800" y="4662488"/>
            <a:ext cx="7772400" cy="914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057400" y="304800"/>
            <a:ext cx="1087096" cy="381000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2021541" y="601688"/>
            <a:ext cx="1122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computers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1978" y="2164729"/>
            <a:ext cx="1349022" cy="253916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/>
              <a:t>decision</a:t>
            </a:r>
            <a:r>
              <a:rPr lang="en-US" sz="1050" dirty="0" smtClean="0"/>
              <a:t> problems!</a:t>
            </a:r>
            <a:endParaRPr lang="en-US" sz="105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366360" y="794880"/>
              <a:ext cx="5295960" cy="3295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7000" y="785520"/>
                <a:ext cx="5314680" cy="331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330325" y="3581400"/>
            <a:ext cx="6477000" cy="2286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2170113" y="2959100"/>
            <a:ext cx="472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latin typeface="Cambria" panose="02040503050406030204" pitchFamily="18" charset="0"/>
              </a:rPr>
              <a:t>Perhaps this is not </a:t>
            </a:r>
            <a:r>
              <a:rPr lang="en-US" altLang="en-US" sz="1800" dirty="0" smtClean="0">
                <a:latin typeface="Cambria" panose="02040503050406030204" pitchFamily="18" charset="0"/>
              </a:rPr>
              <a:t>that </a:t>
            </a:r>
            <a:r>
              <a:rPr lang="en-US" altLang="en-US" sz="1800" dirty="0">
                <a:latin typeface="Cambria" panose="02040503050406030204" pitchFamily="18" charset="0"/>
              </a:rPr>
              <a:t>surprising…</a:t>
            </a:r>
          </a:p>
        </p:txBody>
      </p:sp>
      <p:sp>
        <p:nvSpPr>
          <p:cNvPr id="60420" name="Text Box 7"/>
          <p:cNvSpPr txBox="1">
            <a:spLocks noChangeArrowheads="1"/>
          </p:cNvSpPr>
          <p:nvPr/>
        </p:nvSpPr>
        <p:spPr bwMode="auto">
          <a:xfrm>
            <a:off x="1179513" y="609600"/>
            <a:ext cx="67135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Cambria" pitchFamily="18" charset="0"/>
              </a:rPr>
              <a:t>There are many problems </a:t>
            </a:r>
            <a:r>
              <a:rPr lang="en-US" altLang="en-US" sz="4200" dirty="0" smtClean="0">
                <a:latin typeface="Cambria" pitchFamily="18" charset="0"/>
              </a:rPr>
              <a:t>computers </a:t>
            </a:r>
            <a:r>
              <a:rPr lang="en-US" altLang="en-US" sz="4200" dirty="0">
                <a:latin typeface="Cambria" pitchFamily="18" charset="0"/>
              </a:rPr>
              <a:t>can't solve at all !</a:t>
            </a:r>
          </a:p>
        </p:txBody>
      </p:sp>
      <p:sp>
        <p:nvSpPr>
          <p:cNvPr id="60421" name="Text Box 8"/>
          <p:cNvSpPr txBox="1">
            <a:spLocks noChangeArrowheads="1"/>
          </p:cNvSpPr>
          <p:nvPr/>
        </p:nvSpPr>
        <p:spPr bwMode="auto">
          <a:xfrm>
            <a:off x="1809045" y="4235274"/>
            <a:ext cx="293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 panose="02040503050406030204" pitchFamily="18" charset="0"/>
              </a:rPr>
              <a:t> disbelief in aliens</a:t>
            </a:r>
          </a:p>
        </p:txBody>
      </p:sp>
      <p:sp>
        <p:nvSpPr>
          <p:cNvPr id="60422" name="Text Box 9"/>
          <p:cNvSpPr txBox="1">
            <a:spLocks noChangeArrowheads="1"/>
          </p:cNvSpPr>
          <p:nvPr/>
        </p:nvSpPr>
        <p:spPr bwMode="auto">
          <a:xfrm>
            <a:off x="1809045" y="3722511"/>
            <a:ext cx="2933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latin typeface="Cambria" panose="02040503050406030204" pitchFamily="18" charset="0"/>
              </a:rPr>
              <a:t>global warming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0423" name="Text Box 11"/>
          <p:cNvSpPr txBox="1">
            <a:spLocks noChangeArrowheads="1"/>
          </p:cNvSpPr>
          <p:nvPr/>
        </p:nvSpPr>
        <p:spPr bwMode="auto">
          <a:xfrm>
            <a:off x="1809044" y="4746449"/>
            <a:ext cx="5324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smtClean="0">
                <a:latin typeface="Cambria" panose="02040503050406030204" pitchFamily="18" charset="0"/>
              </a:rPr>
              <a:t> losing to your own Connect4  </a:t>
            </a:r>
            <a:r>
              <a:rPr lang="en-US" altLang="en-US" sz="1800" dirty="0" smtClean="0">
                <a:latin typeface="Cambria" panose="02040503050406030204" pitchFamily="18" charset="0"/>
              </a:rPr>
              <a:t>(at 0 ply!)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grpSp>
        <p:nvGrpSpPr>
          <p:cNvPr id="60424" name="Group 14"/>
          <p:cNvGrpSpPr>
            <a:grpSpLocks/>
          </p:cNvGrpSpPr>
          <p:nvPr/>
        </p:nvGrpSpPr>
        <p:grpSpPr bwMode="auto">
          <a:xfrm>
            <a:off x="7010400" y="3843338"/>
            <a:ext cx="539750" cy="581025"/>
            <a:chOff x="2928" y="1051"/>
            <a:chExt cx="840" cy="957"/>
          </a:xfrm>
        </p:grpSpPr>
        <p:sp>
          <p:nvSpPr>
            <p:cNvPr id="60427" name="Freeform 15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8" name="Oval 16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29" name="Oval 17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0" name="Oval 18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1" name="Oval 19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2" name="Oval 20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3" name="Oval 21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4" name="Oval 22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5" name="AutoShape 23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6" name="Freeform 24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Freeform 25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Freeform 26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9" name="Freeform 27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5" name="Text Box 28"/>
          <p:cNvSpPr txBox="1">
            <a:spLocks noChangeArrowheads="1"/>
          </p:cNvSpPr>
          <p:nvPr/>
        </p:nvSpPr>
        <p:spPr bwMode="auto">
          <a:xfrm>
            <a:off x="5562600" y="3733800"/>
            <a:ext cx="16208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8000"/>
                </a:solidFill>
                <a:latin typeface="Cambria" pitchFamily="18" charset="0"/>
              </a:rPr>
              <a:t>What!?</a:t>
            </a:r>
          </a:p>
        </p:txBody>
      </p:sp>
      <p:sp>
        <p:nvSpPr>
          <p:cNvPr id="60426" name="Text Box 11"/>
          <p:cNvSpPr txBox="1">
            <a:spLocks noChangeArrowheads="1"/>
          </p:cNvSpPr>
          <p:nvPr/>
        </p:nvSpPr>
        <p:spPr bwMode="auto">
          <a:xfrm>
            <a:off x="1809044" y="5259211"/>
            <a:ext cx="567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latin typeface="Cambria" panose="02040503050406030204" pitchFamily="18" charset="0"/>
              </a:rPr>
              <a:t>towel folding!  </a:t>
            </a:r>
            <a:r>
              <a:rPr lang="en-US" altLang="en-US" sz="1200" dirty="0" smtClean="0">
                <a:latin typeface="Cambria" panose="02040503050406030204" pitchFamily="18" charset="0"/>
              </a:rPr>
              <a:t> (well, </a:t>
            </a:r>
            <a:r>
              <a:rPr lang="en-US" altLang="en-US" sz="1200" b="1" i="1" dirty="0" smtClean="0">
                <a:latin typeface="Cambria" panose="02040503050406030204" pitchFamily="18" charset="0"/>
              </a:rPr>
              <a:t>fast</a:t>
            </a:r>
            <a:r>
              <a:rPr lang="en-US" altLang="en-US" sz="1200" dirty="0" smtClean="0">
                <a:latin typeface="Cambria" panose="02040503050406030204" pitchFamily="18" charset="0"/>
              </a:rPr>
              <a:t> towel folding…)</a:t>
            </a:r>
            <a:endParaRPr lang="en-US" altLang="en-US" sz="12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438080" y="4295160"/>
              <a:ext cx="446760" cy="286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8720" y="4285800"/>
                <a:ext cx="465480" cy="30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990600" y="136525"/>
            <a:ext cx="723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err="1">
                <a:latin typeface="Cambria" panose="02040503050406030204" pitchFamily="18" charset="0"/>
              </a:rPr>
              <a:t>Uncomputable</a:t>
            </a:r>
            <a:r>
              <a:rPr lang="en-US" altLang="en-US" sz="4200" dirty="0">
                <a:latin typeface="Cambria" panose="02040503050406030204" pitchFamily="18" charset="0"/>
              </a:rPr>
              <a:t> </a:t>
            </a:r>
            <a:r>
              <a:rPr lang="en-US" altLang="en-US" sz="4200" i="1" dirty="0">
                <a:latin typeface="Cambria" panose="02040503050406030204" pitchFamily="18" charset="0"/>
              </a:rPr>
              <a:t>functions?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4176888" y="1689100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that no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150988" y="1689100"/>
            <a:ext cx="14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anose="02040503050406030204" pitchFamily="18" charset="0"/>
              </a:rPr>
              <a:t>There are</a:t>
            </a:r>
          </a:p>
        </p:txBody>
      </p:sp>
      <p:sp>
        <p:nvSpPr>
          <p:cNvPr id="61480" name="Rectangle 33"/>
          <p:cNvSpPr>
            <a:spLocks noChangeArrowheads="1"/>
          </p:cNvSpPr>
          <p:nvPr/>
        </p:nvSpPr>
        <p:spPr bwMode="auto">
          <a:xfrm>
            <a:off x="1689276" y="1295400"/>
            <a:ext cx="2411412" cy="12461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1448" name="Group 35"/>
          <p:cNvGrpSpPr>
            <a:grpSpLocks/>
          </p:cNvGrpSpPr>
          <p:nvPr/>
        </p:nvGrpSpPr>
        <p:grpSpPr bwMode="auto">
          <a:xfrm>
            <a:off x="7402687" y="1697036"/>
            <a:ext cx="1476375" cy="817561"/>
            <a:chOff x="4672" y="1094"/>
            <a:chExt cx="930" cy="515"/>
          </a:xfrm>
        </p:grpSpPr>
        <p:sp>
          <p:nvSpPr>
            <p:cNvPr id="61477" name="Text Box 6"/>
            <p:cNvSpPr txBox="1">
              <a:spLocks noChangeArrowheads="1"/>
            </p:cNvSpPr>
            <p:nvPr/>
          </p:nvSpPr>
          <p:spPr bwMode="auto">
            <a:xfrm>
              <a:off x="4672" y="1318"/>
              <a:ext cx="9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i="1" dirty="0">
                  <a:solidFill>
                    <a:srgbClr val="008000"/>
                  </a:solidFill>
                  <a:latin typeface="Cambria" panose="02040503050406030204" pitchFamily="18" charset="0"/>
                </a:rPr>
                <a:t> even with </a:t>
              </a:r>
              <a:r>
                <a:rPr lang="en-US" altLang="en-US" sz="1200" b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any</a:t>
              </a:r>
              <a:r>
                <a:rPr lang="en-US" altLang="en-US" sz="1200" i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 amount of memory!</a:t>
              </a:r>
              <a:endParaRPr lang="en-US" altLang="en-US" sz="1200" i="1" dirty="0">
                <a:solidFill>
                  <a:srgbClr val="008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" name="Text Box 16"/>
            <p:cNvSpPr txBox="1">
              <a:spLocks noChangeArrowheads="1"/>
            </p:cNvSpPr>
            <p:nvPr/>
          </p:nvSpPr>
          <p:spPr bwMode="auto">
            <a:xfrm>
              <a:off x="4680" y="1094"/>
              <a:ext cx="9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Cambria" panose="02040503050406030204" pitchFamily="18" charset="0"/>
                </a:rPr>
                <a:t>can solve</a:t>
              </a:r>
            </a:p>
          </p:txBody>
        </p: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22966" y="1317535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well-defined computational problems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5480049" y="1371600"/>
            <a:ext cx="1828800" cy="108658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510388" y="1499394"/>
            <a:ext cx="176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computer program</a:t>
            </a:r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3845" y="5300133"/>
            <a:ext cx="14478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>
                <a:solidFill>
                  <a:srgbClr val="CC3300"/>
                </a:solidFill>
              </a:rPr>
              <a:t>decision</a:t>
            </a:r>
            <a:r>
              <a:rPr lang="en-US" sz="1050" dirty="0" smtClean="0">
                <a:solidFill>
                  <a:srgbClr val="CC3300"/>
                </a:solidFill>
              </a:rPr>
              <a:t> problems!</a:t>
            </a:r>
            <a:endParaRPr lang="en-US" sz="1050" dirty="0">
              <a:solidFill>
                <a:srgbClr val="CC3300"/>
              </a:solidFill>
            </a:endParaRPr>
          </a:p>
        </p:txBody>
      </p:sp>
      <p:pic>
        <p:nvPicPr>
          <p:cNvPr id="61442" name="Picture 39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990600" y="136525"/>
            <a:ext cx="723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err="1">
                <a:latin typeface="Cambria" panose="02040503050406030204" pitchFamily="18" charset="0"/>
              </a:rPr>
              <a:t>Uncomputable</a:t>
            </a:r>
            <a:r>
              <a:rPr lang="en-US" altLang="en-US" sz="4200" dirty="0">
                <a:latin typeface="Cambria" panose="02040503050406030204" pitchFamily="18" charset="0"/>
              </a:rPr>
              <a:t> </a:t>
            </a:r>
            <a:r>
              <a:rPr lang="en-US" altLang="en-US" sz="4200" i="1" dirty="0">
                <a:latin typeface="Cambria" panose="02040503050406030204" pitchFamily="18" charset="0"/>
              </a:rPr>
              <a:t>functions?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4176888" y="1689100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that no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150988" y="1689100"/>
            <a:ext cx="14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anose="02040503050406030204" pitchFamily="18" charset="0"/>
              </a:rPr>
              <a:t>There are</a:t>
            </a:r>
          </a:p>
        </p:txBody>
      </p:sp>
      <p:sp>
        <p:nvSpPr>
          <p:cNvPr id="61480" name="Rectangle 33"/>
          <p:cNvSpPr>
            <a:spLocks noChangeArrowheads="1"/>
          </p:cNvSpPr>
          <p:nvPr/>
        </p:nvSpPr>
        <p:spPr bwMode="auto">
          <a:xfrm>
            <a:off x="1689276" y="1295400"/>
            <a:ext cx="2411412" cy="12461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9" name="Oval 19"/>
          <p:cNvSpPr>
            <a:spLocks noChangeArrowheads="1"/>
          </p:cNvSpPr>
          <p:nvPr/>
        </p:nvSpPr>
        <p:spPr bwMode="auto">
          <a:xfrm>
            <a:off x="596900" y="3379788"/>
            <a:ext cx="3962400" cy="2438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1" name="Oval 21"/>
          <p:cNvSpPr>
            <a:spLocks noChangeArrowheads="1"/>
          </p:cNvSpPr>
          <p:nvPr/>
        </p:nvSpPr>
        <p:spPr bwMode="auto">
          <a:xfrm>
            <a:off x="9477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2" name="Oval 22"/>
          <p:cNvSpPr>
            <a:spLocks noChangeArrowheads="1"/>
          </p:cNvSpPr>
          <p:nvPr/>
        </p:nvSpPr>
        <p:spPr bwMode="auto">
          <a:xfrm>
            <a:off x="16875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CS 5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3" name="Oval 23"/>
          <p:cNvSpPr>
            <a:spLocks noChangeArrowheads="1"/>
          </p:cNvSpPr>
          <p:nvPr/>
        </p:nvSpPr>
        <p:spPr bwMode="auto">
          <a:xfrm>
            <a:off x="1816100" y="4362450"/>
            <a:ext cx="2222500" cy="963613"/>
          </a:xfrm>
          <a:prstGeom prst="ellipse">
            <a:avLst/>
          </a:prstGeom>
          <a:solidFill>
            <a:srgbClr val="FFCC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Int-bool functions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4" name="Oval 26"/>
          <p:cNvSpPr>
            <a:spLocks noChangeArrowheads="1"/>
          </p:cNvSpPr>
          <p:nvPr/>
        </p:nvSpPr>
        <p:spPr bwMode="auto">
          <a:xfrm>
            <a:off x="1286499" y="3704146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5" name="Oval 27"/>
          <p:cNvSpPr>
            <a:spLocks noChangeArrowheads="1"/>
          </p:cNvSpPr>
          <p:nvPr/>
        </p:nvSpPr>
        <p:spPr bwMode="auto">
          <a:xfrm>
            <a:off x="10048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6" name="Rectangle 28"/>
          <p:cNvSpPr>
            <a:spLocks noChangeArrowheads="1"/>
          </p:cNvSpPr>
          <p:nvPr/>
        </p:nvSpPr>
        <p:spPr bwMode="auto">
          <a:xfrm>
            <a:off x="942975" y="4991007"/>
            <a:ext cx="677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 dirty="0" err="1" smtClean="0">
                <a:latin typeface="Arial" pitchFamily="34" charset="0"/>
              </a:rPr>
              <a:t>Crossy</a:t>
            </a:r>
            <a:r>
              <a:rPr lang="en-US" altLang="en-US" sz="900" dirty="0" smtClean="0">
                <a:latin typeface="Arial" pitchFamily="34" charset="0"/>
              </a:rPr>
              <a:t> Road</a:t>
            </a:r>
            <a:endParaRPr lang="en-US" altLang="en-US" sz="900" dirty="0">
              <a:latin typeface="Arial" pitchFamily="34" charset="0"/>
            </a:endParaRPr>
          </a:p>
        </p:txBody>
      </p:sp>
      <p:sp>
        <p:nvSpPr>
          <p:cNvPr id="61457" name="Rectangle 29"/>
          <p:cNvSpPr>
            <a:spLocks noChangeArrowheads="1"/>
          </p:cNvSpPr>
          <p:nvPr/>
        </p:nvSpPr>
        <p:spPr bwMode="auto">
          <a:xfrm>
            <a:off x="1286499" y="3704146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rial" pitchFamily="34" charset="0"/>
              </a:rPr>
              <a:t>Pico-</a:t>
            </a:r>
          </a:p>
          <a:p>
            <a:pPr algn="ctr" eaLnBrk="1" hangingPunct="1"/>
            <a:r>
              <a:rPr lang="en-US" altLang="en-US" sz="1000" dirty="0">
                <a:latin typeface="Arial" pitchFamily="34" charset="0"/>
              </a:rPr>
              <a:t>bot</a:t>
            </a:r>
          </a:p>
        </p:txBody>
      </p:sp>
      <p:sp>
        <p:nvSpPr>
          <p:cNvPr id="61458" name="Rectangle 30"/>
          <p:cNvSpPr>
            <a:spLocks noChangeArrowheads="1"/>
          </p:cNvSpPr>
          <p:nvPr/>
        </p:nvSpPr>
        <p:spPr bwMode="auto">
          <a:xfrm>
            <a:off x="5486400" y="3684588"/>
            <a:ext cx="2114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 dirty="0">
                <a:latin typeface="Courier New" pitchFamily="49" charset="0"/>
              </a:rPr>
              <a:t> </a:t>
            </a:r>
            <a:r>
              <a:rPr lang="en-US" altLang="en-US" sz="1800" b="1" dirty="0" err="1" smtClean="0">
                <a:solidFill>
                  <a:srgbClr val="008000"/>
                </a:solidFill>
                <a:latin typeface="Courier New" pitchFamily="49" charset="0"/>
              </a:rPr>
              <a:t>is_odd</a:t>
            </a:r>
            <a:r>
              <a:rPr lang="en-US" altLang="en-US" sz="1800" b="1" dirty="0" smtClean="0">
                <a:latin typeface="Courier New" pitchFamily="49" charset="0"/>
              </a:rPr>
              <a:t>(x</a:t>
            </a:r>
            <a:r>
              <a:rPr lang="en-US" altLang="en-US" sz="1800" b="1" dirty="0">
                <a:latin typeface="Courier New" pitchFamily="49" charset="0"/>
              </a:rPr>
              <a:t>):</a:t>
            </a:r>
          </a:p>
          <a:p>
            <a:r>
              <a:rPr lang="en-US" altLang="en-US" sz="1800" b="1" dirty="0">
                <a:latin typeface="Courier New" pitchFamily="49" charset="0"/>
              </a:rPr>
              <a:t> 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 dirty="0">
                <a:latin typeface="Courier New" pitchFamily="49" charset="0"/>
              </a:rPr>
              <a:t> </a:t>
            </a:r>
            <a:r>
              <a:rPr lang="en-US" altLang="en-US" sz="1800" b="1" dirty="0" smtClean="0">
                <a:latin typeface="Courier New" pitchFamily="49" charset="0"/>
              </a:rPr>
              <a:t>x%2</a:t>
            </a:r>
            <a:endParaRPr lang="en-US" altLang="en-US" sz="1800" b="1" dirty="0">
              <a:latin typeface="Courier New" pitchFamily="49" charset="0"/>
            </a:endParaRPr>
          </a:p>
        </p:txBody>
      </p:sp>
      <p:sp>
        <p:nvSpPr>
          <p:cNvPr id="61459" name="Rectangle 31"/>
          <p:cNvSpPr>
            <a:spLocks noChangeArrowheads="1"/>
          </p:cNvSpPr>
          <p:nvPr/>
        </p:nvSpPr>
        <p:spPr bwMode="auto">
          <a:xfrm>
            <a:off x="5486400" y="4621213"/>
            <a:ext cx="2666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 dirty="0">
                <a:latin typeface="Courier New" pitchFamily="49" charset="0"/>
              </a:rPr>
              <a:t> </a:t>
            </a:r>
            <a:r>
              <a:rPr lang="en-US" altLang="en-US" sz="1800" b="1" dirty="0" err="1" smtClean="0">
                <a:solidFill>
                  <a:srgbClr val="008000"/>
                </a:solidFill>
                <a:latin typeface="Courier New" pitchFamily="49" charset="0"/>
              </a:rPr>
              <a:t>less_three</a:t>
            </a:r>
            <a:r>
              <a:rPr lang="en-US" altLang="en-US" sz="1800" b="1" dirty="0" smtClean="0">
                <a:latin typeface="Courier New" pitchFamily="49" charset="0"/>
              </a:rPr>
              <a:t>(x</a:t>
            </a:r>
            <a:r>
              <a:rPr lang="en-US" altLang="en-US" sz="1800" b="1" dirty="0">
                <a:latin typeface="Courier New" pitchFamily="49" charset="0"/>
              </a:rPr>
              <a:t>):</a:t>
            </a:r>
          </a:p>
          <a:p>
            <a:r>
              <a:rPr lang="en-US" altLang="en-US" sz="1800" b="1" dirty="0">
                <a:latin typeface="Courier New" pitchFamily="49" charset="0"/>
              </a:rPr>
              <a:t> 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 dirty="0">
                <a:latin typeface="Courier New" pitchFamily="49" charset="0"/>
              </a:rPr>
              <a:t> x &lt;</a:t>
            </a:r>
            <a:r>
              <a:rPr lang="en-US" altLang="en-US" sz="1800" b="1" dirty="0" smtClean="0">
                <a:latin typeface="Courier New" pitchFamily="49" charset="0"/>
              </a:rPr>
              <a:t> </a:t>
            </a:r>
            <a:r>
              <a:rPr lang="en-US" altLang="en-US" sz="1800" b="1" dirty="0">
                <a:latin typeface="Courier New" pitchFamily="49" charset="0"/>
              </a:rPr>
              <a:t>3</a:t>
            </a:r>
          </a:p>
        </p:txBody>
      </p:sp>
      <p:grpSp>
        <p:nvGrpSpPr>
          <p:cNvPr id="61461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61463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4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5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6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7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8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9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0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1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2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3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5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2" name="Text Box 54"/>
          <p:cNvSpPr txBox="1">
            <a:spLocks noChangeArrowheads="1"/>
          </p:cNvSpPr>
          <p:nvPr/>
        </p:nvSpPr>
        <p:spPr bwMode="auto">
          <a:xfrm>
            <a:off x="7176205" y="6248400"/>
            <a:ext cx="1377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 dirty="0">
                <a:solidFill>
                  <a:srgbClr val="008000"/>
                </a:solidFill>
                <a:latin typeface="Cambria" panose="02040503050406030204" pitchFamily="18" charset="0"/>
              </a:rPr>
              <a:t>These programs </a:t>
            </a:r>
            <a:r>
              <a:rPr lang="en-US" altLang="en-US" sz="9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are both </a:t>
            </a:r>
            <a:r>
              <a:rPr lang="en-US" altLang="en-US" sz="900" dirty="0" err="1">
                <a:solidFill>
                  <a:srgbClr val="008000"/>
                </a:solidFill>
                <a:latin typeface="Cambria" panose="02040503050406030204" pitchFamily="18" charset="0"/>
              </a:rPr>
              <a:t>int-bool</a:t>
            </a:r>
            <a:r>
              <a:rPr lang="en-US" altLang="en-US" sz="900" dirty="0">
                <a:solidFill>
                  <a:srgbClr val="008000"/>
                </a:solidFill>
                <a:latin typeface="Cambria" panose="02040503050406030204" pitchFamily="18" charset="0"/>
              </a:rPr>
              <a:t> functions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22966" y="1317535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well-defined computational problems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5480049" y="1371600"/>
            <a:ext cx="1828800" cy="108658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510388" y="1499394"/>
            <a:ext cx="176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computer program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381000" y="5881688"/>
            <a:ext cx="4397375" cy="36671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Arial" pitchFamily="34" charset="0"/>
              </a:rPr>
              <a:t>Well-defined computational tasks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6000750" y="5881688"/>
            <a:ext cx="1695450" cy="36671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Arial" pitchFamily="34" charset="0"/>
              </a:rPr>
              <a:t>Programs</a:t>
            </a:r>
            <a:endParaRPr lang="en-US" altLang="en-US" dirty="0">
              <a:latin typeface="Arial" pitchFamily="34" charset="0"/>
            </a:endParaRPr>
          </a:p>
        </p:txBody>
      </p:sp>
      <p:grpSp>
        <p:nvGrpSpPr>
          <p:cNvPr id="45" name="Group 35"/>
          <p:cNvGrpSpPr>
            <a:grpSpLocks/>
          </p:cNvGrpSpPr>
          <p:nvPr/>
        </p:nvGrpSpPr>
        <p:grpSpPr bwMode="auto">
          <a:xfrm>
            <a:off x="7402687" y="1697036"/>
            <a:ext cx="1476375" cy="817561"/>
            <a:chOff x="4672" y="1094"/>
            <a:chExt cx="930" cy="515"/>
          </a:xfrm>
        </p:grpSpPr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4672" y="1318"/>
              <a:ext cx="9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i="1" dirty="0">
                  <a:solidFill>
                    <a:srgbClr val="008000"/>
                  </a:solidFill>
                  <a:latin typeface="Cambria" panose="02040503050406030204" pitchFamily="18" charset="0"/>
                </a:rPr>
                <a:t> even with </a:t>
              </a:r>
              <a:r>
                <a:rPr lang="en-US" altLang="en-US" sz="1200" b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any</a:t>
              </a:r>
              <a:r>
                <a:rPr lang="en-US" altLang="en-US" sz="1200" i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 amount of memory!</a:t>
              </a:r>
              <a:endParaRPr lang="en-US" altLang="en-US" sz="1200" i="1" dirty="0">
                <a:solidFill>
                  <a:srgbClr val="008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4680" y="1094"/>
              <a:ext cx="9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Cambria" panose="02040503050406030204" pitchFamily="18" charset="0"/>
                </a:rPr>
                <a:t>can solve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61000" y="2830680"/>
              <a:ext cx="6652800" cy="3572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1640" y="2821320"/>
                <a:ext cx="6671520" cy="359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46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smtClean="0">
                <a:latin typeface="Cambria" panose="02040503050406030204" pitchFamily="18" charset="0"/>
              </a:rPr>
              <a:t>Final project help…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1575" y="6243935"/>
            <a:ext cx="401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mbria" panose="02040503050406030204" pitchFamily="18" charset="0"/>
              </a:rPr>
              <a:t>hw12  JFLAP  ~ </a:t>
            </a:r>
            <a:r>
              <a:rPr lang="en-US" i="1" dirty="0" err="1" smtClean="0">
                <a:latin typeface="Cambria" panose="02040503050406030204" pitchFamily="18" charset="0"/>
              </a:rPr>
              <a:t>autograded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583556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143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tutoring hours  ~  guidance  vs.  problem-solving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 rot="5400000">
            <a:off x="3377453" y="4838700"/>
            <a:ext cx="685800" cy="1066800"/>
          </a:xfrm>
          <a:prstGeom prst="downArrow">
            <a:avLst/>
          </a:prstGeom>
          <a:solidFill>
            <a:schemeClr val="bg1"/>
          </a:solidFill>
          <a:ln w="3175">
            <a:solidFill>
              <a:srgbClr val="000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64424" y="5002768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000AF9"/>
                </a:solidFill>
                <a:latin typeface="Calibri" panose="020F0502020204030204" pitchFamily="34" charset="0"/>
              </a:rPr>
              <a:t>be sure to read over these pages!</a:t>
            </a:r>
            <a:endParaRPr lang="en-US" sz="2100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929" y="6214800"/>
            <a:ext cx="2667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not only this page…</a:t>
            </a:r>
            <a:endParaRPr lang="en-US" sz="2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104029" y="5910000"/>
            <a:ext cx="685800" cy="87181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3208" y="226999"/>
            <a:ext cx="213179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alibri" panose="020F0502020204030204" pitchFamily="34" charset="0"/>
              </a:rPr>
              <a:t>int</a:t>
            </a:r>
            <a:r>
              <a:rPr lang="en-US" sz="3200" b="1" dirty="0" smtClean="0">
                <a:latin typeface="Calibri" panose="020F0502020204030204" pitchFamily="34" charset="0"/>
              </a:rPr>
              <a:t> - bool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45" name="TextBox 44"/>
          <p:cNvSpPr txBox="1"/>
          <p:nvPr/>
        </p:nvSpPr>
        <p:spPr>
          <a:xfrm>
            <a:off x="762000" y="1887610"/>
            <a:ext cx="3522256" cy="258532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E</a:t>
            </a:r>
            <a:r>
              <a:rPr lang="en-US" dirty="0" smtClean="0">
                <a:latin typeface="Cambria" panose="02040503050406030204" pitchFamily="18" charset="0"/>
              </a:rPr>
              <a:t>xample programs 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Input is one integer, 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Output is 0/1  (</a:t>
            </a:r>
            <a:r>
              <a:rPr lang="en-US" sz="1800" i="1" dirty="0" err="1" smtClean="0">
                <a:latin typeface="Cambria" panose="02040503050406030204" pitchFamily="18" charset="0"/>
              </a:rPr>
              <a:t>boolean</a:t>
            </a:r>
            <a:r>
              <a:rPr lang="en-US" sz="1800" i="1" dirty="0" smtClean="0">
                <a:latin typeface="Cambria" panose="02040503050406030204" pitchFamily="18" charset="0"/>
              </a:rPr>
              <a:t> or bit</a:t>
            </a:r>
            <a:r>
              <a:rPr lang="en-US" sz="1800" dirty="0" smtClean="0">
                <a:latin typeface="Cambria" panose="02040503050406030204" pitchFamily="18" charset="0"/>
              </a:rPr>
              <a:t>)</a:t>
            </a:r>
          </a:p>
          <a:p>
            <a:pPr lvl="0"/>
            <a:endParaRPr 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programs </a:t>
            </a:r>
            <a:r>
              <a:rPr lang="en-US" sz="1800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look different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they are different – </a:t>
            </a:r>
            <a:r>
              <a:rPr lang="en-US" sz="1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even if they compute the same function!</a:t>
            </a:r>
            <a:endParaRPr lang="en-US" sz="18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Right Arrow 45"/>
          <p:cNvSpPr/>
          <p:nvPr/>
        </p:nvSpPr>
        <p:spPr>
          <a:xfrm rot="20567419">
            <a:off x="4127343" y="3073612"/>
            <a:ext cx="990600" cy="762000"/>
          </a:xfrm>
          <a:prstGeom prst="rightArrow">
            <a:avLst/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308478" y="1042416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08478" y="3681680"/>
            <a:ext cx="35422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08478" y="2756289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08478" y="1906076"/>
            <a:ext cx="354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772400" y="1559859"/>
            <a:ext cx="10649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all  </a:t>
            </a:r>
            <a:r>
              <a:rPr lang="en-US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 inputs: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09387" y="5484167"/>
            <a:ext cx="8232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Century Schoolbook" panose="02040604050505020304" pitchFamily="18" charset="0"/>
              </a:rPr>
              <a:t>All </a:t>
            </a:r>
            <a:r>
              <a:rPr lang="en-US" dirty="0" smtClean="0">
                <a:latin typeface="Century Schoolbook" panose="02040604050505020304" pitchFamily="18" charset="0"/>
              </a:rPr>
              <a:t>of these programs are </a:t>
            </a:r>
            <a:r>
              <a:rPr lang="en-US" i="1" dirty="0" smtClean="0">
                <a:latin typeface="Century Schoolbook" panose="02040604050505020304" pitchFamily="18" charset="0"/>
              </a:rPr>
              <a:t>different</a:t>
            </a:r>
            <a:r>
              <a:rPr lang="en-US" dirty="0" smtClean="0">
                <a:latin typeface="Century Schoolbook" panose="02040604050505020304" pitchFamily="18" charset="0"/>
              </a:rPr>
              <a:t>…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911560" y="1062720"/>
              <a:ext cx="2741760" cy="3366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2200" y="1053360"/>
                <a:ext cx="2760480" cy="338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27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22"/>
          <p:cNvSpPr/>
          <p:nvPr/>
        </p:nvSpPr>
        <p:spPr>
          <a:xfrm rot="9800889">
            <a:off x="4028229" y="1919172"/>
            <a:ext cx="990600" cy="762000"/>
          </a:xfrm>
          <a:prstGeom prst="rightArrow">
            <a:avLst/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4099142" y="3156310"/>
            <a:ext cx="990600" cy="762000"/>
          </a:xfrm>
          <a:prstGeom prst="rightArrow">
            <a:avLst/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41" name="Right Arrow 40"/>
          <p:cNvSpPr/>
          <p:nvPr/>
        </p:nvSpPr>
        <p:spPr>
          <a:xfrm rot="11613769">
            <a:off x="4130254" y="1400929"/>
            <a:ext cx="990600" cy="762000"/>
          </a:xfrm>
          <a:prstGeom prst="rightArrow">
            <a:avLst/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20040" y="225723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B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 smtClean="0">
                <a:latin typeface="Century Schoolbook" panose="02040604050505020304" pitchFamily="18" charset="0"/>
              </a:rPr>
              <a:t>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" y="121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A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 smtClean="0">
                <a:latin typeface="Century Schoolbook" panose="02040604050505020304" pitchFamily="18" charset="0"/>
              </a:rPr>
              <a:t>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52600" y="202479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40579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" y="344891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C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0" y="3272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</a:t>
            </a:r>
            <a:r>
              <a:rPr lang="en-US" sz="1800" dirty="0" smtClean="0">
                <a:latin typeface="Century Schoolbook" panose="02040604050505020304" pitchFamily="18" charset="0"/>
              </a:rPr>
              <a:t>if x is 0, 1,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3653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0" name="Left Brace 49"/>
          <p:cNvSpPr/>
          <p:nvPr/>
        </p:nvSpPr>
        <p:spPr>
          <a:xfrm>
            <a:off x="1533144" y="3268378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>
            <a:off x="1505712" y="2084800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82896" y="1285899"/>
            <a:ext cx="3651504" cy="281615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Cambria" panose="02040503050406030204" pitchFamily="18" charset="0"/>
              </a:rPr>
              <a:t>These are </a:t>
            </a:r>
            <a:r>
              <a:rPr lang="en-US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"</a:t>
            </a:r>
            <a:r>
              <a:rPr lang="en-US" b="1" i="1" dirty="0" err="1" smtClean="0">
                <a:solidFill>
                  <a:srgbClr val="CC3300"/>
                </a:solidFill>
                <a:latin typeface="Cambria" panose="02040503050406030204" pitchFamily="18" charset="0"/>
              </a:rPr>
              <a:t>int-bool</a:t>
            </a:r>
            <a:r>
              <a:rPr lang="en-US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" </a:t>
            </a:r>
            <a:r>
              <a:rPr lang="en-US" dirty="0" smtClean="0">
                <a:latin typeface="Cambria" panose="02040503050406030204" pitchFamily="18" charset="0"/>
              </a:rPr>
              <a:t>mathematical functions.                </a:t>
            </a:r>
          </a:p>
          <a:p>
            <a:pPr lvl="0" algn="ctr"/>
            <a:endParaRPr lang="en-US" sz="15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They're 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</a:rPr>
              <a:t>also sometimes called </a:t>
            </a:r>
            <a:endParaRPr lang="en-US" sz="15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en-US" sz="1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"</a:t>
            </a:r>
            <a:r>
              <a:rPr lang="en-US" sz="1500" i="1" dirty="0">
                <a:solidFill>
                  <a:srgbClr val="000000"/>
                </a:solidFill>
                <a:latin typeface="Cambria" panose="02040503050406030204" pitchFamily="18" charset="0"/>
              </a:rPr>
              <a:t>integer predicates</a:t>
            </a:r>
            <a:r>
              <a:rPr lang="en-US" sz="1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."</a:t>
            </a:r>
          </a:p>
          <a:p>
            <a:pPr lvl="0" algn="ctr"/>
            <a:endParaRPr lang="en-US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Input is an integer, x &gt;= 0 </a:t>
            </a:r>
            <a:endParaRPr lang="en-US" sz="18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Output is 0/1  (</a:t>
            </a:r>
            <a:r>
              <a:rPr lang="en-US" sz="1800" i="1" dirty="0" err="1">
                <a:latin typeface="Cambria" panose="02040503050406030204" pitchFamily="18" charset="0"/>
              </a:rPr>
              <a:t>boolean</a:t>
            </a:r>
            <a:r>
              <a:rPr lang="en-US" sz="1800" i="1" dirty="0">
                <a:latin typeface="Cambria" panose="02040503050406030204" pitchFamily="18" charset="0"/>
              </a:rPr>
              <a:t> or bit</a:t>
            </a:r>
            <a:r>
              <a:rPr lang="en-US" sz="1800" dirty="0" smtClean="0">
                <a:latin typeface="Cambria" panose="02040503050406030204" pitchFamily="18" charset="0"/>
              </a:rPr>
              <a:t>)</a:t>
            </a:r>
          </a:p>
          <a:p>
            <a:pPr lvl="0"/>
            <a:endParaRPr 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6096000"/>
            <a:ext cx="2874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 smtClean="0">
                <a:latin typeface="Century Schoolbook" panose="02040604050505020304" pitchFamily="18" charset="0"/>
              </a:rPr>
              <a:t>Let's match!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83208" y="226999"/>
            <a:ext cx="213179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alibri" panose="020F0502020204030204" pitchFamily="34" charset="0"/>
              </a:rPr>
              <a:t>int</a:t>
            </a:r>
            <a:r>
              <a:rPr lang="en-US" sz="3200" b="1" dirty="0" smtClean="0">
                <a:latin typeface="Calibri" panose="020F0502020204030204" pitchFamily="34" charset="0"/>
              </a:rPr>
              <a:t> - bool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30520" y="982440"/>
              <a:ext cx="1259280" cy="2089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160" y="973080"/>
                <a:ext cx="1278000" cy="21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88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6690" y="4800600"/>
            <a:ext cx="4661655" cy="1600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78506" y="5161002"/>
            <a:ext cx="4472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0"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2. </a:t>
            </a:r>
            <a:r>
              <a:rPr lang="en-US" altLang="en-US" sz="1500" dirty="0" smtClean="0">
                <a:latin typeface="Calibri" panose="020F0502020204030204" pitchFamily="34" charset="0"/>
              </a:rPr>
              <a:t>There are three different functions on the </a:t>
            </a:r>
            <a:r>
              <a:rPr lang="en-US" altLang="en-US" sz="1500" dirty="0" smtClean="0">
                <a:latin typeface="Calibri" panose="020F0502020204030204" pitchFamily="34" charset="0"/>
              </a:rPr>
              <a:t>left </a:t>
            </a:r>
            <a:r>
              <a:rPr lang="en-US" altLang="en-US" sz="1500" dirty="0" smtClean="0">
                <a:latin typeface="Calibri" panose="020F0502020204030204" pitchFamily="34" charset="0"/>
              </a:rPr>
              <a:t>side --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ow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many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programs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are in the right side?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5400" y="5786365"/>
            <a:ext cx="447294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8478" y="1042416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8478" y="3681680"/>
            <a:ext cx="35422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08478" y="5385816"/>
            <a:ext cx="354226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prog6(x-2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08478" y="2756289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8478" y="4519880"/>
            <a:ext cx="3542267" cy="6617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[0,1,2]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08478" y="1906076"/>
            <a:ext cx="354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8506" y="5765767"/>
            <a:ext cx="44998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Which set is larger:   </a:t>
            </a:r>
            <a:r>
              <a:rPr lang="en-US" altLang="en-US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all functions</a:t>
            </a:r>
            <a:r>
              <a:rPr lang="en-US" altLang="en-US" sz="15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or  </a:t>
            </a:r>
            <a:r>
              <a:rPr lang="en-US" altLang="en-US" sz="15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all programs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</a:p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[</a:t>
            </a:r>
            <a:r>
              <a:rPr lang="en-US" altLang="en-US" sz="15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int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-bool in both cases]  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or,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are they the same size?</a:t>
            </a:r>
            <a:endParaRPr lang="en-US" altLang="en-US" sz="15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278506" y="4835235"/>
            <a:ext cx="4472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1. Match each program with the function it computes.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38800" y="6453910"/>
            <a:ext cx="3429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Name(s):  _______________________</a:t>
            </a:r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2400" y="1559859"/>
            <a:ext cx="10649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all  </a:t>
            </a:r>
            <a:r>
              <a:rPr lang="en-US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 inputs: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6316" y="6385046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 smtClean="0">
                <a:latin typeface="Cambria" panose="02040503050406030204" pitchFamily="18" charset="0"/>
                <a:cs typeface="Courier New" panose="02070309020205020404" pitchFamily="49" charset="0"/>
              </a:rPr>
              <a:t>Quiz!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0040" y="225723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B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 smtClean="0">
                <a:latin typeface="Century Schoolbook" panose="02040604050505020304" pitchFamily="18" charset="0"/>
              </a:rPr>
              <a:t>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040" y="121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A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 smtClean="0">
                <a:latin typeface="Century Schoolbook" panose="02040604050505020304" pitchFamily="18" charset="0"/>
              </a:rPr>
              <a:t>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02479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2600" y="240579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040" y="344891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C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52600" y="3272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</a:t>
            </a:r>
            <a:r>
              <a:rPr lang="en-US" sz="1800" dirty="0" smtClean="0">
                <a:latin typeface="Century Schoolbook" panose="02040604050505020304" pitchFamily="18" charset="0"/>
              </a:rPr>
              <a:t>if x is 0, 1,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52600" y="3653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Left Brace 41"/>
          <p:cNvSpPr/>
          <p:nvPr/>
        </p:nvSpPr>
        <p:spPr>
          <a:xfrm>
            <a:off x="1533144" y="3268378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>
            <a:off x="1505712" y="2084800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447000" y="1339560"/>
              <a:ext cx="5331240" cy="5027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7640" y="1330200"/>
                <a:ext cx="5349960" cy="50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714320" y="1258920"/>
              <a:ext cx="7072920" cy="44744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4960" y="1249560"/>
                <a:ext cx="7091640" cy="449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63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6690" y="4800600"/>
            <a:ext cx="4661655" cy="1600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78506" y="5161002"/>
            <a:ext cx="4472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0"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2. </a:t>
            </a:r>
            <a:r>
              <a:rPr lang="en-US" altLang="en-US" sz="1500" dirty="0" smtClean="0">
                <a:latin typeface="Calibri" panose="020F0502020204030204" pitchFamily="34" charset="0"/>
              </a:rPr>
              <a:t>There are three different functions on the </a:t>
            </a:r>
            <a:r>
              <a:rPr lang="en-US" altLang="en-US" sz="1500" dirty="0" smtClean="0">
                <a:latin typeface="Calibri" panose="020F0502020204030204" pitchFamily="34" charset="0"/>
              </a:rPr>
              <a:t>left </a:t>
            </a:r>
            <a:r>
              <a:rPr lang="en-US" altLang="en-US" sz="1500" dirty="0" smtClean="0">
                <a:latin typeface="Calibri" panose="020F0502020204030204" pitchFamily="34" charset="0"/>
              </a:rPr>
              <a:t>side --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ow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many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programs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are in the right side?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5400" y="5786365"/>
            <a:ext cx="447294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8478" y="1042416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8478" y="3681680"/>
            <a:ext cx="35422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08478" y="5385816"/>
            <a:ext cx="354226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prog6(x-2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08478" y="2756289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8478" y="4519880"/>
            <a:ext cx="3542267" cy="6617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[0,1,2]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08478" y="1906076"/>
            <a:ext cx="354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8506" y="5765767"/>
            <a:ext cx="44998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Which set is larger:   </a:t>
            </a:r>
            <a:r>
              <a:rPr lang="en-US" altLang="en-US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all functions</a:t>
            </a:r>
            <a:r>
              <a:rPr lang="en-US" altLang="en-US" sz="15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or  </a:t>
            </a:r>
            <a:r>
              <a:rPr lang="en-US" altLang="en-US" sz="15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all programs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</a:p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[</a:t>
            </a:r>
            <a:r>
              <a:rPr lang="en-US" altLang="en-US" sz="15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int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-bool in both cases]  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or,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are they the same size?</a:t>
            </a:r>
            <a:endParaRPr lang="en-US" altLang="en-US" sz="15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278506" y="4835235"/>
            <a:ext cx="4472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1. Match each program with the function it computes.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38800" y="6453910"/>
            <a:ext cx="3429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Name(s):  _______________________</a:t>
            </a:r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2400" y="1559859"/>
            <a:ext cx="10649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all  </a:t>
            </a:r>
            <a:r>
              <a:rPr lang="en-US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 inputs: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6316" y="6385046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 smtClean="0">
                <a:latin typeface="Cambria" panose="02040503050406030204" pitchFamily="18" charset="0"/>
                <a:cs typeface="Courier New" panose="02070309020205020404" pitchFamily="49" charset="0"/>
              </a:rPr>
              <a:t>Quiz!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0040" y="225723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B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 smtClean="0">
                <a:latin typeface="Century Schoolbook" panose="02040604050505020304" pitchFamily="18" charset="0"/>
              </a:rPr>
              <a:t>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040" y="121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A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 smtClean="0">
                <a:latin typeface="Century Schoolbook" panose="02040604050505020304" pitchFamily="18" charset="0"/>
              </a:rPr>
              <a:t>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02479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2600" y="240579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040" y="344891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C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52600" y="3272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</a:t>
            </a:r>
            <a:r>
              <a:rPr lang="en-US" sz="1800" dirty="0" smtClean="0">
                <a:latin typeface="Century Schoolbook" panose="02040604050505020304" pitchFamily="18" charset="0"/>
              </a:rPr>
              <a:t>if x is 0, 1,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52600" y="3653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Left Brace 41"/>
          <p:cNvSpPr/>
          <p:nvPr/>
        </p:nvSpPr>
        <p:spPr>
          <a:xfrm>
            <a:off x="1533144" y="3268378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>
            <a:off x="1505712" y="2084800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 rot="20960205">
            <a:off x="1289049" y="958476"/>
            <a:ext cx="3136900" cy="2032000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Berlin Sans FB" panose="020E0602020502020306" pitchFamily="34" charset="0"/>
              </a:rPr>
              <a:t>There are </a:t>
            </a:r>
            <a:r>
              <a:rPr lang="en-US" altLang="en-US" sz="4200" u="sng" dirty="0" smtClean="0">
                <a:latin typeface="Berlin Sans FB" panose="020E0602020502020306" pitchFamily="34" charset="0"/>
              </a:rPr>
              <a:t>many</a:t>
            </a:r>
            <a:r>
              <a:rPr lang="en-US" altLang="en-US" sz="4200" dirty="0" smtClean="0">
                <a:latin typeface="Berlin Sans FB" panose="020E0602020502020306" pitchFamily="34" charset="0"/>
              </a:rPr>
              <a:t> more </a:t>
            </a:r>
            <a:r>
              <a:rPr lang="en-US" altLang="en-US" sz="4200" dirty="0">
                <a:latin typeface="Berlin Sans FB" panose="020E0602020502020306" pitchFamily="34" charset="0"/>
              </a:rPr>
              <a:t>of these …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 rot="21054712">
            <a:off x="6171547" y="947371"/>
            <a:ext cx="2565400" cy="1514261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 dirty="0">
                <a:latin typeface="Berlin Sans FB" panose="020E0602020502020306" pitchFamily="34" charset="0"/>
              </a:rPr>
              <a:t>than these!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 rot="21054712">
            <a:off x="6454979" y="2390440"/>
            <a:ext cx="1695450" cy="366712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Berlin Sans FB" panose="020E0602020502020306" pitchFamily="34" charset="0"/>
              </a:rPr>
              <a:t>p</a:t>
            </a:r>
            <a:r>
              <a:rPr lang="en-US" altLang="en-US" sz="1800" dirty="0" smtClean="0">
                <a:latin typeface="Berlin Sans FB" panose="020E0602020502020306" pitchFamily="34" charset="0"/>
              </a:rPr>
              <a:t>rograms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 rot="20960205">
            <a:off x="1724320" y="2873946"/>
            <a:ext cx="2743199" cy="369332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Berlin Sans FB" panose="020E0602020502020306" pitchFamily="34" charset="0"/>
              </a:rPr>
              <a:t>mathematical functions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330720" y="348120"/>
              <a:ext cx="1223640" cy="295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21360" y="338760"/>
                <a:ext cx="1242360" cy="31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00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anose="02040503050406030204" pitchFamily="18" charset="0"/>
              </a:rPr>
              <a:t>Programs </a:t>
            </a:r>
            <a:r>
              <a:rPr lang="en-US" altLang="en-US" sz="3200" dirty="0" smtClean="0">
                <a:latin typeface="Cambria" panose="02040503050406030204" pitchFamily="18" charset="0"/>
              </a:rPr>
              <a:t>are "like" integers…</a:t>
            </a:r>
            <a:endParaRPr lang="en-US" altLang="en-US" sz="3200" b="1" i="1" dirty="0">
              <a:latin typeface="Cambria" pitchFamily="18" charset="0"/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304800" y="1198563"/>
            <a:ext cx="2971800" cy="2662237"/>
          </a:xfrm>
          <a:prstGeom prst="flowChartMultidocumen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09" name="Text Box 6"/>
          <p:cNvSpPr txBox="1">
            <a:spLocks noChangeArrowheads="1"/>
          </p:cNvSpPr>
          <p:nvPr/>
        </p:nvSpPr>
        <p:spPr bwMode="auto">
          <a:xfrm>
            <a:off x="403225" y="1752600"/>
            <a:ext cx="2362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alien( 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x 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x 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== 42: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True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else: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not \	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 alien(x+1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6556" y="1848791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4521200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integer</a:t>
            </a:r>
            <a:r>
              <a:rPr lang="en-US" altLang="en-US" sz="2800" dirty="0" smtClean="0">
                <a:latin typeface="Cambria" panose="02040503050406030204" pitchFamily="18" charset="0"/>
              </a:rPr>
              <a:t>,   there is a program.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04800" y="5283200"/>
            <a:ext cx="64008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program</a:t>
            </a:r>
            <a:r>
              <a:rPr lang="en-US" altLang="en-US" sz="2800" dirty="0" smtClean="0">
                <a:latin typeface="Cambria" panose="02040503050406030204" pitchFamily="18" charset="0"/>
              </a:rPr>
              <a:t>,   there is an integer.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400800" y="4529667"/>
            <a:ext cx="372533" cy="1323622"/>
          </a:xfrm>
          <a:prstGeom prst="rightBrace">
            <a:avLst>
              <a:gd name="adj1" fmla="val 4722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818489" y="4691846"/>
            <a:ext cx="26120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This is true:  </a:t>
            </a:r>
            <a:r>
              <a:rPr lang="en-US" altLang="en-US" sz="2800" b="1" i="1" dirty="0" smtClean="0">
                <a:solidFill>
                  <a:srgbClr val="000AF9"/>
                </a:solidFill>
                <a:latin typeface="Cambria" panose="02040503050406030204" pitchFamily="18" charset="0"/>
              </a:rPr>
              <a:t>How?</a:t>
            </a:r>
            <a:r>
              <a:rPr lang="en-US" altLang="en-US" sz="2800" i="1" dirty="0" smtClean="0">
                <a:latin typeface="Cambria" panose="02040503050406030204" pitchFamily="18" charset="0"/>
              </a:rPr>
              <a:t> </a:t>
            </a:r>
            <a:r>
              <a:rPr lang="en-US" altLang="en-US" sz="2800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Why?</a:t>
            </a:r>
            <a:endParaRPr lang="en-US" altLang="en-US" sz="2800" b="1" i="1" dirty="0">
              <a:solidFill>
                <a:srgbClr val="CC33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ChangeArrowheads="1"/>
          </p:cNvSpPr>
          <p:nvPr/>
        </p:nvSpPr>
        <p:spPr bwMode="auto">
          <a:xfrm>
            <a:off x="7620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itchFamily="18" charset="0"/>
              </a:rPr>
              <a:t>Programs are </a:t>
            </a:r>
            <a:r>
              <a:rPr lang="en-US" altLang="en-US" sz="3200" b="1" i="1" dirty="0" err="1">
                <a:latin typeface="Cambria" pitchFamily="18" charset="0"/>
              </a:rPr>
              <a:t>countably</a:t>
            </a:r>
            <a:r>
              <a:rPr lang="en-US" altLang="en-US" sz="3200" b="1" i="1" dirty="0">
                <a:latin typeface="Cambria" pitchFamily="18" charset="0"/>
              </a:rPr>
              <a:t> </a:t>
            </a:r>
            <a:r>
              <a:rPr lang="en-US" altLang="en-US" sz="3200" dirty="0">
                <a:latin typeface="Cambria" pitchFamily="18" charset="0"/>
              </a:rPr>
              <a:t>infinite</a:t>
            </a:r>
            <a:endParaRPr lang="en-US" altLang="en-US" sz="3200" b="1" i="1" dirty="0">
              <a:latin typeface="Cambria" pitchFamily="18" charset="0"/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304800" y="1198563"/>
            <a:ext cx="2971800" cy="2662237"/>
          </a:xfrm>
          <a:prstGeom prst="flowChartMultidocumen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403225" y="1752600"/>
            <a:ext cx="2362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alien( x ):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if x == 42: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True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else: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not \	 alien(x+1)</a:t>
            </a:r>
          </a:p>
        </p:txBody>
      </p:sp>
      <p:sp>
        <p:nvSpPr>
          <p:cNvPr id="77833" name="TextBox 1"/>
          <p:cNvSpPr txBox="1">
            <a:spLocks noChangeArrowheads="1"/>
          </p:cNvSpPr>
          <p:nvPr/>
        </p:nvSpPr>
        <p:spPr bwMode="auto">
          <a:xfrm>
            <a:off x="228600" y="4030663"/>
            <a:ext cx="3429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Every program is a </a:t>
            </a:r>
            <a:r>
              <a:rPr lang="en-US" altLang="en-US" sz="2100" b="1">
                <a:latin typeface="Cambria" pitchFamily="18" charset="0"/>
              </a:rPr>
              <a:t>string</a:t>
            </a:r>
            <a:r>
              <a:rPr lang="en-US" altLang="en-US" sz="2100">
                <a:latin typeface="Cambria" pitchFamily="18" charset="0"/>
              </a:rPr>
              <a:t>.</a:t>
            </a:r>
          </a:p>
        </p:txBody>
      </p:sp>
      <p:sp>
        <p:nvSpPr>
          <p:cNvPr id="77834" name="TextBox 10"/>
          <p:cNvSpPr txBox="1">
            <a:spLocks noChangeArrowheads="1"/>
          </p:cNvSpPr>
          <p:nvPr/>
        </p:nvSpPr>
        <p:spPr bwMode="auto">
          <a:xfrm>
            <a:off x="611188" y="4565650"/>
            <a:ext cx="40370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Every string is just a </a:t>
            </a:r>
            <a:r>
              <a:rPr lang="en-US" altLang="en-US" sz="2100" b="1">
                <a:latin typeface="Cambria" pitchFamily="18" charset="0"/>
              </a:rPr>
              <a:t>bitstring</a:t>
            </a:r>
            <a:r>
              <a:rPr lang="en-US" altLang="en-US" sz="2100">
                <a:latin typeface="Cambria" pitchFamily="18" charset="0"/>
              </a:rPr>
              <a:t>.</a:t>
            </a:r>
          </a:p>
        </p:txBody>
      </p:sp>
      <p:sp>
        <p:nvSpPr>
          <p:cNvPr id="77835" name="TextBox 11"/>
          <p:cNvSpPr txBox="1">
            <a:spLocks noChangeArrowheads="1"/>
          </p:cNvSpPr>
          <p:nvPr/>
        </p:nvSpPr>
        <p:spPr bwMode="auto">
          <a:xfrm>
            <a:off x="1295400" y="5100638"/>
            <a:ext cx="3429000" cy="415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Every bitstring is just an </a:t>
            </a:r>
            <a:r>
              <a:rPr lang="en-US" altLang="en-US" sz="2100" b="1">
                <a:latin typeface="Cambria" pitchFamily="18" charset="0"/>
              </a:rPr>
              <a:t>int</a:t>
            </a:r>
            <a:r>
              <a:rPr lang="en-US" altLang="en-US" sz="2100">
                <a:latin typeface="Cambria" pitchFamily="18" charset="0"/>
              </a:rPr>
              <a:t>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821823" y="2819400"/>
            <a:ext cx="3276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Cambria" pitchFamily="18" charset="0"/>
                <a:ea typeface="ＭＳ Ｐゴシック" pitchFamily="-106" charset="-128"/>
              </a:rPr>
              <a:t>there's a one-to-one matching of programs and integers</a:t>
            </a:r>
            <a:endParaRPr lang="en-US" sz="1800" dirty="0">
              <a:latin typeface="Cambria" pitchFamily="18" charset="0"/>
              <a:ea typeface="ＭＳ Ｐゴシック" pitchFamily="-106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76556" y="1848791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33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303667" y="1842396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008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 rot="7770898">
            <a:off x="3234735" y="2588704"/>
            <a:ext cx="1425575" cy="2616200"/>
          </a:xfrm>
          <a:prstGeom prst="downArrow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8522456">
            <a:off x="2049124" y="3208703"/>
            <a:ext cx="1425575" cy="2616200"/>
          </a:xfrm>
          <a:prstGeom prst="downArrow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ChangeArrowheads="1"/>
          </p:cNvSpPr>
          <p:nvPr/>
        </p:nvSpPr>
        <p:spPr bwMode="auto">
          <a:xfrm>
            <a:off x="1347787" y="228599"/>
            <a:ext cx="647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from </a:t>
            </a:r>
            <a:r>
              <a:rPr lang="en-US" altLang="en-US" b="1" u="sng" dirty="0" err="1" smtClean="0">
                <a:solidFill>
                  <a:srgbClr val="000000"/>
                </a:solidFill>
                <a:latin typeface="Cambria" pitchFamily="18" charset="0"/>
              </a:rPr>
              <a:t>prog</a:t>
            </a:r>
            <a:r>
              <a:rPr lang="en-US" altLang="en-US" dirty="0" err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to </a:t>
            </a:r>
            <a:r>
              <a:rPr lang="en-US" altLang="en-US" b="1" u="sng" dirty="0" err="1" smtClean="0">
                <a:solidFill>
                  <a:srgbClr val="000000"/>
                </a:solidFill>
                <a:latin typeface="Cambria" pitchFamily="18" charset="0"/>
              </a:rPr>
              <a:t>int</a:t>
            </a:r>
            <a:r>
              <a:rPr lang="en-US" altLang="en-US" dirty="0" err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~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 and back...</a:t>
            </a:r>
            <a:endParaRPr lang="en-US" alt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1020672"/>
            <a:ext cx="7848600" cy="560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2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08550" y="3554506"/>
            <a:ext cx="4006850" cy="1444625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1" name="Rectangle 8"/>
          <p:cNvSpPr>
            <a:spLocks noChangeArrowheads="1"/>
          </p:cNvSpPr>
          <p:nvPr/>
        </p:nvSpPr>
        <p:spPr bwMode="auto">
          <a:xfrm>
            <a:off x="304800" y="1295400"/>
            <a:ext cx="5492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 dirty="0">
                <a:latin typeface="Cambria" panose="02040503050406030204" pitchFamily="18" charset="0"/>
              </a:rPr>
              <a:t>There are </a:t>
            </a:r>
            <a:r>
              <a:rPr lang="en-US" altLang="en-US" sz="2700" i="1" dirty="0">
                <a:latin typeface="Cambria" panose="02040503050406030204" pitchFamily="18" charset="0"/>
              </a:rPr>
              <a:t>infinitely many</a:t>
            </a:r>
            <a:r>
              <a:rPr lang="en-US" altLang="en-US" sz="2700" dirty="0">
                <a:latin typeface="Cambria" panose="02040503050406030204" pitchFamily="18" charset="0"/>
              </a:rPr>
              <a:t> of </a:t>
            </a:r>
            <a:r>
              <a:rPr lang="en-US" altLang="en-US" sz="2700" dirty="0" smtClean="0">
                <a:latin typeface="Cambria" panose="02040503050406030204" pitchFamily="18" charset="0"/>
              </a:rPr>
              <a:t>both …</a:t>
            </a:r>
            <a:endParaRPr lang="en-US" altLang="en-US" sz="2700" dirty="0">
              <a:latin typeface="Cambria" panose="02040503050406030204" pitchFamily="18" charset="0"/>
            </a:endParaRPr>
          </a:p>
        </p:txBody>
      </p:sp>
      <p:sp>
        <p:nvSpPr>
          <p:cNvPr id="63492" name="Rectangle 26"/>
          <p:cNvSpPr>
            <a:spLocks noChangeArrowheads="1"/>
          </p:cNvSpPr>
          <p:nvPr/>
        </p:nvSpPr>
        <p:spPr bwMode="auto">
          <a:xfrm>
            <a:off x="2033588" y="1981200"/>
            <a:ext cx="68310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 smtClean="0">
                <a:latin typeface="Cambria" panose="02040503050406030204" pitchFamily="18" charset="0"/>
              </a:rPr>
              <a:t>… </a:t>
            </a:r>
            <a:r>
              <a:rPr lang="en-US" altLang="en-US" sz="2700" i="1" dirty="0" smtClean="0">
                <a:latin typeface="Cambria" panose="02040503050406030204" pitchFamily="18" charset="0"/>
              </a:rPr>
              <a:t>but </a:t>
            </a:r>
            <a:r>
              <a:rPr lang="en-US" altLang="en-US" sz="2700" i="1" dirty="0">
                <a:solidFill>
                  <a:srgbClr val="C00000"/>
                </a:solidFill>
                <a:latin typeface="Cambria" panose="02040503050406030204" pitchFamily="18" charset="0"/>
              </a:rPr>
              <a:t>not all infinities are created equal</a:t>
            </a:r>
            <a:r>
              <a:rPr lang="en-US" altLang="en-US" sz="2700" i="1" dirty="0"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63493" name="Text Box 27"/>
          <p:cNvSpPr txBox="1">
            <a:spLocks noChangeArrowheads="1"/>
          </p:cNvSpPr>
          <p:nvPr/>
        </p:nvSpPr>
        <p:spPr bwMode="auto">
          <a:xfrm>
            <a:off x="307975" y="3355975"/>
            <a:ext cx="45497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latin typeface="Arial" pitchFamily="34" charset="0"/>
              </a:rPr>
              <a:t>{       ,          ,          }</a:t>
            </a:r>
          </a:p>
          <a:p>
            <a:pPr>
              <a:spcBef>
                <a:spcPct val="50000"/>
              </a:spcBef>
            </a:pPr>
            <a:endParaRPr lang="en-US" altLang="en-US" sz="36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>
                <a:latin typeface="Arial" pitchFamily="34" charset="0"/>
              </a:rPr>
              <a:t>{  1  ,    2   ,    3  }</a:t>
            </a:r>
          </a:p>
        </p:txBody>
      </p:sp>
      <p:pic>
        <p:nvPicPr>
          <p:cNvPr id="63494" name="Picture 43" descr="card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263900"/>
            <a:ext cx="604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Line 45"/>
          <p:cNvSpPr>
            <a:spLocks noChangeShapeType="1"/>
          </p:cNvSpPr>
          <p:nvPr/>
        </p:nvSpPr>
        <p:spPr bwMode="auto">
          <a:xfrm flipH="1">
            <a:off x="942975" y="4113213"/>
            <a:ext cx="107950" cy="88423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46"/>
          <p:cNvSpPr>
            <a:spLocks noChangeShapeType="1"/>
          </p:cNvSpPr>
          <p:nvPr/>
        </p:nvSpPr>
        <p:spPr bwMode="auto">
          <a:xfrm flipH="1">
            <a:off x="2114550" y="4344988"/>
            <a:ext cx="69850" cy="6842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Text Box 47"/>
          <p:cNvSpPr txBox="1">
            <a:spLocks noChangeArrowheads="1"/>
          </p:cNvSpPr>
          <p:nvPr/>
        </p:nvSpPr>
        <p:spPr bwMode="auto">
          <a:xfrm>
            <a:off x="4848755" y="3673745"/>
            <a:ext cx="4052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ambria" panose="02040503050406030204" pitchFamily="18" charset="0"/>
              </a:rPr>
              <a:t>Two sets have equal size if </a:t>
            </a:r>
          </a:p>
          <a:p>
            <a:pPr algn="ctr"/>
            <a:r>
              <a:rPr lang="en-US" altLang="en-US">
                <a:latin typeface="Cambria" panose="02040503050406030204" pitchFamily="18" charset="0"/>
              </a:rPr>
              <a:t>their elements have a</a:t>
            </a:r>
          </a:p>
          <a:p>
            <a:pPr algn="ctr"/>
            <a:r>
              <a:rPr lang="en-US" altLang="en-US">
                <a:latin typeface="Cambria" panose="02040503050406030204" pitchFamily="18" charset="0"/>
              </a:rPr>
              <a:t> </a:t>
            </a:r>
            <a:r>
              <a:rPr lang="en-US" altLang="en-US" i="1">
                <a:latin typeface="Cambria" panose="02040503050406030204" pitchFamily="18" charset="0"/>
              </a:rPr>
              <a:t>one-to-one matching</a:t>
            </a:r>
            <a:r>
              <a:rPr lang="en-US" alt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63498" name="Text Box 48"/>
          <p:cNvSpPr txBox="1">
            <a:spLocks noChangeArrowheads="1"/>
          </p:cNvSpPr>
          <p:nvPr/>
        </p:nvSpPr>
        <p:spPr bwMode="auto">
          <a:xfrm>
            <a:off x="4929717" y="532633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>
                <a:latin typeface="Calibri" panose="020F0502020204030204" pitchFamily="34" charset="0"/>
                <a:cs typeface="Arial" pitchFamily="34" charset="0"/>
              </a:rPr>
              <a:t>This matching is called a </a:t>
            </a:r>
            <a:r>
              <a:rPr lang="en-US" altLang="en-US" sz="1800" b="1" i="1" dirty="0" err="1">
                <a:latin typeface="Calibri" panose="020F0502020204030204" pitchFamily="34" charset="0"/>
                <a:cs typeface="Arial" pitchFamily="34" charset="0"/>
              </a:rPr>
              <a:t>bijection</a:t>
            </a:r>
            <a:r>
              <a:rPr lang="en-US" altLang="en-US" sz="1800" dirty="0">
                <a:latin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63499" name="Line 50"/>
          <p:cNvSpPr>
            <a:spLocks noChangeShapeType="1"/>
          </p:cNvSpPr>
          <p:nvPr/>
        </p:nvSpPr>
        <p:spPr bwMode="auto">
          <a:xfrm flipH="1">
            <a:off x="3359150" y="4116388"/>
            <a:ext cx="114300" cy="90328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Text Box 52"/>
          <p:cNvSpPr txBox="1">
            <a:spLocks noChangeArrowheads="1"/>
          </p:cNvSpPr>
          <p:nvPr/>
        </p:nvSpPr>
        <p:spPr bwMode="auto">
          <a:xfrm>
            <a:off x="685800" y="251936"/>
            <a:ext cx="77649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 i="1" dirty="0" smtClean="0">
                <a:latin typeface="Cambria" panose="02040503050406030204" pitchFamily="18" charset="0"/>
              </a:rPr>
              <a:t>More</a:t>
            </a:r>
            <a:r>
              <a:rPr lang="en-US" altLang="en-US" sz="4200" dirty="0">
                <a:latin typeface="Cambria" panose="02040503050406030204" pitchFamily="18" charset="0"/>
              </a:rPr>
              <a:t> </a:t>
            </a:r>
            <a:r>
              <a:rPr lang="en-US" altLang="en-US" sz="4200" dirty="0" smtClean="0">
                <a:latin typeface="Cambria" panose="02040503050406030204" pitchFamily="18" charset="0"/>
              </a:rPr>
              <a:t>functions than programs?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grpSp>
        <p:nvGrpSpPr>
          <p:cNvPr id="63501" name="Group 53"/>
          <p:cNvGrpSpPr>
            <a:grpSpLocks/>
          </p:cNvGrpSpPr>
          <p:nvPr/>
        </p:nvGrpSpPr>
        <p:grpSpPr bwMode="auto">
          <a:xfrm>
            <a:off x="152400" y="6324600"/>
            <a:ext cx="344488" cy="417513"/>
            <a:chOff x="2928" y="1051"/>
            <a:chExt cx="840" cy="957"/>
          </a:xfrm>
        </p:grpSpPr>
        <p:sp>
          <p:nvSpPr>
            <p:cNvPr id="63505" name="Freeform 5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6" name="Oval 5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07" name="Oval 5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08" name="Oval 5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09" name="Oval 5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0" name="Oval 5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1" name="Oval 6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2" name="Oval 6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3" name="AutoShape 6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4" name="Freeform 6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Freeform 6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Freeform 6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Freeform 6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02" name="Text Box 67"/>
          <p:cNvSpPr txBox="1">
            <a:spLocks noChangeArrowheads="1"/>
          </p:cNvSpPr>
          <p:nvPr/>
        </p:nvSpPr>
        <p:spPr bwMode="auto">
          <a:xfrm>
            <a:off x="533400" y="6172200"/>
            <a:ext cx="491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C00000"/>
                </a:solidFill>
                <a:latin typeface="Calibri" pitchFamily="34" charset="0"/>
              </a:rPr>
              <a:t>These sets have the same </a:t>
            </a:r>
            <a:r>
              <a:rPr lang="en-US" altLang="en-US" sz="1800" b="1" i="1">
                <a:solidFill>
                  <a:srgbClr val="C00000"/>
                </a:solidFill>
                <a:latin typeface="Calibri" pitchFamily="34" charset="0"/>
              </a:rPr>
              <a:t>cardinality</a:t>
            </a:r>
          </a:p>
        </p:txBody>
      </p:sp>
      <p:pic>
        <p:nvPicPr>
          <p:cNvPr id="63503" name="Picture 68" descr="cardina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436938"/>
            <a:ext cx="6731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4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3200400"/>
            <a:ext cx="642938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57120" y="2607480"/>
              <a:ext cx="4054680" cy="3938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7760" y="2598120"/>
                <a:ext cx="4073400" cy="395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1732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2971800" y="533400"/>
            <a:ext cx="58896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smtClean="0">
                <a:latin typeface="Cambria" panose="02040503050406030204" pitchFamily="18" charset="0"/>
              </a:rPr>
              <a:t>One-to-one mappings also define equal-sized </a:t>
            </a:r>
            <a:r>
              <a:rPr lang="en-US" altLang="en-US" sz="2200" i="1" dirty="0" smtClean="0">
                <a:latin typeface="Cambria" panose="02040503050406030204" pitchFamily="18" charset="0"/>
              </a:rPr>
              <a:t>infinite</a:t>
            </a:r>
            <a:r>
              <a:rPr lang="en-US" altLang="en-US" sz="2200" dirty="0" smtClean="0">
                <a:latin typeface="Cambria" panose="02040503050406030204" pitchFamily="18" charset="0"/>
              </a:rPr>
              <a:t> </a:t>
            </a:r>
            <a:r>
              <a:rPr lang="en-US" altLang="en-US" sz="2200" dirty="0">
                <a:latin typeface="Cambria" panose="02040503050406030204" pitchFamily="18" charset="0"/>
              </a:rPr>
              <a:t>sets, </a:t>
            </a:r>
            <a:r>
              <a:rPr lang="en-US" altLang="en-US" sz="2200" dirty="0" smtClean="0">
                <a:latin typeface="Cambria" panose="02040503050406030204" pitchFamily="18" charset="0"/>
              </a:rPr>
              <a:t>but the results can be surprising!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64516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4517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64518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64519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64520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latin typeface="Arial" pitchFamily="34" charset="0"/>
              </a:rPr>
              <a:t>N</a:t>
            </a:r>
            <a:r>
              <a:rPr lang="en-US" altLang="en-US" sz="2800" dirty="0">
                <a:latin typeface="Arial" pitchFamily="34" charset="0"/>
              </a:rPr>
              <a:t> = { 1, 2, 3, 4, 5, … }</a:t>
            </a:r>
          </a:p>
        </p:txBody>
      </p:sp>
      <p:sp>
        <p:nvSpPr>
          <p:cNvPr id="64521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 = { 2, 4, 6, 8, 10, … }</a:t>
            </a:r>
          </a:p>
        </p:txBody>
      </p:sp>
      <p:sp>
        <p:nvSpPr>
          <p:cNvPr id="64522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 b="1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64523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64526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8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9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0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1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2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3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4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5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4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839600" y="2009160"/>
              <a:ext cx="6170760" cy="3536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0240" y="1999800"/>
                <a:ext cx="6189480" cy="355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6021388" y="2017772"/>
            <a:ext cx="2819400" cy="46798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94733" y="2048346"/>
            <a:ext cx="2819400" cy="4679832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930275" y="76200"/>
            <a:ext cx="7146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 smtClean="0">
                <a:latin typeface="Cambria" panose="02040503050406030204" pitchFamily="18" charset="0"/>
              </a:rPr>
              <a:t>Let's get </a:t>
            </a:r>
            <a:r>
              <a:rPr lang="en-US" altLang="en-US" sz="4200" b="1" i="1" dirty="0" smtClean="0">
                <a:latin typeface="Cambria" panose="02040503050406030204" pitchFamily="18" charset="0"/>
              </a:rPr>
              <a:t>real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65539" name="Text Box 15"/>
          <p:cNvSpPr txBox="1">
            <a:spLocks noChangeArrowheads="1"/>
          </p:cNvSpPr>
          <p:nvPr/>
        </p:nvSpPr>
        <p:spPr bwMode="auto">
          <a:xfrm>
            <a:off x="6671733" y="1194771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65540" name="Text Box 16"/>
          <p:cNvSpPr txBox="1">
            <a:spLocks noChangeArrowheads="1"/>
          </p:cNvSpPr>
          <p:nvPr/>
        </p:nvSpPr>
        <p:spPr bwMode="auto">
          <a:xfrm>
            <a:off x="774036" y="1240937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65541" name="Rectangle 17"/>
          <p:cNvSpPr>
            <a:spLocks noChangeArrowheads="1"/>
          </p:cNvSpPr>
          <p:nvPr/>
        </p:nvSpPr>
        <p:spPr bwMode="auto">
          <a:xfrm>
            <a:off x="6232525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ambria" panose="02040503050406030204" pitchFamily="18" charset="0"/>
              </a:rPr>
              <a:t>{ 1, 2, 3, 4, 5, … }</a:t>
            </a:r>
          </a:p>
        </p:txBody>
      </p:sp>
      <p:grpSp>
        <p:nvGrpSpPr>
          <p:cNvPr id="65559" name="Group 36"/>
          <p:cNvGrpSpPr>
            <a:grpSpLocks/>
          </p:cNvGrpSpPr>
          <p:nvPr/>
        </p:nvGrpSpPr>
        <p:grpSpPr bwMode="auto">
          <a:xfrm>
            <a:off x="8524875" y="444500"/>
            <a:ext cx="344488" cy="417513"/>
            <a:chOff x="2928" y="1051"/>
            <a:chExt cx="840" cy="957"/>
          </a:xfrm>
        </p:grpSpPr>
        <p:sp>
          <p:nvSpPr>
            <p:cNvPr id="65562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4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5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6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7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8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9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0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1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60" name="Text Box 50"/>
          <p:cNvSpPr txBox="1">
            <a:spLocks noChangeArrowheads="1"/>
          </p:cNvSpPr>
          <p:nvPr/>
        </p:nvSpPr>
        <p:spPr bwMode="auto">
          <a:xfrm>
            <a:off x="7373938" y="150813"/>
            <a:ext cx="1441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100" b="1" dirty="0">
                <a:solidFill>
                  <a:srgbClr val="008000"/>
                </a:solidFill>
                <a:latin typeface="Calibri" panose="020F0502020204030204" pitchFamily="34" charset="0"/>
              </a:rPr>
              <a:t>That's my </a:t>
            </a:r>
            <a:r>
              <a:rPr lang="en-US" altLang="en-US" sz="11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.2!</a:t>
            </a:r>
            <a:endParaRPr lang="en-US" altLang="en-US" sz="11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76200" y="2286000"/>
            <a:ext cx="2971800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solidFill>
                  <a:srgbClr val="8E0103"/>
                </a:solidFill>
                <a:latin typeface="Cambria" panose="02040503050406030204" pitchFamily="18" charset="0"/>
              </a:rPr>
              <a:t>{ </a:t>
            </a:r>
            <a:r>
              <a:rPr lang="en-US" altLang="en-US" sz="2200" b="1" dirty="0" smtClean="0">
                <a:solidFill>
                  <a:srgbClr val="8E0103"/>
                </a:solidFill>
                <a:latin typeface="Cambria" panose="02040503050406030204" pitchFamily="18" charset="0"/>
              </a:rPr>
              <a:t>0.0 &lt;= r &lt;= 1.0 </a:t>
            </a:r>
            <a:r>
              <a:rPr lang="en-US" altLang="en-US" sz="2200" b="1" dirty="0">
                <a:solidFill>
                  <a:srgbClr val="8E0103"/>
                </a:solidFill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514600" y="3457575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532759" y="3244850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.1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7195372" y="324326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2514600" y="39004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532759" y="3687763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.2</a:t>
            </a: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7195372" y="3686175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2514600" y="43576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1532759" y="4144963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.3</a:t>
            </a: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7195372" y="4143375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1617718" y="4600575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7195372" y="4600575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2514600" y="55006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1447800" y="5287963"/>
            <a:ext cx="6944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.11</a:t>
            </a: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7110413" y="5286375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>
            <a:off x="2514600" y="59578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1447800" y="5745163"/>
            <a:ext cx="6944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.12</a:t>
            </a:r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7110413" y="5743575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</p:txBody>
      </p:sp>
      <p:sp>
        <p:nvSpPr>
          <p:cNvPr id="65561" name="Rectangle 19"/>
          <p:cNvSpPr>
            <a:spLocks noChangeArrowheads="1"/>
          </p:cNvSpPr>
          <p:nvPr/>
        </p:nvSpPr>
        <p:spPr bwMode="auto">
          <a:xfrm rot="20683369">
            <a:off x="3397250" y="4539553"/>
            <a:ext cx="2349500" cy="769441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i="1" dirty="0" smtClean="0">
                <a:latin typeface="Calibri" panose="020F0502020204030204" pitchFamily="34" charset="0"/>
              </a:rPr>
              <a:t>Why is this </a:t>
            </a:r>
            <a:r>
              <a:rPr lang="en-US" altLang="en-US" sz="2200" b="1" i="1" dirty="0" smtClean="0">
                <a:latin typeface="Calibri" panose="020F0502020204030204" pitchFamily="34" charset="0"/>
              </a:rPr>
              <a:t>NOT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 a valid matching?</a:t>
            </a:r>
            <a:endParaRPr lang="en-US" altLang="en-US" sz="2200" i="1" dirty="0">
              <a:latin typeface="Calibri" panose="020F0502020204030204" pitchFamily="34" charset="0"/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3318228" y="1229269"/>
            <a:ext cx="2349500" cy="76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>
                <a:latin typeface="Cambria" panose="02040503050406030204" pitchFamily="18" charset="0"/>
              </a:rPr>
              <a:t>Are these sets equal-sized?</a:t>
            </a:r>
          </a:p>
        </p:txBody>
      </p:sp>
      <p:pic>
        <p:nvPicPr>
          <p:cNvPr id="42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38166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611" y="1388019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878689" y="1419769"/>
            <a:ext cx="4572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flipH="1">
            <a:off x="2602089" y="1419769"/>
            <a:ext cx="4572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1611562" y="61223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auto">
          <a:xfrm>
            <a:off x="7189216" y="61223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66120" y="2723400"/>
              <a:ext cx="7751160" cy="3652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6760" y="2714040"/>
                <a:ext cx="7769880" cy="36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9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38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err="1" smtClean="0">
                <a:latin typeface="Cambria" panose="02040503050406030204" pitchFamily="18" charset="0"/>
              </a:rPr>
              <a:t>vPython's</a:t>
            </a:r>
            <a:r>
              <a:rPr lang="en-US" altLang="en-US" sz="4200" dirty="0" smtClean="0">
                <a:latin typeface="Cambria" panose="02040503050406030204" pitchFamily="18" charset="0"/>
              </a:rPr>
              <a:t>  </a:t>
            </a:r>
            <a:r>
              <a:rPr lang="en-US" altLang="en-US" sz="4200" i="1" dirty="0" smtClean="0">
                <a:latin typeface="Cambria" panose="02040503050406030204" pitchFamily="18" charset="0"/>
              </a:rPr>
              <a:t>key-to-all-happiness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7642911" cy="1323439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Make </a:t>
            </a:r>
            <a:r>
              <a:rPr lang="en-US" sz="4000" u="sng" dirty="0" smtClean="0">
                <a:solidFill>
                  <a:srgbClr val="CC3300"/>
                </a:solidFill>
                <a:latin typeface="Calibri" panose="020F0502020204030204" pitchFamily="34" charset="0"/>
              </a:rPr>
              <a:t>THE MOST </a:t>
            </a:r>
            <a:r>
              <a:rPr lang="en-US" sz="4000" b="1" u="sng" dirty="0" smtClean="0">
                <a:solidFill>
                  <a:srgbClr val="CC3300"/>
                </a:solidFill>
                <a:latin typeface="Calibri" panose="020F0502020204030204" pitchFamily="34" charset="0"/>
              </a:rPr>
              <a:t>BORING</a:t>
            </a:r>
            <a:r>
              <a:rPr lang="en-US" sz="4000" u="sng" dirty="0" smtClean="0">
                <a:solidFill>
                  <a:srgbClr val="CC3300"/>
                </a:solidFill>
                <a:latin typeface="Calibri" panose="020F0502020204030204" pitchFamily="34" charset="0"/>
              </a:rPr>
              <a:t> POSSIBLE </a:t>
            </a:r>
            <a:r>
              <a:rPr lang="en-US" sz="4000" dirty="0" smtClean="0">
                <a:latin typeface="Calibri" panose="020F0502020204030204" pitchFamily="34" charset="0"/>
              </a:rPr>
              <a:t>version of your game…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0089" y="3733800"/>
            <a:ext cx="6292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… </a:t>
            </a:r>
            <a:r>
              <a:rPr lang="en-US" sz="5400" b="1" i="1" u="sng" dirty="0" smtClean="0">
                <a:solidFill>
                  <a:srgbClr val="CC3300"/>
                </a:solidFill>
                <a:latin typeface="Calibri" panose="020F0502020204030204" pitchFamily="34" charset="0"/>
              </a:rPr>
              <a:t>at first</a:t>
            </a:r>
            <a:r>
              <a:rPr lang="en-US" sz="54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!</a:t>
            </a:r>
            <a:endParaRPr lang="en-US" sz="54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ChangeArrowheads="1"/>
          </p:cNvSpPr>
          <p:nvPr/>
        </p:nvSpPr>
        <p:spPr bwMode="auto">
          <a:xfrm>
            <a:off x="3184525" y="149225"/>
            <a:ext cx="5654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Cantor </a:t>
            </a:r>
            <a:r>
              <a:rPr lang="en-US" altLang="en-US" sz="4200" dirty="0" err="1">
                <a:latin typeface="Cambria" panose="02040503050406030204" pitchFamily="18" charset="0"/>
              </a:rPr>
              <a:t>Diagonalization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pic>
        <p:nvPicPr>
          <p:cNvPr id="69638" name="Picture 35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36"/>
          <p:cNvSpPr txBox="1">
            <a:spLocks noChangeArrowheads="1"/>
          </p:cNvSpPr>
          <p:nvPr/>
        </p:nvSpPr>
        <p:spPr bwMode="auto">
          <a:xfrm>
            <a:off x="1459737" y="196850"/>
            <a:ext cx="1484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Cambria" panose="02040503050406030204" pitchFamily="18" charset="0"/>
              </a:rPr>
              <a:t>Georg Cantor</a:t>
            </a:r>
          </a:p>
          <a:p>
            <a:pPr algn="ctr"/>
            <a:r>
              <a:rPr lang="en-US" altLang="en-US" sz="1800">
                <a:latin typeface="Cambria" panose="02040503050406030204" pitchFamily="18" charset="0"/>
              </a:rPr>
              <a:t>1845-1918</a:t>
            </a:r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69643" name="TextBox 9"/>
          <p:cNvSpPr txBox="1">
            <a:spLocks noChangeArrowheads="1"/>
          </p:cNvSpPr>
          <p:nvPr/>
        </p:nvSpPr>
        <p:spPr bwMode="auto">
          <a:xfrm>
            <a:off x="1295400" y="3719513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.333333333333333…</a:t>
            </a:r>
          </a:p>
        </p:txBody>
      </p:sp>
      <p:sp>
        <p:nvSpPr>
          <p:cNvPr id="69644" name="TextBox 9"/>
          <p:cNvSpPr txBox="1">
            <a:spLocks noChangeArrowheads="1"/>
          </p:cNvSpPr>
          <p:nvPr/>
        </p:nvSpPr>
        <p:spPr bwMode="auto">
          <a:xfrm>
            <a:off x="1295400" y="4303713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.424242424242424…</a:t>
            </a:r>
          </a:p>
        </p:txBody>
      </p:sp>
      <p:sp>
        <p:nvSpPr>
          <p:cNvPr id="69645" name="TextBox 9"/>
          <p:cNvSpPr txBox="1">
            <a:spLocks noChangeArrowheads="1"/>
          </p:cNvSpPr>
          <p:nvPr/>
        </p:nvSpPr>
        <p:spPr bwMode="auto">
          <a:xfrm>
            <a:off x="1295400" y="48514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.314159426535897…</a:t>
            </a:r>
          </a:p>
        </p:txBody>
      </p:sp>
      <p:sp>
        <p:nvSpPr>
          <p:cNvPr id="69646" name="TextBox 9"/>
          <p:cNvSpPr txBox="1">
            <a:spLocks noChangeArrowheads="1"/>
          </p:cNvSpPr>
          <p:nvPr/>
        </p:nvSpPr>
        <p:spPr bwMode="auto">
          <a:xfrm>
            <a:off x="1295400" y="5435600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.090909090909090…</a:t>
            </a:r>
          </a:p>
        </p:txBody>
      </p:sp>
      <p:sp>
        <p:nvSpPr>
          <p:cNvPr id="69647" name="Rectangle 2"/>
          <p:cNvSpPr>
            <a:spLocks noChangeArrowheads="1"/>
          </p:cNvSpPr>
          <p:nvPr/>
        </p:nvSpPr>
        <p:spPr bwMode="auto">
          <a:xfrm>
            <a:off x="1517650" y="401161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1524000" y="456882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1524000" y="513397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1524000" y="571976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0565" y="1092627"/>
            <a:ext cx="5531835" cy="415498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altLang="en-US" sz="2100" dirty="0">
                <a:latin typeface="Cambria" panose="02040503050406030204" pitchFamily="18" charset="0"/>
              </a:rPr>
              <a:t>T</a:t>
            </a:r>
            <a:r>
              <a:rPr lang="en-US" altLang="en-US" sz="2100" dirty="0" smtClean="0">
                <a:latin typeface="Cambria" panose="02040503050406030204" pitchFamily="18" charset="0"/>
              </a:rPr>
              <a:t>here are always real #s missing from </a:t>
            </a:r>
            <a:r>
              <a:rPr lang="en-US" altLang="en-US" sz="2100" b="1" i="1" dirty="0" smtClean="0">
                <a:latin typeface="Cambria" panose="02040503050406030204" pitchFamily="18" charset="0"/>
              </a:rPr>
              <a:t>any</a:t>
            </a:r>
            <a:r>
              <a:rPr lang="en-US" altLang="en-US" sz="2100" dirty="0" smtClean="0">
                <a:latin typeface="Cambria" panose="02040503050406030204" pitchFamily="18" charset="0"/>
              </a:rPr>
              <a:t> list!</a:t>
            </a:r>
            <a:endParaRPr lang="en-US" sz="2100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67173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24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25" y="3797808"/>
            <a:ext cx="1155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regardless of the matching…</a:t>
            </a:r>
            <a:endParaRPr lang="en-US" sz="1200" dirty="0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6770511" y="4023255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6781800" y="45945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6781800" y="51279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6781800" y="57375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3272" y="3718938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487355" y="4323069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490178" y="484800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490178" y="545478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6" name="Picture 36" descr="Screen shot 2011-11-21 at 3.12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6" y="2022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1295400" y="29718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 = 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508505" y="3275914"/>
            <a:ext cx="2776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3033067"/>
            <a:ext cx="130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real #s are </a:t>
            </a:r>
            <a:r>
              <a:rPr lang="en-US" altLang="en-US" sz="1200" u="sng" dirty="0" smtClean="0">
                <a:latin typeface="Cambria" panose="02040503050406030204" pitchFamily="18" charset="0"/>
              </a:rPr>
              <a:t>always </a:t>
            </a:r>
            <a:r>
              <a:rPr lang="en-US" altLang="en-US" sz="1200" dirty="0" smtClean="0">
                <a:latin typeface="Cambria" panose="02040503050406030204" pitchFamily="18" charset="0"/>
              </a:rPr>
              <a:t>missing</a:t>
            </a:r>
            <a:endParaRPr lang="en-US" sz="1200" dirty="0"/>
          </a:p>
        </p:txBody>
      </p:sp>
      <p:sp>
        <p:nvSpPr>
          <p:cNvPr id="4" name="Rounded Rectangle 3"/>
          <p:cNvSpPr/>
          <p:nvPr/>
        </p:nvSpPr>
        <p:spPr>
          <a:xfrm>
            <a:off x="73025" y="2971800"/>
            <a:ext cx="8994775" cy="58420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9"/>
          <p:cNvSpPr txBox="1">
            <a:spLocks noChangeArrowheads="1"/>
          </p:cNvSpPr>
          <p:nvPr/>
        </p:nvSpPr>
        <p:spPr bwMode="auto">
          <a:xfrm>
            <a:off x="1295400" y="6056489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sz="3200" b="1" dirty="0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= …</a:t>
            </a:r>
            <a:endParaRPr lang="en-US" altLang="en-US" sz="3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1529112" y="6341112"/>
            <a:ext cx="2776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6793089" y="6327423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01467" y="604462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866160" y="3036240"/>
              <a:ext cx="2715120" cy="3116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6800" y="3026880"/>
                <a:ext cx="2733840" cy="3135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ChangeArrowheads="1"/>
          </p:cNvSpPr>
          <p:nvPr/>
        </p:nvSpPr>
        <p:spPr bwMode="auto">
          <a:xfrm>
            <a:off x="2084387" y="163513"/>
            <a:ext cx="56880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To infinity - </a:t>
            </a:r>
            <a:r>
              <a:rPr lang="en-US" altLang="en-US" sz="4200" i="1" dirty="0">
                <a:latin typeface="Cambria" panose="02040503050406030204" pitchFamily="18" charset="0"/>
              </a:rPr>
              <a:t>and beyond</a:t>
            </a:r>
          </a:p>
        </p:txBody>
      </p:sp>
      <p:pic>
        <p:nvPicPr>
          <p:cNvPr id="70661" name="Picture 11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sp>
        <p:nvSpPr>
          <p:cNvPr id="70664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latin typeface="Cambria" panose="02040503050406030204" pitchFamily="18" charset="0"/>
              </a:rPr>
              <a:t>Countably </a:t>
            </a:r>
            <a:r>
              <a:rPr lang="en-US" altLang="en-US" sz="420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0666" name="Text Box 17"/>
          <p:cNvSpPr txBox="1">
            <a:spLocks noChangeArrowheads="1"/>
          </p:cNvSpPr>
          <p:nvPr/>
        </p:nvSpPr>
        <p:spPr bwMode="auto">
          <a:xfrm>
            <a:off x="381000" y="3327400"/>
            <a:ext cx="3505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8E0103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8E0103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solidFill>
                  <a:srgbClr val="8E0103"/>
                </a:solidFill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0667" name="Text Box 18"/>
          <p:cNvSpPr txBox="1">
            <a:spLocks noChangeArrowheads="1"/>
          </p:cNvSpPr>
          <p:nvPr/>
        </p:nvSpPr>
        <p:spPr bwMode="auto">
          <a:xfrm>
            <a:off x="3660995" y="1116542"/>
            <a:ext cx="1989931" cy="415498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dirty="0" smtClean="0">
                <a:latin typeface="Cambria" pitchFamily="18" charset="0"/>
              </a:rPr>
              <a:t>strictly larger</a:t>
            </a:r>
            <a:endParaRPr lang="en-US" altLang="en-US" sz="2100" dirty="0">
              <a:latin typeface="Cambria" pitchFamily="18" charset="0"/>
            </a:endParaRPr>
          </a:p>
        </p:txBody>
      </p:sp>
      <p:grpSp>
        <p:nvGrpSpPr>
          <p:cNvPr id="70668" name="Group 19"/>
          <p:cNvGrpSpPr>
            <a:grpSpLocks/>
          </p:cNvGrpSpPr>
          <p:nvPr/>
        </p:nvGrpSpPr>
        <p:grpSpPr bwMode="auto">
          <a:xfrm>
            <a:off x="8658225" y="681038"/>
            <a:ext cx="344488" cy="417512"/>
            <a:chOff x="2928" y="1051"/>
            <a:chExt cx="840" cy="957"/>
          </a:xfrm>
        </p:grpSpPr>
        <p:sp>
          <p:nvSpPr>
            <p:cNvPr id="70673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4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5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6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7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8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9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0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1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2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3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9" name="Text Box 33"/>
          <p:cNvSpPr txBox="1">
            <a:spLocks noChangeArrowheads="1"/>
          </p:cNvSpPr>
          <p:nvPr/>
        </p:nvSpPr>
        <p:spPr bwMode="auto">
          <a:xfrm>
            <a:off x="8185150" y="165100"/>
            <a:ext cx="8540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Pixar owes Cantor for this one!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671733" y="1836002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351161" y="1656982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pic>
        <p:nvPicPr>
          <p:cNvPr id="35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04" y="5289009"/>
            <a:ext cx="1187991" cy="1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8" descr="Screen shot 2011-11-21 at 3.12.1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89009"/>
            <a:ext cx="1040627" cy="107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4351161" y="5259741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8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9"/>
          <p:cNvSpPr txBox="1">
            <a:spLocks noChangeArrowheads="1"/>
          </p:cNvSpPr>
          <p:nvPr/>
        </p:nvSpPr>
        <p:spPr bwMode="auto">
          <a:xfrm>
            <a:off x="906463" y="6081713"/>
            <a:ext cx="185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Leopold Kronecker 1823-1891</a:t>
            </a:r>
          </a:p>
        </p:txBody>
      </p:sp>
      <p:pic>
        <p:nvPicPr>
          <p:cNvPr id="71684" name="Picture 10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11"/>
          <p:cNvSpPr txBox="1">
            <a:spLocks noChangeArrowheads="1"/>
          </p:cNvSpPr>
          <p:nvPr/>
        </p:nvSpPr>
        <p:spPr bwMode="auto">
          <a:xfrm>
            <a:off x="6608763" y="6081713"/>
            <a:ext cx="159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David Hilbert  1862-1943</a:t>
            </a:r>
          </a:p>
        </p:txBody>
      </p:sp>
      <p:sp>
        <p:nvSpPr>
          <p:cNvPr id="71686" name="Rectangle 13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Cantor and "friends" </a:t>
            </a:r>
          </a:p>
        </p:txBody>
      </p:sp>
      <p:sp>
        <p:nvSpPr>
          <p:cNvPr id="71687" name="Text Box 18"/>
          <p:cNvSpPr txBox="1">
            <a:spLocks noChangeArrowheads="1"/>
          </p:cNvSpPr>
          <p:nvPr/>
        </p:nvSpPr>
        <p:spPr bwMode="auto">
          <a:xfrm>
            <a:off x="3703638" y="6138863"/>
            <a:ext cx="1873250" cy="4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1889-1951</a:t>
            </a:r>
          </a:p>
        </p:txBody>
      </p:sp>
      <p:pic>
        <p:nvPicPr>
          <p:cNvPr id="71688" name="Picture 20" descr="Wittgenst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9" name="Group 21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71692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3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4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5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6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7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8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9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700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701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2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3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4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90" name="Text Box 35"/>
          <p:cNvSpPr txBox="1">
            <a:spLocks noChangeArrowheads="1"/>
          </p:cNvSpPr>
          <p:nvPr/>
        </p:nvSpPr>
        <p:spPr bwMode="auto">
          <a:xfrm>
            <a:off x="0" y="5616047"/>
            <a:ext cx="957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 dirty="0" smtClean="0">
                <a:solidFill>
                  <a:srgbClr val="008000"/>
                </a:solidFill>
                <a:latin typeface="Comic Sans MS" pitchFamily="66" charset="0"/>
              </a:rPr>
              <a:t>Whom </a:t>
            </a:r>
            <a:r>
              <a:rPr lang="en-US" altLang="en-US" sz="900" dirty="0">
                <a:solidFill>
                  <a:srgbClr val="008000"/>
                </a:solidFill>
                <a:latin typeface="Comic Sans MS" pitchFamily="66" charset="0"/>
              </a:rPr>
              <a:t>would you trust?</a:t>
            </a:r>
          </a:p>
        </p:txBody>
      </p:sp>
      <p:pic>
        <p:nvPicPr>
          <p:cNvPr id="71691" name="Picture 11" descr="can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8179560" y="3580920"/>
              <a:ext cx="384480" cy="625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70200" y="3571560"/>
                <a:ext cx="403200" cy="644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6097588" y="2054483"/>
            <a:ext cx="2741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AF9"/>
                </a:solidFill>
                <a:latin typeface="Calibri" panose="020F0502020204030204" pitchFamily="34" charset="0"/>
              </a:rPr>
              <a:t>No one shall expel us from the paradise that Cantor has created.</a:t>
            </a:r>
          </a:p>
        </p:txBody>
      </p:sp>
      <p:pic>
        <p:nvPicPr>
          <p:cNvPr id="73731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Leopold Kronecker 1823-1891</a:t>
            </a:r>
          </a:p>
        </p:txBody>
      </p:sp>
      <p:pic>
        <p:nvPicPr>
          <p:cNvPr id="73733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David Hilbert  1862-1943</a:t>
            </a:r>
          </a:p>
        </p:txBody>
      </p:sp>
      <p:sp>
        <p:nvSpPr>
          <p:cNvPr id="73735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Cantor and "friends" </a:t>
            </a:r>
          </a:p>
        </p:txBody>
      </p:sp>
      <p:sp>
        <p:nvSpPr>
          <p:cNvPr id="73736" name="Text Box 12"/>
          <p:cNvSpPr txBox="1">
            <a:spLocks noChangeArrowheads="1"/>
          </p:cNvSpPr>
          <p:nvPr/>
        </p:nvSpPr>
        <p:spPr bwMode="auto">
          <a:xfrm>
            <a:off x="947208" y="1886127"/>
            <a:ext cx="1838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"Charlatan"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"Renegade</a:t>
            </a:r>
            <a:r>
              <a:rPr lang="en-US" altLang="en-US" dirty="0" smtClean="0">
                <a:solidFill>
                  <a:srgbClr val="8E0103"/>
                </a:solidFill>
                <a:latin typeface="Calibri" panose="020F0502020204030204" pitchFamily="34" charset="0"/>
              </a:rPr>
              <a:t>"</a:t>
            </a:r>
            <a:endParaRPr lang="en-US" altLang="en-US" dirty="0">
              <a:solidFill>
                <a:srgbClr val="8E0103"/>
              </a:solidFill>
              <a:latin typeface="Calibri" panose="020F0502020204030204" pitchFamily="34" charset="0"/>
            </a:endParaRPr>
          </a:p>
        </p:txBody>
      </p:sp>
      <p:sp>
        <p:nvSpPr>
          <p:cNvPr id="73737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1889-1951</a:t>
            </a:r>
          </a:p>
        </p:txBody>
      </p:sp>
      <p:sp>
        <p:nvSpPr>
          <p:cNvPr id="73738" name="Text Box 14"/>
          <p:cNvSpPr txBox="1">
            <a:spLocks noChangeArrowheads="1"/>
          </p:cNvSpPr>
          <p:nvPr/>
        </p:nvSpPr>
        <p:spPr bwMode="auto">
          <a:xfrm>
            <a:off x="3581223" y="1938867"/>
            <a:ext cx="20462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"Laughable and wrong"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"Utter nonsense"</a:t>
            </a:r>
          </a:p>
        </p:txBody>
      </p:sp>
      <p:pic>
        <p:nvPicPr>
          <p:cNvPr id="73739" name="Picture 15" descr="Wittgenst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40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73744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6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7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8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9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0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1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2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3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1" name="Text Box 30"/>
          <p:cNvSpPr txBox="1">
            <a:spLocks noChangeArrowheads="1"/>
          </p:cNvSpPr>
          <p:nvPr/>
        </p:nvSpPr>
        <p:spPr bwMode="auto">
          <a:xfrm>
            <a:off x="117475" y="5715000"/>
            <a:ext cx="7889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 dirty="0" smtClean="0">
                <a:solidFill>
                  <a:srgbClr val="008000"/>
                </a:solidFill>
                <a:latin typeface="Comic Sans MS" pitchFamily="66" charset="0"/>
              </a:rPr>
              <a:t>Ouch!</a:t>
            </a:r>
            <a:endParaRPr lang="en-US" altLang="en-US" sz="9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73742" name="Rectangle 31"/>
          <p:cNvSpPr>
            <a:spLocks noChangeArrowheads="1"/>
          </p:cNvSpPr>
          <p:nvPr/>
        </p:nvSpPr>
        <p:spPr bwMode="auto">
          <a:xfrm>
            <a:off x="919163" y="2914827"/>
            <a:ext cx="1914525" cy="946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3743" name="Picture 11" descr="can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634120" y="1928880"/>
              <a:ext cx="795240" cy="768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24760" y="1919520"/>
                <a:ext cx="813960" cy="786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6097588" y="2054483"/>
            <a:ext cx="2741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AF9"/>
                </a:solidFill>
                <a:latin typeface="Calibri" panose="020F0502020204030204" pitchFamily="34" charset="0"/>
              </a:rPr>
              <a:t>No one shall expel us from the paradise that Cantor has created.</a:t>
            </a:r>
          </a:p>
        </p:txBody>
      </p:sp>
      <p:pic>
        <p:nvPicPr>
          <p:cNvPr id="73731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Leopold Kronecker 1823-1891</a:t>
            </a:r>
          </a:p>
        </p:txBody>
      </p:sp>
      <p:pic>
        <p:nvPicPr>
          <p:cNvPr id="73733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David Hilbert  1862-1943</a:t>
            </a:r>
          </a:p>
        </p:txBody>
      </p:sp>
      <p:sp>
        <p:nvSpPr>
          <p:cNvPr id="73735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Cantor and "friends" </a:t>
            </a:r>
          </a:p>
        </p:txBody>
      </p:sp>
      <p:sp>
        <p:nvSpPr>
          <p:cNvPr id="73736" name="Text Box 12"/>
          <p:cNvSpPr txBox="1">
            <a:spLocks noChangeArrowheads="1"/>
          </p:cNvSpPr>
          <p:nvPr/>
        </p:nvSpPr>
        <p:spPr bwMode="auto">
          <a:xfrm>
            <a:off x="947208" y="1886127"/>
            <a:ext cx="1838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"Charlatan"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"Renegade"</a:t>
            </a:r>
          </a:p>
          <a:p>
            <a:pPr algn="ctr">
              <a:spcBef>
                <a:spcPct val="50000"/>
              </a:spcBef>
            </a:pPr>
            <a:r>
              <a:rPr lang="en-US" alt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"Corrupter of Youth"</a:t>
            </a:r>
            <a:endParaRPr lang="en-US" alt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3737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1889-1951</a:t>
            </a:r>
          </a:p>
        </p:txBody>
      </p:sp>
      <p:sp>
        <p:nvSpPr>
          <p:cNvPr id="73738" name="Text Box 14"/>
          <p:cNvSpPr txBox="1">
            <a:spLocks noChangeArrowheads="1"/>
          </p:cNvSpPr>
          <p:nvPr/>
        </p:nvSpPr>
        <p:spPr bwMode="auto">
          <a:xfrm>
            <a:off x="3581223" y="1938867"/>
            <a:ext cx="20462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"Laughable and wrong"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"Utter nonsense"</a:t>
            </a:r>
          </a:p>
        </p:txBody>
      </p:sp>
      <p:pic>
        <p:nvPicPr>
          <p:cNvPr id="73739" name="Picture 15" descr="Wittgenst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40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73744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6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7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8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9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0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1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2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3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1" name="Text Box 30"/>
          <p:cNvSpPr txBox="1">
            <a:spLocks noChangeArrowheads="1"/>
          </p:cNvSpPr>
          <p:nvPr/>
        </p:nvSpPr>
        <p:spPr bwMode="auto">
          <a:xfrm>
            <a:off x="117475" y="5443538"/>
            <a:ext cx="7889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And this was before 1900!</a:t>
            </a:r>
          </a:p>
        </p:txBody>
      </p:sp>
      <p:sp>
        <p:nvSpPr>
          <p:cNvPr id="73742" name="Rectangle 31"/>
          <p:cNvSpPr>
            <a:spLocks noChangeArrowheads="1"/>
          </p:cNvSpPr>
          <p:nvPr/>
        </p:nvSpPr>
        <p:spPr bwMode="auto">
          <a:xfrm>
            <a:off x="919163" y="2914827"/>
            <a:ext cx="1914525" cy="946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3743" name="Picture 11" descr="can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0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6097588" y="2054483"/>
            <a:ext cx="2741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AF9"/>
                </a:solidFill>
                <a:latin typeface="Calibri" panose="020F0502020204030204" pitchFamily="34" charset="0"/>
              </a:rPr>
              <a:t>No one shall expel us from the paradise that Cantor has created.</a:t>
            </a:r>
          </a:p>
        </p:txBody>
      </p:sp>
      <p:pic>
        <p:nvPicPr>
          <p:cNvPr id="73731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Leopold Kronecker 1823-1891</a:t>
            </a:r>
          </a:p>
        </p:txBody>
      </p:sp>
      <p:pic>
        <p:nvPicPr>
          <p:cNvPr id="73733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David Hilbert  1862-1943</a:t>
            </a:r>
          </a:p>
        </p:txBody>
      </p:sp>
      <p:sp>
        <p:nvSpPr>
          <p:cNvPr id="73735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Cantor and "friends" </a:t>
            </a:r>
          </a:p>
        </p:txBody>
      </p:sp>
      <p:sp>
        <p:nvSpPr>
          <p:cNvPr id="73736" name="Text Box 12"/>
          <p:cNvSpPr txBox="1">
            <a:spLocks noChangeArrowheads="1"/>
          </p:cNvSpPr>
          <p:nvPr/>
        </p:nvSpPr>
        <p:spPr bwMode="auto">
          <a:xfrm>
            <a:off x="947208" y="1886127"/>
            <a:ext cx="1838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"Charlatan"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"Renegade"</a:t>
            </a:r>
          </a:p>
          <a:p>
            <a:pPr algn="ctr">
              <a:spcBef>
                <a:spcPct val="50000"/>
              </a:spcBef>
            </a:pPr>
            <a:r>
              <a:rPr lang="en-US" alt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"Corrupter of Youth"</a:t>
            </a:r>
            <a:endParaRPr lang="en-US" alt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3737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1889-1951</a:t>
            </a:r>
          </a:p>
        </p:txBody>
      </p:sp>
      <p:sp>
        <p:nvSpPr>
          <p:cNvPr id="73738" name="Text Box 14"/>
          <p:cNvSpPr txBox="1">
            <a:spLocks noChangeArrowheads="1"/>
          </p:cNvSpPr>
          <p:nvPr/>
        </p:nvSpPr>
        <p:spPr bwMode="auto">
          <a:xfrm>
            <a:off x="3581223" y="1938867"/>
            <a:ext cx="20462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"Laughable and wrong"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"Utter nonsense"</a:t>
            </a:r>
          </a:p>
        </p:txBody>
      </p:sp>
      <p:pic>
        <p:nvPicPr>
          <p:cNvPr id="73739" name="Picture 15" descr="Wittgenst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40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73744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6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7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8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9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0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1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2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3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1" name="Text Box 30"/>
          <p:cNvSpPr txBox="1">
            <a:spLocks noChangeArrowheads="1"/>
          </p:cNvSpPr>
          <p:nvPr/>
        </p:nvSpPr>
        <p:spPr bwMode="auto">
          <a:xfrm>
            <a:off x="117475" y="5443538"/>
            <a:ext cx="7889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And this was before 1900!</a:t>
            </a:r>
          </a:p>
        </p:txBody>
      </p:sp>
      <p:sp>
        <p:nvSpPr>
          <p:cNvPr id="73742" name="Rectangle 31"/>
          <p:cNvSpPr>
            <a:spLocks noChangeArrowheads="1"/>
          </p:cNvSpPr>
          <p:nvPr/>
        </p:nvSpPr>
        <p:spPr bwMode="auto">
          <a:xfrm>
            <a:off x="919163" y="2914827"/>
            <a:ext cx="1914525" cy="946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3743" name="Picture 11" descr="can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25" y="124147"/>
            <a:ext cx="5753100" cy="652462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143748">
            <a:off x="1524000" y="884476"/>
            <a:ext cx="838200" cy="533400"/>
          </a:xfrm>
          <a:prstGeom prst="rightArrow">
            <a:avLst/>
          </a:prstGeom>
          <a:solidFill>
            <a:srgbClr val="FFCC99"/>
          </a:solidFill>
          <a:ln>
            <a:solidFill>
              <a:srgbClr val="F789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itchFamily="18" charset="0"/>
              </a:rPr>
              <a:t>What about </a:t>
            </a:r>
            <a:r>
              <a:rPr lang="en-US" altLang="en-US" sz="3200" b="1" dirty="0">
                <a:solidFill>
                  <a:srgbClr val="C00000"/>
                </a:solidFill>
                <a:latin typeface="Cambria" pitchFamily="18" charset="0"/>
              </a:rPr>
              <a:t>functions</a:t>
            </a:r>
            <a:r>
              <a:rPr lang="en-US" altLang="en-US" sz="3200" dirty="0">
                <a:latin typeface="Cambria" pitchFamily="18" charset="0"/>
              </a:rPr>
              <a:t>... and </a:t>
            </a:r>
            <a:r>
              <a:rPr lang="en-US" altLang="en-US" sz="3200" b="1" dirty="0">
                <a:solidFill>
                  <a:srgbClr val="008000"/>
                </a:solidFill>
                <a:latin typeface="Cambria" pitchFamily="18" charset="0"/>
              </a:rPr>
              <a:t>programs</a:t>
            </a:r>
            <a:r>
              <a:rPr lang="en-US" altLang="en-US" sz="3200" dirty="0">
                <a:latin typeface="Cambria" pitchFamily="18" charset="0"/>
              </a:rPr>
              <a:t>?</a:t>
            </a: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/>
              <a:t>&gt;</a:t>
            </a:r>
          </a:p>
        </p:txBody>
      </p:sp>
      <p:sp>
        <p:nvSpPr>
          <p:cNvPr id="74758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008000"/>
                </a:solidFill>
                <a:latin typeface="Cambria" panose="02040503050406030204" pitchFamily="18" charset="0"/>
              </a:rPr>
              <a:t>Countably</a:t>
            </a:r>
            <a:r>
              <a:rPr lang="en-US" altLang="en-US" sz="4200" b="1" dirty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4759" name="Text Box 17"/>
          <p:cNvSpPr txBox="1">
            <a:spLocks noChangeArrowheads="1"/>
          </p:cNvSpPr>
          <p:nvPr/>
        </p:nvSpPr>
        <p:spPr bwMode="auto">
          <a:xfrm>
            <a:off x="533400" y="3327400"/>
            <a:ext cx="335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12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14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85" y="202290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 rot="20872726">
            <a:off x="5426075" y="4914562"/>
            <a:ext cx="3276600" cy="9239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This is how many </a:t>
            </a:r>
            <a:r>
              <a:rPr lang="en-US" sz="2700" b="1" dirty="0">
                <a:solidFill>
                  <a:srgbClr val="008000"/>
                </a:solidFill>
                <a:latin typeface="Cambria" pitchFamily="18" charset="0"/>
                <a:ea typeface="ＭＳ Ｐゴシック" pitchFamily="-106" charset="-128"/>
              </a:rPr>
              <a:t>programs</a:t>
            </a:r>
            <a:r>
              <a:rPr lang="en-US" sz="2700" dirty="0">
                <a:solidFill>
                  <a:srgbClr val="008000"/>
                </a:solidFill>
                <a:latin typeface="Cambria" pitchFamily="18" charset="0"/>
                <a:ea typeface="ＭＳ Ｐゴシック" pitchFamily="-106" charset="-128"/>
              </a:rPr>
              <a:t> </a:t>
            </a: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there are.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 rot="-473334">
            <a:off x="365125" y="4871700"/>
            <a:ext cx="4151313" cy="9239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700" dirty="0">
                <a:latin typeface="Cambria" pitchFamily="18" charset="0"/>
              </a:rPr>
              <a:t>This is how many </a:t>
            </a:r>
            <a:r>
              <a:rPr lang="en-US" altLang="en-US" sz="2700" dirty="0" err="1">
                <a:latin typeface="Cambria" pitchFamily="18" charset="0"/>
              </a:rPr>
              <a:t>int-bool</a:t>
            </a:r>
            <a:r>
              <a:rPr lang="en-US" altLang="en-US" sz="2700" dirty="0">
                <a:latin typeface="Cambria" pitchFamily="18" charset="0"/>
              </a:rPr>
              <a:t> </a:t>
            </a:r>
            <a:r>
              <a:rPr lang="en-US" altLang="en-US" sz="2700" b="1" dirty="0">
                <a:solidFill>
                  <a:srgbClr val="CC3300"/>
                </a:solidFill>
                <a:latin typeface="Cambria" pitchFamily="18" charset="0"/>
              </a:rPr>
              <a:t>functions</a:t>
            </a:r>
            <a:r>
              <a:rPr lang="en-US" altLang="en-US" sz="2700" dirty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altLang="en-US" sz="2700" dirty="0">
                <a:latin typeface="Cambria" pitchFamily="18" charset="0"/>
              </a:rPr>
              <a:t>there are.</a:t>
            </a:r>
          </a:p>
        </p:txBody>
      </p:sp>
      <p:sp>
        <p:nvSpPr>
          <p:cNvPr id="2" name="Down Arrow 1"/>
          <p:cNvSpPr/>
          <p:nvPr/>
        </p:nvSpPr>
        <p:spPr>
          <a:xfrm>
            <a:off x="1236133" y="2870200"/>
            <a:ext cx="1930400" cy="3965222"/>
          </a:xfrm>
          <a:prstGeom prst="downArrow">
            <a:avLst>
              <a:gd name="adj1" fmla="val 50000"/>
              <a:gd name="adj2" fmla="val 41111"/>
            </a:avLst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 err="1">
                <a:latin typeface="Cambria" pitchFamily="18" charset="0"/>
              </a:rPr>
              <a:t>int-bool</a:t>
            </a:r>
            <a:r>
              <a:rPr lang="en-US" altLang="en-US" sz="3200" dirty="0">
                <a:latin typeface="Cambria" pitchFamily="18" charset="0"/>
              </a:rPr>
              <a:t> functions are </a:t>
            </a:r>
            <a:r>
              <a:rPr lang="en-US" altLang="en-US" sz="3200" b="1" i="1" dirty="0">
                <a:latin typeface="Cambria" pitchFamily="18" charset="0"/>
              </a:rPr>
              <a:t>uncountable</a:t>
            </a:r>
          </a:p>
        </p:txBody>
      </p:sp>
      <p:sp>
        <p:nvSpPr>
          <p:cNvPr id="78856" name="Rectangle 14"/>
          <p:cNvSpPr>
            <a:spLocks noChangeArrowheads="1"/>
          </p:cNvSpPr>
          <p:nvPr/>
        </p:nvSpPr>
        <p:spPr bwMode="auto">
          <a:xfrm>
            <a:off x="7096382" y="1097642"/>
            <a:ext cx="18224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solidFill>
                  <a:srgbClr val="008000"/>
                </a:solidFill>
                <a:latin typeface="Cambria" pitchFamily="18" charset="0"/>
              </a:rPr>
              <a:t>This margin is too small to hold my marvelous proof!</a:t>
            </a:r>
          </a:p>
        </p:txBody>
      </p:sp>
      <p:grpSp>
        <p:nvGrpSpPr>
          <p:cNvPr id="78857" name="Group 15"/>
          <p:cNvGrpSpPr>
            <a:grpSpLocks/>
          </p:cNvGrpSpPr>
          <p:nvPr/>
        </p:nvGrpSpPr>
        <p:grpSpPr bwMode="auto">
          <a:xfrm>
            <a:off x="6705600" y="1916113"/>
            <a:ext cx="558800" cy="674687"/>
            <a:chOff x="2928" y="1051"/>
            <a:chExt cx="840" cy="957"/>
          </a:xfrm>
        </p:grpSpPr>
        <p:sp>
          <p:nvSpPr>
            <p:cNvPr id="78858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9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0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1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2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3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4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5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6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7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8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924404" y="882134"/>
            <a:ext cx="2142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i="1" dirty="0" smtClean="0">
                <a:latin typeface="Cambria" pitchFamily="18" charset="0"/>
              </a:rPr>
              <a:t>(integer predicates)</a:t>
            </a:r>
            <a:endParaRPr lang="en-US" sz="1800" i="1" dirty="0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0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85" y="202290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048000" y="186678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82808" y="187800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46888" y="4078111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real #</a:t>
            </a:r>
            <a:r>
              <a:rPr lang="en-US" altLang="en-US" sz="2800" dirty="0" smtClean="0">
                <a:latin typeface="Cambria" panose="02040503050406030204" pitchFamily="18" charset="0"/>
              </a:rPr>
              <a:t>,   there is a function.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46888" y="4840111"/>
            <a:ext cx="64008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function</a:t>
            </a:r>
            <a:r>
              <a:rPr lang="en-US" altLang="en-US" sz="2800" dirty="0" smtClean="0">
                <a:latin typeface="Cambria" panose="02040503050406030204" pitchFamily="18" charset="0"/>
              </a:rPr>
              <a:t>,   there is a real #.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35" name="Right Brace 34"/>
          <p:cNvSpPr/>
          <p:nvPr/>
        </p:nvSpPr>
        <p:spPr>
          <a:xfrm>
            <a:off x="6342888" y="4086578"/>
            <a:ext cx="372533" cy="1323622"/>
          </a:xfrm>
          <a:prstGeom prst="rightBrace">
            <a:avLst>
              <a:gd name="adj1" fmla="val 4722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6760577" y="4248757"/>
            <a:ext cx="26120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This is true:  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How?</a:t>
            </a:r>
            <a:r>
              <a:rPr lang="en-US" altLang="en-US" sz="2800" i="1" dirty="0" smtClean="0">
                <a:latin typeface="Cambria" panose="02040503050406030204" pitchFamily="18" charset="0"/>
              </a:rPr>
              <a:t> </a:t>
            </a:r>
            <a:r>
              <a:rPr lang="en-US" altLang="en-US" sz="2800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Why?</a:t>
            </a:r>
            <a:endParaRPr lang="en-US" altLang="en-US" sz="2800" b="1" i="1" dirty="0">
              <a:solidFill>
                <a:srgbClr val="CC33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4632960"/>
            <a:ext cx="4267200" cy="778777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029200" y="4418747"/>
            <a:ext cx="3886200" cy="99299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2098264" y="6243935"/>
            <a:ext cx="5190570" cy="4154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entury Schoolbook" panose="02040604050505020304" pitchFamily="18" charset="0"/>
              </a:rPr>
              <a:t>2 and 3 are prime, so these digits are </a:t>
            </a:r>
            <a:r>
              <a:rPr lang="en-US" sz="2100" dirty="0">
                <a:latin typeface="Century Schoolbook" panose="02040604050505020304" pitchFamily="18" charset="0"/>
              </a:rPr>
              <a:t>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113068" y="5640431"/>
            <a:ext cx="5497532" cy="4154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entury Schoolbook" panose="02040604050505020304" pitchFamily="18" charset="0"/>
              </a:rPr>
              <a:t>6 and 8 are </a:t>
            </a:r>
            <a:r>
              <a:rPr lang="en-US" sz="2100" i="1" dirty="0" smtClean="0">
                <a:latin typeface="Century Schoolbook" panose="02040604050505020304" pitchFamily="18" charset="0"/>
              </a:rPr>
              <a:t>not</a:t>
            </a:r>
            <a:r>
              <a:rPr lang="en-US" sz="2100" dirty="0" smtClean="0">
                <a:latin typeface="Century Schoolbook" panose="02040604050505020304" pitchFamily="18" charset="0"/>
              </a:rPr>
              <a:t> prime, so these digits are 0</a:t>
            </a:r>
            <a:endParaRPr lang="en-US" sz="2100" dirty="0">
              <a:latin typeface="Century Schoolbook" panose="02040604050505020304" pitchFamily="18" charset="0"/>
            </a:endParaRPr>
          </a:p>
        </p:txBody>
      </p:sp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443540" y="512233"/>
            <a:ext cx="3386718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ambria" pitchFamily="18" charset="0"/>
              </a:rPr>
              <a:t>for each real # …</a:t>
            </a:r>
            <a:endParaRPr lang="en-US" altLang="en-US" dirty="0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.11000000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.01101010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94273" y="1828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91" name="TextBox 11"/>
          <p:cNvSpPr txBox="1">
            <a:spLocks noChangeArrowheads="1"/>
          </p:cNvSpPr>
          <p:nvPr/>
        </p:nvSpPr>
        <p:spPr bwMode="auto">
          <a:xfrm>
            <a:off x="1947161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1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2" name="TextBox 11"/>
          <p:cNvSpPr txBox="1">
            <a:spLocks noChangeArrowheads="1"/>
          </p:cNvSpPr>
          <p:nvPr/>
        </p:nvSpPr>
        <p:spPr bwMode="auto">
          <a:xfrm>
            <a:off x="218307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93" name="TextBox 11"/>
          <p:cNvSpPr txBox="1">
            <a:spLocks noChangeArrowheads="1"/>
          </p:cNvSpPr>
          <p:nvPr/>
        </p:nvSpPr>
        <p:spPr bwMode="auto">
          <a:xfrm>
            <a:off x="2443223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3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4" name="TextBox 11"/>
          <p:cNvSpPr txBox="1">
            <a:spLocks noChangeArrowheads="1"/>
          </p:cNvSpPr>
          <p:nvPr/>
        </p:nvSpPr>
        <p:spPr bwMode="auto">
          <a:xfrm>
            <a:off x="2676966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4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5" name="TextBox 11"/>
          <p:cNvSpPr txBox="1">
            <a:spLocks noChangeArrowheads="1"/>
          </p:cNvSpPr>
          <p:nvPr/>
        </p:nvSpPr>
        <p:spPr bwMode="auto">
          <a:xfrm>
            <a:off x="2928274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5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3164189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6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7" name="TextBox 11"/>
          <p:cNvSpPr txBox="1">
            <a:spLocks noChangeArrowheads="1"/>
          </p:cNvSpPr>
          <p:nvPr/>
        </p:nvSpPr>
        <p:spPr bwMode="auto">
          <a:xfrm>
            <a:off x="342433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7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8" name="TextBox 11"/>
          <p:cNvSpPr txBox="1">
            <a:spLocks noChangeArrowheads="1"/>
          </p:cNvSpPr>
          <p:nvPr/>
        </p:nvSpPr>
        <p:spPr bwMode="auto">
          <a:xfrm>
            <a:off x="3658079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8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288834" y="1295400"/>
            <a:ext cx="162656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98192" y="5250074"/>
            <a:ext cx="0" cy="10166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3315503" y="5250074"/>
            <a:ext cx="0" cy="41363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094273" y="267084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94273" y="364399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526833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526833" y="2819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4" name="Left Brace 113"/>
          <p:cNvSpPr/>
          <p:nvPr/>
        </p:nvSpPr>
        <p:spPr>
          <a:xfrm>
            <a:off x="6298233" y="3468624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6526833" y="3468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526833" y="3849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7" name="Left Brace 116"/>
          <p:cNvSpPr/>
          <p:nvPr/>
        </p:nvSpPr>
        <p:spPr>
          <a:xfrm>
            <a:off x="6279945" y="2498406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5091225" y="46329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9" name="Left Brace 118"/>
          <p:cNvSpPr/>
          <p:nvPr/>
        </p:nvSpPr>
        <p:spPr>
          <a:xfrm>
            <a:off x="6300216" y="4476095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6528816" y="4463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s prime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528816" y="4844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4892675" y="512233"/>
            <a:ext cx="38439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entury Schoolbook" panose="02040604050505020304" pitchFamily="18" charset="0"/>
              </a:rPr>
              <a:t>there's a function</a:t>
            </a:r>
            <a:endParaRPr lang="en-US" altLang="en-US" dirty="0">
              <a:latin typeface="Century Schoolbook" panose="020406040505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810000" y="5246511"/>
            <a:ext cx="0" cy="41363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552193" y="5246511"/>
            <a:ext cx="0" cy="10166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1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.11000000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.01101010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94273" y="267084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94273" y="364399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26833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26833" y="2819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6" name="Left Brace 75"/>
          <p:cNvSpPr/>
          <p:nvPr/>
        </p:nvSpPr>
        <p:spPr>
          <a:xfrm>
            <a:off x="6298233" y="3468624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526833" y="3468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26833" y="3849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9" name="Left Brace 78"/>
          <p:cNvSpPr/>
          <p:nvPr/>
        </p:nvSpPr>
        <p:spPr>
          <a:xfrm>
            <a:off x="6279945" y="2498406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11"/>
          <p:cNvSpPr txBox="1">
            <a:spLocks noChangeArrowheads="1"/>
          </p:cNvSpPr>
          <p:nvPr/>
        </p:nvSpPr>
        <p:spPr bwMode="auto">
          <a:xfrm>
            <a:off x="1947161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1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2" name="TextBox 11"/>
          <p:cNvSpPr txBox="1">
            <a:spLocks noChangeArrowheads="1"/>
          </p:cNvSpPr>
          <p:nvPr/>
        </p:nvSpPr>
        <p:spPr bwMode="auto">
          <a:xfrm>
            <a:off x="218307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93" name="TextBox 11"/>
          <p:cNvSpPr txBox="1">
            <a:spLocks noChangeArrowheads="1"/>
          </p:cNvSpPr>
          <p:nvPr/>
        </p:nvSpPr>
        <p:spPr bwMode="auto">
          <a:xfrm>
            <a:off x="2443223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3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4" name="TextBox 11"/>
          <p:cNvSpPr txBox="1">
            <a:spLocks noChangeArrowheads="1"/>
          </p:cNvSpPr>
          <p:nvPr/>
        </p:nvSpPr>
        <p:spPr bwMode="auto">
          <a:xfrm>
            <a:off x="2676966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4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5" name="TextBox 11"/>
          <p:cNvSpPr txBox="1">
            <a:spLocks noChangeArrowheads="1"/>
          </p:cNvSpPr>
          <p:nvPr/>
        </p:nvSpPr>
        <p:spPr bwMode="auto">
          <a:xfrm>
            <a:off x="2928274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5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3164189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6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7" name="TextBox 11"/>
          <p:cNvSpPr txBox="1">
            <a:spLocks noChangeArrowheads="1"/>
          </p:cNvSpPr>
          <p:nvPr/>
        </p:nvSpPr>
        <p:spPr bwMode="auto">
          <a:xfrm>
            <a:off x="342433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7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8" name="TextBox 11"/>
          <p:cNvSpPr txBox="1">
            <a:spLocks noChangeArrowheads="1"/>
          </p:cNvSpPr>
          <p:nvPr/>
        </p:nvSpPr>
        <p:spPr bwMode="auto">
          <a:xfrm>
            <a:off x="3658079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8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91225" y="46329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75985" y="62890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6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2" name="Left Brace 101"/>
          <p:cNvSpPr/>
          <p:nvPr/>
        </p:nvSpPr>
        <p:spPr>
          <a:xfrm>
            <a:off x="6300216" y="4476095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5082080" y="5626608"/>
            <a:ext cx="121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5</a:t>
            </a:r>
            <a:r>
              <a:rPr lang="en-US" dirty="0" smtClean="0">
                <a:latin typeface="Century Schoolbook" panose="02040604050505020304" pitchFamily="18" charset="0"/>
              </a:rPr>
              <a:t>(x) =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6" name="TextBox 9"/>
          <p:cNvSpPr txBox="1">
            <a:spLocks noChangeArrowheads="1"/>
          </p:cNvSpPr>
          <p:nvPr/>
        </p:nvSpPr>
        <p:spPr bwMode="auto">
          <a:xfrm>
            <a:off x="473075" y="53086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 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6284976" y="5454503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13576" y="5442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</a:t>
            </a:r>
            <a:r>
              <a:rPr lang="en-US" sz="2100" dirty="0" smtClean="0">
                <a:latin typeface="Century Schoolbook" panose="02040604050505020304" pitchFamily="18" charset="0"/>
              </a:rPr>
              <a:t>x is div. by 3</a:t>
            </a:r>
            <a:endParaRPr lang="en-US" sz="2100" dirty="0">
              <a:latin typeface="Century Schoolbook" panose="020406040505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3576" y="5823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43540" y="512233"/>
            <a:ext cx="3386718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ambria" pitchFamily="18" charset="0"/>
              </a:rPr>
              <a:t>for each real # …</a:t>
            </a:r>
            <a:endParaRPr lang="en-US" altLang="en-US" dirty="0">
              <a:latin typeface="Cambr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94273" y="1828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288834" y="1295400"/>
            <a:ext cx="162656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4892675" y="512233"/>
            <a:ext cx="38439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entury Schoolbook" panose="02040604050505020304" pitchFamily="18" charset="0"/>
              </a:rPr>
              <a:t>there's a function</a:t>
            </a:r>
            <a:endParaRPr lang="en-US" altLang="en-US" dirty="0">
              <a:latin typeface="Century Schoolbook" panose="020406040505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28816" y="4463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s prime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28816" y="4844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err="1" smtClean="0">
                <a:latin typeface="Cambria" panose="02040503050406030204" pitchFamily="18" charset="0"/>
              </a:rPr>
              <a:t>vPython</a:t>
            </a:r>
            <a:r>
              <a:rPr lang="en-US" altLang="en-US" sz="4200" dirty="0" smtClean="0">
                <a:latin typeface="Cambria" panose="02040503050406030204" pitchFamily="18" charset="0"/>
              </a:rPr>
              <a:t> suggestion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95735"/>
            <a:ext cx="629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Get </a:t>
            </a:r>
            <a:r>
              <a:rPr lang="en-US" sz="3200" b="1" dirty="0" smtClean="0">
                <a:solidFill>
                  <a:srgbClr val="000AF9"/>
                </a:solidFill>
                <a:latin typeface="Calibri" panose="020F0502020204030204" pitchFamily="34" charset="0"/>
              </a:rPr>
              <a:t>ONE</a:t>
            </a:r>
            <a:r>
              <a:rPr lang="en-US" sz="3200" dirty="0" smtClean="0">
                <a:latin typeface="Calibri" panose="020F0502020204030204" pitchFamily="34" charset="0"/>
              </a:rPr>
              <a:t> object working correctly.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6550133" y="2059484"/>
            <a:ext cx="1166812" cy="1166812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13"/>
          <p:cNvCxnSpPr>
            <a:cxnSpLocks noChangeShapeType="1"/>
          </p:cNvCxnSpPr>
          <p:nvPr/>
        </p:nvCxnSpPr>
        <p:spPr bwMode="auto">
          <a:xfrm flipV="1">
            <a:off x="7123220" y="2661146"/>
            <a:ext cx="0" cy="1363663"/>
          </a:xfrm>
          <a:prstGeom prst="straightConnector1">
            <a:avLst/>
          </a:prstGeom>
          <a:noFill/>
          <a:ln w="38100" algn="ctr">
            <a:solidFill>
              <a:srgbClr val="120DF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6365983" y="2862759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120DFB"/>
                </a:solidFill>
                <a:latin typeface="Cambria" pitchFamily="18" charset="0"/>
              </a:rPr>
              <a:t>q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7132745" y="3562846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120DFB"/>
                </a:solidFill>
                <a:latin typeface="Cambria" pitchFamily="18" charset="0"/>
              </a:rPr>
              <a:t>q.vel</a:t>
            </a: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.11000000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.01101010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94273" y="267084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94273" y="364399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26833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26833" y="2819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6" name="Left Brace 75"/>
          <p:cNvSpPr/>
          <p:nvPr/>
        </p:nvSpPr>
        <p:spPr>
          <a:xfrm>
            <a:off x="6298233" y="3468624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526833" y="3468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26833" y="3849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9" name="Left Brace 78"/>
          <p:cNvSpPr/>
          <p:nvPr/>
        </p:nvSpPr>
        <p:spPr>
          <a:xfrm>
            <a:off x="6279945" y="2498406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11"/>
          <p:cNvSpPr txBox="1">
            <a:spLocks noChangeArrowheads="1"/>
          </p:cNvSpPr>
          <p:nvPr/>
        </p:nvSpPr>
        <p:spPr bwMode="auto">
          <a:xfrm>
            <a:off x="1947161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1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2" name="TextBox 11"/>
          <p:cNvSpPr txBox="1">
            <a:spLocks noChangeArrowheads="1"/>
          </p:cNvSpPr>
          <p:nvPr/>
        </p:nvSpPr>
        <p:spPr bwMode="auto">
          <a:xfrm>
            <a:off x="218307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93" name="TextBox 11"/>
          <p:cNvSpPr txBox="1">
            <a:spLocks noChangeArrowheads="1"/>
          </p:cNvSpPr>
          <p:nvPr/>
        </p:nvSpPr>
        <p:spPr bwMode="auto">
          <a:xfrm>
            <a:off x="2443223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3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4" name="TextBox 11"/>
          <p:cNvSpPr txBox="1">
            <a:spLocks noChangeArrowheads="1"/>
          </p:cNvSpPr>
          <p:nvPr/>
        </p:nvSpPr>
        <p:spPr bwMode="auto">
          <a:xfrm>
            <a:off x="2676966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4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5" name="TextBox 11"/>
          <p:cNvSpPr txBox="1">
            <a:spLocks noChangeArrowheads="1"/>
          </p:cNvSpPr>
          <p:nvPr/>
        </p:nvSpPr>
        <p:spPr bwMode="auto">
          <a:xfrm>
            <a:off x="2928274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5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3164189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6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7" name="TextBox 11"/>
          <p:cNvSpPr txBox="1">
            <a:spLocks noChangeArrowheads="1"/>
          </p:cNvSpPr>
          <p:nvPr/>
        </p:nvSpPr>
        <p:spPr bwMode="auto">
          <a:xfrm>
            <a:off x="342433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7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8" name="TextBox 11"/>
          <p:cNvSpPr txBox="1">
            <a:spLocks noChangeArrowheads="1"/>
          </p:cNvSpPr>
          <p:nvPr/>
        </p:nvSpPr>
        <p:spPr bwMode="auto">
          <a:xfrm>
            <a:off x="3658079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8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91225" y="46329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75985" y="627780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6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2" name="Left Brace 101"/>
          <p:cNvSpPr/>
          <p:nvPr/>
        </p:nvSpPr>
        <p:spPr>
          <a:xfrm>
            <a:off x="6300216" y="4476095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5082080" y="5626608"/>
            <a:ext cx="121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5</a:t>
            </a:r>
            <a:r>
              <a:rPr lang="en-US" dirty="0" smtClean="0">
                <a:latin typeface="Century Schoolbook" panose="02040604050505020304" pitchFamily="18" charset="0"/>
              </a:rPr>
              <a:t>(x) =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6" name="TextBox 9"/>
          <p:cNvSpPr txBox="1">
            <a:spLocks noChangeArrowheads="1"/>
          </p:cNvSpPr>
          <p:nvPr/>
        </p:nvSpPr>
        <p:spPr bwMode="auto">
          <a:xfrm>
            <a:off x="473075" y="53086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.00100100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6284976" y="5454503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13576" y="5442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</a:t>
            </a:r>
            <a:r>
              <a:rPr lang="en-US" sz="2100" dirty="0" smtClean="0">
                <a:latin typeface="Century Schoolbook" panose="02040604050505020304" pitchFamily="18" charset="0"/>
              </a:rPr>
              <a:t>x is div. by 3</a:t>
            </a:r>
            <a:endParaRPr lang="en-US" sz="2100" dirty="0">
              <a:latin typeface="Century Schoolbook" panose="020406040505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3576" y="5823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21350453">
            <a:off x="1773612" y="3283600"/>
            <a:ext cx="6474506" cy="107721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For each real number, there's a different function – and vice-versa!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443540" y="512233"/>
            <a:ext cx="3386718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ambria" pitchFamily="18" charset="0"/>
              </a:rPr>
              <a:t>for each real # …</a:t>
            </a:r>
            <a:endParaRPr lang="en-US" altLang="en-US" dirty="0">
              <a:latin typeface="Cambr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94273" y="1828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288834" y="1295400"/>
            <a:ext cx="162656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4892675" y="512233"/>
            <a:ext cx="38439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entury Schoolbook" panose="02040604050505020304" pitchFamily="18" charset="0"/>
              </a:rPr>
              <a:t>there's a function</a:t>
            </a:r>
            <a:endParaRPr lang="en-US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07289" y="6311869"/>
            <a:ext cx="267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entury Schoolbook" panose="02040604050505020304" pitchFamily="18" charset="0"/>
              </a:rPr>
              <a:t>0,  except when x == 42</a:t>
            </a:r>
            <a:endParaRPr lang="en-US" sz="1800" dirty="0"/>
          </a:p>
        </p:txBody>
      </p:sp>
      <p:sp>
        <p:nvSpPr>
          <p:cNvPr id="48" name="TextBox 47"/>
          <p:cNvSpPr txBox="1"/>
          <p:nvPr/>
        </p:nvSpPr>
        <p:spPr>
          <a:xfrm>
            <a:off x="6528816" y="4463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s prime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28816" y="4844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latin typeface="Cambria" pitchFamily="18" charset="0"/>
              </a:rPr>
              <a:t>(Many) more </a:t>
            </a:r>
            <a:r>
              <a:rPr lang="en-US" altLang="en-US" sz="3200" b="1" dirty="0" smtClean="0">
                <a:solidFill>
                  <a:srgbClr val="C00000"/>
                </a:solidFill>
                <a:latin typeface="Cambria" pitchFamily="18" charset="0"/>
              </a:rPr>
              <a:t>functions</a:t>
            </a:r>
            <a:r>
              <a:rPr lang="en-US" altLang="en-US" sz="3200" dirty="0">
                <a:latin typeface="Cambria" pitchFamily="18" charset="0"/>
              </a:rPr>
              <a:t> </a:t>
            </a:r>
            <a:r>
              <a:rPr lang="en-US" altLang="en-US" sz="3200" dirty="0" smtClean="0">
                <a:latin typeface="Cambria" pitchFamily="18" charset="0"/>
              </a:rPr>
              <a:t>than </a:t>
            </a:r>
            <a:r>
              <a:rPr lang="en-US" altLang="en-US" sz="3200" b="1" dirty="0" smtClean="0">
                <a:solidFill>
                  <a:srgbClr val="008000"/>
                </a:solidFill>
                <a:latin typeface="Cambria" pitchFamily="18" charset="0"/>
              </a:rPr>
              <a:t>programs </a:t>
            </a:r>
            <a:r>
              <a:rPr lang="en-US" altLang="en-US" sz="3200" dirty="0" smtClean="0">
                <a:latin typeface="Cambria" pitchFamily="18" charset="0"/>
              </a:rPr>
              <a:t>!</a:t>
            </a:r>
            <a:endParaRPr lang="en-US" altLang="en-US" sz="3200" dirty="0">
              <a:latin typeface="Cambria" pitchFamily="18" charset="0"/>
            </a:endParaRP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/>
              <a:t>&gt;</a:t>
            </a:r>
          </a:p>
        </p:txBody>
      </p:sp>
      <p:sp>
        <p:nvSpPr>
          <p:cNvPr id="74758" name="Text Box 15"/>
          <p:cNvSpPr txBox="1">
            <a:spLocks noChangeArrowheads="1"/>
          </p:cNvSpPr>
          <p:nvPr/>
        </p:nvSpPr>
        <p:spPr bwMode="auto">
          <a:xfrm>
            <a:off x="5459413" y="46482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008000"/>
                </a:solidFill>
                <a:latin typeface="Cambria" panose="02040503050406030204" pitchFamily="18" charset="0"/>
              </a:rPr>
              <a:t>Countably</a:t>
            </a:r>
            <a:r>
              <a:rPr lang="en-US" altLang="en-US" sz="4200" b="1" dirty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4759" name="Text Box 17"/>
          <p:cNvSpPr txBox="1">
            <a:spLocks noChangeArrowheads="1"/>
          </p:cNvSpPr>
          <p:nvPr/>
        </p:nvSpPr>
        <p:spPr bwMode="auto">
          <a:xfrm>
            <a:off x="533400" y="4648200"/>
            <a:ext cx="335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12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14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85" y="202290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 rot="20706216">
            <a:off x="800100" y="3580094"/>
            <a:ext cx="2819400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 rot="20706216">
            <a:off x="5524500" y="3610354"/>
            <a:ext cx="28194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alt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168982" y="177800"/>
            <a:ext cx="429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lots of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</a:t>
            </a:r>
            <a:endParaRPr lang="en-US" altLang="en-US" sz="24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242360" y="619479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4265085" y="6053667"/>
            <a:ext cx="4802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 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"a few"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programs</a:t>
            </a: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6262" name="Rectangle 9"/>
          <p:cNvSpPr>
            <a:spLocks noChangeArrowheads="1"/>
          </p:cNvSpPr>
          <p:nvPr/>
        </p:nvSpPr>
        <p:spPr bwMode="auto">
          <a:xfrm>
            <a:off x="5551948" y="6434491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008000"/>
                </a:solidFill>
                <a:latin typeface="Cambria" pitchFamily="18" charset="0"/>
              </a:rPr>
              <a:t>countably</a:t>
            </a:r>
            <a:r>
              <a:rPr lang="en-US" altLang="en-US" sz="1800" dirty="0" smtClean="0">
                <a:solidFill>
                  <a:srgbClr val="008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008000"/>
              </a:solidFill>
              <a:latin typeface="Cambria" pitchFamily="18" charset="0"/>
            </a:endParaRPr>
          </a:p>
        </p:txBody>
      </p:sp>
      <p:pic>
        <p:nvPicPr>
          <p:cNvPr id="9626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38" descr="Screen shot 2011-11-21 at 3.12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 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</a:rPr>
              <a:t>Programs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6270" name="Line 29"/>
          <p:cNvSpPr>
            <a:spLocks noChangeShapeType="1"/>
          </p:cNvSpPr>
          <p:nvPr/>
        </p:nvSpPr>
        <p:spPr bwMode="auto">
          <a:xfrm flipV="1">
            <a:off x="7147719" y="5181600"/>
            <a:ext cx="4430" cy="838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96271" name="Picture 29" descr="http://www.how-to-draw-cartoons-online.com/image-files/sea-monster-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276956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Rectangle 1"/>
          <p:cNvSpPr>
            <a:spLocks noChangeArrowheads="1"/>
          </p:cNvSpPr>
          <p:nvPr/>
        </p:nvSpPr>
        <p:spPr bwMode="auto">
          <a:xfrm>
            <a:off x="350749" y="3177220"/>
            <a:ext cx="2392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What's </a:t>
            </a:r>
            <a:r>
              <a:rPr lang="en-US" altLang="en-US" sz="1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swimming </a:t>
            </a:r>
            <a:r>
              <a:rPr lang="en-US" alt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around out here?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631244" y="990424"/>
            <a:ext cx="0" cy="924719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038600" y="3065463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24390" y="795867"/>
            <a:ext cx="6047810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Old English Text MT" panose="03040902040508030806" pitchFamily="66" charset="0"/>
              </a:rPr>
              <a:t>How big is the set of the </a:t>
            </a:r>
            <a:r>
              <a:rPr lang="en-US" altLang="en-US" sz="2100" b="1" i="1" dirty="0">
                <a:solidFill>
                  <a:srgbClr val="000000"/>
                </a:solidFill>
                <a:latin typeface="Old English Text MT" panose="03040902040508030806" pitchFamily="66" charset="0"/>
              </a:rPr>
              <a:t>human-describable  </a:t>
            </a:r>
            <a:r>
              <a:rPr lang="en-US" altLang="en-US" sz="2100" dirty="0" smtClean="0">
                <a:solidFill>
                  <a:srgbClr val="000000"/>
                </a:solidFill>
                <a:latin typeface="Old English Text MT" panose="03040902040508030806" pitchFamily="66" charset="0"/>
              </a:rPr>
              <a:t>things... </a:t>
            </a:r>
            <a:r>
              <a:rPr lang="en-US" altLang="en-US" sz="2100" dirty="0">
                <a:solidFill>
                  <a:srgbClr val="000000"/>
                </a:solidFill>
                <a:latin typeface="Old English Text MT" panose="03040902040508030806" pitchFamily="66" charset="0"/>
              </a:rPr>
              <a:t>?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352823" y="118533"/>
            <a:ext cx="2638777" cy="1459089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433938" y="500444"/>
            <a:ext cx="22748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4800" y="1108501"/>
            <a:ext cx="570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AF9"/>
                </a:solidFill>
                <a:latin typeface="Calibri" pitchFamily="34" charset="0"/>
              </a:rPr>
              <a:t>finite!</a:t>
            </a:r>
            <a:endParaRPr lang="en-US" sz="1200" dirty="0">
              <a:solidFill>
                <a:srgbClr val="000AF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830" y="232518"/>
            <a:ext cx="3571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Old English Text MT" panose="03040902040508030806" pitchFamily="66" charset="0"/>
                <a:ea typeface="ＭＳ Ｐゴシック" pitchFamily="34" charset="-128"/>
              </a:rPr>
              <a:t>Philosophically thinking …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038600" y="29718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746695">
            <a:off x="5906288" y="228600"/>
            <a:ext cx="455157" cy="414867"/>
          </a:xfrm>
          <a:prstGeom prst="rightArrow">
            <a:avLst/>
          </a:prstGeom>
          <a:solidFill>
            <a:srgbClr val="CCECFF"/>
          </a:solidFill>
          <a:ln>
            <a:solidFill>
              <a:srgbClr val="000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62000" y="6248400"/>
            <a:ext cx="7733534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 and how does it </a:t>
            </a:r>
            <a:r>
              <a:rPr lang="en-US" altLang="en-US" sz="21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overlap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with all functions or all programs?</a:t>
            </a:r>
            <a:endParaRPr lang="en-US" altLang="en-US" sz="21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Do all </a:t>
            </a:r>
            <a:r>
              <a:rPr lang="en-US" sz="2100" dirty="0">
                <a:solidFill>
                  <a:srgbClr val="000000"/>
                </a:solidFill>
                <a:latin typeface="Old English Text MT" panose="03040902040508030806" pitchFamily="66" charset="0"/>
                <a:ea typeface="ＭＳ Ｐゴシック" pitchFamily="34" charset="-128"/>
              </a:rPr>
              <a:t>HD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 things include all functions?   (</a:t>
            </a:r>
            <a:r>
              <a:rPr lang="en-US" altLang="en-US" sz="2100" b="1" dirty="0" smtClean="0">
                <a:solidFill>
                  <a:srgbClr val="000000"/>
                </a:solidFill>
                <a:latin typeface="Cambria" pitchFamily="18" charset="0"/>
              </a:rPr>
              <a:t>No…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3867" y="1219200"/>
            <a:ext cx="9067800" cy="5486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865578" y="6183868"/>
            <a:ext cx="3382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038600" y="29718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2911" y="6436210"/>
            <a:ext cx="570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AF9"/>
                </a:solidFill>
                <a:latin typeface="Calibri" pitchFamily="34" charset="0"/>
              </a:rPr>
              <a:t>finite!</a:t>
            </a:r>
            <a:endParaRPr lang="en-US" sz="1200" dirty="0">
              <a:solidFill>
                <a:srgbClr val="000A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201333" y="2652888"/>
            <a:ext cx="6900334" cy="4052711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856178" y="6107289"/>
            <a:ext cx="3382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038600" y="29718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29956" y="6371988"/>
            <a:ext cx="570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AF9"/>
                </a:solidFill>
                <a:latin typeface="Calibri" pitchFamily="34" charset="0"/>
              </a:rPr>
              <a:t>finite!</a:t>
            </a:r>
            <a:endParaRPr lang="en-US" sz="1200" dirty="0">
              <a:solidFill>
                <a:srgbClr val="000AF9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Do all </a:t>
            </a:r>
            <a:r>
              <a:rPr lang="en-US" sz="2100" dirty="0">
                <a:solidFill>
                  <a:srgbClr val="000000"/>
                </a:solidFill>
                <a:latin typeface="Old English Text MT" panose="03040902040508030806" pitchFamily="66" charset="0"/>
                <a:ea typeface="ＭＳ Ｐゴシック" pitchFamily="34" charset="-128"/>
              </a:rPr>
              <a:t>HD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 things include all programs?   (</a:t>
            </a:r>
            <a:r>
              <a:rPr lang="en-US" altLang="en-US" sz="2100" b="1" dirty="0" smtClean="0">
                <a:solidFill>
                  <a:srgbClr val="000000"/>
                </a:solidFill>
                <a:latin typeface="Cambria" pitchFamily="18" charset="0"/>
              </a:rPr>
              <a:t>No…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r="1188" b="1482"/>
          <a:stretch/>
        </p:blipFill>
        <p:spPr>
          <a:xfrm>
            <a:off x="8081242" y="5180349"/>
            <a:ext cx="678935" cy="512073"/>
          </a:xfrm>
          <a:prstGeom prst="rect">
            <a:avLst/>
          </a:prstGeom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867400" y="5943600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It overlaps </a:t>
            </a:r>
            <a:r>
              <a:rPr lang="en-US" altLang="en-US" sz="2100" dirty="0">
                <a:solidFill>
                  <a:srgbClr val="000000"/>
                </a:solidFill>
                <a:latin typeface="Cambria" pitchFamily="18" charset="0"/>
              </a:rPr>
              <a:t>incompletely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 – </a:t>
            </a:r>
            <a:r>
              <a:rPr lang="en-US" altLang="en-US" sz="2100" i="1" dirty="0" smtClean="0">
                <a:solidFill>
                  <a:srgbClr val="000000"/>
                </a:solidFill>
                <a:latin typeface="Cambria" pitchFamily="18" charset="0"/>
              </a:rPr>
              <a:t>but also goes beyond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... !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29718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200400" y="3544824"/>
            <a:ext cx="5791200" cy="3200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581400" y="5214937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603625" y="4964112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kc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95800" y="5381625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73"/>
          <p:cNvSpPr>
            <a:spLocks noChangeArrowheads="1"/>
          </p:cNvSpPr>
          <p:nvPr/>
        </p:nvSpPr>
        <p:spPr bwMode="auto">
          <a:xfrm>
            <a:off x="4492625" y="5116512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p:sp>
        <p:nvSpPr>
          <p:cNvPr id="20" name="Down Arrow 19"/>
          <p:cNvSpPr/>
          <p:nvPr/>
        </p:nvSpPr>
        <p:spPr>
          <a:xfrm rot="12226907">
            <a:off x="3059130" y="5360623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076" y="6045172"/>
            <a:ext cx="3268324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Next time </a:t>
            </a:r>
            <a:r>
              <a:rPr lang="en-US" sz="4200" b="1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!</a:t>
            </a:r>
            <a:endParaRPr lang="en-US" sz="4200" b="1" dirty="0">
              <a:solidFill>
                <a:srgbClr val="000000"/>
              </a:solidFill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1921" y="3870590"/>
            <a:ext cx="1762448" cy="5539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So, what </a:t>
            </a:r>
            <a:r>
              <a:rPr lang="en-US" sz="1500" b="1" i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is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 all this stuff out here?!?</a:t>
            </a:r>
          </a:p>
        </p:txBody>
      </p:sp>
      <p:sp>
        <p:nvSpPr>
          <p:cNvPr id="26" name="Down Arrow 25"/>
          <p:cNvSpPr/>
          <p:nvPr/>
        </p:nvSpPr>
        <p:spPr>
          <a:xfrm rot="13857993">
            <a:off x="3604299" y="5305035"/>
            <a:ext cx="593340" cy="142581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1486617" y="2324479"/>
            <a:ext cx="20947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Wow! </a:t>
            </a:r>
            <a:r>
              <a:rPr lang="en-US" altLang="en-US" sz="1500" dirty="0">
                <a:solidFill>
                  <a:srgbClr val="008000"/>
                </a:solidFill>
                <a:latin typeface="Cambria" panose="02040503050406030204" pitchFamily="18" charset="0"/>
              </a:rPr>
              <a:t>T</a:t>
            </a:r>
            <a:r>
              <a:rPr lang="en-US" altLang="en-US" sz="15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hings out here are </a:t>
            </a:r>
            <a:r>
              <a:rPr lang="en-US" altLang="en-US" sz="1500" b="1" i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indescribable</a:t>
            </a:r>
            <a:endParaRPr lang="en-US" altLang="en-US" sz="15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grpSp>
        <p:nvGrpSpPr>
          <p:cNvPr id="29" name="Group 15"/>
          <p:cNvGrpSpPr>
            <a:grpSpLocks/>
          </p:cNvGrpSpPr>
          <p:nvPr/>
        </p:nvGrpSpPr>
        <p:grpSpPr bwMode="auto">
          <a:xfrm>
            <a:off x="1051280" y="2570909"/>
            <a:ext cx="460843" cy="560613"/>
            <a:chOff x="2928" y="1051"/>
            <a:chExt cx="840" cy="957"/>
          </a:xfrm>
        </p:grpSpPr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09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7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6690" y="5067639"/>
            <a:ext cx="4661655" cy="16002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78506" y="5425440"/>
            <a:ext cx="4472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2. How many </a:t>
            </a:r>
            <a:r>
              <a:rPr lang="en-US" altLang="en-US" sz="1500" i="1" dirty="0" smtClean="0">
                <a:latin typeface="Calibri" panose="020F0502020204030204" pitchFamily="34" charset="0"/>
              </a:rPr>
              <a:t>different</a:t>
            </a:r>
            <a:r>
              <a:rPr lang="en-US" altLang="en-US" sz="1500" dirty="0" smtClean="0">
                <a:latin typeface="Calibri" panose="020F0502020204030204" pitchFamily="34" charset="0"/>
              </a:rPr>
              <a:t> functions are one the left side?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5400" y="6053404"/>
            <a:ext cx="447294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8478" y="1042416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8478" y="3681680"/>
            <a:ext cx="35422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08478" y="5385816"/>
            <a:ext cx="354226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prog6(x-2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08478" y="2756289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8478" y="4519880"/>
            <a:ext cx="3542267" cy="6617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[0,1,2]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08478" y="1906076"/>
            <a:ext cx="354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506" y="5730239"/>
            <a:ext cx="44729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3. How many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programs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are in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right side?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8506" y="6032806"/>
            <a:ext cx="44998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4. Which set is larger:   </a:t>
            </a:r>
            <a:r>
              <a:rPr lang="en-US" altLang="en-US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all functions</a:t>
            </a:r>
            <a:r>
              <a:rPr lang="en-US" altLang="en-US" sz="15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or  </a:t>
            </a:r>
            <a:r>
              <a:rPr lang="en-US" altLang="en-US" sz="15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all programs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?    </a:t>
            </a:r>
          </a:p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- or,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are they the same size?</a:t>
            </a:r>
            <a:endParaRPr lang="en-US" altLang="en-US" sz="15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278506" y="5102274"/>
            <a:ext cx="4472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1. Match each program with the function it computes.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38800" y="6453910"/>
            <a:ext cx="3429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Name(s):  _______________________</a:t>
            </a:r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2400" y="1559859"/>
            <a:ext cx="10649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all  </a:t>
            </a:r>
            <a:r>
              <a:rPr lang="en-US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 inputs: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0040" y="196065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B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04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 smtClean="0">
                <a:latin typeface="Century Schoolbook" panose="02040604050505020304" pitchFamily="18" charset="0"/>
              </a:rPr>
              <a:t>A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" y="302219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C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52600" y="17282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52600" y="210921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7" name="Left Brace 56"/>
          <p:cNvSpPr/>
          <p:nvPr/>
        </p:nvSpPr>
        <p:spPr>
          <a:xfrm>
            <a:off x="1524000" y="28468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752600" y="2846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</a:t>
            </a:r>
            <a:r>
              <a:rPr lang="en-US" baseline="42000" dirty="0" smtClean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 &lt; 8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52600" y="3227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0040" y="409417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D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52600" y="3917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</a:t>
            </a:r>
            <a:r>
              <a:rPr lang="en-US" sz="1800" dirty="0" smtClean="0">
                <a:latin typeface="Century Schoolbook" panose="02040604050505020304" pitchFamily="18" charset="0"/>
              </a:rPr>
              <a:t>if x is 0, 1,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52600" y="4298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63" name="Left Brace 62"/>
          <p:cNvSpPr/>
          <p:nvPr/>
        </p:nvSpPr>
        <p:spPr>
          <a:xfrm>
            <a:off x="1533144" y="39136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eft Brace 63"/>
          <p:cNvSpPr/>
          <p:nvPr/>
        </p:nvSpPr>
        <p:spPr>
          <a:xfrm>
            <a:off x="1505712" y="178822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47680" y="123840"/>
              <a:ext cx="8830080" cy="6448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320" y="114480"/>
                <a:ext cx="8848800" cy="64674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5216316" y="6385046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 smtClean="0">
                <a:latin typeface="Cambria" panose="02040503050406030204" pitchFamily="18" charset="0"/>
                <a:cs typeface="Courier New" panose="02070309020205020404" pitchFamily="49" charset="0"/>
              </a:rPr>
              <a:t>Quiz!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635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mbria" panose="02040503050406030204" pitchFamily="18" charset="0"/>
              </a:rPr>
              <a:t>This seems </a:t>
            </a:r>
            <a:r>
              <a:rPr lang="en-US" altLang="en-US" sz="3600" b="1" i="1" dirty="0">
                <a:latin typeface="Cambria" panose="02040503050406030204" pitchFamily="18" charset="0"/>
              </a:rPr>
              <a:t>irrational</a:t>
            </a:r>
            <a:r>
              <a:rPr lang="en-US" altLang="en-US" sz="3600" i="1" dirty="0">
                <a:latin typeface="Cambria" panose="02040503050406030204" pitchFamily="18" charset="0"/>
              </a:rPr>
              <a:t> </a:t>
            </a:r>
            <a:endParaRPr lang="en-US" altLang="en-US" sz="3600" dirty="0">
              <a:latin typeface="Cambria" panose="02040503050406030204" pitchFamily="18" charset="0"/>
            </a:endParaRPr>
          </a:p>
        </p:txBody>
      </p:sp>
      <p:grpSp>
        <p:nvGrpSpPr>
          <p:cNvPr id="65559" name="Group 36"/>
          <p:cNvGrpSpPr>
            <a:grpSpLocks/>
          </p:cNvGrpSpPr>
          <p:nvPr/>
        </p:nvGrpSpPr>
        <p:grpSpPr bwMode="auto">
          <a:xfrm>
            <a:off x="8540049" y="6248400"/>
            <a:ext cx="344488" cy="417513"/>
            <a:chOff x="2928" y="1051"/>
            <a:chExt cx="840" cy="957"/>
          </a:xfrm>
        </p:grpSpPr>
        <p:sp>
          <p:nvSpPr>
            <p:cNvPr id="65562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4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5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6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7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8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9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0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1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60" name="Text Box 50"/>
          <p:cNvSpPr txBox="1">
            <a:spLocks noChangeArrowheads="1"/>
          </p:cNvSpPr>
          <p:nvPr/>
        </p:nvSpPr>
        <p:spPr bwMode="auto">
          <a:xfrm>
            <a:off x="7389112" y="5954713"/>
            <a:ext cx="1441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1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Just make a list…</a:t>
            </a:r>
            <a:endParaRPr lang="en-US" altLang="en-US" sz="11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65561" name="Rectangle 19"/>
          <p:cNvSpPr>
            <a:spLocks noChangeArrowheads="1"/>
          </p:cNvSpPr>
          <p:nvPr/>
        </p:nvSpPr>
        <p:spPr bwMode="auto">
          <a:xfrm>
            <a:off x="3448050" y="1147763"/>
            <a:ext cx="234950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smtClean="0">
                <a:latin typeface="Cambria" panose="02040503050406030204" pitchFamily="18" charset="0"/>
              </a:rPr>
              <a:t>They </a:t>
            </a:r>
            <a:r>
              <a:rPr lang="en-US" altLang="en-US" sz="2200" b="1" i="1" dirty="0" smtClean="0">
                <a:latin typeface="Cambria" panose="02040503050406030204" pitchFamily="18" charset="0"/>
              </a:rPr>
              <a:t>are </a:t>
            </a:r>
            <a:r>
              <a:rPr lang="en-US" altLang="en-US" sz="2200" dirty="0" smtClean="0">
                <a:latin typeface="Cambria" panose="02040503050406030204" pitchFamily="18" charset="0"/>
              </a:rPr>
              <a:t>the same size!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 rot="-5400000">
            <a:off x="-49212" y="4486275"/>
            <a:ext cx="1519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Numerator</a:t>
            </a: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2251075" y="6248400"/>
            <a:ext cx="1801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Denominator</a:t>
            </a: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1354138" y="35401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1/1</a:t>
            </a: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1354138" y="41910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2/1</a:t>
            </a: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2030413" y="35337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1/2</a:t>
            </a: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2030413" y="41846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2/2</a:t>
            </a: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746375" y="35417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1/3</a:t>
            </a: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2746375" y="41925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2/3</a:t>
            </a: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3422650" y="35353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1/4</a:t>
            </a: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3422650" y="41862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2/4</a:t>
            </a: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4194175" y="35448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1/5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4194175" y="41957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2/5</a:t>
            </a: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4870450" y="35385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1/6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4870450" y="419100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2/6</a:t>
            </a: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1354138" y="488791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3/1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1354138" y="553878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4/1</a:t>
            </a:r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2030413" y="488315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3/2</a:t>
            </a: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2030413" y="55340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4/2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2746375" y="48895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3/3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2746375" y="55403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4/3</a:t>
            </a:r>
          </a:p>
        </p:txBody>
      </p:sp>
      <p:sp>
        <p:nvSpPr>
          <p:cNvPr id="59" name="Rectangle 24"/>
          <p:cNvSpPr>
            <a:spLocks noChangeArrowheads="1"/>
          </p:cNvSpPr>
          <p:nvPr/>
        </p:nvSpPr>
        <p:spPr bwMode="auto">
          <a:xfrm>
            <a:off x="3422650" y="48831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3/4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422650" y="55356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4/4</a:t>
            </a: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194175" y="48926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3/5</a:t>
            </a:r>
          </a:p>
        </p:txBody>
      </p:sp>
      <p:sp>
        <p:nvSpPr>
          <p:cNvPr id="62" name="Rectangle 24"/>
          <p:cNvSpPr>
            <a:spLocks noChangeArrowheads="1"/>
          </p:cNvSpPr>
          <p:nvPr/>
        </p:nvSpPr>
        <p:spPr bwMode="auto">
          <a:xfrm>
            <a:off x="4194175" y="55435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4/5</a:t>
            </a:r>
          </a:p>
        </p:txBody>
      </p:sp>
      <p:sp>
        <p:nvSpPr>
          <p:cNvPr id="63" name="Rectangle 24"/>
          <p:cNvSpPr>
            <a:spLocks noChangeArrowheads="1"/>
          </p:cNvSpPr>
          <p:nvPr/>
        </p:nvSpPr>
        <p:spPr bwMode="auto">
          <a:xfrm>
            <a:off x="4870450" y="48879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3/6</a:t>
            </a: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4870450" y="55387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4/6</a:t>
            </a:r>
          </a:p>
        </p:txBody>
      </p:sp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5780901" y="3441357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5791200" y="4064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7" name="Rectangle 22"/>
          <p:cNvSpPr>
            <a:spLocks noChangeArrowheads="1"/>
          </p:cNvSpPr>
          <p:nvPr/>
        </p:nvSpPr>
        <p:spPr bwMode="auto">
          <a:xfrm>
            <a:off x="5791200" y="4800600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5791200" y="54365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1383957" y="5969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6338047" y="1445568"/>
            <a:ext cx="2197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+mj-lt"/>
              </a:rPr>
              <a:t>Positive </a:t>
            </a:r>
            <a:r>
              <a:rPr lang="en-US" altLang="en-US" dirty="0" err="1" smtClean="0">
                <a:latin typeface="+mj-lt"/>
              </a:rPr>
              <a:t>ints</a:t>
            </a:r>
            <a:endParaRPr lang="en-US" altLang="en-US" dirty="0">
              <a:latin typeface="+mj-lt"/>
            </a:endParaRPr>
          </a:p>
        </p:txBody>
      </p:sp>
      <p:sp>
        <p:nvSpPr>
          <p:cNvPr id="74" name="Text Box 16"/>
          <p:cNvSpPr txBox="1">
            <a:spLocks noChangeArrowheads="1"/>
          </p:cNvSpPr>
          <p:nvPr/>
        </p:nvSpPr>
        <p:spPr bwMode="auto">
          <a:xfrm>
            <a:off x="762000" y="1445568"/>
            <a:ext cx="1726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C00000"/>
                </a:solidFill>
                <a:latin typeface="+mj-lt"/>
              </a:rPr>
              <a:t>Rational #s</a:t>
            </a:r>
            <a:endParaRPr lang="en-US" alt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5" name="Rectangle 17"/>
          <p:cNvSpPr>
            <a:spLocks noChangeArrowheads="1"/>
          </p:cNvSpPr>
          <p:nvPr/>
        </p:nvSpPr>
        <p:spPr bwMode="auto">
          <a:xfrm>
            <a:off x="6232525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ambria" panose="02040503050406030204" pitchFamily="18" charset="0"/>
              </a:rPr>
              <a:t>{ 1, 2, 3, 4, 5, … }</a:t>
            </a:r>
          </a:p>
        </p:txBody>
      </p:sp>
      <p:sp>
        <p:nvSpPr>
          <p:cNvPr id="76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{                              </a:t>
            </a:r>
            <a:r>
              <a:rPr lang="en-US" altLang="en-US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   … </a:t>
            </a:r>
            <a:r>
              <a:rPr lang="en-US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77" name="Rectangle 20"/>
          <p:cNvSpPr>
            <a:spLocks noChangeArrowheads="1"/>
          </p:cNvSpPr>
          <p:nvPr/>
        </p:nvSpPr>
        <p:spPr bwMode="auto">
          <a:xfrm>
            <a:off x="567261" y="2112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78" name="Rectangle 21"/>
          <p:cNvSpPr>
            <a:spLocks noChangeArrowheads="1"/>
          </p:cNvSpPr>
          <p:nvPr/>
        </p:nvSpPr>
        <p:spPr bwMode="auto">
          <a:xfrm>
            <a:off x="567261" y="2493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79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0" name="Rectangle 23"/>
          <p:cNvSpPr>
            <a:spLocks noChangeArrowheads="1"/>
          </p:cNvSpPr>
          <p:nvPr/>
        </p:nvSpPr>
        <p:spPr bwMode="auto">
          <a:xfrm>
            <a:off x="1018893" y="2109788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84</a:t>
            </a:r>
          </a:p>
        </p:txBody>
      </p:sp>
      <p:sp>
        <p:nvSpPr>
          <p:cNvPr id="81" name="Rectangle 24"/>
          <p:cNvSpPr>
            <a:spLocks noChangeArrowheads="1"/>
          </p:cNvSpPr>
          <p:nvPr/>
        </p:nvSpPr>
        <p:spPr bwMode="auto">
          <a:xfrm>
            <a:off x="1102248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3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84" name="Rectangle 27"/>
          <p:cNvSpPr>
            <a:spLocks noChangeArrowheads="1"/>
          </p:cNvSpPr>
          <p:nvPr/>
        </p:nvSpPr>
        <p:spPr bwMode="auto">
          <a:xfrm>
            <a:off x="1672161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85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6" name="Rectangle 29"/>
          <p:cNvSpPr>
            <a:spLocks noChangeArrowheads="1"/>
          </p:cNvSpPr>
          <p:nvPr/>
        </p:nvSpPr>
        <p:spPr bwMode="auto">
          <a:xfrm>
            <a:off x="2136493" y="2112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13</a:t>
            </a:r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136493" y="2493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15</a:t>
            </a:r>
          </a:p>
        </p:txBody>
      </p:sp>
      <p:sp>
        <p:nvSpPr>
          <p:cNvPr id="88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9" name="Rectangle 32"/>
          <p:cNvSpPr>
            <a:spLocks noChangeArrowheads="1"/>
          </p:cNvSpPr>
          <p:nvPr/>
        </p:nvSpPr>
        <p:spPr bwMode="auto">
          <a:xfrm>
            <a:off x="865188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0" name="Rectangle 33"/>
          <p:cNvSpPr>
            <a:spLocks noChangeArrowheads="1"/>
          </p:cNvSpPr>
          <p:nvPr/>
        </p:nvSpPr>
        <p:spPr bwMode="auto">
          <a:xfrm>
            <a:off x="1412875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1" name="Rectangle 34"/>
          <p:cNvSpPr>
            <a:spLocks noChangeArrowheads="1"/>
          </p:cNvSpPr>
          <p:nvPr/>
        </p:nvSpPr>
        <p:spPr bwMode="auto">
          <a:xfrm>
            <a:off x="198596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2" name="Rectangle 35"/>
          <p:cNvSpPr>
            <a:spLocks noChangeArrowheads="1"/>
          </p:cNvSpPr>
          <p:nvPr/>
        </p:nvSpPr>
        <p:spPr bwMode="auto">
          <a:xfrm>
            <a:off x="255111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4" name="Right Arrow 93"/>
          <p:cNvSpPr/>
          <p:nvPr/>
        </p:nvSpPr>
        <p:spPr>
          <a:xfrm>
            <a:off x="5943600" y="1485900"/>
            <a:ext cx="457200" cy="381000"/>
          </a:xfrm>
          <a:prstGeom prst="right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/>
          <p:cNvSpPr/>
          <p:nvPr/>
        </p:nvSpPr>
        <p:spPr>
          <a:xfrm flipH="1">
            <a:off x="2819400" y="1485900"/>
            <a:ext cx="457200" cy="381000"/>
          </a:xfrm>
          <a:prstGeom prst="right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8496043" y="144556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Arial" pitchFamily="34" charset="0"/>
              </a:rPr>
              <a:t>N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181278" y="1445568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Q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38440" y="2295360"/>
              <a:ext cx="7172640" cy="4067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080" y="2286000"/>
                <a:ext cx="7191360" cy="408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04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err="1" smtClean="0">
                <a:latin typeface="Cambria" panose="02040503050406030204" pitchFamily="18" charset="0"/>
              </a:rPr>
              <a:t>vPython</a:t>
            </a:r>
            <a:r>
              <a:rPr lang="en-US" altLang="en-US" sz="4200" dirty="0" smtClean="0">
                <a:latin typeface="Cambria" panose="02040503050406030204" pitchFamily="18" charset="0"/>
              </a:rPr>
              <a:t> suggestion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95735"/>
            <a:ext cx="629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Get </a:t>
            </a:r>
            <a:r>
              <a:rPr lang="en-US" sz="3200" b="1" dirty="0" smtClean="0">
                <a:solidFill>
                  <a:srgbClr val="000AF9"/>
                </a:solidFill>
                <a:latin typeface="Calibri" panose="020F0502020204030204" pitchFamily="34" charset="0"/>
              </a:rPr>
              <a:t>ONE</a:t>
            </a:r>
            <a:r>
              <a:rPr lang="en-US" sz="3200" dirty="0" smtClean="0">
                <a:latin typeface="Calibri" panose="020F0502020204030204" pitchFamily="34" charset="0"/>
              </a:rPr>
              <a:t> object working correctly.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4409182"/>
            <a:ext cx="6626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Get ONE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interaction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working correctly.</a:t>
            </a:r>
          </a:p>
          <a:p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(two objects)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6550133" y="2059484"/>
            <a:ext cx="1166812" cy="1166812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7367695" y="1205409"/>
            <a:ext cx="1166813" cy="1166812"/>
          </a:xfrm>
          <a:prstGeom prst="ellipse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13"/>
          <p:cNvCxnSpPr>
            <a:cxnSpLocks noChangeShapeType="1"/>
          </p:cNvCxnSpPr>
          <p:nvPr/>
        </p:nvCxnSpPr>
        <p:spPr bwMode="auto">
          <a:xfrm flipV="1">
            <a:off x="7123220" y="2661146"/>
            <a:ext cx="0" cy="1363663"/>
          </a:xfrm>
          <a:prstGeom prst="straightConnector1">
            <a:avLst/>
          </a:prstGeom>
          <a:noFill/>
          <a:ln w="38100" algn="ctr">
            <a:solidFill>
              <a:srgbClr val="120DF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6365983" y="2862759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120DFB"/>
                </a:solidFill>
                <a:latin typeface="Cambria" pitchFamily="18" charset="0"/>
              </a:rPr>
              <a:t>q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8399570" y="1922959"/>
            <a:ext cx="327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FF0000"/>
                </a:solidFill>
                <a:latin typeface="Cambria" pitchFamily="18" charset="0"/>
              </a:rPr>
              <a:t>r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7132745" y="3562846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120DFB"/>
                </a:solidFill>
                <a:latin typeface="Cambria" pitchFamily="18" charset="0"/>
              </a:rPr>
              <a:t>q.vel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13"/>
          <p:cNvCxnSpPr>
            <a:cxnSpLocks noChangeShapeType="1"/>
          </p:cNvCxnSpPr>
          <p:nvPr/>
        </p:nvCxnSpPr>
        <p:spPr bwMode="auto">
          <a:xfrm flipV="1">
            <a:off x="7959107" y="403223"/>
            <a:ext cx="0" cy="13636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7993170" y="438646"/>
            <a:ext cx="782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dirty="0" err="1" smtClean="0">
                <a:solidFill>
                  <a:srgbClr val="FF0000"/>
                </a:solidFill>
                <a:latin typeface="Cambria" pitchFamily="18" charset="0"/>
              </a:rPr>
              <a:t>r.vel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1732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2971800" y="533400"/>
            <a:ext cx="58896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smtClean="0">
                <a:latin typeface="Cambria" panose="02040503050406030204" pitchFamily="18" charset="0"/>
              </a:rPr>
              <a:t>One-to-one mappings also define equal-sized </a:t>
            </a:r>
            <a:r>
              <a:rPr lang="en-US" altLang="en-US" sz="2200" i="1" dirty="0" smtClean="0">
                <a:latin typeface="Cambria" panose="02040503050406030204" pitchFamily="18" charset="0"/>
              </a:rPr>
              <a:t>infinite</a:t>
            </a:r>
            <a:r>
              <a:rPr lang="en-US" altLang="en-US" sz="2200" dirty="0" smtClean="0">
                <a:latin typeface="Cambria" panose="02040503050406030204" pitchFamily="18" charset="0"/>
              </a:rPr>
              <a:t> </a:t>
            </a:r>
            <a:r>
              <a:rPr lang="en-US" altLang="en-US" sz="2200" dirty="0">
                <a:latin typeface="Cambria" panose="02040503050406030204" pitchFamily="18" charset="0"/>
              </a:rPr>
              <a:t>sets, </a:t>
            </a:r>
            <a:r>
              <a:rPr lang="en-US" altLang="en-US" sz="2200" dirty="0" smtClean="0">
                <a:latin typeface="Cambria" panose="02040503050406030204" pitchFamily="18" charset="0"/>
              </a:rPr>
              <a:t>but the results can be surprising!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64516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4517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64518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64519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64520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latin typeface="Arial" pitchFamily="34" charset="0"/>
              </a:rPr>
              <a:t>N</a:t>
            </a:r>
            <a:r>
              <a:rPr lang="en-US" altLang="en-US" sz="2800" dirty="0">
                <a:latin typeface="Arial" pitchFamily="34" charset="0"/>
              </a:rPr>
              <a:t> = { 1, 2, 3, 4, 5, … }</a:t>
            </a:r>
          </a:p>
        </p:txBody>
      </p:sp>
      <p:sp>
        <p:nvSpPr>
          <p:cNvPr id="64521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 = { 2, 4, 6, 8, 10, … }</a:t>
            </a:r>
          </a:p>
        </p:txBody>
      </p:sp>
      <p:sp>
        <p:nvSpPr>
          <p:cNvPr id="64522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 b="1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64523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64526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8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9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0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1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2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3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4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5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4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4760" y="1828800"/>
              <a:ext cx="6191640" cy="3153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00" y="1819440"/>
                <a:ext cx="6210360" cy="317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54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039813" y="2195512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960562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an accepting state </a:t>
            </a:r>
            <a:r>
              <a:rPr lang="en-US" altLang="en-US" sz="1500" b="1" dirty="0"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latin typeface="Cambria" pitchFamily="18" charset="0"/>
              </a:rPr>
              <a:t> </a:t>
            </a:r>
            <a:r>
              <a:rPr lang="en-US" altLang="en-US" sz="1500" dirty="0" smtClean="0">
                <a:latin typeface="Cambria" pitchFamily="18" charset="0"/>
              </a:rPr>
              <a:t>--  then </a:t>
            </a:r>
            <a:r>
              <a:rPr lang="en-US" altLang="en-US" sz="1500" dirty="0"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28600" y="47520"/>
              <a:ext cx="8601480" cy="573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240" y="38160"/>
                <a:ext cx="8620200" cy="57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2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828800" y="1905000"/>
            <a:ext cx="67056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76200" y="152400"/>
            <a:ext cx="7010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>
                <a:latin typeface="Cambria" pitchFamily="18" charset="0"/>
              </a:rPr>
              <a:t>Run this TM on this input: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28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971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114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257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400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543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5" name="Rectangle 15"/>
          <p:cNvSpPr>
            <a:spLocks noChangeArrowheads="1"/>
          </p:cNvSpPr>
          <p:nvPr/>
        </p:nvSpPr>
        <p:spPr bwMode="auto">
          <a:xfrm>
            <a:off x="2122488" y="1000125"/>
            <a:ext cx="695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6" name="Rectangle 16"/>
          <p:cNvSpPr>
            <a:spLocks noChangeArrowheads="1"/>
          </p:cNvSpPr>
          <p:nvPr/>
        </p:nvSpPr>
        <p:spPr bwMode="auto">
          <a:xfrm>
            <a:off x="3271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7" name="Rectangle 17"/>
          <p:cNvSpPr>
            <a:spLocks noChangeArrowheads="1"/>
          </p:cNvSpPr>
          <p:nvPr/>
        </p:nvSpPr>
        <p:spPr bwMode="auto">
          <a:xfrm>
            <a:off x="4414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8" name="Rectangle 18"/>
          <p:cNvSpPr>
            <a:spLocks noChangeArrowheads="1"/>
          </p:cNvSpPr>
          <p:nvPr/>
        </p:nvSpPr>
        <p:spPr bwMode="auto">
          <a:xfrm>
            <a:off x="5557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9" name="Rectangle 19"/>
          <p:cNvSpPr>
            <a:spLocks noChangeArrowheads="1"/>
          </p:cNvSpPr>
          <p:nvPr/>
        </p:nvSpPr>
        <p:spPr bwMode="auto">
          <a:xfrm>
            <a:off x="6700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60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4114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dirty="0">
                <a:latin typeface="Cambria" pitchFamily="18" charset="0"/>
              </a:rPr>
              <a:t>Is </a:t>
            </a:r>
            <a:r>
              <a:rPr lang="en-US" altLang="en-US" sz="2100" i="1" dirty="0">
                <a:solidFill>
                  <a:srgbClr val="000AF9"/>
                </a:solidFill>
                <a:latin typeface="Cambria" pitchFamily="18" charset="0"/>
              </a:rPr>
              <a:t>this</a:t>
            </a:r>
            <a:r>
              <a:rPr lang="en-US" altLang="en-US" sz="2100" i="1" dirty="0">
                <a:latin typeface="Cambria" pitchFamily="18" charset="0"/>
              </a:rPr>
              <a:t> </a:t>
            </a:r>
            <a:r>
              <a:rPr lang="en-US" altLang="en-US" sz="2100" dirty="0">
                <a:latin typeface="Cambria" pitchFamily="18" charset="0"/>
              </a:rPr>
              <a:t>input accepted or rejected? </a:t>
            </a:r>
          </a:p>
        </p:txBody>
      </p:sp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5909469"/>
            <a:ext cx="6858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mbria" pitchFamily="18" charset="0"/>
              </a:rPr>
              <a:t>What inputs are accepted </a:t>
            </a:r>
            <a:r>
              <a:rPr lang="en-US" altLang="en-US" sz="2100" i="1">
                <a:latin typeface="Cambria" pitchFamily="18" charset="0"/>
              </a:rPr>
              <a:t>in general</a:t>
            </a:r>
            <a:r>
              <a:rPr lang="en-US" altLang="en-US" sz="2100">
                <a:latin typeface="Cambria" pitchFamily="18" charset="0"/>
              </a:rPr>
              <a:t>?  How does it work?</a:t>
            </a: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152400" y="6365875"/>
            <a:ext cx="7848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C00000"/>
                </a:solidFill>
                <a:latin typeface="Cambria" pitchFamily="18" charset="0"/>
              </a:rPr>
              <a:t>Extra:  </a:t>
            </a:r>
            <a:r>
              <a:rPr lang="en-US" altLang="en-US" sz="2100" dirty="0">
                <a:latin typeface="Cambria" pitchFamily="18" charset="0"/>
              </a:rPr>
              <a:t>How could you change this to accept </a:t>
            </a:r>
            <a:r>
              <a:rPr lang="en-US" altLang="en-US" sz="2100" i="1" dirty="0">
                <a:latin typeface="Cambria" pitchFamily="18" charset="0"/>
              </a:rPr>
              <a:t>palindromes?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59410" name="Up Arrow 36"/>
          <p:cNvSpPr>
            <a:spLocks noChangeArrowheads="1"/>
          </p:cNvSpPr>
          <p:nvPr/>
        </p:nvSpPr>
        <p:spPr bwMode="auto">
          <a:xfrm>
            <a:off x="2155825" y="1752600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4" name="Text Box 6"/>
          <p:cNvSpPr txBox="1">
            <a:spLocks noChangeArrowheads="1"/>
          </p:cNvSpPr>
          <p:nvPr/>
        </p:nvSpPr>
        <p:spPr bwMode="auto">
          <a:xfrm>
            <a:off x="7162800" y="23813"/>
            <a:ext cx="1828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4200" i="1">
                <a:latin typeface="Cambria" pitchFamily="18" charset="0"/>
              </a:rPr>
              <a:t>Try it!</a:t>
            </a: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6947451" y="6474572"/>
            <a:ext cx="21355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(a thought experiment – and ex. cr.)</a:t>
            </a:r>
            <a:endParaRPr lang="en-US" altLang="en-US" sz="10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847880" y="1190520"/>
              <a:ext cx="6734520" cy="4010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8520" y="1181160"/>
                <a:ext cx="6753240" cy="40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85680" y="3000240"/>
              <a:ext cx="7363440" cy="2095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320" y="2990880"/>
                <a:ext cx="7382160" cy="21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97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039813" y="2195512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960562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an accepting state </a:t>
            </a:r>
            <a:r>
              <a:rPr lang="en-US" altLang="en-US" sz="1500" b="1" dirty="0"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latin typeface="Cambria" pitchFamily="18" charset="0"/>
              </a:rPr>
              <a:t> </a:t>
            </a:r>
            <a:r>
              <a:rPr lang="en-US" altLang="en-US" sz="1500" dirty="0" smtClean="0">
                <a:latin typeface="Cambria" pitchFamily="18" charset="0"/>
              </a:rPr>
              <a:t>--  then </a:t>
            </a:r>
            <a:r>
              <a:rPr lang="en-US" altLang="en-US" sz="1500" dirty="0"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60560" y="598320"/>
              <a:ext cx="8742600" cy="5188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200" y="588960"/>
                <a:ext cx="8761320" cy="520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4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828800" y="1905000"/>
            <a:ext cx="67056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76200" y="152400"/>
            <a:ext cx="7010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>
                <a:latin typeface="Cambria" pitchFamily="18" charset="0"/>
              </a:rPr>
              <a:t>Run this TM on this input: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28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971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114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257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400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543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5" name="Rectangle 15"/>
          <p:cNvSpPr>
            <a:spLocks noChangeArrowheads="1"/>
          </p:cNvSpPr>
          <p:nvPr/>
        </p:nvSpPr>
        <p:spPr bwMode="auto">
          <a:xfrm>
            <a:off x="2122488" y="1000125"/>
            <a:ext cx="695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6" name="Rectangle 16"/>
          <p:cNvSpPr>
            <a:spLocks noChangeArrowheads="1"/>
          </p:cNvSpPr>
          <p:nvPr/>
        </p:nvSpPr>
        <p:spPr bwMode="auto">
          <a:xfrm>
            <a:off x="3271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7" name="Rectangle 17"/>
          <p:cNvSpPr>
            <a:spLocks noChangeArrowheads="1"/>
          </p:cNvSpPr>
          <p:nvPr/>
        </p:nvSpPr>
        <p:spPr bwMode="auto">
          <a:xfrm>
            <a:off x="4414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8" name="Rectangle 18"/>
          <p:cNvSpPr>
            <a:spLocks noChangeArrowheads="1"/>
          </p:cNvSpPr>
          <p:nvPr/>
        </p:nvSpPr>
        <p:spPr bwMode="auto">
          <a:xfrm>
            <a:off x="5557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9" name="Rectangle 19"/>
          <p:cNvSpPr>
            <a:spLocks noChangeArrowheads="1"/>
          </p:cNvSpPr>
          <p:nvPr/>
        </p:nvSpPr>
        <p:spPr bwMode="auto">
          <a:xfrm>
            <a:off x="6700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60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4114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dirty="0">
                <a:latin typeface="Cambria" pitchFamily="18" charset="0"/>
              </a:rPr>
              <a:t>Is </a:t>
            </a:r>
            <a:r>
              <a:rPr lang="en-US" altLang="en-US" sz="2100" i="1" dirty="0">
                <a:solidFill>
                  <a:srgbClr val="000AF9"/>
                </a:solidFill>
                <a:latin typeface="Cambria" pitchFamily="18" charset="0"/>
              </a:rPr>
              <a:t>this</a:t>
            </a:r>
            <a:r>
              <a:rPr lang="en-US" altLang="en-US" sz="2100" i="1" dirty="0">
                <a:latin typeface="Cambria" pitchFamily="18" charset="0"/>
              </a:rPr>
              <a:t> </a:t>
            </a:r>
            <a:r>
              <a:rPr lang="en-US" altLang="en-US" sz="2100" dirty="0">
                <a:latin typeface="Cambria" pitchFamily="18" charset="0"/>
              </a:rPr>
              <a:t>input accepted or rejected? </a:t>
            </a:r>
          </a:p>
        </p:txBody>
      </p:sp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5909469"/>
            <a:ext cx="6858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mbria" pitchFamily="18" charset="0"/>
              </a:rPr>
              <a:t>What inputs are accepted </a:t>
            </a:r>
            <a:r>
              <a:rPr lang="en-US" altLang="en-US" sz="2100" i="1">
                <a:latin typeface="Cambria" pitchFamily="18" charset="0"/>
              </a:rPr>
              <a:t>in general</a:t>
            </a:r>
            <a:r>
              <a:rPr lang="en-US" altLang="en-US" sz="2100">
                <a:latin typeface="Cambria" pitchFamily="18" charset="0"/>
              </a:rPr>
              <a:t>?  How does it work?</a:t>
            </a: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152400" y="6365875"/>
            <a:ext cx="7848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C00000"/>
                </a:solidFill>
                <a:latin typeface="Cambria" pitchFamily="18" charset="0"/>
              </a:rPr>
              <a:t>Extra:  </a:t>
            </a:r>
            <a:r>
              <a:rPr lang="en-US" altLang="en-US" sz="2100" dirty="0">
                <a:latin typeface="Cambria" pitchFamily="18" charset="0"/>
              </a:rPr>
              <a:t>How could you change this to accept </a:t>
            </a:r>
            <a:r>
              <a:rPr lang="en-US" altLang="en-US" sz="2100" i="1" dirty="0">
                <a:latin typeface="Cambria" pitchFamily="18" charset="0"/>
              </a:rPr>
              <a:t>palindromes?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59410" name="Up Arrow 36"/>
          <p:cNvSpPr>
            <a:spLocks noChangeArrowheads="1"/>
          </p:cNvSpPr>
          <p:nvPr/>
        </p:nvSpPr>
        <p:spPr bwMode="auto">
          <a:xfrm>
            <a:off x="2155825" y="1752600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4" name="Text Box 6"/>
          <p:cNvSpPr txBox="1">
            <a:spLocks noChangeArrowheads="1"/>
          </p:cNvSpPr>
          <p:nvPr/>
        </p:nvSpPr>
        <p:spPr bwMode="auto">
          <a:xfrm>
            <a:off x="7162800" y="23813"/>
            <a:ext cx="1828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4200" i="1">
                <a:latin typeface="Cambria" pitchFamily="18" charset="0"/>
              </a:rPr>
              <a:t>Try it!</a:t>
            </a: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6994525" y="6461125"/>
            <a:ext cx="1997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C00000"/>
                </a:solidFill>
                <a:latin typeface="Cambria" pitchFamily="18" charset="0"/>
              </a:rPr>
              <a:t>(just a thought experiment)</a:t>
            </a:r>
            <a:endParaRPr lang="en-US" altLang="en-US" sz="1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87560" y="562680"/>
              <a:ext cx="8804880" cy="5393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200" y="553320"/>
                <a:ext cx="8823600" cy="54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78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8945" y="5040745"/>
            <a:ext cx="4661655" cy="160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" y="196065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0" y="302219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7282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10921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19400" y="1066800"/>
            <a:ext cx="16764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524000" y="28468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52600" y="2846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2600" y="3227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" y="409417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0" y="3917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&lt; 3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4298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6078" y="1042416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6078" y="3593055"/>
            <a:ext cx="375932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156078" y="5385816"/>
            <a:ext cx="375932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prog6(x-2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078" y="2742842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6078" y="4366324"/>
            <a:ext cx="3759322" cy="90794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[1,2]: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56078" y="1892629"/>
            <a:ext cx="3759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190761" y="5398545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2. How many </a:t>
            </a:r>
            <a:r>
              <a:rPr lang="en-US" altLang="en-US" sz="1500" i="1" dirty="0" smtClean="0">
                <a:latin typeface="Calibri" panose="020F0502020204030204" pitchFamily="34" charset="0"/>
              </a:rPr>
              <a:t>different</a:t>
            </a:r>
            <a:r>
              <a:rPr lang="en-US" altLang="en-US" sz="1500" dirty="0" smtClean="0">
                <a:latin typeface="Calibri" panose="020F0502020204030204" pitchFamily="34" charset="0"/>
              </a:rPr>
              <a:t> math. f'ns are in the left column?  </a:t>
            </a:r>
          </a:p>
        </p:txBody>
      </p:sp>
      <p:sp>
        <p:nvSpPr>
          <p:cNvPr id="50" name="Left Brace 49"/>
          <p:cNvSpPr/>
          <p:nvPr/>
        </p:nvSpPr>
        <p:spPr>
          <a:xfrm>
            <a:off x="1533144" y="39136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>
            <a:off x="1505712" y="178822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761" y="5703345"/>
            <a:ext cx="44729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3. How many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prog.s are in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right column?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0761" y="6005912"/>
            <a:ext cx="49011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4. Which (full) set is larger:  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functions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or 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programs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?   </a:t>
            </a:r>
          </a:p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	- or,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are they the same size?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190761" y="5075380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1. Match each program with the function it computes.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69345" y="6453910"/>
            <a:ext cx="3429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Try this on the back page first…</a:t>
            </a:r>
            <a:endParaRPr lang="en-US" sz="16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3920" y="267840"/>
              <a:ext cx="8073000" cy="6081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560" y="258480"/>
                <a:ext cx="8091720" cy="610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80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8945" y="5040745"/>
            <a:ext cx="4661655" cy="160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" y="196065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0" y="302219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7282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10921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19400" y="1066800"/>
            <a:ext cx="16764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524000" y="28468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52600" y="2846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2600" y="3227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" y="409417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0" y="3917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&lt; 3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4298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6078" y="1042416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6078" y="3593055"/>
            <a:ext cx="375932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156078" y="5385816"/>
            <a:ext cx="375932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prog6(x-2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078" y="2742842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6078" y="4366324"/>
            <a:ext cx="3759322" cy="90794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[1,2]: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56078" y="1892629"/>
            <a:ext cx="3759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190761" y="5398545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2. How many </a:t>
            </a:r>
            <a:r>
              <a:rPr lang="en-US" altLang="en-US" sz="1500" i="1" dirty="0" smtClean="0">
                <a:latin typeface="Calibri" panose="020F0502020204030204" pitchFamily="34" charset="0"/>
              </a:rPr>
              <a:t>different</a:t>
            </a:r>
            <a:r>
              <a:rPr lang="en-US" altLang="en-US" sz="1500" dirty="0" smtClean="0">
                <a:latin typeface="Calibri" panose="020F0502020204030204" pitchFamily="34" charset="0"/>
              </a:rPr>
              <a:t> math. f'ns are in the left column?  </a:t>
            </a:r>
          </a:p>
        </p:txBody>
      </p:sp>
      <p:sp>
        <p:nvSpPr>
          <p:cNvPr id="50" name="Left Brace 49"/>
          <p:cNvSpPr/>
          <p:nvPr/>
        </p:nvSpPr>
        <p:spPr>
          <a:xfrm>
            <a:off x="1533144" y="39136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>
            <a:off x="1505712" y="178822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761" y="5703345"/>
            <a:ext cx="44729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3. How many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prog.s are in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right column?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0761" y="6005912"/>
            <a:ext cx="49011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4. Which (full) set is larger:  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functions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or 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programs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?   </a:t>
            </a:r>
          </a:p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	- or,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are they the same size?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190761" y="5075380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1. Match each program with the function it computes.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69345" y="6453910"/>
            <a:ext cx="3429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Try this on the back page first…</a:t>
            </a:r>
            <a:endParaRPr lang="en-US" sz="16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 rot="20960205">
            <a:off x="1289049" y="958476"/>
            <a:ext cx="3136900" cy="2032000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Comic Sans MS" pitchFamily="66" charset="0"/>
              </a:rPr>
              <a:t>There are </a:t>
            </a:r>
            <a:r>
              <a:rPr lang="en-US" altLang="en-US" sz="4200" u="sng" dirty="0" smtClean="0">
                <a:latin typeface="Comic Sans MS" pitchFamily="66" charset="0"/>
              </a:rPr>
              <a:t>many</a:t>
            </a:r>
            <a:r>
              <a:rPr lang="en-US" altLang="en-US" sz="4200" dirty="0" smtClean="0">
                <a:latin typeface="Comic Sans MS" pitchFamily="66" charset="0"/>
              </a:rPr>
              <a:t> more </a:t>
            </a:r>
            <a:r>
              <a:rPr lang="en-US" altLang="en-US" sz="4200" dirty="0">
                <a:latin typeface="Comic Sans MS" pitchFamily="66" charset="0"/>
              </a:rPr>
              <a:t>of these …</a:t>
            </a: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 rot="21054712">
            <a:off x="6171547" y="955201"/>
            <a:ext cx="2565400" cy="1498600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 dirty="0">
                <a:latin typeface="Comic Sans MS" pitchFamily="66" charset="0"/>
              </a:rPr>
              <a:t>than these!</a:t>
            </a:r>
          </a:p>
        </p:txBody>
      </p:sp>
      <p:sp>
        <p:nvSpPr>
          <p:cNvPr id="46" name="Text Box 32"/>
          <p:cNvSpPr txBox="1">
            <a:spLocks noChangeArrowheads="1"/>
          </p:cNvSpPr>
          <p:nvPr/>
        </p:nvSpPr>
        <p:spPr bwMode="auto">
          <a:xfrm rot="21054712">
            <a:off x="6863697" y="2336652"/>
            <a:ext cx="1695450" cy="366712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Arial" pitchFamily="34" charset="0"/>
              </a:rPr>
              <a:t>p</a:t>
            </a:r>
            <a:r>
              <a:rPr lang="en-US" altLang="en-US" sz="1800" dirty="0" smtClean="0">
                <a:latin typeface="Arial" pitchFamily="34" charset="0"/>
              </a:rPr>
              <a:t>rograms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20960205">
            <a:off x="1831896" y="2873946"/>
            <a:ext cx="2743199" cy="369332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Arial" pitchFamily="34" charset="0"/>
              </a:rPr>
              <a:t>mathematical functions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2267170" y="5272118"/>
            <a:ext cx="979055" cy="614124"/>
          </a:xfrm>
          <a:prstGeom prst="rightArrow">
            <a:avLst/>
          </a:prstGeom>
          <a:solidFill>
            <a:srgbClr val="FF9900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616480" y="964440"/>
              <a:ext cx="2518560" cy="1679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7120" y="955080"/>
                <a:ext cx="2537280" cy="169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76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ounded Rectangle 8"/>
          <p:cNvSpPr>
            <a:spLocks noChangeArrowheads="1"/>
          </p:cNvSpPr>
          <p:nvPr/>
        </p:nvSpPr>
        <p:spPr bwMode="auto">
          <a:xfrm>
            <a:off x="1095376" y="5410200"/>
            <a:ext cx="7058024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939" name="Text Box 1030"/>
          <p:cNvSpPr txBox="1">
            <a:spLocks noChangeArrowheads="1"/>
          </p:cNvSpPr>
          <p:nvPr/>
        </p:nvSpPr>
        <p:spPr bwMode="auto">
          <a:xfrm>
            <a:off x="474663" y="762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Cambria" panose="02040503050406030204" pitchFamily="18" charset="0"/>
              </a:rPr>
              <a:t>State-machine </a:t>
            </a:r>
            <a:r>
              <a:rPr lang="en-US" altLang="en-US" sz="4400" i="1">
                <a:latin typeface="Cambria" panose="02040503050406030204" pitchFamily="18" charset="0"/>
              </a:rPr>
              <a:t>limits</a:t>
            </a:r>
            <a:r>
              <a:rPr lang="en-US" altLang="en-US" sz="440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39940" name="Text Box 1038"/>
          <p:cNvSpPr txBox="1">
            <a:spLocks noChangeArrowheads="1"/>
          </p:cNvSpPr>
          <p:nvPr/>
        </p:nvSpPr>
        <p:spPr bwMode="auto">
          <a:xfrm>
            <a:off x="754063" y="684212"/>
            <a:ext cx="754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 dirty="0">
                <a:latin typeface="Cambria" panose="02040503050406030204" pitchFamily="18" charset="0"/>
              </a:rPr>
              <a:t>Are there limits to what FSMs can do?</a:t>
            </a:r>
          </a:p>
        </p:txBody>
      </p:sp>
      <p:sp>
        <p:nvSpPr>
          <p:cNvPr id="39941" name="Rectangle 18"/>
          <p:cNvSpPr>
            <a:spLocks noChangeArrowheads="1"/>
          </p:cNvSpPr>
          <p:nvPr/>
        </p:nvSpPr>
        <p:spPr bwMode="auto">
          <a:xfrm>
            <a:off x="1295400" y="5562600"/>
            <a:ext cx="670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700" dirty="0" smtClean="0">
                <a:latin typeface="Cambria" panose="02040503050406030204" pitchFamily="18" charset="0"/>
              </a:rPr>
              <a:t>But are </a:t>
            </a:r>
            <a:r>
              <a:rPr lang="en-US" altLang="en-US" sz="2700" dirty="0">
                <a:latin typeface="Cambria" pitchFamily="18" charset="0"/>
              </a:rPr>
              <a:t>there any </a:t>
            </a:r>
            <a:r>
              <a:rPr lang="en-US" altLang="en-US" sz="2700" dirty="0">
                <a:solidFill>
                  <a:srgbClr val="0900FF"/>
                </a:solidFill>
                <a:latin typeface="Cambria" pitchFamily="18" charset="0"/>
              </a:rPr>
              <a:t>binary-string problems </a:t>
            </a:r>
            <a:r>
              <a:rPr lang="en-US" altLang="en-US" sz="2700" dirty="0">
                <a:latin typeface="Cambria" pitchFamily="18" charset="0"/>
              </a:rPr>
              <a:t>that FSMs can't solve?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1703" y="4291310"/>
            <a:ext cx="312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Page Rank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5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8774"/>
            <a:ext cx="7772400" cy="3652838"/>
          </a:xfrm>
          <a:prstGeom prst="rect">
            <a:avLst/>
          </a:prstGeom>
          <a:noFill/>
          <a:ln w="19050">
            <a:solidFill>
              <a:srgbClr val="0908F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539128" y="3245877"/>
            <a:ext cx="914400" cy="0"/>
          </a:xfrm>
          <a:prstGeom prst="line">
            <a:avLst/>
          </a:prstGeom>
          <a:noFill/>
          <a:ln w="19050">
            <a:solidFill>
              <a:srgbClr val="9606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2065338" y="3655452"/>
            <a:ext cx="457200" cy="0"/>
          </a:xfrm>
          <a:prstGeom prst="line">
            <a:avLst/>
          </a:prstGeom>
          <a:noFill/>
          <a:ln w="19050">
            <a:solidFill>
              <a:srgbClr val="9606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914400" y="2631421"/>
            <a:ext cx="2446338" cy="355600"/>
          </a:xfrm>
          <a:prstGeom prst="rect">
            <a:avLst/>
          </a:prstGeom>
          <a:noFill/>
          <a:ln w="19050">
            <a:solidFill>
              <a:srgbClr val="EC0D0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59306" y="2433917"/>
            <a:ext cx="4778188" cy="2851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2" name="Rectangle 18"/>
          <p:cNvSpPr>
            <a:spLocks noChangeArrowheads="1"/>
          </p:cNvSpPr>
          <p:nvPr/>
        </p:nvSpPr>
        <p:spPr bwMode="auto">
          <a:xfrm>
            <a:off x="7495677" y="3238105"/>
            <a:ext cx="14954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latin typeface="Calibri" pitchFamily="34" charset="0"/>
              </a:rPr>
              <a:t>they can't necessarily </a:t>
            </a:r>
            <a:r>
              <a:rPr lang="en-US" altLang="en-US" sz="1800" dirty="0">
                <a:solidFill>
                  <a:srgbClr val="C00000"/>
                </a:solidFill>
                <a:latin typeface="Calibri" pitchFamily="34" charset="0"/>
              </a:rPr>
              <a:t>drive safely...</a:t>
            </a:r>
          </a:p>
        </p:txBody>
      </p:sp>
      <p:pic>
        <p:nvPicPr>
          <p:cNvPr id="22" name="Picture 8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638425"/>
            <a:ext cx="31242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176682" y="2440929"/>
            <a:ext cx="156308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AF9"/>
                </a:solidFill>
                <a:latin typeface="Calibri" panose="020F0502020204030204" pitchFamily="34" charset="0"/>
              </a:rPr>
              <a:t>Robotics</a:t>
            </a:r>
            <a:endParaRPr lang="en-US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67505" y="1206500"/>
            <a:ext cx="1563080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AF9"/>
                </a:solidFill>
                <a:latin typeface="Calibri" panose="020F0502020204030204" pitchFamily="34" charset="0"/>
              </a:rPr>
              <a:t>PageRank</a:t>
            </a:r>
            <a:endParaRPr lang="en-US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grpSp>
        <p:nvGrpSpPr>
          <p:cNvPr id="39943" name="Group 1070"/>
          <p:cNvGrpSpPr>
            <a:grpSpLocks/>
          </p:cNvGrpSpPr>
          <p:nvPr/>
        </p:nvGrpSpPr>
        <p:grpSpPr bwMode="auto">
          <a:xfrm>
            <a:off x="8243039" y="4179242"/>
            <a:ext cx="609600" cy="685800"/>
            <a:chOff x="2928" y="1051"/>
            <a:chExt cx="840" cy="957"/>
          </a:xfrm>
        </p:grpSpPr>
        <p:sp>
          <p:nvSpPr>
            <p:cNvPr id="39944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5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6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7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8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9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0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1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2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3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26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ounded Rectangle 8"/>
          <p:cNvSpPr>
            <a:spLocks noChangeArrowheads="1"/>
          </p:cNvSpPr>
          <p:nvPr/>
        </p:nvSpPr>
        <p:spPr bwMode="auto">
          <a:xfrm>
            <a:off x="1095376" y="5410200"/>
            <a:ext cx="7058024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939" name="Text Box 1030"/>
          <p:cNvSpPr txBox="1">
            <a:spLocks noChangeArrowheads="1"/>
          </p:cNvSpPr>
          <p:nvPr/>
        </p:nvSpPr>
        <p:spPr bwMode="auto">
          <a:xfrm>
            <a:off x="474663" y="762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Cambria" panose="02040503050406030204" pitchFamily="18" charset="0"/>
              </a:rPr>
              <a:t>State-machine </a:t>
            </a:r>
            <a:r>
              <a:rPr lang="en-US" altLang="en-US" sz="4400" i="1">
                <a:latin typeface="Cambria" panose="02040503050406030204" pitchFamily="18" charset="0"/>
              </a:rPr>
              <a:t>limits</a:t>
            </a:r>
            <a:r>
              <a:rPr lang="en-US" altLang="en-US" sz="440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39940" name="Text Box 1038"/>
          <p:cNvSpPr txBox="1">
            <a:spLocks noChangeArrowheads="1"/>
          </p:cNvSpPr>
          <p:nvPr/>
        </p:nvSpPr>
        <p:spPr bwMode="auto">
          <a:xfrm>
            <a:off x="754063" y="684212"/>
            <a:ext cx="754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 dirty="0">
                <a:latin typeface="Cambria" panose="02040503050406030204" pitchFamily="18" charset="0"/>
              </a:rPr>
              <a:t>Are there limits to what FSMs can do?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1703" y="4291310"/>
            <a:ext cx="312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Page Rank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5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8774"/>
            <a:ext cx="7772400" cy="3652838"/>
          </a:xfrm>
          <a:prstGeom prst="rect">
            <a:avLst/>
          </a:prstGeom>
          <a:noFill/>
          <a:ln w="19050">
            <a:solidFill>
              <a:srgbClr val="0908F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539128" y="3245877"/>
            <a:ext cx="914400" cy="0"/>
          </a:xfrm>
          <a:prstGeom prst="line">
            <a:avLst/>
          </a:prstGeom>
          <a:noFill/>
          <a:ln w="19050">
            <a:solidFill>
              <a:srgbClr val="9606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2065338" y="3655452"/>
            <a:ext cx="457200" cy="0"/>
          </a:xfrm>
          <a:prstGeom prst="line">
            <a:avLst/>
          </a:prstGeom>
          <a:noFill/>
          <a:ln w="19050">
            <a:solidFill>
              <a:srgbClr val="9606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914400" y="2631421"/>
            <a:ext cx="2446338" cy="355600"/>
          </a:xfrm>
          <a:prstGeom prst="rect">
            <a:avLst/>
          </a:prstGeom>
          <a:noFill/>
          <a:ln w="19050">
            <a:solidFill>
              <a:srgbClr val="EC0D0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59306" y="2433917"/>
            <a:ext cx="4778188" cy="2851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2" name="Rectangle 18"/>
          <p:cNvSpPr>
            <a:spLocks noChangeArrowheads="1"/>
          </p:cNvSpPr>
          <p:nvPr/>
        </p:nvSpPr>
        <p:spPr bwMode="auto">
          <a:xfrm>
            <a:off x="7495677" y="3238105"/>
            <a:ext cx="14954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latin typeface="Calibri" pitchFamily="34" charset="0"/>
              </a:rPr>
              <a:t>they can't necessarily </a:t>
            </a:r>
            <a:r>
              <a:rPr lang="en-US" altLang="en-US" sz="1800" dirty="0">
                <a:solidFill>
                  <a:srgbClr val="C00000"/>
                </a:solidFill>
                <a:latin typeface="Calibri" pitchFamily="34" charset="0"/>
              </a:rPr>
              <a:t>drive safely...</a:t>
            </a:r>
          </a:p>
        </p:txBody>
      </p:sp>
      <p:pic>
        <p:nvPicPr>
          <p:cNvPr id="22" name="Picture 8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638425"/>
            <a:ext cx="31242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176682" y="2440929"/>
            <a:ext cx="156308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AF9"/>
                </a:solidFill>
                <a:latin typeface="Calibri" panose="020F0502020204030204" pitchFamily="34" charset="0"/>
              </a:rPr>
              <a:t>Robotics</a:t>
            </a:r>
            <a:endParaRPr lang="en-US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67505" y="1206500"/>
            <a:ext cx="1563080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AF9"/>
                </a:solidFill>
                <a:latin typeface="Calibri" panose="020F0502020204030204" pitchFamily="34" charset="0"/>
              </a:rPr>
              <a:t>PageRank</a:t>
            </a:r>
            <a:endParaRPr lang="en-US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grpSp>
        <p:nvGrpSpPr>
          <p:cNvPr id="39943" name="Group 1070"/>
          <p:cNvGrpSpPr>
            <a:grpSpLocks/>
          </p:cNvGrpSpPr>
          <p:nvPr/>
        </p:nvGrpSpPr>
        <p:grpSpPr bwMode="auto">
          <a:xfrm>
            <a:off x="8243039" y="4179242"/>
            <a:ext cx="609600" cy="685800"/>
            <a:chOff x="2928" y="1051"/>
            <a:chExt cx="840" cy="957"/>
          </a:xfrm>
        </p:grpSpPr>
        <p:sp>
          <p:nvSpPr>
            <p:cNvPr id="39944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5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6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7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8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9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0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1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2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3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56447"/>
            <a:ext cx="3751523" cy="4191467"/>
          </a:xfrm>
          <a:prstGeom prst="rect">
            <a:avLst/>
          </a:prstGeom>
          <a:ln>
            <a:solidFill>
              <a:srgbClr val="000AF9"/>
            </a:solidFill>
          </a:ln>
        </p:spPr>
      </p:pic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1295400" y="5562600"/>
            <a:ext cx="670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700" dirty="0" smtClean="0">
                <a:latin typeface="Cambria" panose="02040503050406030204" pitchFamily="18" charset="0"/>
              </a:rPr>
              <a:t>But are </a:t>
            </a:r>
            <a:r>
              <a:rPr lang="en-US" altLang="en-US" sz="2700" dirty="0">
                <a:latin typeface="Cambria" pitchFamily="18" charset="0"/>
              </a:rPr>
              <a:t>there any </a:t>
            </a:r>
            <a:r>
              <a:rPr lang="en-US" altLang="en-US" sz="2700" dirty="0">
                <a:solidFill>
                  <a:srgbClr val="0900FF"/>
                </a:solidFill>
                <a:latin typeface="Cambria" pitchFamily="18" charset="0"/>
              </a:rPr>
              <a:t>binary-string problems </a:t>
            </a:r>
            <a:r>
              <a:rPr lang="en-US" altLang="en-US" sz="2700" dirty="0">
                <a:latin typeface="Cambria" pitchFamily="18" charset="0"/>
              </a:rPr>
              <a:t>that FSMs can't solve?</a:t>
            </a:r>
          </a:p>
        </p:txBody>
      </p:sp>
    </p:spTree>
    <p:extLst>
      <p:ext uri="{BB962C8B-B14F-4D97-AF65-F5344CB8AC3E}">
        <p14:creationId xmlns:p14="http://schemas.microsoft.com/office/powerpoint/2010/main" val="1891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mbria" panose="02040503050406030204" pitchFamily="18" charset="0"/>
              </a:rPr>
              <a:t>This seems </a:t>
            </a:r>
            <a:r>
              <a:rPr lang="en-US" altLang="en-US" sz="3600" b="1" i="1" dirty="0">
                <a:latin typeface="Cambria" panose="02040503050406030204" pitchFamily="18" charset="0"/>
              </a:rPr>
              <a:t>irrational</a:t>
            </a:r>
            <a:r>
              <a:rPr lang="en-US" altLang="en-US" sz="3600" i="1" dirty="0">
                <a:latin typeface="Cambria" panose="02040503050406030204" pitchFamily="18" charset="0"/>
              </a:rPr>
              <a:t> </a:t>
            </a:r>
            <a:endParaRPr lang="en-US" altLang="en-US" sz="3600" dirty="0">
              <a:latin typeface="Cambria" panose="02040503050406030204" pitchFamily="18" charset="0"/>
            </a:endParaRPr>
          </a:p>
        </p:txBody>
      </p:sp>
      <p:sp>
        <p:nvSpPr>
          <p:cNvPr id="65539" name="Text Box 15"/>
          <p:cNvSpPr txBox="1">
            <a:spLocks noChangeArrowheads="1"/>
          </p:cNvSpPr>
          <p:nvPr/>
        </p:nvSpPr>
        <p:spPr bwMode="auto">
          <a:xfrm>
            <a:off x="6338047" y="1445568"/>
            <a:ext cx="2197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+mj-lt"/>
              </a:rPr>
              <a:t>Positive </a:t>
            </a:r>
            <a:r>
              <a:rPr lang="en-US" altLang="en-US" dirty="0" err="1" smtClean="0">
                <a:latin typeface="+mj-lt"/>
              </a:rPr>
              <a:t>ints</a:t>
            </a:r>
            <a:endParaRPr lang="en-US" altLang="en-US" dirty="0">
              <a:latin typeface="+mj-lt"/>
            </a:endParaRPr>
          </a:p>
        </p:txBody>
      </p:sp>
      <p:sp>
        <p:nvSpPr>
          <p:cNvPr id="65540" name="Text Box 16"/>
          <p:cNvSpPr txBox="1">
            <a:spLocks noChangeArrowheads="1"/>
          </p:cNvSpPr>
          <p:nvPr/>
        </p:nvSpPr>
        <p:spPr bwMode="auto">
          <a:xfrm>
            <a:off x="762000" y="1445568"/>
            <a:ext cx="1726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C00000"/>
                </a:solidFill>
                <a:latin typeface="+mj-lt"/>
              </a:rPr>
              <a:t>Rational #s</a:t>
            </a:r>
            <a:endParaRPr lang="en-US" alt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5541" name="Rectangle 17"/>
          <p:cNvSpPr>
            <a:spLocks noChangeArrowheads="1"/>
          </p:cNvSpPr>
          <p:nvPr/>
        </p:nvSpPr>
        <p:spPr bwMode="auto">
          <a:xfrm>
            <a:off x="6232525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ambria" panose="02040503050406030204" pitchFamily="18" charset="0"/>
              </a:rPr>
              <a:t>{ 1, 2, 3, 4, 5, … }</a:t>
            </a:r>
          </a:p>
        </p:txBody>
      </p:sp>
      <p:sp>
        <p:nvSpPr>
          <p:cNvPr id="65542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{                              </a:t>
            </a:r>
            <a:r>
              <a:rPr lang="en-US" altLang="en-US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   … </a:t>
            </a:r>
            <a:r>
              <a:rPr lang="en-US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65543" name="Rectangle 20"/>
          <p:cNvSpPr>
            <a:spLocks noChangeArrowheads="1"/>
          </p:cNvSpPr>
          <p:nvPr/>
        </p:nvSpPr>
        <p:spPr bwMode="auto">
          <a:xfrm>
            <a:off x="567261" y="2112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5544" name="Rectangle 21"/>
          <p:cNvSpPr>
            <a:spLocks noChangeArrowheads="1"/>
          </p:cNvSpPr>
          <p:nvPr/>
        </p:nvSpPr>
        <p:spPr bwMode="auto">
          <a:xfrm>
            <a:off x="567261" y="2493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5545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5546" name="Rectangle 23"/>
          <p:cNvSpPr>
            <a:spLocks noChangeArrowheads="1"/>
          </p:cNvSpPr>
          <p:nvPr/>
        </p:nvSpPr>
        <p:spPr bwMode="auto">
          <a:xfrm>
            <a:off x="1018893" y="2109788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84</a:t>
            </a:r>
          </a:p>
        </p:txBody>
      </p:sp>
      <p:sp>
        <p:nvSpPr>
          <p:cNvPr id="65547" name="Rectangle 24"/>
          <p:cNvSpPr>
            <a:spLocks noChangeArrowheads="1"/>
          </p:cNvSpPr>
          <p:nvPr/>
        </p:nvSpPr>
        <p:spPr bwMode="auto">
          <a:xfrm>
            <a:off x="1102248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65548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5549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65550" name="Rectangle 27"/>
          <p:cNvSpPr>
            <a:spLocks noChangeArrowheads="1"/>
          </p:cNvSpPr>
          <p:nvPr/>
        </p:nvSpPr>
        <p:spPr bwMode="auto">
          <a:xfrm>
            <a:off x="1672161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65551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5552" name="Rectangle 29"/>
          <p:cNvSpPr>
            <a:spLocks noChangeArrowheads="1"/>
          </p:cNvSpPr>
          <p:nvPr/>
        </p:nvSpPr>
        <p:spPr bwMode="auto">
          <a:xfrm>
            <a:off x="2136493" y="2112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13</a:t>
            </a:r>
          </a:p>
        </p:txBody>
      </p:sp>
      <p:sp>
        <p:nvSpPr>
          <p:cNvPr id="65553" name="Rectangle 30"/>
          <p:cNvSpPr>
            <a:spLocks noChangeArrowheads="1"/>
          </p:cNvSpPr>
          <p:nvPr/>
        </p:nvSpPr>
        <p:spPr bwMode="auto">
          <a:xfrm>
            <a:off x="2136493" y="2493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15</a:t>
            </a:r>
          </a:p>
        </p:txBody>
      </p:sp>
      <p:sp>
        <p:nvSpPr>
          <p:cNvPr id="65554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5555" name="Rectangle 32"/>
          <p:cNvSpPr>
            <a:spLocks noChangeArrowheads="1"/>
          </p:cNvSpPr>
          <p:nvPr/>
        </p:nvSpPr>
        <p:spPr bwMode="auto">
          <a:xfrm>
            <a:off x="865188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6" name="Rectangle 33"/>
          <p:cNvSpPr>
            <a:spLocks noChangeArrowheads="1"/>
          </p:cNvSpPr>
          <p:nvPr/>
        </p:nvSpPr>
        <p:spPr bwMode="auto">
          <a:xfrm>
            <a:off x="1412875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7" name="Rectangle 34"/>
          <p:cNvSpPr>
            <a:spLocks noChangeArrowheads="1"/>
          </p:cNvSpPr>
          <p:nvPr/>
        </p:nvSpPr>
        <p:spPr bwMode="auto">
          <a:xfrm>
            <a:off x="198596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8" name="Rectangle 35"/>
          <p:cNvSpPr>
            <a:spLocks noChangeArrowheads="1"/>
          </p:cNvSpPr>
          <p:nvPr/>
        </p:nvSpPr>
        <p:spPr bwMode="auto">
          <a:xfrm>
            <a:off x="255111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grpSp>
        <p:nvGrpSpPr>
          <p:cNvPr id="65559" name="Group 36"/>
          <p:cNvGrpSpPr>
            <a:grpSpLocks/>
          </p:cNvGrpSpPr>
          <p:nvPr/>
        </p:nvGrpSpPr>
        <p:grpSpPr bwMode="auto">
          <a:xfrm>
            <a:off x="8524875" y="444500"/>
            <a:ext cx="344488" cy="417513"/>
            <a:chOff x="2928" y="1051"/>
            <a:chExt cx="840" cy="957"/>
          </a:xfrm>
        </p:grpSpPr>
        <p:sp>
          <p:nvSpPr>
            <p:cNvPr id="65562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4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5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6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7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8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9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0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1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60" name="Text Box 50"/>
          <p:cNvSpPr txBox="1">
            <a:spLocks noChangeArrowheads="1"/>
          </p:cNvSpPr>
          <p:nvPr/>
        </p:nvSpPr>
        <p:spPr bwMode="auto">
          <a:xfrm>
            <a:off x="7373938" y="150813"/>
            <a:ext cx="1441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100" dirty="0">
                <a:solidFill>
                  <a:srgbClr val="008000"/>
                </a:solidFill>
                <a:latin typeface="Cambria" panose="02040503050406030204" pitchFamily="18" charset="0"/>
              </a:rPr>
              <a:t>That's my line!</a:t>
            </a:r>
          </a:p>
        </p:txBody>
      </p:sp>
      <p:sp>
        <p:nvSpPr>
          <p:cNvPr id="65561" name="Rectangle 19"/>
          <p:cNvSpPr>
            <a:spLocks noChangeArrowheads="1"/>
          </p:cNvSpPr>
          <p:nvPr/>
        </p:nvSpPr>
        <p:spPr bwMode="auto">
          <a:xfrm>
            <a:off x="3448050" y="1295400"/>
            <a:ext cx="23495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>
                <a:latin typeface="Cambria" panose="02040503050406030204" pitchFamily="18" charset="0"/>
              </a:rPr>
              <a:t>Are these sets equal-sized?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5943600" y="1485900"/>
            <a:ext cx="4572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flipH="1">
            <a:off x="2819400" y="1485900"/>
            <a:ext cx="4572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496043" y="144556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Arial" pitchFamily="34" charset="0"/>
              </a:rPr>
              <a:t>N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81278" y="1445568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Q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err="1" smtClean="0">
                <a:latin typeface="Cambria" panose="02040503050406030204" pitchFamily="18" charset="0"/>
              </a:rPr>
              <a:t>vPython</a:t>
            </a:r>
            <a:r>
              <a:rPr lang="en-US" altLang="en-US" sz="4200" dirty="0" smtClean="0">
                <a:latin typeface="Cambria" panose="02040503050406030204" pitchFamily="18" charset="0"/>
              </a:rPr>
              <a:t> suggestion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95735"/>
            <a:ext cx="629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Get </a:t>
            </a:r>
            <a:r>
              <a:rPr lang="en-US" sz="3200" b="1" dirty="0" smtClean="0">
                <a:solidFill>
                  <a:srgbClr val="000AF9"/>
                </a:solidFill>
                <a:latin typeface="Calibri" panose="020F0502020204030204" pitchFamily="34" charset="0"/>
              </a:rPr>
              <a:t>ONE</a:t>
            </a:r>
            <a:r>
              <a:rPr lang="en-US" sz="3200" dirty="0" smtClean="0">
                <a:latin typeface="Calibri" panose="020F0502020204030204" pitchFamily="34" charset="0"/>
              </a:rPr>
              <a:t> object working correctly.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4409182"/>
            <a:ext cx="6626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Get ONE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interaction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working correctly.</a:t>
            </a:r>
          </a:p>
          <a:p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(two objects)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6550133" y="2059484"/>
            <a:ext cx="1166812" cy="1166812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7367695" y="1205409"/>
            <a:ext cx="1166813" cy="1166812"/>
          </a:xfrm>
          <a:prstGeom prst="ellipse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13"/>
          <p:cNvCxnSpPr>
            <a:cxnSpLocks noChangeShapeType="1"/>
          </p:cNvCxnSpPr>
          <p:nvPr/>
        </p:nvCxnSpPr>
        <p:spPr bwMode="auto">
          <a:xfrm flipV="1">
            <a:off x="7123220" y="2661146"/>
            <a:ext cx="0" cy="1363663"/>
          </a:xfrm>
          <a:prstGeom prst="straightConnector1">
            <a:avLst/>
          </a:prstGeom>
          <a:noFill/>
          <a:ln w="38100" algn="ctr">
            <a:solidFill>
              <a:srgbClr val="120DF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6365983" y="2862759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120DFB"/>
                </a:solidFill>
                <a:latin typeface="Cambria" pitchFamily="18" charset="0"/>
              </a:rPr>
              <a:t>q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8399570" y="1922959"/>
            <a:ext cx="327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FF0000"/>
                </a:solidFill>
                <a:latin typeface="Cambria" pitchFamily="18" charset="0"/>
              </a:rPr>
              <a:t>r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7132745" y="3562846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120DFB"/>
                </a:solidFill>
                <a:latin typeface="Cambria" pitchFamily="18" charset="0"/>
              </a:rPr>
              <a:t>q.vel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13"/>
          <p:cNvCxnSpPr>
            <a:cxnSpLocks noChangeShapeType="1"/>
          </p:cNvCxnSpPr>
          <p:nvPr/>
        </p:nvCxnSpPr>
        <p:spPr bwMode="auto">
          <a:xfrm flipV="1">
            <a:off x="7959107" y="403223"/>
            <a:ext cx="0" cy="13636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7993170" y="438646"/>
            <a:ext cx="782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dirty="0" err="1" smtClean="0">
                <a:solidFill>
                  <a:srgbClr val="FF0000"/>
                </a:solidFill>
                <a:latin typeface="Cambria" pitchFamily="18" charset="0"/>
              </a:rPr>
              <a:t>r.vel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1031533">
            <a:off x="622651" y="6059964"/>
            <a:ext cx="3657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Milestone, complete!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2400" y="6096000"/>
            <a:ext cx="502637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Only then</a:t>
            </a:r>
            <a:r>
              <a:rPr lang="en-US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, expand further…</a:t>
            </a:r>
            <a:endParaRPr lang="en-US" sz="3200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mbria" panose="02040503050406030204" pitchFamily="18" charset="0"/>
              </a:rPr>
              <a:t>This seems </a:t>
            </a:r>
            <a:r>
              <a:rPr lang="en-US" altLang="en-US" sz="3600" b="1" i="1" dirty="0">
                <a:latin typeface="Cambria" panose="02040503050406030204" pitchFamily="18" charset="0"/>
              </a:rPr>
              <a:t>irrational</a:t>
            </a:r>
            <a:r>
              <a:rPr lang="en-US" altLang="en-US" sz="3600" i="1" dirty="0">
                <a:latin typeface="Cambria" panose="02040503050406030204" pitchFamily="18" charset="0"/>
              </a:rPr>
              <a:t> </a:t>
            </a:r>
            <a:endParaRPr lang="en-US" altLang="en-US" sz="3600" dirty="0">
              <a:latin typeface="Cambria" panose="02040503050406030204" pitchFamily="18" charset="0"/>
            </a:endParaRPr>
          </a:p>
        </p:txBody>
      </p:sp>
      <p:grpSp>
        <p:nvGrpSpPr>
          <p:cNvPr id="65559" name="Group 36"/>
          <p:cNvGrpSpPr>
            <a:grpSpLocks/>
          </p:cNvGrpSpPr>
          <p:nvPr/>
        </p:nvGrpSpPr>
        <p:grpSpPr bwMode="auto">
          <a:xfrm>
            <a:off x="8540049" y="6248400"/>
            <a:ext cx="344488" cy="417513"/>
            <a:chOff x="2928" y="1051"/>
            <a:chExt cx="840" cy="957"/>
          </a:xfrm>
        </p:grpSpPr>
        <p:sp>
          <p:nvSpPr>
            <p:cNvPr id="65562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4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5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6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7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8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9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0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1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60" name="Text Box 50"/>
          <p:cNvSpPr txBox="1">
            <a:spLocks noChangeArrowheads="1"/>
          </p:cNvSpPr>
          <p:nvPr/>
        </p:nvSpPr>
        <p:spPr bwMode="auto">
          <a:xfrm>
            <a:off x="7389112" y="5954713"/>
            <a:ext cx="1441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1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Just make a list…</a:t>
            </a:r>
            <a:endParaRPr lang="en-US" altLang="en-US" sz="11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65561" name="Rectangle 19"/>
          <p:cNvSpPr>
            <a:spLocks noChangeArrowheads="1"/>
          </p:cNvSpPr>
          <p:nvPr/>
        </p:nvSpPr>
        <p:spPr bwMode="auto">
          <a:xfrm>
            <a:off x="3448050" y="1147763"/>
            <a:ext cx="234950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smtClean="0">
                <a:latin typeface="Cambria" panose="02040503050406030204" pitchFamily="18" charset="0"/>
              </a:rPr>
              <a:t>They </a:t>
            </a:r>
            <a:r>
              <a:rPr lang="en-US" altLang="en-US" sz="2200" b="1" i="1" dirty="0" smtClean="0">
                <a:latin typeface="Cambria" panose="02040503050406030204" pitchFamily="18" charset="0"/>
              </a:rPr>
              <a:t>are </a:t>
            </a:r>
            <a:r>
              <a:rPr lang="en-US" altLang="en-US" sz="2200" dirty="0" smtClean="0">
                <a:latin typeface="Cambria" panose="02040503050406030204" pitchFamily="18" charset="0"/>
              </a:rPr>
              <a:t>the same size!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 rot="-5400000">
            <a:off x="-49212" y="4486275"/>
            <a:ext cx="1519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Numerator</a:t>
            </a: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2251075" y="6248400"/>
            <a:ext cx="1801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Denominator</a:t>
            </a: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1354138" y="35401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1/1</a:t>
            </a: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1354138" y="41910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2/1</a:t>
            </a: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2030413" y="35337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1/2</a:t>
            </a: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2030413" y="41846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2/2</a:t>
            </a: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746375" y="35417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1/3</a:t>
            </a: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2746375" y="41925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2/3</a:t>
            </a: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3422650" y="35353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1/4</a:t>
            </a: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3422650" y="41862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2/4</a:t>
            </a: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4194175" y="35448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1/5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4194175" y="41957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2/5</a:t>
            </a: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4870450" y="35385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1/6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4870450" y="419100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2/6</a:t>
            </a: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1354138" y="488791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3/1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1354138" y="553878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4/1</a:t>
            </a:r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2030413" y="488315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3/2</a:t>
            </a: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2030413" y="55340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4/2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2746375" y="48895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3/3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2746375" y="55403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4/3</a:t>
            </a:r>
          </a:p>
        </p:txBody>
      </p:sp>
      <p:sp>
        <p:nvSpPr>
          <p:cNvPr id="59" name="Rectangle 24"/>
          <p:cNvSpPr>
            <a:spLocks noChangeArrowheads="1"/>
          </p:cNvSpPr>
          <p:nvPr/>
        </p:nvSpPr>
        <p:spPr bwMode="auto">
          <a:xfrm>
            <a:off x="3422650" y="48831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3/4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422650" y="55356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4/4</a:t>
            </a: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194175" y="48926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3/5</a:t>
            </a:r>
          </a:p>
        </p:txBody>
      </p:sp>
      <p:sp>
        <p:nvSpPr>
          <p:cNvPr id="62" name="Rectangle 24"/>
          <p:cNvSpPr>
            <a:spLocks noChangeArrowheads="1"/>
          </p:cNvSpPr>
          <p:nvPr/>
        </p:nvSpPr>
        <p:spPr bwMode="auto">
          <a:xfrm>
            <a:off x="4194175" y="55435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4/5</a:t>
            </a:r>
          </a:p>
        </p:txBody>
      </p:sp>
      <p:sp>
        <p:nvSpPr>
          <p:cNvPr id="63" name="Rectangle 24"/>
          <p:cNvSpPr>
            <a:spLocks noChangeArrowheads="1"/>
          </p:cNvSpPr>
          <p:nvPr/>
        </p:nvSpPr>
        <p:spPr bwMode="auto">
          <a:xfrm>
            <a:off x="4870450" y="48879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3/6</a:t>
            </a: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4870450" y="55387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4/6</a:t>
            </a:r>
          </a:p>
        </p:txBody>
      </p:sp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5780901" y="3441357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5791200" y="4064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7" name="Rectangle 22"/>
          <p:cNvSpPr>
            <a:spLocks noChangeArrowheads="1"/>
          </p:cNvSpPr>
          <p:nvPr/>
        </p:nvSpPr>
        <p:spPr bwMode="auto">
          <a:xfrm>
            <a:off x="5791200" y="4800600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5791200" y="54365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1383957" y="5969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6338047" y="1445568"/>
            <a:ext cx="2197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+mj-lt"/>
              </a:rPr>
              <a:t>Positive </a:t>
            </a:r>
            <a:r>
              <a:rPr lang="en-US" altLang="en-US" dirty="0" err="1" smtClean="0">
                <a:latin typeface="+mj-lt"/>
              </a:rPr>
              <a:t>ints</a:t>
            </a:r>
            <a:endParaRPr lang="en-US" altLang="en-US" dirty="0">
              <a:latin typeface="+mj-lt"/>
            </a:endParaRPr>
          </a:p>
        </p:txBody>
      </p:sp>
      <p:sp>
        <p:nvSpPr>
          <p:cNvPr id="74" name="Text Box 16"/>
          <p:cNvSpPr txBox="1">
            <a:spLocks noChangeArrowheads="1"/>
          </p:cNvSpPr>
          <p:nvPr/>
        </p:nvSpPr>
        <p:spPr bwMode="auto">
          <a:xfrm>
            <a:off x="762000" y="1445568"/>
            <a:ext cx="1726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C00000"/>
                </a:solidFill>
                <a:latin typeface="+mj-lt"/>
              </a:rPr>
              <a:t>Rational #s</a:t>
            </a:r>
            <a:endParaRPr lang="en-US" alt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5" name="Rectangle 17"/>
          <p:cNvSpPr>
            <a:spLocks noChangeArrowheads="1"/>
          </p:cNvSpPr>
          <p:nvPr/>
        </p:nvSpPr>
        <p:spPr bwMode="auto">
          <a:xfrm>
            <a:off x="6232525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ambria" panose="02040503050406030204" pitchFamily="18" charset="0"/>
              </a:rPr>
              <a:t>{ 1, 2, 3, 4, 5, … }</a:t>
            </a:r>
          </a:p>
        </p:txBody>
      </p:sp>
      <p:sp>
        <p:nvSpPr>
          <p:cNvPr id="76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{                              </a:t>
            </a:r>
            <a:r>
              <a:rPr lang="en-US" altLang="en-US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   … </a:t>
            </a:r>
            <a:r>
              <a:rPr lang="en-US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77" name="Rectangle 20"/>
          <p:cNvSpPr>
            <a:spLocks noChangeArrowheads="1"/>
          </p:cNvSpPr>
          <p:nvPr/>
        </p:nvSpPr>
        <p:spPr bwMode="auto">
          <a:xfrm>
            <a:off x="567261" y="2112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78" name="Rectangle 21"/>
          <p:cNvSpPr>
            <a:spLocks noChangeArrowheads="1"/>
          </p:cNvSpPr>
          <p:nvPr/>
        </p:nvSpPr>
        <p:spPr bwMode="auto">
          <a:xfrm>
            <a:off x="567261" y="2493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79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0" name="Rectangle 23"/>
          <p:cNvSpPr>
            <a:spLocks noChangeArrowheads="1"/>
          </p:cNvSpPr>
          <p:nvPr/>
        </p:nvSpPr>
        <p:spPr bwMode="auto">
          <a:xfrm>
            <a:off x="1018893" y="2109788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84</a:t>
            </a:r>
          </a:p>
        </p:txBody>
      </p:sp>
      <p:sp>
        <p:nvSpPr>
          <p:cNvPr id="81" name="Rectangle 24"/>
          <p:cNvSpPr>
            <a:spLocks noChangeArrowheads="1"/>
          </p:cNvSpPr>
          <p:nvPr/>
        </p:nvSpPr>
        <p:spPr bwMode="auto">
          <a:xfrm>
            <a:off x="1102248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3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84" name="Rectangle 27"/>
          <p:cNvSpPr>
            <a:spLocks noChangeArrowheads="1"/>
          </p:cNvSpPr>
          <p:nvPr/>
        </p:nvSpPr>
        <p:spPr bwMode="auto">
          <a:xfrm>
            <a:off x="1672161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85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6" name="Rectangle 29"/>
          <p:cNvSpPr>
            <a:spLocks noChangeArrowheads="1"/>
          </p:cNvSpPr>
          <p:nvPr/>
        </p:nvSpPr>
        <p:spPr bwMode="auto">
          <a:xfrm>
            <a:off x="2136493" y="2112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13</a:t>
            </a:r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136493" y="2493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15</a:t>
            </a:r>
          </a:p>
        </p:txBody>
      </p:sp>
      <p:sp>
        <p:nvSpPr>
          <p:cNvPr id="88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9" name="Rectangle 32"/>
          <p:cNvSpPr>
            <a:spLocks noChangeArrowheads="1"/>
          </p:cNvSpPr>
          <p:nvPr/>
        </p:nvSpPr>
        <p:spPr bwMode="auto">
          <a:xfrm>
            <a:off x="865188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0" name="Rectangle 33"/>
          <p:cNvSpPr>
            <a:spLocks noChangeArrowheads="1"/>
          </p:cNvSpPr>
          <p:nvPr/>
        </p:nvSpPr>
        <p:spPr bwMode="auto">
          <a:xfrm>
            <a:off x="1412875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1" name="Rectangle 34"/>
          <p:cNvSpPr>
            <a:spLocks noChangeArrowheads="1"/>
          </p:cNvSpPr>
          <p:nvPr/>
        </p:nvSpPr>
        <p:spPr bwMode="auto">
          <a:xfrm>
            <a:off x="198596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2" name="Rectangle 35"/>
          <p:cNvSpPr>
            <a:spLocks noChangeArrowheads="1"/>
          </p:cNvSpPr>
          <p:nvPr/>
        </p:nvSpPr>
        <p:spPr bwMode="auto">
          <a:xfrm>
            <a:off x="255111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4" name="Right Arrow 93"/>
          <p:cNvSpPr/>
          <p:nvPr/>
        </p:nvSpPr>
        <p:spPr>
          <a:xfrm>
            <a:off x="5943600" y="1485900"/>
            <a:ext cx="457200" cy="381000"/>
          </a:xfrm>
          <a:prstGeom prst="right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/>
          <p:cNvSpPr/>
          <p:nvPr/>
        </p:nvSpPr>
        <p:spPr>
          <a:xfrm flipH="1">
            <a:off x="2819400" y="1485900"/>
            <a:ext cx="457200" cy="381000"/>
          </a:xfrm>
          <a:prstGeom prst="right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8496043" y="144556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Arial" pitchFamily="34" charset="0"/>
              </a:rPr>
              <a:t>N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181278" y="1445568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Q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549325" y="4138407"/>
            <a:ext cx="3657600" cy="523875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986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dirty="0" smtClean="0">
                <a:latin typeface="Cambria" panose="02040503050406030204" pitchFamily="18" charset="0"/>
              </a:rPr>
              <a:t>State-machines </a:t>
            </a:r>
            <a:r>
              <a:rPr lang="en-US" altLang="en-US" sz="4400" b="1" i="1" dirty="0" smtClean="0">
                <a:latin typeface="Cambria" panose="02040503050406030204" pitchFamily="18" charset="0"/>
              </a:rPr>
              <a:t>are</a:t>
            </a:r>
            <a:r>
              <a:rPr lang="en-US" altLang="en-US" sz="4400" dirty="0" smtClean="0">
                <a:latin typeface="Cambria" panose="02040503050406030204" pitchFamily="18" charset="0"/>
              </a:rPr>
              <a:t> limited.</a:t>
            </a:r>
            <a:endParaRPr lang="en-US" altLang="en-US" sz="4400" dirty="0">
              <a:latin typeface="Cambria" panose="02040503050406030204" pitchFamily="18" charset="0"/>
            </a:endParaRPr>
          </a:p>
        </p:txBody>
      </p:sp>
      <p:sp>
        <p:nvSpPr>
          <p:cNvPr id="41988" name="Text Box 1038"/>
          <p:cNvSpPr txBox="1">
            <a:spLocks noChangeArrowheads="1"/>
          </p:cNvSpPr>
          <p:nvPr/>
        </p:nvSpPr>
        <p:spPr bwMode="auto">
          <a:xfrm>
            <a:off x="704850" y="4114800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 dirty="0">
                <a:latin typeface="Cambria" panose="02040503050406030204" pitchFamily="18" charset="0"/>
              </a:rPr>
              <a:t>We need a </a:t>
            </a:r>
            <a:r>
              <a:rPr lang="en-US" altLang="en-US" sz="2800" b="1" dirty="0">
                <a:latin typeface="Cambria" panose="02040503050406030204" pitchFamily="18" charset="0"/>
              </a:rPr>
              <a:t>more powerful model </a:t>
            </a:r>
            <a:r>
              <a:rPr lang="en-US" altLang="en-US" sz="2800" dirty="0">
                <a:latin typeface="Cambria" panose="02040503050406030204" pitchFamily="18" charset="0"/>
              </a:rPr>
              <a:t>than FSMs...</a:t>
            </a:r>
          </a:p>
        </p:txBody>
      </p:sp>
      <p:sp>
        <p:nvSpPr>
          <p:cNvPr id="41989" name="Rectangle 18"/>
          <p:cNvSpPr>
            <a:spLocks noChangeArrowheads="1"/>
          </p:cNvSpPr>
          <p:nvPr/>
        </p:nvSpPr>
        <p:spPr bwMode="auto">
          <a:xfrm>
            <a:off x="1822450" y="1828800"/>
            <a:ext cx="530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600" b="1" i="1" dirty="0">
                <a:solidFill>
                  <a:srgbClr val="C00000"/>
                </a:solidFill>
                <a:latin typeface="Cambria" pitchFamily="18" charset="0"/>
              </a:rPr>
              <a:t>FSMs can't count </a:t>
            </a:r>
          </a:p>
          <a:p>
            <a:pPr algn="ctr"/>
            <a:r>
              <a:rPr lang="en-US" altLang="en-US" sz="1800" i="1" dirty="0" smtClean="0">
                <a:latin typeface="Cambria" pitchFamily="18" charset="0"/>
              </a:rPr>
              <a:t>at least </a:t>
            </a:r>
            <a:r>
              <a:rPr lang="en-US" altLang="en-US" sz="1800" i="1" dirty="0">
                <a:latin typeface="Cambria" pitchFamily="18" charset="0"/>
              </a:rPr>
              <a:t>not arbitrarily high</a:t>
            </a:r>
            <a:r>
              <a:rPr lang="en-US" altLang="en-US" sz="1800" i="1" dirty="0" smtClean="0">
                <a:latin typeface="Cambria" pitchFamily="18" charset="0"/>
              </a:rPr>
              <a:t>...</a:t>
            </a:r>
            <a:endParaRPr lang="en-US" altLang="en-US" sz="1800" i="1" dirty="0">
              <a:latin typeface="Cambria" pitchFamily="18" charset="0"/>
            </a:endParaRPr>
          </a:p>
        </p:txBody>
      </p:sp>
      <p:sp>
        <p:nvSpPr>
          <p:cNvPr id="41990" name="Rectangle 12"/>
          <p:cNvSpPr>
            <a:spLocks noChangeArrowheads="1"/>
          </p:cNvSpPr>
          <p:nvPr/>
        </p:nvSpPr>
        <p:spPr bwMode="auto">
          <a:xfrm>
            <a:off x="3810000" y="5306787"/>
            <a:ext cx="348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i="1" dirty="0">
                <a:latin typeface="Cambria" panose="02040503050406030204" pitchFamily="18" charset="0"/>
              </a:rPr>
              <a:t>What do we need to add?</a:t>
            </a:r>
          </a:p>
        </p:txBody>
      </p:sp>
      <p:cxnSp>
        <p:nvCxnSpPr>
          <p:cNvPr id="41991" name="Straight Connector 10"/>
          <p:cNvCxnSpPr>
            <a:cxnSpLocks noChangeShapeType="1"/>
          </p:cNvCxnSpPr>
          <p:nvPr/>
        </p:nvCxnSpPr>
        <p:spPr bwMode="auto">
          <a:xfrm>
            <a:off x="685800" y="3505200"/>
            <a:ext cx="7924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ight Arrow 2"/>
          <p:cNvSpPr/>
          <p:nvPr/>
        </p:nvSpPr>
        <p:spPr bwMode="auto">
          <a:xfrm>
            <a:off x="7254316" y="5347268"/>
            <a:ext cx="381000" cy="381000"/>
          </a:xfrm>
          <a:prstGeom prst="rightArrow">
            <a:avLst/>
          </a:prstGeom>
          <a:solidFill>
            <a:srgbClr val="CCFFCC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rot="20832482">
            <a:off x="7735757" y="5260769"/>
            <a:ext cx="1182797" cy="553998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so, "we" add memory !</a:t>
            </a:r>
            <a:endParaRPr lang="en-US" alt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610177" y="6320231"/>
            <a:ext cx="424744" cy="429506"/>
            <a:chOff x="2928" y="1051"/>
            <a:chExt cx="840" cy="95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7162094" y="6273374"/>
            <a:ext cx="1524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008000"/>
                </a:solidFill>
                <a:latin typeface="Cambria" panose="02040503050406030204" pitchFamily="18" charset="0"/>
              </a:rPr>
              <a:t>w</a:t>
            </a:r>
            <a:r>
              <a:rPr lang="en-US" altLang="en-US" sz="11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here "we" == Turing</a:t>
            </a:r>
            <a:endParaRPr lang="en-US" altLang="en-US" sz="11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16650" y="5867400"/>
            <a:ext cx="2197100" cy="452438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6" name="Text Box 6"/>
          <p:cNvSpPr txBox="1">
            <a:spLocks noChangeArrowheads="1"/>
          </p:cNvSpPr>
          <p:nvPr/>
        </p:nvSpPr>
        <p:spPr bwMode="auto">
          <a:xfrm>
            <a:off x="685800" y="1905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mbria" panose="02040503050406030204" pitchFamily="18" charset="0"/>
                <a:cs typeface="Courier New" panose="02070309020205020404" pitchFamily="49" charset="0"/>
              </a:rPr>
              <a:t>FSMs can't </a:t>
            </a:r>
            <a:r>
              <a:rPr lang="en-US" altLang="en-US" sz="3600" b="1" i="1" dirty="0">
                <a:latin typeface="Cambria" panose="02040503050406030204" pitchFamily="18" charset="0"/>
                <a:cs typeface="Courier New" panose="02070309020205020404" pitchFamily="49" charset="0"/>
              </a:rPr>
              <a:t>count</a:t>
            </a:r>
            <a:r>
              <a:rPr lang="en-US" altLang="en-US" sz="3600" dirty="0">
                <a:latin typeface="Cambria" panose="02040503050406030204" pitchFamily="18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47107" name="Rectangle 42"/>
          <p:cNvSpPr>
            <a:spLocks noChangeArrowheads="1"/>
          </p:cNvSpPr>
          <p:nvPr/>
        </p:nvSpPr>
        <p:spPr bwMode="auto">
          <a:xfrm>
            <a:off x="800100" y="11430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Because they're finite, FSMs can only count </a:t>
            </a:r>
            <a:r>
              <a:rPr lang="en-US" altLang="en-US" b="1" i="1">
                <a:latin typeface="Calibri" pitchFamily="34" charset="0"/>
              </a:rPr>
              <a:t>finitely high</a:t>
            </a:r>
            <a:r>
              <a:rPr lang="en-US" altLang="en-US">
                <a:latin typeface="Calibri" pitchFamily="34" charset="0"/>
              </a:rPr>
              <a:t> !</a:t>
            </a:r>
          </a:p>
        </p:txBody>
      </p:sp>
      <p:grpSp>
        <p:nvGrpSpPr>
          <p:cNvPr id="47108" name="Group 81"/>
          <p:cNvGrpSpPr>
            <a:grpSpLocks/>
          </p:cNvGrpSpPr>
          <p:nvPr/>
        </p:nvGrpSpPr>
        <p:grpSpPr bwMode="auto">
          <a:xfrm>
            <a:off x="8382000" y="6213475"/>
            <a:ext cx="366712" cy="415925"/>
            <a:chOff x="2928" y="1051"/>
            <a:chExt cx="840" cy="957"/>
          </a:xfrm>
        </p:grpSpPr>
        <p:sp>
          <p:nvSpPr>
            <p:cNvPr id="47123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5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6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7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8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9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30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31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32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9" name="Text Box 96"/>
          <p:cNvSpPr txBox="1">
            <a:spLocks noChangeArrowheads="1"/>
          </p:cNvSpPr>
          <p:nvPr/>
        </p:nvSpPr>
        <p:spPr bwMode="auto">
          <a:xfrm>
            <a:off x="6172200" y="5867400"/>
            <a:ext cx="224155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dirty="0" smtClean="0">
                <a:latin typeface="Cambria" panose="02040503050406030204" pitchFamily="18" charset="0"/>
              </a:rPr>
              <a:t>Our computers should be able to handle </a:t>
            </a:r>
            <a:r>
              <a:rPr lang="en-US" altLang="en-US" sz="12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sz="1200" dirty="0" smtClean="0">
                <a:solidFill>
                  <a:srgbClr val="F7890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200" dirty="0" smtClean="0">
                <a:latin typeface="Cambria" panose="02040503050406030204" pitchFamily="18" charset="0"/>
              </a:rPr>
              <a:t>loops!</a:t>
            </a:r>
            <a:endParaRPr lang="en-US" altLang="en-US" sz="1200" dirty="0">
              <a:latin typeface="Cambria" panose="02040503050406030204" pitchFamily="18" charset="0"/>
            </a:endParaRPr>
          </a:p>
        </p:txBody>
      </p:sp>
      <p:sp>
        <p:nvSpPr>
          <p:cNvPr id="47110" name="Rectangle 23"/>
          <p:cNvSpPr>
            <a:spLocks noChangeArrowheads="1"/>
          </p:cNvSpPr>
          <p:nvPr/>
        </p:nvSpPr>
        <p:spPr bwMode="auto">
          <a:xfrm>
            <a:off x="800100" y="1604963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latin typeface="Calibri" pitchFamily="34" charset="0"/>
              </a:rPr>
              <a:t>They </a:t>
            </a:r>
            <a:r>
              <a:rPr lang="en-US" altLang="en-US" i="1" dirty="0">
                <a:latin typeface="Calibri" pitchFamily="34" charset="0"/>
              </a:rPr>
              <a:t>can</a:t>
            </a:r>
            <a:r>
              <a:rPr lang="en-US" altLang="en-US" dirty="0">
                <a:latin typeface="Calibri" pitchFamily="34" charset="0"/>
              </a:rPr>
              <a:t> handle </a:t>
            </a:r>
            <a:r>
              <a:rPr lang="en-US" altLang="en-US" b="1" i="1" dirty="0" smtClean="0">
                <a:latin typeface="Calibri" pitchFamily="34" charset="0"/>
              </a:rPr>
              <a:t>modulo </a:t>
            </a:r>
            <a:r>
              <a:rPr lang="en-US" altLang="en-US" dirty="0" smtClean="0">
                <a:latin typeface="Calibri" pitchFamily="34" charset="0"/>
              </a:rPr>
              <a:t>arithmetic.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47111" name="Rectangle 24"/>
          <p:cNvSpPr>
            <a:spLocks noChangeArrowheads="1"/>
          </p:cNvSpPr>
          <p:nvPr/>
        </p:nvSpPr>
        <p:spPr bwMode="auto">
          <a:xfrm>
            <a:off x="665163" y="2603500"/>
            <a:ext cx="2763837" cy="415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Computable with FSMs</a:t>
            </a:r>
            <a:endParaRPr lang="en-US" altLang="en-US" sz="2100" b="1">
              <a:solidFill>
                <a:srgbClr val="008000"/>
              </a:solidFill>
            </a:endParaRPr>
          </a:p>
        </p:txBody>
      </p:sp>
      <p:sp>
        <p:nvSpPr>
          <p:cNvPr id="47112" name="Rectangle 25"/>
          <p:cNvSpPr>
            <a:spLocks noChangeArrowheads="1"/>
          </p:cNvSpPr>
          <p:nvPr/>
        </p:nvSpPr>
        <p:spPr bwMode="auto">
          <a:xfrm>
            <a:off x="5108575" y="2603500"/>
            <a:ext cx="3044825" cy="4159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 i="1">
                <a:solidFill>
                  <a:srgbClr val="C00000"/>
                </a:solidFill>
                <a:latin typeface="Calibri" pitchFamily="34" charset="0"/>
              </a:rPr>
              <a:t>Uncomputable </a:t>
            </a:r>
            <a:r>
              <a:rPr lang="en-US" altLang="en-US" sz="2100" b="1">
                <a:solidFill>
                  <a:srgbClr val="C00000"/>
                </a:solidFill>
                <a:latin typeface="Calibri" pitchFamily="34" charset="0"/>
              </a:rPr>
              <a:t>with FSMs</a:t>
            </a:r>
            <a:endParaRPr lang="en-US" altLang="en-US" sz="2100" b="1">
              <a:solidFill>
                <a:srgbClr val="C0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2897188" y="4113212"/>
            <a:ext cx="2743200" cy="31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4" name="Rectangle 28"/>
          <p:cNvSpPr>
            <a:spLocks noChangeArrowheads="1"/>
          </p:cNvSpPr>
          <p:nvPr/>
        </p:nvSpPr>
        <p:spPr bwMode="auto">
          <a:xfrm>
            <a:off x="433388" y="3198813"/>
            <a:ext cx="3498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libri" pitchFamily="34" charset="0"/>
              </a:rPr>
              <a:t>even/odd sums or differences </a:t>
            </a:r>
            <a:endParaRPr lang="en-US" altLang="en-US" sz="2100"/>
          </a:p>
        </p:txBody>
      </p:sp>
      <p:sp>
        <p:nvSpPr>
          <p:cNvPr id="47115" name="Rectangle 29"/>
          <p:cNvSpPr>
            <a:spLocks noChangeArrowheads="1"/>
          </p:cNvSpPr>
          <p:nvPr/>
        </p:nvSpPr>
        <p:spPr bwMode="auto">
          <a:xfrm>
            <a:off x="423863" y="3602038"/>
            <a:ext cx="30876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libri" pitchFamily="34" charset="0"/>
              </a:rPr>
              <a:t>multiples of other integers</a:t>
            </a:r>
            <a:endParaRPr lang="en-US" altLang="en-US" sz="2100"/>
          </a:p>
        </p:txBody>
      </p:sp>
      <p:sp>
        <p:nvSpPr>
          <p:cNvPr id="47116" name="Rectangle 30"/>
          <p:cNvSpPr>
            <a:spLocks noChangeArrowheads="1"/>
          </p:cNvSpPr>
          <p:nvPr/>
        </p:nvSpPr>
        <p:spPr bwMode="auto">
          <a:xfrm>
            <a:off x="414338" y="4037013"/>
            <a:ext cx="27860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libri" pitchFamily="34" charset="0"/>
              </a:rPr>
              <a:t>finite input constraints:</a:t>
            </a:r>
          </a:p>
        </p:txBody>
      </p:sp>
      <p:sp>
        <p:nvSpPr>
          <p:cNvPr id="47117" name="Rectangle 31"/>
          <p:cNvSpPr>
            <a:spLocks noChangeArrowheads="1"/>
          </p:cNvSpPr>
          <p:nvPr/>
        </p:nvSpPr>
        <p:spPr bwMode="auto">
          <a:xfrm>
            <a:off x="773113" y="4521200"/>
            <a:ext cx="2546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third digit is a 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third-to-last digit is a 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third digit == third-to-last digit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etc.</a:t>
            </a:r>
          </a:p>
        </p:txBody>
      </p:sp>
      <p:sp>
        <p:nvSpPr>
          <p:cNvPr id="47118" name="Rectangle 32"/>
          <p:cNvSpPr>
            <a:spLocks noChangeArrowheads="1"/>
          </p:cNvSpPr>
          <p:nvPr/>
        </p:nvSpPr>
        <p:spPr bwMode="auto">
          <a:xfrm>
            <a:off x="4705350" y="3198813"/>
            <a:ext cx="237757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dirty="0" smtClean="0">
                <a:latin typeface="Calibri" pitchFamily="34" charset="0"/>
              </a:rPr>
              <a:t>same # of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100" dirty="0" smtClean="0">
                <a:latin typeface="Calibri" pitchFamily="34" charset="0"/>
              </a:rPr>
              <a:t>s and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100" dirty="0" smtClean="0">
                <a:latin typeface="Calibri" pitchFamily="34" charset="0"/>
              </a:rPr>
              <a:t>s</a:t>
            </a:r>
            <a:endParaRPr lang="en-US" altLang="en-US" sz="2100" dirty="0"/>
          </a:p>
        </p:txBody>
      </p:sp>
      <p:sp>
        <p:nvSpPr>
          <p:cNvPr id="47119" name="Rectangle 33"/>
          <p:cNvSpPr>
            <a:spLocks noChangeArrowheads="1"/>
          </p:cNvSpPr>
          <p:nvPr/>
        </p:nvSpPr>
        <p:spPr bwMode="auto">
          <a:xfrm>
            <a:off x="4705350" y="3654425"/>
            <a:ext cx="32390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dirty="0" smtClean="0">
                <a:latin typeface="Calibri" pitchFamily="34" charset="0"/>
              </a:rPr>
              <a:t>are there more </a:t>
            </a:r>
            <a:r>
              <a:rPr lang="en-US" alt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100" dirty="0">
                <a:latin typeface="Calibri" pitchFamily="34" charset="0"/>
              </a:rPr>
              <a:t>s </a:t>
            </a:r>
            <a:r>
              <a:rPr lang="en-US" altLang="en-US" sz="2100" dirty="0" smtClean="0">
                <a:latin typeface="Calibri" pitchFamily="34" charset="0"/>
              </a:rPr>
              <a:t>than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100" dirty="0" smtClean="0">
                <a:latin typeface="Calibri" pitchFamily="34" charset="0"/>
              </a:rPr>
              <a:t>s? </a:t>
            </a:r>
            <a:endParaRPr lang="en-US" altLang="en-US" sz="2100" dirty="0"/>
          </a:p>
        </p:txBody>
      </p:sp>
      <p:sp>
        <p:nvSpPr>
          <p:cNvPr id="47120" name="Rectangle 34"/>
          <p:cNvSpPr>
            <a:spLocks noChangeArrowheads="1"/>
          </p:cNvSpPr>
          <p:nvPr/>
        </p:nvSpPr>
        <p:spPr bwMode="auto">
          <a:xfrm>
            <a:off x="4705350" y="4111625"/>
            <a:ext cx="302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libri" pitchFamily="34" charset="0"/>
              </a:rPr>
              <a:t>infinite input constraints: </a:t>
            </a:r>
            <a:endParaRPr lang="en-US" altLang="en-US" sz="2100"/>
          </a:p>
        </p:txBody>
      </p:sp>
      <p:sp>
        <p:nvSpPr>
          <p:cNvPr id="47121" name="Rectangle 35"/>
          <p:cNvSpPr>
            <a:spLocks noChangeArrowheads="1"/>
          </p:cNvSpPr>
          <p:nvPr/>
        </p:nvSpPr>
        <p:spPr bwMode="auto">
          <a:xfrm>
            <a:off x="5151438" y="4856163"/>
            <a:ext cx="25765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i="1" dirty="0">
                <a:latin typeface="Calibri" pitchFamily="34" charset="0"/>
              </a:rPr>
              <a:t>anything modeled by </a:t>
            </a:r>
            <a:r>
              <a:rPr lang="en-US" altLang="en-US" sz="1500" i="1" dirty="0" smtClean="0">
                <a:latin typeface="Calibri" pitchFamily="34" charset="0"/>
              </a:rPr>
              <a:t>an unknown-length 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sz="1500" i="1" dirty="0" smtClean="0">
                <a:latin typeface="Calibri" pitchFamily="34" charset="0"/>
              </a:rPr>
              <a:t> </a:t>
            </a:r>
            <a:r>
              <a:rPr lang="en-US" altLang="en-US" sz="1500" i="1" dirty="0">
                <a:latin typeface="Calibri" pitchFamily="34" charset="0"/>
              </a:rPr>
              <a:t>loop</a:t>
            </a:r>
            <a:endParaRPr lang="en-US" altLang="en-US" sz="1500" i="1" dirty="0"/>
          </a:p>
        </p:txBody>
      </p:sp>
      <p:sp>
        <p:nvSpPr>
          <p:cNvPr id="47122" name="Rectangle 31"/>
          <p:cNvSpPr>
            <a:spLocks noChangeArrowheads="1"/>
          </p:cNvSpPr>
          <p:nvPr/>
        </p:nvSpPr>
        <p:spPr bwMode="auto">
          <a:xfrm>
            <a:off x="5151438" y="4535488"/>
            <a:ext cx="11588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palindromes</a:t>
            </a:r>
          </a:p>
        </p:txBody>
      </p:sp>
    </p:spTree>
    <p:extLst>
      <p:ext uri="{BB962C8B-B14F-4D97-AF65-F5344CB8AC3E}">
        <p14:creationId xmlns:p14="http://schemas.microsoft.com/office/powerpoint/2010/main" val="33943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00"/>
                </a:solidFill>
                <a:latin typeface="Cambria" panose="02040503050406030204" pitchFamily="18" charset="0"/>
              </a:rPr>
              <a:t>State-machine </a:t>
            </a:r>
            <a:r>
              <a:rPr lang="en-US" altLang="en-US" sz="4400" i="1">
                <a:solidFill>
                  <a:srgbClr val="000000"/>
                </a:solidFill>
                <a:latin typeface="Cambria" panose="02040503050406030204" pitchFamily="18" charset="0"/>
              </a:rPr>
              <a:t>limits</a:t>
            </a:r>
            <a:r>
              <a:rPr lang="en-US" altLang="en-US" sz="440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0964" name="Text Box 1032"/>
          <p:cNvSpPr txBox="1">
            <a:spLocks noChangeArrowheads="1"/>
          </p:cNvSpPr>
          <p:nvPr/>
        </p:nvSpPr>
        <p:spPr bwMode="auto">
          <a:xfrm>
            <a:off x="1592263" y="1066800"/>
            <a:ext cx="5791200" cy="738664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Let's build a FSM that accepts bit strings with the </a:t>
            </a:r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SAME NUMBER of 0s as 1s</a:t>
            </a:r>
            <a:endParaRPr lang="en-US" altLang="en-US" sz="21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965222" y="3239910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041422" y="3316111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Freeform 30"/>
          <p:cNvSpPr>
            <a:spLocks/>
          </p:cNvSpPr>
          <p:nvPr/>
        </p:nvSpPr>
        <p:spPr bwMode="auto">
          <a:xfrm>
            <a:off x="3790597" y="365477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77909" y="4572000"/>
            <a:ext cx="1481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 smtClean="0">
                <a:solidFill>
                  <a:srgbClr val="000AF9"/>
                </a:solidFill>
                <a:latin typeface="Cambria" panose="02040503050406030204" pitchFamily="18" charset="0"/>
              </a:rPr>
              <a:t>zero 0s</a:t>
            </a:r>
          </a:p>
          <a:p>
            <a:pPr algn="ctr" eaLnBrk="1" hangingPunct="1"/>
            <a:r>
              <a:rPr lang="en-US" altLang="en-US" sz="1800" b="1" dirty="0" smtClean="0">
                <a:solidFill>
                  <a:srgbClr val="000AF9"/>
                </a:solidFill>
                <a:latin typeface="Cambria" panose="02040503050406030204" pitchFamily="18" charset="0"/>
              </a:rPr>
              <a:t>zero 1s</a:t>
            </a:r>
            <a:endParaRPr lang="en-US" altLang="en-US" sz="1800" b="1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336468" y="3677590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2833511" y="3680447"/>
            <a:ext cx="750357" cy="678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3062111" y="327660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91525" y="327660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00"/>
                </a:solidFill>
                <a:latin typeface="Cambria" panose="02040503050406030204" pitchFamily="18" charset="0"/>
              </a:rPr>
              <a:t>State-machine </a:t>
            </a:r>
            <a:r>
              <a:rPr lang="en-US" altLang="en-US" sz="4400" i="1">
                <a:solidFill>
                  <a:srgbClr val="000000"/>
                </a:solidFill>
                <a:latin typeface="Cambria" panose="02040503050406030204" pitchFamily="18" charset="0"/>
              </a:rPr>
              <a:t>limits</a:t>
            </a:r>
            <a:r>
              <a:rPr lang="en-US" altLang="en-US" sz="440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0964" name="Text Box 1032"/>
          <p:cNvSpPr txBox="1">
            <a:spLocks noChangeArrowheads="1"/>
          </p:cNvSpPr>
          <p:nvPr/>
        </p:nvSpPr>
        <p:spPr bwMode="auto">
          <a:xfrm>
            <a:off x="1592263" y="1066800"/>
            <a:ext cx="5791200" cy="738664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Let's build a FSM that accepts bit strings with the </a:t>
            </a:r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SAME NUMBER of 0s as 1s</a:t>
            </a:r>
            <a:endParaRPr lang="en-US" altLang="en-US" sz="21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965222" y="3239910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041422" y="3316111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Freeform 30"/>
          <p:cNvSpPr>
            <a:spLocks/>
          </p:cNvSpPr>
          <p:nvPr/>
        </p:nvSpPr>
        <p:spPr bwMode="auto">
          <a:xfrm>
            <a:off x="3790597" y="365477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55331" y="3620911"/>
            <a:ext cx="148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zero 0s</a:t>
            </a:r>
          </a:p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zero 1s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336468" y="3677590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2833511" y="3680447"/>
            <a:ext cx="750357" cy="678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3062111" y="327660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91525" y="327660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6205891" y="3257597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096000" y="3638598"/>
            <a:ext cx="148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zero 0s</a:t>
            </a:r>
          </a:p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one 1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469568" y="3239910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359677" y="3620911"/>
            <a:ext cx="148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one 0</a:t>
            </a:r>
          </a:p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zero 1s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5334000" y="3994797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5489057" y="395793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2817107" y="3994797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3013169" y="395793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7579605" y="368383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7734662" y="3282848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7577137" y="4001045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7732194" y="3964183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618809" y="3723558"/>
            <a:ext cx="750357" cy="678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847409" y="3319711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02405" y="403790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798467" y="4001046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05640" y="776880"/>
              <a:ext cx="7170840" cy="4188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6280" y="767520"/>
                <a:ext cx="7189560" cy="420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93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514600" y="5045995"/>
            <a:ext cx="3657600" cy="523875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41986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State-machines </a:t>
            </a:r>
            <a:r>
              <a:rPr lang="en-US" altLang="en-US" sz="4400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are</a:t>
            </a:r>
            <a:r>
              <a:rPr lang="en-US" altLang="en-US" sz="4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limited.</a:t>
            </a:r>
            <a:endParaRPr lang="en-US" altLang="en-US" sz="4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1988" name="Text Box 1038"/>
          <p:cNvSpPr txBox="1">
            <a:spLocks noChangeArrowheads="1"/>
          </p:cNvSpPr>
          <p:nvPr/>
        </p:nvSpPr>
        <p:spPr bwMode="auto">
          <a:xfrm>
            <a:off x="704850" y="5033963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We need a </a:t>
            </a:r>
            <a:r>
              <a:rPr lang="en-US" altLang="en-US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more powerful model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than FSMs...</a:t>
            </a:r>
          </a:p>
        </p:txBody>
      </p:sp>
      <p:sp>
        <p:nvSpPr>
          <p:cNvPr id="41989" name="Rectangle 18"/>
          <p:cNvSpPr>
            <a:spLocks noChangeArrowheads="1"/>
          </p:cNvSpPr>
          <p:nvPr/>
        </p:nvSpPr>
        <p:spPr bwMode="auto">
          <a:xfrm>
            <a:off x="1822450" y="1828800"/>
            <a:ext cx="5308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C00000"/>
                </a:solidFill>
                <a:latin typeface="Cambria" pitchFamily="18" charset="0"/>
              </a:rPr>
              <a:t>FSMs can't count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700" dirty="0" smtClean="0">
                <a:solidFill>
                  <a:srgbClr val="000000"/>
                </a:solidFill>
                <a:latin typeface="Cambria" pitchFamily="18" charset="0"/>
              </a:rPr>
              <a:t>at least, </a:t>
            </a:r>
            <a:r>
              <a:rPr lang="en-US" altLang="en-US" sz="2700" dirty="0">
                <a:solidFill>
                  <a:srgbClr val="000000"/>
                </a:solidFill>
                <a:latin typeface="Cambria" pitchFamily="18" charset="0"/>
              </a:rPr>
              <a:t>not arbitrarily high</a:t>
            </a:r>
            <a:r>
              <a:rPr lang="en-US" altLang="en-US" sz="2700" dirty="0" smtClean="0">
                <a:solidFill>
                  <a:srgbClr val="000000"/>
                </a:solidFill>
                <a:latin typeface="Cambria" pitchFamily="18" charset="0"/>
              </a:rPr>
              <a:t>...</a:t>
            </a:r>
            <a:endParaRPr lang="en-US" altLang="en-US" sz="27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1990" name="Rectangle 12"/>
          <p:cNvSpPr>
            <a:spLocks noChangeArrowheads="1"/>
          </p:cNvSpPr>
          <p:nvPr/>
        </p:nvSpPr>
        <p:spPr bwMode="auto">
          <a:xfrm rot="20832482">
            <a:off x="7520552" y="5552306"/>
            <a:ext cx="1182797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so, "we" add memory !</a:t>
            </a:r>
            <a:endParaRPr lang="en-US" alt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1991" name="Straight Connector 10"/>
          <p:cNvCxnSpPr>
            <a:cxnSpLocks noChangeShapeType="1"/>
          </p:cNvCxnSpPr>
          <p:nvPr/>
        </p:nvCxnSpPr>
        <p:spPr bwMode="auto">
          <a:xfrm>
            <a:off x="685800" y="4114800"/>
            <a:ext cx="7924800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8610177" y="6320231"/>
            <a:ext cx="424744" cy="429506"/>
            <a:chOff x="2928" y="1051"/>
            <a:chExt cx="840" cy="957"/>
          </a:xfrm>
        </p:grpSpPr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7162094" y="6273374"/>
            <a:ext cx="1524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008000"/>
                </a:solidFill>
                <a:latin typeface="Cambria" panose="02040503050406030204" pitchFamily="18" charset="0"/>
              </a:rPr>
              <a:t>w</a:t>
            </a:r>
            <a:r>
              <a:rPr lang="en-US" altLang="en-US" sz="11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here "we" == Turing</a:t>
            </a:r>
            <a:endParaRPr lang="en-US" altLang="en-US" sz="11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24"/>
          <p:cNvSpPr txBox="1">
            <a:spLocks noChangeArrowheads="1"/>
          </p:cNvSpPr>
          <p:nvPr/>
        </p:nvSpPr>
        <p:spPr bwMode="auto">
          <a:xfrm>
            <a:off x="374079" y="228600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libri" pitchFamily="34" charset="0"/>
              </a:rPr>
              <a:t>CS 5 </a:t>
            </a:r>
            <a:r>
              <a:rPr lang="en-US" altLang="en-US" sz="3600" b="1" i="1" dirty="0" err="1" smtClean="0">
                <a:latin typeface="Calibri" pitchFamily="34" charset="0"/>
              </a:rPr>
              <a:t>spokessinger</a:t>
            </a:r>
            <a:r>
              <a:rPr lang="en-US" altLang="en-US" sz="3600" dirty="0" smtClean="0">
                <a:latin typeface="Calibri" pitchFamily="34" charset="0"/>
              </a:rPr>
              <a:t> of the day!</a:t>
            </a:r>
            <a:endParaRPr lang="en-US" altLang="en-US" sz="3600" dirty="0">
              <a:solidFill>
                <a:srgbClr val="000AF9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52830"/>
            <a:ext cx="5303520" cy="260037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8"/>
          <a:stretch/>
        </p:blipFill>
        <p:spPr>
          <a:xfrm>
            <a:off x="1553655" y="1705372"/>
            <a:ext cx="637114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12" b="88317"/>
          <a:stretch/>
        </p:blipFill>
        <p:spPr>
          <a:xfrm>
            <a:off x="1565847" y="1143000"/>
            <a:ext cx="3962125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" r="4618" b="28553"/>
          <a:stretch/>
        </p:blipFill>
        <p:spPr>
          <a:xfrm>
            <a:off x="5533850" y="4403714"/>
            <a:ext cx="3459892" cy="1692286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10" name="Down Arrow 9"/>
          <p:cNvSpPr/>
          <p:nvPr/>
        </p:nvSpPr>
        <p:spPr>
          <a:xfrm>
            <a:off x="7772400" y="4572000"/>
            <a:ext cx="685800" cy="831884"/>
          </a:xfrm>
          <a:prstGeom prst="downArrow">
            <a:avLst/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4995782" y="2124566"/>
            <a:ext cx="685800" cy="831884"/>
          </a:xfrm>
          <a:prstGeom prst="downArrow">
            <a:avLst/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039813" y="2195512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960562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an accepting state </a:t>
            </a:r>
            <a:r>
              <a:rPr lang="en-US" altLang="en-US" sz="1500" b="1" dirty="0"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latin typeface="Cambria" pitchFamily="18" charset="0"/>
              </a:rPr>
              <a:t> </a:t>
            </a:r>
            <a:r>
              <a:rPr lang="en-US" altLang="en-US" sz="1500" dirty="0" smtClean="0">
                <a:latin typeface="Cambria" pitchFamily="18" charset="0"/>
              </a:rPr>
              <a:t>--  then </a:t>
            </a:r>
            <a:r>
              <a:rPr lang="en-US" altLang="en-US" sz="1500" dirty="0"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33560" y="19080"/>
              <a:ext cx="8772840" cy="5781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200" y="9720"/>
                <a:ext cx="8791560" cy="58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70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828800" y="1905000"/>
            <a:ext cx="67056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76200" y="152400"/>
            <a:ext cx="7010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>
                <a:latin typeface="Cambria" pitchFamily="18" charset="0"/>
              </a:rPr>
              <a:t>Run this TM on this input: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28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971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114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257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400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543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5" name="Rectangle 15"/>
          <p:cNvSpPr>
            <a:spLocks noChangeArrowheads="1"/>
          </p:cNvSpPr>
          <p:nvPr/>
        </p:nvSpPr>
        <p:spPr bwMode="auto">
          <a:xfrm>
            <a:off x="2122488" y="1000125"/>
            <a:ext cx="695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6" name="Rectangle 16"/>
          <p:cNvSpPr>
            <a:spLocks noChangeArrowheads="1"/>
          </p:cNvSpPr>
          <p:nvPr/>
        </p:nvSpPr>
        <p:spPr bwMode="auto">
          <a:xfrm>
            <a:off x="3271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7" name="Rectangle 17"/>
          <p:cNvSpPr>
            <a:spLocks noChangeArrowheads="1"/>
          </p:cNvSpPr>
          <p:nvPr/>
        </p:nvSpPr>
        <p:spPr bwMode="auto">
          <a:xfrm>
            <a:off x="4414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8" name="Rectangle 18"/>
          <p:cNvSpPr>
            <a:spLocks noChangeArrowheads="1"/>
          </p:cNvSpPr>
          <p:nvPr/>
        </p:nvSpPr>
        <p:spPr bwMode="auto">
          <a:xfrm>
            <a:off x="5557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9" name="Rectangle 19"/>
          <p:cNvSpPr>
            <a:spLocks noChangeArrowheads="1"/>
          </p:cNvSpPr>
          <p:nvPr/>
        </p:nvSpPr>
        <p:spPr bwMode="auto">
          <a:xfrm>
            <a:off x="6700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60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4114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dirty="0">
                <a:latin typeface="Cambria" pitchFamily="18" charset="0"/>
              </a:rPr>
              <a:t>Is </a:t>
            </a:r>
            <a:r>
              <a:rPr lang="en-US" altLang="en-US" sz="2100" i="1" dirty="0">
                <a:solidFill>
                  <a:srgbClr val="000AF9"/>
                </a:solidFill>
                <a:latin typeface="Cambria" pitchFamily="18" charset="0"/>
              </a:rPr>
              <a:t>this</a:t>
            </a:r>
            <a:r>
              <a:rPr lang="en-US" altLang="en-US" sz="2100" i="1" dirty="0">
                <a:latin typeface="Cambria" pitchFamily="18" charset="0"/>
              </a:rPr>
              <a:t> </a:t>
            </a:r>
            <a:r>
              <a:rPr lang="en-US" altLang="en-US" sz="2100" dirty="0">
                <a:latin typeface="Cambria" pitchFamily="18" charset="0"/>
              </a:rPr>
              <a:t>input accepted or rejected? </a:t>
            </a:r>
          </a:p>
        </p:txBody>
      </p:sp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5909469"/>
            <a:ext cx="6858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mbria" pitchFamily="18" charset="0"/>
              </a:rPr>
              <a:t>What inputs are accepted </a:t>
            </a:r>
            <a:r>
              <a:rPr lang="en-US" altLang="en-US" sz="2100" i="1">
                <a:latin typeface="Cambria" pitchFamily="18" charset="0"/>
              </a:rPr>
              <a:t>in general</a:t>
            </a:r>
            <a:r>
              <a:rPr lang="en-US" altLang="en-US" sz="2100">
                <a:latin typeface="Cambria" pitchFamily="18" charset="0"/>
              </a:rPr>
              <a:t>?  How does it work?</a:t>
            </a: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152400" y="6365875"/>
            <a:ext cx="7848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C00000"/>
                </a:solidFill>
                <a:latin typeface="Cambria" pitchFamily="18" charset="0"/>
              </a:rPr>
              <a:t>Extra:  </a:t>
            </a:r>
            <a:r>
              <a:rPr lang="en-US" altLang="en-US" sz="2100" dirty="0">
                <a:latin typeface="Cambria" pitchFamily="18" charset="0"/>
              </a:rPr>
              <a:t>How could you change this to accept </a:t>
            </a:r>
            <a:r>
              <a:rPr lang="en-US" altLang="en-US" sz="2100" i="1" dirty="0">
                <a:latin typeface="Cambria" pitchFamily="18" charset="0"/>
              </a:rPr>
              <a:t>palindromes?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59410" name="Up Arrow 36"/>
          <p:cNvSpPr>
            <a:spLocks noChangeArrowheads="1"/>
          </p:cNvSpPr>
          <p:nvPr/>
        </p:nvSpPr>
        <p:spPr bwMode="auto">
          <a:xfrm>
            <a:off x="2155825" y="1752600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4" name="Text Box 6"/>
          <p:cNvSpPr txBox="1">
            <a:spLocks noChangeArrowheads="1"/>
          </p:cNvSpPr>
          <p:nvPr/>
        </p:nvSpPr>
        <p:spPr bwMode="auto">
          <a:xfrm>
            <a:off x="1981200" y="23813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 i="1">
                <a:latin typeface="Cambria" pitchFamily="18" charset="0"/>
              </a:rPr>
              <a:t>Name(s) __________________________________</a:t>
            </a:r>
            <a:r>
              <a:rPr lang="en-US" altLang="en-US" sz="2700" i="1">
                <a:latin typeface="Cambria" pitchFamily="18" charset="0"/>
              </a:rPr>
              <a:t>    </a:t>
            </a:r>
            <a:r>
              <a:rPr lang="en-US" altLang="en-US" sz="4200" i="1">
                <a:latin typeface="Cambria" pitchFamily="18" charset="0"/>
              </a:rPr>
              <a:t>Quiz</a:t>
            </a: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6994525" y="6461125"/>
            <a:ext cx="1997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C00000"/>
                </a:solidFill>
                <a:latin typeface="Cambria" pitchFamily="18" charset="0"/>
              </a:rPr>
              <a:t>(just a thought experiment)</a:t>
            </a:r>
            <a:endParaRPr lang="en-US" altLang="en-US" sz="1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52720" y="638280"/>
              <a:ext cx="7134480" cy="5000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3360" y="628920"/>
                <a:ext cx="7153200" cy="50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9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381000" y="5715000"/>
            <a:ext cx="84582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116013" y="2057400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381000" y="5816600"/>
            <a:ext cx="6781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 b="1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228600" y="1752600"/>
            <a:ext cx="1254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2286000" y="152400"/>
            <a:ext cx="12684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AF9"/>
                </a:solidFill>
                <a:latin typeface="Times" charset="0"/>
              </a:rPr>
              <a:t>the input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828800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mbria" pitchFamily="18" charset="0"/>
              </a:rPr>
              <a:t>READ SYMBOL</a:t>
            </a: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9436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mbria" pitchFamily="18" charset="0"/>
              </a:rPr>
              <a:t>WRITE SYMBOL</a:t>
            </a: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4676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7818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467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67600" y="454977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1113" y="3810000"/>
            <a:ext cx="20256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mbria" pitchFamily="18" charset="0"/>
              </a:rPr>
              <a:t>an accepting state </a:t>
            </a:r>
            <a:r>
              <a:rPr lang="en-US" altLang="en-US" sz="1500" b="1">
                <a:latin typeface="Cambria" pitchFamily="18" charset="0"/>
              </a:rPr>
              <a:t>always halts </a:t>
            </a:r>
            <a:r>
              <a:rPr lang="en-US" altLang="en-US" sz="1500">
                <a:latin typeface="Cambria" pitchFamily="18" charset="0"/>
              </a:rPr>
              <a:t>and then basks in its success!</a:t>
            </a:r>
          </a:p>
        </p:txBody>
      </p:sp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640" y="80280"/>
              <a:ext cx="8992440" cy="5697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80" y="70920"/>
                <a:ext cx="9011160" cy="57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83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err="1">
                <a:latin typeface="Cambria" panose="02040503050406030204" pitchFamily="18" charset="0"/>
              </a:rPr>
              <a:t>vPool</a:t>
            </a:r>
            <a:r>
              <a:rPr lang="en-US" altLang="en-US" sz="4200" dirty="0">
                <a:latin typeface="Cambria" panose="02040503050406030204" pitchFamily="18" charset="0"/>
              </a:rPr>
              <a:t> – physics?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pic>
        <p:nvPicPr>
          <p:cNvPr id="40963" name="Picture 4" descr="http://upload.wikimedia.org/wikipedia/commons/2/2c/Elastischer_sto%C3%9F_2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334250" cy="419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Rectangle 45"/>
          <p:cNvSpPr>
            <a:spLocks noChangeArrowheads="1"/>
          </p:cNvSpPr>
          <p:nvPr/>
        </p:nvSpPr>
        <p:spPr bwMode="auto">
          <a:xfrm>
            <a:off x="4267200" y="457200"/>
            <a:ext cx="449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Calibri" panose="020F0502020204030204" pitchFamily="34" charset="0"/>
              </a:rPr>
              <a:t>http://en.wikipedia.org/wiki/Elastic_collision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6172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provided on the </a:t>
            </a:r>
            <a:r>
              <a:rPr lang="en-US" dirty="0" err="1" smtClean="0">
                <a:latin typeface="Calibri" panose="020F0502020204030204" pitchFamily="34" charset="0"/>
              </a:rPr>
              <a:t>vPool</a:t>
            </a:r>
            <a:r>
              <a:rPr lang="en-US" dirty="0" smtClean="0">
                <a:latin typeface="Calibri" panose="020F0502020204030204" pitchFamily="34" charset="0"/>
              </a:rPr>
              <a:t> project page…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21732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3352800" y="533400"/>
            <a:ext cx="5257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err="1">
                <a:latin typeface="Cambria" panose="02040503050406030204" pitchFamily="18" charset="0"/>
              </a:rPr>
              <a:t>Bijections</a:t>
            </a:r>
            <a:r>
              <a:rPr lang="en-US" altLang="en-US" sz="2200" dirty="0">
                <a:latin typeface="Cambria" panose="02040503050406030204" pitchFamily="18" charset="0"/>
              </a:rPr>
              <a:t> </a:t>
            </a:r>
            <a:r>
              <a:rPr lang="en-US" altLang="en-US" sz="2200" dirty="0" smtClean="0">
                <a:latin typeface="Cambria" panose="02040503050406030204" pitchFamily="18" charset="0"/>
              </a:rPr>
              <a:t>also define equal-sized </a:t>
            </a:r>
            <a:r>
              <a:rPr lang="en-US" altLang="en-US" sz="2200" u="sng" dirty="0" smtClean="0">
                <a:latin typeface="Cambria" panose="02040503050406030204" pitchFamily="18" charset="0"/>
              </a:rPr>
              <a:t>infinite</a:t>
            </a:r>
            <a:r>
              <a:rPr lang="en-US" altLang="en-US" sz="2200" dirty="0" smtClean="0">
                <a:latin typeface="Cambria" panose="02040503050406030204" pitchFamily="18" charset="0"/>
              </a:rPr>
              <a:t> </a:t>
            </a:r>
            <a:r>
              <a:rPr lang="en-US" altLang="en-US" sz="2200" dirty="0">
                <a:latin typeface="Cambria" panose="02040503050406030204" pitchFamily="18" charset="0"/>
              </a:rPr>
              <a:t>sets, </a:t>
            </a:r>
            <a:r>
              <a:rPr lang="en-US" altLang="en-US" sz="2200" dirty="0" smtClean="0">
                <a:latin typeface="Cambria" panose="02040503050406030204" pitchFamily="18" charset="0"/>
              </a:rPr>
              <a:t>but the results are surprising!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64516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4517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64518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64519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64520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Arial" pitchFamily="34" charset="0"/>
              </a:rPr>
              <a:t>N</a:t>
            </a:r>
            <a:r>
              <a:rPr lang="en-US" altLang="en-US" sz="2800">
                <a:latin typeface="Arial" pitchFamily="34" charset="0"/>
              </a:rPr>
              <a:t> = { 1, 2, 3, 4, 5, … }</a:t>
            </a:r>
          </a:p>
        </p:txBody>
      </p:sp>
      <p:sp>
        <p:nvSpPr>
          <p:cNvPr id="64521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 = { 2, 4, 6, 8, 10, … }</a:t>
            </a:r>
          </a:p>
        </p:txBody>
      </p:sp>
      <p:sp>
        <p:nvSpPr>
          <p:cNvPr id="64522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 b="1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64523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64526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8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9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0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1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2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3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4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5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4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81040" y="2095560"/>
              <a:ext cx="7744320" cy="2962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680" y="2086200"/>
                <a:ext cx="7763040" cy="29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79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mbria" panose="02040503050406030204" pitchFamily="18" charset="0"/>
              </a:rPr>
              <a:t>This seems </a:t>
            </a:r>
            <a:r>
              <a:rPr lang="en-US" altLang="en-US" sz="3600" b="1" i="1" dirty="0">
                <a:latin typeface="Cambria" panose="02040503050406030204" pitchFamily="18" charset="0"/>
              </a:rPr>
              <a:t>irrational</a:t>
            </a:r>
            <a:r>
              <a:rPr lang="en-US" altLang="en-US" sz="3600" i="1" dirty="0">
                <a:latin typeface="Cambria" panose="02040503050406030204" pitchFamily="18" charset="0"/>
              </a:rPr>
              <a:t> </a:t>
            </a:r>
            <a:endParaRPr lang="en-US" altLang="en-US" sz="3600" dirty="0">
              <a:latin typeface="Cambria" panose="02040503050406030204" pitchFamily="18" charset="0"/>
            </a:endParaRPr>
          </a:p>
        </p:txBody>
      </p:sp>
      <p:sp>
        <p:nvSpPr>
          <p:cNvPr id="65539" name="Text Box 15"/>
          <p:cNvSpPr txBox="1">
            <a:spLocks noChangeArrowheads="1"/>
          </p:cNvSpPr>
          <p:nvPr/>
        </p:nvSpPr>
        <p:spPr bwMode="auto">
          <a:xfrm>
            <a:off x="6671733" y="1241778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65540" name="Text Box 16"/>
          <p:cNvSpPr txBox="1">
            <a:spLocks noChangeArrowheads="1"/>
          </p:cNvSpPr>
          <p:nvPr/>
        </p:nvSpPr>
        <p:spPr bwMode="auto">
          <a:xfrm>
            <a:off x="779463" y="1447800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err="1">
                <a:solidFill>
                  <a:srgbClr val="8E0103"/>
                </a:solidFill>
                <a:latin typeface="Cambria" panose="02040503050406030204" pitchFamily="18" charset="0"/>
              </a:rPr>
              <a:t>Rationals</a:t>
            </a:r>
            <a:endParaRPr lang="en-US" altLang="en-US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65541" name="Rectangle 17"/>
          <p:cNvSpPr>
            <a:spLocks noChangeArrowheads="1"/>
          </p:cNvSpPr>
          <p:nvPr/>
        </p:nvSpPr>
        <p:spPr bwMode="auto">
          <a:xfrm>
            <a:off x="6232525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ambria" panose="02040503050406030204" pitchFamily="18" charset="0"/>
              </a:rPr>
              <a:t>{ 1, 2, 3, 4, 5, … }</a:t>
            </a:r>
          </a:p>
        </p:txBody>
      </p:sp>
      <p:sp>
        <p:nvSpPr>
          <p:cNvPr id="65542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solidFill>
                  <a:srgbClr val="8E0103"/>
                </a:solidFill>
                <a:latin typeface="Cambria" panose="02040503050406030204" pitchFamily="18" charset="0"/>
              </a:rPr>
              <a:t>{                              </a:t>
            </a:r>
            <a:r>
              <a:rPr lang="en-US" altLang="en-US" sz="2200" b="1" dirty="0" smtClean="0">
                <a:solidFill>
                  <a:srgbClr val="8E0103"/>
                </a:solidFill>
                <a:latin typeface="Cambria" panose="02040503050406030204" pitchFamily="18" charset="0"/>
              </a:rPr>
              <a:t>       … </a:t>
            </a:r>
            <a:r>
              <a:rPr lang="en-US" altLang="en-US" sz="2200" b="1" dirty="0">
                <a:solidFill>
                  <a:srgbClr val="8E0103"/>
                </a:solidFill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65543" name="Rectangle 20"/>
          <p:cNvSpPr>
            <a:spLocks noChangeArrowheads="1"/>
          </p:cNvSpPr>
          <p:nvPr/>
        </p:nvSpPr>
        <p:spPr bwMode="auto">
          <a:xfrm>
            <a:off x="567261" y="2112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5544" name="Rectangle 21"/>
          <p:cNvSpPr>
            <a:spLocks noChangeArrowheads="1"/>
          </p:cNvSpPr>
          <p:nvPr/>
        </p:nvSpPr>
        <p:spPr bwMode="auto">
          <a:xfrm>
            <a:off x="567261" y="2493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5545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46" name="Rectangle 23"/>
          <p:cNvSpPr>
            <a:spLocks noChangeArrowheads="1"/>
          </p:cNvSpPr>
          <p:nvPr/>
        </p:nvSpPr>
        <p:spPr bwMode="auto">
          <a:xfrm>
            <a:off x="1018893" y="2109788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84</a:t>
            </a:r>
          </a:p>
        </p:txBody>
      </p:sp>
      <p:sp>
        <p:nvSpPr>
          <p:cNvPr id="65547" name="Rectangle 24"/>
          <p:cNvSpPr>
            <a:spLocks noChangeArrowheads="1"/>
          </p:cNvSpPr>
          <p:nvPr/>
        </p:nvSpPr>
        <p:spPr bwMode="auto">
          <a:xfrm>
            <a:off x="1102248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65548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49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65550" name="Rectangle 27"/>
          <p:cNvSpPr>
            <a:spLocks noChangeArrowheads="1"/>
          </p:cNvSpPr>
          <p:nvPr/>
        </p:nvSpPr>
        <p:spPr bwMode="auto">
          <a:xfrm>
            <a:off x="1672161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65551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52" name="Rectangle 29"/>
          <p:cNvSpPr>
            <a:spLocks noChangeArrowheads="1"/>
          </p:cNvSpPr>
          <p:nvPr/>
        </p:nvSpPr>
        <p:spPr bwMode="auto">
          <a:xfrm>
            <a:off x="2136493" y="2112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13</a:t>
            </a:r>
          </a:p>
        </p:txBody>
      </p:sp>
      <p:sp>
        <p:nvSpPr>
          <p:cNvPr id="65553" name="Rectangle 30"/>
          <p:cNvSpPr>
            <a:spLocks noChangeArrowheads="1"/>
          </p:cNvSpPr>
          <p:nvPr/>
        </p:nvSpPr>
        <p:spPr bwMode="auto">
          <a:xfrm>
            <a:off x="2136493" y="2493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15</a:t>
            </a:r>
          </a:p>
        </p:txBody>
      </p:sp>
      <p:sp>
        <p:nvSpPr>
          <p:cNvPr id="65554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55" name="Rectangle 32"/>
          <p:cNvSpPr>
            <a:spLocks noChangeArrowheads="1"/>
          </p:cNvSpPr>
          <p:nvPr/>
        </p:nvSpPr>
        <p:spPr bwMode="auto">
          <a:xfrm>
            <a:off x="865188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6" name="Rectangle 33"/>
          <p:cNvSpPr>
            <a:spLocks noChangeArrowheads="1"/>
          </p:cNvSpPr>
          <p:nvPr/>
        </p:nvSpPr>
        <p:spPr bwMode="auto">
          <a:xfrm>
            <a:off x="1412875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7" name="Rectangle 34"/>
          <p:cNvSpPr>
            <a:spLocks noChangeArrowheads="1"/>
          </p:cNvSpPr>
          <p:nvPr/>
        </p:nvSpPr>
        <p:spPr bwMode="auto">
          <a:xfrm>
            <a:off x="198596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8" name="Rectangle 35"/>
          <p:cNvSpPr>
            <a:spLocks noChangeArrowheads="1"/>
          </p:cNvSpPr>
          <p:nvPr/>
        </p:nvSpPr>
        <p:spPr bwMode="auto">
          <a:xfrm>
            <a:off x="255111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grpSp>
        <p:nvGrpSpPr>
          <p:cNvPr id="65559" name="Group 36"/>
          <p:cNvGrpSpPr>
            <a:grpSpLocks/>
          </p:cNvGrpSpPr>
          <p:nvPr/>
        </p:nvGrpSpPr>
        <p:grpSpPr bwMode="auto">
          <a:xfrm>
            <a:off x="8524875" y="444500"/>
            <a:ext cx="344488" cy="417513"/>
            <a:chOff x="2928" y="1051"/>
            <a:chExt cx="840" cy="957"/>
          </a:xfrm>
        </p:grpSpPr>
        <p:sp>
          <p:nvSpPr>
            <p:cNvPr id="65562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4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5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6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7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8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9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0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1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60" name="Text Box 50"/>
          <p:cNvSpPr txBox="1">
            <a:spLocks noChangeArrowheads="1"/>
          </p:cNvSpPr>
          <p:nvPr/>
        </p:nvSpPr>
        <p:spPr bwMode="auto">
          <a:xfrm>
            <a:off x="7373938" y="150813"/>
            <a:ext cx="1441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100" b="1">
                <a:solidFill>
                  <a:srgbClr val="008000"/>
                </a:solidFill>
                <a:latin typeface="Cambria" panose="02040503050406030204" pitchFamily="18" charset="0"/>
              </a:rPr>
              <a:t>That's my line!</a:t>
            </a:r>
          </a:p>
        </p:txBody>
      </p:sp>
      <p:sp>
        <p:nvSpPr>
          <p:cNvPr id="65561" name="Rectangle 19"/>
          <p:cNvSpPr>
            <a:spLocks noChangeArrowheads="1"/>
          </p:cNvSpPr>
          <p:nvPr/>
        </p:nvSpPr>
        <p:spPr bwMode="auto">
          <a:xfrm>
            <a:off x="3448050" y="1147763"/>
            <a:ext cx="23495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>
                <a:latin typeface="Cambria" panose="02040503050406030204" pitchFamily="18" charset="0"/>
              </a:rPr>
              <a:t>Are these sets equal-sized?</a:t>
            </a: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 rot="-5400000">
            <a:off x="-49212" y="4486275"/>
            <a:ext cx="1519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Numerator</a:t>
            </a: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2251075" y="6248400"/>
            <a:ext cx="1801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Denominator</a:t>
            </a: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1354138" y="35401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1/1</a:t>
            </a: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1354138" y="41910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2/1</a:t>
            </a: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2030413" y="35337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1/2</a:t>
            </a: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2030413" y="41846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2/2</a:t>
            </a: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746375" y="35417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1/3</a:t>
            </a: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2746375" y="41925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2/3</a:t>
            </a: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3422650" y="35353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1/4</a:t>
            </a: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3422650" y="41862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2/4</a:t>
            </a: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4194175" y="35448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1/5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4194175" y="41957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2/5</a:t>
            </a: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4870450" y="35385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1/6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4870450" y="419100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2/6</a:t>
            </a: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1354138" y="488791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3/1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1354138" y="553878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4/1</a:t>
            </a:r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2030413" y="488315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3/2</a:t>
            </a: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2030413" y="55340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4/2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2746375" y="48895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3/3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2746375" y="55403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4/3</a:t>
            </a:r>
          </a:p>
        </p:txBody>
      </p:sp>
      <p:sp>
        <p:nvSpPr>
          <p:cNvPr id="59" name="Rectangle 24"/>
          <p:cNvSpPr>
            <a:spLocks noChangeArrowheads="1"/>
          </p:cNvSpPr>
          <p:nvPr/>
        </p:nvSpPr>
        <p:spPr bwMode="auto">
          <a:xfrm>
            <a:off x="3422650" y="48831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3/4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422650" y="55356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4/4</a:t>
            </a: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194175" y="48926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3/5</a:t>
            </a:r>
          </a:p>
        </p:txBody>
      </p:sp>
      <p:sp>
        <p:nvSpPr>
          <p:cNvPr id="62" name="Rectangle 24"/>
          <p:cNvSpPr>
            <a:spLocks noChangeArrowheads="1"/>
          </p:cNvSpPr>
          <p:nvPr/>
        </p:nvSpPr>
        <p:spPr bwMode="auto">
          <a:xfrm>
            <a:off x="4194175" y="55435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4/5</a:t>
            </a:r>
          </a:p>
        </p:txBody>
      </p:sp>
      <p:sp>
        <p:nvSpPr>
          <p:cNvPr id="63" name="Rectangle 24"/>
          <p:cNvSpPr>
            <a:spLocks noChangeArrowheads="1"/>
          </p:cNvSpPr>
          <p:nvPr/>
        </p:nvSpPr>
        <p:spPr bwMode="auto">
          <a:xfrm>
            <a:off x="4870450" y="48879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3/6</a:t>
            </a: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4870450" y="55387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4/6</a:t>
            </a:r>
          </a:p>
        </p:txBody>
      </p:sp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5780901" y="3441357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5791200" y="4064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7" name="Rectangle 22"/>
          <p:cNvSpPr>
            <a:spLocks noChangeArrowheads="1"/>
          </p:cNvSpPr>
          <p:nvPr/>
        </p:nvSpPr>
        <p:spPr bwMode="auto">
          <a:xfrm>
            <a:off x="5791200" y="4800600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5791200" y="54365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1383957" y="5969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24080" y="809640"/>
              <a:ext cx="7315560" cy="532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4720" y="800280"/>
                <a:ext cx="7334280" cy="53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3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381000" y="1524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" y="196065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0" y="302219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7282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10921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52800" y="-4465"/>
            <a:ext cx="172707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524000" y="28468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52600" y="2846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2600" y="3227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" y="409417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0" y="3917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&lt; 3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4298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9878" y="1042416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9878" y="3593055"/>
            <a:ext cx="3759322" cy="661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1524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079878" y="5385816"/>
            <a:ext cx="3759322" cy="9079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prog2(x-2)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9878" y="2742842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9878" y="4366324"/>
            <a:ext cx="3759322" cy="90794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[1,2]: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79878" y="1892629"/>
            <a:ext cx="37593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51816" y="5606510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How many </a:t>
            </a:r>
            <a:r>
              <a:rPr lang="en-US" altLang="en-US" sz="1500" u="sng" dirty="0" smtClean="0">
                <a:latin typeface="Calibri" panose="020F0502020204030204" pitchFamily="34" charset="0"/>
              </a:rPr>
              <a:t>different</a:t>
            </a:r>
            <a:r>
              <a:rPr lang="en-US" altLang="en-US" sz="1500" dirty="0" smtClean="0">
                <a:latin typeface="Calibri" panose="020F0502020204030204" pitchFamily="34" charset="0"/>
              </a:rPr>
              <a:t> math. functions are in the left column?  </a:t>
            </a:r>
          </a:p>
        </p:txBody>
      </p:sp>
      <p:sp>
        <p:nvSpPr>
          <p:cNvPr id="50" name="Left Brace 49"/>
          <p:cNvSpPr/>
          <p:nvPr/>
        </p:nvSpPr>
        <p:spPr>
          <a:xfrm>
            <a:off x="1533144" y="39136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>
            <a:off x="1505712" y="178822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" y="6047851"/>
            <a:ext cx="44729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How many </a:t>
            </a:r>
            <a:r>
              <a:rPr lang="en-US" altLang="en-US" sz="1500" u="sng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programs are in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right column?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816" y="6489192"/>
            <a:ext cx="84825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Which set has more different items: </a:t>
            </a:r>
            <a:r>
              <a:rPr lang="en-US" altLang="en-US" sz="15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functions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or </a:t>
            </a:r>
            <a:r>
              <a:rPr lang="en-US" altLang="en-US" sz="15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programs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?   Or are there the same amount of each?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51816" y="5165169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Match each program with the function it computes.</a:t>
            </a: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 rot="20960205">
            <a:off x="1289049" y="2330418"/>
            <a:ext cx="3136900" cy="2032000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Comic Sans MS" pitchFamily="66" charset="0"/>
              </a:rPr>
              <a:t>There are </a:t>
            </a:r>
            <a:r>
              <a:rPr lang="en-US" altLang="en-US" sz="4200" u="sng" dirty="0" smtClean="0">
                <a:latin typeface="Comic Sans MS" pitchFamily="66" charset="0"/>
              </a:rPr>
              <a:t>many</a:t>
            </a:r>
            <a:r>
              <a:rPr lang="en-US" altLang="en-US" sz="4200" dirty="0" smtClean="0">
                <a:latin typeface="Comic Sans MS" pitchFamily="66" charset="0"/>
              </a:rPr>
              <a:t> more </a:t>
            </a:r>
            <a:r>
              <a:rPr lang="en-US" altLang="en-US" sz="4200" dirty="0">
                <a:latin typeface="Comic Sans MS" pitchFamily="66" charset="0"/>
              </a:rPr>
              <a:t>of these …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 rot="21054712">
            <a:off x="5269063" y="2597118"/>
            <a:ext cx="2565400" cy="1498600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 dirty="0">
                <a:latin typeface="Comic Sans MS" pitchFamily="66" charset="0"/>
              </a:rPr>
              <a:t>than these!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 rot="21054712">
            <a:off x="5961213" y="3978569"/>
            <a:ext cx="1695450" cy="366712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Arial" pitchFamily="34" charset="0"/>
              </a:rPr>
              <a:t>p</a:t>
            </a:r>
            <a:r>
              <a:rPr lang="en-US" altLang="en-US" sz="1800" dirty="0" smtClean="0">
                <a:latin typeface="Arial" pitchFamily="34" charset="0"/>
              </a:rPr>
              <a:t>rograms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 rot="20960205">
            <a:off x="1831896" y="4245888"/>
            <a:ext cx="2743199" cy="369332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Arial" pitchFamily="34" charset="0"/>
              </a:rPr>
              <a:t>mathematical functions</a:t>
            </a:r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ChangeArrowheads="1"/>
          </p:cNvSpPr>
          <p:nvPr/>
        </p:nvSpPr>
        <p:spPr bwMode="auto">
          <a:xfrm>
            <a:off x="3184525" y="149225"/>
            <a:ext cx="5654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Cantor </a:t>
            </a:r>
            <a:r>
              <a:rPr lang="en-US" altLang="en-US" sz="4200" dirty="0" err="1">
                <a:latin typeface="Cambria" panose="02040503050406030204" pitchFamily="18" charset="0"/>
              </a:rPr>
              <a:t>Diagonalization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pic>
        <p:nvPicPr>
          <p:cNvPr id="69638" name="Picture 35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36"/>
          <p:cNvSpPr txBox="1">
            <a:spLocks noChangeArrowheads="1"/>
          </p:cNvSpPr>
          <p:nvPr/>
        </p:nvSpPr>
        <p:spPr bwMode="auto">
          <a:xfrm>
            <a:off x="1459737" y="196850"/>
            <a:ext cx="1484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Cambria" panose="02040503050406030204" pitchFamily="18" charset="0"/>
              </a:rPr>
              <a:t>Georg Cantor</a:t>
            </a:r>
          </a:p>
          <a:p>
            <a:pPr algn="ctr"/>
            <a:r>
              <a:rPr lang="en-US" altLang="en-US" sz="1800">
                <a:latin typeface="Cambria" panose="02040503050406030204" pitchFamily="18" charset="0"/>
              </a:rPr>
              <a:t>1845-1918</a:t>
            </a:r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69643" name="TextBox 9"/>
          <p:cNvSpPr txBox="1">
            <a:spLocks noChangeArrowheads="1"/>
          </p:cNvSpPr>
          <p:nvPr/>
        </p:nvSpPr>
        <p:spPr bwMode="auto">
          <a:xfrm>
            <a:off x="1295400" y="3719513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.333333333333333…</a:t>
            </a:r>
          </a:p>
        </p:txBody>
      </p:sp>
      <p:sp>
        <p:nvSpPr>
          <p:cNvPr id="69644" name="TextBox 9"/>
          <p:cNvSpPr txBox="1">
            <a:spLocks noChangeArrowheads="1"/>
          </p:cNvSpPr>
          <p:nvPr/>
        </p:nvSpPr>
        <p:spPr bwMode="auto">
          <a:xfrm>
            <a:off x="1295400" y="4303713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.424242424242424…</a:t>
            </a:r>
          </a:p>
        </p:txBody>
      </p:sp>
      <p:sp>
        <p:nvSpPr>
          <p:cNvPr id="69645" name="TextBox 9"/>
          <p:cNvSpPr txBox="1">
            <a:spLocks noChangeArrowheads="1"/>
          </p:cNvSpPr>
          <p:nvPr/>
        </p:nvSpPr>
        <p:spPr bwMode="auto">
          <a:xfrm>
            <a:off x="1295400" y="48514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.314159426535897…</a:t>
            </a:r>
          </a:p>
        </p:txBody>
      </p:sp>
      <p:sp>
        <p:nvSpPr>
          <p:cNvPr id="69646" name="TextBox 9"/>
          <p:cNvSpPr txBox="1">
            <a:spLocks noChangeArrowheads="1"/>
          </p:cNvSpPr>
          <p:nvPr/>
        </p:nvSpPr>
        <p:spPr bwMode="auto">
          <a:xfrm>
            <a:off x="1295400" y="5435600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.090909090909090…</a:t>
            </a:r>
          </a:p>
        </p:txBody>
      </p:sp>
      <p:sp>
        <p:nvSpPr>
          <p:cNvPr id="69647" name="Rectangle 2"/>
          <p:cNvSpPr>
            <a:spLocks noChangeArrowheads="1"/>
          </p:cNvSpPr>
          <p:nvPr/>
        </p:nvSpPr>
        <p:spPr bwMode="auto">
          <a:xfrm>
            <a:off x="1517650" y="401161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1524000" y="456882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1524000" y="513397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1524000" y="571976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0565" y="1092627"/>
            <a:ext cx="5531835" cy="415498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altLang="en-US" sz="2100" dirty="0">
                <a:latin typeface="Cambria" panose="02040503050406030204" pitchFamily="18" charset="0"/>
              </a:rPr>
              <a:t>T</a:t>
            </a:r>
            <a:r>
              <a:rPr lang="en-US" altLang="en-US" sz="2100" dirty="0" smtClean="0">
                <a:latin typeface="Cambria" panose="02040503050406030204" pitchFamily="18" charset="0"/>
              </a:rPr>
              <a:t>here are always real #s missing from </a:t>
            </a:r>
            <a:r>
              <a:rPr lang="en-US" altLang="en-US" sz="2100" b="1" i="1" dirty="0" smtClean="0">
                <a:latin typeface="Cambria" panose="02040503050406030204" pitchFamily="18" charset="0"/>
              </a:rPr>
              <a:t>any</a:t>
            </a:r>
            <a:r>
              <a:rPr lang="en-US" altLang="en-US" sz="2100" dirty="0" smtClean="0">
                <a:latin typeface="Cambria" panose="02040503050406030204" pitchFamily="18" charset="0"/>
              </a:rPr>
              <a:t> list!</a:t>
            </a:r>
            <a:endParaRPr lang="en-US" sz="2100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67173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24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500" y="3287664"/>
            <a:ext cx="130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consider any matching…</a:t>
            </a:r>
            <a:endParaRPr lang="en-US" sz="1200" dirty="0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6770511" y="4023255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6781800" y="45945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6781800" y="51279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6781800" y="57375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3272" y="3718938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487355" y="4323069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490178" y="484800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490178" y="545478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6" name="Picture 36" descr="Screen shot 2011-11-21 at 3.12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6" y="2022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819360" y="2133720"/>
              <a:ext cx="5724720" cy="4496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0000" y="2124360"/>
                <a:ext cx="5743440" cy="451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39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9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F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 return   n%2 </a:t>
            </a:r>
            <a:r>
              <a:rPr lang="en-US" altLang="en-US" sz="1600" b="1" dirty="0">
                <a:latin typeface="Century Schoolbook" panose="02040604050505020304" pitchFamily="18" charset="0"/>
              </a:rPr>
              <a:t>== 1</a:t>
            </a:r>
          </a:p>
        </p:txBody>
      </p:sp>
      <p:sp>
        <p:nvSpPr>
          <p:cNvPr id="91150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B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return   n </a:t>
            </a:r>
            <a:r>
              <a:rPr lang="en-US" altLang="en-US" sz="1600" b="1" dirty="0">
                <a:latin typeface="Century Schoolbook" panose="02040604050505020304" pitchFamily="18" charset="0"/>
              </a:rPr>
              <a:t>in [2, 3]</a:t>
            </a:r>
          </a:p>
        </p:txBody>
      </p:sp>
      <p:sp>
        <p:nvSpPr>
          <p:cNvPr id="91151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C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return   </a:t>
            </a:r>
            <a:r>
              <a:rPr lang="en-US" altLang="en-US" sz="1600" b="1" dirty="0">
                <a:latin typeface="Century Schoolbook" panose="02040604050505020304" pitchFamily="18" charset="0"/>
              </a:rPr>
              <a:t>n &gt;= 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42</a:t>
            </a:r>
            <a:endParaRPr lang="en-US" altLang="en-US" sz="1600" b="1" dirty="0">
              <a:latin typeface="Century Schoolbook" panose="02040604050505020304" pitchFamily="18" charset="0"/>
            </a:endParaRPr>
          </a:p>
        </p:txBody>
      </p:sp>
      <p:sp>
        <p:nvSpPr>
          <p:cNvPr id="91152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A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 return   </a:t>
            </a:r>
            <a:r>
              <a:rPr lang="en-US" altLang="en-US" sz="1600" b="1" dirty="0" err="1" smtClean="0">
                <a:latin typeface="Century Schoolbook" panose="02040604050505020304" pitchFamily="18" charset="0"/>
              </a:rPr>
              <a:t>isPrime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</a:t>
            </a:r>
            <a:r>
              <a:rPr lang="en-US" altLang="en-US" sz="1600" b="1" dirty="0">
                <a:latin typeface="Century Schoolbook" panose="02040604050505020304" pitchFamily="18" charset="0"/>
              </a:rPr>
              <a:t>)</a:t>
            </a:r>
          </a:p>
        </p:txBody>
      </p:sp>
      <p:sp>
        <p:nvSpPr>
          <p:cNvPr id="91153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D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return   isPowerOf2(n</a:t>
            </a:r>
            <a:r>
              <a:rPr lang="en-US" altLang="en-US" sz="1600" b="1" dirty="0">
                <a:latin typeface="Century Schoolbook" panose="02040604050505020304" pitchFamily="18" charset="0"/>
              </a:rPr>
              <a:t>)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E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 return   True</a:t>
            </a:r>
            <a:endParaRPr lang="en-US" altLang="en-US" sz="1600" b="1" dirty="0">
              <a:latin typeface="Century Schoolbook" panose="02040604050505020304" pitchFamily="18" charset="0"/>
            </a:endParaRPr>
          </a:p>
        </p:txBody>
      </p:sp>
      <p:cxnSp>
        <p:nvCxnSpPr>
          <p:cNvPr id="8" name="Straight Connector 7"/>
          <p:cNvCxnSpPr>
            <a:endCxn id="91150" idx="1"/>
          </p:cNvCxnSpPr>
          <p:nvPr/>
        </p:nvCxnSpPr>
        <p:spPr>
          <a:xfrm>
            <a:off x="4100181" y="3133725"/>
            <a:ext cx="1188667" cy="52423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8449435" y="6000425"/>
            <a:ext cx="737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Curse you, cursive!</a:t>
            </a:r>
            <a:endParaRPr lang="en-US" altLang="en-US" sz="9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2" name="Group 15"/>
          <p:cNvGrpSpPr>
            <a:grpSpLocks/>
          </p:cNvGrpSpPr>
          <p:nvPr/>
        </p:nvGrpSpPr>
        <p:grpSpPr bwMode="auto">
          <a:xfrm>
            <a:off x="8647289" y="6400801"/>
            <a:ext cx="357135" cy="391662"/>
            <a:chOff x="2928" y="1051"/>
            <a:chExt cx="840" cy="957"/>
          </a:xfrm>
        </p:grpSpPr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6046251" y="953529"/>
            <a:ext cx="18167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 i="1" dirty="0" smtClean="0">
                <a:latin typeface="Cambria" panose="02040503050406030204" pitchFamily="18" charset="0"/>
              </a:rPr>
              <a:t>mathematical</a:t>
            </a:r>
            <a:endParaRPr lang="en-US" altLang="en-US" sz="1500" i="1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38320" y="2876400"/>
              <a:ext cx="8420400" cy="3534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960" y="2867040"/>
                <a:ext cx="8439120" cy="355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94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n%2 </a:t>
            </a:r>
            <a:r>
              <a:rPr lang="en-US" altLang="en-US" sz="2000" b="1" dirty="0">
                <a:latin typeface="Harrington" panose="04040505050A02020702" pitchFamily="82" charset="0"/>
              </a:rPr>
              <a:t>== 1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n </a:t>
            </a:r>
            <a:r>
              <a:rPr lang="en-US" altLang="en-US" sz="2000" b="1" dirty="0">
                <a:latin typeface="Harrington" panose="04040505050A02020702" pitchFamily="82" charset="0"/>
              </a:rPr>
              <a:t>in [2, 3]</a:t>
            </a: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</a:t>
            </a:r>
            <a:r>
              <a:rPr lang="en-US" altLang="en-US" sz="2000" b="1" dirty="0">
                <a:latin typeface="Harrington" panose="04040505050A02020702" pitchFamily="82" charset="0"/>
              </a:rPr>
              <a:t>n &gt;= 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42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</a:t>
            </a:r>
            <a:r>
              <a:rPr lang="en-US" altLang="en-US" sz="2000" b="1" dirty="0" err="1" smtClean="0">
                <a:latin typeface="Harrington" panose="04040505050A02020702" pitchFamily="82" charset="0"/>
              </a:rPr>
              <a:t>isPrime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isPowerOf2(n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True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8449435" y="6000425"/>
            <a:ext cx="737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Curse you, cursive!</a:t>
            </a:r>
            <a:endParaRPr lang="en-US" altLang="en-US" sz="9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4" name="Group 15"/>
          <p:cNvGrpSpPr>
            <a:grpSpLocks/>
          </p:cNvGrpSpPr>
          <p:nvPr/>
        </p:nvGrpSpPr>
        <p:grpSpPr bwMode="auto">
          <a:xfrm>
            <a:off x="8647289" y="6400801"/>
            <a:ext cx="357135" cy="391662"/>
            <a:chOff x="2928" y="1051"/>
            <a:chExt cx="840" cy="957"/>
          </a:xfrm>
        </p:grpSpPr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82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n%2 </a:t>
            </a:r>
            <a:r>
              <a:rPr lang="en-US" altLang="en-US" sz="2000" b="1" dirty="0">
                <a:latin typeface="Harrington" panose="04040505050A02020702" pitchFamily="82" charset="0"/>
              </a:rPr>
              <a:t>== 1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n </a:t>
            </a:r>
            <a:r>
              <a:rPr lang="en-US" altLang="en-US" sz="2000" b="1" dirty="0">
                <a:latin typeface="Harrington" panose="04040505050A02020702" pitchFamily="82" charset="0"/>
              </a:rPr>
              <a:t>in [2, 3]</a:t>
            </a: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</a:t>
            </a:r>
            <a:r>
              <a:rPr lang="en-US" altLang="en-US" sz="2000" b="1" dirty="0">
                <a:latin typeface="Harrington" panose="04040505050A02020702" pitchFamily="82" charset="0"/>
              </a:rPr>
              <a:t>n &gt;= 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42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</a:t>
            </a:r>
            <a:r>
              <a:rPr lang="en-US" altLang="en-US" sz="2000" b="1" dirty="0" err="1" smtClean="0">
                <a:latin typeface="Harrington" panose="04040505050A02020702" pitchFamily="82" charset="0"/>
              </a:rPr>
              <a:t>isPrime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isPowerOf2(n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True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21149612">
            <a:off x="2688845" y="2059936"/>
            <a:ext cx="3749943" cy="83099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For each real number, there's a unique function!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168982" y="177800"/>
            <a:ext cx="429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lots of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</a:t>
            </a:r>
            <a:endParaRPr lang="en-US" altLang="en-US" sz="24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242360" y="619479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4265085" y="6053667"/>
            <a:ext cx="4802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 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"a few"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programs</a:t>
            </a: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6262" name="Rectangle 9"/>
          <p:cNvSpPr>
            <a:spLocks noChangeArrowheads="1"/>
          </p:cNvSpPr>
          <p:nvPr/>
        </p:nvSpPr>
        <p:spPr bwMode="auto">
          <a:xfrm>
            <a:off x="5551948" y="6434491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008000"/>
                </a:solidFill>
                <a:latin typeface="Cambria" pitchFamily="18" charset="0"/>
              </a:rPr>
              <a:t>countably</a:t>
            </a:r>
            <a:r>
              <a:rPr lang="en-US" altLang="en-US" sz="1800" dirty="0" smtClean="0">
                <a:solidFill>
                  <a:srgbClr val="008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008000"/>
              </a:solidFill>
              <a:latin typeface="Cambria" pitchFamily="18" charset="0"/>
            </a:endParaRPr>
          </a:p>
        </p:txBody>
      </p:sp>
      <p:pic>
        <p:nvPicPr>
          <p:cNvPr id="9626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38" descr="Screen shot 2011-11-21 at 3.12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  </a:t>
            </a:r>
            <a:r>
              <a:rPr lang="en-US" altLang="en-US" sz="1200" dirty="0">
                <a:latin typeface="Calibri" pitchFamily="34" charset="0"/>
              </a:rPr>
              <a:t>(uncountable)</a:t>
            </a:r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Calibri" pitchFamily="34" charset="0"/>
              </a:rPr>
              <a:t>Programs </a:t>
            </a:r>
            <a:r>
              <a:rPr lang="en-US" altLang="en-US" sz="1200" dirty="0">
                <a:latin typeface="Calibri" pitchFamily="34" charset="0"/>
              </a:rPr>
              <a:t>(countable)</a:t>
            </a:r>
          </a:p>
        </p:txBody>
      </p:sp>
      <p:sp>
        <p:nvSpPr>
          <p:cNvPr id="96267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70" name="Line 29"/>
          <p:cNvSpPr>
            <a:spLocks noChangeShapeType="1"/>
          </p:cNvSpPr>
          <p:nvPr/>
        </p:nvSpPr>
        <p:spPr bwMode="auto">
          <a:xfrm flipV="1">
            <a:off x="7147719" y="5181600"/>
            <a:ext cx="4430" cy="838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271" name="Picture 29" descr="http://www.how-to-draw-cartoons-online.com/image-files/sea-monster-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276956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Rectangle 1"/>
          <p:cNvSpPr>
            <a:spLocks noChangeArrowheads="1"/>
          </p:cNvSpPr>
          <p:nvPr/>
        </p:nvSpPr>
        <p:spPr bwMode="auto">
          <a:xfrm>
            <a:off x="350749" y="3177220"/>
            <a:ext cx="23924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i="1" dirty="0">
                <a:latin typeface="Cambria" panose="02040503050406030204" pitchFamily="18" charset="0"/>
              </a:rPr>
              <a:t>What's </a:t>
            </a:r>
            <a:r>
              <a:rPr lang="en-US" altLang="en-US" sz="2100" i="1" dirty="0" smtClean="0">
                <a:latin typeface="Cambria" panose="02040503050406030204" pitchFamily="18" charset="0"/>
              </a:rPr>
              <a:t> swimming </a:t>
            </a:r>
            <a:r>
              <a:rPr lang="en-US" altLang="en-US" sz="2100" i="1" dirty="0">
                <a:latin typeface="Cambria" panose="02040503050406030204" pitchFamily="18" charset="0"/>
              </a:rPr>
              <a:t>around out here?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631244" y="990424"/>
            <a:ext cx="0" cy="924719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168982" y="177800"/>
            <a:ext cx="429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lots of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</a:t>
            </a:r>
            <a:endParaRPr lang="en-US" altLang="en-US" sz="24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242360" y="619479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4265085" y="6053667"/>
            <a:ext cx="4802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 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"a few"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programs</a:t>
            </a: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6262" name="Rectangle 9"/>
          <p:cNvSpPr>
            <a:spLocks noChangeArrowheads="1"/>
          </p:cNvSpPr>
          <p:nvPr/>
        </p:nvSpPr>
        <p:spPr bwMode="auto">
          <a:xfrm>
            <a:off x="5551948" y="6434491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008000"/>
                </a:solidFill>
                <a:latin typeface="Cambria" pitchFamily="18" charset="0"/>
              </a:rPr>
              <a:t>countably</a:t>
            </a:r>
            <a:r>
              <a:rPr lang="en-US" altLang="en-US" sz="1800" dirty="0" smtClean="0">
                <a:solidFill>
                  <a:srgbClr val="008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008000"/>
              </a:solidFill>
              <a:latin typeface="Cambria" pitchFamily="18" charset="0"/>
            </a:endParaRPr>
          </a:p>
        </p:txBody>
      </p:sp>
      <p:pic>
        <p:nvPicPr>
          <p:cNvPr id="9626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38" descr="Screen shot 2011-11-21 at 3.12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  </a:t>
            </a:r>
            <a:r>
              <a:rPr lang="en-US" altLang="en-US" sz="1200" dirty="0">
                <a:latin typeface="Calibri" pitchFamily="34" charset="0"/>
              </a:rPr>
              <a:t>(uncountable)</a:t>
            </a:r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Calibri" pitchFamily="34" charset="0"/>
              </a:rPr>
              <a:t>Programs </a:t>
            </a:r>
            <a:r>
              <a:rPr lang="en-US" altLang="en-US" sz="1200" dirty="0">
                <a:latin typeface="Calibri" pitchFamily="34" charset="0"/>
              </a:rPr>
              <a:t>(countable)</a:t>
            </a:r>
          </a:p>
        </p:txBody>
      </p:sp>
      <p:sp>
        <p:nvSpPr>
          <p:cNvPr id="96267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70" name="Line 29"/>
          <p:cNvSpPr>
            <a:spLocks noChangeShapeType="1"/>
          </p:cNvSpPr>
          <p:nvPr/>
        </p:nvSpPr>
        <p:spPr bwMode="auto">
          <a:xfrm flipV="1">
            <a:off x="7147719" y="5181600"/>
            <a:ext cx="4430" cy="838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271" name="Picture 29" descr="http://www.how-to-draw-cartoons-online.com/image-files/sea-monster-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276956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Rectangle 1"/>
          <p:cNvSpPr>
            <a:spLocks noChangeArrowheads="1"/>
          </p:cNvSpPr>
          <p:nvPr/>
        </p:nvSpPr>
        <p:spPr bwMode="auto">
          <a:xfrm>
            <a:off x="350749" y="3177220"/>
            <a:ext cx="23924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i="1" dirty="0">
                <a:latin typeface="Cambria" panose="02040503050406030204" pitchFamily="18" charset="0"/>
              </a:rPr>
              <a:t>What's </a:t>
            </a:r>
            <a:r>
              <a:rPr lang="en-US" altLang="en-US" sz="2100" i="1" dirty="0" smtClean="0">
                <a:latin typeface="Cambria" panose="02040503050406030204" pitchFamily="18" charset="0"/>
              </a:rPr>
              <a:t> swimming </a:t>
            </a:r>
            <a:r>
              <a:rPr lang="en-US" altLang="en-US" sz="2100" i="1" dirty="0">
                <a:latin typeface="Cambria" panose="02040503050406030204" pitchFamily="18" charset="0"/>
              </a:rPr>
              <a:t>around out here?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631244" y="990424"/>
            <a:ext cx="0" cy="924719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778740" y="3915884"/>
            <a:ext cx="2497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008000"/>
                </a:solidFill>
                <a:latin typeface="Harrington" panose="04040505050A02020702" pitchFamily="82" charset="0"/>
              </a:rPr>
              <a:t>I can't even describe it!</a:t>
            </a:r>
            <a:endParaRPr lang="en-US" altLang="en-US" b="1" dirty="0">
              <a:solidFill>
                <a:srgbClr val="008000"/>
              </a:solidFill>
              <a:latin typeface="Harrington" panose="04040505050A02020702" pitchFamily="82" charset="0"/>
            </a:endParaRPr>
          </a:p>
        </p:txBody>
      </p:sp>
      <p:grpSp>
        <p:nvGrpSpPr>
          <p:cNvPr id="39" name="Group 15"/>
          <p:cNvGrpSpPr>
            <a:grpSpLocks/>
          </p:cNvGrpSpPr>
          <p:nvPr/>
        </p:nvGrpSpPr>
        <p:grpSpPr bwMode="auto">
          <a:xfrm>
            <a:off x="640563" y="4177480"/>
            <a:ext cx="357135" cy="391662"/>
            <a:chOff x="2928" y="1051"/>
            <a:chExt cx="840" cy="957"/>
          </a:xfrm>
        </p:grpSpPr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Oval 34"/>
          <p:cNvSpPr/>
          <p:nvPr/>
        </p:nvSpPr>
        <p:spPr>
          <a:xfrm>
            <a:off x="3581400" y="5214937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3603625" y="4964112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Courier New" pitchFamily="49" charset="0"/>
                <a:cs typeface="Courier New" pitchFamily="49" charset="0"/>
              </a:rPr>
              <a:t>kc</a:t>
            </a:r>
            <a:endParaRPr lang="en-US" alt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95800" y="5381625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73"/>
          <p:cNvSpPr>
            <a:spLocks noChangeArrowheads="1"/>
          </p:cNvSpPr>
          <p:nvPr/>
        </p:nvSpPr>
        <p:spPr bwMode="auto">
          <a:xfrm>
            <a:off x="4492625" y="5116512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p:sp>
        <p:nvSpPr>
          <p:cNvPr id="56" name="Down Arrow 55"/>
          <p:cNvSpPr/>
          <p:nvPr/>
        </p:nvSpPr>
        <p:spPr>
          <a:xfrm rot="12226907">
            <a:off x="3059130" y="5360623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13076" y="6045172"/>
            <a:ext cx="3268324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Cambria" panose="02040503050406030204" pitchFamily="18" charset="0"/>
              </a:rPr>
              <a:t>N</a:t>
            </a:r>
            <a:r>
              <a:rPr lang="en-US" sz="4200" dirty="0" smtClean="0">
                <a:latin typeface="Cambria" panose="02040503050406030204" pitchFamily="18" charset="0"/>
              </a:rPr>
              <a:t>ext time...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58" name="Down Arrow 57"/>
          <p:cNvSpPr/>
          <p:nvPr/>
        </p:nvSpPr>
        <p:spPr>
          <a:xfrm rot="13857993">
            <a:off x="3604299" y="5305035"/>
            <a:ext cx="593340" cy="142581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381000" y="232518"/>
            <a:ext cx="8471245" cy="52322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Old English Text MT" panose="03040902040508030806" pitchFamily="66" charset="0"/>
              </a:rPr>
              <a:t>How big is the set of the </a:t>
            </a:r>
            <a:r>
              <a:rPr lang="en-US" altLang="en-US" sz="2800" b="1" i="1" dirty="0">
                <a:latin typeface="Old English Text MT" panose="03040902040508030806" pitchFamily="66" charset="0"/>
              </a:rPr>
              <a:t>human-describable  </a:t>
            </a:r>
            <a:r>
              <a:rPr lang="en-US" altLang="en-US" sz="2800" dirty="0" smtClean="0">
                <a:latin typeface="Old English Text MT" panose="03040902040508030806" pitchFamily="66" charset="0"/>
              </a:rPr>
              <a:t>things... </a:t>
            </a:r>
            <a:r>
              <a:rPr lang="en-US" altLang="en-US" sz="2800" dirty="0">
                <a:latin typeface="Old English Text MT" panose="03040902040508030806" pitchFamily="66" charset="0"/>
              </a:rPr>
              <a:t>?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latin typeface="Calibri" pitchFamily="34" charset="0"/>
              </a:rPr>
              <a:t>Programs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219200" y="3124200"/>
            <a:ext cx="5208588" cy="2039938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82889" y="3624560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Human-describable things…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2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27259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1753" y="446830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&lt;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398" y="6244281"/>
            <a:ext cx="326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Old English Text MT" panose="03040902040508030806" pitchFamily="66" charset="0"/>
              </a:rPr>
              <a:t>Philosophical thinking…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419560" y="4857840"/>
              <a:ext cx="447840" cy="76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0200" y="4848480"/>
                <a:ext cx="466560" cy="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11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7"/>
          <a:stretch>
            <a:fillRect/>
          </a:stretch>
        </p:blipFill>
        <p:spPr bwMode="auto">
          <a:xfrm>
            <a:off x="838200" y="1295400"/>
            <a:ext cx="762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err="1">
                <a:latin typeface="Cambria" panose="02040503050406030204" pitchFamily="18" charset="0"/>
              </a:rPr>
              <a:t>vPool</a:t>
            </a:r>
            <a:r>
              <a:rPr lang="en-US" altLang="en-US" sz="4200" dirty="0">
                <a:latin typeface="Cambria" panose="02040503050406030204" pitchFamily="18" charset="0"/>
              </a:rPr>
              <a:t> – physics?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39940" name="Rectangle 45"/>
          <p:cNvSpPr>
            <a:spLocks noChangeArrowheads="1"/>
          </p:cNvSpPr>
          <p:nvPr/>
        </p:nvSpPr>
        <p:spPr bwMode="auto">
          <a:xfrm>
            <a:off x="4267200" y="457200"/>
            <a:ext cx="449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Calibri" panose="020F0502020204030204" pitchFamily="34" charset="0"/>
              </a:rPr>
              <a:t>http://en.wikipedia.org/wiki/Elastic_collision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362200" y="2057400"/>
            <a:ext cx="5867400" cy="457200"/>
          </a:xfrm>
          <a:prstGeom prst="roundRect">
            <a:avLst/>
          </a:prstGeom>
          <a:noFill/>
          <a:ln>
            <a:solidFill>
              <a:srgbClr val="AF1E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2" name="Rectangle 49"/>
          <p:cNvSpPr>
            <a:spLocks noChangeArrowheads="1"/>
          </p:cNvSpPr>
          <p:nvPr/>
        </p:nvSpPr>
        <p:spPr bwMode="auto">
          <a:xfrm>
            <a:off x="609600" y="6324600"/>
            <a:ext cx="449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latin typeface="Cambria" pitchFamily="18" charset="0"/>
              </a:rPr>
              <a:t>equations below...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37880" y="2277000"/>
              <a:ext cx="393120" cy="223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8520" y="2267640"/>
                <a:ext cx="411840" cy="2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93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Does it include all functions?   (</a:t>
            </a:r>
            <a:r>
              <a:rPr lang="en-US" altLang="en-US" sz="2100" b="1" dirty="0" smtClean="0">
                <a:latin typeface="Cambria" pitchFamily="18" charset="0"/>
              </a:rPr>
              <a:t>No…</a:t>
            </a:r>
            <a:r>
              <a:rPr lang="en-US" altLang="en-US" sz="2100" dirty="0" smtClean="0">
                <a:latin typeface="Cambria" pitchFamily="18" charset="0"/>
              </a:rPr>
              <a:t>)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latin typeface="Calibri" pitchFamily="34" charset="0"/>
              </a:rPr>
              <a:t>Programs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3867" y="1219200"/>
            <a:ext cx="9067800" cy="5486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865578" y="6183868"/>
            <a:ext cx="3382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Human-describable things…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99630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107953" y="594067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&lt;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Does it include all programs?   (</a:t>
            </a:r>
            <a:r>
              <a:rPr lang="en-US" altLang="en-US" sz="2100" b="1" dirty="0" smtClean="0">
                <a:latin typeface="Cambria" pitchFamily="18" charset="0"/>
              </a:rPr>
              <a:t>No…</a:t>
            </a:r>
            <a:r>
              <a:rPr lang="en-US" altLang="en-US" sz="2100" dirty="0" smtClean="0">
                <a:latin typeface="Cambria" pitchFamily="18" charset="0"/>
              </a:rPr>
              <a:t>)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latin typeface="Calibri" pitchFamily="34" charset="0"/>
              </a:rPr>
              <a:t>Programs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219200" y="2658167"/>
            <a:ext cx="7772400" cy="3818833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41578" y="3801070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Human-describable things…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47" y="4702687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57400" y="464373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&lt;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26"/>
          <p:cNvSpPr/>
          <p:nvPr/>
        </p:nvSpPr>
        <p:spPr>
          <a:xfrm rot="16200000">
            <a:off x="2431545" y="2896755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867400" y="5943600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Human-describable things…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It overlaps </a:t>
            </a:r>
            <a:r>
              <a:rPr lang="en-US" altLang="en-US" sz="2100" dirty="0">
                <a:latin typeface="Cambria" pitchFamily="18" charset="0"/>
              </a:rPr>
              <a:t>incompletely</a:t>
            </a:r>
            <a:r>
              <a:rPr lang="en-US" altLang="en-US" sz="2100" dirty="0" smtClean="0">
                <a:latin typeface="Cambria" pitchFamily="18" charset="0"/>
              </a:rPr>
              <a:t> – </a:t>
            </a:r>
            <a:r>
              <a:rPr lang="en-US" altLang="en-US" sz="2100" b="1" i="1" dirty="0" smtClean="0">
                <a:latin typeface="Cambria" pitchFamily="18" charset="0"/>
              </a:rPr>
              <a:t>and goes beyond</a:t>
            </a:r>
            <a:r>
              <a:rPr lang="en-US" altLang="en-US" sz="2100" dirty="0" smtClean="0">
                <a:latin typeface="Cambria" pitchFamily="18" charset="0"/>
              </a:rPr>
              <a:t>... !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latin typeface="Calibri" pitchFamily="34" charset="0"/>
              </a:rPr>
              <a:t>Programs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200400" y="3581400"/>
            <a:ext cx="5791200" cy="3200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581400" y="5214937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603625" y="4964112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Courier New" pitchFamily="49" charset="0"/>
                <a:cs typeface="Courier New" pitchFamily="49" charset="0"/>
              </a:rPr>
              <a:t>kc</a:t>
            </a:r>
            <a:endParaRPr lang="en-US" alt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95800" y="5381625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73"/>
          <p:cNvSpPr>
            <a:spLocks noChangeArrowheads="1"/>
          </p:cNvSpPr>
          <p:nvPr/>
        </p:nvSpPr>
        <p:spPr bwMode="auto">
          <a:xfrm>
            <a:off x="4492625" y="5116512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p:sp>
        <p:nvSpPr>
          <p:cNvPr id="20" name="Down Arrow 19"/>
          <p:cNvSpPr/>
          <p:nvPr/>
        </p:nvSpPr>
        <p:spPr>
          <a:xfrm rot="12226907">
            <a:off x="3059130" y="5360623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3076" y="6045172"/>
            <a:ext cx="3268324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Cambria" panose="02040503050406030204" pitchFamily="18" charset="0"/>
              </a:rPr>
              <a:t>N</a:t>
            </a:r>
            <a:r>
              <a:rPr lang="en-US" sz="4200" dirty="0" smtClean="0">
                <a:latin typeface="Cambria" panose="02040503050406030204" pitchFamily="18" charset="0"/>
              </a:rPr>
              <a:t>ext time...</a:t>
            </a:r>
            <a:endParaRPr lang="en-US" sz="4200" dirty="0">
              <a:latin typeface="Cambria" panose="02040503050406030204" pitchFamily="18" charset="0"/>
            </a:endParaRPr>
          </a:p>
        </p:txBody>
      </p:sp>
      <p:pic>
        <p:nvPicPr>
          <p:cNvPr id="22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22" y="5651324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881275" y="559237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&lt;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>
            <a:off x="1219200" y="3429000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5952" y="3115017"/>
            <a:ext cx="1762448" cy="5539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mbria" panose="02040503050406030204" pitchFamily="18" charset="0"/>
              </a:rPr>
              <a:t>So, what </a:t>
            </a:r>
            <a:r>
              <a:rPr lang="en-US" sz="1500" b="1" i="1" dirty="0" smtClean="0">
                <a:latin typeface="Cambria" panose="02040503050406030204" pitchFamily="18" charset="0"/>
              </a:rPr>
              <a:t>is</a:t>
            </a:r>
            <a:r>
              <a:rPr lang="en-US" sz="1500" dirty="0" smtClean="0">
                <a:latin typeface="Cambria" panose="02040503050406030204" pitchFamily="18" charset="0"/>
              </a:rPr>
              <a:t> all this stuff out here?!?</a:t>
            </a:r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26" name="Down Arrow 25"/>
          <p:cNvSpPr/>
          <p:nvPr/>
        </p:nvSpPr>
        <p:spPr>
          <a:xfrm rot="13857993">
            <a:off x="3604299" y="5305035"/>
            <a:ext cx="593340" cy="142581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9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990600" y="136525"/>
            <a:ext cx="723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err="1">
                <a:latin typeface="Cambria" panose="02040503050406030204" pitchFamily="18" charset="0"/>
              </a:rPr>
              <a:t>Uncomputable</a:t>
            </a:r>
            <a:r>
              <a:rPr lang="en-US" altLang="en-US" sz="4200" dirty="0">
                <a:latin typeface="Cambria" panose="02040503050406030204" pitchFamily="18" charset="0"/>
              </a:rPr>
              <a:t> </a:t>
            </a:r>
            <a:r>
              <a:rPr lang="en-US" altLang="en-US" sz="4200" i="1" dirty="0">
                <a:latin typeface="Cambria" panose="02040503050406030204" pitchFamily="18" charset="0"/>
              </a:rPr>
              <a:t>functions?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4176888" y="1689100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that no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150988" y="1689100"/>
            <a:ext cx="14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anose="02040503050406030204" pitchFamily="18" charset="0"/>
              </a:rPr>
              <a:t>There are</a:t>
            </a:r>
          </a:p>
        </p:txBody>
      </p:sp>
      <p:sp>
        <p:nvSpPr>
          <p:cNvPr id="61480" name="Rectangle 33"/>
          <p:cNvSpPr>
            <a:spLocks noChangeArrowheads="1"/>
          </p:cNvSpPr>
          <p:nvPr/>
        </p:nvSpPr>
        <p:spPr bwMode="auto">
          <a:xfrm>
            <a:off x="1689276" y="1295400"/>
            <a:ext cx="2411412" cy="12461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1448" name="Group 35"/>
          <p:cNvGrpSpPr>
            <a:grpSpLocks/>
          </p:cNvGrpSpPr>
          <p:nvPr/>
        </p:nvGrpSpPr>
        <p:grpSpPr bwMode="auto">
          <a:xfrm>
            <a:off x="7301088" y="1604962"/>
            <a:ext cx="1676400" cy="812799"/>
            <a:chOff x="4608" y="1036"/>
            <a:chExt cx="1056" cy="512"/>
          </a:xfrm>
        </p:grpSpPr>
        <p:sp>
          <p:nvSpPr>
            <p:cNvPr id="61477" name="Text Box 6"/>
            <p:cNvSpPr txBox="1">
              <a:spLocks noChangeArrowheads="1"/>
            </p:cNvSpPr>
            <p:nvPr/>
          </p:nvSpPr>
          <p:spPr bwMode="auto">
            <a:xfrm>
              <a:off x="4608" y="1257"/>
              <a:ext cx="10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A6A6A6"/>
                  </a:solidFill>
                  <a:latin typeface="Cambria" panose="02040503050406030204" pitchFamily="18" charset="0"/>
                </a:rPr>
                <a:t> even with ∞ memory!</a:t>
              </a:r>
            </a:p>
          </p:txBody>
        </p:sp>
        <p:sp>
          <p:nvSpPr>
            <p:cNvPr id="2" name="Text Box 16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>
                  <a:latin typeface="Cambria" panose="02040503050406030204" pitchFamily="18" charset="0"/>
                </a:rPr>
                <a:t>can solve</a:t>
              </a:r>
            </a:p>
          </p:txBody>
        </p:sp>
      </p:grpSp>
      <p:sp>
        <p:nvSpPr>
          <p:cNvPr id="61449" name="Oval 19"/>
          <p:cNvSpPr>
            <a:spLocks noChangeArrowheads="1"/>
          </p:cNvSpPr>
          <p:nvPr/>
        </p:nvSpPr>
        <p:spPr bwMode="auto">
          <a:xfrm>
            <a:off x="596900" y="3379788"/>
            <a:ext cx="3962400" cy="2438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0" name="Text Box 20"/>
          <p:cNvSpPr txBox="1">
            <a:spLocks noChangeArrowheads="1"/>
          </p:cNvSpPr>
          <p:nvPr/>
        </p:nvSpPr>
        <p:spPr bwMode="auto">
          <a:xfrm>
            <a:off x="381000" y="5881688"/>
            <a:ext cx="4397375" cy="36671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Arial" pitchFamily="34" charset="0"/>
              </a:rPr>
              <a:t>Well-defined computational tasks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1" name="Oval 21"/>
          <p:cNvSpPr>
            <a:spLocks noChangeArrowheads="1"/>
          </p:cNvSpPr>
          <p:nvPr/>
        </p:nvSpPr>
        <p:spPr bwMode="auto">
          <a:xfrm>
            <a:off x="9477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2" name="Oval 22"/>
          <p:cNvSpPr>
            <a:spLocks noChangeArrowheads="1"/>
          </p:cNvSpPr>
          <p:nvPr/>
        </p:nvSpPr>
        <p:spPr bwMode="auto">
          <a:xfrm>
            <a:off x="16875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CS 5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3" name="Oval 23"/>
          <p:cNvSpPr>
            <a:spLocks noChangeArrowheads="1"/>
          </p:cNvSpPr>
          <p:nvPr/>
        </p:nvSpPr>
        <p:spPr bwMode="auto">
          <a:xfrm>
            <a:off x="1816100" y="4362450"/>
            <a:ext cx="2222500" cy="963613"/>
          </a:xfrm>
          <a:prstGeom prst="ellipse">
            <a:avLst/>
          </a:prstGeom>
          <a:solidFill>
            <a:srgbClr val="FFCC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Int-bool functions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4" name="Oval 26"/>
          <p:cNvSpPr>
            <a:spLocks noChangeArrowheads="1"/>
          </p:cNvSpPr>
          <p:nvPr/>
        </p:nvSpPr>
        <p:spPr bwMode="auto">
          <a:xfrm>
            <a:off x="3678238" y="403860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5" name="Oval 27"/>
          <p:cNvSpPr>
            <a:spLocks noChangeArrowheads="1"/>
          </p:cNvSpPr>
          <p:nvPr/>
        </p:nvSpPr>
        <p:spPr bwMode="auto">
          <a:xfrm>
            <a:off x="10048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6" name="Rectangle 28"/>
          <p:cNvSpPr>
            <a:spLocks noChangeArrowheads="1"/>
          </p:cNvSpPr>
          <p:nvPr/>
        </p:nvSpPr>
        <p:spPr bwMode="auto">
          <a:xfrm>
            <a:off x="942975" y="4964113"/>
            <a:ext cx="677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>
                <a:latin typeface="Arial" pitchFamily="34" charset="0"/>
              </a:rPr>
              <a:t>Team Fortress</a:t>
            </a:r>
          </a:p>
        </p:txBody>
      </p:sp>
      <p:sp>
        <p:nvSpPr>
          <p:cNvPr id="61457" name="Rectangle 29"/>
          <p:cNvSpPr>
            <a:spLocks noChangeArrowheads="1"/>
          </p:cNvSpPr>
          <p:nvPr/>
        </p:nvSpPr>
        <p:spPr bwMode="auto">
          <a:xfrm>
            <a:off x="3684588" y="4043363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Pico-</a:t>
            </a:r>
          </a:p>
          <a:p>
            <a:pPr algn="ctr" eaLnBrk="1" hangingPunct="1"/>
            <a:r>
              <a:rPr lang="en-US" altLang="en-US" sz="1000">
                <a:latin typeface="Arial" pitchFamily="34" charset="0"/>
              </a:rPr>
              <a:t>bot</a:t>
            </a:r>
          </a:p>
        </p:txBody>
      </p:sp>
      <p:sp>
        <p:nvSpPr>
          <p:cNvPr id="61458" name="Rectangle 30"/>
          <p:cNvSpPr>
            <a:spLocks noChangeArrowheads="1"/>
          </p:cNvSpPr>
          <p:nvPr/>
        </p:nvSpPr>
        <p:spPr bwMode="auto">
          <a:xfrm>
            <a:off x="5486400" y="3760788"/>
            <a:ext cx="2528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 dirty="0"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 dirty="0">
                <a:latin typeface="Courier New" pitchFamily="49" charset="0"/>
              </a:rPr>
              <a:t>(x):</a:t>
            </a:r>
          </a:p>
          <a:p>
            <a:r>
              <a:rPr lang="en-US" altLang="en-US" sz="1800" b="1" dirty="0">
                <a:latin typeface="Courier New" pitchFamily="49" charset="0"/>
              </a:rPr>
              <a:t> 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 dirty="0">
                <a:latin typeface="Courier New" pitchFamily="49" charset="0"/>
              </a:rPr>
              <a:t> x%2 == 0</a:t>
            </a:r>
          </a:p>
        </p:txBody>
      </p:sp>
      <p:sp>
        <p:nvSpPr>
          <p:cNvPr id="61460" name="Text Box 32"/>
          <p:cNvSpPr txBox="1">
            <a:spLocks noChangeArrowheads="1"/>
          </p:cNvSpPr>
          <p:nvPr/>
        </p:nvSpPr>
        <p:spPr bwMode="auto">
          <a:xfrm>
            <a:off x="6000750" y="5881688"/>
            <a:ext cx="1695450" cy="36671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Arial" pitchFamily="34" charset="0"/>
              </a:rPr>
              <a:t>Programs</a:t>
            </a:r>
            <a:endParaRPr lang="en-US" altLang="en-US" dirty="0">
              <a:latin typeface="Arial" pitchFamily="34" charset="0"/>
            </a:endParaRPr>
          </a:p>
        </p:txBody>
      </p:sp>
      <p:grpSp>
        <p:nvGrpSpPr>
          <p:cNvPr id="61461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61463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4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5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6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7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8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9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0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1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2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3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5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2" name="Text Box 54"/>
          <p:cNvSpPr txBox="1">
            <a:spLocks noChangeArrowheads="1"/>
          </p:cNvSpPr>
          <p:nvPr/>
        </p:nvSpPr>
        <p:spPr bwMode="auto">
          <a:xfrm>
            <a:off x="7176205" y="6233457"/>
            <a:ext cx="1377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 dirty="0">
                <a:solidFill>
                  <a:srgbClr val="008000"/>
                </a:solidFill>
                <a:latin typeface="Cambria" panose="02040503050406030204" pitchFamily="18" charset="0"/>
              </a:rPr>
              <a:t>These programs </a:t>
            </a:r>
            <a:r>
              <a:rPr lang="en-US" altLang="en-US" sz="9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are both </a:t>
            </a:r>
            <a:r>
              <a:rPr lang="en-US" altLang="en-US" sz="900" dirty="0" err="1">
                <a:solidFill>
                  <a:srgbClr val="008000"/>
                </a:solidFill>
                <a:latin typeface="Cambria" panose="02040503050406030204" pitchFamily="18" charset="0"/>
              </a:rPr>
              <a:t>int-bool</a:t>
            </a:r>
            <a:r>
              <a:rPr lang="en-US" altLang="en-US" sz="900" dirty="0">
                <a:solidFill>
                  <a:srgbClr val="008000"/>
                </a:solidFill>
                <a:latin typeface="Cambria" panose="02040503050406030204" pitchFamily="18" charset="0"/>
              </a:rPr>
              <a:t> functions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22966" y="1317535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well-defined computational problems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5480049" y="1371600"/>
            <a:ext cx="1828800" cy="108658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510388" y="1499394"/>
            <a:ext cx="176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computer program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1004888" y="3530600"/>
            <a:ext cx="3136900" cy="2032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Comic Sans MS" pitchFamily="66" charset="0"/>
              </a:rPr>
              <a:t>There are more of these …</a:t>
            </a: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5461000" y="3802063"/>
            <a:ext cx="2565400" cy="14986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>
                <a:latin typeface="Comic Sans MS" pitchFamily="66" charset="0"/>
              </a:rPr>
              <a:t>than these!</a:t>
            </a:r>
          </a:p>
        </p:txBody>
      </p:sp>
    </p:spTree>
    <p:extLst>
      <p:ext uri="{BB962C8B-B14F-4D97-AF65-F5344CB8AC3E}">
        <p14:creationId xmlns:p14="http://schemas.microsoft.com/office/powerpoint/2010/main" val="2800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867400" y="5943600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Human-describable things…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Or does it do something else?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latin typeface="Calibri" pitchFamily="34" charset="0"/>
              </a:rPr>
              <a:t>Programs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200400" y="3429000"/>
            <a:ext cx="5791200" cy="33528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6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319" y="3168894"/>
            <a:ext cx="546025" cy="56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How big is the set of the </a:t>
            </a:r>
            <a:r>
              <a:rPr lang="en-US" altLang="en-US" sz="2100" b="1" i="1" dirty="0">
                <a:latin typeface="Cambria" pitchFamily="18" charset="0"/>
              </a:rPr>
              <a:t>human-describable  </a:t>
            </a:r>
            <a:r>
              <a:rPr lang="en-US" altLang="en-US" sz="2100" dirty="0">
                <a:latin typeface="Cambria" pitchFamily="18" charset="0"/>
              </a:rPr>
              <a:t>functions... ?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15143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  </a:t>
            </a:r>
            <a:r>
              <a:rPr lang="en-US" altLang="en-US" sz="1200" dirty="0">
                <a:latin typeface="Calibri" pitchFamily="34" charset="0"/>
              </a:rPr>
              <a:t>(uncountable)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Calibri" pitchFamily="34" charset="0"/>
              </a:rPr>
              <a:t>Programs </a:t>
            </a:r>
            <a:r>
              <a:rPr lang="en-US" altLang="en-US" sz="1200" dirty="0">
                <a:latin typeface="Calibri" pitchFamily="34" charset="0"/>
              </a:rPr>
              <a:t>(countable)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219200" y="2658167"/>
            <a:ext cx="6934200" cy="2980633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41578" y="3491088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AF9"/>
                </a:solidFill>
                <a:latin typeface="Calibri" pitchFamily="34" charset="0"/>
              </a:rPr>
              <a:t>Human-describable functions…</a:t>
            </a:r>
            <a:endParaRPr lang="en-US" altLang="en-US" sz="1200" dirty="0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7733" y="4369809"/>
            <a:ext cx="1364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latin typeface="Calibri" pitchFamily="34" charset="0"/>
              </a:rPr>
              <a:t>(any method at all)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84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val 11"/>
          <p:cNvSpPr>
            <a:spLocks noChangeArrowheads="1"/>
          </p:cNvSpPr>
          <p:nvPr/>
        </p:nvSpPr>
        <p:spPr bwMode="auto">
          <a:xfrm>
            <a:off x="457200" y="1622425"/>
            <a:ext cx="8145463" cy="411162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7" name="Rectangle 11"/>
          <p:cNvSpPr>
            <a:spLocks noChangeArrowheads="1"/>
          </p:cNvSpPr>
          <p:nvPr/>
        </p:nvSpPr>
        <p:spPr bwMode="auto">
          <a:xfrm>
            <a:off x="2824163" y="175260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  <a:latin typeface="Calibri" pitchFamily="34" charset="0"/>
              </a:rPr>
              <a:t>Well-defined computational functions  </a:t>
            </a:r>
            <a:r>
              <a:rPr lang="en-US" altLang="en-US" sz="1500">
                <a:solidFill>
                  <a:srgbClr val="C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8308" name="Rectangle 12"/>
          <p:cNvSpPr>
            <a:spLocks noChangeArrowheads="1"/>
          </p:cNvSpPr>
          <p:nvPr/>
        </p:nvSpPr>
        <p:spPr bwMode="auto">
          <a:xfrm>
            <a:off x="6400800" y="3957638"/>
            <a:ext cx="1493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Programs 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8309" name="Rectangle 11"/>
          <p:cNvSpPr>
            <a:spLocks noChangeArrowheads="1"/>
          </p:cNvSpPr>
          <p:nvPr/>
        </p:nvSpPr>
        <p:spPr bwMode="auto">
          <a:xfrm>
            <a:off x="1382713" y="3338513"/>
            <a:ext cx="286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Describable</a:t>
            </a:r>
            <a:r>
              <a:rPr lang="en-US" altLang="en-US" sz="2100" b="1">
                <a:solidFill>
                  <a:srgbClr val="000AF9"/>
                </a:solidFill>
                <a:latin typeface="Calibri" pitchFamily="34" charset="0"/>
              </a:rPr>
              <a:t> functions </a:t>
            </a:r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(uncountable or countable?)</a:t>
            </a:r>
          </a:p>
        </p:txBody>
      </p:sp>
      <p:sp>
        <p:nvSpPr>
          <p:cNvPr id="98310" name="Rectangle 14"/>
          <p:cNvSpPr>
            <a:spLocks noChangeArrowheads="1"/>
          </p:cNvSpPr>
          <p:nvPr/>
        </p:nvSpPr>
        <p:spPr bwMode="auto">
          <a:xfrm>
            <a:off x="1981200" y="6135688"/>
            <a:ext cx="5445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What is the size of the blue set?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What's an example in each piece?</a:t>
            </a:r>
          </a:p>
        </p:txBody>
      </p:sp>
      <p:sp>
        <p:nvSpPr>
          <p:cNvPr id="98311" name="Oval 13"/>
          <p:cNvSpPr>
            <a:spLocks noChangeArrowheads="1"/>
          </p:cNvSpPr>
          <p:nvPr/>
        </p:nvSpPr>
        <p:spPr bwMode="auto">
          <a:xfrm>
            <a:off x="4038600" y="3148013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12" name="Oval 15"/>
          <p:cNvSpPr>
            <a:spLocks noChangeArrowheads="1"/>
          </p:cNvSpPr>
          <p:nvPr/>
        </p:nvSpPr>
        <p:spPr bwMode="auto">
          <a:xfrm>
            <a:off x="1219200" y="2895600"/>
            <a:ext cx="5208588" cy="2039938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13" name="Text Box 8"/>
          <p:cNvSpPr txBox="1">
            <a:spLocks noChangeArrowheads="1"/>
          </p:cNvSpPr>
          <p:nvPr/>
        </p:nvSpPr>
        <p:spPr bwMode="auto">
          <a:xfrm>
            <a:off x="1635125" y="533400"/>
            <a:ext cx="57896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AF9"/>
                </a:solidFill>
                <a:latin typeface="Cambria" pitchFamily="18" charset="0"/>
              </a:rPr>
              <a:t>Blue set:</a:t>
            </a:r>
            <a:r>
              <a:rPr lang="en-US" altLang="en-US" sz="2100">
                <a:solidFill>
                  <a:srgbClr val="000AF9"/>
                </a:solidFill>
                <a:latin typeface="Cambria" pitchFamily="18" charset="0"/>
              </a:rPr>
              <a:t>    </a:t>
            </a:r>
            <a:r>
              <a:rPr lang="en-US" altLang="en-US" sz="2100" i="1">
                <a:solidFill>
                  <a:srgbClr val="000AF9"/>
                </a:solidFill>
                <a:latin typeface="Cambria" pitchFamily="18" charset="0"/>
              </a:rPr>
              <a:t>human-describable</a:t>
            </a:r>
            <a:r>
              <a:rPr lang="en-US" altLang="en-US" sz="2100" b="1" i="1">
                <a:solidFill>
                  <a:srgbClr val="000AF9"/>
                </a:solidFill>
                <a:latin typeface="Cambria" pitchFamily="18" charset="0"/>
              </a:rPr>
              <a:t>  </a:t>
            </a:r>
            <a:r>
              <a:rPr lang="en-US" altLang="en-US" sz="2100">
                <a:solidFill>
                  <a:srgbClr val="000AF9"/>
                </a:solidFill>
                <a:latin typeface="Cambria" pitchFamily="18" charset="0"/>
              </a:rPr>
              <a:t>functions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67960" y="3947040"/>
              <a:ext cx="1920240" cy="1464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8600" y="3937680"/>
                <a:ext cx="1938960" cy="14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37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n%2 </a:t>
            </a:r>
            <a:r>
              <a:rPr lang="en-US" altLang="en-US" sz="2000" b="1" dirty="0">
                <a:latin typeface="Harrington" panose="04040505050A02020702" pitchFamily="82" charset="0"/>
              </a:rPr>
              <a:t>== 1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n </a:t>
            </a:r>
            <a:r>
              <a:rPr lang="en-US" altLang="en-US" sz="2000" b="1" dirty="0">
                <a:latin typeface="Harrington" panose="04040505050A02020702" pitchFamily="82" charset="0"/>
              </a:rPr>
              <a:t>in [2, 3]</a:t>
            </a: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</a:t>
            </a:r>
            <a:r>
              <a:rPr lang="en-US" altLang="en-US" sz="2000" b="1" dirty="0">
                <a:latin typeface="Harrington" panose="04040505050A02020702" pitchFamily="82" charset="0"/>
              </a:rPr>
              <a:t>n &gt;= 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42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</a:t>
            </a:r>
            <a:r>
              <a:rPr lang="en-US" altLang="en-US" sz="2000" b="1" dirty="0" err="1" smtClean="0">
                <a:latin typeface="Harrington" panose="04040505050A02020702" pitchFamily="82" charset="0"/>
              </a:rPr>
              <a:t>isPrime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isPowerOf2(n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True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8449435" y="6000425"/>
            <a:ext cx="737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Curse you, cursive!</a:t>
            </a:r>
            <a:endParaRPr lang="en-US" altLang="en-US" sz="9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4" name="Group 15"/>
          <p:cNvGrpSpPr>
            <a:grpSpLocks/>
          </p:cNvGrpSpPr>
          <p:nvPr/>
        </p:nvGrpSpPr>
        <p:grpSpPr bwMode="auto">
          <a:xfrm>
            <a:off x="8647289" y="6400801"/>
            <a:ext cx="357135" cy="391662"/>
            <a:chOff x="2928" y="1051"/>
            <a:chExt cx="840" cy="957"/>
          </a:xfrm>
        </p:grpSpPr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85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n%2 </a:t>
            </a:r>
            <a:r>
              <a:rPr lang="en-US" altLang="en-US" sz="2000" b="1" dirty="0">
                <a:latin typeface="Harrington" panose="04040505050A02020702" pitchFamily="82" charset="0"/>
              </a:rPr>
              <a:t>== 1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n </a:t>
            </a:r>
            <a:r>
              <a:rPr lang="en-US" altLang="en-US" sz="2000" b="1" dirty="0">
                <a:latin typeface="Harrington" panose="04040505050A02020702" pitchFamily="82" charset="0"/>
              </a:rPr>
              <a:t>in [2, 3]</a:t>
            </a: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</a:t>
            </a:r>
            <a:r>
              <a:rPr lang="en-US" altLang="en-US" sz="2000" b="1" dirty="0">
                <a:latin typeface="Harrington" panose="04040505050A02020702" pitchFamily="82" charset="0"/>
              </a:rPr>
              <a:t>n &gt;= 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42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</a:t>
            </a:r>
            <a:r>
              <a:rPr lang="en-US" altLang="en-US" sz="2000" b="1" dirty="0" err="1" smtClean="0">
                <a:latin typeface="Harrington" panose="04040505050A02020702" pitchFamily="82" charset="0"/>
              </a:rPr>
              <a:t>isPrime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isPowerOf2(n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True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21149612">
            <a:off x="2688845" y="2059936"/>
            <a:ext cx="3749943" cy="83099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For each real number, there's a unique function!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Oval 11"/>
          <p:cNvSpPr>
            <a:spLocks noChangeArrowheads="1"/>
          </p:cNvSpPr>
          <p:nvPr/>
        </p:nvSpPr>
        <p:spPr bwMode="auto">
          <a:xfrm>
            <a:off x="457200" y="1622425"/>
            <a:ext cx="8145463" cy="411162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1" name="Rectangle 11"/>
          <p:cNvSpPr>
            <a:spLocks noChangeArrowheads="1"/>
          </p:cNvSpPr>
          <p:nvPr/>
        </p:nvSpPr>
        <p:spPr bwMode="auto">
          <a:xfrm>
            <a:off x="2824163" y="175260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  <a:latin typeface="Calibri" pitchFamily="34" charset="0"/>
              </a:rPr>
              <a:t>Well-defined computational functions  </a:t>
            </a:r>
            <a:r>
              <a:rPr lang="en-US" altLang="en-US" sz="1500">
                <a:solidFill>
                  <a:srgbClr val="C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9332" name="Rectangle 12"/>
          <p:cNvSpPr>
            <a:spLocks noChangeArrowheads="1"/>
          </p:cNvSpPr>
          <p:nvPr/>
        </p:nvSpPr>
        <p:spPr bwMode="auto">
          <a:xfrm>
            <a:off x="6400800" y="3957638"/>
            <a:ext cx="1493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Programs 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9333" name="Rectangle 11"/>
          <p:cNvSpPr>
            <a:spLocks noChangeArrowheads="1"/>
          </p:cNvSpPr>
          <p:nvPr/>
        </p:nvSpPr>
        <p:spPr bwMode="auto">
          <a:xfrm>
            <a:off x="1382713" y="3338513"/>
            <a:ext cx="286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Describable</a:t>
            </a:r>
            <a:r>
              <a:rPr lang="en-US" altLang="en-US" sz="2100" b="1">
                <a:solidFill>
                  <a:srgbClr val="000AF9"/>
                </a:solidFill>
                <a:latin typeface="Calibri" pitchFamily="34" charset="0"/>
              </a:rPr>
              <a:t> functions </a:t>
            </a:r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9334" name="Rectangle 14"/>
          <p:cNvSpPr>
            <a:spLocks noChangeArrowheads="1"/>
          </p:cNvSpPr>
          <p:nvPr/>
        </p:nvSpPr>
        <p:spPr bwMode="auto">
          <a:xfrm>
            <a:off x="762000" y="60960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mbria" pitchFamily="18" charset="0"/>
              </a:rPr>
              <a:t>Today:    </a:t>
            </a: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Two describable, but </a:t>
            </a:r>
            <a:r>
              <a:rPr lang="en-US" altLang="en-US" sz="2400" i="1" u="sng">
                <a:solidFill>
                  <a:srgbClr val="000000"/>
                </a:solidFill>
                <a:latin typeface="Cambria" pitchFamily="18" charset="0"/>
              </a:rPr>
              <a:t>uncomputable</a:t>
            </a: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 functions</a:t>
            </a:r>
          </a:p>
        </p:txBody>
      </p:sp>
      <p:sp>
        <p:nvSpPr>
          <p:cNvPr id="99335" name="Oval 13"/>
          <p:cNvSpPr>
            <a:spLocks noChangeArrowheads="1"/>
          </p:cNvSpPr>
          <p:nvPr/>
        </p:nvSpPr>
        <p:spPr bwMode="auto">
          <a:xfrm>
            <a:off x="4038600" y="3148013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6" name="Oval 15"/>
          <p:cNvSpPr>
            <a:spLocks noChangeArrowheads="1"/>
          </p:cNvSpPr>
          <p:nvPr/>
        </p:nvSpPr>
        <p:spPr bwMode="auto">
          <a:xfrm>
            <a:off x="1219200" y="2895600"/>
            <a:ext cx="5208588" cy="2039938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7" name="Rectangle 1"/>
          <p:cNvSpPr>
            <a:spLocks noChangeArrowheads="1"/>
          </p:cNvSpPr>
          <p:nvPr/>
        </p:nvSpPr>
        <p:spPr bwMode="auto">
          <a:xfrm>
            <a:off x="6092825" y="4548188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6211888" y="4654550"/>
            <a:ext cx="204787" cy="342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616450" y="3597275"/>
            <a:ext cx="1366838" cy="373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All software</a:t>
            </a:r>
          </a:p>
        </p:txBody>
      </p:sp>
      <p:sp>
        <p:nvSpPr>
          <p:cNvPr id="99340" name="Rectangle 54"/>
          <p:cNvSpPr>
            <a:spLocks noChangeArrowheads="1"/>
          </p:cNvSpPr>
          <p:nvPr/>
        </p:nvSpPr>
        <p:spPr bwMode="auto">
          <a:xfrm>
            <a:off x="6116638" y="2476500"/>
            <a:ext cx="1493837" cy="3968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We </a:t>
            </a:r>
            <a:r>
              <a:rPr lang="en-US" altLang="en-US" sz="1800" b="1" i="1">
                <a:solidFill>
                  <a:srgbClr val="C00000"/>
                </a:solidFill>
                <a:latin typeface="Cambria" pitchFamily="18" charset="0"/>
              </a:rPr>
              <a:t>can’t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say!</a:t>
            </a:r>
          </a:p>
        </p:txBody>
      </p:sp>
      <p:sp>
        <p:nvSpPr>
          <p:cNvPr id="2" name="Oval 1"/>
          <p:cNvSpPr/>
          <p:nvPr/>
        </p:nvSpPr>
        <p:spPr>
          <a:xfrm>
            <a:off x="2133600" y="4281488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048000" y="4586288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343" name="Rectangle 2"/>
          <p:cNvSpPr>
            <a:spLocks noChangeArrowheads="1"/>
          </p:cNvSpPr>
          <p:nvPr/>
        </p:nvSpPr>
        <p:spPr bwMode="auto">
          <a:xfrm>
            <a:off x="2155825" y="4030663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kc</a:t>
            </a:r>
          </a:p>
        </p:txBody>
      </p:sp>
      <p:sp>
        <p:nvSpPr>
          <p:cNvPr id="99344" name="Rectangle 73"/>
          <p:cNvSpPr>
            <a:spLocks noChangeArrowheads="1"/>
          </p:cNvSpPr>
          <p:nvPr/>
        </p:nvSpPr>
        <p:spPr bwMode="auto">
          <a:xfrm>
            <a:off x="3044825" y="4321175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9600" y="741240"/>
              <a:ext cx="7608600" cy="3563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240" y="731880"/>
                <a:ext cx="7627320" cy="358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56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9D9D9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10297</TotalTime>
  <Words>11183</Words>
  <Application>Microsoft Office PowerPoint</Application>
  <PresentationFormat>On-screen Show (4:3)</PresentationFormat>
  <Paragraphs>2879</Paragraphs>
  <Slides>197</Slides>
  <Notes>170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197</vt:i4>
      </vt:variant>
    </vt:vector>
  </HeadingPairs>
  <TitlesOfParts>
    <vt:vector size="203" baseType="lpstr">
      <vt:lpstr>Default Design</vt:lpstr>
      <vt:lpstr>dbllinec.ppt - Double Lines</vt:lpstr>
      <vt:lpstr>1_Default Design</vt:lpstr>
      <vt:lpstr>2_Default Design</vt:lpstr>
      <vt:lpstr>Blank Presentation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ZDodds</dc:creator>
  <cp:lastModifiedBy>Owner</cp:lastModifiedBy>
  <cp:revision>203</cp:revision>
  <cp:lastPrinted>2015-12-03T20:00:35Z</cp:lastPrinted>
  <dcterms:created xsi:type="dcterms:W3CDTF">2010-12-07T08:52:14Z</dcterms:created>
  <dcterms:modified xsi:type="dcterms:W3CDTF">2015-12-04T04:10:14Z</dcterms:modified>
</cp:coreProperties>
</file>