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ink/ink1.xml" ContentType="application/inkml+xml"/>
  <Override PartName="/ppt/notesSlides/notesSlide58.xml" ContentType="application/vnd.openxmlformats-officedocument.presentationml.notesSlide+xml"/>
  <Override PartName="/ppt/ink/ink2.xml" ContentType="application/inkml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ink/ink3.xml" ContentType="application/inkml+xml"/>
  <Override PartName="/ppt/notesSlides/notesSlide61.xml" ContentType="application/vnd.openxmlformats-officedocument.presentationml.notesSlide+xml"/>
  <Override PartName="/ppt/ink/ink4.xml" ContentType="application/inkml+xml"/>
  <Override PartName="/ppt/notesSlides/notesSlide62.xml" ContentType="application/vnd.openxmlformats-officedocument.presentationml.notesSlide+xml"/>
  <Override PartName="/ppt/ink/ink5.xml" ContentType="application/inkml+xml"/>
  <Override PartName="/ppt/ink/ink6.xml" ContentType="application/inkml+xml"/>
  <Override PartName="/ppt/notesSlides/notesSlide63.xml" ContentType="application/vnd.openxmlformats-officedocument.presentationml.notesSlide+xml"/>
  <Override PartName="/ppt/ink/ink7.xml" ContentType="application/inkml+xml"/>
  <Override PartName="/ppt/notesSlides/notesSlide64.xml" ContentType="application/vnd.openxmlformats-officedocument.presentationml.notesSlide+xml"/>
  <Override PartName="/ppt/ink/ink8.xml" ContentType="application/inkml+xml"/>
  <Override PartName="/ppt/notesSlides/notesSlide65.xml" ContentType="application/vnd.openxmlformats-officedocument.presentationml.notesSlide+xml"/>
  <Override PartName="/ppt/ink/ink9.xml" ContentType="application/inkml+xml"/>
  <Override PartName="/ppt/notesSlides/notesSlide66.xml" ContentType="application/vnd.openxmlformats-officedocument.presentationml.notesSlide+xml"/>
  <Override PartName="/ppt/ink/ink10.xml" ContentType="application/inkml+xml"/>
  <Override PartName="/ppt/notesSlides/notesSlide67.xml" ContentType="application/vnd.openxmlformats-officedocument.presentationml.notesSlide+xml"/>
  <Override PartName="/ppt/ink/ink11.xml" ContentType="application/inkml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ink/ink12.xml" ContentType="application/inkml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ink/ink13.xml" ContentType="application/inkml+xml"/>
  <Override PartName="/ppt/notesSlides/notesSlide79.xml" ContentType="application/vnd.openxmlformats-officedocument.presentationml.notesSlide+xml"/>
  <Override PartName="/ppt/ink/ink14.xml" ContentType="application/inkml+xml"/>
  <Override PartName="/ppt/notesSlides/notesSlide80.xml" ContentType="application/vnd.openxmlformats-officedocument.presentationml.notesSlide+xml"/>
  <Override PartName="/ppt/ink/ink15.xml" ContentType="application/inkml+xml"/>
  <Override PartName="/ppt/notesSlides/notesSlide81.xml" ContentType="application/vnd.openxmlformats-officedocument.presentationml.notesSlide+xml"/>
  <Override PartName="/ppt/ink/ink16.xml" ContentType="application/inkml+xml"/>
  <Override PartName="/ppt/ink/ink17.xml" ContentType="application/inkml+xml"/>
  <Override PartName="/ppt/notesSlides/notesSlide82.xml" ContentType="application/vnd.openxmlformats-officedocument.presentationml.notesSlide+xml"/>
  <Override PartName="/ppt/ink/ink18.xml" ContentType="application/inkml+xml"/>
  <Override PartName="/ppt/notesSlides/notesSlide83.xml" ContentType="application/vnd.openxmlformats-officedocument.presentationml.notesSlide+xml"/>
  <Override PartName="/ppt/ink/ink19.xml" ContentType="application/inkml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ink/ink20.xml" ContentType="application/inkml+xml"/>
  <Override PartName="/ppt/notesSlides/notesSlide86.xml" ContentType="application/vnd.openxmlformats-officedocument.presentationml.notesSlide+xml"/>
  <Override PartName="/ppt/ink/ink21.xml" ContentType="application/inkml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ink/ink22.xml" ContentType="application/inkml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ink/ink23.xml" ContentType="application/inkml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ink/ink24.xml" ContentType="application/inkml+xml"/>
  <Override PartName="/ppt/notesSlides/notesSlide102.xml" ContentType="application/vnd.openxmlformats-officedocument.presentationml.notesSlide+xml"/>
  <Override PartName="/ppt/ink/ink25.xml" ContentType="application/inkml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ink/ink26.xml" ContentType="application/inkml+xml"/>
  <Override PartName="/ppt/notesSlides/notesSlide115.xml" ContentType="application/vnd.openxmlformats-officedocument.presentationml.notesSlide+xml"/>
  <Override PartName="/ppt/ink/ink27.xml" ContentType="application/inkml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ink/ink28.xml" ContentType="application/inkml+xml"/>
  <Override PartName="/ppt/notesSlides/notesSlide187.xml" ContentType="application/vnd.openxmlformats-officedocument.presentationml.notesSlide+xml"/>
  <Override PartName="/ppt/ink/ink29.xml" ContentType="application/inkml+xml"/>
  <Override PartName="/ppt/notesSlides/notesSlide188.xml" ContentType="application/vnd.openxmlformats-officedocument.presentationml.notesSlide+xml"/>
  <Override PartName="/ppt/ink/ink30.xml" ContentType="application/inkml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ink/ink31.xml" ContentType="application/inkml+xml"/>
  <Override PartName="/ppt/notesSlides/notesSlide191.xml" ContentType="application/vnd.openxmlformats-officedocument.presentationml.notesSlide+xml"/>
  <Override PartName="/ppt/ink/ink32.xml" ContentType="application/inkml+xml"/>
  <Override PartName="/ppt/notesSlides/notesSlide192.xml" ContentType="application/vnd.openxmlformats-officedocument.presentationml.notesSlide+xml"/>
  <Override PartName="/ppt/ink/ink33.xml" ContentType="application/inkml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ink/ink34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  <p:sldMasterId id="2147483684" r:id="rId4"/>
    <p:sldMasterId id="2147483696" r:id="rId5"/>
    <p:sldMasterId id="2147484412" r:id="rId6"/>
    <p:sldMasterId id="2147484424" r:id="rId7"/>
  </p:sldMasterIdLst>
  <p:notesMasterIdLst>
    <p:notesMasterId r:id="rId233"/>
  </p:notesMasterIdLst>
  <p:handoutMasterIdLst>
    <p:handoutMasterId r:id="rId234"/>
  </p:handoutMasterIdLst>
  <p:sldIdLst>
    <p:sldId id="712" r:id="rId8"/>
    <p:sldId id="398" r:id="rId9"/>
    <p:sldId id="713" r:id="rId10"/>
    <p:sldId id="594" r:id="rId11"/>
    <p:sldId id="400" r:id="rId12"/>
    <p:sldId id="702" r:id="rId13"/>
    <p:sldId id="708" r:id="rId14"/>
    <p:sldId id="703" r:id="rId15"/>
    <p:sldId id="637" r:id="rId16"/>
    <p:sldId id="636" r:id="rId17"/>
    <p:sldId id="638" r:id="rId18"/>
    <p:sldId id="714" r:id="rId19"/>
    <p:sldId id="715" r:id="rId20"/>
    <p:sldId id="470" r:id="rId21"/>
    <p:sldId id="722" r:id="rId22"/>
    <p:sldId id="667" r:id="rId23"/>
    <p:sldId id="671" r:id="rId24"/>
    <p:sldId id="726" r:id="rId25"/>
    <p:sldId id="723" r:id="rId26"/>
    <p:sldId id="695" r:id="rId27"/>
    <p:sldId id="693" r:id="rId28"/>
    <p:sldId id="727" r:id="rId29"/>
    <p:sldId id="467" r:id="rId30"/>
    <p:sldId id="700" r:id="rId31"/>
    <p:sldId id="471" r:id="rId32"/>
    <p:sldId id="468" r:id="rId33"/>
    <p:sldId id="508" r:id="rId34"/>
    <p:sldId id="674" r:id="rId35"/>
    <p:sldId id="705" r:id="rId36"/>
    <p:sldId id="488" r:id="rId37"/>
    <p:sldId id="475" r:id="rId38"/>
    <p:sldId id="340" r:id="rId39"/>
    <p:sldId id="697" r:id="rId40"/>
    <p:sldId id="543" r:id="rId41"/>
    <p:sldId id="592" r:id="rId42"/>
    <p:sldId id="542" r:id="rId43"/>
    <p:sldId id="701" r:id="rId44"/>
    <p:sldId id="698" r:id="rId45"/>
    <p:sldId id="665" r:id="rId46"/>
    <p:sldId id="618" r:id="rId47"/>
    <p:sldId id="612" r:id="rId48"/>
    <p:sldId id="613" r:id="rId49"/>
    <p:sldId id="681" r:id="rId50"/>
    <p:sldId id="682" r:id="rId51"/>
    <p:sldId id="678" r:id="rId52"/>
    <p:sldId id="679" r:id="rId53"/>
    <p:sldId id="680" r:id="rId54"/>
    <p:sldId id="691" r:id="rId55"/>
    <p:sldId id="685" r:id="rId56"/>
    <p:sldId id="706" r:id="rId57"/>
    <p:sldId id="707" r:id="rId58"/>
    <p:sldId id="688" r:id="rId59"/>
    <p:sldId id="689" r:id="rId60"/>
    <p:sldId id="690" r:id="rId61"/>
    <p:sldId id="341" r:id="rId62"/>
    <p:sldId id="343" r:id="rId63"/>
    <p:sldId id="655" r:id="rId64"/>
    <p:sldId id="660" r:id="rId65"/>
    <p:sldId id="518" r:id="rId66"/>
    <p:sldId id="348" r:id="rId67"/>
    <p:sldId id="683" r:id="rId68"/>
    <p:sldId id="557" r:id="rId69"/>
    <p:sldId id="558" r:id="rId70"/>
    <p:sldId id="559" r:id="rId71"/>
    <p:sldId id="619" r:id="rId72"/>
    <p:sldId id="561" r:id="rId73"/>
    <p:sldId id="524" r:id="rId74"/>
    <p:sldId id="692" r:id="rId75"/>
    <p:sldId id="614" r:id="rId76"/>
    <p:sldId id="620" r:id="rId77"/>
    <p:sldId id="676" r:id="rId78"/>
    <p:sldId id="635" r:id="rId79"/>
    <p:sldId id="621" r:id="rId80"/>
    <p:sldId id="622" r:id="rId81"/>
    <p:sldId id="596" r:id="rId82"/>
    <p:sldId id="597" r:id="rId83"/>
    <p:sldId id="598" r:id="rId84"/>
    <p:sldId id="659" r:id="rId85"/>
    <p:sldId id="599" r:id="rId86"/>
    <p:sldId id="639" r:id="rId87"/>
    <p:sldId id="640" r:id="rId88"/>
    <p:sldId id="644" r:id="rId89"/>
    <p:sldId id="645" r:id="rId90"/>
    <p:sldId id="585" r:id="rId91"/>
    <p:sldId id="586" r:id="rId92"/>
    <p:sldId id="587" r:id="rId93"/>
    <p:sldId id="588" r:id="rId94"/>
    <p:sldId id="589" r:id="rId95"/>
    <p:sldId id="582" r:id="rId96"/>
    <p:sldId id="569" r:id="rId97"/>
    <p:sldId id="570" r:id="rId98"/>
    <p:sldId id="539" r:id="rId99"/>
    <p:sldId id="661" r:id="rId100"/>
    <p:sldId id="566" r:id="rId101"/>
    <p:sldId id="567" r:id="rId102"/>
    <p:sldId id="581" r:id="rId103"/>
    <p:sldId id="568" r:id="rId104"/>
    <p:sldId id="549" r:id="rId105"/>
    <p:sldId id="550" r:id="rId106"/>
    <p:sldId id="551" r:id="rId107"/>
    <p:sldId id="571" r:id="rId108"/>
    <p:sldId id="572" r:id="rId109"/>
    <p:sldId id="573" r:id="rId110"/>
    <p:sldId id="574" r:id="rId111"/>
    <p:sldId id="575" r:id="rId112"/>
    <p:sldId id="576" r:id="rId113"/>
    <p:sldId id="545" r:id="rId114"/>
    <p:sldId id="538" r:id="rId115"/>
    <p:sldId id="529" r:id="rId116"/>
    <p:sldId id="526" r:id="rId117"/>
    <p:sldId id="555" r:id="rId118"/>
    <p:sldId id="556" r:id="rId119"/>
    <p:sldId id="527" r:id="rId120"/>
    <p:sldId id="492" r:id="rId121"/>
    <p:sldId id="498" r:id="rId122"/>
    <p:sldId id="445" r:id="rId123"/>
    <p:sldId id="446" r:id="rId124"/>
    <p:sldId id="447" r:id="rId125"/>
    <p:sldId id="500" r:id="rId126"/>
    <p:sldId id="499" r:id="rId127"/>
    <p:sldId id="605" r:id="rId128"/>
    <p:sldId id="537" r:id="rId129"/>
    <p:sldId id="509" r:id="rId130"/>
    <p:sldId id="511" r:id="rId131"/>
    <p:sldId id="512" r:id="rId132"/>
    <p:sldId id="448" r:id="rId133"/>
    <p:sldId id="449" r:id="rId134"/>
    <p:sldId id="450" r:id="rId135"/>
    <p:sldId id="503" r:id="rId136"/>
    <p:sldId id="504" r:id="rId137"/>
    <p:sldId id="505" r:id="rId138"/>
    <p:sldId id="451" r:id="rId139"/>
    <p:sldId id="452" r:id="rId140"/>
    <p:sldId id="453" r:id="rId141"/>
    <p:sldId id="454" r:id="rId142"/>
    <p:sldId id="455" r:id="rId143"/>
    <p:sldId id="456" r:id="rId144"/>
    <p:sldId id="457" r:id="rId145"/>
    <p:sldId id="458" r:id="rId146"/>
    <p:sldId id="459" r:id="rId147"/>
    <p:sldId id="460" r:id="rId148"/>
    <p:sldId id="461" r:id="rId149"/>
    <p:sldId id="462" r:id="rId150"/>
    <p:sldId id="330" r:id="rId151"/>
    <p:sldId id="356" r:id="rId152"/>
    <p:sldId id="372" r:id="rId153"/>
    <p:sldId id="495" r:id="rId154"/>
    <p:sldId id="496" r:id="rId155"/>
    <p:sldId id="497" r:id="rId156"/>
    <p:sldId id="485" r:id="rId157"/>
    <p:sldId id="350" r:id="rId158"/>
    <p:sldId id="431" r:id="rId159"/>
    <p:sldId id="349" r:id="rId160"/>
    <p:sldId id="352" r:id="rId161"/>
    <p:sldId id="353" r:id="rId162"/>
    <p:sldId id="357" r:id="rId163"/>
    <p:sldId id="360" r:id="rId164"/>
    <p:sldId id="358" r:id="rId165"/>
    <p:sldId id="354" r:id="rId166"/>
    <p:sldId id="381" r:id="rId167"/>
    <p:sldId id="382" r:id="rId168"/>
    <p:sldId id="388" r:id="rId169"/>
    <p:sldId id="383" r:id="rId170"/>
    <p:sldId id="395" r:id="rId171"/>
    <p:sldId id="380" r:id="rId172"/>
    <p:sldId id="396" r:id="rId173"/>
    <p:sldId id="386" r:id="rId174"/>
    <p:sldId id="374" r:id="rId175"/>
    <p:sldId id="397" r:id="rId176"/>
    <p:sldId id="384" r:id="rId177"/>
    <p:sldId id="364" r:id="rId178"/>
    <p:sldId id="375" r:id="rId179"/>
    <p:sldId id="365" r:id="rId180"/>
    <p:sldId id="366" r:id="rId181"/>
    <p:sldId id="367" r:id="rId182"/>
    <p:sldId id="368" r:id="rId183"/>
    <p:sldId id="369" r:id="rId184"/>
    <p:sldId id="377" r:id="rId185"/>
    <p:sldId id="390" r:id="rId186"/>
    <p:sldId id="392" r:id="rId187"/>
    <p:sldId id="393" r:id="rId188"/>
    <p:sldId id="394" r:id="rId189"/>
    <p:sldId id="371" r:id="rId190"/>
    <p:sldId id="370" r:id="rId191"/>
    <p:sldId id="399" r:id="rId192"/>
    <p:sldId id="405" r:id="rId193"/>
    <p:sldId id="406" r:id="rId194"/>
    <p:sldId id="407" r:id="rId195"/>
    <p:sldId id="408" r:id="rId196"/>
    <p:sldId id="409" r:id="rId197"/>
    <p:sldId id="410" r:id="rId198"/>
    <p:sldId id="411" r:id="rId199"/>
    <p:sldId id="412" r:id="rId200"/>
    <p:sldId id="413" r:id="rId201"/>
    <p:sldId id="414" r:id="rId202"/>
    <p:sldId id="415" r:id="rId203"/>
    <p:sldId id="416" r:id="rId204"/>
    <p:sldId id="417" r:id="rId205"/>
    <p:sldId id="418" r:id="rId206"/>
    <p:sldId id="419" r:id="rId207"/>
    <p:sldId id="420" r:id="rId208"/>
    <p:sldId id="421" r:id="rId209"/>
    <p:sldId id="422" r:id="rId210"/>
    <p:sldId id="423" r:id="rId211"/>
    <p:sldId id="424" r:id="rId212"/>
    <p:sldId id="425" r:id="rId213"/>
    <p:sldId id="426" r:id="rId214"/>
    <p:sldId id="427" r:id="rId215"/>
    <p:sldId id="428" r:id="rId216"/>
    <p:sldId id="429" r:id="rId217"/>
    <p:sldId id="430" r:id="rId218"/>
    <p:sldId id="646" r:id="rId219"/>
    <p:sldId id="647" r:id="rId220"/>
    <p:sldId id="648" r:id="rId221"/>
    <p:sldId id="649" r:id="rId222"/>
    <p:sldId id="650" r:id="rId223"/>
    <p:sldId id="711" r:id="rId224"/>
    <p:sldId id="716" r:id="rId225"/>
    <p:sldId id="717" r:id="rId226"/>
    <p:sldId id="718" r:id="rId227"/>
    <p:sldId id="719" r:id="rId228"/>
    <p:sldId id="720" r:id="rId229"/>
    <p:sldId id="721" r:id="rId230"/>
    <p:sldId id="724" r:id="rId231"/>
    <p:sldId id="725" r:id="rId232"/>
  </p:sldIdLst>
  <p:sldSz cx="9144000" cy="6858000" type="screen4x3"/>
  <p:notesSz cx="7315200" cy="96012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ＭＳ Ｐゴシック" pitchFamily="34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ＭＳ Ｐゴシック" pitchFamily="34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ＭＳ Ｐゴシック" pitchFamily="34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ＭＳ Ｐゴシック" pitchFamily="34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ＭＳ Ｐゴシック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C99"/>
    <a:srgbClr val="AF1EED"/>
    <a:srgbClr val="CCFFCC"/>
    <a:srgbClr val="000AF9"/>
    <a:srgbClr val="008000"/>
    <a:srgbClr val="CCECFF"/>
    <a:srgbClr val="CC3300"/>
    <a:srgbClr val="FF9900"/>
    <a:srgbClr val="FFCCCC"/>
    <a:srgbClr val="F7890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88245" autoAdjust="0"/>
  </p:normalViewPr>
  <p:slideViewPr>
    <p:cSldViewPr>
      <p:cViewPr varScale="1">
        <p:scale>
          <a:sx n="69" d="100"/>
          <a:sy n="69" d="100"/>
        </p:scale>
        <p:origin x="1236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615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63" Type="http://schemas.openxmlformats.org/officeDocument/2006/relationships/slide" Target="slides/slide56.xml"/><Relationship Id="rId84" Type="http://schemas.openxmlformats.org/officeDocument/2006/relationships/slide" Target="slides/slide77.xml"/><Relationship Id="rId138" Type="http://schemas.openxmlformats.org/officeDocument/2006/relationships/slide" Target="slides/slide131.xml"/><Relationship Id="rId159" Type="http://schemas.openxmlformats.org/officeDocument/2006/relationships/slide" Target="slides/slide152.xml"/><Relationship Id="rId170" Type="http://schemas.openxmlformats.org/officeDocument/2006/relationships/slide" Target="slides/slide163.xml"/><Relationship Id="rId191" Type="http://schemas.openxmlformats.org/officeDocument/2006/relationships/slide" Target="slides/slide184.xml"/><Relationship Id="rId205" Type="http://schemas.openxmlformats.org/officeDocument/2006/relationships/slide" Target="slides/slide198.xml"/><Relationship Id="rId226" Type="http://schemas.openxmlformats.org/officeDocument/2006/relationships/slide" Target="slides/slide21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53" Type="http://schemas.openxmlformats.org/officeDocument/2006/relationships/slide" Target="slides/slide46.xml"/><Relationship Id="rId74" Type="http://schemas.openxmlformats.org/officeDocument/2006/relationships/slide" Target="slides/slide67.xml"/><Relationship Id="rId128" Type="http://schemas.openxmlformats.org/officeDocument/2006/relationships/slide" Target="slides/slide121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81" Type="http://schemas.openxmlformats.org/officeDocument/2006/relationships/slide" Target="slides/slide174.xml"/><Relationship Id="rId216" Type="http://schemas.openxmlformats.org/officeDocument/2006/relationships/slide" Target="slides/slide209.xml"/><Relationship Id="rId237" Type="http://schemas.openxmlformats.org/officeDocument/2006/relationships/theme" Target="theme/theme1.xml"/><Relationship Id="rId22" Type="http://schemas.openxmlformats.org/officeDocument/2006/relationships/slide" Target="slides/slide15.xml"/><Relationship Id="rId43" Type="http://schemas.openxmlformats.org/officeDocument/2006/relationships/slide" Target="slides/slide36.xml"/><Relationship Id="rId64" Type="http://schemas.openxmlformats.org/officeDocument/2006/relationships/slide" Target="slides/slide57.xml"/><Relationship Id="rId118" Type="http://schemas.openxmlformats.org/officeDocument/2006/relationships/slide" Target="slides/slide111.xml"/><Relationship Id="rId139" Type="http://schemas.openxmlformats.org/officeDocument/2006/relationships/slide" Target="slides/slide132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55" Type="http://schemas.openxmlformats.org/officeDocument/2006/relationships/slide" Target="slides/slide148.xml"/><Relationship Id="rId171" Type="http://schemas.openxmlformats.org/officeDocument/2006/relationships/slide" Target="slides/slide164.xml"/><Relationship Id="rId176" Type="http://schemas.openxmlformats.org/officeDocument/2006/relationships/slide" Target="slides/slide169.xml"/><Relationship Id="rId192" Type="http://schemas.openxmlformats.org/officeDocument/2006/relationships/slide" Target="slides/slide185.xml"/><Relationship Id="rId197" Type="http://schemas.openxmlformats.org/officeDocument/2006/relationships/slide" Target="slides/slide190.xml"/><Relationship Id="rId206" Type="http://schemas.openxmlformats.org/officeDocument/2006/relationships/slide" Target="slides/slide199.xml"/><Relationship Id="rId227" Type="http://schemas.openxmlformats.org/officeDocument/2006/relationships/slide" Target="slides/slide220.xml"/><Relationship Id="rId201" Type="http://schemas.openxmlformats.org/officeDocument/2006/relationships/slide" Target="slides/slide194.xml"/><Relationship Id="rId222" Type="http://schemas.openxmlformats.org/officeDocument/2006/relationships/slide" Target="slides/slide215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slide" Target="slides/slide117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45" Type="http://schemas.openxmlformats.org/officeDocument/2006/relationships/slide" Target="slides/slide138.xml"/><Relationship Id="rId161" Type="http://schemas.openxmlformats.org/officeDocument/2006/relationships/slide" Target="slides/slide154.xml"/><Relationship Id="rId166" Type="http://schemas.openxmlformats.org/officeDocument/2006/relationships/slide" Target="slides/slide159.xml"/><Relationship Id="rId182" Type="http://schemas.openxmlformats.org/officeDocument/2006/relationships/slide" Target="slides/slide175.xml"/><Relationship Id="rId187" Type="http://schemas.openxmlformats.org/officeDocument/2006/relationships/slide" Target="slides/slide180.xml"/><Relationship Id="rId217" Type="http://schemas.openxmlformats.org/officeDocument/2006/relationships/slide" Target="slides/slide21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12" Type="http://schemas.openxmlformats.org/officeDocument/2006/relationships/slide" Target="slides/slide205.xml"/><Relationship Id="rId233" Type="http://schemas.openxmlformats.org/officeDocument/2006/relationships/notesMaster" Target="notesMasters/notesMaster1.xml"/><Relationship Id="rId238" Type="http://schemas.openxmlformats.org/officeDocument/2006/relationships/tableStyles" Target="tableStyles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35" Type="http://schemas.openxmlformats.org/officeDocument/2006/relationships/slide" Target="slides/slide128.xml"/><Relationship Id="rId151" Type="http://schemas.openxmlformats.org/officeDocument/2006/relationships/slide" Target="slides/slide144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98" Type="http://schemas.openxmlformats.org/officeDocument/2006/relationships/slide" Target="slides/slide191.xml"/><Relationship Id="rId172" Type="http://schemas.openxmlformats.org/officeDocument/2006/relationships/slide" Target="slides/slide165.xml"/><Relationship Id="rId193" Type="http://schemas.openxmlformats.org/officeDocument/2006/relationships/slide" Target="slides/slide186.xml"/><Relationship Id="rId202" Type="http://schemas.openxmlformats.org/officeDocument/2006/relationships/slide" Target="slides/slide195.xml"/><Relationship Id="rId207" Type="http://schemas.openxmlformats.org/officeDocument/2006/relationships/slide" Target="slides/slide200.xml"/><Relationship Id="rId223" Type="http://schemas.openxmlformats.org/officeDocument/2006/relationships/slide" Target="slides/slide216.xml"/><Relationship Id="rId228" Type="http://schemas.openxmlformats.org/officeDocument/2006/relationships/slide" Target="slides/slide22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slide" Target="slides/slide118.xml"/><Relationship Id="rId141" Type="http://schemas.openxmlformats.org/officeDocument/2006/relationships/slide" Target="slides/slide134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13" Type="http://schemas.openxmlformats.org/officeDocument/2006/relationships/slide" Target="slides/slide206.xml"/><Relationship Id="rId218" Type="http://schemas.openxmlformats.org/officeDocument/2006/relationships/slide" Target="slides/slide211.xml"/><Relationship Id="rId234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131" Type="http://schemas.openxmlformats.org/officeDocument/2006/relationships/slide" Target="slides/slide124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slide" Target="slides/slide187.xml"/><Relationship Id="rId199" Type="http://schemas.openxmlformats.org/officeDocument/2006/relationships/slide" Target="slides/slide192.xml"/><Relationship Id="rId203" Type="http://schemas.openxmlformats.org/officeDocument/2006/relationships/slide" Target="slides/slide196.xml"/><Relationship Id="rId208" Type="http://schemas.openxmlformats.org/officeDocument/2006/relationships/slide" Target="slides/slide201.xml"/><Relationship Id="rId229" Type="http://schemas.openxmlformats.org/officeDocument/2006/relationships/slide" Target="slides/slide222.xml"/><Relationship Id="rId19" Type="http://schemas.openxmlformats.org/officeDocument/2006/relationships/slide" Target="slides/slide12.xml"/><Relationship Id="rId224" Type="http://schemas.openxmlformats.org/officeDocument/2006/relationships/slide" Target="slides/slide217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189" Type="http://schemas.openxmlformats.org/officeDocument/2006/relationships/slide" Target="slides/slide182.xml"/><Relationship Id="rId219" Type="http://schemas.openxmlformats.org/officeDocument/2006/relationships/slide" Target="slides/slide212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7.xml"/><Relationship Id="rId230" Type="http://schemas.openxmlformats.org/officeDocument/2006/relationships/slide" Target="slides/slide223.xml"/><Relationship Id="rId235" Type="http://schemas.openxmlformats.org/officeDocument/2006/relationships/presProps" Target="presProps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79" Type="http://schemas.openxmlformats.org/officeDocument/2006/relationships/slide" Target="slides/slide172.xml"/><Relationship Id="rId195" Type="http://schemas.openxmlformats.org/officeDocument/2006/relationships/slide" Target="slides/slide188.xml"/><Relationship Id="rId209" Type="http://schemas.openxmlformats.org/officeDocument/2006/relationships/slide" Target="slides/slide202.xml"/><Relationship Id="rId190" Type="http://schemas.openxmlformats.org/officeDocument/2006/relationships/slide" Target="slides/slide183.xml"/><Relationship Id="rId204" Type="http://schemas.openxmlformats.org/officeDocument/2006/relationships/slide" Target="slides/slide197.xml"/><Relationship Id="rId220" Type="http://schemas.openxmlformats.org/officeDocument/2006/relationships/slide" Target="slides/slide213.xml"/><Relationship Id="rId225" Type="http://schemas.openxmlformats.org/officeDocument/2006/relationships/slide" Target="slides/slide218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48" Type="http://schemas.openxmlformats.org/officeDocument/2006/relationships/slide" Target="slides/slide141.xml"/><Relationship Id="rId164" Type="http://schemas.openxmlformats.org/officeDocument/2006/relationships/slide" Target="slides/slide157.xml"/><Relationship Id="rId169" Type="http://schemas.openxmlformats.org/officeDocument/2006/relationships/slide" Target="slides/slide162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10" Type="http://schemas.openxmlformats.org/officeDocument/2006/relationships/slide" Target="slides/slide203.xml"/><Relationship Id="rId215" Type="http://schemas.openxmlformats.org/officeDocument/2006/relationships/slide" Target="slides/slide208.xml"/><Relationship Id="rId236" Type="http://schemas.openxmlformats.org/officeDocument/2006/relationships/viewProps" Target="viewProps.xml"/><Relationship Id="rId26" Type="http://schemas.openxmlformats.org/officeDocument/2006/relationships/slide" Target="slides/slide19.xml"/><Relationship Id="rId231" Type="http://schemas.openxmlformats.org/officeDocument/2006/relationships/slide" Target="slides/slide224.xml"/><Relationship Id="rId47" Type="http://schemas.openxmlformats.org/officeDocument/2006/relationships/slide" Target="slides/slide40.xml"/><Relationship Id="rId68" Type="http://schemas.openxmlformats.org/officeDocument/2006/relationships/slide" Target="slides/slide61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54" Type="http://schemas.openxmlformats.org/officeDocument/2006/relationships/slide" Target="slides/slide147.xml"/><Relationship Id="rId175" Type="http://schemas.openxmlformats.org/officeDocument/2006/relationships/slide" Target="slides/slide168.xml"/><Relationship Id="rId196" Type="http://schemas.openxmlformats.org/officeDocument/2006/relationships/slide" Target="slides/slide189.xml"/><Relationship Id="rId200" Type="http://schemas.openxmlformats.org/officeDocument/2006/relationships/slide" Target="slides/slide193.xml"/><Relationship Id="rId16" Type="http://schemas.openxmlformats.org/officeDocument/2006/relationships/slide" Target="slides/slide9.xml"/><Relationship Id="rId221" Type="http://schemas.openxmlformats.org/officeDocument/2006/relationships/slide" Target="slides/slide214.xml"/><Relationship Id="rId37" Type="http://schemas.openxmlformats.org/officeDocument/2006/relationships/slide" Target="slides/slide30.xml"/><Relationship Id="rId58" Type="http://schemas.openxmlformats.org/officeDocument/2006/relationships/slide" Target="slides/slide51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44" Type="http://schemas.openxmlformats.org/officeDocument/2006/relationships/slide" Target="slides/slide137.xml"/><Relationship Id="rId90" Type="http://schemas.openxmlformats.org/officeDocument/2006/relationships/slide" Target="slides/slide83.xml"/><Relationship Id="rId165" Type="http://schemas.openxmlformats.org/officeDocument/2006/relationships/slide" Target="slides/slide158.xml"/><Relationship Id="rId186" Type="http://schemas.openxmlformats.org/officeDocument/2006/relationships/slide" Target="slides/slide179.xml"/><Relationship Id="rId211" Type="http://schemas.openxmlformats.org/officeDocument/2006/relationships/slide" Target="slides/slide204.xml"/><Relationship Id="rId232" Type="http://schemas.openxmlformats.org/officeDocument/2006/relationships/slide" Target="slides/slide225.xml"/><Relationship Id="rId27" Type="http://schemas.openxmlformats.org/officeDocument/2006/relationships/slide" Target="slides/slide20.xml"/><Relationship Id="rId48" Type="http://schemas.openxmlformats.org/officeDocument/2006/relationships/slide" Target="slides/slide41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34" Type="http://schemas.openxmlformats.org/officeDocument/2006/relationships/slide" Target="slides/slide12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>
              <a:defRPr sz="13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1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528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2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>
              <a:defRPr sz="13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2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ea typeface="MS PGothic" pitchFamily="34" charset="-128"/>
              </a:defRPr>
            </a:lvl1pPr>
          </a:lstStyle>
          <a:p>
            <a:pPr>
              <a:defRPr/>
            </a:pPr>
            <a:fld id="{0A363245-FEBA-4163-BBA7-C8CEE2DAD3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611326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2T21:15:54.42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873 1508,'0'0,"0"0,0 0,-52 0,52 0,26-79,-26 79,0-80,0 54,0-53,0 52,0-52,0 52,0 27,0-79,0 79,0-53,0 53,0 0,0 0,0 0,0 0,0 0,0-53,0 53,53-26,-53 26,79-27,1 27,-1-26,0 26,27-27,0 1,0 26,26-27,27 1,-27-1,27 1,26-1,0-25,1 25,25 1,-25-1,52 1,-53-1,53 27,-26-26,-1 26,1 0,26 0,-26 0,26 0,-26 0,26-27,-27 27,27 0,-26 0,26 0,-26 0,0 27,-1-27,1 0,0 26,-54-26,54 0,-27 27,-26-27,0 0,26 26,-26-26,-1 0,1 0,-27-26,1 26,-1 0,0 0,-26-27,0 27,0 0,0-26,-27 26,0 0,1-27,-1 27,1 0,-1 0,0 0,-26 0,27 27,-27-27,-53 0,105 0,-105 0,53 53,-53-53,27 79,-27-26,0 26,0 1,-27-1,27 1,0-1,0-26,0-53</inkml:trace>
  <inkml:trace contextRef="#ctx0" brushRef="#br0" timeOffset="2622.15">13970 1455,'0'0,"-26"0,26 0,0 0,-27-79,27 79,0-80,0 28,0-1,0 0,0-27,0 27,0 1,0-1,0 53,0-80,0 80,0-53,0 53,0 0,27-53,-27 53,0 0,79-53,-79 53,80-26,-27 26,26 0,-26 0,26 0,1 0,-1 0,27 0,0 0,-1 0,28 0,-1 0,0-26,27 26,26 0,-26 0,0-27,26 27,0-26,27-1,-27 27,0 0,27-26,-27-1,27 1,0-1,-1 27,1-26,-27-1,27 1,-27 26,27 0,-27 0,0 0,0 0,0 0,1 0,25 26,-25 1,-1-27,0 26,27-26,-54 27,54-1,-27-26,0 27,1-27,-28 26,28-26,-1 0,-26 27,26-27,-26 0,-1 0,1 0,0 26,0-26,-27 0,0 0,0 0,-26 0,0 0,0 0,-27 27,1-27,-1 0,-26 26,0-26,-53 0,79 79,-79-79,53 80,-53-54,27 27,-54 27,27-28,0 28,0-27,53 0,-79 0,52-1,-52-25,52 26</inkml:trace>
  <inkml:trace contextRef="#ctx0" brushRef="#br0" timeOffset="19600.1211">14208 8387,'-26'27,"0"-27,-1 26,1 1,26 26,26 0,-26-1,53 1,-27-26,27 26,0-27,-26 1,26-27,-27-27,27 27,-26-53,-1 27,-26-54,0 54,-26-53,-1 52,1-26,-27 27,0-1,26 27,-26 0,0 27,27 26,0 0,26 26,26-26,0 0,1 0,26-27,-27-26,27 0,0-53,-26 27,-1-54,1 28,-27-28,0 1,0 52,-53-26,26 53,-26 0,0 27,27 26,-1 26,1 1,-1 25,27 1,27-26,-1-28,27 1,-26-53,26 0,-27-26,27-53,-26 26,-27-27,26 1,-26 0,-26 26,-1 26,1 1,-1 26,1 26,-1 1,27 26,-26-1,26 1,26-26,-26-27,27 0,-27-27,26-26,-26 1,0-1,0 26,0-26,-26 53,-1 0,27 27,-26 26,26 0,-27-1,27 28,0-27,27 0,-27-27,26 1,1-27,-27 0,26-27,-26 1,27-1,-27 27,0-53,0 27,0 26,-27-27,1 27,-1 27,1-27,-1 26,27 27,-26-26,26 26,-27-27,27 0,27-26,-27 0,26-26,-26 0,27-27,-27 0,26 0,-26 0,0 0,-26 27,-1-1,27 27,-26 27,-1-1,1 0,26 27,-27 0,27 0,27-26,-27-27,26 26,-26-79,27 53,-1-53,-26 27,0-1</inkml:trace>
  <inkml:trace contextRef="#ctx0" brushRef="#br0" timeOffset="21212.2133">14103 8652,'-27'0,"27"0,-26 0,26 0,-27-27,27 27,-26-26,-1 0,27-1,-26 1,-1-1,27-26,-26 27,0-27,26 0,-27 0,1-26,26 26,-27 0,27-27,-26 1,-1-27,1 27,-27-27,26 0,-26-26,1 0,-1-1,-27 1,27-27,-26 27,0-27,-1 27,-26-27,1 0,25 1,-26 25,-26-25,26-1,-26 27,0-27,-1 27,1-1,0 1,-27 26,0-26,1 52,-1-25,-26 25,26-26,-26 54,26-28,-26 54,-1-27,1 0,0 26,-27 1,27-1,-27 1,27 0,0-1,0 1,0-1,-1 1,1-1,26 1,-26-27,27 26,-1 1,0 0,27-1,-1 1,-25 26,52-27,-26 27,26-26,0 26,0 0,27 0,-1 0,1 0,26 0,0 0,0 26,0-26,27 0,-1 0,1 0,-1 0,1 0,26 0,0 0,-26 0,26 0,0 0,0 0,-27 0,27 0,0 0,0 0,0 0,0 0,0 0,0 0,0 0,0 0,27 0,-27 0,26 27,-26-1,26-26,1 27,-1-1,1 0,-1 1,1-1,-1-26,1 27,-1-1,-26-26,27 27,-27-27,0 0,0 0,0 0,0-27,-27 27,1-26,-27-1,26 1,-26-1,0 1,1 0,-1-1,0 27,0-26,0 26,26 0,-26-27,27 27,0 0,26 0,0 0,-27 0,27 0,27-26,-1 26,0-27,1 1,26-1,26 1,-26 26,27-27,-28 27,28-26,-27 26,0 0,0-27,-27 1,53 26,-52-26,-1 26,1-27</inkml:trace>
  <inkml:trace contextRef="#ctx0" brushRef="#br0" timeOffset="22044.2609">8785 3016,'0'0,"-27"-26,1-1,26 27,-27-26,1 26,-1 26,-26-26,53 27,-53 26,27-27,-1 27,1 26,0-26,-1 27,1-27,26 26,0 0,26-26,-26 0,27-26,25-27,1 0,-26 0,26 0,0-53,26 26,-26-26,26 1</inkml:trace>
  <inkml:trace contextRef="#ctx0" brushRef="#br0" timeOffset="22813.3049">9076 3360,'-27'53,"1"0,26 26,-27-26,27 0,27 0,-27 0,26-53,27 27,-27-27,27-27,0 1,-26-1,26-26,-27 27,-26-27,0 26,0-25,-26-1,-1 0,1 26,-1-26,27 27,-26-27,-1 26,27-25,27 52,-27-27,26 1,1 26,-1 0,27 0,-26 26,26-26,-27 53,0 0,1 0,-1-27,1 54,-1-27,-26-27,27 27,-27-27,0 1,0-27,0 0,26 0,-26 0,27-27,-27-25,0 25,26-52,1 52,-27-52,0 52,26 1,-26-1,26 1,-26 26,0 26,27 1,-27 26,0-27,26 27,-26-26,27 26,-27-27,26 1,1-27,-27 0,26-27,1 27,-1-53,1 27,-27-27,26 26,-26 1,0-1,0 27,0 0,0 27,0-1,0 27,0-26,0 52,0-26,0 0,0 0,27-27,-27 1,26 26</inkml:trace>
  <inkml:trace contextRef="#ctx0" brushRef="#br0" timeOffset="23233.3289">10160 4260,'0'26,"0"-26,0 0,0-53,0 0,0 1,0-28,0 1,0-27,0-26,0 26,0-26,27 26,-27 26,0 1,26 26,-26 0,27 27,-1 26,1 26,-1-26,1 53,-27-27,26 27,-26-26,26 26,-26 0,0-27,-26 1,26-1,-26-26,26 0,-27 0,54 27,-54-54,27 27,-26 0,26 0</inkml:trace>
  <inkml:trace contextRef="#ctx0" brushRef="#br0" timeOffset="23549.347">10584 3307,'0'0,"0"0,0 27,-27 26,27-53,0 53,0-27,0 1,27-1,-1 0,1-26,-1 0,27 0,0-26,-27-27,27 27,-26-27,-1 26,1-26,26 27,-53-27,0 53,-27-53,27 53</inkml:trace>
  <inkml:trace contextRef="#ctx0" brushRef="#br0" timeOffset="23824.3627">11033 2514,'0'0,"0"-27,0 54,-26 52,26-79,0 79,0 1,0-1,0 27,26 0,1 26,-1-26,1 0,-1 0,-79-27,106-26,-53 0,27-27,-27-26</inkml:trace>
  <inkml:trace contextRef="#ctx0" brushRef="#br0" timeOffset="24027.3743">10954 3175,'0'0,"0"-26,27 52,-1-26,0 0,27 0,27 0,-27 0,0 0,26-26,-26 26,26-27,-52 27,-1 0,-26 0,0 0</inkml:trace>
  <inkml:trace contextRef="#ctx0" brushRef="#br0" timeOffset="24390.3951">11298 3281,'-26'53,"-1"0,27 0,0-27,0 1,27-1,-1 0,27-26,0 0,0 0,0-26,0 0,0-1,-1 1,-25-1,-1 1,1-1,-27 1,0-1,0 1,-27 26,1 26,-1-26,27 53,-26-26,0 26,26-27,0 27,0 0,0 0,0 0,26-27,0 27,-26-26,53-1,-53 0,53-26,-53 0,53 0</inkml:trace>
  <inkml:trace contextRef="#ctx0" brushRef="#br0" timeOffset="24722.4141">12198 3360,'0'-26,"0"26,-27 0,27 26,-26-26,26 27,-27-1,27 1,0-1,0-26,27 27,-1-1,1 0,-1 1,27-27,-27 26,1 27,-27-53,26 53,-52-26,26-1,-27 27,-25-27,25 1,1-1,-1 1,1-1,-1-52,27 26,0 0,0 0,0-27</inkml:trace>
  <inkml:trace contextRef="#ctx0" brushRef="#br0" timeOffset="39267.246">12886 14737,'-27'-26,"27"26,0 0,0-80,0 80,-26 0,26 27,-27 26,27-53,0 53,0-27,0 1,27-27,26 0,-1 0,1-27,27 1,-1-1,1 1,-28-1,28 27,-54-26,27 26,-53 0,0 26</inkml:trace>
  <inkml:trace contextRef="#ctx0" brushRef="#br0" timeOffset="39737.2728">12938 15399,'-26'26,"52"1,-52-27,26 53,26-27,1-26,-1 27,27-1,0-26,27-26,-1 26,-26-27,26 27,-26-26,0 26,-26-27,-1 54,-52-54</inkml:trace>
  <inkml:trace contextRef="#ctx0" brushRef="#br0" timeOffset="40300.3051">12912 16166,'-26'27,"26"-27,0 26,0-26,0 0,0 26,0 1,0-1,0 1,0-1,0 27,26-26,0-1,27-26,0 27,0-27,27-27,-1 27,0-26,1-1,26 27,-54-53,1 53,0-26,-26 26</inkml:trace>
  <inkml:trace contextRef="#ctx0" brushRef="#br0" timeOffset="43560.4909">13494 17330,'0'0,"0"0,0 0,0 0,0 0,0 0,0-26,0 26,0-27,0 1,27-1,-27-26,0 27,0-27,0 27,0-27,0 26,-27 1,27 26,0-27,0 27,0 0,27 27,-1-27,0 26,1 27,26-26,0 26,0-27,0 27,0-27,-1 1,-25-27,-1 26,1-26,-27 0,0 0,-27 0,1 0,-27-26,0 26,0-27,0 27,0-26,0 26,27-27,-1 27,1-26,26 26,26-26,1-1,-1 1,1-1,-1 27,27-53,-26 27,-1 26,-26 0,27-27,-27 54,0-27,-27 53,27-27,0 27,-26 0,26 26,-27-52,27 26,-79-27,105 27,-26-53,0 0,0 0</inkml:trace>
  <inkml:trace contextRef="#ctx0" brushRef="#br0" timeOffset="44309.5343">13997 17224,'0'-26,"26"-1,-26 1,0-27,0 0,0 27,0-27,0 0,0 0,0 27,-26-27,26 53,0-27,0 27,0 27,26-1,-26 1,53-1,-26 27,26 0,-27 0,27 0,0 0,0-27,-27 0,27 27,-26-53,-27 0,26 27,-26-27,0 0,0 0,0 0,0 0,0 0,-26 0,26 0,0 0,0 0,0 0,-27-27,1 27,-1-26,1 26,-1-27,1 1,-1 26,-26-26,1 26,-1-27,26 27,1 0,-1 0,1 0,-1 0,27 0,0-26,0 26,27 0,-27-27,26 27,1 0,-1-26,27-1,-26 27,-1-26,27 26,-27 0,27-27,-26 27,-1-26,1 26,-27 0,0 0,26 26,-52 1,26-1,-27 1,1-1,-1 27,27-26,-26-1,-1 27,1-27,26-26,-27 27,27-1</inkml:trace>
  <inkml:trace contextRef="#ctx0" brushRef="#br0" timeOffset="46960.686">14076 17648,'0'0,"0"0,0 0,0 0,0 0,0 0,0 0,0 0,0 0,0 0,0 0,0 0,0 0,0 0,0 0,0 0,-53 26,53-26,0 0,-79 53,79-53,-79 27,79-27,-80 52,1 1,26-53,-27 53,1-26,0-1,-1 1,1-1,0 1,-1-27,1 26,-1-26,28 27,-28-27,1 26,26-26,-26 0,26 0,53 0,-80 26,80-26,-53 0,53 0,0 0,0 0,0 0,0 0,0 0,0 0,0 0,0 0,0 0,0 0,0 0,-53 27,53-27,0 0,0 0,0 0,0 0,0 0,0 0,0 0,0 0,0 0,0 0,0 0,0 0,0 0,0 0,0 0,0 0,0 0,0 0,27-53,-27 53,0 0,53-79,-53 79,53-27,-53 27,26-79,-26 79,53-27,-53 27,0 0,53-53,-53 53,0 0,0 0,0 0,0 0,0 0,0 0,0 0,0 0,0 0,-79 0,79 0,0 0,-53 53,53-53,-80 27,80-27,0 0,-53 79,53-79,0 0,-26 53,26-53,0 0,0 0,0 0,0 0,-27 53,27-53,0 0,0 0,0 0,53 26,-53-26,53 0,-53 0,80 27,-80-27,106 26,-106-26,79 0,-79 0,53 27,-53-27,0 0,0 0,53 26,-53-26,0 0,0 0,0 0,0 0,0 0,0 0,0 0,0 0,0 0,0 0,0 0,0 0,0-53,0 53,0-79,0 79,-27-79,27 79,-26-80,26 80,0-79,0 79,-27-53,27 53,0 0,0 0,-26-53,26 53,0 0,0 0,0 0,-27 53,27-53,0 53,0-53,-26 79,26-79,0 53,0-53,0 0,-26 53,26-53,0 0,0 0,0 0,0 0,0 0,0-53,0 53,0 0,-53-79,53 79,0 0,-53-27,53 27,0 0,-53 27,53-27,0 0,-53 53,53-53,0 0,0 0,0 0,53 0,-53 0,79-53,-79 53,53-53,-53 53,0 0,79-27,-79 27,0 0,0 0,0 80,0-80,0 53,0-53,0 53,0-53,0 0,0 0,0 0,0 0,0 0,0 0,0 0,0 0,0 0,0 0,0 0,-26-53,26 53,0 0,0 0,0 0,0 0,0 0,0 0,0 0,0 0,0 0,26-53,-26 53,53-53,-53 53,0 0,27-27,-27 27,0 0,0 0,-27 53,27-53,-26 53,26-53,-27 80,27-80,0 0,0 53,0-53,0 0,0 0,0 0,0 0,-26-53,26 53,0 0,0 0,-79-53,79 53,0 0,0 0,0 0,0 0,0 0,0 0,0 0,0 0,79 53,-79-53,79 0,-79 0,53 0,-53 0,0 0,0 0,0 0,0 0,0 0,0 0,0 0,0 0,0 0,0 0,-79-53,79 53,0 0,-53-27,53 27,0 0,0 0,-53 0,53 0,0 0,-26 80,26-80,0 53,0-53,0 0,26 26,-26-26,0 0,0 0,53 26,-53-26,0 0,0 0,0 0</inkml:trace>
  <inkml:trace contextRef="#ctx0" brushRef="#br0" timeOffset="340335.4661">14447 3969,'-27'-27,"1"27,-27 0,26-26,27 26,-53 0,27 0,-1 0,1 26,0-26,26 27,-27 26,27-27,0 1,0-1,27 27,-27-27,26 1,27-27,-27 26,1-26,-1-26,27 26,-26-27,-1 27,1-26,-1-27,-26 27,0-1,-26 1,26-1,-53 1,26 26,1-27,-27 54,26-1,-26 1,27-1,0 27,26-26,0 25,0-52,26 27,0-1,1-26,-1 0,27-26,-26-1,-1 27,1-26,-1-27,-26 53,0-26,0-1,-26 27,-1 0,1 27,-1-1,27 1,-26-1,26 0,0 1,26-27,-26 0,27-27,-1 27,27-26,-26-27,-27 27,0-1,0 1,-27 26,1-27,-1 27,-26 27,27-27,-1 0,1 26,-1-26,27 27,0-27,0 26,27-52,-1 52</inkml:trace>
  <inkml:trace contextRef="#ctx0" brushRef="#br0" timeOffset="340800.4927">14420 3995,'0'-26,"-26"-1,-1 27,1-26,-1 26,-26 26,27-26,-1 27,1 26,26-27,0 1,0-1,26 1,1-27,26 0,-27 0,1-27,-1 27,1-26,-1-1,-26 1,0-1,-26 27,-1 0,-26 0,27 27,-1-1,-26 27,27-26,26-1,0 0,0 27,0-53,26 27,-26-27,27 0,-27 0,26-27,-26 1,0 26,-26-27,26 1</inkml:trace>
  <inkml:trace contextRef="#ctx0" brushRef="#br0" timeOffset="342401.5843">14288 4286,'0'0,"0"0,0 0,-27-26,27 26,0 0,0 0,-26-27,-1 27,1-26,26 26,-26-27,-27 27,26 0,1-26,-1 26,-26 0,0-26,27 26,-27 0,0 0,0 0,0 26,0-26,0 26,1-26,-28 27,27 26,-26-27,26 1,0 26,0 0,-26-1,26 1,0 0,0 0,0 27,27-27,-27 26,0-26,0 0,0 0,0 26,0 0,0-26,-26 0,52 27,-52-27,0 26,-1-26,-26 0,1 26,25-26,-52 0,26 0,-26 0,26 0,-26 0,26 0,0-1,0 1,0-26,27 26,0-27,-1 1,27-27,0 26,27 1,-27-1,27-26,-1 0,1 0,-1 26,1-26,26 0,-27 0,27 0,0 0,-26 27,26-27,0 0,-27 0,27 0,0 0,27-27,-27 1,26 26,1-26,-1-1,1 1,-1-1,27 1,-27-27,1 26,-1 1,-26-1,27 1,-1 0,-26 26,27-27,-27 27,0 0,0 0,0 0,0 27,-27-27,27 26,-26 0,-1 1,27 26,-53-27,27 1,-27 26,27-27,-27 1,26-1,-26 0,27 1,26-1,-27-26,27 0,0 27,0-27,0 0,27 0,-27 0,26 0,27 0,-26 0,26 0,0 0,-27 0,27 0,-27 0,27 26,-26-26,-1 0,-26 0,27 0,-27 0,0 27,0-27,0 0,0 0,0 0,0 0,26 0,-26 0,0 0,0 0,0 0,0 26,0-26,0 0,0 0,0 0,0 0,27 0,-54 0,27 27,0-27</inkml:trace>
  <inkml:trace contextRef="#ctx0" brushRef="#br0" timeOffset="346797.8357">14314 6218,'0'0,"-26"0,26 0,-27-27,1 27,-1 0,1 0,0 27,26-27,-27 26,1 1,26-1,-27 1,27-1,27 0,-27 1,26-1,-26-26,53 27,-27-27,1 0,-1 0,27 0,-53-27,27 1,-1 26,1-27,-27 1,0 0,0-1,0 1,-27-1,27 1,-26-1,-1 27,27 0,-26 27,-1-27,1 53,-1-27,27 1,0-1,0 0,0 1,0-1,27 1,-1-27,1 0,-1 0,-26-27,27 27,-1-26,-26-1,0 27,0-26,0 26,-26-26,26 26,-27 0,27 0,-26 0,-1 26,1-26,26 26,0 1,0-27,26 0,1 26,-1-52,-26 26,27 0,-1-27,1 1,-1 26,-26 0,0 0,-26-26,-1 26,1 26,-1-26,27 0,-26 26,-1 1,27-27,0 26,0-26,27 27,-27-54,26 27,-26 0,27-26,-27 26,0-27,0 1,0 26,0 0,-27 0,27 0,0 0,-26 0,26 0,0 0,0 0,0 0,0 0,0 0,0 0,26 0,-26 0,0 0,0 0,0 0,-26 0,26 26,-27-26,27 0,0 0,0 0,0 0</inkml:trace>
  <inkml:trace contextRef="#ctx0" brushRef="#br0" timeOffset="350062.0224">14208 6588,'0'0,"0"0,0 0,-26-106,26 106,0 0,0 0,0 0,-26-26,26 26,0 0,0 0,0 0,0 0,-27-27,27 27,-26 0,26 0,0-26,0 26,-27 0,27 0,-26 0,26 0,-27-27,1 27,26 0,-27 0,1 0,-27 27,27-27,-27 0,26 26,-26-26,0 27,-26-1,26 1,-26-1,-1-26,1 53,0-26,-27 26,26-27,-26 27,27 0,-27 26,0-26,1 0,-1 26,26 1,-25-1,25 1,1 25,-1-25,1 26,26-27,27 27,-27 0,26-27,1 27,-1-27,1 27,26 0,0-27,0 27,26-27,-26 27,0-26,27 25,-27 1,0-26,0 26,-27-1,27-25,-26 26,-1-1,-25-25,25 26,-26-27,0 0,27 27,-54-26,28-1,-1 27,0-27,0 1,0-1,0-26,0 26,0-26,27 0,-27 0,26 0,-26-27,27 27,-1-26,1-1,0 1,26-1,-27 1,1-27,26 26,-27-26,1 26,26 1,-27-27,1 26,26-26,-27 27,1-1,-1-26,27 27,0-27,-26 26,26-26,-27 0,27 27,0-27,-26 0,26 0,0 0,0 0,0 0,0 0,0 0,0-27,0 27,0-26,0 26,26-27,-26 1,0-1,0 27,0-26,27-1,-27 1,0 26,0-26,0 26,0-27,0 27,0 0,26-26,-26 26,0 0,0 0,0 0,0 0,0 0,0 0,0 0,0 0,0 0,0 0,0 0,0 0,0 0,0 0,0 0,0 0,0 0,0 0,0 0,0 0,0 0,0 0,0 0,0 0,0 0,0 0,0 0,0 0,0 0,0 0,0 0,0 0,0 0,0 0,0 0,0 0,0 0,0 0,0 0,0 0,0 0,0 0,0 0,0 0,0 0,0 0,0 0,0 0,0 0,0 0,0 0,0 26,0-26,0 27,0-1,-26 0,26 1,0-1,-27 1,27-1,0 1,0-27,-26 26,26-26,0 27,-26-1,26-26,0 0,0 0,0 0,0 0,0 0,26 0,-26-26,26 26,1 0,-1-27,1 27,26-26,0 26,-27 0,27 26,0-26,-27 0,1 27,-1-27,1 0,-27 0,26 26,-26 1,0-27,0 0,27-53,-1 26</inkml:trace>
  <inkml:trace contextRef="#ctx0" brushRef="#br0" timeOffset="350996.0759">22516 5900,'0'0,"0"0,0 0,27-106,-1 106,27 0,0 0,0 0,26 0,1-26,-1 26,27-27,26 27,-26-26,26 26,1-26,-27 26,26-27,-53 27,1 0,-1 0,0 0,-26 0,-26 0,-1 0,1 0,-1 0,-26 0,0 0,0 0,0 0,0 0,0 0,27 27,-27-27,0 0,-53-27,0 27</inkml:trace>
  <inkml:trace contextRef="#ctx0" brushRef="#br0" timeOffset="355194.316">21008 6562,'0'26,"0"-26,0 0,0 27,0-27,-26 0,26 0,-27 26,27 1,-26-27,-27 26,27 0,-27 1,26-1,-26 1,27-27,-1 26,1 1,-1-1,27-26,0 27,27-1,-27-26,26 27,1-1,26-26,-27 0,1 26,26-26,-27 0,0 0,1 27,-27-54,26 27,-26 27,0-54,27 27,-54-26,54 26</inkml:trace>
  <inkml:trace contextRef="#ctx0" brushRef="#br0" timeOffset="355619.3403">20876 6826,'-26'-26,"26"52,0-26,26 0,0 0,1 0,-1 0,1 0,26 0,0 0,26 0,0-26,1 26,-1 0,1 0,25 0,-25 0,-1 0,0 0,-26 0,27 0,-54 0,27 0,-26 0,-1 0,1 0,-27 0,0 0,0 0,0 0,0 0,0 0,0 0,0 0,0 0,-27-27</inkml:trace>
  <inkml:trace contextRef="#ctx0" brushRef="#br0" timeOffset="358998.5336">8229 7514,'0'0,"0"27,-27-54,1 27,0 0,-27 0,26 0,-26 0,0 0,0 0,-26 0,0 0,-1 0,1 0,0 0,-27 0,0 0,-26 0,26 0,-27 0,1 0,0 27,0-27,-1 26,-25-26,25 27,-26-27,1 26,25 0,-52 27,26-26,1-1,-27 1,-1 26,28 0,-28-27,1 27,26-27,-26 1,26-1,-26 1,26-1,1-26,-1 27,0-27,27 0,-27 0,27 0,-27 0,27 0,26-27,-26 27,26-26,0 26,0 0,0-27,27 27,0-26,-1 26,1-27,0 27,26-26,0 26,0-26,0 26,26 0,1 0,-1 0,1 0,0 26,26-26,-27 53,27 0,-26-27,26 54,0-1,0 0,0 27,0 27,0-1,0 27,0-1,-27 1,27 26,0 27,-26-27,26 27,0-1,-27 1,27 0,0-1,0 1,0-27,0 1,0-1,0 0,0-26,27-1,-27 1,26-26,-26-1,0 0,27-26,-27 0,26 0,1-1,-27-25,26-27,0 26,1-26,-1 0,27 0,0-53,0 53,0-27,26-26,1 0,-1 27,1-27,25-27,1 27,0 0,0 0,0-26,26 26,0-27,1 27,25-26,1 26,0-27,0 1,26-1,0 27,0-26,0 0,27-27,0 53,-1-27,1 1,0-1,26 1,-26-1,26 27,0-26,0 26,0 0,0 0,0-27,0 27,1-26,25 26,-26-26,0 26,1 0,-28 0,27 0,-26 0,-27 0,0 0,1 26,-28-26,1 26,0-26,-27 27,0-27,-26 26,0 1,-27-1,1-26,-27 27,26-27,-26 26,-26-26,25 0,-25-26,26 26,-27-27,1 1,-1-27,1 0,-1 0,27-26,-27-1,1-26,-1 1,-26-1,27-26,-27 26,0-27,0 1,0-27,0 1,-27-1,27 0,-26-26,-1 0,1-1,0 1,-1 0,1 0,-1 0,-26-27,27 27,-1 0,-26-1,27 28,-27-28,27 1,-27 26,0 1,0-1,0 0,0 27,-26 0,-1 26,1 26,-27-25,0 52,0 0,-52 0,25 53,-25-27,-1 54,0-27,0 26,-26 1,53-1,0 27,-1-26,1-27,26 26,53 0</inkml:trace>
  <inkml:trace contextRef="#ctx0" brushRef="#br0" timeOffset="359718.5748">4736 10134,'0'-80,"-26"27,-27 0,-26 27,26-1,0 1,-27 26,28 0,-1 0,0 26,-27 1,27-1,27 27,-27 0,27 27,-1-28,27 28,-26 26,26 0,0-1,0 1,0-26,0 52,0-26,0-27,0 27,-27-27,27 1,0-27,0-1,0 1,-26-26,26-1,0-26,0 0,-27-53</inkml:trace>
  <inkml:trace contextRef="#ctx0" brushRef="#br0" timeOffset="359896.5849">3652 11033,'0'-26,"26"-27,-26 26,53 27,-27-26,27-1,27 1,-27 26,0-53,26 27,-53-1,54 1,-54-1</inkml:trace>
  <inkml:trace contextRef="#ctx0" brushRef="#br0" timeOffset="360350.6106">4366 10716,'0'0,"26"-27,1 27,-1-26,1-1,26 1,-27-1,1 27,-1 0,1 0,-1 0,-26 27,0-1,0 27,0-26,-26-1,26 27,0-27,0 1,26-1,0 1,-26-1,27 1,-1-27,-26 26,0 1,0-27,0 26,-26-26,-1 0,-25 0,25 27,-26-27,0 0,0 0,0 0,1 0,25-27,27 54,-26-54,26 27,0 0</inkml:trace>
  <inkml:trace contextRef="#ctx0" brushRef="#br0" timeOffset="360695.6307">5186 10478,'53'0,"-26"-27,-1 27,0 0,1-26,26 26,-27 0,1 0,-27 0,26 0,1 0,-27-27,26 54,-26-54</inkml:trace>
  <inkml:trace contextRef="#ctx0" brushRef="#br0" timeOffset="361152.6566">5477 10583,'-26'-26,"26"52,0-26,-106 0,106 0,0 0,26 0,-26 0,27 0,-1 0,1 0,-1 0,-26 0,27 0,-1 0,-26 0,27 0,-27 0,26 0,-26-26,0 26</inkml:trace>
  <inkml:trace contextRef="#ctx0" brushRef="#br0" timeOffset="361594.6821">5874 10239,'0'27,"-26"-27,26 0,0 53,0 26,0-79,26 0,-26 0,27 0,-1 0,0 0,1-26,-27 52,26-52,1 26,-1-27,1 27</inkml:trace>
  <inkml:trace contextRef="#ctx0" brushRef="#br0" timeOffset="361817.6948">5927 10425,'0'26,"26"-26,-26 0,27 0,-1 0,1 0,26 27,-53-54,53 54,-53-54,26 27</inkml:trace>
  <inkml:trace contextRef="#ctx0" brushRef="#br0" timeOffset="362229.7184">6985 9922,'0'-27,"0"27,-26 0,-27 0,27 0,-1 0,1 0,-1 0,1 27,-1-1,1 1,26-1,0 1,-27 26,27 0,0 26,27-26,-27 0,0 26,0-26,26 26,-26-26,0 27,0-27,0 0,-26-1,26-25,0-1,-27 1,27-1,-26-26,26 0,-27-53</inkml:trace>
  <inkml:trace contextRef="#ctx0" brushRef="#br0" timeOffset="362398.7281">6615 10583,'0'-26,"0"-1,26 27,1-26,26 26,-27 0,27-26,-26 26,-27-27,53 27,-27 0,27 0,-27-26</inkml:trace>
  <inkml:trace contextRef="#ctx0" brushRef="#br0" timeOffset="362642.7416">7171 10478,'-27'26,"27"-26,-26 26,26 1,0-1,-27-26,27 27,27-27,-27 26,26-26,1 27,-27-27,26 0,0-27,27 27,-53-26,27-1</inkml:trace>
  <inkml:trace contextRef="#ctx0" brushRef="#br0" timeOffset="362873.7552">7409 10451,'0'0,"0"27,0-1,0 0,0 1,0-1,-27 27,27 0,0 0,0-26,0 25,0 1,0 0,0-26,0 26,0-27,0-26,0 0,27 27</inkml:trace>
  <inkml:trace contextRef="#ctx0" brushRef="#br0" timeOffset="374551.4232">14579 10980,'0'0,"0"0,-27 0,27 0,-26 27,0-27,-1 26,1 1,-1-1,27 1,0-1,0 0,0 1,27-27,-27 0,26 0,1-27,-1 27,0-26,-26 0,27-1,-27 1,-27-1,27 1,-26 26,0 0,-1 0,-26 26,27 1,26 26,-27-27,27 0,27 27,-1-26,1-27,-1 26,1-26,-1-26,0-1,1 1,-27-1,0-25,0 25,-27-26,1 53,0-26,-27 26,26 0,-26 0,27 26,-1 1,27-1,0 1,0-1,27-26,-1 0,1 0,-1-26,1-1,-1-26,1 27,-54-27,27 26,0 1,-26-1,-1 27,1 0,-1 0,27 27,0-1,0 1,0-1,27 1,-1-1,-26 1,27-1,-1-26,-26 27,0-27,0 0,0 0,0 0,0-27,0 27</inkml:trace>
  <inkml:trace contextRef="#ctx0" brushRef="#br0" timeOffset="377828.6106">14314 11007,'0'0,"0"0,0 0,0 0,0 0,0 0,-26 0,26 0,0 0,0 0,-27-27,27 27,-26 0,26 0,0 0,0 0,-27 0,1 0,26 0,-26 0,-1-26,27-1,-26 27,-1-26,1-1,-1 1,1 26,-1-53,-26 27,27-1,0-26,-1 27,-26-27,27 26,-1-52,1 26,-1 0,1 0,-27-26,26 26,1-26,-27-1,27 1,-1-1,1 1,-1 0,-26-1,27-26,26 27,-27-27,1 0,0 1,-1-1,1 26,-1-52,1 26,-27 0,26 1,1-1,-27-27,26 28,-25-1,25-26,1-1,-27 27,26 1,-26-28,0 1,1 53,25-54,-26 27,0 1,0-1,0 26,27-25,-53 25,26 1,0-27,-27 27,27-1,-26 1,26 0,-26-1,-1 1,1-1,0 27,-1-26,1 0,0-1,-1 27,-26-26,27 0,-27 26,27-27,-27 1,0 26,0-26,0 26,1 0,-28-26,27 52,-26-52,0 26,0 0,-27 0,27 26,-1-25,-26-1,1 0,-1 26,0-26,0 27,1-1,-1-25,0 25,0 1,1-1,25 1,-25-27,-1 26,27 1,-1-27,1 26,0 1,26-27,0 27,0-1,0 1,27-1,0 27,-1-26,1-1,26 1,-26 26,26-27,26 1,1 26,-1-26,1 26,-1 0,1-27,26 27,0 0,-26 0,26 0,0 0,0 0,0 0,0 0,0 0,26 27,-26-1,26 0,-26 1,27-1,-1 1,1-1,-27 27,26-26,1-1,-27 27,26-27,1 1,-27-1,26 1,-26-1,0-26,0 0,27 27,-27-27,0 0,0 0,0 0,-27-27,1 27,26-26,-27-1,1 1,-1-27,1 27,-1-27,-26 26,27-26,0 27,-27-27,26 53,27-27,-26 1,-1 0,27 26,0 0,0-27,0 27,0 0,27 0,-1 0,1 0,26 0,-1-26,1 26,0-27,27 1,-1-1,0 1,1-1,-1 1,-26 26,0-27,0 27,-27-26,1 26,-1 0,1 0,-27 0,0 0,0 0,0 0,0 0,0 0,0 0,0 0,0 26,-27-26,1 27,26-1,-27-26,1 53,-1-53,27 0,27-26,26-27</inkml:trace>
  <inkml:trace contextRef="#ctx0" brushRef="#br0" timeOffset="379762.7212">18945 12012,'-27'0,"27"0,0 0,0 0,0 0,0 0,0 0,0 0,0 0,27 0,-1 0,-26 27,26-27,1 0,-1 0,27 0,0 0,0 0,0 0,26 0,-26 26,27-26,-27 0,26 0,0 0,1 0,-1 0,-26 0,26 0,1 0,-1 0,27 0,-27 0,1 0,-1 0,0-26,27 26,-26 0,26 0,-27 0,0 0,27 0,0-27,0 27,-27 0,27 0,0 0,-27 0,27-26,-27 26,1 0,26 0,-27 0,0 0,-26 0,27 0,-27 0,26 0,0 0,-26 0,27 0,-27 0,-1 0,1 0,0 0,0 0,-26 0,26 0,-27 0,27 0,-27 0,1 0,-1 0,1 0,-1 0,-26 0,0 0,27 26,-27-26,0 0,0 0,-27 0,-26 0</inkml:trace>
  <inkml:trace contextRef="#ctx0" brushRef="#br0" timeOffset="389365.2705">24210 10345,'0'0,"0"-26,0 26,-53-27,0 27,26 0,-25 0,-1 27,26-27,-26 26,27 1,26-1,0 1,0-1,53 1,-27-1,27 27,0 0,0 0,-27 0,1 0,-27 26,0 0,-27 1,-26-27,1 26,-1 0,0-26,0 0,0 0,53-26,-27-1,-26-26,53 0,0-26,0 26,0-27</inkml:trace>
  <inkml:trace contextRef="#ctx0" brushRef="#br0" timeOffset="389688.2889">23628 11139,'0'-26,"0"26,0 0,132 0,-132 0,0 26,0 0,0 1,0-1,0 27,0-26,0-1,26 27,-26-26,27-27,-1 26,1-26,-1 0,27 26,-53-26,27 0,-27 0,53 0</inkml:trace>
  <inkml:trace contextRef="#ctx0" brushRef="#br0" timeOffset="395119.5996">14314 13494,'0'0,"0"26,0 1,-26-1,26 27,0-26,0-1,0 27,0-27,26 1,-26-27,53 0,-26 0,-1-27,1 1,-1-1,-26 1,27 0,-27-1,0 27,0-26,-27 26,1 0,-1 26,1-26,-1 53,1-27,-1 1,27 26,0-27,27-26,-1 0,1 0,-1 0,1-26,-1-1,1 1,-27-1,0 1,-27 0,1 26,-1 0,1 26,-27 0,26 1,27-27,0 26,0-26,27 0,-1-26,1-1,26 1,-27 0,1-1,-1-26,-26 27,0 26,0 0,-26 0,-27 0,26 26,-26 1,27-1,-1-26,1 27,-27-54,53 54,-27-54,27 27,0 0</inkml:trace>
  <inkml:trace contextRef="#ctx0" brushRef="#br0" timeOffset="396483.6776">14314 13705,'0'0,"-26"0,26 0,-27 0,1 0,-1-26,1 26,-27-26,27-1,-1 1,-26-1,27 1,-1-27,-26 0,1 0,25 0,-26-26,27 26,-27 0,-27-27,27 1,1 0,-28-1,27 1,-26 0,26-1,-26 1,-1 26,1-26,-1-1,1 27,-27 0,27-26,-27 26,0 0,0 27,27-27,0 26,-27-26,26 27,1-1,0 27,-1-26,27 0,0 26,1 0,-1 0,26 0,1 0,-1 0,1 0,26 0,0 0,0 0,0 0,0 0,0 0,0 0,0 0,0 0,0 0,0 0,0 0,0 0,0 26,26 0,-26-26,27 27,-1-1,-26 27,27-26,-1-1,1 1,-27-1,26 1,0-27,-26 26,0-26,0 26,0-26,0-26,-26 26,26-26,-26-1,-1 1,-26-1,27-26,-27 27,26-27,-26 26,1-25,-1 25,26-26,1 27,-1 26,1-27,-1 27,27 0,0 0,0 0,27 0,-1 0,27 27,0-27,0 0,0 0,26 0,-26 0,27 0,-1-27,0 27,1-26,-27 26,0-27,-27 27,27 0,-27 0,-26 0,0 0,0 0,27 0,-27 0,26 0,-26 0</inkml:trace>
  <inkml:trace contextRef="#ctx0" brushRef="#br0" timeOffset="408275.3516">14341 15399,'0'-27,"0"27,-27-26,-79-1,80 27,0 0,-1 27,1-1,-1 1,1 26,26 26,0-26,26 0,-26 0,53-27,-26 1,25-27,-25 0,26-27,-27 1,1-1,-1-26,1 1,-27-1,-27 0,27 0,-26 0,-1 26,-26 27,27 0,-1 27,1-1,0 27,26 0,0 0,0 0,26-27,27 27,-27-53,27 0,-26-26,26-1,-27-25,-26 25,0-26,-26 0,-1 27,1-1,-1 27,-26 0,27 27,-27-1,27 1,26 26,0-27,0-26,26 0,0 0,27 0,-26-26,-1-1,-26 27,0 0,0-26,-26 52,-1 1,-26-1,27 1,0-1,-1 0,1 1,26-1,0-26,0 0,0 27,0-80,26 53,-26-53,27 53</inkml:trace>
  <inkml:trace contextRef="#ctx0" brushRef="#br0" timeOffset="412069.5691">14103 15452,'0'0,"0"0,0 0,105 0,-105 0,-26-27,26 27,0 0,0 0,0 0,0 0,-26 0,26 0,0-26,0 26,-27-27,27 27,0-26,-26 26,-1-27,27 1,-26-1,-1 1,1 0,-1-27,1 26,-27-26,27 0,-27 0,26 27,1-27,-27 0,0 0,0 0,26 0,-25 0,-1 1,26-1,-26 0,27 0,-27-27,26 54,1-27,0-26,-1 52,1-52,-1 26,1 26,-1-52,1 26,-1 0,1-26,26 26,-27 0,27-26,-26-1,26 27,0-26,0 0,0-1,0 1,0 0,0-1,-27 1,27-1,0 1,0 0,0-1,-26 1,26 0,-26-1,26 1,0-27,-27 27,27-1,-26 1,-1-1,27 1,-26 0,-1-1,1 27,-1-26,1 0,-1 26,27-27,-26 1,0 26,-1-26,1 26,-1-27,1 27,-1-26,1 26,26 0,-27 0,1-26,26 26,-27 0,27 0,0 0,-26-26,26 52,-27-25,27-1,0 0,-26 0,26 0,0 0,-26 0,26 27,0-27,-27 0,27 26,-26-26,26 0,-27 27,27-27,-26 0,-1 27,27-27,-26 26,-1-26,1 1,-1-1,-25 26,25-26,-26 0,27 0,-1 0,-26 1,0-1,0 26,1-52,25 52,-26-52,0 26,27 0,-27 0,0 0,0 0,27-26,-27 26,0-26,0 26,26-27,-26 28,27-28,-27 1,27 26,-1 0,1-26,-1 26,1 0,-1 0,1 0,-1 0,1 0,0 27,-1-1,1 1,-1-1,1 1,26-1,-27 1,1 26,26-27,-27 27,27 0,0 0,0 0,0 0,-26 0,26 0,0 0,0 0,0 0,0 0,26 0,-26 27,0-1,0 1,0-1,0 1,0-1,27 1,-27 26,0-27,0 0,0 1,0-1,0-26,0 27,26-27,-26 0,0 26,0-26,0 0,0 0,0 0,0 0,-26-26,26 26,0 0,0-27,0 1,-27-27,27 27,-26-27,26 26,-27-26,27 0,-26 0,26 27,-27-27,1 27,26-1,-26 1,26-1,-27 27,27-26,0 26,0 0,-26-27,26 27,0 0,0 0,0 0,0 0,0 0,0 0,0 0,26 0,1 27,-1-27,0 26,1-26,-1 27,27-1,-26-26,26 27,-27-1,27-26,-26 26,-1-26,0 27,1-27,-1 0,1 26,-27-26,0 0,26 0,-26 0,0 0,0 0,0 0,0 0,0 0,0 0,-26 0,26 0,-27 27,27-1,-26 1,26-1,-27 1,1-1,26 1,-26 26,-1-27,27 0,-26 1,-1-1,27 1,0-27,0 0,-26 0,26 0,0 0,0 0,0-27,-27 1,27-27,0 27,0-27,-26 26,26-26,0 0,-27 0,27 27,0-27,-26 27,26-1,0 27,-27-26,27 26,0 0,0 0,0 26,0 1,27-1,-27 0,26 27,-26-26,27 26,-27-27,26 1,1-1,-27-26,26 0,-26 0,0 0,0-26,0-1,0 27,0-53,0 27,0-1,0 1,0-1,-26 1,26 26,0 0,0 0,26 0,-26 26,0 1,0-27,27 26,-27-26,0 0,0 0,0 0,0 0,0-26,0 26,0-27,0 1,-27 26,27 0,0 0,0 0,0 26,0 27,0-26,0 26,0-27,27 27,-27-26,26-27,-26 26,0-26,0 0,27 0,-27 0,0-26,0 26,0-53,0 26,0-52</inkml:trace>
  <inkml:trace contextRef="#ctx0" brushRef="#br0" timeOffset="418114.9148">23707 13097,'0'-27,"0"27,0-26,-132 26,132 0,0 0,0 0,0 0,0 0,0 0,0 0,26 0,-26 0,27-26,-1 26,1 0,25 0,-25 0,-1-27,1 27,-1 0,1 0,-1 27,-26-27,27 26,-27 0,0 1,0-1,0 27,0 0,0 0,0 0,0 26,0-52,0 52,0-52,0 26,0-27,-27 27,27-27,0 1,0-27,0 0,0 0,0 0,0 0,0-27,0 1,0 0</inkml:trace>
  <inkml:trace contextRef="#ctx0" brushRef="#br0" timeOffset="418307.9259">23628 13309,'-27'0,"1"-27,26 27,106 0,-106 0,0 0,26 0,0 27,-26-27,27 0,-1 0,1-53,-1 53,1 0,-1 0,1-27</inkml:trace>
  <inkml:trace contextRef="#ctx0" brushRef="#br0" timeOffset="419783.0103">23548 13996,'0'0,"0"0,0 0,0 0,0 0,0 0,0 0,0 27,0-27,-26 26,26 1,-27-1,1 1,26-1,-27 1,-25 26,25-27,1 1,-27 25,26-52,-26 53,27-53,-27 27,-26-1,26-26,-27 27,27-27,-26 0,-27 26,0-26,27 0,-27 0,0 27,-26-27,26 0,0 0,0 26,-26-26,26 0,-26 27,53-27,-27 0,0 26,0-26,27 0,-1 0,1 0,26 0,0 0,-26 26,52-26,-26 0,1 0,25 27,1-1,-1 1,1-27,-27 53,26-27,1 1,-1-1,-25 1,25-1,1 27,-1-27,-26 1,27-1,26 1,-27-1,27-26,-26 27,26-27,0 0,0 26,0-26,0 0,0 0,0 0,0 0,0 0,0 0,0 0,0 0,-27-26,27 26,0 0,0 0,0-27,0 27,-26-26,26 26,0 0,0 0,0-27,-27 1,27-1,27 27,-27-26,0 0,0-27,26 53,-26-27,0 1,27-1,-27 27,0-26,0 26,0 0,0 0,0 26,0-26,0 53,-27-26,1-1,26 27,-27-27,1 27,26-26,-26 26,26-27,-27 1,27-27,0 26,27-26,-27 0,26 27,0-27,27 0,-26 0,26 0,0 0,0-27,-27 27,27 0,-27 0,27 0,-53 0,27 0,-27 0,26 0,-26 0,0 27,0-27,27 0,-27 0</inkml:trace>
  <inkml:trace contextRef="#ctx0" brushRef="#br0" timeOffset="425004.3086">24025 14129,'0'0,"-27"0,54-27,-27 27,0 0,0 0,0 0,0 0,0 0,0 0,0 0,0 0,0 0,0 0,0 0,-27 0,27 0,0 0,0 0,0 0,0 0,-26-26,-1 26,27 0,-26 0,-1 0,1 0,-1-27,1 27,26 0,-27 0,1 0,26 0,0 0,-27 0,27 0,0 0,0 0,0 0,0 0,0 0,0 0,0 0,-26 0,26 0,0 0,0 27,0-27,0 0,0 26,0 1,-26-1,26 1,0 26,0 0,-27-27,27 27,0-27,0 27,0-26,0-1,0-26,0 0,0 27,0-27,0 0,0 0,0 0,27-27,-1 1,-26 26,26 0,-26-27,27 27,-1 0,1 0,-27 0,26 0,1 27,-1-1,1 1,-27-1,26 1,1 25,-27-52,0 53,26-26,-26-27,0 26,0 1,-26-1,26-26,-27 27,1-27,-27 26,26-26,1 27,-27-27,0 0,0 0,27-27,-27 27,26 0,1-26,-1 26,27 0,0 0,-26 0,26 0,0 0,26 0,-26 0,0-27,27 54,-27-27,53 0,-53 0</inkml:trace>
  <inkml:trace contextRef="#ctx0" brushRef="#br0" timeOffset="429175.5475">23654 15134,'0'0,"0"0,0 0,0 0,0 0,0 0,0 0,0 0,0 0,0 0,0 0,0 0,0 0,0 0,0 0,27-26,-27 26,26 0,0-27,1 27,-1-26,1 26,-27 0,26 0,1 0,-27 0,26 0,-26 0,27 26,-27 1,0-1,0 1,0-1,0 27,-27-53,1 53,-1-27,1 1,26-1,-27 1,1-27,-1 26,27-26,0 0,-26 0,26 0,0 0,26 0,1-26,-1 26,-26 0,27 0,-1-27,1 27,26 27,-27-27,1 0,-1 0,1 26,-1-26,0 0,-26 27,0-1,0-26,-26 27,26-1,-26-26,-1 27,-26-1,27-26,-27 26,26-26,1 27,-1-27,-26 0,27 0,0 0,-1 0,27 0,-26 0,26 0,0 0,0 0,0 0,0 0,0 0,0 0,0 0,-27 26,27-26,0 0,0 0,27 0</inkml:trace>
  <inkml:trace contextRef="#ctx0" brushRef="#br0" timeOffset="431957.7066">23813 15875,'0'0,"-27"0,54 0,-27 0,0 0,0 0,0 0,0 0,-27 0,27 26,0 1,0-1,0 27,27 0,-27 0,0 0,0 0,0 0,0 0,0-27,0 27,0-26,0-27,0 26,0-26,0 0,0 0,0 0,0 0,0 0,0 0,0 0,0 0,0 0,0 0,0 0,0 0,0 0,0 0,0 0,0 0,0 0,0 0,0 0,0 0,0 0,0 0,0 0,0 0,0 0,0 0,0 0,0 0,0 0,0 0,0 0,-27-26,27 26,0 0,27-27</inkml:trace>
  <inkml:trace contextRef="#ctx0" brushRef="#br0" timeOffset="433131.7738">24025 15690,'0'0,"-27"0,1 0,79 0,-80 0,1 0,-1 0,-26 0,27 0,-1 0,1 26,-27-26,26 0,-25 0,25 0,-26 27,27-27,-27 0,26 26,1-26,-1 0,1 0,0 0,26 0,0 0,0 0,0 0,0 0,0 0,0 0,-27 0,27 0,0 0,0 0,0 27,0-1,0 1,0-1,0 27,0-27,0 54,0-27,0 0,0 26,-26 0,26-26,0 0,0 0,0 0,0-27,0 27,-27-53,27 27,27-1,-27-26,26 0,1 27,-1-27,0 0,1 0,26 0,0-27,0 27,26 0,-26 0,0 0,0 0,0 0,0 0,0 27,-27-27,27 0,-27 0,1 0,-1 0,-26 0,27 0,-27 0,0 0,26-27,-26 27,0-26,27-1,-27-26,26 1,-26-1,27-27,-27 1,0 0,0-1,0 1,0-1,0 27,0 1,0-1,-27 26,27 27,-26-26,26-1,0 27,-27 0,27 0,0-26,0 26,0 0,0 0,-26 0,26 0,0 0,0-27,0 1,-27-27,27 27</inkml:trace>
  <inkml:trace contextRef="#ctx0" brushRef="#br0" timeOffset="434033.8254">24739 12277,'-27'-27,"27"27,0 0,-52 0,52 0,-27 0,-26 0,27 0,-1 0,1 0,-1 27,1-27,26 26,0 1,0 26,26-1,1-25,26 52,-27-52,27 52,-26-52,25 25,-52 1,0 0,0 0,-26-26,0 26,-1-27,-26 1,27-1,-27-26,26 26,1-52,26 26,0-26,0-27,26 0,1-27,-1 27,27 0,-26-26,26 53,-27-27,0 0,-26 26,27 1,-1 26,-26-27,0 27,0 0,0 0,0 0,0 27,0-27,0 0,0-27,0 27</inkml:trace>
  <inkml:trace contextRef="#ctx0" brushRef="#br0" timeOffset="437094.0004">24448 13309,'0'0,"-27"0,27 0,106-27,-106 27,-26 27,26-27,0 0,0 26,-27 0,27 1,-26-1,26 27,0 0,-27 0,27 0,0 0,0 0,0 0,27 0,-1-27,-26 27,53-53,-26 27,-1-27,1 0,26 0,-27 0,0 0,1-27,-27 27,26-26,1-1,-27 1,0-1,0 27,0-26,-27-1,1 27,-1 0,27-26,-52 52,25-26,1 27,-1-1,1-26,-1 27,1-1,-1 54,1-80,26 52,0-52,0 0</inkml:trace>
  <inkml:trace contextRef="#ctx0" brushRef="#br0" timeOffset="437648.0321">24421 14340,'27'27,"-27"-27,0 0,0 0,-27 26,27 1,0-27,0 26,-26-26,26 27,0-1,0 1,26-27,-26 26,27 1,-27-27,26 26,1-26,-1 0,1 0,-1 0,1-26,26 26,-53 0,26-27,-26 27,26-26</inkml:trace>
  <inkml:trace contextRef="#ctx0" brushRef="#br0" timeOffset="437983.0512">24712 14208,'0'27,"0"-27,-26 53,26 52,0-105,0 53,-26-26,26 26,0 0,0-1,0 28,-27-27,27-27,0 27,-26 0,26-26,0-1,0 0,0-26,0 27,0-27,0 0,0 0,26 0</inkml:trace>
  <inkml:trace contextRef="#ctx0" brushRef="#br0" timeOffset="438750.0951">24474 15372,'0'0,"27"0,-27-26,0 26,26-27,1 27,-27-26,26 26,1-27,-1 27,1 0,-1 0,0 27,-26-1,0 1,0 26,0-27,-26 27,0 0,-1 0,1 0,-1 0,1-27,-1 27,1-26,-1-27,27 26,0-26,0 0,27 0,-1 0,1-26,26-1,0 27,-1-26,-25 26,26-27,0 1,0 26,-27 0,27 0,-53 0,26 0</inkml:trace>
  <inkml:trace contextRef="#ctx0" brushRef="#br0" timeOffset="439473.1365">24712 16484,'0'-27,"0"27,-26-26,26-1,0 27,-26-26,-1 52,27-26,-26 27,-1-27,1 53,26-27,-27 27,27 0,0 0,0 26,27-26,-1-26,1-1,-1 0,1 1,25-54,-25 1,-1 26,27-53,-26 27,-1-27,1 0,-1 26,-26-26,-26 0,26 27,-27 0,-26-1,27 1,-27 26,26 0,1-27,0 27,-1-26,27 26,0-27</inkml:trace>
  <inkml:trace contextRef="#ctx0" brushRef="#br0" timeOffset="440332.1856">24845 16060,'-27'0,"27"27,-26-27,-27 0,26 26,1 1,-27-27,0 26,0-26,27 27,-27-27,26 0,1 26,-1-26,27 0,0 0,0 26,-26-26,26 0,0 27,0 26,0-27,-26 27,26-26,0 26,-27 26,27-26,0 0,-26 26,26-26,0 0,0 0,0 0,0 0,0-27,26 27,-26-26,27-1,-27 0,26 1,0-1,1-26,-1 0,1 27,26-27,-27 0,1 0,-1 0,1 26,-1-26,-26 0,27 0,-27 0,26 0,0 27,-26-27,27-27,-1 27,27 0,-26-26,-1-1,27 27,-26-26,-1-27,27 53,-27-53,1 0,26 27,-27-1,1 1,-27-27,26 26,-26-25,0 25,0-26,0 0,0 0,-26 0,-1-26,27 26,-26 0,-27-26,26 52,1-26,-1 27,-25 0,52 52,-27-26,27 0,0 0,27-26,-1-1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4T03:11:44.82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5209 4936,'0'0,"0"0,0 0,0 0,0 0,0 0,25 0,-25 0,0 0,0 0,25-25,-25 25,24-24,1 24,-25 0,25-25,0 25,0 0,24-25,-24 25,0-25,24 25,-24-25,25 25,-25-25,24 25,-24-24,0 24,24 0,-24 0,-25-25,50 25,-50 0,25 0,0 0,-25 0,24 0,1 0,-25 0,25 0,0 0,0 0,-1 0,1-25,0 25,0 0,0 0,-1 25,1-25,0 0,0 0,0 0,-1 25,-24-25,50 0,-50 24,25-24,0 0,-1 0,-24 0,25 0,0 0,-25 0,25 0,0 0,-1 0,1 0,0 0,0-24,0 24,-1 0,1 0,0-25,25 25,-26 0,1 0,25 0,-25 0,24 0,-24 0,25 0,-25-25,24 25,-24 0,25 0,-1 0,-24 0,25 0,-26 0,1 0,25 25,-1-25,-24 0,25 0,-25 0,24 0,1 0,-1 0,1 0,0 0,-1 0,1 0,-1 0,1 0,0 0,-1 0,1 0,24 0,-24 0,0 0,-1 0,1 0,-1 25,1-25,0 0,-1 0,1 24,24-24,-24 0,24 25,-24-25,24 0,-24 0,24 25,1-25,-26 25,26-25,-26 0,1 25,24-25,-24 0,24 25,-24-25,24 0,-24 0,24 0,1 0,-26 0,1 0,25 0,-26 24,26-24,-26 0,1-24,24 24,-24 0,24 0,-24 0,24 0,-24 0,24 0,1 0,-26 0,26 0,-1 0,0-25,-24 25,25 0,-1 0,0 0,1 0,-1 0,1 0,24 0,-25 0,1 0,-1 0,0 0,1 0,24 0,-24 0,24 0,-25 0,1 0,24 0,-25-25,25 25,-24 0,24 0,0 0,0 0,-24 0,24 0,0 25,1-25,-1 0,0 0,-25 0,26 0,-1 0,-25 0,25 0,-24 0,24 0,0 0,-24 0,24 0,-25 0,26 0,-26 0,0 0,26 0,-26 0,25 25,-24-25,-1 0,25 0,-24 0,24 0,-25 0,26 0,-1 0,-25-25,25 25,1 0,-1 0,0 0,0-25,1 25,-1 0,0 0,25-25,-25 25,0-25,1 25,24-25,-25 25,25 0,-25-24,25 24,0-25,0 25,0 0,-25 0,25 0,0-25,1 25,-26 0,25 0,-25 0,25 0,-25 0,0 0,-24 0,24 0,-25 0,1 25,24-25,-49 0,24 0,-24 0,-1 0,-24 0,25 0,-25 0,-1 0,-24 0,25 0,-25 0,0 0,0 0,0 0,0 0,0 0,0 0,0 0,0 0,0 0,0 0,0 0,0 0,0 0,0 0,25 25,-25-50,0 25,0-25</inkml:trace>
  <inkml:trace contextRef="#ctx0" brushRef="#br0" timeOffset="9073.519">4986 5457,'0'0,"-25"25,25-25,74 0,-74 25,0-25,0 24,0 1,0 25,0-1,0 26,0-1,0 26,-24 24,24 0,0 0,-25 0,25 0,0 0,0-25,25 0,-25-24,24-1,-24-24,25-1,0-24,25 0,-26-25,1 0,25 0,24 0,-24-25,24 25,1-25,24 25,0 0,0 0,25 0,-24 25,48 0,-48 0,24-1,0 1,0 0,-25 0,25-25,-25 0,0 0,25 0,-49-25,24 25,-25-50,1 50,-26-24,26-1,-26-25,1 25,0 1,-26-1,26 0,-25 0,24-24,-24 24,0 0,25-25,-25-24,-1 24,1-24,0-1,-25-24,0 0,0-25,0 0,-25 25,0-25,-24 24,24 26,0 0,-25 24,26 0,-1 26,0-1,25 25,0-25,25 25</inkml:trace>
  <inkml:trace contextRef="#ctx0" brushRef="#br0" timeOffset="22449.2841">12526 16421,'0'0,"0"0,0 0,0 0,0 0,0-25,-24 0,24 25,0-50,0 26,-25-26,25 0,0 26,0-26,0 25,0 0,-25 1,25-1,0 25,0-25,0 25,0 0,25-25,-25 0,25 25,-1 0,26 0,0-24,-26 24,26 0,24 0,-24 0,24 0,1 0,-26 0,26 0,-1-25,26 25,-26 0,0 0,26 0,-26 0,25 0,0 0,1-25,-26 25,25 0,0-25,1 25,-1 0,0-25,0 25,1 0,-26 0,25 0,0 0,1 0,-1 0,0 25,0 0,1-25,-1 25,0-25,0 25,0-1,1 1,-1 0,-25-25,25 25,1-25,-26 25,25-25,-24 0,24 0,-25 0,1 0,24 0,-25-25,1 25,-1 0,1-25,-1 25,-24-25,24 25,0-25,-24 1,25 24,-1-25,-24 25,24-25,0 25,1-25,-1 25,-24-25,49 25,-49 0,24 0,0 0,1 25,-1-25,1 25,24-25,-25 25,26-25,-26 0,25 25,0-25,-24 24,24 1,-25 0,26 0,-26-25,25 25,-24-25,-1 24,25-24,-24 0,-26 0,51 0,-51 0,26 0,-1-24,-24 24,24 0,-24 0,-1 0,26-25,-26 25,1 0,24-25,-24 25,24 0,1 0,-26 0,26 0,-1 0,1 25,-1-25,0 25,1-25,-1 0,1 24,24-24,-25 0,26 0,-1-24,-25 24,25 0,-24-25,24 25,-25 0,1-25,24 25,-25 0,1-25,-1 25,1 0,24-25,-25 25,1-24,-26 24,26-25,-1 25,1 0,-26 0,1 0,24 0,-24 0,-1 0,-24 0,25 25,-1-25,-24 0,25 0,-25 0,0 0,-1 0,-24 0,25 0,-25 0,0 0,25 0,-25 24,0 1,0 0,-25 25,25-26,0 26,-25 24,25-24,-24 24,24-24,0 25,-25-1,0-24,25-1,0 1,-25-25,25-25,0 0,0-25,0 0,-50-49</inkml:trace>
  <inkml:trace contextRef="#ctx0" brushRef="#br0" timeOffset="25694.4697">13742 14188,'-25'-25,"25"25,0 0,0 0,0 0,0 0,0 25,0 0,0 0,0 0,0 24,0 26,0-1,25 25,-25 1,25 24,-25-25,24 25,-24 0,0-25,0 25,25-49,-25 24,0-50,0 26,25-26,-25-24,0 0,0 0,0 0,0-25,0 0,0 24,0-24,0 0,0 0,-25 0,25 0,0 0,0 0,0 25,0-25,-25 0,25 0,0-25,-24 25,24 0,-25-24,0-1,0 0,0-25,1 1,-1-1,0 1,0-1,0 0,1 26,24-1,-25 0,25 0,0 25,0 0,0-25,0 25,0 25,0-25,25 50,-25-50,49 49,-24 26,0-26,0 1,-1 24,26 1,-50-1,25-24,0-1,-1 1,-24 0,25-26,0 1,-25 0,0-25,0-25,0 0,0 25,25-49,-25-1,0-24,25 24,-25-24,24 24,1-24,0-1,0 51,0-26,-25 0,49 26,-49-1,25 25,-25 0,25 0,-25-25,0 25,25 0,-25 0,0 0,0 0,0 0,-25 0,0 0,0-25,0 25,1-25,-26 25,0 0,-24 0,24-25,1 25,-1 25,1-25,24 0,-25 0,25 0,1 0,-1 0,25 0,-25 0,25 0,0 0,0 0,0 0,0 0,0 0,25 0,-25 25,25-25,-25 25,49 0,-49 24,50 1,-25 0,-1-1,1 26,0-26,0 1,-25-25,25-1,-25 1,24 0,-24-25,0-25,0 0,0-24,0-1,0-24,-24-1,24 26,-25-26,25 26,0-1,0 25,-25 0,25 25,0 0,0 0,0 25,0 25,25-25,-25 24,0 26,0-26,25 1,-25-25,24 24,-24-49,0 0,25-24,-25-1,25-25,-25 1,0-26,0 26,0-1,0 25,0-25,0 50,0 0,0 25,-25 25,25-25,-25 49,25-24,0-1,0 1,0-25,0-25,25 0,0-50,-25 25,25-24,0-26,-25 26,24 24,-24-25,0 25,0 25,0 0,0 25,0 0,-24 0,24 0,0-25,0 25,0-25,24 0,1-25,-25 0,25 0,0 0,-25 0,25 1,-25 24,0 0,0 49,0-24,0 25,-25-25,25 24,-25 1,25-1,0-24,-25 0,25 0,-25 0,25-1,0-48,0 24,0-25,0-25</inkml:trace>
  <inkml:trace contextRef="#ctx0" brushRef="#br0" timeOffset="27801.5902">17785 14089,'0'-25,"0"0,-25 1,25 24,-25 0,25 0,-24 24,24 1,0 25,-25 24,25 1,0 49,25-25,-25 50,0-25,24 25,1-1,-25-24,0-24,25 24,-25-50,0 25,25-49,-25 0,0-26,0 1,0-25,0 0,0 0,0 0,0 0,-25 0,25-25,-25 1,25-1,-25 0,1 0,24 0,-50 1,50-26,-50 25,26 0,-1-24,0 49,0-50,0 50,25-25,-25 0,25 25,0 0,0 25,0 0,25 25,0-1,0 1,0 24,0 1,-1-1,1 1,0-1,25-24,-50-26,24 26,1-25,-25-25,25 25,-25-25,0-25,25 0,-25 0,0 0,25 1,-25-26,24 0,1 1,0-1,0 1,0-1,-1 0,1 1,0-1,0 1,-25-1,25 25,-1 0,-24 0,0 1,0 24,0 0,0 0,0 0,0 0,0 0,-24 0,24 0,-25 0,0 0,25 0,-50 0,26 0,-26 0,0 24,1-24,-1 25,1-25,-1 0,0 25,1-25,24 25,0-25,0 0,25 0,0 0,0 0,0 0,25 25,0-25,0 0,0 0,-1 25,26-25,0 24,-26-24,1 25,25-25,-50 0,25 25,-25-25,0 25,0 0,0-1,-25 26,25-25,-25 24,0-24,25 0,-25 0,25 0,0-25,0-25,0 0,0 0,25-24,-25-1,25 0,0-24,-25 24,25-24,-1 24,1 1,-25 24,0 0,25 25,-25 0,0 0,0 25,-25 0,25 24,-25 1,1 0,24-1,-25 1,25-1,-25-24,25 0,-25-25,25 0,0 0,25 0,0-25,-25 0,0 25,25-24,-25-1,0 0,24 25,-24-25,0 25,0 0,0 0,-24 0,24 0,-25 25,0 0,0 24,0-24,1 25,-26-1,50-24,-25 0,0 25,25-50,0 0,25 0,0 0,0-50,0 25,24-24,-24-1,0 0,24-24,-24 24,0 1,0 49,0-25,-25 0,0 50,0 0,-25 0,25 24,-50 1,50-1,-49 26,24-26,25-24,-25 0,50-25,-25-25,0 0,25-49,24 24</inkml:trace>
  <inkml:trace contextRef="#ctx0" brushRef="#br0" timeOffset="29766.7026">22250 14883,'0'0,"0"-25,0 25,0 0,0 0,0 0,-25 0,25 0,0 25,-25-25,25 25,0-1,-25 1,25 25,0-1,0 26,0-1,0 1,0 24,25-25,-25 26,0-26,0-24,0 24,0-49,0 0,0-1,0 1,0-25,0 0,0 0,0 0,0 0,0 0,0 0,0 0,0 0,0 0,-25 0,1-25,24 1,-25-1,0 0,0-25,-24 1,24-1,0 1,0-1,0 25,25 0,-24 1,24-1,0 25,0 0,0 0,0 49,24-24,-24 0,25 49,0-49,0 50,0-1,-1-24,1-1,0 1,0-25,0 24,-25-24,24-25,-24 25,0-25,25 0,-25-25,0 25,0-25,25-24,-25 24,25-25,-25 25,25-49,-25 49,24-24,1-1,-25 0,25 26,0-1,-25 0,25 0,-25 0,0 25,24 0,-24 0,0 0,0 0,0 0,0 0,0 0,-24-24,-1 24,25 0,-50 0,25 0,-24-25,-1 25,1 0,-26-25,26 25,-26 0,26 0,-1 0,0 0,26 0,24 0,0 0,0 0,0 0,24 25,1-25,0 0,0 0,24 25,-24-25,0 24,25 1,-50-25,49 50,-49-25,0-1,25 1,-25 25,0-25,0 24,0-24,0-25,0 0,0 0,0 0,0 0,25 0,-50-25,25-24,0-1,0 25,0-24,0-1,0 0,0 26,0-1,25 25,-25 0,0 0,0 0,0 0,0 25,0 24,0-24,0 25,-25-1,25-24,-25 25,25-26,0 1,0-25,0 0,25-25,0 25,-25-24,25-1,-25 0,24 0,1 0,-25 25,25 0,-25 0,0 0,25 25,-25-25,0 25,0 0,25-25,-25 25,0-1,0-24,0 0,0 50,0-50,0 0,0 0,0 0</inkml:trace>
  <inkml:trace contextRef="#ctx0" brushRef="#br0" timeOffset="31301.7904">22944 15180,'0'0,"0"-24,0 24,0 24,0-24,0 0,0 0,0 0,0 0,0 0,0 0,0 25,0 0,0 25,0-26,-24 51,24-25,0-1,-25 26,25-26,0 1,0-1,-25-24,25 0,0-25,0 0,0 0,0 0,25 0,-25-25,25 25,-1 0,-24-25,50 25,-25 0,0-24,-1 24,26 0,-25 0,0 0,-1 0,-24 0,25 0,-25 24,0-48,25 48,-25-48,25 48</inkml:trace>
  <inkml:trace contextRef="#ctx0" brushRef="#br0" timeOffset="32132.8379">23788 14560,'0'-24,"0"24,-25 0,25 0,-25 0,25-25,-25 25,25-25,-25 25,1 0,-1 0,25 0,-25 0,0 0,0 0,1 25,-1-25,25 0,-25 25,25-25,0 24,0-24,25 0,-25 25,25-25,-1 25,1 0,0 0,25-1,-26 1,1 0,25 0,-50 24,25-24,-1 25,-24-50,25 25,-25-1,-25 1,25 0,0 0,-24 0,-1-25,-25 24,25-24,1 0,-1 0,-25 0,25 0,1-24,-1-1,25-25,0 25,-25-24</inkml:trace>
  <inkml:trace contextRef="#ctx0" brushRef="#br0" timeOffset="37075.1205">9500 7293,'0'0,"0"0,-25-25,25 25,-24 0,24 0,-25 0,0-25,0 25,0 0,-24 0,24-25,0 25,0 0,-24 25,24-25,-25 0,1 0,24 25,-25-25,1 0,-1 25,0-25,1 0,-1 0,25 24,-24-24,24 25,0-25,-24 25,24-25,25 0,-25 25,0 0,25 24,-25-24,25 25,0-1,-24 26,24-1,0 25,0-24,0 24,24-25,-24 1,0 24,0-49,25-1,-25 1,0-25,25-1,-25 1,25 0,-25-25,25 0,-1 0,1 0,0 0,0 25,24-25,-24 25,25-25,-1 0,1 24,24-24,-24 0,0 0,-1 0,1 0,24 0,-24 0,0 0,-1 0,26 0,-26 0,1 0,24 0,1 0,-26 0,26 0,-1-24,-24 24,49-25,-25 25,-24 0,49-25,-49 25,24 0,1 0,-26-25,26 25,-26 0,1 25,24-25,-24 0,-1 0,1 0,0 0,24 0,-24 0,-1 0,1 0,0-25,-1 25,1 0,-1 0,1 0,-25 0,24 0,1 25,-25-25,0 0,24 0,-24 25,0-25,-25-25,25 25,-1 0,-24-25,25 0,-25-24,0-1,0-24,0-1,0 1,0-25,0-1,0 1,0 25,0-1,0 1,0 24,0 26,0-1,0 0,0 25,25 0,-25-25,0 25,0-49,0 24</inkml:trace>
  <inkml:trace contextRef="#ctx0" brushRef="#br0" timeOffset="38259.1883">8979 6176,'-25'0,"1"0,24 0,-25 0,25 0,0 0,0 25,-25-25,25 50,0-25,0 24,0 26,0-1,25-24,-25 49,0-25,0 1,0-1,0 1,0-26,0 1,0-1,0-24,0 0,0 0,0 0,0-1,0-24,25 0,-25 0,0 0,0 0,0 0,0 0,0 0,0 0,0 0,-25 0,25-24,0-1,-25 0,0 0,25-24,-25 49,1-50,-1 25,25 0,-25 1,0-1,25 25,0 0,0 0,0 25,25-1,-25 1,25 0,0 25,-1-26,1 26,-25-25,25 24,0-49,0 25,-25 0,24-25,-24 0,25-25,-25 0,25 25,-25-24,25-1,-25 0,0 0,0 0,25 25,-25 0,0-24,0 24,0 0,0 0,0 0,0 0,25 24,-25-48,0 24,0 0,0-25</inkml:trace>
  <inkml:trace contextRef="#ctx0" brushRef="#br0" timeOffset="39466.2573">10120 6400,'0'-25,"0"25,0 0,0 0,0 0,0 0,0 0,0 0,-24 25,24-25,0 24,0 1,24 25,-24-25,0 24,0 1,0-1,25 1,-25 24,0-24,0 0,0-1,0 1,0-25,0 0,0 24,0-24,0 0,0 0,0-25,0 0,-25 0,25 0,0 0,0 0,0 0,-24-25,24 0,0 0,-25 0,25 1,-25-26,25 25,0-24,-25 24,25 0,0 25,-25-25,25 25,0-25,0 25,0 0,0 0,0 25,0 0,0 0,0 0,25 24,0 1,-25-1,0 1,25 0,0-26,-25 1,24 0,-24-25,25 0,-25 0,25-25,-25 0,25 1,0-1,-25-25,24 25,-24 1,25-1,-25 25,0-25,0 25,0 0,25 0,-25-25,0 25,0-25,25 25</inkml:trace>
  <inkml:trace contextRef="#ctx0" brushRef="#br0" timeOffset="40403.311">11137 6474,'0'0,"0"-25,0 25,0 0,0 0,0 0,0 0,-25 25,25-25,0 25,0 0,0-1,0 1,-24 50,24-26,0 26,0-1,0-24,0-1,0 26,0-50,0 24,0-24,0 0,0 0,0-25,0 0,0 24,0-24,0 0,0-24,0 24,-25-25,25 0,-25 0,25 0,-25 1,25-1,-25 25,1-25,24 0,0 25,0 0,0 0,0 25,0 0,0 0,24-1,-24 26,25-25,-25 24,25-49,0 25,-25-25,25 0,-1 0,-24-25,25 25,-25-24,25-26,-25 25,25 25,-25-25,25 25,-25-24,0 48,0-48</inkml:trace>
  <inkml:trace contextRef="#ctx0" brushRef="#br0" timeOffset="64511.6899">7218 4911,'0'0,"0"0,0 0,0 0,0 0,0 0,-25 0,25 0,0 0,-24 0,24 0,-25 0,25-24,-25 24,25 0,-25 24,0-24,1 25,24 25,-25-25,0 24,25-24,0 25,0-1,25-24,0-25,-1 25,1-25,0-25,25 0,-50 0,49 1,-49-1,25 0,-25 0,0 25,0 0,0-25,0 25,0 0,0 0,0 0,0 25,0-25,0 50,0-1,0 1,0 0,0 24,25 0,-25 1,0-1,0-24,0 24,0-24,0-1,0 1,0-25,25 0,-25-25,0 25,0-25,0 0,24 0,-24-25,25 25,-25-25,0-25</inkml:trace>
  <inkml:trace contextRef="#ctx0" brushRef="#br0" timeOffset="64922.7133">7466 5358,'0'0,"-25"0,25 0,0 25,-24-1,24-24,0 25,0 0,0 0,0 0,24-1,-24 1,25-25,0 0,0 0,0-25,-1 1,-24-1,25 0,-25 0,0 0,0 25,-25-24,1 24,-1 24,0-24,25 0,-25 0,25 0,0-24</inkml:trace>
  <inkml:trace contextRef="#ctx0" brushRef="#br0" timeOffset="67125.8394">6325 4043,'-25'-25,"25"50,0-50,50 25,-25 0,24-24,1-1,0 0,-1 0,26 0,-26 1,26-26,-26 25,-24 0,0 1,0 24,-25 0,0-25</inkml:trace>
  <inkml:trace contextRef="#ctx0" brushRef="#br0" timeOffset="67331.8512">6499 4242,'0'0,"49"0,-24 0,25-25,24-25,-24 25,24-24,26 24,-51 0,26 25,-51-49,26 49,-50-25</inkml:trace>
  <inkml:trace contextRef="#ctx0" brushRef="#br0" timeOffset="73217.1878">12675 6548,'0'25,"0"0,0 0,-25 24,25-24,0 50,-24-26,24 26,-25 24,0-25,25 26,-25-1,0 0,-24-25,24 1,0-1,-24 1,24-26,-25-24,1 25,24-26,-25-24,25 25,-24-25,24 0,0 0,-25 0,50 25,-24-25,-1 0,25 0,0 0,-25 25,25-25,0 0,0 0,25-25,-25 25,25-25,-1 25,-24-25,50-24,-50 24,25-25,0 26,-1-26,1 25,0 0,-25-24,25 49,-25-25,0 0,0 25,0 0,0 0,0 0,-25 0,25 25,-25 0,0 0,1-1,-1 26,0-25,0 24,0-24,1 25,-1-25,25 24,-25-49,25 25,0 0,-25-25,25 25,25-25,-25 24,0-24,25 25,0-25,-1 0,1 0,0 0,25 25,-26-25,1 0,0 0,0 25,0-25,0 25,-25-25,0 25,24-25,-24 0,25 24,-25-24,0 0,0-24,0 24,0-25,0 0,-25 0,25 0,0-24,-24-26,24 26,-25-1,25-24,0 24,-25 25,25-24,0 24,-25 0,25 25,0 0,0 0,0 0,0 25,0 0,0 24,0 26,0-26,0 1,0 24,0-24,0-25,0 24,0-49,0 0,0 0,0-25,0 1,0-26,0 25,0-24,0-1,0 0,-25 26,25 24,-25 0,25 0,-24 24,-1 26,25 0,-25-26,25 1,0 0,0 0,0-25,0-25,25 0,-25-24,25 24,-1-25,-24 25,0 1,25-1,-25 25,0 25,-25-25,25 49,0-24,0 25,0-26,0 1,0 0,0-25,0-25,25 25,0-25,-25-24,25 24,-25 0,0 0,0 1,-25 24,25 24,-50-24,50 25,-24 25,-1-25,25-1,0 1,0-25,0 0,0 0,25 0,-25-25,24 25,-24 25,25-25,-25 0,-25 0,50 25,-25-25,25 0,-25-25</inkml:trace>
  <inkml:trace contextRef="#ctx0" brushRef="#br0" timeOffset="75831.3373">8682 6598,'0'0,"0"0,0 0,0-74,0 98,0 1,0 0,0 25,0-26,0 1,0 25,0-25,0-25,0 0,0 0,0 0,-25 0,25-25,0-25,0 25,-25-24,25-1,0 1,0-26,0 26,25-1,-25 0,0 1,25 24,-1 0,-24 0,25 1,0 24,-25 0,25 24,-25 1,0-25,0 25,0 25,0-26,0 26,-25-25,25 0,0 24,0-24,0 0,0 0,25-1,-25-24,25 25,-1-25,1 0,0 25,0-25,0 0,-1 0,-24 0,25 0,0 0,-25 0,0 0,0 0,25 0,-25 0,0 0,25 0,-50-25</inkml:trace>
  <inkml:trace contextRef="#ctx0" brushRef="#br0" timeOffset="76595.381">7218 4242,'0'0,"-25"0,25 0,0 0,-24 0,24 0,0 24,0 1,0-25,0 25,0 0,0-25,0 0,24 0,1 0,0 0,0-25,0-25,-1 26,1-1,25-25,-25 1,24-1,-24 25,0-24,0 24,-1 0,1 0,0 25,-25 0,0 0,0 0,0 0,25 0,-25 0,0 0,0 25,0-25,0 0,0 0,0-25,25 0</inkml:trace>
  <inkml:trace contextRef="#ctx0" brushRef="#br0" timeOffset="77759.4466">9996 6598,'0'0,"0"0,0 0,0 0,0 0,0 0,0-25,0 25,25 0,-25-25,0 25,25-24,-25 24,0 0,25-25,-25 0,25 25,-25-25,24 0,-24 1,25 24,0-25,-25 25,0 0,0-25,0 25,0 0,0 0,0 0,0 0,0 0,0 0,0 0,0 0,0 0,0 0,0 0,0 25,0-25,0 25,0-1,0 1,-25 0,25 25,0-26,0 51,0-26,0-24,0 25,0-1,0-24,0 0,0-25,0 0,0 0,0 0,0 0,0 0,0-25,0 25,0-25,0 1,0-1</inkml:trace>
  <inkml:trace contextRef="#ctx0" brushRef="#br0" timeOffset="79645.5555">6003 2580,'0'49,"-25"-24,0 50,0-51,1 26,24-50,-25 50,25-50,0 0,0 0,0 0,25-25,-1 0,1-25,0 1,25-1,-1-24,-24-1,25 26,-1-1,1-24,-25 24,-1 25,1 0,0 25,-25 0,0 25,-25 25,0-1,-24 26,-1-1,1 1,-26 24,26-25,24-24,-25 0,50-26,0-24,0 0,25-74,0 24,24-24,1-25,24 24,-24 1,0-25,-1 24,1 50,-25 1,-1 24,-24 24,-24 1,-1 50,-25 24,1 0,-1 0,0 25,1 0,-1-24,25-1,1-50,-1 1,25-25,0-25,25-50,-1 1,26-26,0-24,24 0,0-25,-24 24,24 1,-24 25,0 24,-26 1,1 49,-50 49,1 1,-26 49,0 0,-24 25,0 25,24 0,-24-25,-1-25,50-24,1-26,24-24,0-25,49-50,1-24,-1 0,1-26,24-24,26 25,-51 0,26 25,-26-1,-24 25,0 50,-25 0,-25 50,0 25,-24 24,-26 0,1 25,-1 0,1-25,24 0,1-49,24 0,25-50,25-25,24-50,1 1,24-25,1-25,-1 25,1-1,-1 1,-24 50,-1-1,-49 50,0 50,-49-1,-1 75,-24 25,-1 0,-24 24,25-24,-1 0,1-25,24-49,50-26,0-49,50-49,-1-26,26-24,-1-25,25-25,1 25,-1 0,-25 0,1 50,-26 24,-24 25,-25 75,-25 24,-24 25,-1 25,-24 25,-1 0,1-25,-1 0,51-49,-1-26,25-49,25-25,-1-49,26 0,24-1,-24 1,0 24,-1 0,-24 26,-25 48,0 1,-25 25,0-1,1 1,-1 0,0-25,0-25,50 0,-25-50,25-25,0 1,24-25</inkml:trace>
  <inkml:trace contextRef="#ctx0" brushRef="#br0" timeOffset="80629.6118">7268 2629,'0'0,"0"0,-25 0,25 0,-25-25,25 25,0 0,0 0,0 0,0 0,0 0,0 0,-25 0,25 0,-24 0,24 25,0-50,0 50,0-50,0 25,0 0,24-24,1-1,0 0,0-25,0 1,24-1,1 1,-25-26,24 26,-24-1,0 0,0 26,-1-1,-24 0,25 25,-25 0,0 0,0 0,0 25,0 0,-25-1,25 26,0 24,0 1,0 24,-24-25,24 26,-25-1,25 0,0 25,-25-49,25 24,0-25,-25-24,25-1,0 1,0-25,0-25,0 0,-25 25,25-25,0-25,0 25,0 0,0-25,0 25,0-25,0 25,0-25,0 25,0 0,-24 0,-1 0,0 0,0 25,25 0,-49 0,49 0,-25-1,0 1,0 0,0-25,25 25,-24-25,24 0,0 0,0 0,0-25,49 25,-24 0,0-25,24 0,1 1,24-1,-24 0,0 25,-1-25,1 25,-1-25,-24 25,0 0,0 0,0 0,-25 0,0 0,0 0,0 0,0 0,0 25,0 0,0-25,0 25,0-25,0 25,0-50,24 25</inkml:trace>
  <inkml:trace contextRef="#ctx0" brushRef="#br0" timeOffset="88008.0337">6077 5234,'0'0,"25"25,-25-25,0 0,-25 0,25 24,0 26,-49 0,24-1,-25 26,1 24,-26 0,25 0,-49 1,25 24,-1-25,26-25,-26 25,26-49,24 0,0-26,25 1,0-25,25-25,25 1,-1-26,26-24,24-1,0-49,25 25,0-25,0 0,0 0,-25 49,25-24,-49 25,-1 24,-24 25,-1 1,-49 48,0 26,-49 24,-1 26,-24-1,-1 50,-24-25,0 25,0-1,0-24,24-24,26-1,-1-25,25-24,25-25,25-50,25 0,24-49,25-1,0-24,25-25,50-25,-50 25,50-25,-50 50,25-25,-75 50,25 24,-49 25,-25 50,-50 49,-25 1,-24 49,-25 25,-1 24,-24 1,0 0,0-26,25-24,49-24,1-51,49-24,25-25,49-50,0-24,26 0,24-26,0-24,0 25,0-25,0 50,-50-25,25 74,-49 0,-50 25,0 50,0-1,-50 50,1-24,-1 24,-24-25,49 1,0-26,0-24,50-25,0-25,25 1,24-51,0 26,1-1,-26 0,1 1,0 24,-26 50,-24 0,-24 49,-1 0,-25 1,1 24,-1 0,0 0,1-24,24-1,0-24,25-25,0 0,25-25,-25-50,25 25,24-49,1-1</inkml:trace>
  <inkml:trace contextRef="#ctx0" brushRef="#br0" timeOffset="88641.07">9451 4341,'0'0,"0"0,0 0,-25 0,25 25,-25-1,0 26,0 0,-24 24,-1 0,25 1,-49 24,24 0,-24-24,49-1,-25 1,1-26,24-24,0 0,25-25,0 0,0 0,25-25,0-25,0 26,24-51</inkml:trace>
  <inkml:trace contextRef="#ctx0" brushRef="#br0" timeOffset="90272.1633">9525 4390,'25'-24,"-25"-1,0 25,-25 0,25 0,0 25,0-25,-25 0,25 0,0 24,0-24,25 0,-25 25,50 25,-26-25,1 24,25-24,-25 49,24-24,1 24,-1-24,1 25,0-1,-26 0,1-24,25 0,-25-1,0-24,-25 0,24 0,-24-1,0 1,0-25,0 0,0 0,0 0,0 0,0 0,0 0,0 0,0 0,0 0,0 0,0 0,0 0,-24 0,24-25,-25 25,0-24,0 24,-25-25,26 25,-26 0,25-25,-24 25,-1 0,25 0,0 0,1 0,-1 25,0-25,25 0,0 0,0 0,0 0,0 0,0 0,0 0,0 0,0 0,0 0,0 25,0-1,0 1,0 0,25 25,-25-26,0 26,25 0,-25-1,0-24,0 25,0-1,0-24,0 0,-25 0,25 24,0-49,0 25,0 0,-25 0,25-25,0 0,0 0,0 0,0 0,0 0,0 0,0 0,-25 0,25 0,-25-25,25 25,-24 0,24-25,-25 25,0 0,25 0,-25 25,25-25,-25 0,25 0,0 0,-24 0,24 0,0 0,-25 0,25-25,-25 25,25 0,0-25,0 25,-25 0,25 0,0 0,0 0,0 0,0-25,0 25,0-24,0-1,0 0,0 0,0 0,25-24,-25-1,0 25,0-24,-25 24,25 0,0 0,0 1,0 24,0 0,0 0,0 0,0 0,0 0,0 0,0 0,0 0,0 0,0 0,0 0,0 0,0 0,0 0,0 0,0 0,0 0,0 0,-25 0,25 0,-24 0,-1 0,0 0,0 0,0 0,1 0,-1 0,0 0,0 0,0 0,1 0,-1 0,0 0,25 0,-25 0,25 0,0 0,0 0,0 0,0 0,0 0,0 0,0 0,-25 0,25 0,0 0,0 0,0 0,0-25,0 25,0 0,0 0,0-25,0 25,0-25,0 75,0-75,0 25,-25 0,25 25,-24-25</inkml:trace>
  <inkml:trace contextRef="#ctx0" brushRef="#br0" timeOffset="112640.4419">11261 10517,'0'-25,"0"25,-24 0,24-24,0 24,-25 0,25 0,0 0,0 0,0 0,0 0,0 0,0 0,0 0,-25 24,25-24,0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0,0 0,25 0,-25 0,0 0,0 0,0 0,0 0,0 0,0 0,0 0,0 0,0 0,0 0,0 0,0 0,25 0,-25 0,0 0,0 0,24 0,-24 0,0 0,25 0,-25 0,25 0,-25 0,0-24,25 24,0 0,-25 0,24 0,-24 0,25-25,0 25,-25 0,25 0,0 0,-1 0,-24 0,25-25,0 25,0 0,-25 0,25 0,-1 0,-24 0,25-25,0 25,0 0,-25 0,25 0,-1 0,1 0,-25-25,50 25,-50 0,25 0,-1 0,-24 0,25 0,0 0,-25 0,25 0,-25 0,25 0,-1 0,-24 0,25-24,0 24,0 0,-25 0,25 0,-1 0,1 0,0 0,0 0,0 0,0 0,-25 0,24 0,1 0,0 0,0 0,0-25,-1 25,1 0,0 0,0 0,-25 0,49 0,-49 0,50 0,-25 0,0 0,-1 0,1-25,0 25,25 0,-26 0,1-25,25 25,-25 0,-1-25,1 25,25 0,-25-24,-1 24,1 0,0-25,25 25,-26 0,1 0,0-25,0 25,0 0,0 0,-1 0,1 0,0 0,0 0,0-25,-1 25,-24 0,25 0,0 0,0 25,-25-25,25 0,-25 0,24 0,1 0,-25 0,25 0,0 0,-25 0,25 0,-25 0,24 0,-24 0,25 0,0 0,-25 0,25 0,-25 0,25 0,-25 0,24 0,1 0,0 0,-25 0,50 0,-50 25,24-25,1 0,0 0,0 0,0 0,-1 0,1 0,0 0,-25 0,50 0,-50 0,24 0,1 0,0 0,0 0,0 0,-25 0,49 0,-49 0,25 0,0 0,0 0,0 0,-1 0,26 0,-50 0,50 0,-26 0,1 0,0 0,25 0,-26 0,1 0,25 0,-25 0,-1 0,26 0,-25 0,24 0,-24 0,25 0,-25 0,-1 0,26 0,-25 0,24 0,-24 0,0 0,25 0,-26 0,26 0,-25 0,0 0,24 0,-24 0,25 0,-25 0,24 0,-24 25,25-25,-26 0,26 0,0 24,-1-24,1 0,-25 0,24 0,1 25,-25-25,24 0,1 0,-1 0,-24 0,25 25,-1-25,-24 0,25 0,0 0,-1 0,-24 0,25 0,-26 0,26 0,-25 0,24 0,-24 0,25 0,-1 0,-24 25,25-25,-1 0,-24 0,25 0,-25 0,24 0,-24 0,25 0,-1 0,-24 0,0 0,24 0,-24 0,25 0,-25 0,-1 0,1 0,0 0,0 0,0 0,0 0,-1 0,26 0,-25 0,0 0,-1 0,1 0,25 0,-25 0,-1 0,26 0,-25 0,24 0,-24 0,0 25,0-25,24 0,-24 0,0 0,25 0,-26 24,1-24,0 0,0 0,0 0,-1 25,-24-25,25 0,0 0,0 25,-25-25,25 0,-25 0,24 0,-24 0,25 0,-25 0,0 25,0-25,25 0,-25 0,0 0,0 0,0 0,0 0,0 0,0 0,0 0,0-25,-25 0,25 25,0-25,0 1,-25-1,1 0,24 0,-25-24,0 24,25 0,-25 0,0 25,25-25,-24 1,-1-1,0 25,0 0,25-25,-25 25,25 0,-24 0,24 0,0 0,0 0,0 0,0 25,24-25,1 25,0-1,25 1,-26-25,26 25,0 0,-1 24,1-24,0 0,-1 0,-24 24,25-24,-26 0,26 25,-25-26,0 1,-25 0,24 0,1-25,-25 25,0-25,0 0,0 0,0 0,0 0,0 0,0 0,0 0,-25 0,25 0,-24 0,-1 0,0 0,-25 0,26 0,-1 0,-25 24,25-24,-24 25,-1-25,25 25,-24 0,-1-25,25 25,0-1,1-24,-26 25,25-25,0 25,25-25,-24 0,24 0,0 0,0 0,0 0,0-25,0 0,0 1,0-26,0 25,24-24,-24-1,0 0,0 1,0-26,0 26,0 24,0-25,0 1,0 24,0 0,-24 0,24 25,0 0,0-24,0 24,0 0,0 0,0 0,0 0,0 0,0 0,0 0,0-25,24 25,-24-25,50 25,-50-50</inkml:trace>
  <inkml:trace contextRef="#ctx0" brushRef="#br0" timeOffset="116632.671">10443 4663,'0'0,"0"-25,0 1,0-1,0 25,-25-25,25 25,0-25,-25 25,25-25,0 25,-25 0,1 0,24 0,-25 0,0 0,25 25,-25-25,0 50,1-1,-1 1,0 0,25 24,0-24,0 24,0-24,25-1,0-24,-1-25,26 0,-25-25,24 1,-24-26,25 25,-25-24,-1-1,1 25,-25-25,0 26,0-1,0 0,0 0,0 25,0 0,-25 0,25 25,0 0,0 24,0 26,0-1,-24 26,24-1,0 25,0-25,-25 25,25-25,0 0,0-24,0 24,0-49,25 24,-25-24,0-25,24-1,-24 1,0-25,0 0,0 0,25 0,-25-25,-25 1,50-1,-25-25,0 1,0-1</inkml:trace>
  <inkml:trace contextRef="#ctx0" brushRef="#br0" timeOffset="117002.6922">10616 5358,'0'0,"0"0,0 25,0-25,0 0,-24 24,24-24,0 25,0 0,0 0,24 0,-24-25,25 24,0-24,0 0,-25 0,49-24,-49-1,25 0,0 0,-25 0,0 1,0-1,0 0,-25 25,0 0,1 0,-1 0,0 25,0-25,0 49,1-49,48 0</inkml:trace>
  <inkml:trace contextRef="#ctx0" brushRef="#br0" timeOffset="121009.9214">13990 8706,'0'0,"0"0,0 25,-25 0,25-25,0 0,0 25,0-25,0 25,0-25,0 24,0 1,0-25,0 50,0-25,0 24,0-24,0 25,0-1,25-24,-25 0,0 25,0-26,0 1,0 0,0 0,0-25,0 25,0-25,25 0,-25 0,0 0,0 0,0 0,0 0,0 0,0 0,0 0,0 0,-25 0,25 0,0 0,0 0,-25 0,25-25,-25 0,0 25,25-25,-24 0,24 1,-25-1,25 0,-25 25,25 0,0 0,0-25,0 25,0 0,0 0,0 0,-25 25,50-25,-25 25,0 0,0 24,25-24,-25 0,25 0,-25-1,24 1,-24-25,0 25,25-25,-25 0,25 0,-25 0,0 0,25-25,0 0,-25 1,24-26,1 25,-25-24,25 24,-25 0,25 0,-25 0,25 1,-25 24,0 0,0 0,0 0,0 0,0 0,0 0,0 0,0 0,0 0,0 0,0 24,0-48,0 24,-50-25</inkml:trace>
  <inkml:trace contextRef="#ctx0" brushRef="#br0" timeOffset="121890.9718">10071 3919,'0'0,"0"0,0 0,0 0,0 0,0 0,0 25,-25 0,25 24,0-24,0 0,25-25,-25 25,25-25,-25 0,24 0,26-25,-25 0,0-24,24 24,1-25,-1 25,-24-24,25 24,-1-25,-24 26,0 24,0 0,0-25,-25 25,24 0,-24 0,0-25,0 25,0-25,25 0,0-24,0 24</inkml:trace>
  <inkml:trace contextRef="#ctx0" brushRef="#br0" timeOffset="122669.0163">14932 8806,'0'0,"0"0,0 0,25 0,-25 0,0 0,-25 24,25 1,0-25,0 25,0 0,0 0,0 24,0 1,25 0,-25-1,0 1,0-1,25 1,-25-25,0 0,0-25,0 24,0 1,-25-25,25 0,-25 0,25 0</inkml:trace>
  <inkml:trace contextRef="#ctx0" brushRef="#br0" timeOffset="122909.03">14858 9277,'0'0,"0"-25,0 25,0 0,0 0,-25 25,50 0,-25-25,0 25,25-1,-25 1,25-25,-1 25,-24-50,25 25,0-49,0 49,0-50,-1 0,-24 1,25 24,0-25,-25 26,25-26</inkml:trace>
  <inkml:trace contextRef="#ctx0" brushRef="#br0" timeOffset="124848.1409">15999 8731,'0'0,"0"-25,0 25,0 0,0 0,0 0,0 0,0 25,0 0,0 0,0 24,0 1,0 0,25 24,-25-24,0-1,0 1,0 0,0-1,25 1,-25-25,0-25,0 0,-25 0,25 0,0 0</inkml:trace>
  <inkml:trace contextRef="#ctx0" brushRef="#br0" timeOffset="125101.1554">15974 9203,'0'0,"-25"-25,25 25,0 25,0-25,0 24,0-24,0 50,0-25,0 0,0 24,25 1,-25-25,0-1,25-24,-25 25,25-50,-25 25,25-24,-1 24,-24-25,25 0,-25 0,25 25,-25-25,0 25,0-24</inkml:trace>
  <inkml:trace contextRef="#ctx0" brushRef="#br0" timeOffset="126814.2534">9302 4539,'0'-25,"-25"1,0 24,0 0,1 24,-26 1,25 25,-24-1,-1 26,0 24,1 0,-1 25,0-49,1 24,24-49,0 24,25-49,0-25,0-50,50 1,-25-26,24 1,1-25,24-1,-24 1,24 25,-24-1,0 26,-26-1,1 50,-25 25,0 24,0 26,-25 24,-24 25,24 0,-25 25,1 0,24-50,0 0,0-24,25-51,25 1,0-74,0-1,24-24,1-26,24-24,-24 0,24 0,-24-24,0 48,-1 26,-24-1,0 26,-25 49,-25 49,25 26,-50 24,1 25,-26 25,26 0,-1 0,1-1,-1-48,25-26,0-24,25-26,25-48,0-26,0-49,49 0,-24-25,24 0,1 0,-1 0,0 24,-24 26,-25 24,0 50,-25 50,0 49,-50 25,0 25,1 0,-1 24,1-24,-1-25,0-24,50-51,25-49,0-25,25-49,24-25,0-25,1-25,-1 0,1 25,-1 0,-24 25,-1 24,1 51,-50 24,0 49,-50 50,1 50,-26 0,1 25,-1-1,1-24,0 0,49-75,0 1,0-50,50-75,25-24,-1-26,26 1,-1-50,0 25,1 0,-1 0,1 50,-26 24,-24 25,0 25,-25 75,0-26,-25 75,0-24,1-1,-1 0,25-25,0-24,25-50,-1-25,51-24,-1-26,-24-24,24 25,-24-1,-1 50,-24 1,0 48,-50 51,0-1,1 50,-26-25,0 26,26-26,-26-25,75 1,-25-51,25-24,-1-49,26-26</inkml:trace>
  <inkml:trace contextRef="#ctx0" brushRef="#br0" timeOffset="127746.3067">12725 4266,'0'-24,"0"24,0 0,0 0,0 0,25 0,-25 0,0 0,0 0,0 0,0 0,0 0,-25 0,25 0,-25 24,25 1,-25 0,-24 25,24-1,-25 26,-24-1,24 25,-24 0,24 1,-24-26,24 1,0-1,1-24,24-1,-25-24,50 0,-24-25,24 0,0 0,0 0,0-25,24 0,-24 0,25 1,0-26,0 25,24-49,1 24</inkml:trace>
  <inkml:trace contextRef="#ctx0" brushRef="#br0" timeOffset="129295.3953">12750 4291,'0'-25,"24"25,-24 0,0 0,0 0,0 0,0 0,0 25,0-25,0 25,25-25,-25 25,25 0,0-1,0 1,24 25,1-1,-1 26,26-1,-1 1,-24-1,24 1,-24-1,0 0,-1 1,1-26,-25 1,-1-25,1 0,0-1,-25-24,25 0,-25 0,0 0,0 0,0-24,0 24,0 0,0 0,0-25,0 25,-25 0,25 0,-25-25,0 25,1 0,-1-25,0 25,-25 0,26 0,-26 0,0 0,1 25,24-25,-25 0,25 25,-24-25,49 0,-25 0,0 0,25 0,0 25,0-25,0 0,0 0,0 0,0 0,0 0,0 0,0 0,0 0,0 0,0 0,0 0,0 0,0 0,0 0,0 0,0 0,0 0,0 0,0 0,0 0,0 0,0 0,0 0,0 0,0 0,0 0,0 24,0-24,0 25,0 25,25-1,-25 1,0 0,0 24,0-24,0 24,0-24,0 24,0-24,0-1,0-24,0 0,0 0,0 0,0-25,0 0,0 24,0-24,0 0,0 0,-25 0,25 0,0 0,0 0,-25 0,1-24,-1 24,25 0,-50 0,50 24,-49-24,24 0,0 0,0 25,0-25,1 0,-1 25,0-25,25 0,-25 0,25 0,0-25,0 0,0 1,0-1,0-25,0 1,25-26,-25 1,0 24,25-24,-25-1,25 1,-25-1,0 51,0-26,0 0,0 26,24 24,-24 0,0-25,0 25,0 0,0 0,0 0,0 0,0 0,0 0,-24 0,24 0,0 0,-25 0,0 0,0 0,0 25,1-25,-26 0,25 0,0 0,-24 0,24 0,-25 0,26 24,-1-24,0 0,0 25,0-25,1 0,24 25,-25-25,25 0,-25 25,25-25,-25 0,25 0,-25 0,50-25,-50-25,50 26</inkml:trace>
  <inkml:trace contextRef="#ctx0" brushRef="#br0" timeOffset="130329.4545">13667 4787,'0'-25,"0"25,0-24,0-1,0 25,0 0,-24-25,24 25,-25 25,0-25,0 25,0 24,1 1,-1 24,0 1,0-1,0 25,25-24,0-1,0-24,0-1,25-24,0-25,0 0,0 0,24-25,-24 1,0-1,0-25,-1 1,-24 24,25-25,-25 1,0-1,0 25,0 0,-25 1,25 24,0 0,0 24,0 1,0 0,0 49,0 1,0 24,0 0,0 0,25 1,-25-1,25 0,-25 0,25-49,0 0,-1-1,-24-24,25-25,0 0,0-25,0-24,-25 24,0-25,0 1,0 24,0-25,-25 25,0 0,-25 1,26 24,-1 0,0 0,0 0,25 0,0-25,25 25,-25-50,25 25</inkml:trace>
  <inkml:trace contextRef="#ctx0" brushRef="#br0" timeOffset="130571.4683">13990 5234,'0'0,"0"25,0-1,0 1,0 25,0-1,0-24,0 25,0-1,0-24,0 0,25 0,-25 0,0-1,0-24,0 0,24-24,-24-1</inkml:trace>
  <inkml:trace contextRef="#ctx0" brushRef="#br0" timeOffset="137313.8529">22423 7466,'25'25,"-50"-25,25 0,25 25,-25-25,-25 0,1 25,-1-1,0 1,-25 0,26 0,-26 0,-24-1,49 26,-50 0,26-26,-1 1,1 0,-1 0,0 0,1-1,24 1,0-25,0 0,0 25,1-25,24 0,0 0,0 0,0 0,0 0,0 0,0 0,0 0,0 0,0 0,0 0,0 0,0 0,0-25,0 0,24 25,-24-24,25-1,-25 0,0 0,25 25,-25-25,0 1,25-1,-25 25,0 0,0-25,0 25,0 0,0 0,0 25,-25-25,25 25,-25-1,25 1,-49 25,49-25,-50-1,50 26,-25-50,0 25,25 0,-24 0,24-25,0 0,0 24,24 1,1-25,-25 25,25-25,0 25,0-25,-1 0,1 25,0-25,25 0,-25 24,-1-24,-24 0,25 0,-25 0,0 25,0-25,0 0,0 0,25 0,-25 0,0 0,0 0,0 0,0 0,0 0,0 0,0 0,0 0,0 0,0 0,0 0,0 0,0 25,0-25,0 0,0 0,0 0,0 0,0 0,-25-25,25 0</inkml:trace>
  <inkml:trace contextRef="#ctx0" brushRef="#br0" timeOffset="138409.9166">18876 6945,'0'0,"0"0,0 0,0 0,0 0,0 25,0-25,0 25,0 25,0-26,0 1,25 25,-25-1,0 1,0 0,0-1,0-24,0 25,0-26,0 1,0-25,0 0,0 25,-25-25,25-25,-24 25,24-25,-25 1,25-1,-25 0,25 0,-25 0,25 1,-25 24,25-25,0 25,0 0,0 0,0 25,0-1,0 1,25 0,-25 0,25 0,-25-1,25 1,-25-25,25 0,-1 0,1-25,-25 1,25-26,0 25,0 0,-25 1,24-1,1 0,-25 0,0 25,0 0,0 0,0 0,-25 25,50-25</inkml:trace>
  <inkml:trace contextRef="#ctx0" brushRef="#br0" timeOffset="139201.9619">13370 4217,'0'-25,"-25"0,25 25,0 0,0 0,0 0,0 25,0 0,0 0,25-1,-25 26,25-25,-1 0,1-25,0 0,25-25,-1-25,1 1,-1-1,1 0,0 1,-1-1,1 1,-25-1,-1 25,26 0,-25 25,0-49,-1 24,1-25,25 26</inkml:trace>
  <inkml:trace contextRef="#ctx0" brushRef="#br0" timeOffset="140273.0232">19918 7020,'0'0,"0"0,0 0,0 25,0-1,0 1,-25 25,25-1,0-24,0 25,0-1,0 1,0-25,0 24,0-24,0-25,0 0,0 25,0-25,0-25,0 25,0 0,0 0,-24-25,-1 25,25-24,0 48,-25-24,25 25,0-25,0 25,0 0,0 0,0-25,25 24,-25-24,25 0,-1 0,1-24,0 24,0-25,-25 25,0 0,0 0,49 0,-49-25,0 25,0-25,0 25</inkml:trace>
  <inkml:trace contextRef="#ctx0" brushRef="#br0" timeOffset="141694.1043">12700 2208,'-25'24,"0"51,1-26,-1 1,0-25,0 24,0 1,25-25,0-25,25-25,-25-25,25 26,25-26,-26 0,1 1,0 24,-25 0,0 0,0 25,0 0,-50 50,1 0,-1 49,-24-25,-1 50,26-24,-1-1,1 0,-1-25,50-24,0-25,25-50,0-25,24 1,26-1,-1-49,0 25,26-26,-51 26,26 24,-26-24,1 74,-25 0,-25 25,0 49,-25 25,-25 25,1-24,-1 24,0 0,1-25,-1-50,25 1,25-25,0-50,50-25,0 1,-1-50,1-1,-1 1,26-25,-26 50,1-26,-25 51,0-1,-25 50,0 50,-50-1,0 51,1 24,-26 0,1 25,0-1,24-24,0-24,1-26,49-49,0-25,49-25,1-49,0-1,24-49,25 25,-24 0,-26-25,26 49,-26 26,-24-1,0 75,-25 25,-25 24,-25 50,1 0,-1 0,1 25,24 0,-25-50,25 0,1-49,24-25,24-25,1-25,0-50,25 26,-1-1,-24-24,0 49,0-25,-1 50,-24 0,-24 50,24-25,0 49,-25-24,25-1,-25 1,25 0,0-26,0 1,25-50,-25-24,25-26,-1 26,1-75,0 24,0 1,0-50,-1 25</inkml:trace>
  <inkml:trace contextRef="#ctx0" brushRef="#br0" timeOffset="141775.1091">13171 3001,'50'-99</inkml:trace>
  <inkml:trace contextRef="#ctx0" brushRef="#br0" timeOffset="142381.1438">13246 2803,'49'-74,"-24"-1,0 50,0-24,0 49,-1-25,1 50,-25-25,0 0,0 0,0 0,25 0,0 0,-25-25,25 0,-1 0,1-24,-25 24,25 0,0 0,0 0,-25 1,0 24,24 0,-24 0,0 0,0 24,0 26,0-25,25 24,-25 26,0-1,25 1,-25-1,0 25,0-24,0-1,0 1,0-1,0 0,0-24,0 24,0-49,0 0,0 25,-25-50,25-25,0 25,0-25,0 25,-25 0,1-25,-1 0,25 25,-50 50,25-50,1 0,24 25,-25 0,25-25,0 24,0 1,0-25,25 0,-1 0,1 0,0-25,25 25,-26-24,26 24,-25-25,24 0,-24 25,0 0,0 0,0 0,-1 0,-24 25,25-25,0 0,0 0,0 0,-1 0,-24-25,25 25,-25-50,0 26</inkml:trace>
  <inkml:trace contextRef="#ctx0" brushRef="#br0" timeOffset="144582.2697">12502 4936,'-50'0,"0"-25,1 25,-26 25,51-25,-1 0,0-25,0-24,50-26,0 1,0-1,24-24,26 25,-1-1,-24 26,-1 24,26 25,-51 50,1-1,-25 75,0 0,-25 25,1 25,-1-25,0-25,25 0,0-50,0 0,50-74,-1-24,26-26,-26 0,50-24,-24-25,-1 49,1-24,-26 24,1 50,-50 50,0 24,-25 25,-25 50,1 25,-26-25,26 24,-1-49,1 0,49-74,0-25,49-50,1-49,24-26,25 1,26-25,-51 0,25 50,-24-1,-1 50,-24 25,-26 50,-24 24,-24 26,-1 24,0-25,0 0,0 25,1-74,24 24,0-49,24-25,1-25,0-24,0-26</inkml:trace>
  <inkml:trace contextRef="#ctx0" brushRef="#br0" timeOffset="146519.3803">15081 5159,'0'0,"25"-24,0-1,24-25,-24 1,25-26,-1 26,26-51,-25 26,-1-25,26 24,-26-24,-24 49,25 1,-26-1,1 25,0 1,-25 24,0 0,25 0,-25 0,25 0,-1 24,1-24,0 25,0 0,0 0,24 24,1-24,-1 25,1 24,-25-24,24 24,1-24,0 24,-26 1,1-26,25 1,-50 24,50-49,-50 25,24-25,1-1,-25 1,0 0,25 0,-25-25,0 0,25 0,-25 0,0 0,0 0,0 0,0 0,0 0,0 0,0 0,0 0,0 0,0 0,0 0,-25 0,0 0,0 0,1 25,-26-25,0 0,25 0,-24-25,-1 25,1 0,-1 0,25 0,-24 0,24 0,0 0,25 0,-25 25,25-25,-25 0,25 0,-24 0,24 0,0 0,0 0,0 0,0 0,0 0,0 24,0-24,24 25,-24 0,0 0,0 24,0 1,25 24,-25-24,0 49,0-49,-25 24,25 1,0-26,0 26,0-50,-24-1,24 1,0 0,0 0,0-25,0 0,0 0,-25 0,25-25,0 25,-25-25,0 25,0 0,1-25,24 25,-25-24,0 24,0 0,25 0,-25-25,25 25,-24-25,24 0,-25 0,25 1,-25-1,25 25,0-25,0 0,-25 0,25 0,0 1,0-26,25 50,-25-50,0 26,0-1,25-25,-25 25,0 1,25-1,-25 0,0 0,0 0,0 25,-25 0,25 0,0-24,0 24,0 0,-25 0,25 0,0 0,0 0,0-25,0 25,0 0,-25 0,0 0,25 0,-24 0,-1 0,0 0,0 0,0 0,1 0,-1-25,0 25,0 0,0 0,0 0,25 25,-24-25,-1 0,0 25,25-25,-25 0,25 0,0-25,25 0,-25-25</inkml:trace>
  <inkml:trace contextRef="#ctx0" brushRef="#br0" timeOffset="151316.6549">20489 11137,'0'0,"0"0,0 0,0 0,0 0,0 0,0 0,0 0,-25 25,25 0,0-25,0 25,0 0,0-1,0 1,0-25,0 25,0-25,0 0,0 25,25-50,-1 25,1-25,0 0,0 1,24-1,-24 0,25-25,0 25,-26 1,1 24,0-25,0 0,0 25,-25-25,24 25,-24 0,0 0,0 0,50 0,-50-25,0 25,0-24,25 24</inkml:trace>
  <inkml:trace contextRef="#ctx0" brushRef="#br0" timeOffset="152567.7263">16942 5060,'-25'0,"25"0,-25-25,0 1,0 24,1 0,-1 0,-25 24,25 1,1 0,-1 25,0-1,0 1,25-1,0 1,25 0,0-26,0-24,-1 0,1 0,25-24,-25-26,-1 25,1 0,0-24,-25 49,25-25,-25 25,0 0,-25 25,25 0,-25 24,25 1,-25 49,25 0,0 0,0 25,0-24,0-1,0 0,25-24,-25-26,25 1,-25-25,25-1,-25-24,25-24,-25 24,0-50,0 25,0 0,0-24,-25 24,0 0,-25 0,50 1,-49 24,24-25,25 25,-25 0,50-25,-25 0</inkml:trace>
  <inkml:trace contextRef="#ctx0" brushRef="#br0" timeOffset="152791.7392">17239 5531,'0'0,"0"25,0 0,-74 25,74-1,0-24,0 25,0-1,-25 1,25-25,0 0,0-1,0-24,0 0,0-49</inkml:trace>
  <inkml:trace contextRef="#ctx0" brushRef="#br0" timeOffset="158684.0762">13816 12204,'-25'0,"25"0,0 0,0 0,-24 0,24 0,0 0,0 0,0 0,0 0,0 0,0 0,0 0,0 0,0 0,0 25,24-25,-24 0,25 0,0 0,25 25,-26-25,1 0,25 0,-25 0,24 0,1 0,-1 0,1 0,0 0,-1 0,1 0,0 0,24 0,-24 0,-1 24,26-24,-26 0,26 0,-26 0,1 0,24 0,-24 0,24 0,1 0,-1-24,0 24,1 0,-1 0,1-25,24 25,-25 0,1 0,-1-25,1 25,24 0,-50 0,26 0,-1 25,-24-25,-1 0,1 25,0-1,-1-24,-24 25,0-25,0 0,-25 0,0 0,25 0,-25 0,-25 0,0 0,0-25,-49 1,-1 24</inkml:trace>
  <inkml:trace contextRef="#ctx0" brushRef="#br0" timeOffset="159681.1333">14064 12353,'0'25,"-25"-25,1 0,24 24,0-24,0 0,-25 0,25 0,0 0,0 0,0 0,0 0,0 0,0 0,0 0,0 25,0-25,25 0,-25 25,24-25,1 25,0-25,-25 25,50-25,-26 24,1-24,25 25,-25-25,24 0,1 0,0 0,-1 0,26 0,-26 25,1-25,24-25,-24 25,24 0,1 0,-1-25,0 25,1-24,-26-1,51 0,-26 25,1-25,-26 0,26 1,-1 24,0-25,-24 25,24 0,-24-25,0 25,24 0,-24 0,-1 0,1 0,-1 0,1 0,0 25,-26-25,1 0,25 0,-25 0,0 0,-1 25,-24-25,25 0,-25 0,0 0,25 0,-25 0,0 0,0 24,0-24,0 0,0 0,0 0,0 0,0 0,0 0,0 0,0 0,0 0,0 0,0 0,0 0,0 0,0 0,0 0,0 0,0 0,0 0,25 0</inkml:trace>
  <inkml:trace contextRef="#ctx0" brushRef="#br0" timeOffset="168743.6513">13965 12378,'0'-25,"25"25,-25 0,0 0,0 0,0 0,0 0,0 0,0 0,0 0,0 25,0-1,0 1,0 0,0 49,0-24,-25 24,25 26,0-26,0 0,-25 1,25-1,0-24,0 24,0-49,0 0,0 0,0-25,0 0,0 0,0 0,0 0,0 0,0-25,0-25,0 1,0-1,0-24,0-1,0-24,25 0,-25 0,0 24,0-24,0 49,0-24,0 24,0 1,0 24,0 0,0 0,0 0,0 25,0 0,0-24,0 24,0 0,0 0,-25 0,0 24,25-24,-24 25,-26 0,25 25,0-1,-24-24,24 25,25-1,-25-24,0 0,25-25,0 0,0-25,25 0,0-24,0-1,0 1,-1-1,26 0,0 1,-26-1,1 25,0 0,25 25,-26 25,1 0,0 25,-25-26,25 26,0 25,-25-26,24 26,-24-26,0 1,0-1,0 1,0-25,0-25,0 25,0-1,0-24,0 0,0 0,0 0,0 0,0 0,0 0,0 0,0 0,0 0,0 0,0 0,0 0,0 0,0 0,0 0,0 25,0-25,0 0,0 0,0 25,0-25,0 0,-24 0,24 25</inkml:trace>
  <inkml:trace contextRef="#ctx0" brushRef="#br0" timeOffset="169483.6939">15106 12303,'0'0,"25"0,-50 0,25 0,0 0,0 0,25 0,-25 25,-25 25,25-1,0 1,0 24,0 1,0-1,0 0,-25-24,25 24,-25-24,25 0,0-1,-24-24,24 0,0 0,0-25,0 0,0-25,0 25,0-50</inkml:trace>
  <inkml:trace contextRef="#ctx0" brushRef="#br0" timeOffset="169867.7159">14982 12526,'0'-74,"0"0,0 24,0 0,0 26,0-1,0 0,0 25,-25 0,0 0,25 25,-24-25,-1 25,25-1,0-24,-25 0,25 0,0 0,0 0,0-24,25-1,-25 0,25 25,-1-25,-24 25,50 25,-50-25,25 25,24 0,-24 24,0-49,0 50,0-25,-1-1,1-24,0 25,-25-25,0 25,25-25,-25 0,0 0,0 0,25 0</inkml:trace>
  <inkml:trace contextRef="#ctx0" brushRef="#br0" timeOffset="170945.7776">16073 12278,'25'0,"-25"25,0 0,0 0,25 24,-25 1,0 24,0 1,0-1,25 1,-50-1,25 0,0-24,0 0,0-1,0-24,0 0,0-25,0 0,-25-25,25-25,0 1,0-1,-25-24,25-1,0 1,0 0,-24-26,24 26,0 24,0-24,0 24,0 1,0 24,0 0,0 0,0 25,0 0,0 0,0 0,0 0,-25 0,25 0,0 0,0 0,0 0,0 0,0 0,0 0,0 0,0 0,0 0,0 0,0 0,0 0,0 0,0 0,0 0,0 0,0 0,0 0,0 25,-25-25,25 25,-25 0,25 0,-25-1,1 1,24-25,0 25,0 0,0-25,0 0,0-25,24 0,1 0,0-24,0-1,0 0,24 1,-24-1,0 25,0 1,-1-1,1 25,-25 25,25-1,0 1,0 25,-1-1,1-24,-25 25,25 0,0-26,-25 1,25 0,-25-25,0 0,0 0,0-25,25 0,-50-49</inkml:trace>
  <inkml:trace contextRef="#ctx0" brushRef="#br0" timeOffset="172290.8535">15304 4465,'0'-50,"25"50,-25-49,25 49,-25-25,0 25,-25 49,0 1,1 24,-1 26,-25 48,1-23,24 48,-25-24,25-25,1-25,24-24,24-26,26-49,0-49,-1-26,26 1,24-50,0 0,0-25,-24 25,24 0,-25 0,1 49,-26 1,-24 49,0 25,-25 75,-25-1,0 50,-24 25,-1 0,1 0,-1-25,0 0,26-25,-1-50,50-24,-1-50,26-24,0-26,24-49,0 0,1 0,24-24,-25 23,1 1,-26 50,1 24,-25 50,0 25,-50 74,0 1,-25 73,-49 26,25-1,-1 1,26-26,-1-24,1-50,49-49,49-25,1-75,-1-24,51-26,-1-24,0-24,0-1,1 0,-1 50,-25 0,-24 49,-25 50,-1 50,-48 24,-26 50,0 25,1 0,-1-1,1-24,24-24,25-26,25-49,-1-50,51-24,-1-1,25-49,-24 49,-26-24,26 24,-50 50,-1 25,-24 24,-24 26,-26 49,0-25,26 0,-26 25,0-24,1-26,49-24,-25-1,0-24,50 0,-25-50,25 25,-25-50,25 26</inkml:trace>
  <inkml:trace contextRef="#ctx0" brushRef="#br0" timeOffset="180947.3493">18976 4291,'0'0,"0"-25,0 1,0 24,0-25,0 0,0 0,0 0,0 1,0 24,0 0,-25 0,0 0,25 49,-25-24,-24 25,24 24,-25 0,1-24,-1 49,-24-24,-1 24,25-25,-24 26,0-26,24 0,-24-24,24 0,25-1,-24 1,24-50,0 25,25-25,0 0,-25-25,50 0,-25-25,50 1</inkml:trace>
  <inkml:trace contextRef="#ctx0" brushRef="#br0" timeOffset="182377.4313">18926 4291,'0'0,"0"25,0-25,0 0,0 0,0 0,25 25,0-25,-1 25,1-1,25-24,-1 50,1 0,0-1,-1 1,26-1,-26 26,26-1,-26 1,1-26,24 26,-24-1,-25 1,24-26,-24 1,0 24,0-24,-25-25,0-1,25 1,-25 0,0-25,24 0,-24 0,0 0,0 0,0 0,0 0,0 0,0 0,-24-25,24 25,0 0,0 0,0 0,-25-25,25 25,-25 0,0 0,0 0,1 0,-26 0,0 0,1 0,-1 0,-24 0,24 0,0 0,1 0,-1 0,25 0,25 0,-24 0,24 0,-25 0,25 0,0 0,0 0,0 0,0 0,0 0,0 25,0 0,0 0,25 24,-25 1,0 24,0-24,-25 24,25 1,0-25,0 24,-25-24,25-26,-25 26,25-25,0 0,0-1,0-24,0 0,0 0,-25 25,25-25,0-25,0 25,-24 0,-1 0,25-24,-25 24,0 0,0 0,1 0,24-25,-25 25,0-25,25-25,0 26,0-26,0-24,0 24,0-25,0 1,0 0,0 24,0 0,0 1,-25 24,25 0,0 0,0 25,0 0,0 0,0 0,0 0,0 0,-25 0,25 0,0 0,0 0,0 0,-24 25,24-25,-25 0,0 25,25-25,-50 0,26 25,-26-25,0 25,1-25,-1 0,0 0,-24 0,24 0,1-25,-1 25,25 0,-24 0,24-25,0 25,0 0,25 0,-24-25,-1 50,25-50,0 25,-25 0,25 0,0 0,0 0,0 0,0 0,0-25,0 25,0-24,0-1,25 0,0 25,-25-50,0 50,0-49,0 49</inkml:trace>
  <inkml:trace contextRef="#ctx0" brushRef="#br0" timeOffset="183992.5238">20141 5110,'0'0,"0"0,0 0,0-25,0 0,-24 25,24 0,0-25,0 25,-25 0,0-24,25 24,-25 24,0-24,25 25,-49 0,49 25,-25-26,25 26,0 0,0-26,0 26,0-25,25 0,-25-25,25 24,-1-48,1 24,0-25,0 0,0 0,-25 0,24 1,-24-1,0 0,25 0,-25 25,0-25,0 25,0 0,-25 25,25 0,0 25,25-1,-25 26,0-1,0 25,0-24,25 24,-25-25,25 1,0-26,-25 26,24-50,1-1,0-24,0 0,0 0,-25-24,0 24,24-50,-24 25,-24-24,24 24,-25 0,0 0,-25 25,26 0,-1-50,0 75,0-50,25 25,0-24</inkml:trace>
  <inkml:trace contextRef="#ctx0" brushRef="#br0" timeOffset="184288.5407">20340 5581,'0'0,"0"25,0 0,0-1,0 1,25-25,-1 25,1-25,25-25,-25 25,24-25,-49 1,25 24,-25-25,-25 25,0-25,1 25,-26 0,25 25,-24-50,24 50,-25-25,25 0</inkml:trace>
  <inkml:trace contextRef="#ctx0" brushRef="#br0" timeOffset="186792.6839">18678 10840,'25'-25,"-50"25,50 0,-25 0,0 0,0 0,0 0,0 0,0 0,0 0,-25 0,25 0,0 0,0 0,-25 25,0-25,25 0,-24 24,-1-24,0 0,0 0,0 25,-24-25,24 25,-25-25,1 25,-1 0,0-25,1 24,-1 1,1 0,-1 25,-24-26,24 1,-24-25,24 50,-24-25,24 0,0-25,-24 24,24 1,1-25,-1 0,0 0,1 0,-1 0,1 0,-1 0,0 0,-24 0,24-25,1 25,-1-24,1-1,-26 25,26-25,-1 0,-24 0,24 25,-24-25,-1 1,25 24,-49-25,50 25,-26 0,1-25,-25 25,24 0,1 0,-1 0,-24 0,25 0,-1 0,-24 0,25 0,-26 25,26-25,0 25,-1-25,1 24,-1-24,-24 25,25-25,-1 0,1 0,0 25,-1-25,1 25,-1-25,-24 25,49-25,-24 25,0-25,-1 24,1-24,24 25,1-25,-26 0,26 0,-1 0,0 0,1 0,-1 0,1 0,-1 0,25 0,-25 0,26 0,-26 0,25 0,-24 0,24-25,0 25,-25 0,26-24,-26 24,25 0,-24-25,-1 25,25 0,-24-25,24 25,-25 0,25-25,-24 25,24-25,-25 25,1 0,-1 0,25 0,-24-25,-1 25,25 0,-24-24,-1 24,25-25,-24 0,24 25,0-25,-25 25,26-25,-1 1,0 24,0 0,0 0,1-25,-1 25,25 0,-25 0,25 0,-25 0,25 0,0 0,0 0,0 0,0 0,0 0,0 0,-25 0,25 0,25 0,-25 25,0-25,25 49,0-24,0 25,-1-26,1 1,0 25,0 0,0-26,-25 1,24-25,-24 0,0 0,0 0,0 0,0 0,0 0,-24 0,-1-25,0 1,0-1,-24-25,-1 25,0 0,1-24,-1 24,1 0,-1-24,0 49,26-25,-26 0,50 0,-25 0,0 25,25 0,25-24,0 24,-25 0,50-25,-26 25,51 0,-26-25,26 0,-26 25,26-25,-1 1,-24-1,-1 25,1-25,-25 25,-25 0,25 0,-1-25,-24 25,0 0,0 0,0-25</inkml:trace>
  <inkml:trace contextRef="#ctx0" brushRef="#br0" timeOffset="193834.0863">11956 8111,'0'0,"-25"0,25-25,0 25,0 0,0 25,0 0,-25 0,25 0,0-1,25 26,-25-25,0 0,25-1,24-24,-24-24,25-1,-1-25,26 1,-25 24,24-25,-24 1,24 24,-49 0,24 0,1 25,-50 0,25 0,0 25,-25-25,0 0,0 25,0-25,0 0,0 0,24 0,-24 0,0 0,0 0,0 0,-24 25,24-25,0 0,0 24,0-48,0 24,0-50</inkml:trace>
  <inkml:trace contextRef="#ctx0" brushRef="#br0" timeOffset="195345.1731">19199 2208,'-25'-25,"25"0,0 0,0 25,-25 0,0-25,25 25,-24 0,24 0,-25 0,25 0,0 0,0 0,0-24,0 24,0-25,0 25,0 25,0-1,-25 26,-25 24,1 26,-1-1,-24 50,-1-50,1 25,24-25,26-49,-1-1,25-49,49-24,1-26,0-24,24-26,0 1,1 0,-1 0,1 24,-26 1,1 24,-25 50,-25 0,-25 50,0 24,-25 25,1 1,-1-1,1 0,-1 0,50-49,0-25,0-25,50-50,-1 25,26-49,-26 0,26-1,-26 25,1 26,-50-1,25 50,-50-1,0 51,0-1,-24 50,-26-24,50-1,-24-25,24-24,25-25,25-25,0-25,24-25,1 1,-1-26,26 26,-26-26,-24 50,0 1,-25 24,0 49,-25 1,-24 49,-26 0,26 0,-26 25,50-24,-24-26,24-24,25-1,25-74,0 1,24-26,1 0,24-24,-24 0,-1 24,1 0,-25 50,-25 0,0 50,-25 24,-25-24,1 24,24 1,-25-1,26-24,-1-25,25-25,0 0,25-25,-1-25,1 1,25-1,-1-24,-24-26,25 1,-1-25,26 25</inkml:trace>
  <inkml:trace contextRef="#ctx0" brushRef="#br0" timeOffset="195906.2052">19769 2580,'25'-75,"25"26,-50 24,0 0,0 0,0 25,0 0,25-49,-25 49,0-25,0 25,0-25,24 0,-24 0,25 1,0-1,0 0,-25 0,25 0,-1 50,-24-25,0 25,25 25,-25-1,0 26,0 24,0-25,-25 25,25 1,0-26,0 25,-24-24,24-1,0-24,0-1,0 1,0-25,0 0,24-1,-24-73,0 98,-24-49,24 25,-25-50,25 50,-25-25,0 25,-24 25,24-75,-25 25,50 25,-25-25,25 0,0 0,25 0,25 0,-25 0,49-25,-49 25,24 0,26 0,-26 0,-49-25,50 50,-25-25,24 0,-24 0,25 0,-25 0</inkml:trace>
  <inkml:trace contextRef="#ctx0" brushRef="#br0" timeOffset="196749.2533">21903 4043,'24'-25,"-24"1,0 24,0 0,0 0,0 0,0 0,0 0,0 0,0 0,0 0,-24 24,24 1,-25 0,0-25,25 50,-50-1,26 26,-26-26,25 26,-25-1,1 25,-1-24,1 24,-1-50,0 51,26-51,-26 1,25 0,0-26,25 1,-24-25,24 0,0 0,0 0,0 0,0 0,0 0,0 0,0 0,0 0,0 0,0 0,0 0,0 0,24 0,-24 0,0 0,0 0,25 0,-25 0,25 25,0-25,-25-25,25 25,-25-25,24-24</inkml:trace>
  <inkml:trace contextRef="#ctx0" brushRef="#br0" timeOffset="198183.3353">21952 4018,'0'-24,"0"24,0 0,-74 0,74 0,25 24,-25 1,24 0,-24 0,50 24,-25 26,24-50,1 49,0 0,-1-24,1 24,-1-24,1 24,-25-24,24 0,-24 24,0-24,0-25,0 24,-1-24,-24 0,25 0,-25-25,0 0,0 0,0 0,0 0,0 0,0 0,0 0,0 0,0 0,0 0,0 24,0-24,0 25,0-25,0 0,0 0,0 0,0 0,-25-25,25 25,0 0,-24 0,-1-24,0 24,-25 0,26 0,-26-25,0 25,26 0,-26 0,25 0,-24 0,24 0,0 0,0 0,25 0,-25 0,25 0,0 0,0 0,0 0,0 0,0 0,-24 0,24 25,24-1,-24 1,0 25,0-1,0 1,0 0,0 24,0-24,0-1,0 26,0-26,0-24,0 25,0-26,0 1,0-25,0 25,0-25,0 0,0 0,0 0,0 0,0 0,0 0,0 0,0 0,0 0,0 0,-24 0,24 0,0 25,-25-25,0 0,0 0,-24 0,24-25,0 25,-25 0,26 0,-1 0,0-25,0 25,25-25,0 1,0-1,0-25,0 25,25-24,0-1,-25 25,0-49,0 24,0 1,0 24,0-25,0 1,0 24,0 25,0-25,0 25,0 0,0 0,0 0,0 0,0 0,0 0,0 0,-25 0,25 0,0 0,-25 0,25 0,0 0,-25 0,25 0,-25 0,1 0,-1 0,0 25,0-25,0 0,1 0,-1 25,0-25,0 0,0 0,25 0,-49 0,74 0,-25-25,0 25,0-25</inkml:trace>
  <inkml:trace contextRef="#ctx0" brushRef="#br0" timeOffset="209536.9839">6921 13965,'0'0,"0"0,0 0,0 0,0 0,0 0,24 0,-24 0,25 0,0-25,25 25,-26-25,26 1,-25-1,24 0,1-25,-25 26,24-1,-24-25,25 25,-50 1,25 24,-1 0,-24 0,0 0,0 24,0-24,0 25,0-25</inkml:trace>
  <inkml:trace contextRef="#ctx0" brushRef="#br0" timeOffset="209794.9993">7094 14139,'-25'0,"25"24,-24-24,24 0,0-24,24-1,-24 0,50 25,-25-25,0-24,24 24,1 0,-25 0,24 25,-24-25,0 1,24-1,-49 0,50 0</inkml:trace>
  <inkml:trace contextRef="#ctx0" brushRef="#br0" timeOffset="210272.0269">8037 13419,'0'25,"0"-25,25-25,-1 1,-24-1,25-25,0 25,0-24,24-1,-24 25,25-24,-25 24,24 0,-49 0,50 25,-25-25,-1 25,-24-24</inkml:trace>
  <inkml:trace contextRef="#ctx0" brushRef="#br0" timeOffset="210542.0424">8186 13568,'0'25,"-25"0,25 0,0-25,0-25,25 0,-1 25,-24-25,25 0,0-24,25 24,-26 50,1-75,0 25,0 1,0-26</inkml:trace>
  <inkml:trace contextRef="#ctx0" brushRef="#br0" timeOffset="211696.1084">8806 12898,'0'0,"0"0,0 0,0 0,0 0,0-24,0 24,0-25,0 0,24 0,-24 0,25 25,0-24,0-26,0 25,24 0,-24 1,0-1,0 25,0 0,-25-25,24 25,-24-25,25 50,-25-50,0 25,0 0</inkml:trace>
  <inkml:trace contextRef="#ctx0" brushRef="#br0" timeOffset="212049.1286">8905 12948,'0'0,"0"25,-25-25,25 0,0 0,0 0,0-25,25 25,-25-25,0 0,25 1,-1-1,1 0,0 25,0-25,0 0,0 25,-1 0,1-24,-25 24,25 0,0 0,-25 0,0 24,0-24,0 25,0-50,0 50</inkml:trace>
  <inkml:trace contextRef="#ctx0" brushRef="#br0" timeOffset="213959.2378">4812 15528,'0'0,"-25"0,25 25,0-25,0 0,0 24,0 1,0 0,0 0,0 24,0 1,0-25,0 0,25-1,-25 1,0-50,25 25,0-49,0 24,-1-49,1 24,25-24,24-26,-24 26,24-25,1 24,-1-24,-24 25,24-1,-24 26,24-1,-24 0,-26 26,1-1,0 25,-25-25,0 25,25 0,-25 0,0 0,0 0,0 0,-25 0,25-25,-25-24,25-1</inkml:trace>
  <inkml:trace contextRef="#ctx0" brushRef="#br0" timeOffset="215227.3103">5383 13246,'0'0,"0"0,0 0,0-100,0 76,0-1,-25-25,25 1,-25-1,25 0,-25 1,25-1,-25 1,25 24,0 0,0 25,25 25,-25 0,50 24,-25 1,24-1,1 1,-1 0,1-1,0 1,-26-50,1 25,-25-25,0 0,-25 0,1 24,-26-24,0 0,1 0,-1 0,1 0,-1 0,25 0,25-24,-25-1,25 0,25-25,0 1,0-1,0-24,-1 24,1 1,0 24,0 0,-25 25,25 25,-25 24,0-24,0 50,-25-26,25 26,0-1,0-49,0 0,25-1,-25-24,0 0,0-49</inkml:trace>
  <inkml:trace contextRef="#ctx0" brushRef="#br0" timeOffset="216391.3769">21630 3473,'0'0,"0"-25,0 0,0 0,0-49,0-1,0 1,0-25,0-25,0 25,-25-25,25-1,-25 26,25 25,0-1,0 1,0 49,0 0,0 50,50-25,-26 50,1 24,25-24,0 24,24 1,-24-1,24 1,-24-51,-26 26,26-25,-25 0,-25-25,0 0,0 0,-25 0,-25 0,1-25,-1 25,1-25,-1 0,-24 25,49-25,-25 25,50 0,-25-49,50 49,-25-25,25 0,0-25</inkml:trace>
  <inkml:trace contextRef="#ctx0" brushRef="#br0" timeOffset="216624.3902">22076 2282,'50'-50,"-1"1,-24 49,-50 25,25-1,-24 26,-1 0,25 24,-25 0,25 1,25-26,-25 1,25-25,24 0,1-25,-1-25,-24-25,25 25,-25-24,24-26,-24 26,0-1</inkml:trace>
  <inkml:trace contextRef="#ctx0" brushRef="#br0" timeOffset="216856.4035">22498 2208,'0'0,"-25"24,0 1,0-25,1 50,-1-1,25-123,0 124,-25-1,50 1,-25-25,25-1,-1 1,1 0,0-50,0 0,24 25,1-49,-25 24,0-25,-1 1,1-1</inkml:trace>
  <inkml:trace contextRef="#ctx0" brushRef="#br0" timeOffset="217542.4428">22696 2059,'-25'0,"25"25,0-25,0 0,25 74,0-74,0-25,0 0,-25 1,25-1,-25 0,0 0,0 0,0 25,0-24,-25 24,0 0,0 24,0 1,0 25,25-1,-24-24,-1 50,25-26,0-24,0 25,25-1,-1-24,1-25,0 0,0 0,0 0,0-25,-1 0,1 25,0-24,0 48,-25-24,25 50,-1-25,1 49,0 1,25-26,-26 26,26-1,-50 1,50-26,-50-24,24 0,-24-25,0-25,-24-25,24 1,-25-26,0-49,0 25,0-25,1 25,-1 0,25-1,0 51,0-1,25 25,-1 25,-24 25,25 25,-25-25,25 24,-25 1,0-1,0-24,0 25,0-50,0 25,0-50,0 25</inkml:trace>
  <inkml:trace contextRef="#ctx0" brushRef="#br0" timeOffset="218046.4716">23192 1339,'0'0,"25"0,-50 25,50 0,0 25,-25-1,0 26,0-1,25 25,-25-49,25 24,-25 1,0-50,0-1,24 1,-24-25,0 0,0-25,25 1,-25-1,0-25,25 25,0-24,-25 24,25 0,-25 0,24 25,1 25,-25 0,25 0,0 0,-25 24,25-24,-1 0,1 0,0-1,0 1,0 0,-25 0,0-25,0 25,-25-1,0 1,-25 0,26 0,-1-25,0 25,0-25,25 0,0-25</inkml:trace>
  <inkml:trace contextRef="#ctx0" brushRef="#br0" timeOffset="272031.5593">19422 11931,'-25'25,"-24"-25,24 25,25-1,-25 1,0-25,25 0,0 0,25-25,25 1,-1-1,1 0,49-25,25-24,0 24,50-49,-25 25,49-1,-24 1,-1 0,-24-1,0 50,-25-24,-25 24,-24 25,-26 0,-24 0,0 0,0 0,-25 0,0 0,-25 0,25 0,-25 0,0 25,-24-50,24 50</inkml:trace>
  <inkml:trace contextRef="#ctx0" brushRef="#br0" timeOffset="272617.5929">19397 12154,'0'25,"0"-50,0 25,0 0,0 0,0 0,0 0,25 0,0-25,0 25,24-24,1-1,24-25,26 25,-1-24,25-1,0 1,25-26,-1 26,1-1,-25 0,25 1,-25-1,-25 25,1 1,-26-1,-24 0,-26 25,26 0,-50 0,25 0,-25 0,0 0,0 0,0 0,0 0,0 0,0 0,0 0,0 0,0 0,0 0,0 0,0 0,0 0,0 0,0 0,0 0,0 0,-25 0,25 25,-25 0</inkml:trace>
  <inkml:trace contextRef="#ctx0" brushRef="#br0" timeOffset="277445.869">21134 10492,'-25'0,"25"0,0 0,0 0,0 0,0 0,0 0,0 0,0 0,25 0,-1-24,1-1,25 0,-1 0,26-24,-1-1,25 0,1 1,-1-1,0-24,0 24,1 0,-1 1,-25-1,25 25,-49-24,24 24,-24 0,24 0,-24 1,-25-1,24 0,-24 0,0 25,0-25,0 1,0 24,-25 0,0-25,0 25,24 0,-24 0,0 0,0 49,-24-49,24 0,-25 0,25 25</inkml:trace>
  <inkml:trace contextRef="#ctx0" brushRef="#br0" timeOffset="277901.8951">21654 10592,'0'0,"0"24,0 1,0 0,25 0,-25 24,25 1,-25-25,25 24,0 1,0-25,-25 0,24-1,-24 1,0-25,25 25,-25-50,0 25</inkml:trace>
  <inkml:trace contextRef="#ctx0" brushRef="#br0" timeOffset="278300.9179">21630 10641,'0'0,"0"-25,24 1,1-1,0 0,-25 0,50 0,-25 25,-1 0,1-24,0 24,0 24,0-24,-1 25,-24 25,50-25,-50 24,50 1,-26-25,1 24,-25 1,25-25,-25-1,25 26,-25-25,-25 0,0-1,25 1,-49-25,24 25,0-25,-25 0,26 0,-1 0,0 0,25-25,-50 25,100 0,-50-25,25 1,-25 24</inkml:trace>
  <inkml:trace contextRef="#ctx0" brushRef="#br0" timeOffset="278834.9485">22299 10443,'0'-25,"0"25,0 0,0 0,0 0,0 0,0 0,0 0,0 0,0 0,0 0,0 0,0 25,0-25,0 0,0 0,0 0,0 0,0 0,0 0,0 0,0 0,0 0,25 0,-25 0,0 0,0 0,0 25</inkml:trace>
  <inkml:trace contextRef="#ctx0" brushRef="#br0" timeOffset="279045.9606">22448 10740,'25'50,"-25"-25,25 0,-25 24,25 1,-1-1,-24 26,0-26,0 1,0 0,0 24,-24-74,24 50,0-50,0 0</inkml:trace>
  <inkml:trace contextRef="#ctx0" brushRef="#br0" timeOffset="279444.9834">22671 10294,'0'0,"0"0,0 25,0-25,0 25,0-1,25 26,-25-25,25 24,-25-24,0 0,25 0,-25-25,0 25</inkml:trace>
  <inkml:trace contextRef="#ctx0" brushRef="#br0" timeOffset="279792.0032">22597 10319,'0'-25,"0"-25,0 1,0 24,25 0,0 0,-1 25,1 0,25 0,-25 25,0 0,24 0,-24 24,0 1,24 0,-24-1,0 26,-25-51,0 26,0 0,0-1,-25-24,-24 25,24-26,-25 1,1 0,24-25,-25 0,25 0,0 0,75-25,-75 0,50 1,-25-1,50 0</inkml:trace>
  <inkml:trace contextRef="#ctx0" brushRef="#br0" timeOffset="280124.0222">23143 9823,'-25'-25,"50"-25,-25 1,25-1,-1 0,1 26,0-1,25 0,-26 0,26 25,-25 25,-25 0,25 24,-25 1,0 24,-25 1,25-1,-25 1,0-26,25 1,0-25,-25 0,25-1,0-24,25 25</inkml:trace>
  <inkml:trace contextRef="#ctx0" brushRef="#br0" timeOffset="280295.032">23416 10468,'24'24,"-48"-24,24 25,0-25,0 0,0 0,0 25,0-25,0-50,24 100,-24-50,25 0,-25-25</inkml:trace>
  <inkml:trace contextRef="#ctx0" brushRef="#br0" timeOffset="281680.1112">21779 10815,'-25'-50,"-25"-24,25 24,25-24,-25-1,1 26,-1-26,0 26,25-1,-25 25,25 1,0-1,0 25,0 49,0 1,0 24,0 50,0-24,-25 24,1 0,24 0,0-50,-25 25,25-49,0-25,25-25,-25-25,49-25,-49 1,50-51,-25 1,24-25,-24 0,25-25,-1 25,1 25,-25 0,24 25,-24 24,0 50,0 25,-25 49,0 50,0 0,-25 25,0 0,0 0,1-25,24 0,-25-50,25-24,25-50,-1-25,26-25,0-24,-1-25,26-50,-26 0,1-25,24 1,-24 24,-25 0,24 25,-24 25,0 24,-25 51,0 48,0 51,-25 24,0 25,-24 25,24 0,-25 0,25-1,-24-48,49-1,0-50,0-24,25-25,24-49,1-26,-1-24,1-25,0-25,24 0,-49 1,49 23,-49 1,25 50,-25 49,-1 25,-24 50,25 24,-50 25,25 50,-24-25,24 25,0-50,0 1,24-26,1-49,50-50,-1 0,-24-49,24-25,0-25,-24 0,0 24,-1 1,-49 25,25 24,-25 25,-25 50,25 25,-25 24,1 50,-1-25,0 25,0 0,25 0,0-24,0-1,0-25,25 1,-25-75,25 49,-25-49</inkml:trace>
  <inkml:trace contextRef="#ctx0" brushRef="#br0" timeOffset="299801.1467">9302 14387,'0'25,"0"-1,0-24,25 25,-25-25,24-25,1 1,0-1,25 0,-26-50,1 26,0-1,25-24,-50 24,24-24,-24 24,-24 25,24-24,-50 24,25 25,-24 0,-1 25,0 24,1 1,-1 49,25-24,1 24,24 0,0 0,24 1,1-26,25 25,-1-49,1-1,0 1,-1-25,1-25,-1 0,1 0,-25 0,0 0,-1 0,-24-25,25 0,-25 0,0 1</inkml:trace>
  <inkml:trace contextRef="#ctx0" brushRef="#br0" timeOffset="300267.1743">9699 14089,'0'0,"0"-25,0 25,-25 0,25 0,0 25,0-25,0 25,0 0,25-1,-25 1,24 25,1-1,0 1,0 0,0-1,24 1,-24 0,0-26,0 1,-1-25,1 0,-25 0,25-25,-25-24,-25-1,25 1,0-1,-25-25,1 1,-1 0,25 24,-25-24,25 24,-25 0,25 26,0-26,25 25,25 0,-50 1,24 24,1 0,0 0</inkml:trace>
  <inkml:trace contextRef="#ctx0" brushRef="#br0" timeOffset="300636.1954">10170 14039,'25'0,"0"-24,-1-1,1-25,-25 25,0-24,0-1,0 1,0-1,0 25,-25 0,1 25,-1 0,0 25,25 25,-25-1,0 26,25-1,0 25,25 1,0-26,-25 0,50 1,-26-25,1-1,0-24,25 0,-26 0,1-25,0-25,0 25,0-50,-1 25,-24 1,25-26,-25 0</inkml:trace>
  <inkml:trace contextRef="#ctx0" brushRef="#br0" timeOffset="301349.2362">10418 13891,'25'-25,"-25"0,25-25,-25 26,24 24,-24-25,0 25,0 0,0 0,25 0,-25 25,0-1,25 26,0 0,-25-1,25 1,-1 24,1-24,0-1,-25 1,25 0,-25-50,0 24,0 1,0-25,0 0,0-25,0 1,0-1,0-25,0-24,0-1,-25 1,25 0,0-1,0 1,0-1,0 26,0-1,0 25,0 25,25 0,0 0,-1 25,1 25,0-1,25 1,-26 0,26 24,-25 0,0-24,24 24,-49-24,25-25,0 0,0-1,-25-24,0 0,24 0,-24-24,0 24</inkml:trace>
  <inkml:trace contextRef="#ctx0" brushRef="#br0" timeOffset="301936.2698">11261 12874,'25'-25,"-25"25,25 49,-25 1,25 24,-25 1,25 24,-1 0,1 25,0-24,0-1,0 0,-1-25,1 1,0-26,0-24,-25 25,25-50,-25 25,0-75,0 25,0-74,0 0,0-50,0 25,-25-25,25 0,0 50,-25-25,25 50,-25 24,25 25,0 25,0 25,0 25,0-1,25 26,0 24,0 0,-1 0,1 25,0-24,0-26,0 0,-1 1,1-50,-25 24,50-24,-50-25,0 0,-25-50,0 26</inkml:trace>
  <inkml:trace contextRef="#ctx0" brushRef="#br0" timeOffset="302124.2806">11361 13444,'-25'0,"0"0,25 0,0-25,50 25,-1-24,1-1,24 0,-24-25,24 26,-24-1,-50-25,25 25,-25-24,0 49,0-25</inkml:trace>
  <inkml:trace contextRef="#ctx0" brushRef="#br0" timeOffset="302294.2903">11435 13444,'25'50,"-25"-25,25-1,24-24,-24 0,25-24,-26-1,1 0,25 0,-25 0,24 1,-24-51,0 50</inkml:trace>
  <inkml:trace contextRef="#ctx0" brushRef="#br0" timeOffset="302671.3116">12080 12923,'25'25,"-25"-50,24 25,-24-49,0-1,0 0,25 1,-25-50,0 49,0-49,0 49,0-24,0 24,0 25,0 1,0 24,0 24,0 1,0 50,25-1,-25 25,0 25,25 0,-25 0,25-25,-25 25,0-24,0-26,25 1,-50-26,25-24</inkml:trace>
  <inkml:trace contextRef="#ctx0" brushRef="#br0" timeOffset="302850.3221">12080 13519,'-25'0,"25"0,0 0,0 24,25-24,-25 0,49-24,-24 24,0-25,25 0,-25 25,-25-50,49 26,-49-26,50 25</inkml:trace>
  <inkml:trace contextRef="#ctx0" brushRef="#br0" timeOffset="303219.3432">12378 12129,'24'0,"-24"25,0 25,0 0,25-50,0 74,-25-24,25-1,-25-24</inkml:trace>
  <inkml:trace contextRef="#ctx0" brushRef="#br0" timeOffset="303471.3576">12675 12799,'25'50,"-25"-1,25 1,0-25,-25 24,49-24,-49 0,50 0,-50 0,25 24,-1-24,-24 0,-24 0,-1 24,0-24,0 0,-24 0,49 0,-50-25,25 0,0-25,25 0</inkml:trace>
  <inkml:trace contextRef="#ctx0" brushRef="#br0" timeOffset="304466.4145">12576 11286,'0'25,"-25"0,0 24,-24 1,24 0,-25-1,1 26,-26-26,26 1,-51 24,26-24,-50 24,25 1,-25-1,0 0,-25 1,-25-1,25 1,1-1,-26 1,25-1,0-24,1-1,24 26,0-51,-1 26,26-25,-25 24,50-24,-25-25,24 25,26 0,-26-25,26 25,24-1,-25-24,25 25,25 25,-24-25,-1 24,25 1,0 24,-25 26,25 24,0 0,0 0,-25 49,25-24,0 25,-25-25,1 24,24-24,0 0,0-25,0-25,0 0,24-24,1-1,0-24,0-25,24-1,1-24,24 0,1 0,24-49,25 24,0-25,25 1,25-1,24-24,0-26,1 26,24 0,25-1,-25 1,1-1,-26 1,0 0,-24 24,0-24,-25 24,-1-25,-48 1,-1 0,0-1,-25-49,1 25,-26-25,-24-25,25-24,-25-1,-25-25,0 1,-25 24,0-24,0 49,-24 0,-1 50,-24 0,24 24,0 1,1 49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4T18:36:21.87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13097 3349,'25'0,"-25"0,24 24,-24-24,0 0,-24 0,-1 0,0-24,-25-1,1 0,-50 0,24 0,-49 1,-25-1,1 0,-26 0,-25 25,-24-25,0 25,-25-24,-25 48,-25-24,1 50,-50 0,24-1,1 50,-1 1,25 24,1 25,49 24,0 26,49-1,50 25,1 25,24 25,49-25,26 25,24 0,25-25,49 0,26-25,49-24,49-26,26-24,49-50,50 1,24-51,50-49,25-25,49-49,-24 0,0-26,49-24,-74-25,25 1,-50-26,0 0,-75-24,1 0,-50-26,-99 26,25-50,-75 49,-50-49,-24 25,-50 25,-49-1,-25 1,-25-1,-50 26,1 24,-51 0,-24 25,0 25,-25 24,-24 1,-1 24,0 50,-24 0,-1 25,1 0,-25 49,24 26,26 24,-1 0,0 49,25-24,25 50,25 24,25 0,24 0,25 25,25 25,25-25,49 0,1-25,49 1,49-26,1 1,24-26,50-24,25-25,25-25,49-24,25-26,25-24,25-25,24-49,25-1,26-24,-26-26,25-24,-25-25,25 1,-25-26,-24-24,-25 24,-1-49,-49-1,-49 26,-1-25,-74-1,-25 1,-49 25,-25-1,-50-24,-25 50,-49-1,-25 0,-49 25,-26 1,1 24,-50 24,-25 1,-25 50,0 24,1 0,-50 50,24 0,1 24,-1 26,1 24,-1 25,1 25,49-1,0 51,25-25,25 24,24 25,26 0,24-24,25-26,49 26,26-50,24-25,50-25,0-25,49-74,0 0</inkml:trace>
  <inkml:trace contextRef="#ctx0" brushRef="#br0" timeOffset="603.0345">12576 4614,'-25'24,"0"1,25-25,-24 0,24 0,24 0,1 0,25-25,-1 1,26-1,24-25,0 1,25-1,25 0,0-24,0 0,24-1,-49 26,0-1,0 0,-24 1,-26 24,-49 0,0 25,-25 0,0 0,-50 0,25 0,-49 0,-1 0,-24 25</inkml:trace>
  <inkml:trace contextRef="#ctx0" brushRef="#br0" timeOffset="1001.0573">12725 4266,'-25'0,"25"-24,0 24,0 0,0-25,0 25,0 0,-25 0,0 0,1 25,-26-1,0 26,1 0,-1-1,1 1,-1 24,25-24,0-1,25-24,25 0,25 0,-1-25,1 25,24-25,-24 0,24 0,1 0,-26 0,1 0,-25 0,0 0,-1 0,1 0,-25 0,25-25,0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4T17:46:02.57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8905 2208,'0'-25,"25"25,-25-25,0 25,0 0,0 25,-25-25,25 25,0-1,-25 1,0 0,25 25,0 24,0-24,0 24,0 0,0 1,0-1,25-24,-25 0,25-26,-25 1,0 0,0-25,0 0,0 0,0 0,-25-25,25 0,-25 1,25-1,-25 0,25-25,-24 50,-1-24,0-1,0 0,25 25,0 0,-25 0,25 0,0-25,0 25,0 25,0 0,25 0,-25-1,25 26,-25-25,25 24,0-24,-1 0,-24 0,25-25,0 0,-25-25,25 0,0 0,-25 1,24-26,-24 25,0 0,25 25,-25-24,0 24,0 0,0 0,25 0,-25 0,0 0,0 0,0 0,0 0,0 0,0 0,0 0,-25 24,25-24</inkml:trace>
  <inkml:trace contextRef="#ctx0" brushRef="#br0" timeOffset="29954.7133">3473 8260,'0'0,"0"0,24-25,-24 25,0 0,0 0,0 0,0 25,-24 0,24 0,0-1,0 26,-25 24,25-24,0 49,-25 0,25 25,0 25,0 25,0 0,-25 49,25 25,-25 25,25 0,0 24,-24 26,24-26,0 1,0 0,0-26,0-23,0-26,24-25,-24 1,50-51,-25 1,24-49,1-26,0 0,24-49,25 0,1-25,24-25,0 0,49 1,-24-1,49-25,-24 25,49 25,1-24,-1-1,0 0,50 0,0 25,0-25,24 25,1 0,24 0,26 0,-1 0,0 25,75-25,-50 25,0 0,75 0,-26-1,-24-24,25 25,49 0,-49 0,49 24,0-24,1 0,24-25,0 25,-25 0,0-25,25 24,-24-24,-1 0,-25 25,-24-25,25 25,-26-25,-24 25,-25-25,0 25,-24-25,-26 24,-24-24,-25 0,-25 0,-50-24,1 24,-26-25,-24 0,-25-25,-25-24,0 24,-49-49,24 0,-24 0,-25-50,0-25,-25 25,0-74,0 25,-25-26,0-48,0 24,0-25,-24 0,24 0,-25 0,26 25,-1-25,-25 25,25 0,-24 25,-1 0,1 24,-1 1,0 24,1 25,-26-24,26 49,-26 0,-24 24,25-24,-50 25,0 0,0 0,-25 24,-25 1,1 0,-26-1,1 26,-1-1,-49 0,0 26,-25-26,0 25,-49 0,24 25,-49-25,25 25,-26 0,1 0,-25 0,0 25,0 0,25 0,-50 0,0 0,25 24,-50-24,25 25,-24-50,24 24,0 26,0-25,-25 0,25-1,0-24,25 25,-24 25,23-25,1-1,0 26,0-25,25 24,0 1,24-25,1 24,-1 1,26 0,24-1,-25 1,50-1,25-24,0 0,24 25,1-26,49 1,0 0,50 0,0 25,-1-50,51 49,-1-49,25 25,25-25</inkml:trace>
  <inkml:trace contextRef="#ctx0" brushRef="#br0" timeOffset="32265.8455">22027 3721,'0'-25,"0"0,-25 0,25 0,-25 1,25 24,-25-25,0 25,1 0,-1 25,-25-1,1 26,24 0,-25 24,25 25,25-24,-25 24,50 0,0-24,25-26,-1 1,26-50,-26 25,51-50,-51-25,26 1,-26-1,1-24,-25-1,-1 1,-48-1,24 1,-25 0,-25 49,1 0,-1 0,0 25,1 0,24 25,0 0,0 0,25-25</inkml:trace>
  <inkml:trace contextRef="#ctx0" brushRef="#br0" timeOffset="33290.9042">22572 3646,'0'0,"0"0,0 0,0 0,0 0,0 0,0 0,0 0,0 0,0 25,0 0,0 0,0 0,-25 24,25 26,0-26,0 26,0-1,0 0,0 1,0-26,0 1,0 0,0-26,0 26,0-25,0-25,0 25,0-25,0 0,-24 0,24 0</inkml:trace>
  <inkml:trace contextRef="#ctx0" brushRef="#br0" timeOffset="33778.9321">22969 3820,'0'-25,"0"25,-25 0,25 0,0 0,-24 0,-1 25,25 0,-25 24,0 26,25-1,-25 1,25-1,0 0,25 26,-25-51,50 1,-25-1,24-24,1-25,-1-25,1 1,0-26,-26 0,26-49,-50 25,25-25,-25 24,-25-24,25 49,-25-24,-24 24,49 26,-50 24,25 0,0 24,1 1</inkml:trace>
  <inkml:trace contextRef="#ctx0" brushRef="#br0" timeOffset="36794.1045">20117 5879,'0'-25,"0"0,-25 25,-25-25,25 25,-24 25,-1 0,1 0,-1 24,25 26,0-1,-24 1,49-1,0 0,25-24,-1 24,26-49,24 0,-24-25,24 0,1-25,-26-24,26-1,-26-24,1-1,-25 1,-25-1,0 26,0-26,0 26,-50 24,50 25,-49-25,24 50,0-25,25 25,-25-25,25 25,0-25</inkml:trace>
  <inkml:trace contextRef="#ctx0" brushRef="#br0" timeOffset="37026.1178">20637 5854,'0'25,"25"24,-25-24,25 50,-25-51,-25 51,25-1,0-24,-25 24,25-24,0-1,-24 26,-1-50,25 24,0-24,0-25,0 0,0 0</inkml:trace>
  <inkml:trace contextRef="#ctx0" brushRef="#br0" timeOffset="37338.1349">20985 6127,'0'-25,"0"25,0 50,-25-26,25 1,-25 25,25 24,0-49,0 49,25-49,0 0,24 0,-24-25,25-25,-1 0,1-24,0-1,-50-24,24-1,-24 1,-24-1,-1 26,-25-1,-24 25,24 1,1-1,-26 25,50 25,-24-1,49-24,-25 25</inkml:trace>
  <inkml:trace contextRef="#ctx0" brushRef="#br0" timeOffset="37579.1493">21506 5804,'0'50,"0"-25,0 49,0-24,0 24,0-24,0 24,-25-24,25 24,0-49,0 25,0-26,0 1,0 0,0-25,25-25,-25 25</inkml:trace>
  <inkml:trace contextRef="#ctx0" brushRef="#br0" timeOffset="38214.1856">21927 5879,'0'0,"0"0,0 0,-24-25,24 25,-25 0,0 25,0-25,0 25,-24 24,24 1,0-1,0 26,0-1,25-24,0 24,25-49,-25 25,25-26,25-24,-1 0,1 0,0-49,-26 24,26-25,0-24,-26 24,1-24,-25 0,0 24,0 0,-25 26,1-1,-1 25,0 0,0 0,0 0,1 25,24-25</inkml:trace>
  <inkml:trace contextRef="#ctx0" brushRef="#br0" timeOffset="38495.2008">22324 5705,'0'0,"0"0,25 25,-25 0,0-1,-25 26,25 0,0 24,0 1,0-1,0 0,-25-24,25 24,0-24,25-25,-25 0,0-1,0-24,25-24,0-1,-25 0</inkml:trace>
  <inkml:trace contextRef="#ctx0" brushRef="#br0" timeOffset="39059.2328">22746 5928,'25'-24,"-25"-1,-25 25,25-25,-25 25,0-25,0 25,25 0,-49 0,49 25,-25 0,0 24,0 1,25 0,0 24,0 0,25-24,0 24,0-24,0-25,24 0,-24-25,25 0,-25-25,24 0,-24 0,25-49,-26 24,-24-24,0-1,0 26,0-26,-24 26,-1-1,-25 25,25 0,-24 1,24 24,0 0,-25 24</inkml:trace>
  <inkml:trace contextRef="#ctx0" brushRef="#br0" timeOffset="42972.4579">23093 5978,'0'-25,"0"-24,0 24,0 0,0 0,0 0,0 0,0 1,0 24,0-25,0 25,0-25,0 25,0 0,0 0,0 0,0 0,0 25,0 0,0 24,0 1,0 0,25-1,-25 26,0-26,0 1,25-1,-25-24,25 25,-25-25,0-1,0 1,24-25,-24 25,0-25,0 0,0 0,0 0,0 0,0 0,25 0,-25 0,0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05T21:37:09.21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6297 397,'0'0,"-26"-79,26 79,26-53,-26 53,0-27,0 27,0 0,0-79,0 79,0 0,0 0,0 0,0 0,0 0,0 79,0-79,-26 80,26-28,0 1,0 0,26 0,-26 0,0-53,0 79,0-79,0 0,27 53,-27-53,0 0,0 0,26-79,-26 79</inkml:trace>
  <inkml:trace contextRef="#ctx0" brushRef="#br0" timeOffset="232.0133">6430 106,'26'-53,"-26"53,0 0,0 53,0-53,0 79,0-26,0 27,0-28,0 1,0 27,0-27,0 0,0-53,27 52,-27-52,0 0,0 0,0 0,0 0</inkml:trace>
  <inkml:trace contextRef="#ctx0" brushRef="#br0" timeOffset="656.0373">6112 503,'-53'-53,"53"53,0 0,0 0,-26-53,26 53,0 0,0 0,0 0,0 0,26 53,-26-53,27 79,-27-79,53 80,-27-28,-26-52,53 80,-53-80,53 53,-53-53,79 0,-79 0,80-27,-80 27,79-106,-52 54,25-28,-25 27,-1 0,1 0,-27 53,26-52,-26 52,0 0,0 0,80 0,-80 0,0 0</inkml:trace>
  <inkml:trace contextRef="#ctx0" brushRef="#br0" timeOffset="25200.4414">6059 5318,'27'-26,"-1"-1,1 1,-1-1,-26 1,0 26,0 0,-26 0,26 0,-27 0,-26 26,27 1,-27 26,-26 26,26-26,-27 0,1 26,0 1,26-27,-27-1,27 1,0-26,0-27,53 0,-26-27,52 27,1-53,26 1,0-1,26-27,1 27,-1-26,0 26,27-26,-27 26,27-27,-26 27,-27 27,26-27,-26 27,-27-1,1 27,-1-26,1 26,-27 0,0 0,0 0,0 0,0 0,0 26,0-26,0 27,26-27,-26 26,27 1,-1-1,1 0,25 1,-25 26,-1 0,27-27,0 54,0-27,0-1,0 1,0 0,26 27,-26-54,0 27,-26 0,25-27,1 1,-26-1,-1 1,1-27,-1 26,-26-26,0 0,27 27,-27-27,0 0,0 0,-27 0,27 0,-26 0</inkml:trace>
  <inkml:trace contextRef="#ctx0" brushRef="#br0" timeOffset="30054.7191">10346 10610,'0'0,"0"0,0 0,0 0,0 0,26-27,-26 27,0 0,-26 0,26 0,0 0,0 0,0 0,0 0,0 0,0 0,-27-26,27 26,-26 0,26 0,-27 0,1 0,26 0,-27-27,1 27,-1 0,27 0,-26 0,-1 0,27 0,-26 0,0 0,-1 0,27 0,-26-26,-1 26,27 0,-26 0,-1 0,1 0,-1 0,27 0,-26 0,-1 0,27 0,-26 0,26 0,-27 0,1 0,26 0,0 26,-26-26,26 27,0-27,-27 26,27-26,0 27,-26-1,26 1,0-1,-27-26,27 27,0-1,-26 1,26-1,0 0,-27 1,27-27,-26 26,26-26,0 27,0-1,-27-26,27 0,0 27,0-27,0 26,0-26,27 27,-27-27,0 26,26-26,-26 27,0-1,27 1,-27-27,26 26,-26 0,27 1,-27-27,0 26,26 1,-26-27,27 26,-27 1,26-27,-26 0,0 0,26 26,-26-26,0 0,27 0,-1 0,-26 0,27-26,-27 26,26 0,1 0,-27 0,26 0,1-27,-1 27,1 0,-1-26,-26 26,27 0,-1 0,0 0,1-27,-1 27,-26 0,27 0,-1 0,1 0,-27 0,26 0,-26-26,27 26,-1 0,1-27,-27 27,26-26,0 0,1 26,-27 0,26-27,-26 1,27 26,-27-27,0 1,0-1,0 1,26-1,-26 1,0-1,0 1,0-1,0 1,0-27,0 53,0-26,0-1,0 1,0-1,-26 1,26 26,0-27,0 27,0-26,-27-1,27 27,0 0,0-26,-26 26,-1 0,1 0,0 0,-1 0,-26-26,27 26,-27 0,26 0,-26 0,27 26,-27-26,27 0,-1 0,1 26,-1-26,1 27</inkml:trace>
  <inkml:trace contextRef="#ctx0" brushRef="#br0" timeOffset="45177.584">21723 2223,'0'26,"0"0,-27 1,27-1,0 1,-26 26,26 0,-27 0,27-1,0 28,0-1,-26 1,26-27,0 26,0 0,0 1,0-27,0 26,0-53,26 27,-26 0,0-26,27-1,-27 1,26-1,-26 1,27-1,-27-26,26 26,1-26,-1 27,0-27,27 0,-26-27,26 27,26-26,-26 26,26-26,1 26,-1 0,-26-27,26 27,1 0,-27 0,26 0,-26 0,-26 0,25-26,-25 26,-27-27,26 1,-26 26,27-53,-27 0,0 26,0-26,-27-26,27 0,0 26,-26-27,26 1,-27 0,27-1,-26-26,0 27,-1 26,1-26,-1 26,-26 0,0 27,-26-1,26 1,-26-1,-27 27,0 0,27 27,-27-1,0-26,27 27,26-27,0 26,26-26,27 0,0-26,53 26</inkml:trace>
  <inkml:trace contextRef="#ctx0" brushRef="#br0" timeOffset="45903.6248">24607 2196,'0'0,"0"0,0 0,0 0,0 0,0 0,0 27,0-27,-27 0,1 0,26 0,-53 0,26 0,1 0,-1 0,1 0,-1 0,1 0,0 0,-1 0,1 0,-1 0,27 0,-26 0,26 0,0 0,-27 0,27 0,0 0,0 26,0 0,0 27,0 0,27 0,-27 27,0-1,0 0,0 1,0 26,0-27,0-26,26 0,-26 0,27 0,-1-27,1 27,-27-53,52 26,-25 1,26-27,-27 0,27 0,0 0,0 0,0 0,-27 0,1 0</inkml:trace>
  <inkml:trace contextRef="#ctx0" brushRef="#br0" timeOffset="47046.6902">2673 2355,'0'0,"0"0,0 0,-27 0,1 26,26 1,0 26,-27 0,1 26,26 0,-27 27,1 26,26-26,-27 0,27 0,0-27,0 1,27-1,-1-26,1-27,26 1,0-27,26-27,0 27,1-26,26-27,26 53,-26-53,0 27,26 26,-26-27,0 1,-1-1,-25 1,-1 26,0 0,-52-27,26 27,-27 0,-26-26,27 26,-27-27,0 1,0-27,0 0,0-26,0-1,0 1,0-27,-27 0,1 27,-1 0,-26-1,1 1,-28 26,1 0,-1 27,-25-1,-1 27,-27 0,28 0,-1 0,-26 0,26 27,26-27,1 26,0-26,26 0,26 0,1 0,26-26</inkml:trace>
  <inkml:trace contextRef="#ctx0" brushRef="#br0" timeOffset="47879.7385">556 2170,'-26'-27,"-1"27,1 0,-1 0,1 0,-1-26,27 26,0 0,-26 0,26 0,26 26,27-26,-26 0,26 0,26 27,0-27,1 0,-27 0,26-27,-26 54,0-27,0 0,-27 0,27 26,-26 1,-27-1,26 0,-26 27,0 0,26 0,-26 27,0-28,0 28,0-1,0-26,0 27,0-28,-26 1,26 0,0-26,0 26,0-27,-26-26,26 27,-27-27,1 26,-27-26,0 0,0 0,0 26,0-26,-26 0,26 0,-27 0,54 0,-27 0,27 27,-1-54,27 54,27-1,-1 1,-26-1,53 54</inkml:trace>
  <inkml:trace contextRef="#ctx0" brushRef="#br0" timeOffset="59411.3982">8785 8334,'-27'0,"1"0,-1 0,1 27,26-27,0 0,0 0,26 0,1 0,-1 0,1 0,25 0,1 0,0 0,0-27,-26 27,26 0,-1-26,-25 26,-1-27,27 54,-53-54,27 27,-27 0,0 0</inkml:trace>
  <inkml:trace contextRef="#ctx0" brushRef="#br0" timeOffset="59698.4146">8864 8493,'0'0,"0"0,0 0,-27-26,27 26,0 0,27 26,-1-26,27 0,-26 0,26 0,0 0,-1 0,1 0,-26 0,26 0,-27 0,-26 27,0-27,0 0</inkml:trace>
  <inkml:trace contextRef="#ctx0" brushRef="#br0" timeOffset="62724.5877">9843 6429,'0'27,"0"-27,0 0,0 26,-27 1,54-27,-54 26,54-26,-27 27,0 26,0-27,0 27,0-27,26 27,-26 0,0 0,27-26,-27 26,26-27,-26 27,0-27,0-26,0 0,0 0,0 0,0 0</inkml:trace>
  <inkml:trace contextRef="#ctx0" brushRef="#br0" timeOffset="63063.607">9737 7038,'0'0,"0"0,0 0,0 0,0 0,0 0,0 0,0 0,0 0,26 26,-26-26,27 27,-27-1,26 1,1-1,-27 1,26-1,-26-26,27 0,-1 0,1 0,-1-26,1-1,-1 1,1-1,-1-26,0 53,1-53,-1 27</inkml:trace>
  <inkml:trace contextRef="#ctx0" brushRef="#br0" timeOffset="65369.739">6324 2381,'-27'27,"1"-54,26 54,-53-54,53 54,-53-54,53 54,-53-27,27 0,-1 26,1-26,-27 27,26-1,-25-26,25 27,1-1,-1-26,27 26,0-52,27 0,-1-1,27 1,0-27,26 26,1-26,-27 0,26 1,-26 25,0 27,-27-26,1 26,-27 0,-27 26,-26 1,27 25,-53 28,26-27,-27 26,27 0,0-26,0 0,1 0,52-26,0-27,52 0,1 0,27-53,-1 0,1 0,25 0,-25 0,-1 0,0 0,-52 53,-27 0,0 0,-27 53,-52 0,0 0,-1 26,-25 1,25 26,-26-53,27 26,26-26,27-27,26 1,26-54,27 1,26-1,1-26,-1 1,27-28,0 27,-27 0,0 27,-52-1,-1 27,-26 0,-26 53,-53 0,-1 0,-26 27,27-28,-27 1,53 27,0-54,27 1,52-27,1-27,52 1,-26-1,53-26,-27 0,27 27,-27 0,-26-27,-26 53,-27 26,-27 1,1-1,-27 27,-26 26,-1-26,1 0,0 26,26-52,26-1,27 1,27-27,26-27,-1 1,28-1,-1 1,1 0,-28-1,-25 1,-1 26,-52 26,-1 1,-25 25,-28 1,1 0,-27 27,27-27,26 0,0-27,53 0,26-26,27-26,0-27,53 27,0-27,0 0,-27 0,0 26,-26 1,-26 26,-54 26,-26 1,-26 52,0-26,-1 0,-26 26,27-26,0 0,52-26,27-27,53-27,26 1,27-1,0 1,-27-27,1 0,-1 53,-26 0,-53 0,-26 27,-27 25,0-25,0 26,-26 0,26 0,26-27,1-26,52 0,1 0,-1 0,1 0,-1 0,0 0,1 0,-27 0,0 0,0-26,0 26,0-27,0 1</inkml:trace>
  <inkml:trace contextRef="#ctx0" brushRef="#br0" timeOffset="66125.7821">7197 2725,'0'0,"0"0,0-26,0-1,26 27,1-53,-1 27,1-1,-1-25,1-1,26 0,-27 26,1-26,-27 27,26 26,1-27,-27 1,0 26,0 0,0 0,0 53,0-27,-27 1,27 26,0 26,-26-26,26 26,0 1,-27-1,27 1,0-1,0 0,0 1,-26-1,26 0,0-26,0 27,0-27,0 0,0-1,0-25,0-1,0 27,0-53,0 27,0-27,0 0,0 0,0 26,0-26,0 0,-27-26,27 26,0 0</inkml:trace>
  <inkml:trace contextRef="#ctx0" brushRef="#br0" timeOffset="66475.8021">7091 3916,'0'0,"0"0,-26 0,26 0,0-27,26 27,1-26,-1-1,1 27,25-26,28 0,-1-1,1 1,-1-1,-26 1,0-1,0 27,0 0,-27-26,1 26,-1 0,-26 0,0 0,0 0,0 0,0 0,0 0,0 0,0 0,0 0,0 0</inkml:trace>
  <inkml:trace contextRef="#ctx0" brushRef="#br0" timeOffset="68582.9227">10822 8493,'0'0,"0"27,0-27,26 0,1-27,26 27,0 0,-1 0,1-26,27 26,-27 0,26 0,-26-27,-27 27,27 0,-53 0,27 0,-27 0,0 27,0-27,-27 26</inkml:trace>
  <inkml:trace contextRef="#ctx0" brushRef="#br0" timeOffset="68915.9417">10795 8705,'0'0,"0"0,27 0,-1 0,27 0,0-27,0 27,26 0,1-26,-27 26,26 0,-26 0,0 26,0-26,-53 0,26 0,1 0,-27 0,0 0,0 0,0 0,0 0,0 0,0 0,0 0,0 0,0 0,-27-26,27-1</inkml:trace>
  <inkml:trace contextRef="#ctx0" brushRef="#br0" timeOffset="70274.0195">6588 5503,'0'-53,"-26"1,0 25,-27 27,0 0,-27 0,1 53,-27-27,27 54,-27-27,27 0,-27 26,53-53,0 27,26-53,27 0,0-26,27-1,26-25,0-28,26 27,0-26,1 0,-1 52,-26-26,0 27,-53 26,0 26,-53 27,0 26,-53 1,1 26,-28 26,1-26,0 0,26-1,26-25,28-27,52-27,26-26,27-26,53-27,26-27,0 1,27-27,0 27,-27-1,0 1,-26 0,-26 52,-27 1,-53 52,-27 1,-26 26,-53 26,1 0,25 1,-26-1,27 1,26-28,53-25,26-1,27-52,53-1,27-52,25 26,27-26,-26-1,0 1,-27 26,1 0,-81 53,-25 0,-54 53,-52 26,-53 1,-27 52,-26 0,26 1,-26-1,26-26,27 0,26-53,53 0,53-27,53-52,26-1,54-26,-27-26,52-1,1 1,-27 0,-26-1,-26 54,-54 26,-26 0,-53 53,-53 26,0 0,1 1,-28-1,54 1,0-54,79 1,26-27,53-27,27-26,26 0,1 0,26-26,-27 26,-26 27,-27-1,-26 27,-53 53,-53-27,27 27,-54 27,1-27,-1 0,28-27,-1 27,53-79,26-1,27 1,26-54</inkml:trace>
  <inkml:trace contextRef="#ctx0" brushRef="#br0" timeOffset="70900.0553">9287 5001,'0'0,"0"0,0 0,0-27,0 27,0 0,0 0,0 0,0 0,-26 0,26 27,-27-27,-26 53,0-27,1 27,-1 0,0 26,0-26,-27 27,28-28,-1 1,26 0,1-26,-1 26,27-53,27 0,-27-27,53 1,-27-1,27-26</inkml:trace>
  <inkml:trace contextRef="#ctx0" brushRef="#br0" timeOffset="71178.0712">9234 4948,'0'0,"0"0,27 0,-27 0,26 53,1-53,26 53,0-27,-1 27,28 0,-1-27,1 27,-1 0,27-26,-27-1,1 27,-28-27,28-26,-54 0,27 27,-53-27,0 0,0-27,-26 27,-1-26</inkml:trace>
  <inkml:trace contextRef="#ctx0" brushRef="#br0" timeOffset="71621.0964">9367 5265,'0'0,"26"-26,-26-1,0 27,0 0,0 0,0 0,0 53,-26-53,26 53,0 0,-27 26,27 1,-26 26,-1-27,27 27,0 0,-26-27,26 27,0-27,0 1,0-27,0-27,0 27,26 0,-26-53,0 26,0-26,0 0,0 0,0 27,0-27,0 0,0 0,0-27</inkml:trace>
  <inkml:trace contextRef="#ctx0" brushRef="#br0" timeOffset="84708.8451">13785 9393,'0'0,"0"0,0 0,-26 0,26 0,0 0,0 0,0 0,0 0,0 0,0 0,0 0,0 0,0 0,0 0,26-27,-26 1,0 26,0-27,0 27,27-26,-1 26,1-27,-27 27,26 27,0-27,1 0,-1 26,1-26,-1 0,-26 0,27 0,-1 27,1-27,-27 0,0 0,26 0,-26 0,0 0,0 0,0 0,0 0,0 0,0 0,0 0,0 0,0 26,0-26,0 0,0 27,0-27,-26 26,26-26,0 27,0-27,26 26,-26 1,0-27,0 0,27 26</inkml:trace>
  <inkml:trace contextRef="#ctx0" brushRef="#br0" timeOffset="88072.0374">19527 11351,'0'0,"0"0,0 0,0-27,0 27,0 0,0-26,26 26,-26 0,27 0,-1 0,0-27,27 27,0 0,27 0,-1-26,0 26,1 0,-1 0,27-27,-27 27,1 0,-54 0,27 0,-26 0,-1 27,-26-27,0 0,-26 0,-1 26,-26-26,27 0,-27 0,0 27,-26-27,-1 0,27 26,-26-26,26 27,-26-1,-1-26,27 27,27-27,-27 0,26 26,1-26,26 0,-26 0,52 0,0-26,1 26,26 0,0 0,0-27,26 27,0-26,1 26,26-27,-27 27,0 0,-26 0,0 0,0 0,-26 0,-1 0,-26 27,0-27,0 0,0 0,0 0,0 0,0 0,0-27,0 27,-26 0</inkml:trace>
  <inkml:trace contextRef="#ctx0" brushRef="#br0" timeOffset="90711.1884">9393 4180,'-26'0,"26"0,0 0,0 0,0 0,0 0,0 0,26 0,-26 0,27 0,-1 0,27 27,-27-27,1 0,26 0,0 26,-27-26,1 0,25 0,-25-26,-1 26,1-27,-27 27,26-26</inkml:trace>
  <inkml:trace contextRef="#ctx0" brushRef="#br0" timeOffset="90967.2031">9472 4180,'27'0,"-1"27,1-27,-27 0,53 26,-27-26,1 27,-1-1,1-26,-1 53,-26-26,0-27,0 26</inkml:trace>
  <inkml:trace contextRef="#ctx0" brushRef="#br0" timeOffset="105960.0606">16034 9128,'0'0,"0"0,0 0,0 0,0 0,0 0,0 0,0 0,0 0,0 27,-26-1,26 1,0-27,0 26,0 0,-27 1,27-27,0 26,0-26,0 0,0 0,0 27,0-27,0 0,0 0,0 0,0 26,0-26,0 0,0 0,0 0,0 27,0-27,0 0,0 0,0 0,0 0,-26 26,26-26,0 0,0 0,0 0,0 0,0 0,0-26,0 26,0-27,0 1,-27-1,27 27,0-26,0-27,0 27,-26-1,26 1,0-1,0 27,0 0,0 0,0 0,0 0,0 0,0 0,0 0,26 0,1 27,-1-27,1 26,26-26,-1 0,-25 27,26-27,-27 0,27 0,-26 26,-1-26,1 0,-1 0,-26 0,0 0,27 0,-27 0,0 0,0 0,0 0,0 0,0 26,26-26,-26 27,-26-27,26 26,0-26,0 27,-27-1,27 1,0-1,-26-26,26 27,0-27,0 0,0 26,0-26,0 0,0-26,0 26,26-27</inkml:trace>
  <inkml:trace contextRef="#ctx0" brushRef="#br0" timeOffset="107213.1323">8732 5371,'0'0,"26"0,-52-26,26 26,0-27,-27 27,-26 0,27 0,-1 0,1 0,-27 0,53 0,0 0,26-26,27-1,27 1,-1-1,27 1,0-27,0 26,-27 1,-26 26,0 26,-53 1,0 26,-53 26,-27 27,1-27,26 1,-26-1,26-26,0 0,53-27,53-26,26-26,27-27,26-26,27 26,0-27,-27 1,0 0,-26 26,-53 26,-53 27,-53 53,-53 27,-26-1,0 27,-53 0,26 26,0-26,53 0,27-53,79-1,53-52,26-26,80-27,26-26,0-1,1 27,-1-26,-26 26,-54 27,-52 26,-53 53,-53 26,-52 27,-28 0,1-1,-27 28,53-27,1-1,25-52,54 0,52-53,54 0,25-26,1-54</inkml:trace>
  <inkml:trace contextRef="#ctx0" brushRef="#br0" timeOffset="108061.1808">12462 5159,'27'0,"-27"-26,26-1,-26 1,0 26,0 0,0-26,0 26,-26 26,-1-26,-26 26,0 27,27-26,-27 26,0 0,0 0,0-27,0 27,27-27,-1 1,27-27,0 0,0 0,0 0,27-27,-1-25,27 25,0-52,0 26,0 0,26-27,-26 54,0-27,0 27,27-1,-28 1,1 26,0 0,0 26,27 1,-54-1,27 27,0 0,0 26,0-26,0 0,0 0,-1 0,-25-27,26 27,-27-26,1-27,-1 26,-26-52,27 26,-54-27,27 1,-53-1,27-25</inkml:trace>
  <inkml:trace contextRef="#ctx0" brushRef="#br0" timeOffset="108414.201">12753 5318,'0'0,"0"0,0 0,27 27,-27-1,-27 27,54 0,-27 26,0 1,0-1,0 27,0 0,0 0,0-27,0 27,0-27,0-26,0 26,0-26,-27-26,27-1,0 27,0-53,27 27,-54-27,27 26,-26-26,-1 27</inkml:trace>
  <inkml:trace contextRef="#ctx0" brushRef="#br0" timeOffset="113873.5131">18653 7488,'0'0,"0"-27,0 27,0 0,0 0,-26 0,26 0,-26 0,26 0,0-26,0 26,0 0,0 0,0 0,26 0,-26 0,26 0,1-27,26 27,-27 0,27 0,0 0,-26-26,26 26,-27 0,0 0,1-27,-1 27,1 0,-1 0,-26 27,27-27,-27 26,0 1,0-1,-27 27,27-26,0-1,-26 1,26-1,0-26,-27 26,27-26,27-26,-27 0,0 26</inkml:trace>
  <inkml:trace contextRef="#ctx0" brushRef="#br0" timeOffset="115790.6229">19871 6773,'0'-26,"-27"-1,27 1,0 26,-26 26,26 1,0-1,-27 27,27 0,0 27,0-1,-26 0,52 1,-26-27,0 26,0-26,0 0,27-53,-27 26,0-26,0 0,0 0,0 0,-27-26</inkml:trace>
  <inkml:trace contextRef="#ctx0" brushRef="#br0" timeOffset="116057.6382">19685 7355,'0'0,"-26"0,26 0,0 0,0 0,0 0,0 27,0-27,26 26,-26 1,0-27,27 26,-27-26,0 0,26 27,-26-27,27-27,-1 1,1 26,-1-53,1 26,-1 1,0 26,1-26,-27-1,26 27,-26 0,27-26,-27 26</inkml:trace>
  <inkml:trace contextRef="#ctx0" brushRef="#br0" timeOffset="117520.7218">12674 2170,'-27'-27,"1"1,0-1,-1 1,1-1,26 27,0-26,0 26,26-27,-26 27,53-26,-27 26,1 0,-1 26,-26-26,0 53,0-26,-26 26,-27 0,0 0,0-1,27 1,-1 0,1-26,26 26,53-53,0 0,0 0,26-27,27 1,-27-1,-26 27,0-26,0 26,-53 0,-27 26,-26 27,1 0,-1-26,-27 25,1 1,26 0,0-26,27-27,52 0,1-27,52 1,-26-27,26 26,1-25,-28 25,-25 1,-1-1,-26 54,-53-1,1 27,-28 0,1 0,-1 0,1 0,0 0,52-27,27-26,27 0,52-26,0-1,1-26,-1 27,1-1,-28 1,-25-1,-54 54,-25-1,-28 27,-26 0,1 27,-1-28,0 1,26 0,54-26,26-27,26-27,54 1,52-27,0 0,1 0,-27 0,26 0,-53 27,-52 26,-27 26,-53 27,-53 0,27 26,-27-26,26 27,1-27,53-27,52 1,27-27,53-27,0 1,26-1,0 1,-26 26,-27-27,-52 54,-27-1,-53 27,-26 53,-27-53,-27 53,28-27,-28 27,27-27,54-52,25 26,27-53,53 0,0-27,26 1,1-1,-27 27,-1-26,1 52,-79-26,-1 27,-25 26,-1 0,0 26,-27-26,27 0,1 0,25-27,27 1,27-27,-1 0,27-27,-27 1,54-27,-27 0,0-27,26 28</inkml:trace>
  <inkml:trace contextRef="#ctx0" brushRef="#br0" timeOffset="118065.753">13600 2831,'0'0,"-27"27,27-27,0 0,0 0,27-27,-27 1,26-1,1 1,26-27,-27 26,1-26,-1 0,1 1,-1 25,-26-26,27 27,-27-1,0 27,26 0,-26 0,0 53,0 0,0 0,0 0,-26 26,26 27,-27-26,27 25,-26 1,26-26,-27-1,27 0,0 1,0-1,0-26,0 0,0-27,0 27,0-53,0 53,0-53,0 27,0-27,0 26,0-26</inkml:trace>
  <inkml:trace contextRef="#ctx0" brushRef="#br0" timeOffset="118292.766">13468 3757,'0'0,"0"0,26 27,1-54,25 27,1 0,0 0,0 0,0 0,0 0,0 0,-27 0,1 0,-1 0,1 0,-1 0,1 0,-1 0,-26 0,0 27</inkml:trace>
  <inkml:trace contextRef="#ctx0" brushRef="#br0" timeOffset="119800.8523">20955 8361,'0'0,"0"0,0 0,0 0,0 0,0 0,0 26,0-26,0 27,27-27,26 0,-27 26,1-26,26 27,-27-27,27 0,-27 0,1-27</inkml:trace>
  <inkml:trace contextRef="#ctx0" brushRef="#br0" timeOffset="120856.9119">11827 5530,'27'-27,"-1"1,1-1,-1 1,27-27,0 27,26-54,1 54,-27-27,26 26,-26-26,0 27,0 26,-27 0,-26 0,0 26,-26 1,26-1,-27 1,1-27,26 0,0 0,53-27,0 1,0-27,26 27,0-1,-26 1,0 26,-26 26,-54 1,-26 52,-26-26,-1 53,-25-27,25 27,1-27,52-26,1 0,26-53,53 0,26 0,1-26,25-27,1 26,0-26,-53 27,0 26,-53 0,-53 53,-26 0,-1 0,-52 26,26 0,0-26,53 0,27 0,52-53,1-26,79-1,26-26,-26 0,26 0,-53 27,1 0,-54 52,-52 0,-27 27,-53 27,-26 26,26-27,-26 27,52-53,27 0,53-27,53-26,53-26,53-27,-27 0,0 26,1 1,-27-1,-53 27,-27 53,-79-26,0 52,-26-26,-1 0,1 0,53-27,-1 1,54-54,-1-26,53-26</inkml:trace>
  <inkml:trace contextRef="#ctx0" brushRef="#br0" timeOffset="121512.9502">15770 4895,'-27'0,"-26"53,-26 0,-1 0,1 26,-27 0,27 1,-1-1,28 0,-1-52,26 26,1-27,26-26,26 0,27-26,0-27,0 0,26 0,1-26,25 26,-25-27,-1 27,1 1,-27-1,-1 26,28 1,-27 26,26 0,-26 53,0-27,0 27,26-27,-26 54,0-54,0 27,0 0,0-26,0-1,-27-26,1 27,-27-27,26 0,-52-27,26 1,-27-1</inkml:trace>
  <inkml:trace contextRef="#ctx0" brushRef="#br0" timeOffset="121811.9673">15796 5265,'0'0,"26"27,1-1,-1 1,1 26,-1-1,1 28,-1-1,1 1,-1 25,-26 1,27-26,-27 25,0-25,0-1,0 1,0-28,26 1,-26-26,0-1,26-26,-26 27,27-54</inkml:trace>
  <inkml:trace contextRef="#ctx0" brushRef="#br0" timeOffset="128843.3695">18786 11218,'0'-26,"0"26,0 0,26 26,-26-26,0 0,0 0,27 0,-27 0,26 0,-26 0,0 0,0 0,0 0,-26 0,-1 27,27-27,-53 26,27-26,-1 27,-26-1,1 1,-1-27,0 53,0-53,-27 26,28 0,-28 1,27-1,-26 27,26-53,0 53,-26-26,26-1,-27 1,27-1,1 1,-28-27,27 26,0 0,0 1,-26-27,0 26,-1-26,27 27,-52-1,25 1,-26-27,0 26,27 1,-27-27,0 26,1-26,-28 27,54-27,-53 26,26-26,-26 26,26-26,0 27,-26-27,-1 0,27 0,-26 26,0-26,0 0,-1 27,1-27,0 0,26 0,-26 0,26-27,-27 27,28 0,-1-26,0 26,0-27,27 27,-27-26,27 0,-1-1,1 27,-1-26,1-1,26 1,-26-1,26 1,-27-1,28 1,-28-1,27 1,0 0,0 26,0-27,1 1,-1-1,0 27,0-26,0 26,26-27,-25 27,-1-26,26-1,1 27,-27 0,26 0,-26-26,27 26,-1-27,1 27,26 0,-26 0,26 0,-27-26,27 26,0 0,0 0,0 0,-26 0,26 0,0 0,0 26,0-26,26 27,-26-1,0-26,27 53,-1-26,-26-1,26 27,1-26,-1 25,-26-25,27-1,-1 27,-26-26,0-27,27 0,-27 0,0 0,0 0,-27 0,27-27,-26 1,26-1,-27-26,1 1,-27-1,27 0,-1 0,-26 0,27 0,-1 26,1-25,26 25,0 1,0 26,0 0,0 0,0 0,26 26,1 1,26-27,-27 26,27 0,26-26,-26 27,27-27,-54 0,54 0,-28 0,-25-27,-1 1,27 26,-26-26,-1-1</inkml:trace>
  <inkml:trace contextRef="#ctx0" brushRef="#br0" timeOffset="130777.4801">13812 12118,'0'0,"26"0,1 0,-1-27,0 27,1-26,26 26,-27 0,27 0,-26-26,-1 26,1 0,-1 0,-26 0,0 0,0 0,-26 0,-1 0,1 0,-1 26,1-26,-27 0,26 0,1 26,26-26,0 0,-27 0,27 0,27 27,-1-27,1 0,-1 0,1 0,-27 0,26 0,-26 0,0 0,0 0,-26 26,26-26,0 27,-27-27,27 26,27-26,-27 27,26-27,1 0,-1 0,1 26,-27-26,0 0,0 27,-27-27,-26 26,27-26,-1 0,1 0,26 0,0 0,53-26</inkml:trace>
  <inkml:trace contextRef="#ctx0" brushRef="#br0" timeOffset="131644.5293">14896 12197,'27'0,"-27"0,0 0,26 0,-26 0,0 0,0-26,27 26,-1-27,1 27,-1 0,1 0,-1-26,1 26,-27 0,26 0,-26 0,0 0,0 0,0 0,-26 0,26 0,0 0,0 0,0 0,26 0,-26 0,26 0,1 0,-27 0,0 0,0 0,0 0,0 0,-27 0,1 26,0-26,-1 0,1 27,-1-27,27 0,0 0,0 0,0 0,27 0,-27 0,0 0,26-27,-26 27,0 0,-26 27,-1-1,27-26,-26 0,26 27,0-27,0 26,0-26,26 0,27 27,-26-27,-1 0,0 0,1 0,-27 0,0 26,-53 1,27-27,-27 26,26 1,-26-1,27 0,-1-26,27 27,0-27,0 0,27 0,-1 0,1 0,-1 0,27 0,-26 0,-1 0,0-27,1 1,-1 26</inkml:trace>
  <inkml:trace contextRef="#ctx0" brushRef="#br0" timeOffset="132146.5583">16140 12303,'0'0,"0"0,0 27,0-27,0 26,0-26,0 53,0-27,0 27,0 0,0 0,0 27,0-28,0 28,26-27,-26 26,0-26,0-26,-26-1,52 0,-26-26,0 0,-26 0,26-26</inkml:trace>
  <inkml:trace contextRef="#ctx0" brushRef="#br0" timeOffset="132407.5733">16113 12171,'0'0,"0"0,-26 26,0-26,-1 27,1 26,-1-27,1 1,-1-1,27 1,0-27,0 0,27-27,-1 27,1-26,-1 26,1-27,-1 1,0 26,1-27,-1 1,1-1</inkml:trace>
  <inkml:trace contextRef="#ctx0" brushRef="#br0" timeOffset="133411.6307">15293 5636,'-53'0,"0"-27,1 1,-1-1,53-52,26 26,27 0,0-26,26-1,27 27,0 0,-27 1,1 25,-27 27,-27 27,-26-1,-26 27,-27 26,-27 1,1 26,-27-27,0 0,27-26,26 0,27-26,26-27,26-27,53 1,27-27,26 0,1-27,26 28,-27-1,0 26,-26 1,-80 26,27 26,-79 27,-1 26,-52-26,0 27,-1-1,1-26,26 0,0-27,53 1,27-54,25 27,54-53,0 1,0-1,-27 0,1 26,-1 1,-52 26,-27 26,-53 27,-27 0,-26 26,27 1,-27-1,0-26,27 0,53-26,26-27,26-27,53 1,27-27,0 0,-27 0,27 26,-26 1,-1 26,-79 26,0 1,-26 52,-54 1,1 25,-1-25,27 26,-26-27,26 0,0-52,27 26,26-27,26-26,1-26,52-27</inkml:trace>
  <inkml:trace contextRef="#ctx0" brushRef="#br0" timeOffset="134057.6677">18786 5106,'26'0,"-26"0,0 0,-26 27,-1-1,1 1,-27 26,0 0,0 0,0 0,0-1,0 1,27-26,-1-1,1-26,26 0,26 0,1-53,26 27,-27-27,27 0,0-26,0 26,0 0,0 0,0 0,0 27,0-1,-27 27,27 27,0-1,0 0,0 27,0-26,26 26,-26-27,26 27,1-26,-27-1,0-26,-1 27,-25-27,-1 0,-26 0,27-27,-54 27,1-26</inkml:trace>
  <inkml:trace contextRef="#ctx0" brushRef="#br0" timeOffset="134644.7013">18918 5345,'0'0,"-26"0,26 0,0 0,0 0,0 0,0 0,0 0,0 0,0 0,0 0,0 0,0 26,0-26,0 27,0-1,0 27,0 0,0 26,-27 1,27-1,0 27,0-27,0 27,0-53,0 26,0 1,0-54,0 27,0-53,0 26,0 1,0-27,0 0,0 0,0 0,0 0,0 0,0 0,0 0,0 26,0-26,0 0,0 0,27 0,-27 0,0 0,0 0,0-26</inkml:trace>
  <inkml:trace contextRef="#ctx0" brushRef="#br0" timeOffset="149127.5293">10346 10663,'-27'-27,"1"-26,-1 27,27-1,-53 1,27-27,-1 27,-26-1,1 1,25 26,-26 0,-26 0,26 26,0 1,0 52,0 0,0 1,27-1,-1 27,27 0,27 0,-1-27,27 0,26-26,1-26,-1-27,27 0,-27-27,27 1,-26-27,-1 0,-26-26,-27-1,-26 1,0-1,0 1,-53 26,1-26,-1 26,-27 0,1 27,-27-1,27 27,-27 27,0-1,0 27,27 26,-1 1,28-1,25 27,27-27,27 27,52-53,-26 0,53 0,26-53,27 0,-53 0,52-27,-25-26,-28 1,-25-1,-27-27,-27 1,1-1,-54 1,-26 0,0-1,-26 1,-27 26,0 0,0 53,1-26,-1 52,26 1,-25 52,52 0,0 1,26-1,27 27,27 26,-1-52,27 25,53-52,-27 27,27-54,0-26,26 0,-26-26,0-27,-27 0,1-26,-1-1,-52-26,-1 27,-52-27,-1-26,1 52,-54-25,1 25,-1 27,-25 27,-1-1,0 27,0 27,0 26,0 26,27 1,26-1,0 53,27-26,26 0,26 0,27 0,0-27,26 0,1-26,26-26,-27-1,0 1,-26-27,27 0,-27 0,-27 0,1-27,-27 1,-27-1</inkml:trace>
  <inkml:trace contextRef="#ctx0" brushRef="#br0" timeOffset="150937.6332">18733 5292,'53'-27,"-27"1,1-1,-27 27,0 0,0 0,0 27,-27-1,1 1,-27 26,0 0,0-1,0 1,0 0,27-26,-27-1,26-26,27 0,0-26,27-1,-1-52,27 26,0 0,-26-26,25 26,1 0,0 0,-26 0,-1 27,1 26,-1 0,1 26,-1 0,1 1,25 26,-25 0,26-27,0 27,0-26,0-1,-27-26,27 27,-27-27,1 0,-1 0,-26 0,0 0,27 0,-27 0,0 0,0 0,0 0,0 0,0 0,0 0,0 0,0 0,0 0,0 0,0 0,0 0,-27 0,27 0,0 0,0 0,0 0</inkml:trace>
  <inkml:trace contextRef="#ctx0" brushRef="#br0" timeOffset="153491.7793">18495 2910,'0'-52,"0"25,0-26,0 27,26-27,1 26,-1-26,1 0,25 27,1-27,0 27,0-1,-26 1,26-1,0 1,-1 26,-52 0,27 0,-1 26,-26 1,-26 26,-1 0,-25-1,-1 1,26 0,-26 0,27-26,-1-27,27 0,0-27,53 1,0-27,0 0,26 0,1-26,-1 26,-26 0,0 0,0 26,-27 27,-26 0,-53 53,1-26,-1 26,-27 26,-26 0,27-26,26 27,-26-27,26-27,26 1,27-27,27 0,26-27,-27 1,54-27,-27 26,-1 1,1-27,-26 53,-1 0,-26 26,-26 1,-1 26,-26 0,1 53,-1-27,-27-26,54 0,-1 0,1-27,52-26,1 0,26-26,26-1,0-26,1 0,-1 27,-26-27,0 27,0-1,-53 27,0 27,-27-1,-25 27,-28 26,27-26,-26 53,0-53,26 26,26-26,1-26,52-1,1-26,26-26,-1-1,28-26,-1 0,1 0,-28 1,1 25,-26 1,-27 26,-53 26,0 53,-53-26,27 27,-27-1,0 1,27-1,-1-26,54-27,-1 1,54-54,26 1,26-27,27 0,0-26,0-1,0 1,-1 26,-52 26,0 1,-26 52,-54 27,-52 0,-1 53,-25 0,-1 26,0-26,0 0,27-27,26 1,53-80,26 0,27-27,27-26,-1-26,27 26,0-26,-27-1,0 27,-26 27,-26 26,-27 0,-27 53,-26 0,-26 26,26-26,-26 26,26-26,0-26,26 26,27-53,0-27,0-26,53 0</inkml:trace>
  <inkml:trace contextRef="#ctx0" brushRef="#br0" timeOffset="153961.8059">19844 2805,'0'0,"27"0,-27-27,26 1,0-1,1-26,26 0,-27 0,1 1,-1-1,1 0,-1 26,1-26,-27 27,26 26,-26 0,0 0,0 26,27 1,-27 26,0 26,-27 0,27 27,0 27,0-28,-26 28,26-54,0 27,0 0,-27-53,27 26,27-26,-27 0,0-27,0-26,0 27,0-27,0 0,-27 0</inkml:trace>
  <inkml:trace contextRef="#ctx0" brushRef="#br0" timeOffset="154171.8182">19923 3757,'0'0,"0"0,27 0,26 0,0 0,0 0,0 0,26 0,-26-26,0 26,0 0,-27 0,-26 0,0 0,27 0,-27 0,0 0,-27-27</inkml:trace>
  <inkml:trace contextRef="#ctx0" brushRef="#br0" timeOffset="156050.9253">21961 4842,'0'0,"0"0,0 0,0 0,-27 26,1 1,-1-1,-26 1,1 26,-1 0,-27-1,27 1,0-26,1-1,25 1,27-27,0-27,27 1,25-27,1-26,27-1,-1 1,-26-27,26 0,-26 27,27-27,-27 27,-27 26,27 0,-27 26,1 27,-27 0,26 53,-26 0,27 26,-1 1,-26-1,27 27,-1-27,1 1,-1-1,-26 1,27-54,-1 27,-26-27,26 1,-26-27,0 0,0 0,0 0,0-53,0 26,-26 1</inkml:trace>
  <inkml:trace contextRef="#ctx0" brushRef="#br0" timeOffset="156460.9491">22146 4524,'0'0,"0"0,0 0,0 27,0-1,0 54,-26-27,26 52,-27 1,27 27,-26 25,-1 1,1 0,-1 0,27-1,-26 1,26-27,-27 1,27-28,0 1,-26-26,26-27,0 0,0-1,0-25,-27-1,27 1,0-27,0 0,0-27,0 1,0-1,-26 1,26-27</inkml:trace>
  <inkml:trace contextRef="#ctx0" brushRef="#br0" timeOffset="157533.0104">18415 5450,'27'-79,"26"53,0-54,-27 27,27 27,0-27,-27 0,27 53,-53 0,27 0,-54 26,1 27,-27 27,-26-27,26 26,0 0,0-26,0 0,26-26,27-27,53 0,0-27,27-26,-1 0,53-26,-26 0,26 26,-52 0,-1 0,-26 26,-26 27,-27 27,-53 26,0 26,-53 1,27 25,-54 1,27-26,27 25,26-52,0-26,53-1,27-26,26-53,26 0,0 1,54-28,-28 1,1-1,0 1,-27 26,-26 27,-53 26,-26 53,-27 0,-53 26,0 53,-26 0,-27 1,27-1,26-26,0 0,27-53,26 0,53-53,79 0,1-53,26-27,26-26,27 1,-1-1,-25-27,-1 54,-26 0,-27 26,-26 53,-79 0,-27 53,-27 26,-25 0,-28 27,27 27,-26-54,26 0,27 1,26-54,53 1,26-54,27 1,53-27,0-27,-27 28,27-1,-26 26,-1 1,-53 52,-52 1,0 52,-27 0,-27 1,1-1,0 0,26 1,0-54,0 27,26-26,27-27,0 0,0 0,27-27,-1 27</inkml:trace>
  <inkml:trace contextRef="#ctx0" brushRef="#br0" timeOffset="164087.3853">5636 13176,'0'-26,"-26"-27,-1 26,-26 1,-26 0,26-1,-27 1,1 26,-27 0,0 0,1 0,-1 26,0 1,-26 25,26 1,-26 0,26 27,-27 25,28 1,-1 27,26-1,27 27,-26-1,26 28,27-1,-27 0,53 0,-27 0,54 1,-1-1,27-26,0-1,26-52,54 26,-1-52,27-1,0-52,26-1,26-26,1-26,0-27,-27-27,27-25,-27-28,0 1,-53-27,1 0,-54-26,0 0,-52 0,-27 26,-27-26,-26 53,-26-1,0 27,-27 1,0 25,27 27,-1 27,27 26,-26 0,53 26</inkml:trace>
  <inkml:trace contextRef="#ctx0" brushRef="#br0" timeOffset="164814.4269">6430 16060,'0'-26,"-27"-1,27-26,0-26,27 26,-27-53,26 0,1 1,26-28,-27 1,0 26,1 0,-27 1,26 25,-26 27,0 0,0 53,27 27,-1 26,27 26,-26 0,26 27,0 27,26-28,-26 1,26 0,-26-53,0 26,-27-52,27-1,-53-26,0-26,0-1,-53-26,1 27,-54-27,0 0,0 27,0-1,0 1,27 26,0 0,52-27,1 27,26-26,26-27,54 0,-1 0,0-26,27 26,0-27,-27 1,27 53,-53-1,-26 27,-1 27,-26 26,-26 26,-27 53,-27-26,1 53,0-27,-1 0,1-26,-1 0,54 0,-27-53,27 0,-1-53</inkml:trace>
  <inkml:trace contextRef="#ctx0" brushRef="#br0" timeOffset="182109.4161">7462 15796,'26'-53,"1"0,-27-27,26 28,0-28,1 1,-27-1,26 1,1 0,-1-27,1 26,26-25,-27 25,27 1,-27 26,1 26,26-25,-27 52,1 0,-1 52,1 1,-1 27,-26-1,27 27,-1 0,-26 26,27-26,-1-27,-26 1,26-27,-26-27,27 1,-1-27,-26 0,0-27,0 1,0-27,-26 26,-1-26,-25 27,25-27,-26 26,27 1,-1 26,1 0,-1 0,27 0,0 0,27-26</inkml:trace>
  <inkml:trace contextRef="#ctx0" brushRef="#br0" timeOffset="182382.4313">8679 14870,'0'0,"-27"0,1 0,-1 0,-26 26,0 27,1 0,25 0,-26 26,53 1,-26-1,52 0,-26 1,53-27,-26 0,25-27,1-26,0 26,0-52,0 0</inkml:trace>
  <inkml:trace contextRef="#ctx0" brushRef="#br0" timeOffset="182631.446">9234 15002,'0'-27,"0"1,-26 26,-1 0,-26 26,1-26,25 53,-26-26,27 52,-1-26,1 0,-1 26,27-26,27 0,-1 0,1-26,-1-1,27 1,-26-27,25 0,1 0</inkml:trace>
  <inkml:trace contextRef="#ctx0" brushRef="#br0" timeOffset="183374.4883">9922 14923,'0'0,"-26"0,-1 0,-26 0,0 26,1-26,-1 0,26 26,-26-26,53 27,0-1,0 1,27-27,-1 26,-26 27,27-26,-27 52,0-53,0 54,-27-54,27 27,0 0,0-26,0-1,27-26,-1 0,1 0,25 0,-25 0,26 27,0-27,0 0,-27 26,27-26,-26 0,-1 26,0-26,1 0,-1 0,-26-26,0-27,0 0,0 0,-26-26,26-27,-27 0,27 0,0 1,0 25,27 27,-1-26,1 52,26 1,0 52,0-26,-1 27,1 26,-53-27,27 27,-27 0,0 0,-27 0,1-27,-27 1,27-1,-27-26,26 0,1 0,26-26,0 26,0-27,26 1</inkml:trace>
  <inkml:trace contextRef="#ctx0" brushRef="#br0" timeOffset="183576.5">10901 14843,'0'27,"0"52,0-26,0 0,0 26,27 1,-27-28,0 28,0-27,0 0,0-27,0 1,0-27</inkml:trace>
  <inkml:trace contextRef="#ctx0" brushRef="#br0" timeOffset="183985.5233">10716 14711,'0'0,"26"0,1 0,-1-27,54 27,-27-26,26-1,0 27,27-26,-26 0,-27 26,-1-27,1 27,-53 27,0-27,-26 26,-1 0,1 1,0 26,-1-27,1 27,26 0,26-26,27 26,0-1,-27-25,27 26,-26-27,-1 1,1-1,-27 1,-27-1,-26 1,27-1,-27-26,-26 0,26 0,0 0,53-26,0-27</inkml:trace>
  <inkml:trace contextRef="#ctx0" brushRef="#br0" timeOffset="184540.5552">12753 14579,'-26'0,"-1"0,-26 26,1 0,-1 1,0-1,0 27,26 0,1 27,26-27,26-1,1 1,26-26,0-1,26-26,0 0,1-26,-27-1,0-26,-1 1,-25-1,-1 0,-26 0,-26 0,-1 26,1-26,0 53,-1-52,-26 52,27 0,26 0,0 0</inkml:trace>
  <inkml:trace contextRef="#ctx0" brushRef="#br0" timeOffset="184805.5703">13150 14552,'0'0,"27"0,-27 0,0 27,0-27,0 26,0 0,0-26,26 53,-26-26,0 26,0-27,27 54,-27-54,0 27,0-27,0 27,0-26,26-1,-26-26,0 27,0-27,0 0</inkml:trace>
  <inkml:trace contextRef="#ctx0" brushRef="#br0" timeOffset="185178.5913">13600 14711,'0'-27,"-27"27,27-26,-26 26,0 0,-1 26,1 1,-1-1,1 1,26 26,-27 0,54 0,-27-1,26 1,27-26,0-1,0-26,0 0,26-26,-26 26,0-53,-26 26,25-52,-52 26,0 0,0-26,-26 52,0-26,-27 27,26 0,1-1,-1 27,1 0,26 27</inkml:trace>
  <inkml:trace contextRef="#ctx0" brushRef="#br0" timeOffset="185455.6075">14208 14526,'0'0,"0"26,0-26,0 27,0 25,0-25,0 26,0 0,0 0,0 0,0-27,0 27,27-27,-27-26,0 27,0-27</inkml:trace>
  <inkml:trace contextRef="#ctx0" brushRef="#br0" timeOffset="186020.6398">14685 14579,'-27'-27,"27"27,-26 0,-1 0,1 0,-1 27,1-1,0 27,-1 0,1 0,26 0,0 0,26 26,1-53,25 27,1-26,0-1,0-52,27 26,-1-27,-26 1,26-27,-26-26,0 26,-26 0,-1 0,-26-27,0 54,-26-27,-1 27,-26-1,0 27,0 0,0 27,0-27,27 26,0 1</inkml:trace>
  <inkml:trace contextRef="#ctx0" brushRef="#br0" timeOffset="234806.4302">11880 1958,'0'0,"0"0,-26-27,-1 1,27 0,-26-1,-1 27,1-26,26-1,-27 27,27 0,0-26,0 26,27 0,26 0,0 26,0-26,26 0,27 0,26 0,0 0,1 0,52-26,-26 26,-1-27,28 1,-28-27,1 26,-27 1,-26 0,-26 26,-1 0,-26 0,-27 26,1 27,-54 0,27 0,-26 26,-1 27,1-53,0 26,26-26,26-26</inkml:trace>
  <inkml:trace contextRef="#ctx0" brushRef="#br0" timeOffset="276612.8214">21299 10107,'-26'27,"26"-27,-27 26,27-26,-26 26,26-26,0 27,0-27,26-27,1 1,26 0,0-1,26-26,0 0,27-26,27 0,-28 26,28 0,-1-27,0 27,-26 27,0-27,-27 27,1-1,-27 27,-27-26,1 26,-27 0,0 0,0 0,0 0,-27-27,1 27,-1 0,1-26,-27-1,0 1,0 26,0-27,0 27,27-26,-1 26,27-27,0 1,27 26,-1-26,53-1,-26 27,27-26,-1 26,1 0,-54 0,27 26,-53 1,0 25,-27-25,1 26,-27 0,0-27,0 27,0-26,27 25,-27-25</inkml:trace>
  <inkml:trace contextRef="#ctx0" brushRef="#br0" timeOffset="277184.8541">22014 10319,'0'0,"0"0,0 26,0 1,-27-1,27 1,-26 26,-1-27,1 53,26-52,-27 26,27-27,0 1,0-1,0-26,27 27,-1-27,1-27,26 27,0 0,0 0,-1-26,-25 26,26-27,0 27,-27 0,27 0,-53-26,27-27,-1 26,-26 1,26-27,-26 0,0 0,-26 0,0 27,-1-1,1 1,-27-1,0 27,0 0,26 0,1 27,26-27</inkml:trace>
  <inkml:trace contextRef="#ctx0" brushRef="#br0" timeOffset="280065.0186">21617 10292,'26'-53,"-26"0,0 1,0 25,0-26,-26 53,-1-26,1 52,-1 1,1 26,-27-1,53-25,-53 52,27-52,26-1,0-26,0 0,0-26,53-54,-27-25,1-1,52 0,-26 0,0-26,-27 52,27 1,-26 26,-27 53,0 27,-27 25,1 54,-27 27,26-1,-26 0,0 27,27-53,26 0,0-27,0-53,53-52,0 0,26-54,1-26,-1 0,27-52,-27 25,27 1,-27 0,-26 52,0 28,-26 52,-1 52,-52 28,26 52,-53 27,26 0,-26 26,27-53,-1 0,27-52,0-27,27-80,26-26,26-52,-26-28,26-26,1-26,-1-26,1 25,-27 1,-1 53,1 26,-53 27,27 26,-54 79,1 54,-27 52,0 0,0 53,-26 1,26-28,0-25,26-1,1-79,52-27,1-52,-1-27,27-53,27 0,-27-26,0 53,-27-27,0 26,1 80,-27 0,0 27,0 26,-27 53,1-1,26 28,-26-27,-1-1,27-25,-26-1,26 1,26-54,-26 0,0-26,0-26,27 26</inkml:trace>
  <inkml:trace contextRef="#ctx0" brushRef="#br0" timeOffset="287302.4328">9763 13441,'0'-27,"0"-26,-26 27,26 0,-26-1,-1 1,1 26,26 0,-27 0,27 26,-26 1,26 25,0 1,0 0,0 27,0-27,0 26,-27-26,27 26,0-52,-26-1,-1-26,1 27</inkml:trace>
  <inkml:trace contextRef="#ctx0" brushRef="#br0" timeOffset="287700.4556">9076 13441,'0'-80,"0"1,26 26,53 0,1 0,-1 27,27-27,0 27,0 26,-27 0,27 0,-53 26,0 0,0 1,-53-1,0 1,0-1,-27 1,-26-1,27 1,-27-27,-27 26,28 1,-1-1,26 0,1-26,-1 53,1-26,52-1,-26 1,27-1,-1 1,1-1,26 1,-27-1,0-26,1 27,-1-1,1 0,-27-26,26 27,-26-27,27 0,-27 0</inkml:trace>
  <inkml:trace contextRef="#ctx0" brushRef="#br0" timeOffset="288122.4797">10319 13018,'53'-27,"-27"1,-26 26,0 0,0 0,-26 0,0 26,-54 1,27 25,-26-25,26 26,0-27,27 27,26-26,26-1,27-26,26 27,-26-27,27 26,-27-26,-1 26,-52 1,-26-1,0 27,-27 0,0-26,0 26,0-27,26 27,27-27,27-26,-1 27,27-27,0 0,0-27,26 1,-26-27,0 27,27-27</inkml:trace>
  <inkml:trace contextRef="#ctx0" brushRef="#br0" timeOffset="288375.4942">10875 13229,'26'-26,"1"-1,-27 27,0 0,0 0,0 27,0 26,0-27,26 53,-26-26,27 0,-1 27,0-27,-26 0,0-1,0-25,0 26,-26-53,-27 0,27 0,-27-27,0 1,-27-1,28-25,-54-28,53 27</inkml:trace>
  <inkml:trace contextRef="#ctx0" brushRef="#br0" timeOffset="288507.5016">10293 13229,'26'-26,"1"-1,52 27,-26 0,26-26,27-1,0 1,0 26,0-27,-27-25,27 25,-27-26</inkml:trace>
  <inkml:trace contextRef="#ctx0" brushRef="#br0" timeOffset="293159.7676">12436 13123,'0'0,"0"0,0 0,0 0,0 0,0 0,0 0,0 0,0 0,0 0,0 0,0-26,26 26,-26-27,27 1,-1 0,-26-1,27 1,-1-1,1 1,-27-1,26 1,-26 26,0-27,0 27,0 0,0 0,0 0,0 0,0 27,0-1,0 1,0-1,0 1,0 26,0-1,0 1,0 0,0 27,0-27,0-1,-26-25,26-1,0 1,0-1,0 1,0-27,0 0,0 0,0 0,0 0,0 0,-27 0</inkml:trace>
  <inkml:trace contextRef="#ctx0" brushRef="#br0" timeOffset="293458.7849">12356 13679,'0'0,"27"0,-27-26,26-1,27 27,-26 0,26-26,-27-1,27 27,0-26,0 26,0 0,0 0,0 0,-27 0,0 0,-26 0,0 0,27 0,-27 0,0 0,0 0,-27 26,27-26</inkml:trace>
  <inkml:trace contextRef="#ctx0" brushRef="#br0" timeOffset="329017.8186">13282 13123,'0'0,"0"0,0 0,27-26,-27-27,0 27,26-1,-26 1,27-27,-1 26,1 1,-27-1,26 27,-26 0,0 0,27 0,-27 0,26 0,-26 27,0 26,0 0,27 0,-27 26,-27 0,27 1,0-27,0 26,-26-26,26 26,-27-52,27 26,0-27,-26-26,26 0,-27 0,27 0,-26-26,-1 26,1-27,26 1,0 26,-27 0,27 26,-26-26,26 0,0 0,53 27,-53-27,26 0,27 0,-26 0,26 0,0-27,-1 27,-25-26,26 26,-27 0,1-27,-1 1</inkml:trace>
  <inkml:trace contextRef="#ctx0" brushRef="#br0" timeOffset="329350.8378">13970 13176,'0'0,"27"-26,-27-1,26 1,1-1,-1 1,1 0,-1-27,1 26,-1 1,0-1,1 1,-1-1,-26 27,0 27,0-1,0 1,0 26,-26 0,26 26,-27 0,1 1,26-1,-26-26,26 0,0 0,-27 0,27-27,-26-26</inkml:trace>
  <inkml:trace contextRef="#ctx0" brushRef="#br0" timeOffset="329528.8476">14023 13600,'-26'-27,"26"27,0 0,0 0,0 0,53 0,-27 0,1 0,-1 0,27 0,-27 0,1 0,-1 27,1-54,-1 54,-26-54,27 27,-1-26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05T21:45:15.60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5266 7514,'-27'0,"27"-26,0 26,0 0,0 0,0 26,0-26,27 53,-1-26,27 25,-27 1,27 0,0 0,0 0,27 0,-28 0,1 0,0 0,0-27,0 1,-26-1,-1 1,0-27,1 0,-27 26,0-26,26-26</inkml:trace>
  <inkml:trace contextRef="#ctx0" brushRef="#br0" timeOffset="344.0196">5636 7488,'-26'26,"26"-26,0 0,0 0,0 0,0 0,0 0,0 0,26 27,-26-1,26 1,1 25,26 1,-27-26,27 26,0 0,26 0,-26 26,27-53,-27 27,0 0,0-26,-1-1,-25 1,-1-1,-26-26,0 0</inkml:trace>
  <inkml:trace contextRef="#ctx0" brushRef="#br0" timeOffset="1103.0628">6377 7911,'0'0,"0"0,0-26,0 26,0 0,0 0,0 0,0 0,0 0,0 0,26 26,-26-26,0 27,0-1,27 0,-27 27,26 0,1 0,-1 27,1-28,-1 28,-26-27,26 0,1 0,-27 0,0-27,0 0,0 1,0-27,-27 0,1-27,0 1,-27 26,0-26,-27-1,1 1,0-1,-1 1,-26-1,27 27,0 0,-1 0,27 0,0 0,27 0,0 0,26 0,0 27,0-1,26-26,-26 27,26-27,1 26</inkml:trace>
  <inkml:trace contextRef="#ctx0" brushRef="#br0" timeOffset="27791.5896">7832 11589,'-26'-27,"-1"-26,27 53,0-26,0-1,0 1,0 0,0-1,0 27,0-26,0 26,0 0,0 0,0 0,0 0,0 0,0 0,0 0,27 26,-27-26,26 27,0-1,1 27,-1 0,1-27,-1 54,27-54,0 54,-26-28,-1 1,27 0,0 0,-27 0,27-26,-26 25,-1-25,1-1,-1-26,1 27,-27-1,0-26,26 0,-26 0,0 0,0 0,0 0,0 0,0 0,-26 27,-1-27,27 26,-26 1,-1-1,1-26,-1 53,1-26,-1 25,-26-25,27-1,-27 27,27-26,-1-1,1 1,-1-1,1-26,-1 27,1-27,26 26,-27-26,27 0,0 0,0 0,-26-26,52-1,-26 1,0-27,0 0,0 0,0-26,27-27,-27 0,0 0,0 0,-27-26,27 26,0 0,-26 27,26-1,0 28,-27-1,27 26,0 1,-26 26,26 0,0 0,0 26,0-26,-26 27,26-27</inkml:trace>
  <inkml:trace contextRef="#ctx0" brushRef="#br0" timeOffset="31047.7758">11880 13229,'0'0,"0"0,0-26,0 26,0-27,0 27,0-26,0 26,0-27,0 27,0-26,0 26,27 0,-27 0,0 0,0 0,0 0,0 0,0 0,0 0,0 0,0 0,0 0,0 0,0 0,0 0,-27 26,27-26,0 53,-26-26,26-1,-27 1,1 26,-1-1,27-25,-26 26,-1-27,1 1,26-1,-27 1,27-1,0-26,-26 27,26-27,0 26,0-26,0 0,0 0,0 0,0-26,0-1,0 1,0 26,26-27,-26-26,27 27,-27-27,26 26,1-25,-1-1,1 0,-1 26,1-26,-27 27,26-1,-26 1,0 0,0 26,0-27,0 27,0-26,0 26,0 0,0 0,-26-27,26 27,-27 0,1 0,-1 27,1-27,-1 26,1-26,-1 0,-25 27,52-27,-27 0,1 26,26-26,0 0,-27 26,27-26,0 0,0 0,27 27,-1-27,1 0,-1 0,27-27,-27 27,27-26,-26 0,26 26,-27-27,1 1,-1 26,1-27,-27 27,0 0,26 0,-26 0,0 27,0-1,0 1,0-27,0 52,0-25,-26 26,26-27,0 1,0-1,0 1,0-27,0 26,0-26,0 0,0 0,0 0,0-26</inkml:trace>
  <inkml:trace contextRef="#ctx0" brushRef="#br0" timeOffset="35793.0472">6271 3519,'26'0,"-26"-26,27-1,-1-26,1 27,-1-1,-26 1,27-1,-1 1,-26 26,0 0,-53 26,27 27,-1-26,-26 26,1-27,-1 53,26-52,-26 26,27-27,-1-26,27 0,0 0,27 0,-1 0,27-26,-26-1,26 1,-27-1,0 1,1 0,-1-1,-26 27,0 0,-26 27,-1-1,1 0,0 1,-27-1,26 1,1-1,26-26,0 0,26 0,1-26,-1-1,27 1,0-27,0 27,0-1,-27 1,1 26,-1-27,-26 27,-26 27,-1-1,-26 1,0 25,0-25,27-1,-27 1,53-1,0-26,0 0,27 0,25-26,1-1,0 1,0-27,0 27,0-1,-27 1,1 26,-27 0,-27 26,1 1,-27 25,0 1,-26 0,26 0,0-26,0-1,53 27,0-53,0 0,53-26,0-1,26 1,-26-1,27-26,-1 27,-53-27,27 53,-26-27,-27 27,-27 27,-26-1,0 27,-26 0,0 0,-1 26,1-26,0 0,52 0,1-26,26-27,26 0,1 0,26-27,26-26,-26 0,26 0,1 1,-1-1,-53 0,27 26,-26 1,-27-1,0 27,-27 53,-26-26,0 26,1 0,-28-1,27 28,0-27,0-27,27 1,26-27,26 0,27-27,0-26,27 27,-1-54,0 28,1-1,-27-27,26 54,-52-1,-1 1,-26 26,-53 53,0-27,0 54,-53 25,27-25,0-1,-1 1,27-1,0-26,53-27,0-26,53 0,0-53,0 27,27-27,-1-26,0-1,-26 27,0 0,0 1,-26 52,-27 0,-27 0,-26 52,0 1,-26 27,26-27,-26 26,26 0,0-26,26 0,27-53,27 0,26-26,-27-1,27-26,0 27,0-27,-27 27,1-1,-27 27,0 0,0 53,-27-26,-26 25,27 1,-1 0,1 0,0-26,-1-1,1-26,26 0,0 0,0 0,26-26,-26-1,27-26,-1 0</inkml:trace>
  <inkml:trace contextRef="#ctx0" brushRef="#br0" timeOffset="37764.1599">7118 3651,'26'-26,"-26"-1,0 27,0-26,0 26,0-27,0 27,0 0,0 0,0 0,0 0,-26 0,26 27,0-1,0 1,0-1,0 27,0 0,-27 26,27-26,0 0,0 27,0-54,0 27,0 0,0-27,0-26,-26 27,26-1,0-26,26 0,-26 0,27 0,-27 0,26-26,1 26,-1 0,27-27,0 27,-27 0,27 0,0 0,0 0,0 0,-27 0,1 0,-1 0,1 27,-1-27,-26 0,0 0,0 0,27-27,-27 27,0-26,26-27,-26 27,0-27,27 26,-27-26,0 0,26 0,-26 27,0-27,-26 27,26-27,0 26,-27-26,27 27,-26-1,26 1,0 0,-27-1,1 27,26 0,-27-26,1 52,-1-26,-25 0,25 0,-26 27,0-27,27 0,-1 0,1 0,26 0,-27 0,27-27,0 27,0-26,27-27</inkml:trace>
  <inkml:trace contextRef="#ctx0" brushRef="#br0" timeOffset="38672.2118">3334 3466,'0'-26,"-26"-1,26 1,0 26,0 0,0 0,0 0,0 26,0 1,0-1,0 27,0 0,-27 26,27 1,-26-1,26 0,-27 1,27-1,-26 1,26-28,0-25,0 26,26-27,-26-26,27 0,-1-26,1-1,-1 1,27-1,0 1,0 26,0-26,0-1,0 27,0 27,-27-27,27 0,-27 26,1-26,-1 0,1 0,-1 0,1-26,-1-1,1 1,-1-27,0 26,1-26,-1-26,1 26,-27 0,0-26,0-1,-27 27,1-26,-1 26,-25 27,25-27,-26 26,0 1,0 26,0 0,27 0,-27 0,0 0,27 0,-1 0,1 0,26-27</inkml:trace>
  <inkml:trace contextRef="#ctx0" brushRef="#br0" timeOffset="39879.2809">22146 3466,'0'0,"-26"0,26 0,-27 0,27 27,-26-1,26 27,0 0,-27 0,27 26,0 0,-26 1,26-1,-27 1,27-1,-26-26,26 0,0-27,-27 27,27-26,0-27,0 0,27 0,-1-27,1 1,-1-1,27 27,-26-26,25-1,1 27,0 0,0 0,0 0,-26 27,25-27,28 26,-27-26,0 0,0 0,0 0,-1 0,1-26,-26-27,26 26,-27-25,1 25,-1-52,-26 26,0 0,0-27,0 28,0-1,0-27,-26 27,26 27,-27-27,1 0,-1 27,27-27,-26 53,-1-27,1 1,-27-1,0 1,0 26,0 0,-26 0,26 0,-26 0,26 26,-27 1,27-1,0 1,27-1,-27-26,53 27,0-54</inkml:trace>
  <inkml:trace contextRef="#ctx0" brushRef="#br0" timeOffset="43970.5149">15928 15505,'0'0,"-26"0,26 26,0-52,0 52,0-26,0 0,-27 0,27 0,0 0,27 0,-27 0,26 0,1 0,26 0,-27 0,27 0,0 0,0 0,0 27,0-27,0 0,0 26,-27-26,0 0,27 0,-53 0,27 0,-27 0</inkml:trace>
  <inkml:trace contextRef="#ctx0" brushRef="#br0" timeOffset="44324.5352">15902 15584,'-27'0,"27"0,0 0,0 0,27-26,-1 26,27 0,0 0,0 0,0 26,0-26,0 0,26 0,-26 0,0 26,-27-26,27 27,-26-27,-1 26,-26-26,27 0,-27 0,0 0,0 0,0 0,0 0</inkml:trace>
  <inkml:trace contextRef="#ctx0" brushRef="#br0" timeOffset="45976.6288">13415 13573,'0'0,"0"0,0 0,0-26,0 26,0 0,0 0,26 0,-26 0,0 0,0 0,0 26,0 27,0-26,-26-1,26 27,-27-27,27 27,0-53,0 0,-26 0</inkml:trace>
  <inkml:trace contextRef="#ctx0" brushRef="#br0" timeOffset="46869.6808">9763 5239,'0'0,"-26"0,26 0,-26-27,26 27,0 0,0 0,0 0,0 0,0 27,0-1,-27 1,27-1,0 27,0-26,0 25,0 1,0 0,0 27,0-27,0-1,0-25,0 26,0-27,0 1,0-1,0-26,0 0,0 0,0 0,0-53,0 0</inkml:trace>
  <inkml:trace contextRef="#ctx0" brushRef="#br0" timeOffset="48058.7488">9631 5054,'0'-27,"0"27,27 0,-27 0,-27 0,27 27,-26-1,-1 27,1 0,-1-27,1 27,-27 0,27-26,-27-1,53 1,-27-1,27-26,-26 0,52-26,-26-1,27 1,-1-1,1-26,-1 0,27 0,-27 0,27 1,-26-1,-1 26,1 1,-1-1,1 1,-27 26,0 0,26 0,-26 0,26 26,-26 1,27 26,-27 0,26-27,1 27,-1 0,1 0,-27-27,26 27,-26-26,27-1,-27-26,0 27,0-27,0 0,0 0,0 0,0 0,0 0,0 0,0 0,0 0,0 0,0 26,-27-26,1 0,26 0,-27 26,-26-26,27 0,-1 0,-25 0,25 0,1 0,-27 0,26 27,1-54,-1 27,1 0,26 0,0 0,0 0,-27 0,27 0,0 0,0 0,27 0,-27 0,26-26,1 26,-27-26,26-1,27 1,-53-1,27 1,-1-1,-26 1,0 26,0-27,0 27,-26 0,26 27,-27-1,-26-26,27 27,-1-1,27 1,-26-1,26-26,0 0,26-26,1-1,-1-26,1 53,-1-53,1 27,-1-1,-26 1,0 26,0 0,0 0,0 26,-26 1,26-27,0 53,-27-27,27 1,0-27,0 0,0 26,27-52,-27 26,26-27,-26 27,27 0,-27 0,0-26,0 52,0-26,0 27,0-1,0 27,0-53,0 0,0 0,0 0,26 0,-26-26</inkml:trace>
  <inkml:trace contextRef="#ctx0" brushRef="#br0" timeOffset="49104.8086">6112 5398,'0'0,"-26"0,26 0,0 0,26-27,-26 27,27 0,-1-26,1-1,-1 27,1-53,25 53,-25-53,-1 27,1 26,-1-27,1 1,-1-1,-26 27,-26 0,26 0,-27 27,-26-27,0 53,27-53,-27 53,0-27,27 1,-1-27,27 0,0 0,27 0,-1-27,27 1,0-27,26 26,-26-26,0 27,0 0,0-1,-27 27,-26 0,0 0,-26 53,-27-27,27 27,-27 0,0 0,26 27,1-54,-1 27,27-27,0-26,53 0,-26 0,26 0,26-26,-26 0,0-1,-27 27,1-26,-1 52,-26-26,-26 27,-27 25,26 1,-25 0,-1 0,26-26,-26-1,53 1,0-27,27 0,-1-27,1 1,26 26,-27-27,0 27,1 0,-27 27,-27-27,-25 53,25-1,-26-25,27 26,-27-27,53 1,0-27</inkml:trace>
  <inkml:trace contextRef="#ctx0" brushRef="#br0" timeOffset="67608.867">16087 12462,'0'0,"0"0,0 0,0-27,0 27,0 0,0 0,0 0,0 0,0 0,0 0,0 0,0 0,0 0,0 0,0 0,26-26,-26 26,27 0,-27 0,26 0,-26 0,27 0,-27 0,26-26,1 26,-27 0,0 0,0 0,26-27</inkml:trace>
  <inkml:trace contextRef="#ctx0" brushRef="#br0" timeOffset="69004.9457">12833 5027,'-27'0,"27"0,0 0,0 0,0 0,0 0,0 27,0-27,0 26,0-26,0 26,0 1,0-1,0 1,0 26,27-27,-27 27,0 0,26 0,-26 0,27 0,-27 0,0 0,0-27,0 1,0 25,0-25,0-1,26-26,-26 27,0-27,0 0,0 26,0-26,0 0,0 0,-26-26,26 26,0-27</inkml:trace>
  <inkml:trace contextRef="#ctx0" brushRef="#br0" timeOffset="69586.9801">12753 5186,'0'0,"0"0,-26-27,26 27,0 0,-27 27,1-27,-1 26,1 1,26-1,-26 1,-1-27,27 0,0 0,27-27,-1 1,0-1,1 1,26-27,-27 0,1 0,-1 27,1-27,-27 26,0 1,0 26,0 0,26 26,-26 1,0 26,27-27,-27 1,26 25,0-25,1 26,-27-53,26 26,1 1,-1-27,-26 0,0 0,27 26,-27-26,0 0,0 0,0 0,0 0,0-26,0 26</inkml:trace>
  <inkml:trace contextRef="#ctx0" brushRef="#br0" timeOffset="72000.1181">16113 11933,'0'0,"27"0,-27 0,0 0,0 0,0-27,0 27,26 0,-26 0,0 0,0 0,0 0,0 0,0 0,0 0,27 0,-27 0,0 0,26 0,-26 0,27 0,-1 0,-26 0,0 0,27 27,-27-27,0-27,0 27,0 27</inkml:trace>
  <inkml:trace contextRef="#ctx0" brushRef="#br0" timeOffset="72979.1741">16087 5054,'0'0,"-26"0,26 0,0 26,-27-26,27 0,-26 26,26-26,0 27,0-1,0 1,0 26,0-27,0 27,26 0,-26 0,27 0,-27 0,26 0,-26 0,26-27,-26 1,0-27,0 0,27 26,-27-26,0 0,-27-26,27-1</inkml:trace>
  <inkml:trace contextRef="#ctx0" brushRef="#br0" timeOffset="73333.1944">16061 5186,'0'0,"-27"-27,27 27,-26 0,26 0,-27 27,1-1,-27 1,26-1,1 1,-27-1,53-26,-26 0,26 0,26-26,0-1,1-26,-1 27,27-27,0 0,-26 27,-1-1,27 1,-53 26,26 0,1 26,-27 1,0-1,26 27,-26 0,27-27,-1 1,1-1,-1-26,1 0,26 0</inkml:trace>
  <inkml:trace contextRef="#ctx0" brushRef="#br0" timeOffset="74401.2555">19236 5001,'0'0,"0"0,0 26,0-26,0 27,0-27,0 26,-27-26,27 26,0-26,0 53,0-26,0-1,0 27,0-26,0 26,0 0,0-1,0 1,0 0,0-26,0-1,0 1,-26-1,26-26,0 0,0 0,0 0,-27-26</inkml:trace>
  <inkml:trace contextRef="#ctx0" brushRef="#br0" timeOffset="74899.284">19183 5106,'-27'-26,"27"26,0-26,-26 26,26 0,-27 26,1-26,-1 26,-26 27,53-26,-52-1,25 1,27-1,-26-26,26 0,0 0,0 0,26-26,1-1,-1 1,0-27,-26 0,27 27,-1-1,1 1,-1-1,-26 1,0 26,27 0,-27 0,0 26,26 1,-26-1,27 1,-27 25,26-25,1 26,-1-53,0 53,1-53,-1 26,-26-26,27 0,-1 27,-26-27,0 0,0 0,0 0,0 0,0 0,27 0,-27 0,0 26</inkml:trace>
  <inkml:trace contextRef="#ctx0" brushRef="#br0" timeOffset="77334.4231">22411 5186,'26'0,"-26"0,0 0,26 0,-26-27,0 27,0 0,0 0,0 0,0 0,0 0,0 0,0 0,0 0,0 0,0 0,0 27,0-27,0 26,0 1,0-1,0 27,0 0,0 0,0-27,0 54,0-27,0 0,0-27,0 27,0-27,0-26,0 0,0 0,0 0,-26 0,26-26,0 0,0-27,0 0,0 0,0-27,0 28,0-1,0-27,0 27,0 0,0 0,0 1,0 25,0 1,0-1,0 27,0 0,0 0,0 0,-26 27,-1-27,27 26,-26 27,-27-27,26 27,-26-26,0 26,27-27,-27 1,27-1,-1 1,27-1,-26-26,26 0,0 0,0 0,26-26,1-1,-1-26,1 27,25-27,-25 0,-1 0,1 27,-1-27,1 26,-1 1,-26-1,27 27,-27 0,0 0,0 0,26 27,-26-1,0 1,27-1,-27 27,26-27,0 1,1 26,-1-53,1 26,-1 1,-26-1,27-26,-27 0,0 0,26 27,-26-27,0 0,0 0,0 0,0 0,0 0,0 0,0 0,0 0,0 0,0 0,0 0,0 0,0 0,0 0,0 0,0 0,0 0,0 0,0 0,0 0,0 0,0 0,0 0,0 0,0 0,0 0,0 0,-26 0,26 0,-27 26,27-26,-26 0,-1 0,1 0,-1 0,1 27,-27-27,27 0,-1 0,-26 0,0 26,27-26,-27 0,27 0,-27 0,26 0,1 0,26 0,-27 0,27 0,0 0,0 0,0 0,0-26,27 26,-1-27,1 27,26-26,-27 26,27-27,0 1,0 26,0-27,-27 27,1-26,-1 26,-26 0,26 0,-26 0,0 0,0 0,0 0,0 0,-26 0,0 0,-1 0,27 0,-53 0,27 26,-1-26,1 0,-1 27,1-27,-1 0,27 0,0 0,0 0,0 0,27 0,-27-27,26 27,-26 0,27-26,-27 26,0 0,26 0,-26 0,0 26,27 1,-27-27,0 26,0-26,0 0,26 27,1-27,-27 0,26 0,-26 0,0-27,0 27,27 0,-27 0,0 0,0 0,0 0,-27 0,27 0,0 0,-26 0,26 0,0 0,-27 0,27 0,0 0,0 0,0 0,0 0,0 0,0 0,0 0,0 0,27-26,-27 26,0 0,0 26,0-26,-27 0,1 27,26-1,0-26,-27 27,27-27,0 0,0 0,27 0,-1 0,-26 0,27 0,-1 0,-26-27,27 27,-27 0,0 0,0 0,0 0,-27-26</inkml:trace>
  <inkml:trace contextRef="#ctx0" brushRef="#br0" timeOffset="87123.9831">18362 13600,'0'0,"0"0,0 0,0 0,0 0,0 0,27 0,-27-27,26 27,27-26,-26 26,-1 0,27-27,-26 27,-1-26,0 26,1 0,-27 0,0 0,0 26,0-26,-27 27,1-1,0 1,26-1,-53 1,26-1,1-26,-1 26,27 1,0-27,0 0,27 0,-1 0,1 0,-1-27,1 1,-1 0</inkml:trace>
  <inkml:trace contextRef="#ctx0" brushRef="#br0" timeOffset="87676.0147">19050 13282,'27'0,"-27"-26,26 26,1-27,-1 1,1-1,-1 27,1-26,-27 26,0 0,26 0,-26 0,-26 26,26-26,-27 0,27 27,0-27,0 0,0 0,0 0,27 0,-1 0,0-27,-26 27,27 0,-1 0,1 0,-27 0,-27 27,27-1,-26 1,-1-1,1 1,0-1,-1 0,27-26,-26 0,26 27,0-27,0 0,0 0,0 0,0-27</inkml:trace>
  <inkml:trace contextRef="#ctx0" brushRef="#br0" timeOffset="88447.0589">19897 13018,'0'0,"0"0,0 0,0 0,0 0,0 0,26 0,-26 0,0 0,0 0,0 0,27 0,-27-27,26 27,-26-26,27 26,-27-27,26 27,-26-26,27 26,-27-27,26 27,-26-26,0 26,27 0,-27 0,0 0,-27 0,1 0,26 26,-27-26,1 27,-1-27,1 26,26 1,-27-27,27 0,0 26,0-26,0-26,27 26,-1-27,1 27,-1-26,1 26,-27 0,26 0,1 0,-27 0,0 0,-27 0,27 26,-26 1,-1-1,27 1,0-27,-26 26,26 0,0-26,0 0,0 27,0-27,0 0,0 0,26 0,-26 0,0 0,0 0,0 0,0 0,0 0</inkml:trace>
  <inkml:trace contextRef="#ctx0" brushRef="#br0" timeOffset="90257.1624">22093 5080,'0'0,"0"0,0-26,27 26,-27-27,26 27,-26-26,26 26,-26 0,0 0,0 0,27 0,-27 0,0 0,0 0,-27 0,27 26,-26 1,0-1,-1 0,1 1,-1-1,1 1,-1-1,27-26,0 27,27-54,-1 1,1 26,26-53,-27 26,27-25,0 25,0 1,-27-27,27 26,-53 27,27-26,-27 26,0 26,-27 27,27-26,-53 26,27-27,-1 53,1-52,-1 26,1-27,-1 1,27-27,27 0,-1 0,27-27,-26 1,52-1,-52 1,25-1,1 1,-26-1,-1 27,-26 27,-26-1,-1 1,-26 52,27-26,-27 0,27 0,-1-27,1 27,26-26,26-27,1 0,-1 0,1-27,25 1,-25-1,26 27,-27 0,-26-26,0 26,0 26,-26-26,-1 27,1-1,26 1,-27-1,1-26,26 27,-26-27,26 0,0 0,0-27,26 27</inkml:trace>
  <inkml:trace contextRef="#ctx0" brushRef="#br0" timeOffset="91079.2094">19368 5159,'0'0,"-27"-26,27 26,0 0,-26-27,26 27,-27 27,1-27,26 0,0 26,-26 1,26-27,0 26,0 1,-27-1,27 27,0 0,0 0,0 0,0 0,0 0,0 0,0 26,0-26,0 0,0 0,0-27,0 27,0-26,27-1,-27 1,0-1,0-26,0 0,26 26,-26-26,-26-26,26 26,0-26,0-1</inkml:trace>
  <inkml:trace contextRef="#ctx0" brushRef="#br0" timeOffset="92157.2711">19183 5054,'-27'0,"27"0,0 0,-53 0,53 26,-53 0,27 1,-1 26,1-27,-27 1,27-1,-1 1,27-1,-26-26,26 0,0 0,0-26,26-1,1 27,-1-53,1 27,-1-27,0 0,27 27,-26-27,-1 26,-26 1,27 26,-27-27,0 27,26 27,-26-1,27 1,-1-1,1 1,-1-1,0 0,27 1,-26 26,26-53,-27 0,1 26,-1-26,-26 0,27 27,-27-27,0 0,0 0,0 0,0 0,0 0,0 0,0 0,0 0,0 0,0 0,0 0,0 0,0 0,0 26,0-26,0 0,0 0,0 0,0 0,0 27,0-27,0 0,0 0,0 0,0 0,0 0,-27 0,27 0,0-27,0 27,-26 0,26 0,-27 0,1 0,-1 0,1 0,-1 0,1 0,-1 0,-25 0,25 0,-26-26,27 26,-27 0,0 26,26-26,1 0,-27 0,53 0,-26 27,26-27,0 0,0 0,26 0,1-27,-1 27,27 0,-27-26,27-1,-26 27,26-26,-27 26,1 0,-27 26,0-26,26 0,-26 27,-26-1,26-26,0 27,-27-27,27 26,-26-26,26 0,-27-26,27 26,0 0</inkml:trace>
  <inkml:trace contextRef="#ctx0" brushRef="#br0" timeOffset="93482.3467">19156 5371,'0'0,"-26"0,26 0,0 0,0 0,0 27,0-1,0 0,0 1,0 26,0 0,26 0,-26 26,0-26,0 0,0 26,0-52,0 26,0 0,0-1,0-25,0-1,-26 1,26-1,0-26,0 27,0-27,0 0,0 0,0-27,0 1,0 26,0-53,0 26,0-25,0-1,0-27,0 27,0-26,0 26,26-26,-26 26,0 26,0 1,0-27,0 53,0-27,0 27,0 0,0 0,0 0,0 0,0 27,0-1,0 1,0-1,0 1,0 26,0 0,0-1,0 1,0 0,27 0,-27-26,0 26,0-27,0 1,0-1,0-26,0 0,26 26,-26-26,0 0,0 0,0-26,0 0,-26 26,26-27,0 1,0-27,0 26,0-26,0 0,0 27,0-27,0 0,0 0,0 0,0 27,0-27,0 26,0 1,0 0,0-1,0 1,0-1,0 27,0-26,0 26,0 0,0-27,0 27,0 0,0 0,0 0,0 0,0 0,0 0,0 0,0 0,0 0,0 27,0-1,0 1,0 26,0-1,0 28,0-1,0 1,0 25,0-25,0-1,0 1,0-28,0 1,0 0,0-26,0-1,-27 1,27-27,0 0,0 0,0 0,0 0,0 0,27 0,-27 0,0 0,0 0,0 0,0 0,0 0,0 0,0 0</inkml:trace>
  <inkml:trace contextRef="#ctx0" brushRef="#br0" timeOffset="103279.9071">18971 3360,'0'27,"0"-27,-26 0,26 0,0 0,0 0,0 0,0 0,0 0,0 0,0 0,0-27,0 1,26 26,-26-27,26 1,-26-1,27 27,-1-26,-26 26,27 0,-27 0,0 0,0 0,0 26,-27 1,27-1,-26 27,-1-26,1 26,0-27,-1 27,1 0,26-53,0 26,0 1,0-27,26 0,1-27,25 1,-25 26,-1-53,27 27,0-1,0-26,0 27,0-27,-27 26,1 27,-27-26,0 26,0 26,-27 1,1 26,-27-27,0 27,0 0,-26 0,26 0,26-27,-25 27,25-26,27-27,0 0,0 0,27-27,25 1,-25-1,26 1,0-1,0 1,0-1,-1 1,-25 0,-1-1,1 27,-27 0,-27 27,1-1,-27 0,27 1,-27 26,0-27,26 1,1 26,-1-53,27 0,0 0,27 0,-1 0,27-27,0 1,0-1,0 1,0-1,0 1,-27 26,1-27,-27 27,-27 27,1-1,-27 27,0-26,0 26,0 0,-26-1,26-25,26 26,1-27,26-26,0 0,26 0,1-26,-1-1,27 1,-26-1,26 27,-27-26,0 0,1 26,-27 0,-27 0,1 26,-27 0,0 27,0-26,-26 26,52-27,-25 1,25-1,27-26,0 0,27-26,25 26,-25-27,26 1,0-1,0 1,-27-1,27 1,-27-1,-26 27,0 27,-26-1,0 1,-27 26,0 0,0-27,0 27,26-26,1-1,26 0,0-26,26 0,-26-26,53 0,0-1,27-26,-27 27,-1-1,-25 1,26-1,-53 27,0 0,0 27,-27-1,1 1,-1-1,1 27,0-53,26 27,0-27,26 0,27-27,0 27,0-26,0-1,-27 1,1 26,-1 26,-26 1,-26-1,26 1,-27 25,1-25,-1-1,27 1,-26-1,26-26,0-26,26-1,1-26,-27 27,26-27</inkml:trace>
  <inkml:trace contextRef="#ctx0" brushRef="#br0" timeOffset="104996.0054">19818 3625,'0'0,"0"-27,0 27,0 0,0 0,0 0,0 0,0 0,0 0,0 27,0-27,-27 26,27-26,0 53,0-26,0-1,0 1,0 25,0-25,0-1,0 1,0-1,0 1,0-1,0 1,0-27,0 26,0 1,27-27,-27 0,0 26,0-26,0 0,0 0,0 0,0 0,0 0,0 0,26 27,-26-27,27 0,-27 0,0 26,26-26,0 0,-26 0,27 0,-1 0,1 0,-1 0,-26 0,53 0,-26 0,26 0,0 0,-27 0,27 0,0 0,-27 0,27 0,-26-26,-1 26,1 0,-27 0,26 0,0 0,-26 0,0 0,27 0,-27 0,26 0,-26 0,0 0,0 0,0 0,0 0,27 0,-27 0,0-27,0 1,26 26,-26-27,0 1,27-1,-27-26,0 27,0-1,0-26,0 27,0 0,0-1,0-26,0 27,0-1,0 1,0-1,0 1,0-27,0 27,0-1,0 27,0-26,0-1,0 27,-27-26,27 26,0 0,0 0,0 0,0-27,0 27,-26 0,26 0,0-26,0 26,-27 0,1 0,26 0,-27 0,1 0,0 0,-1 0,1 26,-1-26,1 0,-1 27,-26-27,27 0,-1 0,-25 0,-1 26,26-26,-26 0,0 0,27 27,-27-27,26 0,1 0,0 0,-1 0,27 0,0 0,-26 0,26 0,0 0,0 0,0 0,0 0,0 0,0 0,0 0,0 0,0 0,0 0,0 0,0 0,0 0,0 0,0 0,0 0,0 0,0 0,0 0,0 0,0 0,-27 0,27 0,0 0,0 0,0 0,0 0,0 0,0 0,-26 0,26 26,-27-26,27 0,-26 0,26 0</inkml:trace>
  <inkml:trace contextRef="#ctx0" brushRef="#br0" timeOffset="107747.1628">8361 2752,'0'0,"0"0,0 0,27 0,-27-27,0 27,0-26,0 26,0-27,0 27,0-26,0 26,0-27,26 1,-26-1,0 1,0-27,0 27,0-27,0 26,0 1,0-1,0-26,0 27,0 0,0 26,0-27,0 1,0 26,0-27,0 27,0 0,0 0,27 0,-27 0,26 0,-26 0,26 0,1 0,-1 0,27-26,-26 26,26 0,0 0,26-27,-26 27,26-26,1 26,-27 0,26-27,0 27,1 0,26 0,-27 0,0 0,27 0,-27 0,27 0,0 0,-26 0,25 0,1 0,0 0,0 0,0 0,-27-26,27 26,0-27,-27 27,27 0,0-26,-27 26,27 0,-27-27,27 27,-26-26,25 26,1-26,-26 26,-1 0,27-27,0 27,-27 0,0-26,27 26,-26-27,25 27,-25 0,-1 0,1-26,-1 26,0 0,27 0,-26 26,-1-26,0 0,1 0,25 0,-25 27,-1-27,1 0,25 26,-25-26,-1 0,27 0,-27 0,1 0,-1 27,27-27,-27 0,1 26,-1-26,0 0,1 26,-1-26,1 0,-1 27,-26-27,26 0,1 0,-1 0,0 0,-26 0,27 0,-27 26,0-26,-1 0,28 0,-27 0,26 0,-26 0,0 0,26 0,1 0,-27 0,26 0,0 0,-26 0,27 0,-27 0,-1 0,28 0,-27-26,26 26,-26 0,26 0,-26 0,-26 0,26 0,-27 0,27-27,-26 27,-27 0,26 0,0 0,-26 0,27 0,-27 0,26 0,-26 0,27 0,-27 0,0 0,26 0,-26 0,0 0,27 0,-27 0,0 0,0 0,0 0,0 0,0 0,0 0,0 0,0 27,0-27,0 0,0 26,0 1,0-1,0 1,0-1,0 27,0-26,0 26,0-1,0 1,0 0,0 0,0 0,0 0,0-27,0 27,0 0,0-26,0 26,0-53,0 26,0 1,0-27,0 0,0 0,0 0,0 0,0 0,0 0,0 0,0 0,0 0,0 0,0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4T21:44:32.64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5655 7317,'0'0,"25"0,0-24,0 24,0-25,24 0,-24 0,25 25,-25 0,24 0,-24 25,0 0,0 0,-25-1,24 1,1 0,0-25,25 0,-1-25,1-24,-1 24,26-25,-26 25,1-24,0 49,-1 0,-24 0,25 0,-26 25,26-1,-25-24,24 0,1 25,0-25,24 0,1 0,-51 0,51 0,-50 25,24-25,-24 25,0-25,-25 0,0 0,25 0,-25 0,24-25</inkml:trace>
  <inkml:trace contextRef="#ctx0" brushRef="#br0" timeOffset="15985.9143">14635 14560,'0'25,"0"-25,0 25,-25 25,25-26,-25 26,0 0,1 49,-1-25,0 1,-25 24,1 0,24 0,0 1,-25-26,26 0,-1 1,0-26,0 1,25-25,0 0,-25-1,25-24,0 0,0 0,0-24,0-1,0 0,0 0,0 0,-24-24,24 24,0-25,0 26,0-1,0-25,0 25,0-24,0 49,0-25,0 0,0 25,0 0,0 50,0-25,0 24,0 1,-25-1,25 1,0 24,0-24,0-25,0 0,0-1,0 1,25-25,-25 0,0 0,24 0,1 0,-25 0,25 0,0 0,0 0,-25 0,24-25,26 1,-25-1,25-25</inkml:trace>
  <inkml:trace contextRef="#ctx0" brushRef="#br0" timeOffset="17366.9933">18876 14684,'25'0,"0"0,-25 0,0 0,0 25,0 0,0-25,-25 50,25-1,-25 26,1-1,-1 0,0 1,-25 24,26-25,-1 26,0-51,25 26,-25-26,0-24,25 25,0-25,0-25,0 0,0 24,0-24,0 0,0 0,0 0,0 0,0 0,0 0,0 0,0 0,0 0,0 0,0 0,0 0,0-24,0 24,0 0,0 0,-24-25,24 0,0 25,0-25,0 0,0 1,0-1,0 0,0 0,0 0,0 1,0-1,0 25,0 0,-25 25,25-1,0 1,-25 25,0-25,25-1,0 26,-25-25,25 0,0-1,0-24,0 0,0 0,0 0,0 0,0 0,0 0,0-24,0-1,0 25,0 0,0 0,0 0,0 0,0 0,0 0,0 0,0 0,0 0,0 0,0 0,0 0,0 25,0-25,0 24,0 1,0-25,0 25,0-25,0 0,0 25,0-25,0 0,0 0,0 25,0-25,0 0,25-25,-25 25,25-25,0 0,0 0,-1 1,26-1,-25 0,-25 0,49 25,-49 0,25-25,0 25,-25 0,0 0,0-24,25-1</inkml:trace>
  <inkml:trace contextRef="#ctx0" brushRef="#br0" timeOffset="18739.0718">23540 15007,'24'25,"-24"-25,-24 24,24-24,0 25,-25 0,0 0,0 0,25 24,-49-24,49 25,-25 24,0 1,0-1,0 0,1 1,-1-1,0-24,25 24,-25-24,0-25,25-1,0-24,-24 25,24-25,0 0,0 0,0 0,0 0,0 0,0 0,0 0,0 0,0 0,0 0,0 0,0 0,0 0,0 0,0 0,0 0,0 0,-25-25,25 25,-25-24,25-1,0 0,0-25,-25 1,25 24,0 0,-25 0,25-24,0 49,0-25,0 25,0 0,0 0,0 0,0 25,0 0,0-1,0 26,0-25,-24 24,24 1,-25 0,25-1,0-24,-25 0,25 0,0-25,0 0,25 0,0 0,-1-25,1 25,0-25,25 0,-26 25,26-25,-25 25,0-24,-25 24,24 0,1 0,-25 0,0 0,0 0,0 0,0 0,0 24,0-24,0 0,0 0</inkml:trace>
  <inkml:trace contextRef="#ctx0" brushRef="#br0" timeOffset="29996.7157">9079 7913,'0'0,"0"0,-25-25,25 25,25 0,-25 0,24 0,1 0,0 0,25 0,-26-25,1 25,25 0,-25 0,-1 0,1 0,0 0,-25 0,0 0,0 0,0 0,-25 0</inkml:trace>
  <inkml:trace contextRef="#ctx0" brushRef="#br0" timeOffset="30296.7328">9079 7987,'0'0,"0"0,24 0,1 0,-25 0,25 0,0 0,-25 0,25 0,-1 0,1 25,0-25,0 25,-25-25,25 0,-25 0,0 25,0-25,0-25,0 0</inkml:trace>
  <inkml:trace contextRef="#ctx0" brushRef="#br0" timeOffset="31377.7947">7739 7863,'0'0,"0"25,0 0,0-1,0 26,25-25,-25 0,0 24,25 1,-25 0,0-1,24-24,-24 25,0-26,0-24,0 0,0 0,-24-24,24-1,0-25,-25-24,0 24,25-24,0-1,0 1,0 24,0 1,0-1,0 25,25 25,0 0,-25 0,0 25,0 25,0-1,0-24,0 25,0-1,24 1,-24-25,25 0,0-1,0-24,24-24,-24-1,0 0,25 0,-25 0,-1-24,-24 24,0-25,0 25,0 1,-24-1,-1 0,0 25,0 25,0 0,0-1,25 26,-24 0,24-1,0-24,24 25,-24-1,25-24,0 0,0-25,0 0,0-25,-1 0,-24 1,0-26,25 0,-25 1,0-1,0 0,0 1,-25 24,25 0,0 0,0 25,25 0,-25 25,25 0,0 0,-25 0,25-1,-1 1,1 0,-25 0,0 0,0-1,0 1,-25 0,25-25,-49 25,49-25,-25 25,0-25,25 0,-25-25,25 25,0-25</inkml:trace>
  <inkml:trace contextRef="#ctx0" brushRef="#br0" timeOffset="31733.815">8359 7516,'0'0,"-25"0,1 25,24-1,-25 1,25 0,-25 25,25-26,0 1,25 0,0 0,-25 0,49-25,-49-25,25-25,0 25,-25-24,25-26,-50 26,25-26,-25 1,0 0,-24-1,24 1,-25 24,25 1,1 49,-1-25,25 25,0 25,25-25</inkml:trace>
  <inkml:trace contextRef="#ctx0" brushRef="#br0" timeOffset="32675.8689">8161 8210,'0'0,"-25"0,25 0,25 0,-25-24,25 24,-1-25,26 25,-25-25,24 25,1-25,24 0,-24 1,24-1,1 25,-26-25,1 0,0 25,-26 0,1 0,0 0,0 0,-25 0,0-25,0 25,0 0,0-25,-25 25,0-24,25-1,-25 25,1-25,-1 25,0-25,0 25,-24 0,24 25,0-25,0 0,0 25,25-25,0 0,0 25,0-25,25 0,0 0,0 0,24 24,-24-24,0 0,0 0,0 25,-25-25,24 25,-24-25,-24 25,24 0,-25 24,0-24,0 0,25 0,-25 0,1-25,-1 24,25 1,-25 0,25-25,0 0,0 0,0 0,0-25,0 0</inkml:trace>
  <inkml:trace contextRef="#ctx0" brushRef="#br0" timeOffset="34522.9746">11534 6871,'0'0,"0"0,0-25,-25 25,1-25,24 25,-50-25,25 25,0 0,-24-24,-1 24,-24 0,24 0,-24 0,24 0,-24 24,-1-24,1 0,-1 0,1 0,0 0,-1 0,1 0,-1-24,1 24,0 0,-1 0,26-25,-26 25,1 0,24-25,0 25,1 0,-1 0,1 25,-1-25,25 0,-24 25,-1-1,0-24,1 25,24 0,-25 0,26-25,-1 25,0 0,0-25,0 24,1 1,-1-25,25 25,-25-25,0 25,25 0,-25-25,25 0,-24 0,24 24,0-24,0 0,-25 25,25-25,-25 0,25 0,0 25,0-25,-25 0,25 0,0 25,0-25,-25 25,25-25,-25 24,25-24,0 25,0 0,-24 25,24-26,0 26,0-25,-25 0,25 24,0 1,0-25,0 24,0 1,0-1,0 1,0-25,0 24,0 1,0-25,0 24,0-24,25 0,-25 0,24 0,-24 0,25-1,0-24,0 25,0 0,24-25,-24 0,25 25,-25-25,24 0,1 0,-25 0,24 0,26 0,-51 0,51 0,-1 0,-24 0,24 0,-24 0,24 0,1 0,-1 0,1 0,-1 0,0 0,-24 0,49 0,-49 0,24 0,1 0,-1 25,0-25,-24 0,24 0,1 24,-26-24,26 0,-26 0,1 0,0 0,-1 25,1-25,0 0,-1 0,1 0,-25 25,24-25,1 0,-25 0,-1 0,1 0,0 0,0 0,0-25,-25 0,24-24,-24 24,0-49,0-1,0-24,0 24,0-49,-24 25,24 0,-25-25,25 25,0 24,-25 1,25 0,-25 49,25-25,-25 1,1 24,-1 25,25 0,-50 0,25 0,1 0,-26 25,25-1,0-24,1 25,24-25,0 0,0 0,0-25</inkml:trace>
  <inkml:trace contextRef="#ctx0" brushRef="#br0" timeOffset="41332.364">6276 2307,'24'-50,"-24"1,25-1,0 25,-25 25,0 25,0 0,-50 49,26 1,-26 24,0-25,1 25,-1 1,1-26,24 1,-25-51,50-24,25-24,0-26,24-24,26-51,-1 26,1 25,-1-25,-24 24,-1 26,-24 49,-25 24,-25 26,-24 49,-1 25,-49 0,24 0,1 0,0-24,24-26,25-24,25-50,50-25,-25-25,49-24,0 24,1-24,-26-1,1 51,-25-1,-25 50,-25 24,-25 26,-24 24,0 0,-1 0,1-24,24-26,25 1,25-50,25-25,50-49,-26-1,50 1,-24-1,-1 26,-24-1,-25 50,-25 25,-25 49,-50 1,26 49,-26 0,-24 0,50 0,24-50,25-24,25-50,24-50,50 1,1-51,24 1,-25 0,0 25,-49 24,-1 25,-49 50,-49 49,-26 1,1 49,-25 0,-1-25,26 0,0 1,49-51,25-49,25-25,49-24,0-26,1 1,-1-1,1 26,-26 24,-24 25,-50 25,0 24,-24 51,-1-26,1 25,-1 1,0-26,50-24,0-26,0 1,50-50,0 1,-26-26,26 0,0 1,-26-26,1-24,-25 25</inkml:trace>
  <inkml:trace contextRef="#ctx0" brushRef="#br0" timeOffset="42271.4177">5060 2729,'0'0,"0"0,25 0,-25 0,0-25,25 0,0 0,-25 0,24-24,1-1,0 0,25 1,-26 24,1-25,0 1,25 24,-50 0,24 0,1 25,-25-24,0 24,0 0,0 0,0 0,0 0,0 0,0 24,0-24,0 25,25 0,-25 0,0 49,0-24,0 24,0 1,0-1,-25 25,25 25,0-24,0-1,0 0,-25 0,25 25,0-49,0-1,-24 0,24-24,0 0,0-25,0-1,0 1,0 0,0-25,0 25,0-25,0 0,0 0,0 0,24 25,-24-25,0 0,0 0,-24-25,24 25,0-25</inkml:trace>
  <inkml:trace contextRef="#ctx0" brushRef="#br0" timeOffset="42592.4361">5035 3820,'0'25,"-24"-25,24 0,-25-25,25 25,25 0,-1 0,-24 0,50 0,-25 0,24 0,1 25,0 0,-1-1,26-24,-26 25,26 0,-26 0,1-25,-25 25,-1-25,1 0,-25 0,0 0,25 0,-25 0,-25 0,25 0,0 0,0 0,0-25,0 0</inkml:trace>
  <inkml:trace contextRef="#ctx0" brushRef="#br0" timeOffset="49725.8441">5928 5135,'-24'0,"-26"24,0 26,25-25,-49 49,24 25,-24-24,24 24,-24 0,24-24,1-1,24-24,25-1,0-24,0-25,50-25,-1-24,26-1,-1-49,25 24,0-24,26-25,-26 25,0 0,0 24,-24 1,-1 49,-24 0,-26 25,-24 25,-24 25,-26 24,0 1,-24 49,0 0,-26-25,1 25,25-25,24-24,0-1,26-24,24-50,24 0,26 0,25-75,24 1,25-1,0-24,25 0,-25 0,0 24,-25 1,0 24,-24 25,-51 25,1 50,-50 0,1 49,-51 25,-24 25,0 0,-1-1,-24 1,25-25,25-25,-1 1,26-76,49 1,25-50,49-24,0-26,26-24,-1 0,25-25,0 25,0 0,-50 24,26 1,-51 49,-24 25,-25 25,0 24,-50 26,1-1,-26 25,26 25,-26 0,1-24,24-1,-24 0,49-25,0-24,0 0,25-26,25-24,-25-24,50-1,-1-25</inkml:trace>
  <inkml:trace contextRef="#ctx0" brushRef="#br0" timeOffset="50448.8855">9178 4986,'0'0,"0"0,-25-25,25 25,-25 0,0 25,1-25,-1 25,-25-1,25 1,-49 0,24 25,1-1,-26 1,26-25,-26 24,26 1,-1-1,25-24,-24 25,24-25,25-1,-25 1,25-25,0 25,25-25,-25 25,25-25,-25 0,49 25,-24-25,25 0,-1 24,1-24,-1 0,26 0,-1 0,1 0,-26 0,1 0,0 0,-26 0,1 0,-25 0,0 0,0 0</inkml:trace>
  <inkml:trace contextRef="#ctx0" brushRef="#br0" timeOffset="51930.9702">9153 5655,'0'0,"0"0,0 0,0 0,-25 25,25-25,0 25,0 0,-25 0,25 24,0 1,-24-25,24 24,0-24,0 25,0-25,0-1,0-24,-25 25,25-25,0 0,0 0,0 0,25 25,-25-25,24 25,1-25,-25 25,25-25,0 24,24 1,-24-25,0 0,0 25,24-25,-49 0,50 25,-50-25,25 0,0 0,-25 0,24 0,-24 0,0 0,25 0,0 0,-25 0,25 0,0 0,-25 0,24 0,1 0,-25-25,25 25,-25 0,0-25,25 0,-25 1,0-1,0-25,0 25,0 1,0-26,-25 25,25 0,0-24,0 49,0-25,0 0,0 25,0-25,0 0,0 25,0-24,0 24,0 0,0 0,0 0,0-25,0 25,0 0,0 0,0 0,0 0,0 0,0 0,25 0,0 0,-25-25,24 25,1 0,0 25,25-25,-26 0,26 0,0-25,-26 25,26 0,0 0,-1-25,-24 25,0-25,0 25,0-24,-25 24,24 0,-24 0,25-25,-25 25,0 0,0 0,0-25,0 25,0-25,25 25,-25-25,0 1,0-1,0 25,25-25,-25 25,0-25,0 25,0 0,0 0,0 0,0 0,0 0,-25 0,25 0,0 0,-25 0,0-25,1 25,-1 0,0 0,-25-24,26 24,-26-25,0-25,1 25,-26 1,26-1,-1 0,0-25,1 26,-1-1,1 0,-1 25,0-25,26 25,-1-25,0 25,0-24,0 24,25-25,-24 25,24 0,0 0,-25-25,25 25,0 0,0 0,0 0,25 0</inkml:trace>
  <inkml:trace contextRef="#ctx0" brushRef="#br0" timeOffset="74088.2374">13891 8682,'24'0,"-24"24,25-24,0 0,-25 25,0 0,0-25,25 25,-25-25,0 0,25 0,-25-25,24 0,1 0,0-24,25-1,-26 1,26-1,-25 0,24 1,-24 24,25-25,-25 50,-25-24,25-1,-25 25,0 0,24 0,-24 0,0 0,0-25,0 0,0 0,25-24,0-1</inkml:trace>
  <inkml:trace contextRef="#ctx0" brushRef="#br0" timeOffset="74979.2885">15007 8830,'0'0,"0"25,0-25,25 25,-25-25,24 25,-24 0,25-25,0 0,0-25,0 0,24-25,-24 1,25-1,-1-24,1 24,0 1,-26-1,1 25,0 0,0 25,-25 0,0 0,25 0,-25 0,0 0</inkml:trace>
  <inkml:trace contextRef="#ctx0" brushRef="#br0" timeOffset="77109.4099">16371 8632,'0'-25,"0"25,0 0,0 0,0 25,-25 0,25 0,0-25,0 24,0 1,0 0,0-25,50 0,-25-25,24 0,1-24,0-1,24-24,-24 49,24-49,0 24,-24 0,0 50,-26-24,26-1,-25 25,0-25,-25 0,24 0,-24-24,-24-1</inkml:trace>
  <inkml:trace contextRef="#ctx0" brushRef="#br0" timeOffset="78087.4659">8582 5358,'25'-25,"0"0,0 0,24 1,-24-1,0 0,0 25,-25 0,0 25,0 24,0 1,0 0,-25-1,0 26,0-26,25 1,0-25,0-25,25-25,25-25,-1-24,26-1,24 1,0-25,-24 0,-1 24,1 26,-1 24,-49 0,-25 50,-25 24,-25 26,-24 49,0-25,-26 25,26 0,-25-25,24 0,50-49,1 0,48-50,1-25,74-25,-24-24,49-1,0 1,0 0,-25-1,0 50,-24 1,-26 24,-49 24,-24 51,-26-1,-24 1,-1-1,26 0,-26-24,50 0,25-50,25-25,50 0,24-49,25 24,-25 0,25 1,-25-1,-49 75,0 0,-75 24,0 26,-50-1,26 26,-26-26,1 0,24-24,26 0,24-50,49-25,-24-25,74 1</inkml:trace>
  <inkml:trace contextRef="#ctx0" brushRef="#br0" timeOffset="78822.5083">12303 5110,'0'0,"25"0,-25 0,0 0,-25 25,25-1,-49 1,24 0,-25 0,25 24,-24 1,-1 24,0-49,1 25,24-1,-25-24,26 25,-1-25,25-25,0 0,0 0</inkml:trace>
  <inkml:trace contextRef="#ctx0" brushRef="#br0" timeOffset="79115.5251">12402 5135,'25'0,"0"0,-25 0,25 0,-25 0,0 24,25 1,-1 25,1-25,25 24,-25 26,24-26,-24 1,25 24,-1-24,1-1,-25 1,24-50,-24 25,0 0,-25-25,25 0</inkml:trace>
  <inkml:trace contextRef="#ctx0" brushRef="#br0" timeOffset="79766.5621">11807 5779,'25'25,"-25"-25,0 0,25 25,-1-25,1 0,0 0,0-25,24 25,1 0,-25 0,0-25,-1 25,26-24,-50 24,50-25</inkml:trace>
  <inkml:trace contextRef="#ctx0" brushRef="#br0" timeOffset="80661.6134">12105 5904,'0'24,"0"1,0 0,0 0,0 0,0-1,24 26,-24-25,0 24,0-24,-24 0,24 0,0 0,0-25,0 0,24 24,-24-48,25 24,0 0,0 0,0-25,-25 25,25 0,-1 0,1 0,-25 0,25 0,-25 0,25 0,-25 0,0 0,0 0,25 0,-25 0,0 0,0 0,24 0,-24 0,0 0,0 0,0 0,0-25,0 0,0 25,0-49,0 24,-24-25,24 1,0 24,0-25,0 25,0 1,0-1,0 25,0 0,0 0,0 0,0 0,0 0,0 0,0 0,0 0,0 0,0 0,0 0,24 0,-24 0,0 0,25 0,0 25,0-25,0 24,-1-24,26 25,0-25,-1 0,-24 25,25-25,-1 0,1-25,-25 25,-1 0,1 0,-25 0,25-25,-25 25,0 0,0 0,-25-24,25 24,0 0,0 0,0-25,0 25,-25 0,25 0,25-25</inkml:trace>
  <inkml:trace contextRef="#ctx0" brushRef="#br0" timeOffset="85607.8964">19745 11013,'0'0,"24"0,26 0,0 0,24 0,0 0,1-25,24 1,-25 24,26 0,-51-25,26 25,-26-25,-24 25,0 0,-25 0,0 25</inkml:trace>
  <inkml:trace contextRef="#ctx0" brushRef="#br0" timeOffset="85863.9111">19893 11336,'0'25,"50"-50,-25 25,49-25,1 0,-1 0,0 1,1 24,-1-25,-24 0,-1 25,1 0,-25 0,-25 0,0 0,0 0,25 25,-25-25,-25 25</inkml:trace>
  <inkml:trace contextRef="#ctx0" brushRef="#br0" timeOffset="88600.0676">23366 7541,'-25'-25,"-24"0,-1-25,0 50,-49-24,25 24,-25 0,-1 24,1 1,49 0,-24 0,49 24,25 1,0 0,25 24,0 0,0-24,24 24,-24-24,0 0,0-1,-25 1,-25-25,0 0,-25-25,-24 24,0-24,-1 0,1-24,-1 24,-24-25,25 25,24 0,-24 0,24-25,25 25,1 0,-1 0,25-25,0 25,-25 0,25 0,0 0,0 0,0 0,0 0,0 0,0 0,0 0,0 0,0 0,0 0,0 0,0 0,0 0,0 0,0 0,0 0,0 0,0 0,0 0,0 0,0 0,0 0,-25 0,25 0,-25-25,25 25,0 0,-24 0,-1-24,25 24,-25 0,0-25,25 25,-25-25,25 25,-25 0,25 0,0 0,-24-25,24 25,0 25,24 0,-24-25,25 25,-25-1,0 1,25 0,-25 0,25 0,-25-1,25 1,-25-25,0 25,0-25,0 25,0-25,0 0,25 0,-25 0,0 0,-25-25,25 25,0-25,-25 25,25-25,-25 1,25 24,-25-25,0 25,1 0,-1-25,0 25,25 0,-25 0,25 0,0 0,0 0,-25-25,25 25,0 0,0 0,25 0,-25 0,0-25,25 25,0 0,0-24,-1-1,1 25,0-25,25 0,-25 25,24-25,-24 0,25 1,-26 24,1-25,0 25,-25 0,0 0,0 0,0 0,0 0,0 0,0 0,0 0,0 0,0 0,0 25,-25-25,0 0,25 24,-24-24,-1 25,25-25,-25 0,25-25</inkml:trace>
  <inkml:trace contextRef="#ctx0" brushRef="#br0" timeOffset="92506.291">12898 2406,'-24'25,"24"-25,0 0,0-25,0 0,0 0,0 25,24-24,-24-1,25 0,-25 0,25 25,-25 0,0 0,0 0,-25 0,-24 50,24-1,-25 1,-24 24,24-24,-24 24,24-24,1 0,-1-1,25-49,0 25,25-25,25-25,0-24,0-1,24 0,26 1,-26-26,1 26,0-1,-26 25,1 1,-25 24,-49 49,24 1,-25-1,-24 26,-1-26,1 26,24-1,-24-49,49 25,0-50,50 0,0-50,49 1,1-1,-1-25,25 1,1 0,-26-1,0 26,-24-1,0 50,-50 0,-25 25,0 24,-49 26,-1-1,1 25,-25 1,-1-1,26 0,-25-24,49-26,25 1,25-50,25 0,25-25,-1-25,26 1,-1-1,25-24,-49-1,24 51,1-26,-50 25,-25 25,0 25,-50 25,0 24,-24 0,0 1,-26 49,26-50,0 1,-1-26,50 1,25-25,25-25,0-25,25 0,24-25,0 1,1-26,-1 26,1-26,-26 51,26-26,-51 25,1 25,-50 0,1 50,-26-1,-24 26,-1-1,-24 25,0-24,24 24,-24-49,50 24,-1-49,50-25,25-25,0-25,74-24,-25 24,25-49,25 0,0 0,-24 0,-1 24,0 26,-25-1,-49 25,-25 25,0 25,-25 0,-49 49,0 1,-26 24,1 0,0-25,25 26,-1-26,26-24,49-26,24-48,1-1,50 0,-1-25,0-24,26 24,-26 1,0-1,-24 25,-25 1,-25 48,-25 26,0 0,-49 24,-25 0,24 26,1-26,-1 0,1-24,49-25,25-25,25 0,25-25,-1-25,26 26,24-26,-25 25,-24 0,-25 25,-1 25,-48 0,-1 25,-25 24,1 1,-26-1,26 0,-1-49,50 25,0-50,25 0,24 0</inkml:trace>
  <inkml:trace contextRef="#ctx0" brushRef="#br0" timeOffset="93657.3568">11609 2729,'0'0,"49"-25,-49 0,50-25,-25 1,-1 24,1-50,0 26,0-1,-25 25,0-24,25 24,-25 25,0 0,0 0,-25 50,25-1,0 1,-25 24,25 1,-25 49,25-25,0 0,-25 25,25-25,0 25,0-49,0 24,0-49,0 24,0-24,0-26,0 1,0-25,0 0,0 0,-24 0,24-25,0 25,-25-24</inkml:trace>
  <inkml:trace contextRef="#ctx0" brushRef="#br0" timeOffset="93885.3699">11485 3770,'0'0,"24"0,1 0,25 0,-1 0,1 0,24 0,-24-24,24 24,-24 0,-25 0,24 0,-24 0,0 0,-25 0,0 0,0 0,0 0,-25 24</inkml:trace>
  <inkml:trace contextRef="#ctx0" brushRef="#br0" timeOffset="95959.4884">11981 5606,'24'-25,"-24"0,50 25,-25-25,0 25,24 0,-24 0,-25 25,0 0,0 25,-25 24,0-24,1-1,-1 1,0-25,25 0,0-25,25 0,0-25,24 0,26 0,-26 0,1 0,0 1,-26 24,1 24,-25 1,-25 25,1 0,-1-1,0 26,0-51,25-24,25 0,0-24,49-1,-24-25,24 1,1-1,-26 25,1 25,-25 25,-50 0,0 49,-25 1,1-1,-1 0,25-24,-24 0,49-50,25 0,24-25,26-25,-1-24</inkml:trace>
  <inkml:trace contextRef="#ctx0" brushRef="#br0" timeOffset="96484.5186">15478 5159,'0'0,"0"0,0 0,0 25,0-25,-25 25,25-25,-49 25,24 0,-25 24,1 1,-1-1,-24 26,24-1,0-24,1-1,24 1,0 0,0-26,25-24,0 0</inkml:trace>
  <inkml:trace contextRef="#ctx0" brushRef="#br0" timeOffset="96961.5457">15429 5234,'0'-25,"24"0,-24 25,25 0,-25 0,25 0,0 0,0 25,-1 0,1 0,25 24,-25-24,24 25,-24-1,25 1,-1-1,1-24,-25 25,24-25,1-1,-25 26,-25-50,24 25,1-25,-25 25,0-25,25 24,-25-24,0 0,0 0,0 0,0 0,0 0,0 0,0 0,0 0,-25 0,25 0,0-24,-25 24,25-25</inkml:trace>
  <inkml:trace contextRef="#ctx0" brushRef="#br0" timeOffset="98023.6066">14957 5829,'25'0,"0"-25,0 25,24 0,1 0,-1-25,1 25,0 0,-1 0,-24 0,25 0,-50 0,25 0,-1 25,-24-25,0 0,0 0,0 0,-24 0,24 0,-25 25,25-25,0 25,0 0,-25 0,25-1,-25 26,25 0,0-26,0 1,0 25,0-1,-25-24,25-25,0 25,0-25,0 0,0 25,0-25,0 0,25-25,-25 25,25 0,0 0,0 0,-1-25,26 25,-25 0,24 25,-24-25,0 0,0 0,0 0,-1 25,-24-25,0 0,0 0,0 0,0 0,25 0,-25-25,-25 0,25 25,0-49,0 24,0-25,0 25,0-24,0 24,0-25,0 26,0-1,0 25,0-25,0 25,25-25,-25 25,0 0,0 0,0 25,0-25,0 25,0-25,0 0,0 0,0 0,0 0,25 25,-25-25,0 24,25-24,0 0,-1 25,1-25,0 0,25 25,-26-50,1 25,25 0,-25 0,-1-25,1 25,-25 0,0 0,0-24,0 24,-25 0,1-25,-1 25,25 0,-25-25,25 0</inkml:trace>
  <inkml:trace contextRef="#ctx0" brushRef="#br0" timeOffset="106331.0817">13965 11981,'25'-25,"-25"25,0 0,0 0,0 0,0 0,25 0,-50 25,25-1,0 26,-25-25,25 24,0-24,0 25,0-25,25 0,0-25,24 0,26-25,-26-25,26 25,24-24,-25 24,1-25,-26 1,1 24,0 25,-1 0,-49-25,25 25,-25 0,25-25,-25 0</inkml:trace>
  <inkml:trace contextRef="#ctx0" brushRef="#br0" timeOffset="106798.1085">15180 11956,'0'0,"0"0,0 25,0-25,0 24,-24 1,24 0,0 0,0 0,0-1,0-24,24 25,1-25,25 0,-1 0,1-25,0 1,24-1,-24 0,-1 0,1 0,-25 1,0-1,-1 25,1-25</inkml:trace>
  <inkml:trace contextRef="#ctx0" brushRef="#br0" timeOffset="107522.1499">16173 11782,'24'0,"-24"0,0 25,0-25,0 25,0 0,-24-1,24 1,0 0,0 0,0 0,0-1,24-24,-24 25,25-25,25 0,-1 0,-24-25,25 1,24-1,-24 0,0 0,-1 25,1-25,-25 1,-1 24,1 0,-25 0,25 0,-25 0,0 0,0 0,0 0,25 0,-25 0,0 24,0-24,0 25,0-25,0 0,0-25,0 1</inkml:trace>
  <inkml:trace contextRef="#ctx0" brushRef="#br0" timeOffset="108345.1969">18678 5159,'0'-24,"0"-1,0 25,0-25,0 0,0 25,0 0,-25 0,25 0,-25 0,25 25,-24 25,-1-1,-25 1,25-1,-24 1,-1 24,0-24,1 24,-1-49,1 25,-1-1,25-24,0 0,1-25,-1 25,25-25,0 0,25 0,-1-25,26 25,-25 0,24 0,1 0,0 0,-1 0,1-25,-1 25,-24 0,0-25,0 25</inkml:trace>
  <inkml:trace contextRef="#ctx0" brushRef="#br0" timeOffset="108928.2303">18479 5705,'25'25,"-25"0,0-1,25 1,-25 0,0 25,0-25,0 24,0 1,0-25,-25 24,25-24,0 0,0 0,0-1,25-24,-25 0,25 0,0 0,24-24,-24 24,25 0,-1 0,-24 0,25 0,-1 0,-24 24,0-24,25 0,-50 25,24-25,-24 0,0 0,25 0,-25 0,0-25,0 1,0-1,0 0,-25-25,25 26,0-26,-24 0,24 1,0 24,0-25,-25 25,25 1,0-1,0 0</inkml:trace>
  <inkml:trace contextRef="#ctx0" brushRef="#br0" timeOffset="109625.2702">18951 5655,'0'0,"25"0,-25 25,24-25,1 25,-25-25,25 0,0 0,24 25,-24-25,-25 25,50-25,-25 0,-1 0,-24 24,25-24,-25 0,0 0,0 0,25 0,-25 0,0 0,0 0,0 0,0 0,0 0,0-24,0 24,0-25,-25 0,25 25,0-25,-25-24,1 24,-1-25,0 25,0-24,0-26,-24 26,-1-1,1 1,-26 24,26-25,-1 25,0-24,1 49,24-25,0 25,25 0,0 0</inkml:trace>
  <inkml:trace contextRef="#ctx0" brushRef="#br0" timeOffset="110642.3283">15751 5705,'25'-25,"-25"0,0 25,0 0,0-24,-25 24,0 0,0 0,1 0,-26 24,0-24,26 0,-1 0,-25-24,25 24,1-25,-1 25,25 0,-25-25,0 50,-25-25,26 25,-26-1,0 1,1 0,24 0,-25-25,50 0,25-25,25 0,24-24,1-26,24 1,0 24,-24 1,-1-1,-49 50,-25 0,-25 50,-49-1,-1 26,-24-1,0 25,24-49,26-1,24 1,50-25,49-25,0-25,26 25,-26 0,25 0,-24 25,-50 0,-1 49,-48 1,-1-1,0 25,-25-24,50-26,-24 1,48-25,1-1,0-24,25 0,24-24,-24-1,24 0</inkml:trace>
  <inkml:trace contextRef="#ctx0" brushRef="#br0" timeOffset="128717.3622">13791 8781,'25'0,"-25"0,0 0,25 0,-25 0,25 0,-25 0,25 0,-25 0,24 25,-24-25,25 49,0-49,-25 50,25-25,0 24,-1-24,1-25,0 25,-25-25,25 0,0-25,-25 25,24-50,1 1,-25-26,25 1,0 0,0-1,-1-24,1 25,25-1,-25 1,-25 24,49 1,-49 24,25 0,0 0,-25 25,0 0,0 0,0 0,0 0,0 0,0-25,0 25,25-24,0-1,-25-25</inkml:trace>
  <inkml:trace contextRef="#ctx0" brushRef="#br0" timeOffset="129615.4134">14982 8806,'0'0,"0"0,0 0,0 24,0-24,0 25,0-25,0 25,0 0,0 0,0-1,0 1,0 0,25 0,-25-25,25 25,-1-25,-24-25,50 0,-25 25,0-74,24 24,1 0,-1-24,26 0,-25-26,-1 26,1 24,-1-24,1 24,0 26,-26-26,1 25,-25 25,25-25,-25 25,0 0,0 0,0 0,0 0,0 0,0 0,0 0,0 0,0 0,0 0,0-24,0-1,25 0</inkml:trace>
  <inkml:trace contextRef="#ctx0" brushRef="#br0" timeOffset="130695.4753">16247 8806,'0'0,"0"0,0 0,0 24,0-24,0 25,0-25,25 25,-25-25,25 0,-1 0,1-25,0 25,0-49,25-1,-1-24,26 24,-26-24,1-1,24 26,-24-1,-1 0,-24 26,0-1,0 0,0 25,-25 0,0 0,0 0,0 0,0 25,0-25,24 0,-24 0,0 0,0-25,25 25,0-50</inkml:trace>
  <inkml:trace contextRef="#ctx0" brushRef="#br0" timeOffset="131795.5382">18653 5482,'0'-25,"-25"0,1 0,-26 25,0 0,1 25,-26 0,26 0,-1 0,0-1,26-24,24 0,24-24,26-1,24-25,-24 25,49 25,-49-24,24 24,-49 24,0 1,-25 25,-25 24,0 1,-24-1,-1-24,25 24,0-49,25 0,25-50,50 0,-1-25,25 1,1-1,-1 1,0-1,-49 25,-1 50,-49 0,-25 24,-24 26,-1-1,-24 1,24-26,-24 26,49-50,0-1,25-24,25-24,25-26,24-24,25-1,0-49,25 25</inkml:trace>
  <inkml:trace contextRef="#ctx0" brushRef="#br0" timeOffset="133905.6589">21605 4862,'0'0,"0"0,0 0,25 0,-25 0,0 0,-25 0,0 25,25-25,-25 24,-24-24,24 25,-25 25,25-25,-24-1,-1 1,1 0,24 0,0 0,-25-1,50-24,-24 25,-1-25,25 25,0-25,0 0,0 0,0 0,0 0,0 0,0 0,0 0,0 0,0 0,0 0,0 0,0 0,0 0,0 0,0 0,0 0,0 0,0 0,0 0,0 0,0 25,0-25,0 0,0 0,0 0,0 0,0 0,0 0,0 0,-25 0,25 0,0 0,0 0,0 0,0 0,25 0,-25 0,0 25,25-25,-1 0,-24 0,25 24,0-24,25 25,-26 0,1-25,0 25,25-25,-26 25,1-25,0 24,-25-24,25 0,-25 0,0 0,0 0,0 0,0 0,0 0,0 0,0 0,0 0,0 0,0 0,0 0,0 0,0 0,0 0,0 0,0 0,0 0,0 25,0 0,-25 0,25 0,0-25,0 24,0 1,-25-25,25 25,0-25,0 0,0 25,0-25,0 0,0 0,25 0,-25 0,0 0,25 0,0 0,-25 0,24 0,1 0,0 0,0 0,0 0,-25 25,24-25,1 0,-25 24,25-24,-25 0,0 0,0 0,0 0,25 25,-25-25,0 0,0 0,0 0,0-25,0 25,-25-24,25 24,0-25,0 0,0 25,0-25,0 0,0 1,0-1,0 0,0 0,25 0,-25 25,0-24,0 24,0 0,0-25,0 25,0 0,0 0,0 0,0 0,0 0,0 0,0 0,0 0,0 0,0 0,0 0,0 0,0 0,0 0,0 0,0 0,0 0,0 0,0 0,0 0,25 0,-25 0,0 0,0 0,25 0,-1 0,-24 0,50 0,-25 0,0 0,-1 0,1 0,0 0,25 0,-26 0,1 0,-25 0,0 25,0-25,25 0,-25 0,0 0,0 0,0 0,0 0,-25-25,25 25,0-25,0 25,0-25,0 25,-25-25,1 1,24-1,-25 0,0 0,0-24,0 24,1 0,-1 0,0 0,0 1,0-1,25 0,-24 25,24-25,0 25,-25 0,25 0,0 0,25 0,-25 0</inkml:trace>
  <inkml:trace contextRef="#ctx0" brushRef="#br0" timeOffset="147615.4431">24036 11683,'0'-25,"-50"0,1 1,-1-1,-25 25,1-25,0 0,-26 0,1 25,-25-24,25 24,-25 0,0 0,-25 24,25-24,0 25,-25 25,25-25,-25-1,1 26,24 24,-25-24,25 0,0 24,0 0,24 1,-24-1,25 26,25-1,-25 0,24 0,26 25,-26 0,25 0,1 0,24 0,0 25,0 0,25-25,0 25,0 0,25-25,0 24,25-24,-1 1,1-1,49 0,-24-25,24 25,25-50,-25 25,50-49,0 49,-1-49,1-1,25 1,0 0,-1-25,1 24,-1-24,1-25,0 25,-1-25,1-25,0 25,-26-25,1 25,0-25,-25-24,25 24,-50-25,0 1,1-1,-1-24,-25-1,1-24,-1 0,-24 0,-1-1,1 1,-25-50,0 25,-1 0,1-25,-25 25,25-24,-25-26,0 25,0 0,-25-24,25 24,-25-25,-24 25,-1 1,1-1,-26 0,-24 0,0 50,-1-25,1 25,-25-1,25 26,-25 0,0 24,0 0,0 1,25 24,-25 0</inkml:trace>
  <inkml:trace contextRef="#ctx0" brushRef="#br0" timeOffset="148839.5131">21679 9996,'0'-49,"-25"24,25-25,-24 25,-1 1,0-1,25 25,-25 0,0 0,1 0,24 25,-25 24,25-24,-25 25,25-1,0 1,0 24,0-24,0 24,25 1,0-1,-25 25,24-24,1-1,0 1,0-1,0-24,-25 24,24-24,1-1,-25 1,0-25,0 24,0-49,0 0,0 0,0 0,-25 0</inkml:trace>
  <inkml:trace contextRef="#ctx0" brushRef="#br0" timeOffset="149372.5436">21530 10964,'0'-25,"0"0,25-25,-25 26,0-1,25-25,-25 1,25 24,0-25,-25 25,24-24,-24 24,0 0,25 0,-25 25,0 0,25 0,-25 0,25 25,0-25,-25 25,25 0,-1 0,1-1,-25 1,25-25,-25 0,0 25,0-25,0 25,-25-25,0 0,1 0,-1 0,0 0,0 0,0 0,25 0,0 0,-25-25,50 0,-25 25,25-25,0 1,0-1,0 0,-1 0,26 25,-50 0,50 0,-50 0,0 25,24-25,-24 25,0 0,0-25,0 24,0-24,0 0,0-24,0-1</inkml:trace>
  <inkml:trace contextRef="#ctx0" brushRef="#br0" timeOffset="149547.5533">21903 10071,'0'-25,"0"25,-25 0,25 0,0 25,0 0,0 24,0-24,0 0,25 24,-25 1,24-25</inkml:trace>
  <inkml:trace contextRef="#ctx0" brushRef="#br0" timeOffset="149886.573">22126 10319,'0'0,"0"0,0 0,0 0,0 0,-25 0,25 25,-25-25,25 24,0 1,0 0,0 0,25 0,0-1,0-24,-1 25,1 0,0 0,0 0,-25-1,0 1,-25-25,25 25,-25-25,0 0,1 0,-1 0,25-25</inkml:trace>
  <inkml:trace contextRef="#ctx0" brushRef="#br0" timeOffset="151203.6483">18579 1265,'0'99,"25"-24,-1 24,-24 25,25 0,0-25,0 25,-25-25,25-24,-1-26,-24 1,0-50,0 0,-24-25,-1-24,0-1,0-24,-24-26,24-24,-25 25,25-25,0 0,1 25,24 0,0 49,24-24,-24 74,50-50,0 50,-1 25,-24 0,0 24,0-24,0 25,-25-1,0 1,0-25,-25 24,0-49,25 25,-25-25,0 0,1 25,24-25,0 0,0 0,24 0,1 0,0 0,25 0,-1 0,1-25,24 0,-49-24,25 24,-1 0,-49 25,75-99,-75 99,0-75,0 75,-25-74,25 74,-50-25,50 25,-49 25,-1 25,50-1,-25-24,25 49,0-24,0 24,25-24,-25 0,25-1,0-24,-1 0,-24 0,25-25,-25 0,0 0,25 0,-25 0,0 0,0 0,0 0,0 0,0 0,0 0,0 0,0 0,25 0,-25 0,0 0,0 0,25 25,-25-25,0 0,0-25,0 25,0 0,0 0,0 0,0 0,0-25,0 25</inkml:trace>
  <inkml:trace contextRef="#ctx0" brushRef="#br0" timeOffset="151525.6667">18678 1587,'0'0,"0"0,0 0,0 0,0 25,25-25,0 50,-1-25,1 24,0 1,0 0,0-1,-1 1,1-25,0 24,-25-49,0 25,25-25,-25-25,0 0,0 1</inkml:trace>
  <inkml:trace contextRef="#ctx0" brushRef="#br0" timeOffset="151869.6863">19199 1290,'25'25,"-25"24,24 1,1-1,0 26,0-1,24 26,1-26,-25 0,0 1,-1-1,-24 1,25-26,-50 1,25-25,-24-1,-1-24,-25-24,1-26,-1 0,0-49,1 0</inkml:trace>
  <inkml:trace contextRef="#ctx0" brushRef="#br0" timeOffset="152021.6951">19100 1091,'49'0,"-49"0,50 0,-50 0,74 0,-74 0,50 0,-50 0,49-24,-49 24</inkml:trace>
  <inkml:trace contextRef="#ctx0" brushRef="#br0" timeOffset="152278.7098">19546 1265,'0'25,"25"0,-25-25,0 0,50 24,-50-24,0 0,0-49,0 49,0-50,0 50,0 0,-50-49,50 49,-25 24,0 26,25-25,25 24,-25 1,25 0,0-26,0 1,24 0,1-50,-1 25</inkml:trace>
  <inkml:trace contextRef="#ctx0" brushRef="#br0" timeOffset="152459.7202">19968 868,'0'0,"0"0,0 0,-50 75,50-26,25 26,-25-26,0-49,25 75,-25-75,25 49,-25-49,0 0,49-74</inkml:trace>
  <inkml:trace contextRef="#ctx0" brushRef="#br0" timeOffset="153083.7558">20017 695,'0'-50,"0"50,0-50,0 50,0 75,0-26,25 26,0-1,-25 25,0-24,25-1,-25-24,0-50,0 74,0-74,0 0,0 0,-25-49,25 49,0-75,0 75,50-74,-50 74,24-50,-24 50,50 0,-50 0,0 0,0 0,0 0,0 0,0 0,0 0,0 0,50 25,-50-25,0 0,0 0,49-50,-49 50,0 0,50 0,-50 0,0 0,0 0,25 75,-25-75,0 0,0 0,49 25,-49-25,0 0,50-50,-50 50,49-74,-24 24,-25-24,0 24,0-49,-25 24,1-24,-1 25,0-1,0 26,25 49,-49-75,49 75,0 0,0 0,0 0,0 75,0-75,0 0,24 49,-24-49,0 50</inkml:trace>
  <inkml:trace contextRef="#ctx0" brushRef="#br0" timeOffset="153259.7659">19968 868,'49'25,"1"-25,24-25,1 0,-1 1,-24-1,-1 0,-49 25</inkml:trace>
  <inkml:trace contextRef="#ctx0" brushRef="#br0" timeOffset="187188.7065">3200 10269,'0'0,"0"0,0 25,0-25,0 0,0 0,0 0,-25 0,0-25,0 25,-24-25,-1 25,25-24,-49-1,0 0,24 0,-24 0,-26 1,26-1,-25-25,24 25,-24 0,0 1,0-1,-1 0,1 0,0 0,0 1,-1-1,26 25,-25 0,24-25,-24 25,50-25,-26 25,26 0,-26 0,26 0,24 0,25 0,-75 25,75-25,-49 25,49-25,-25 25,25-25,-50 49,50-49,-24 75,24-75,-50 99,50-49,-25-1,0 26,1 24,-1-50,25 51,-50-1,50 0,-25 0,0 0,1 25,24 0,0 1,-25-26,25 25,0 0,0-25,0 25,0 0,0-25,0 0,-25 26,25-26,0 0,-25 25,0-50,25 50,-24-49,-1 24,0-25,0 1,25-1,-25-24,1 0,24-50,0 74,0-74,0 0,49 74,-49-74,75 0,-26 0,1 0,24-24,1 24,-1-25,1 25,-1-25,25 25,-24-25,49 25,-25-25,0 25,0-24,25 24,0 0,-24-25,48 25,-24 0,25-25,-25 25,0-25,25 0,0 0,0 1,0-1,-1 25,-24-25,25 25,-25-25,0 25,0-25,0 25,-24-24,-1 24,0 0,0 0,-24-25,24 50,-50-25,26 0,-26 0,26 24,-26 1,1-25,0 25,-25-25,24 0,-24 0,0 0,24-25,-24 0,0 1,25-26,-26-24,1-1,0 1,25-25,-1-1,-24-24,0 25,0-25,24 0,-49 0,25 0,0 0,-25 25,0-25,0 25,0-25,-25 24,0 1,25 25,-49-26,49 26,-50-25,25 49,0-24,-24-1,24 26,-25-26,-24 26,24-1,-24-24,24 24,-49 25,0-49,0 24,-1 25,-24 1,-24-26,-1 25,0 0,-25 1,1 24,-1 0,-24 24,24-24,0 25,1 0,24 0,0 0,25-25,50 0,-1-25,50-25,25 1</inkml:trace>
  <inkml:trace contextRef="#ctx0" brushRef="#br0" timeOffset="188559.785">5234 12452,'0'0,"0"0,0-50,0 26,-25-51,25 26,0-1,0-25,0 26,-25-26,25 51,0-1,0 0,0 25,25 25,0 24,0 1,24 0,-24 24,25-24,-1 24,1-49,-25 25,-1-26,1-24,0 25,-25-25,0-25,-25 1,0-1,-24 0,-1 0,1 0,-26 1,26-1,-1 0,0 25,26 0,-1 0,25 0,0 0,25-25,-1 0,1 0,25 25,-25-49,24 24,1-25,-25 26,24-1,-24 25,-25-25,0 25,25 25,-50 24,0 1,25 24,-49-24,24 25,0-1,0-24,-24 24,49-49,-25 0,0-1,25-24,0-24,0-1,0-25</inkml:trace>
  <inkml:trace contextRef="#ctx0" brushRef="#br0" timeOffset="211718.1095">1836 843,'0'0,"24"-49,-24 49,0 0,0-50,0 50,0 0,50-74,-50 74,0 0,25-50,-25 50,74-25,-24 1,-25-1,24 0,1 0,-1 0,1 25,-50 0,50-25,-50 25,0 0,0 0,0 0,0 0,24 50,-24-50,-24 99,24-49,0 0,-25 24,0-24,25-1,-25 1,25-1,0-49,0 100,0-100,-25 49,25-49,0 0,-24 50,24-50,0 0,0 0,0 0,0 0,0 0</inkml:trace>
  <inkml:trace contextRef="#ctx0" brushRef="#br0" timeOffset="211983.1243">2009 1166,'0'0,"0"0,0 0,0 0,0 0,75-25,-51 25,26 0,0 0,-1 0,1 0,-1 25,1-25,-25 25,-25-25,74 24,-74-24,50 0,-50 0,25 0,-25 0,49 0</inkml:trace>
  <inkml:trace contextRef="#ctx0" brushRef="#br0" timeOffset="212435.1505">2853 769,'0'-74,"0"74,24-50,-24 50,0 0,0 0,-49-25,49 25,-50 0,50 0,-74 75,74-75,-50 99,25-50,25 26,0-26,0 26,25-26,0 26,25-26,-1 1,1-25,-1-25,26 0,-26 0,1-25,0 0,-1 0,-24-49,0 24,-25-24,0 0,0-1,-25 1,0-1,-24 26,-1-1,25 25,-24 1,-1 24,0 24,50-24,-49 50,49-50,-25 99,25-99,50 75,-50-75</inkml:trace>
  <inkml:trace contextRef="#ctx0" brushRef="#br0" timeOffset="213116.1893">3646 670,'0'0,"25"-50,-25 50,0 0,0 0,0 0,-25-49,25 49,0 0,0 0,0 0,-49-25,49 25,0 0,0 0,-50 25,50-25,0 0,-50 49,50-49,-24 99,-1-49,0-25,25 24,0 26,0-50,0 49,0-74,50 74,-50-74,49 50,1-25,-1 0,-24-25,25 0,0-25,-1 25,1-25,-25-25,-25 50,74-74,-74 24,25 1,0-1,-25-24,0 24,-25 1,0-1,25 50,-50-74,50 74,-49-25,49 25,-75 0,75 0,-74 25,74-25,-50 24,50-24,0 0</inkml:trace>
  <inkml:trace contextRef="#ctx0" brushRef="#br0" timeOffset="238215.6251">1042 7665,'0'0,"0"0,0 0,0 0,0 74,0-24,25-1,-25 50,0 1,0-1,24 25,-24-25,25 0,-25-24,25 24,0-49,-25-1,0-49,25 75,-25-75,0 0,0 0,0 0,-25-75,25 1</inkml:trace>
  <inkml:trace contextRef="#ctx0" brushRef="#br0" timeOffset="238511.642">1414 7640,'0'25,"25"-25,-25 49,0 1,24-1,-24 26,0 24,0-24,0 24,0 0,25-25,-25 26,25-26,-25-24,0-1,0 1,25-25,-25-1,0 1,0-25,0 0,0 0,0-25,0 1,0-1</inkml:trace>
  <inkml:trace contextRef="#ctx0" brushRef="#br0" timeOffset="239170.6797">2183 7863,'0'0,"0"0,-25 0,25 0,-25 0,25 0,-25 0,1 0,24 0,-25 0,0 25,0 0,0-1,1 26,-1-25,0 49,25 1,-25-1,25 1,0-1,25 0,-25 1,25-26,0 1,24 0,-24-50,25 0,-1 0,1 0,-1-25,1-25,0 1,-1-26,-24 1,0-1,0-24,-25 25,0-25,0 24,0 1,-25-1,-25 50,1 1,-1 24,25 0,-24 49,-1-49,25 50,25-1,-25-24,25 0</inkml:trace>
  <inkml:trace contextRef="#ctx0" brushRef="#br0" timeOffset="239567.7024">2729 7937,'0'-24,"24"-1,-24 0,0 25,-24-25,24 50,-25 25,0-1,-25 26,50 24,-25-25,25 50,0-49,25 24,25-49,0-1,24 1,0-50,1-25,-1 0,1-24,-1-1,-24-49,-26 0,1-25,-25 24,-25-24,1 25,-26 25,0-1,-24 26,24 24,1 25,-1 0,25 0,1 0,24 0</inkml:trace>
  <inkml:trace contextRef="#ctx0" brushRef="#br0" timeOffset="240466.7539">3274 7169,'-25'0,"25"-25,-49 25,24-25,0 0,-24 25,-26-25,26 1,-26 24,-24 0,25-25,-51 25,26 0,-25-25,0 25,0 0,-25 25,25-25,-24 0,23 25,1-25,25 24,-25-24,50 25,-25 0,24 0,26-25,-1 25,0-1,50-24,-49 75,49-75,-25 99,0-49,25 24,-25 0,25 26,0 24,-24-25,-1 50,25-25,-25 25,25-25,-25 0,25 0,0 0,25-25,0 0,0-24,-1-26,51 1,-26-25,1 24,49-49,-24 25,24-25,-25 0,25 0,25 0,-24 0,24 0,-25 25,25-25,0 25,25-25,0 0,-1 0,26 24,-25-24,49-24,-49 24,0-25,25 0,-50-25,0 1,-25 24,0-49,-24 24,-26-25,1 1,-25 24,-25-49,0 25,-25-25,0-1,-25-24,1 25,-1-25,-24 0,24 25,-24-25,-1 25,1-25,-1 24,1 1,0-25,-1 50,1-25</inkml:trace>
  <inkml:trace contextRef="#ctx0" brushRef="#br0" timeOffset="241069.7884">1067 6896,'-50'49,"50"-49,0 0,0 0,50-74,-50 74,49-75,-24 1,0 0,0-1,-1 26,1-26,0 26,0-1,-25 25,25 0,-1 25,1 25,-25 0,25 0,0 49,0-24,-1-1,1 1,0 0,-25-26,25 1,-25 0,0-25,0 0,-25 0,0 0,0-25,-24 25,24 0,0-25,0 1,1-1,-1 0,25 0,0 25,25-25</inkml:trace>
  <inkml:trace contextRef="#ctx0" brushRef="#br0" timeOffset="241302.8017">1761 6424,'25'0,"-25"0,0 0,-25 25,0-25,1 25,-26 0,25 0,-25-1,26 26,-1 0,25-1,0 1,0-1,49-24,-24 25,0-50,25 0,-25 0,24 0</inkml:trace>
  <inkml:trace contextRef="#ctx0" brushRef="#br0" timeOffset="241506.8134">2034 6474,'0'0,"-25"-25,0 50,-24-25,49 25,-25 0,0 24,0 1,25-1,0-24,0 25,0-1,25-24,0 25,0-50,0 0,-1 0,26 0</inkml:trace>
  <inkml:trace contextRef="#ctx0" brushRef="#br0" timeOffset="242224.8543">2232 6648,'0'24,"0"1,25-25,-25 0,25 0,0 0,0 0,-1 0,1-25,-25 25,25-24,-25-1,-25 0,25 25,-25 0,1 0,-26 0,25 25,0 0,1-1,-1 1,25 0,0 25,0-26,25 1,-1-25,1 25,0-25,25 0,-26 0,1 0,-25-25,25 25,0 0,-25 0,0 0,0 25,0 0,0-25,25 50,-25-1,0 1,0-1,0 26,24-26,-24-24,25 25,-25-25,0-25,0 0,0 0,0-50,0 0,0 1,0-26,0 1,0-25,0-1,25 26,0 0,-25-1,25 26,-1 49,1-25,0 50,0-25,-25 24,25 26,-25-25,0 24,-25-24,25 0,-25 0,0-25,25 0,-25 0,25 0,0-25,0 0</inkml:trace>
  <inkml:trace contextRef="#ctx0" brushRef="#br0" timeOffset="242959.8963">2778 6102,'0'0,"0"0,0 50,0-1,0 1,25 24,-25 1,0-1,0 0,0 26,0-51,0 26,0-51,0 1,-25-25,25 0,-25-25,25 1,-24-1,24-25,0 50,0-49,24 49,1-25,0 25,0-25,24 25,-24-25,25 25,-25 0,-1-25,1 25,0 0,-25-24,0 24,0 0,0 0,-25 0,25 24,-25 1,1 0,-1 25,25-26,0 1,0 0,25 0,-1-25,26 0,-25 0,24 0,1-25,-25 25,0-25,-1 25,-24 0,0 0,25 0,-25 0,0 0,0 25,25 0,-25-25,50 0,-26 0,1-25,0 0,25 0,-50-24,24-26,-24 26,0-50,-24 24,-1-24,0 25,-25-26,26 51,-26-26,50 51,-50-1,50 25,-24-25,24 25,0 25,0-25,0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4T03:42:21.3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14312 8483,'0'0,"0"0,-25 0,25-25,0 25,-24 0,24 0,0 0,0 0,-25 25,25-25,0 25,0 0,0 0,0 24,0 1,25-25,-25-1,0 1,24-25,1 25,-25-25,25-25,0 25,-25-25,25 1,-25-1,0 0,0 0,0-24,0 24,0 0,0 0,-25 0,25 1,-25-1,0 25,0 0,1 0,24 25,-25-1,0 1,25 25,0-25,0 24,0 1,0-25,0 24,25-24,-25-25,25 25,-1-50,-24 25,25-25,0 0,-25 1,25 24,-25-25,0 0,0 0,0 0,-25 1,0 24,25-25,-25 25,1 0,-1 0,25 0,-25 25,25-1,0 1,0 0,0 25,25-50,-25 24,25 1,-25-25,24 0,-24 0,25 0,-25-25,0 25,25-24,-25-1,0 25,0-25,0 0,0 25,-25-25,25 25,0 0,-25 0,1 0,24 25,0 0,0-25,0 25,0 0,24-25,-24 24,25-24,-25 0,25-24,0 24,-25-25,0 25,25-25,-25 0,0 0,-25 1,25 24,0-25,-25 25,0 0,25 0,-25 0,25 25,-24-1,24 1,0 0,0 0,0 0,0-25,24 24,-24-24,25 0,-25 0,0-24,25 24,-25 0,0-25,0 0,0 0,-25 25,25-25,0 25,-25-24,1 24,24 0,-25 24,25 1,0-25,0 25,0 0,25 0,-25-25,24 0,-24 24,25-48,-25 24,25 0,0-25,-25 0,0 0,0 0,0 1,0-1,-25 0,0 0,25 25,-25-25,1 25,24 0,0 25,0-25,0 25,0 0,0 0,0-25,24 24,-24 1,0-25,25 0,-25 0,0 0,0 0,0 0,0 0,-25 0,25 0,-24 0,24 0,-25 0,0 25,25-25</inkml:trace>
  <inkml:trace contextRef="#ctx0" brushRef="#br0" timeOffset="2397.1371">9773 3795,'0'0,"-25"-25,25 25,0 0,-25 25,25-25,-24 25,24-25,0 25,-25 0,25-1,0 1,0 0,0-25,25 25,-25-25,24 25,-24-50,25 25,-25-25,25 0,-25 25,25-25,-25 1,0-1,0 0,-25 0,25 25,-25-25,25 25,-49 0,49 0,-25 25,0-25,0 25,25 0,0 24,0-24,0 0,0 0,25 0,-25-1,25-24,0 0,-1 0,1 0,-25-24,25-1,-25-25,25 50,-25-49,0 24,0 0,0 0,0 0,-25 1,0 24,25 0,-25 0,1 0,24 24,-25 26,25-25,0 24,0-24,25 0,-25 0,24 0,-24-1,25-24,0 0,-25-24,0-1,25 0,-25 0,0 0,0 1,-25-1,25 0,0 25,-25 0,25 0,-25 25,1 0,24-1,0 1,0 0,24 25,1-50,-25 24,25-24,-25 0,25 0,0-24,-25-1,0 0,0 0,-25 0,0 1,25-1,-25 25,-24 0,24 0,0 25,0-1,0 1,25 25,-24-1,24-24,0 0,0 0,0 0,24-25,-24 0,25-25,-25 0,25 25,-25-25,0 0,25-24,-25 24,0 0,-25 25,25-25,0 25,0 0,0 0,-25 25,25-25,0 25,0 0,0 0,0-1,25-24,-25 0,0 25,0-25,0-25,25 25,-25-24,0-1,0-25,25 50,-25-49</inkml:trace>
  <inkml:trace contextRef="#ctx0" brushRef="#br0" timeOffset="5461.3124">14263 8533,'0'0,"0"0,0 0,-25 25,25-25,-25 0,25 24,-25-24,25 0,-25 0,1 0,24 0,-25 0,0 0,0-24,-24 24,24-25,-25 25,1-25,24 0,-25 0,1 1,-1-1,0 0,1 0,-1 0,1-24,-1 24,0-25,1 26,24-26,-25 0,1 1,-1-1,0 0,1 1,24-26,-25 26,26-26,-26 1,25 0,-24-1,24 1,0-1,0 1,-24 0,24-1,0 1,0-1,0 1,1-1,-26 1,50 0,-50-1,26 26,-1-26,0 1,0 24,0-24,1 24,-1-24,0 24,0-24,-24 24,24-24,0 24,-25-24,25 24,-24 0,24-24,0 24,-24-24,24 24,0 1,-25-26,26 26,-1-1,-25-24,25 24,-24 1,24-1,-25-24,1 49,24-50,-25 26,1 24,24-25,-25 1,1-1,-1 0,25 26,-24-26,-1 0,25 26,-24-26,-1 25,0 0,26 1,-26-26,0 25,1 0,24-24,-25 24,1 0,24 0,-25 1,1 24,24-25,0 0,-24 25,24 0,-25-25,25 25,1 0,-1 0,0 0,0 0,25 0,-25 0,1 0,24 0,-25 0,25 0,0 0,-25 0,25 0,0 0,0 0,0 0,0 0,0 0,0 0,0 0,0 0,0 0,0 0,0 0,0 0,0 0,0 0,0 0,0 0,0 0,0 0,0 0,0 25,25-25,0 25,-25 0,0-1,24 1,1-25,-25 25,25 0,-25-25,25 25,0-25,-25 0,0 24,0-24,0 0,0 0,0 0,0 0,0-24,-25 24,25-25,-25 0,0 25,0-25,1 0,-1 1,0-1,0 25,0-25,1 0,24 25,-25 0,0 0,25 0,0 0,0-25,0 25,-25 0,25 0,25-24,-25 24,0 0,0-25,25 25,0-25,-1 25,1 0,0-25,0 25,0-25,24 25,-24-24,0 24,0 0,-1 0,1-25,-25 25,0 0,0 0,25 0,-25 0,0 0,0 0,0 0,0 0,0 0,0 0,0 0,0 0,0 0,-25 0,25 25,0-25,0 24,0 1,-25 25,25-1,0-24,0 25,0-1,0 1,-24-25,24 0,0-1,0 1,0-25,0 0,0 0,24-25,-24 1,0-1,0 0,0-25,0 1,0-1,0 25,-24 1,24-1,0 0,-25 25,25 0,-25 0,25 25,0 0,-25-1,25 1,0 0,-25 0,25-25,0 0,0 0,0 0,0 0,0-25,0 0,0 25,0-25,-24 25,24-24,0 24,0 0,0 0,0 24,0-24,0 25,0-25,0 0,24 0,-24 0,0 0,0 0,0-25,0 25,0-24,-24 24,24-25,-25 25,25 0,-25 0,25 0,0 25,-25-25,25 24,0-24,0 0,0 25,25-25,-25 0,25 0,0 25,-25-25,49 0,-24 0,0 0,0 0,-1 0,-24-25,25 25,0 0</inkml:trace>
  <inkml:trace contextRef="#ctx0" brushRef="#br0" timeOffset="31431.7978">19447 7317,'25'0,"-50"-24,50 24,-25 0,0-25,0 25,0 0,0 0,0 0,0-25,0 25,24 0,-24 0,25 0,0-25,0 25,0 0,0-25,24 25,1 0,-1 0,-24-24,25 24,-1-25,26 25,-26-25,1 25,0-25,-1 25,1 0,-25 0,24-25,-24 25,0 0,0 25,-25-25,0 0,0 0,24 0,-24 0,0 0,25 0,-50 0,25 0,0 0,0 0</inkml:trace>
  <inkml:trace contextRef="#ctx0" brushRef="#br0" timeOffset="32109.8366">19621 7441,'0'-24,"0"24,0 0,0 0,0 0,0 0,0-25,0 25,0 0,0 0,0 0,0 0,0 0,0 0,0 0,24 0,-24 0,25-25,-25 25,25 0,0 0,0 0,-1 0,26-25,-25 25,24 0,1-25,-25 25,24-24,1 24,-25 0,24-25,-24 25,0 0,0-25,0 25,-25 0,24 0,1 0,-25 0,0 0,0 0,0 0,0 0,0 0,0 0,0 0,0 0,0 25,0-25,0 0,0-25,25 25</inkml:trace>
  <inkml:trace contextRef="#ctx0" brushRef="#br0" timeOffset="32731.8721">21506 6400,'0'0,"0"0,0 0,0-25,74-50,-49 100,-25-25,0 25,0-25,0 25,0 24,0-24,0 0,0 0,0 0,0-1,0 1,0 0,0 0,0 0,0-25,0 0,0 0,0 0,0 0</inkml:trace>
  <inkml:trace contextRef="#ctx0" brushRef="#br0" timeOffset="32987.8868">21332 6300,'0'-24,"-25"24,25-25,0 0,25 25,0-25,0 25,-1 0,26-25,-25 1,24 24,1-25,-25 25,24-25,1-25,0 50,-50-24,49 48,-24-48</inkml:trace>
  <inkml:trace contextRef="#ctx0" brushRef="#br0" timeOffset="33410.911">21704 6672,'0'25,"25"-25,-25 0,0 0,0 0,0 0,0 0,-25 0,25 0,0-25,0 1,0-1,0-25,0 25,0 1,0-1,0 0,25 0,-25 0,0 25,25-24,-25 24,25 0,-1 0,-24 0,25 0</inkml:trace>
  <inkml:trace contextRef="#ctx0" brushRef="#br0" timeOffset="33776.9318">21927 6623,'0'0,"-24"25,24-25,0 0,0 0,0 24,24-24,-24 25,25-25,0 0,-25 0,25-25,0 25,-25-24,24-1,-24 0,25 0,-25 0,0 1,-25-1,25 0,25 0,-50 0,25 25,-24-49,24 49</inkml:trace>
  <inkml:trace contextRef="#ctx0" brushRef="#br0" timeOffset="34147.9531">22126 6548,'0'0,"25"25,-1-50,-24 1,25 24,0 0,0-25,0 0,-25 0,24 0,-24 25,0-24,0 24,0-25,-24 25,24 0,-25 0,0 0,0 25,25-1,-25 1,1 0,24 25,0-26,0 1,0 0,0 25,24-26,-24 1,25-25,0 0,0 0,0 0,-1 0,1 0,0-25,25 1</inkml:trace>
  <inkml:trace contextRef="#ctx0" brushRef="#br0" timeOffset="34591.9785">22796 6350,'24'0,"-24"0,25 0,0 0,0 0,-25 0,25 0,-1 0,-24 0,25 0,0-50,-25 50,0 0,25 0,-25 0</inkml:trace>
  <inkml:trace contextRef="#ctx0" brushRef="#br0" timeOffset="34832.9923">22721 6400,'25'24,"-25"-24,25 0,49 100,-49-100,0 0,-25 0,25 0,-1 0,-24 0,50 0,-50 0,25 0,-25-25</inkml:trace>
  <inkml:trace contextRef="#ctx0" brushRef="#br0" timeOffset="35058.0052">23217 6375,'25'-25,"-25"25,25 0,0 0,-25 0,24-25,-24 25,25 0,-25 0,0 0,0 0</inkml:trace>
  <inkml:trace contextRef="#ctx0" brushRef="#br0" timeOffset="35314.0198">23168 6474,'0'25,"0"-25,0 25,0-25,24 0,-24 0,0 0,25 0,0 0,-25 0,0 0,25 0,-25 0,25 0,-1 0,1 0,-25-25</inkml:trace>
  <inkml:trace contextRef="#ctx0" brushRef="#br0" timeOffset="35689.0413">23763 6127,'0'0,"0"0,0 25,25 24,-25-24,0 0,0 49,0-49,0 25,24 24,-24-24,0-26,-24 1,48 25,1-50,0 49,-25-49</inkml:trace>
  <inkml:trace contextRef="#ctx0" brushRef="#br0" timeOffset="36493.0873">21307 7293,'0'49,"0"-24,0 0,25 24,-25-24,0 0,0 0,0-25,0 25,0-25,0 0,0 0,0-25,-25 0,25 0,-25 0,1 1,24-26,-25 25,0-24,25 24,0-25,0 25,0-24,0 24,25 0,0 0,-1 1,26-1,-25 25,0-25,-1 0,26 25,0-25,-26 25</inkml:trace>
  <inkml:trace contextRef="#ctx0" brushRef="#br0" timeOffset="36812.1055">21233 7367,'25'0,"-25"0,24 0,1 0,0 0,25-25,-26 25,1 0,0-25,0 50,0-50,-1 25,1 0,0 25</inkml:trace>
  <inkml:trace contextRef="#ctx0" brushRef="#br0" timeOffset="37237.1288">21754 7491,'0'-25,"0"25,-25-25,0 1,0 24,0 0,1 24,-1-24,0 25,0 0,25 0,0-25,0 25,0-1,0-24,25 25,0-25,0 0,-25-25,24 25,-24 0,0 0,25 0,-25 0,0 0,0 0,25 0,-25 25,0-25,25 0,0 0,-25-25,25 25,-25-24,24-1</inkml:trace>
  <inkml:trace contextRef="#ctx0" brushRef="#br0" timeOffset="37469.1429">21828 7045,'0'24,"0"1,0 25,25-25,-25 24,0 1,0-1,25 1,-25-25,0 24,0 1,0-25,25-25,-25 0</inkml:trace>
  <inkml:trace contextRef="#ctx0" brushRef="#br0" timeOffset="37960.1712">22027 7367,'-25'0,"25"0,0 0,0 0,0 25,25 0,-25-1,24 1,1 0,-25 0,25 0,0-1,-25 1,0-25,0 25,0-25,-25 0,0 0,25 0,0 0,0 0,-25-25,25 25,0-25,25 25,-25-24,50-1,-50 0,25 0,24 0,-49-24,50 24,-50 0,25 0,-25 1,0-1,0 0,0 25,0 0,-25 0,25 0,-25 25,25 24,-25-24,25 0,0 25,0-1,0 1,25-50,0 25,0-1,-25 1,49-25,-49-25</inkml:trace>
  <inkml:trace contextRef="#ctx0" brushRef="#br0" timeOffset="38259.1883">22920 7169,'0'0,"0"24,0-24,24 0,-24 0,25 0,-25 0,25 0,0 0,-25 0,25 0,-1 0,1 0,-25 0,25 0,-25 0,25 0</inkml:trace>
  <inkml:trace contextRef="#ctx0" brushRef="#br0" timeOffset="38480.2008">22870 7392,'25'0,"-25"0,25 0,-1 0,-24-25,25 25,0 0,0 0,-25 25,0-50,49 25,-49 0,25 0</inkml:trace>
  <inkml:trace contextRef="#ctx0" brushRef="#br0" timeOffset="38727.2149">23292 7193,'0'0,"24"0,-24 0,25-24,-25 24,25 0,0 0,0 0,-25 0,24-50,1 75,-25-25,25 0,-25 0</inkml:trace>
  <inkml:trace contextRef="#ctx0" brushRef="#br0" timeOffset="38938.2265">23242 7367,'0'0,"25"0,-25 0,25 0,-1 0,1 0,-25 0,25 0,0-25,-25 25,25 0,-25 0,24 0,-24 0</inkml:trace>
  <inkml:trace contextRef="#ctx0" brushRef="#br0" timeOffset="39547.261">24036 7169,'0'-25,"-25"50,0-25,25 24,0-24,-25 25,25 0,-24 0,24 24,0-24,-25 0,25 25,25-1,-25-24,24 25,-24-50,50 49,-50-49,50 50,-50-50,49 0,-49 0,75 0,-75 0,49-50,-49 50,50-49,-50 49,49-75,-24 26,0-1,-25 0,0 1,-25-1,0 1,25 49,-24-75,24 75,-50-49,50 49,-74-25,49 50,25-25,0 0,-75 24,51-24,-1 50</inkml:trace>
  <inkml:trace contextRef="#ctx0" brushRef="#br0" timeOffset="44927.5695">14263 6350,'-25'-25,"0"25,25-25,-25 25,25 0,-25-24,25 24,-24 0,24 24,-25 1,25-25,0 25,-25 0,25 0,25-1,-25 1,0 0,25-25,-25 0,24 0,1 0,-25-25,25 0,-25 1,25-1,-25 0,0 0,0 0,-25 1,25-1,-25 25,25 0,-25 0,1 0,-1 0,25 25,-25 24,25-24,0 0,0 0,25-1,-25-24,25 25,-1-25,-24 0,25 0,-25-25,25 1,-25 24,0-25,0 0,0 25,0-25,-25 0,25 25,-25-24,25 24,-24 24,24-24,0 25,0 0,0-25,0 25,0 0,24-25,1 0,-25 0,25 0,-25-25,0 0,25 25,-25-25,0 0,0 25,-25-24,25 24,-25-25,25 50,-25-25,25 24,0-24,0 25,0 0,0 0,0-25,25 25,-25-25,25 0,-25 0,0-25,0 25,0-25,0 25,0-25,-25 0,0 25,1 0,24 0,-25 0,0 25,25-25,0 25,0 0,0 0,0-1,0-24,25 25,0-25,-25 0,24-25,-24 25,0 0,0-24,0-1,0 25,0-25,-24 25,24 0,0 0,0 0,0 0,0 0,0 0,0 25,0-25,24 0,1 25,-25-25,25-25,-25 25,25-25,-25 25,0-25,0 25,0-25,-25 25,25-24,-25 24,25 0,-25 0,1 0,24 24,-25 1,25 0,0-25,-25 25,50 0,-25-1,0-24,25 0,-25 0,0 0,0 0,24-24,-24 24,0 0,-24-25,24 25,0 0,24 25,-48-25,24 0,0 0,24-25</inkml:trace>
  <inkml:trace contextRef="#ctx0" brushRef="#br0" timeOffset="51273.9327">10914 10319,'0'0,"-25"0,0-25,25-74,-24 99,24 0,-25 0,0 0,25 25,0-1,0 1,25 0,-25 0,25 0,-25-1,24-24,1 0,0 0,-25-24,25 24,0-25,-25 0,0 0,0 0,0 1,-25 24,0 0,25 0,-25 0,0 24,25 1,-24 25,24-25,0-1,0 1,0 0,0-25,24 0,-24-25,25 0,-25 1,0-1,0 25,0-25,0 0,-25 25,1 0,24 25,-25 0,0-25,25 25,-25-1,25 1,0 0,0-25,25 0,-25-25,25 25,0-49,-1-1</inkml:trace>
  <inkml:trace contextRef="#ctx0" brushRef="#br0" timeOffset="53286.0478">14039 6573,'0'-25,"0"25,0-24,0-76,0 100,-24 0,24 0,0-24,0 24,0 0,0 0,-25-25,0 25,25 0,-25 0,0 0,25-25,-24 25,-26 0,0 0,26 0,-26 0,0 25,1-25,-1 25,1-25,24 24,-25 1,-24-25,24 25,1 0,-1 0,0-1,1 1,-1 0,0 25,1-26,-1 1,1 25,24-1,-25 1,1-25,-1 25,25-1,0 1,1-25,-26 24,50 1,-25-1,0-24,25 25,-24-1,-1 1,25-25,-25 24,25 1,0-25,0 24,-25 1,25 0,-25-26,25 26,0 0,0-1,0-24,-24 25,24-1,0-24,-25 25,25-1,0 1,0-25,-25 24,25 1,-25 0,25-26,0 26,-25 0,25-1,-24-24,24 25,-25-1,25 1,-25-25,25 24,-25 1,25-1,-25-24,0 25,25-25,-24 24,24-24,-25 0,25 0,-25 24,25-24,-25 0,0 25,25-26,-24 26,-1-25,25 0,-25 24,25-24,-25 0,0 0,25-1,-24 1,24 0,-25 0,25 0,0-25,-25 24,0 1,25-25,0 25,-25-25,25 25,-24 0,-1-25,25 24,-25 1,25 0,-25-25,25 25,-25 0,1-25,24 24,-25 1,0 0,0 0,25 0,-49-1,49-24,-50 25,50-25,-25 25,0 0,1-25,24 25,-25-25,0 25,0-25,0 24,25-24,-24 0,24 0,-25 25,25-25,0 0,0 0,-25 0,25 0,-25 0,25 0,0 0,0 0,0 0,0 0,0 0,-25 0,25 0,0 25,0-25,-25 0,25 0,0 0,-24 25,24-25,-25 25,25-25,0 24,-25-24,25 25,0-25,0 0,-25 25,25-25,0 0,0 0,-25 25,25-25,0 0,0 0,0 0,0 0,0 0,0 0,25 0,-25 0,0 0,0-50</inkml:trace>
  <inkml:trace contextRef="#ctx0" brushRef="#br0" timeOffset="68697.9293">12874 13643,'0'0,"0"0,0 0,99 0,-99 0,0 24,0-24,0 25,0-25,0 25,25-25,-25 0,24 0,1 0,-25-25,25 0,0 1,0-1,-1 0,1 0,25 0,-50 1,50-1,-50 25,24-25,1 25,-25-25,0 25,0 0,0 0,0 0,0 0,0 0,0-25,0 25,0 0,0 0</inkml:trace>
  <inkml:trace contextRef="#ctx0" brushRef="#br0" timeOffset="70368.0248">12874 14436,'0'0,"0"0,24-24,-24 24,0 0,0 0,0 0,0 0,0 0,0 0,0 0,0 0,0 0,0 0,0 0,0 0,0 0,0 0,0 0,25 0,0 0,0 0,-25 0,25 0,24 0,-24 0,0 0,24 0,-24 0,0 0,0 24,0-24,0 0,-1 0,-24 0,25 0,-25 0,0 0,0 0,0 0,0 0,0 0,0 0,0 0,0 0,0 0,0 0,0 0,0 25,0 0,0-25,0 25,0 24,0-24,0 25,0-1,0 1,0 24,0 1,0-1,0 1,0-26,-25 26,25-1,0-24,0-1,-24 1,24-25,0 0,0-1,0-24,0 0,0 25,0-25,0 0,0 0,0 0,0 0,-25-25,0 25,25 0,-25 0,0 0,0 25,-24-25,24 0,0 25,-24-25,24 25,0-25,0 25,25-25,-25 0,1 24,24-24,0 0,0 50,0-50,0 0,0 0,24 0</inkml:trace>
  <inkml:trace contextRef="#ctx0" brushRef="#br0" timeOffset="74308.2502">12948 15900,'-25'0,"25"25,0-25,-25 99,25-99,0 0,0 0,0 0,0 0,0 0,0 0,0 0,25 0,-25 25,25-25,0 0,0 24,-1-24,1 0,25 0,-25 25,-1-25,1 0,0 0,0-25,0 25,-25 0,25 0,-25 0,0 0,0 0,0 0,0 0,0 0,0 0,0 25,0-25,0 25,0 0,0 0,0-1,0 1,0 50,-25-26,25 26,0-1,0 1,0-1,0 25,0-24,0-1,0 0,0 1,-25-1,25 1,0-26,0 1,0-1,0 1,0-25,0 0,-25-1,25 1,0 0,0-25,0 0,0 25,0-25,0 0,0 0,0 0,0 0,-25 0,25 0,0 0,-25-25,25 25,-24 0,-1 0,0 0,0 0,0-25,1 25,-1 0,-25 0,25 0,1 0,24 0,-25 0,25 0,0 0,-25 25,25-25,0 25,0-25,0 0,25 50,-25-50,25 24</inkml:trace>
  <inkml:trace contextRef="#ctx0" brushRef="#br0" timeOffset="76120.3538">13345 15478,'0'-25,"0"25,-25-24,25 24,0 0,0 0,0 0,0 0,0 0,0 24,0-24,0 25,0-25,0 25,0 0,0 0,25-1,-25 1,0-25,0 25,25-25,-25 25,25-25,-25-25,24 25,1-25,0 0,0 1,0-1,24-25,-24 25,0 1,0-1,-1 25,-24 0,25-25,-25 25,25 0,-25 0,0 0,0 0,0 0,0 0,0-25,0 75,0-50,0 0,0 0,0 25</inkml:trace>
  <inkml:trace contextRef="#ctx0" brushRef="#br0" timeOffset="76893.398">13271 17661,'0'0,"-25"-25,25 25,0-99,0 99,0 0,0 0,0 0,-25 74,25-74,0 0,0 0,25 50,-25-50,0 0,25 25,-25-25,74-25,-49 0,0 0,24-24,1 24,-25 0,24-25,1 26,-25-1,-1 0,26 0,-25 25,-25 0,25-25,-1 25,-24 0,0 0,0 0,0 25,25-25,-25 0,0 25,0-25</inkml:trace>
  <inkml:trace contextRef="#ctx0" brushRef="#br0" timeOffset="89495.1188">13370 16743,'0'25,"-25"-25,25 0,0 25,-25-25,25 0,0 0,0 0,0 0,0-25,0 25,25 0,0-25,0 0,24 1,1 24,-1-50,26 25,-26 0,1-24,24 24,-24 0,0 0,-26 1,26-1,-25 0,0 25,-1-25,1 25,-25 0,0 0,0 0,0 50,0-75,0 50,0-50,0 25</inkml:trace>
  <inkml:trace contextRef="#ctx0" brushRef="#br0" timeOffset="90903.1994">13444 16520,'0'0,"0"-25,0 50,0-25,0 0,0 0,0 0,0 25,0-25,0 0,0 25,-25-1,1 1,24 0,-25 0,0 0,25-25,-25 24,25 1,-25 0,25-25,-24 25,24-25,0 0,0 25,0-25,0 0,0 24,0-24,0 0,0 0,0 0,0 0,0 25,0-25,0 0,24 0,-24 0,25 0,0 0,-25 0,25 25,0-25,-1 0,1 0,-25 0,25 0,0 0,-25 0,25 0,-25 25,0-25,0 0,0 0,24 0,-24 0,0 0,0 0,0 0,0 0,0-25,0 0,0 25,0-25,-24 1,24-26,0 25,0-24,-25 24,25-25,0 25,0 1,0-1,-25 0,25 25,0-25,0 25,0 0,0 0,0 0,0 0,25 25,-25 0,0 0,-25-1,25 26,0 0,0-26,0 1,0 0,0 0,0-25,0 0,0 0,0-25,0 0,0 0,0 1,0-1,0 25,0-25,0 25,-25 0,25 0,0 25,-25 0,25-25,-24 0,24 24,0-24,0 0,0 0,0 0,0-24,0 24,0-25,0 0,0 25,0 0,0 0,0 0,0 0,0 25,0-25,0 25,0-25,24 24,-24-24,0 0,25 0,-25 0,0-24,0 24,0 0,0 0,0 0,0 0,0 24,-25 1,25-25,0 0</inkml:trace>
  <inkml:trace contextRef="#ctx0" brushRef="#br0" timeOffset="112846.4544">13965 3795,'0'0,"0"0,0 0,0 0,0 25,0-25,0 25,0-25,0 25,0-25,0 24,0-24,0 25,0-25,25 0,-25 0,25 0,-25-25,24 25,-24-24,25-1,-25 0,0 0,0 0,0 1,-25 24,1 0,24 0,-25 0,25 24,-25 1,25 0,0 0,0 24,25-24,-25-25,25 25,-1-25,-24 0,25-25,-25 25,0-25,0 1,0-1,0 0,0 0,-25 25,1 0,24 25,-25-25,25 25,0-25,0 25,0-25,25 0,-25 0,24-25,-24 0,0 25,0-25,0 0,-24 25,24 0,-25 25,0 25,25-50,0 25,-25-1,50 1,-25-25,0 25,25-25</inkml:trace>
  <inkml:trace contextRef="#ctx0" brushRef="#br0" timeOffset="113859.5124">14139 11137,'-25'0,"25"0,-25 0,25 0,0 25,0 0,0-25,0 25,25 0,-25-25,25 0,-25 0,24-25,1 0,0 0,-25 0,0 25,25-25,-25 1,-25-1,25 25,0-25,-25 25,25 25,-25-25,1 25,24 24,0-24,0 0,0 0,24 0,1-25,-25 0,25-25,-25 0,25 0,-25 0,0 0,0 1,-25 24,25-25,0 25,-25 0,0 25,25-1,-24 1,24 0,0 0,0 0,24 0,-24-25,25 0,-25 0,25 0</inkml:trace>
  <inkml:trace contextRef="#ctx0" brushRef="#br0" timeOffset="114793.5658">14238 13469,'0'0,"0"0,0 0,0 0,-25 25,25 0,0-25,0 24,0 1,25-25,-25 0,25 0,-25 0,0 0,24-25,-24 1,0-1,0 0,0 25,0-25,0 25,-24 0,24 0,0 0,0 25,0-25,0 0,0 25,0-25,24 0,-24-25,25 0,-25 0,0 25,-25-24,25-1,-24 25,24 0,-25 0,0 0,25 25,0-1,0-24,0 25,0-25,25 0,-25 0,25 0,-25 0,0 0,24-25,-24 25,-24 0,24 25,-25-25,0 25,25 0,-25 0,25-1,-25 1,25 0,0-25,25 0,-25 0,0 25</inkml:trace>
  <inkml:trace contextRef="#ctx0" brushRef="#br0" timeOffset="115990.6343">14337 15776,'-25'0,"25"25,0-25,0 0,0 24,0 1,0-25,0 25,0 0,0-25,25 25,-25-1,25-24,-25 0,25 0,-25 0,0 0,0-24,0 24,0-25,0 25,0-25,0 0,-25 25,25-25,0 25,0-24,0 24,-25 24,25-24,0 25,25-25,-25 25,25-25,-25 0,25 0,-1 0,-24 0,25-25,-25 25,25-25,-25 1,-25 24,25-25,-25 0,25 25,-24 0,-1 0,25-25,-25 25,25 25,-25-25,25 25,0 0,25-1,-25 1,25 0,-25-25,25 0,-1 0,-24 0,25-25,-25 25,0-25,0 1,0-1,-25 0,25 25,-24 0,24-25,-25 25,0 0,25 0,0 0,0 25,-25-25,50 25,-25-25,0 0,0 25,0-25,25 24,-25-24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4T03:47:53.18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14039 3770,'0'0,"0"25,0-25,0 25,0-25,0 0,0 0,0 0,25 25,-25-25,0 0,-25 0,25 0,0 0,0 0,-24 25,24-25,0 0,0 0,0 0,0 0,0 0,0 0,0 0,0 0,0 0,0 0,0 0,0 0,-25 0,25 0,0 0,0 0,0 0,0 0,0 0,0 0,0 0,0 0,0 0,0 0,0 0,0 0,0 0,0 0,0 0,-25 0,25 0,0-25,0 0,0-25,0 1,0-75,0 24</inkml:trace>
  <inkml:trace contextRef="#ctx0" brushRef="#br0" timeOffset="4769.2728">13990 3894,'0'0,"0"25,0-25,0 25,0-25,-25 25,25-25,0 0,0 25,0-25,0 0,0-25,0 0,-25 25,25-25,0 25,-25-25,25 25,0-24,-24-1,24 25,-25 0,0-25,0 25,0 0,1 0,-26 25,0-25,1 25,-1-1,1 1,-26 25,1-1,-1 1,-24 24,25 1,-1-1,-24 25,25-24,-26 24,26 25,-25-25,24 1,1 24,-25 0,24-25,26 25,-26-25,1 0,49 0,-49 1,24-1,0-25,1 1,-1-1,1 1,-1-1,0 0,1-24,-1 0,1 24,-1-24,0-26,1 26,-1-25,25 24,-24-24,-1 0,25 0,0-25,1 25,-1-1,0 1,0-25,25 25,0-25,0 0,-25 25,25-25,0 0,0 0,0 0,0 0,0 0,0 0,0 0,0 0,0 0,0 0,0 0,0 0,0 0,-24-25,24 0,0 25,0-25,-25-24,25 24,-25 0,25 0,0 1,-25-1,0 25,25 0,0 0,-24 25,24 24,0-24,0 25,0-1,0 1,0 0,24-26,-24 1,25 0,-25-25,25 0,-25 0,25-25,0 0,-25 1,0 24,24-25,-24 25,0 0,0 0,-24 0,24 25,0-1,0 1,0 0,0 0,24 0,-24-25,25 0,-25 0,0 0,25-25,-25 0,0-25,0 26,0-26,-25 25,25 0,-25 25,1-25,-1 25,0 25,0 0,25 0,-25-25,25 25,25 0,-25-50,50 0,-25-50</inkml:trace>
  <inkml:trace contextRef="#ctx0" brushRef="#br0" timeOffset="7045.403">24011 10567,'-25'0,"-24"-25,24 25,0-25,25 0,0 25,0-24,0-1,25 0,0 25,-25 0,74-25,-24 25,24 0,-24 25,24 49,-24-24,-1 49,-24 25,0 25,-25 0,-25 25,0-1,-24 1,-1-1,0-24,1-25,-1 0,-24-24,24-26,1-24,-26-1,25-49,26-25,-26-49,25-25,25-50,25-74</inkml:trace>
  <inkml:trace contextRef="#ctx0" brushRef="#br0" timeOffset="15838.906">14114 10988,'-25'0,"25"0,0 0,0 0,0 0,-25 0,25 0,0 0,0 25,0-25,0 0,0 0,-25 25,25-25,-24 25,24-25,0 25,0-25,-25 0,25 0,-25 24,25-24,-25 0,0 25,25-25,-24 0,24 0,-25 0,0 25,25-25,-25 0,0 0,1 0,-1 25,25-25,-25 0,0 0,0 0,1 0,-1-25,0 25,0 0,25-25,-25 25,1-25,-1 1,25-1,-50 0,50 0,-25 0,1 1,-1-26,0 25,0-24,25 24,-49-25,49 1,-50-26,50 50,-25-49,0 24,0 1,1-26,-1 26,0-1,0-24,25 24,-25 1,1-26,-1 25,0 1,0-26,0 26,1-1,-1-24,0 24,0 1,-24-26,24 26,0-26,0 26,0-26,1 1,-26-1,25 1,0 24,1-24,-1-1,0 1,0 0,0-1,1 1,-1 24,0-24,0-1,0 1,1 24,-1-24,-25 24,25-24,0 24,-24-24,24 24,0-24,0-1,-24 26,24-26,0 26,0-26,1 1,-1 24,0 1,0-26,0 26,1-1,-1 1,-25-26,25 26,1-1,-1 0,0-24,0 24,-24 1,24-1,0 0,-25 1,26-1,-1 1,-25-1,25-24,-24 24,24 0,0 1,0-1,-24 1,24-26,-25 26,25-1,1 0,-26-24,0 24,26 1,-26-1,25 0,-24 1,24-26,0 26,-25-1,26 1,-1-1,-25 0,25-24,1 49,-1-49,-25 24,25 1,1-1,-1-25,0 26,-25-1,26 1,-26-1,25 25,0-24,1-1,-26 0,25 26,0-1,0-25,1 25,-1 1,0 24,0-25,0 0,1 0,-1 0,0 1,25-1,-25 25,25-25,-25 25,1 0,24 0,0-25,0 25,-25 0,25 0,0-25,0 25,0 0,-25 0,25 0,0 0,0 0,0 0,0 0,0 0,25 25,-25-25,0 25,0-25,25 25,-25 0,0-1,0 1,0 0,24 0,-24-25,0 25,0-25,0 0,0 0,-24-25,24 0,0 0,0 0,0-24,0 24,-25-25,25 26,-25-1,25 0,-25 0,25 25,-25 25,25-25,0 50,0-26,0 26,25-25,-25 24,25-24,-25 25,50-50,-50 0,24 0,1-25,-25 0,25-24,-25 24,0 0,0 0,0 0,-25 1,25-1,-25 25,1 0,24 25,-25-1,25 1,0 0,0 0,0 0,25-25,-25 0,24 24,-24-48,25 24,-25-25,0 25,0-50,0 25,0-74,25 0,25-25,-1-50</inkml:trace>
  <inkml:trace contextRef="#ctx0" brushRef="#br0" timeOffset="17632.0085">19174 12005,'0'25,"0"-25,25 25,-25-25,25 0,-1 0,1 25,25-25,-25 0,24 0,1 0,-1 0,1 0,25 0,-26 25,26-25,-26 24,26-24,-1 0,0 25,1-25,-1 25,1-25,24 0,-25 0,25 0,-24 0,24 25,-24-25,24 0,0 25,0-25,0 25,1-25,-26 24,25-24,0 0,1 0,-26 0,25 0,1 0,-26 0,0 0,26 0,-26 25,0-25,1 0,24 0,-25 0,1 0,-1 0,1 25,-1-25,1 0,-1 0,0 0,1 0,-26 0,1 0,24 0,-24 0,-25 0,0 25,-1-25,1 0,0 25,-25-25,0 0,0 0,25 24,-25-24,-25 0,25 0,-25-24,50 24,-50 0,25 0,-25 0</inkml:trace>
  <inkml:trace contextRef="#ctx0" brushRef="#br0" timeOffset="25680.4689">22895 12030,'-25'0,"25"25,-25-50,25 25,0 0,0 0,0 0,0 0,0 0,0 0,50 0,-50 0,49 0,1 0,0-25,24 1,25-1,0 0,1 0,-1 0,-25 1,1-1,-26 0,1 25,-25-25,-1 25,-24 0,0 0,0 0,0 0,0 0,0 0,0 0,-24 0,-1 0,0 0,0 0,0 0,-24 0,-1 0,1 25</inkml:trace>
  <inkml:trace contextRef="#ctx0" brushRef="#br0" timeOffset="25913.4822">23019 12055,'-50'50,"25"-26,-24-24,49 0,49 25,-24-50,25 25,49 0,-25-24,1-1,24 25,0-25,-24 0,-1 25,0-25,-24 25,-25-24,24 24,1-25,-25 0,25-25,-1 1,1-1</inkml:trace>
  <inkml:trace contextRef="#ctx0" brushRef="#br0" timeOffset="28558.6334">4762 4266,'0'25,"0"-25,0 0,0 0,0 25,0 0,0 0,0-1,25-24,-25 25,25 0,0 0,0 0,-25-25,49 24,-24-24,0-24,25-1,-26-25,51 25,-26-49,1 24,24-24,-24 0,24-1,1 26,-26-26,1 50,0-24,-26 24,26 0,-25 0,24 1,-49-1,50 0,-25-50,49 1</inkml:trace>
  <inkml:trace contextRef="#ctx0" brushRef="#br0" timeOffset="30330.7349">14188 13469,'0'0,"-25"-25,1 0,24 1,0 24,0 0,-25-25,25 25,0 25,0-1,0 1,0 0,25 0,-25 0,0-1,24-24,1 0,-25 0,0-24,0-1,0 0,0 25,0-25,0 0,-25 50,1-25,24 25,-25 0,0 0,25-1,0 1,0-50,25 1,-25-51</inkml:trace>
  <inkml:trace contextRef="#ctx0" brushRef="#br0" timeOffset="36197.0703">14089 13395,'0'0,"0"24,0-24,-25 0,25 0,0-24,-25-1,1-25,-1 25,0-24,-25-26,26 1,-26 24,0-24,1-1,-1 1,1 0,-1-26,-24 26,24 0,-24-1,-1-24,26 25,-26-1,1 1,-1-1,1 1,-1 24,26-24,-50 24,24-24,26 24,-26 1,1-26,-1 26,1-1,0-24,24 24,-25 0,26-24,-26 24,26 1,-1-1,-24-24,24 24,1 0,-1 1,0-1,1 1,-1-26,1 50,-26-24,26-1,-1 25,0 1,1-1,24 0,-25 0,25 25,1-25,-1 1,0 24,0 0,25-25,-25 25,25 0,-24 0,24 0,0 0,0 0,0 0,0 0,0 25,24-25,-24 24,25 1,-25 25,25-25,-25 24,25 1,0-1,-1-24,1 25,-25-25,0-1,25 1,-25-25,0 0,0 25,0-25,0 0,0-25,0 0,0 1,-25-26,0 25,1-24,-1-1,0 0,0 1,0-1,1 1,24 24,0 0,0 0,0 25,24-25,1 1,0 24,0-25,24 25,1-25,0 0,-1 25,1 0,0-25,-26 25,26-24,0 24,-26 0,1 0,0 0,-25-25,25 0,-25-25,0 1</inkml:trace>
  <inkml:trace contextRef="#ctx0" brushRef="#br0" timeOffset="43814.5061">14362 15503,'0'0,"0"0,0 25,0-25,0 0,0 0,0 0,0 0,0 0,0 0,0 0,-25 0,25 0,0-25,-25 25,25 0,-25-25,25 25,-24-25,-1 1,0-1,25 25,-25-25,0 0,1-25,-1 26,0-1,0 0,0 0,1 0,-26-24,25 24,-24-25,24 26,-25-26,25-24,-24 49,-1-50,1 26,24-1,-25-24,1 24,-1-24,0-1,-24 1,49-1,-49 1,24 0,0 24,1-24,-26-1,26 26,-26-26,26 26,-26-1,1 0,24-24,-24 49,0-24,-1-1,1 0,-1 26,1-1,-1-25,1 25,0 1,-1-1,1 0,-1 0,1 25,0-25,-1 0,26 1,-26-1,1 25,-1-25,26-25,-1 26,-24-1,24-25,0 25,1-24,-1-26,1 51,24-51,-25 26,25-1,1-24,-1 24,0-24,0-1,0 26,25-51,-24 51,24-51,-25 26,25 0,0-26,-25 1,25 25,-25-25,25 24,0-24,-25 25,25-26,-24 1,24 0,-25 0,25-1,0 1,0 0,0 0,-25 0,25-1,0 1,25 0,-25 0,0-1,25 1,-1 0,-24 25,25-26,0-24,0 50,0-50,-1 25,1-1,0 1,0 0,0 25,-1-26,1 1,0 25,25-25,-26 24,1 1,0-25,25 24,-26 1,1-1,-25 1,25 24,-25 1,0-26,0 26,0 24,0-25,0 25,0 1,0-1,0 0,0 0,0 25,0-25,0 1,-25-1,25 25,0-25,0 0,0 0,0 25,-25-24,25 24,0-25,-24 25,24 0,0-25,0 25,0 0,0 0,0 0,0 0,0 0,0 0,0 0,0 0,0-25,24 25,-24-25,25 1,-25-1,0 0,0 0,0 0,0 25,0-24,-25 24,25 0,-24 0,24 24,0 1,-25 0,25 25,0-26,0 26,0-25,0 24,25-24,-25 0,24-25,-24 25,25-50,-25 25,25-25,-25 0,0 25,0-49,0 24,0-25,-25 26,25-26,-25 25,1-24,24 49,-25-25,0 50,0-25,25 49,-25-24,25 25,0-26,25 1,-25 25,25-25,0-25,0 0,-25-25,24 0,1 0,-25-24,0 24,0-25,0 25,0-24,0 24,-25 0,1 0,24 25,-25 0,0 0,0 25,25 0,-25-25,25 50,0-26,0 1,25 0,-25-25,25 25,-25-50,50 25,-50-50</inkml:trace>
  <inkml:trace contextRef="#ctx0" brushRef="#br0" timeOffset="57909.3123">11559 15900,'0'0,"0"0,-25 0,25-50,0 50,0-25,0 25,0 0,0 0,0 0,0 25,0 0,25-25,-25 25,25-25,-25 25,25-25,-1 0,26 0,-25-25,24 0,-24-25,25 1,-1-1,1 1,0-26,-1 50,-24 1,25-26,-26 50,1-25,0 25,0 0,0-49,-25 73,0 1,0 25,-50-25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05T22:06:39.18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8150 9790,'0'26,"0"-26,0 0,0 0,0-26,0 26,0 0,0-27,0 1,0-1,0 1,0-1,0 1,26-1,-26-26,0 1,0-1,0 0,0-27,0 1,0-27,0 27,0-1,0-25,0-1,0 0,0 0,26 27,-26-27,0 26,27-25,-27 25,0 27,26-26,-26 0,0 26,27 0,-27 26,0-26,0 27,0-27,0 27,0 26,0-27,0 27,-27-26,27 26,0 0,0 0,0-27,0 27,0 0,0 0,0 0,0 0,0 0,0 0,0 0,0 27,0-27,0 0,0 0,0 0,0 0,-26 0</inkml:trace>
  <inkml:trace contextRef="#ctx0" brushRef="#br0" timeOffset="897.0513">9208 9869,'0'0,"0"0,0 0,0 0,0 0,0 0,0 0,0-26,0 26,0 0,0-27,0 1,26-1,-26-52,0 26,0-53,27 0,-27 0,26-52,-26 25,27-25,-27-1,0 0,26 0,-26 1,27 25,-27 1,0 26,26 0,-26 27,0 0,0-1,0 54,0-27,-26 26,26 27,0 0,-27 0,27 0,0 0,-26 27,26-27,0 0,-27 26,27-26,0 0,0 0,0 0,27-26</inkml:trace>
  <inkml:trace contextRef="#ctx0" brushRef="#br0" timeOffset="1635.0935">10398 9975,'0'0,"0"0,0 0,-26-27,52 27,-52-53,26 27,0-27,0 0,0-53,0 27,26-53,-26-1,0 1,27 0,-27-27,0 0,26 27,-26 0,0-1,0 28,0 25,0 1,0-1,0 1,0 53,-26-27,26 0,0 53,0-27,0 1,-27 26,27 0,0-27,0 27,0 0,0 0,0 0,0 0,0 0,0 0,-26 27,26-27</inkml:trace>
  <inkml:trace contextRef="#ctx0" brushRef="#br0" timeOffset="2377.1359">11404 10001,'0'0,"0"0,0 0,0-26,0 26,0-27,0 1,0-27,0 27,0-27,26-27,-26-26,0 27,0-53,27-1,-27 1,0 0,0 0,0-27,0 27,0-1,0 27,0 1,0 25,0 1,0-1,0 28,0-1,0 26,0 1,0-1,0 27,0 0,0 0,0-26,0 26,0 0,0 0,0 0,0 0,0 0,0 0,0 0,0 0,0 0,0 0,0 0,0 26</inkml:trace>
  <inkml:trace contextRef="#ctx0" brushRef="#br0" timeOffset="3020.1727">12568 9895,'0'0,"27"0,-27-26,0-27,0 0,0-53,26 0,-26-26,26-27,-26 1,27-1,-1 0,1-26,-1 26,1 0,-1 27,27 26,-26 1,-27 25,26 1,0 26,1 0,-27 26,0 1,0 26,0 0,0 26,0 27,0-26,0-1,0 27</inkml:trace>
  <inkml:trace contextRef="#ctx0" brushRef="#br0" timeOffset="7329.4192">14023 9763,'0'-26,"0"26,0 0,0 0,0 0,0 0,0 0,0 0,0 0,0 0,0 0,0 0,0 0,0 0,0 0,0-27,0 27,27 0,-27 0,26-26,-26 26,27 0,-27-27,26 27,1 0,-27-26,26 26,0 0,-26 26,27-26,-27 27,0-1,0 1,0-1,0 1,26-1,-26 1,0-1,0-26,0 26,0-26,0 0,0 0,27 0,-1-26,-26 0,0-27,27 26,-1-26,1 27,-1-27,1 26,-1-26,1 27,-1 0,0 26,1 0,-27 26,26-26,1 26,-1 27,-26-26,27 26,-27-27,0 27,0-26,26-1,-26 1,-26 25,26-52,0 27,0-1,0-26,0 0,0 0,0 0,0 0,26 0,-26 0,0-26,0-1</inkml:trace>
  <inkml:trace contextRef="#ctx0" brushRef="#br0" timeOffset="8741.5">13970 7673,'0'0,"-26"0,26 0,0 0,0 0,0 0,0 0,0-27,26 27,-26-26,27 26,-1-26,1 26,-1 0,-26 0,27 0,-1 0,-26 26,0 0,0 1,0-1,-26 27,-1 0,1 0,-27 0,26 0,1-27,-27 27,27-26,26-1,-27 1,27-27,27 26,-1-26,0 0,1 0,26 0,-27 0,27 0,-26-26,-1 26,1 0,-1-27,0 27</inkml:trace>
  <inkml:trace contextRef="#ctx0" brushRef="#br0" timeOffset="9207.5265">14261 7779,'0'-27,"0"27,0-26,0 26,0-27,0 27,27 0,-1 0,-26 0,27 53,-27-26,26-1,1 27,-27-26,0-1,26 27,-26-53,0 26,0-26,27 0,-1 0,-26-26,27 0,-1-27,0 26,1-26,-1 27,1-1,-1 1,1 26,-27 0,26 26,-26 1,27 26,-1 0,-26 0,27-27,-27 0,26 27,0-53,1 0,-27 0</inkml:trace>
  <inkml:trace contextRef="#ctx0" brushRef="#br0" timeOffset="27833.592">3175 8652,'0'0,"0"0,0-27,27 27,-1 0,1-26,26 0,-27-1,53 1,-52-27,26 0,-27 0,1 26,-27-26,-27 1,1 52,-27-27,-26 54,-1-27,1 52,-1 1,1 27,0 26,26-27,26 27,27-53,0 26,27-26,-1-27,27 1,27-27,-1-27</inkml:trace>
  <inkml:trace contextRef="#ctx0" brushRef="#br0" timeOffset="28209.6134">3890 8096,'0'0,"-27"0,1 53,-27-26,26 52,-25 0,25 1,1-27,26 0,26 0,1-27,25-26,1-26,27-27,-27 0,0-27,-1 1,1 0,-26-1,-27 1,0 52,0 27,-27 27,1 52,-1 1,27 52,-26 27,26-1,26 28,-26-1,27 0,26-53,-27 1,1-1,-1-79,1 0,-1-80,1 1</inkml:trace>
  <inkml:trace contextRef="#ctx0" brushRef="#br0" timeOffset="28907.6534">4207 8387,'27'0,"-27"53,26 0,1 0,-1 0,1 26,25-52,1-1,0-26,27-26,-27-27,-27 0,27-26,-53-27,26 26,-26-25,-26 25,26 27,-27 0,27 53,0 0,0 27,27 26,-1 0,-26 26,53 0,-26-26,-1 0,27-26,-26-1,26-52,-27-1,0 1,1-54,-1 1,1 0,-1 26,-26 0,27 0,-1 0,-26 53,27 26,-27 27,0 0,26 0,-26 27,-26-1,26-26,0-27,-27 1,27-27,0 0,0-53,0-27,27 1,-1-53,1 26,-1-53,27 0,-27 1,1-1,-1 27,1-1,-27 28,0 25,0 27,0 53,-27 27,1 26,26 26,-27 53,27 1,0 52,0-26,27 26,-1 0,1-26,-1-27,1-26,-27 0,26-53</inkml:trace>
  <inkml:trace contextRef="#ctx0" brushRef="#br0" timeOffset="29362.6794">5186 9022,'-26'27,"-1"-27,1 0,-27 0,26 0,1 0,0-27,-1 54,27-27,-26 0,52 26,1 1,25-1,1 27,0 0,0 0,0 0,-26 0,-1 0,-26 0,0-1,-26-25,-1-1,-26-26,27 0,-1 0,-26 0,27-53,-1 27,27 0,0-27,0 26,27-26,-1 27,27-1,-26 27,-1 0,27 0,-26 27,-1-1,0 27,1-26,-27 26,26-1,-26-25,27-1,-27-26</inkml:trace>
  <inkml:trace contextRef="#ctx0" brushRef="#br0" timeOffset="30010.7165">5371 8943,'0'-27,"0"1,0 26,-26 0,26 0,0 0,0 26,0-26,0 27,0-1,26-26,-26 27,27-1,-27-26,53 27,-53-27,53 53,-53-27,26 1,1-1,-27 27,-27 26,27-26,0 27,-26-1,52 0,1 1,-1-1,27 1,26-28,-26 1,27 27,-27-27,-1 0,-25-1,-27-25,-27 26,-25 0,-1 0,0-27,0 1,0-1,0-52,27 26,52-53,0 0,27-53,0 27,53-54,0-25,0-1,-27 26,27-25,-53-1,0 27,-27 26,-52 26,-1 28,1 52,-27 0,0 79,27-26,-1 53,27 0,0-1,27 28,26-28,-1 1,1-26,0-1,-26-26,26 0,-53-27</inkml:trace>
  <inkml:trace contextRef="#ctx0" brushRef="#br0" timeOffset="59508.4037">1667 12250,'-26'-26,"26"-1,0 1,-27-1,27 27,0-26,0 26,0 0,27 0,-27 26,0 27,26-26,1 26,-1-27,1 27,-1 0,1 0,-1 0,27-27,-27 1,1-1,-1-26,1 0,-1 0,-26 0,27-26,-27 26,26-27,-26-26,27 27,-1-27,0 0,-26 0,53 0,-26 0,-1 0,1 0,-27-26,26 53,-26-27,27 26,-27 1,-27-1,27 27,-26 0,-1 0,-26 27,27-1,-27 1,0-1,27 27,-1-26,27-1,27 27,-1-53,27 53,0-27,26-26,-26 27,0-1,0 1,-26-1,-1 27,-26-26,-26-1,-1 27,1-27,-1 1,1-1,-1-26,27 0,0 0,27-26,-1-1</inkml:trace>
  <inkml:trace contextRef="#ctx0" brushRef="#br0" timeOffset="59632.4108">2831 12356,'27'27,"-27"-27,0 26,0-26,-27 26,27-26,0 0,0 0,0-26</inkml:trace>
  <inkml:trace contextRef="#ctx0" brushRef="#br0" timeOffset="61046.4915">5160 12197,'0'0,"-27"0,27 0,0-26,0-1,0 1,27 26,-1-27,27 1,0 0,0 26,0-27,0 27,0 27,0-1,-27 0,1 27,-27 0,0 0,-27 0,-26 0,27 0,-27 0,0 0,0-27,26 27,-25-26,52-1,-27 1,54-1,-27 0</inkml:trace>
  <inkml:trace contextRef="#ctx0" brushRef="#br0" timeOffset="61280.505">5424 13044,'0'26,"0"-26,0 0,0 0,27 0,-27 0,0 0,0 0,0 27,0-27,0 26,0-26,-27 27,54-1,-27-26,-27-53,27 27,0-53</inkml:trace>
  <inkml:trace contextRef="#ctx0" brushRef="#br0" timeOffset="62214.5585">6033 11271,'0'0,"0"0,0 0,0 27,0-27,0 0,0 0,0 26,-27 1,27-1,0 27,0 0,0-27,0 54,0-1,0 1,0-1,-26 27,26-27,0 53,0-26,0 0,0 0,0 0,26 0,-26-27,0 27,0-27,0 1,0-1,0-26,27 0,-27 0,0 0,0-1,0-25,0-1,0 1,26-1,-26-26,0 0,0 0,-26 0,26-26,0-1,-27 1,1-1,26-25,-27 25,1 1,26-1,-26 1,-1 26,27 0,0-27,0 27,0 27,0-1,0 1,0-1,27 27,-27-27,26 54,-26-54,26 27,1-26,-27-1,26 1,1-27,-1 0,-26-27,27 1,-1-27,1 0,-1 0,-26-26,27 26,-27-27,0 1</inkml:trace>
  <inkml:trace contextRef="#ctx0" brushRef="#br0" timeOffset="62684.5853">5901 11377,'0'0,"0"0,0 27,-27-1,1 0,-1 1,1 26,-27-27,53 27,-27-26,1-1,26-26,0 0,0 0,26-26,-26-1,27-26,-1 27,1-27,-1 0,1 27,-1-27,1 53,-1-27,0 54,1-1,-1 1,27 25,-26-25,26 26,-27 0,1 0,26-27,-53 27,52-26,-52-27,27 0,-27 0</inkml:trace>
  <inkml:trace contextRef="#ctx0" brushRef="#br0" timeOffset="70373.0251">8308 11324,'0'0,"27"0,-27 0,0 0,0 0,-27 27,27-1,0 1,0-27,-26 52,26-25,0-1,0 27,0-26,26 26,-26-27,27 1,-1-1,27 1,-26-1,25 0,1-26,-26 27,26-27,-27 26,27 1,0-1,0-26,0 27,0-27,-27 26,54 1,-54-1,27-26,26 0,-26 27,0-27,27 26,-27-26,26 26,-53-26,54 27,-27-27,0 0,-1 0,1 26,0-26,0 0,0 27,0-27,0 0,0 0,0 0,0 26,26-26,-26 0,0 0,-27 0,27 0,0 0,0 0,0 0,-26 27,25-27,1 0,-26 0,26 0,0 26,-27-26,1 0,-1 0,27 0,-27 0,1 27,26-27,-27 0,1 0,-1 0,1 0,26 0,-27 26,0-26,1 0,-1 0,1 0,26 0,-27 27,27-27,-26 0,25 0,1 0,-26 26,26-26,0 0,-27 0,27 0,0 27,0-27,0 0,-27 26,27-26,0 26,0-26,0 27,-27-27,27 0,-26 26,26 1,-27-27,1 26,-1-26,1 27,-1-1,27-26,-27 27,1-1,26-26,-27 27,27-1,-26-26,-1 26,27-26,-27 27,27-1,-26 1,-1-1,27-26,-26 27,-1-1,1 1,-1-1,0 1,1-1,-1 1,-26-27,27 52,-1-25,1-1,-27 1,26-1,-26 1,27-1,-1 1,-26 26,27-27,-1 0,0 27,-26-26,27-1,-1 27,-26-26,27-1,-27 1,26-1,-26 27,0-27,0 1,0-1,0 1,0-1,0-26,0 0,0 27,0-27,0 0,0 0,0 0,0 0,0 0,0 0,0 0,0 0,0-27,0 27,0 0,0 0,-26-26,26-1</inkml:trace>
  <inkml:trace contextRef="#ctx0" brushRef="#br0" timeOffset="70867.0533">13573 13626,'-26'0,"26"-26,-26 26,-1 0,27 0,-26-27,26 27,0 0,0 0,-27 0,27 0,0 0,0 0,0 0,0 0,0 0,0 27,27-1,-27-26,0 27,26-1,-26 27,27-27,-27 1,26-1,-26 27,26-26,-26-1,27 1,-27-1,0 0,0-26,26 0,-26 0,27-26,-1 0,-26-1,27-26,-1 0,1 27,-1-27,1 0,-1 0,1 27,-1-27,0 26,1 1,-27-1,26 1,-26 26,0 0,27-27,-27 27,0 0,0 0,0 0,0 27,0-27,0 0</inkml:trace>
  <inkml:trace contextRef="#ctx0" brushRef="#br0" timeOffset="76066.3507">9287 11351,'0'0,"0"0,0 0,0 26,0-26,0 27,0-27,0 26,0-26,0 26,0 1,27-27,-27 26,26 1,-26-1,27 1,-27-1,26 1,1-27,-1 26,0 1,1-27,-1 26,27-26,-26 27,26-27,-27 0,27 0,-27 0,27 26,-26-26,26 0,-27 0,27 0,-26 0,-1 0,27 0,-27 0,27 0,-26 26,26-26,-27 0,1 0,26 0,-27 0,0 0,1 0,-1 27,1-27,-1 0,1 0,-1 0,27 0,-26 0,-1 0,27 26,0-26,-27 27,27-27,0 26,-26-26,26 27,-1-27,1 0,-26 26,26-26,0 27,0-27,-27 0,27 26,0-26,-27 0,1 0,26 27,-27-27,27 0,-26 26,-1-26,27 0,-27 0,27 26,-26-26,26 0,-27 0,1 27,26-27,-27 0,27 0,-27 26,27-26,0 27,-26-27,26 0,-27 26,27-26,-27 0,27 0,0 27,-26-27,26 0,0 0,-1 26,1-26,-26 0,26 0,0 0,0 0,-27 0,27 0,0 0,0 0,0 0,-27 0,27 0,0 0,-27 0,1 27,26-27,0 0,0 0,-27 0,27 0,0 26,-27-26,27 0,-26 27,26-27,-27 26,1-26,-1 27,27-27,-27 26,27 0,-26-26,26 27,-27-27,27 26,0 1,-27-1,27-26,0 0,-26 27,26-1,-27-26,27 27,-26-1,-1-26,0 27,1-1,-1 0,1-26,-1 27,-26-1,27 27,-27-26,26-1,-26 1,0 26,0-27,0 1,27 25,-27-25,0 26,0-27,0 1,26 26,-26-27,0 1,0-1,0 0,0 1,0-1,0 1,0-1,0 1,0-27,0 26,0 1,0-1,0 1,0-1,-26-26,26 27,0-1,0-26,-27 26,27 1,0-27,0 0,0 0,0 26,0-26,0 0,0 0,0 0,0 0,0-26,-26 26,26 0,-27-27,27 27,-26-52,26 52,0-27,-27 27,27 0,-26-26,26 26,-27-27,27 27,0 0,0 0,-26-26,26 26,-26 0,26 0,0 0,0-27,0 27,0 0,0 0,0 27,0-27,26 26,-26-26,26 27,-26-1,27 1,-1-1,-26 0,27 1,-27-1,26 1,-26-1,27-26,-27 27,26-27,1 0,-1 0,1-27,-1 27,0-26,27-27,-26 26,26 1,-27-27,1 27,26-1,-27 1,-26-1,27 1,-1 26,-26 0,0-27,0 27,0 0,26 27,-26-27,0 0,0 0,27 0</inkml:trace>
  <inkml:trace contextRef="#ctx0" brushRef="#br0" timeOffset="95502.4619">10478 11430,'0'0,"0"26,0-26,26 0,-26 27,0-27,0 26,0-26,0 27,0-1,0-26,0 0</inkml:trace>
  <inkml:trace contextRef="#ctx0" brushRef="#br0" timeOffset="95636.4701">10584 11880,'0'53,"26"0,-26 0,0-1,0-25,27 26,-27-27,0 1</inkml:trace>
  <inkml:trace contextRef="#ctx0" brushRef="#br0" timeOffset="95738.4759">10716 12409,'0'26,"26"1,-26-1,27 1,-27-27,0 26</inkml:trace>
  <inkml:trace contextRef="#ctx0" brushRef="#br0" timeOffset="96239.5046">10928 12674,'26'26,"-26"0,53-26,-53 0,26 27,1-54,26 27,-27 0,1 0,-1 0,27 0,-26 0,-1 0,27 27,-27-27,27 26,-26-26,-1 27,1-27,-1 26,1-26,-1 0,1 27,-1-27,0 26,1 1,-1-1,1 27,-1-26,1-1,-1 27,1-27,-1 1,-26-1,27-26,-1 27,1-1,-27 1,26-1,-26 1,0 25,26-52,-26 53,0-26,0-1,0 1,0-1,27 1,-27-1,0 1,0-1,0-26,0 27,0-27,0 26,0 0,0-26</inkml:trace>
  <inkml:trace contextRef="#ctx0" brushRef="#br0" timeOffset="96707.5313">11933 13626,'-26'0,"26"0,0 0,0 0,0 27,0-27,26 26,-26 27,27-27,-1 1,0 26,1-27,-1 27,1-26,-1-1,1 0,-27-26,26 27,-26-27,0 0,27 0,-27 0,0 0,0-27,0 27,0 0,0-26,0 26,0 0,0-26,0 26,0 0,0 0,0 0,0 0,0 0,0 0,0-27,0 27,0 0,0 0,0 0,0 0,0 0,-27 0</inkml:trace>
  <inkml:trace contextRef="#ctx0" brushRef="#br0" timeOffset="97259.5627">11907 13758,'0'0,"-27"-26,27 26,-26-27,26 27,-27-26,27 0,-26-1,26 27,0-26,-27 26,27-27,0 27,0 0,0-26,0 26,0 0,0 26,27 1,-1-1,1 1,-1 25,1 1,-1 0,27-26,-27 26,27-27,-26 1,-1-1,1 0,-1-26,1 0,-1 0,-26 0,0-52,27 25,-27-26,0 0,0-26,0 26,0 0,0 0,0 0,0 0,0 27,0 26,26-27,-26 27,0 0,0 0,0 0,0 0,26 0,-26 0,0 27,0-27,27 0,-27 0,0-27,0 1</inkml:trace>
  <inkml:trace contextRef="#ctx0" brushRef="#br0" timeOffset="98589.639">11774 11351,'0'0,"0"0,0 0,0 0,0 26,0 1,0-27,27 52,-27-25,0 26,0-27,0 27,0 0,0 27,26-54,-26 27,27-27,-1 1,1-1,26 1,-1-27,1 0,0 0,0 0,0 0,0 0,26-27,-26 1,27 26,-27-27,26 27,0-26,1 26,-1-27,-26 27,26-26,1 0,-1 26,1-27,-1 27,-26-26,26 26,1-27,-1 27,-26-26,26 26,-26 0,0 0,26 0,-26 0,0 0,0 0,0 0,0 0,0 0,0 0,-27 26,27 1,0-1,0-26,0 27,0-1,0 0,0 1,-27-27,27 26,0 1,0-1,0 1,0-1,0 27,-27-26,27-1,0 27,0-27,-27 27,27-26,-26 26,26 0,-27 0,1-1,25 1,-25 0,-1 27,1-27,-1-1,1 28,-1-27,1 0,-1 0,-26 0,27-1,-1 1,-26-26,0 26,27-27,-27 27,26-26,-26-1,0 0,26 27,-26-26,0-27,0 26,0 1,0-1,0-26,0 0,0 27,0-27,0 0,0 0,0 0,-26-27,26 27,-26-26,-1 26</inkml:trace>
  <inkml:trace contextRef="#ctx0" brushRef="#br0" timeOffset="98922.658">15531 13441,'-26'0,"26"0,0 0,0 0,26 0,-26 26,27 1,-27-1,26 1,-26 26,27-27,-1 27,-26 0,27-27,-27 1,0-1,26-26,1 0,-27-26,26-1,1 1,25-27,-25 0,26 27,0-27,-27 0,27 26,-26 1,25 26,-52-27,27 1,-27-1,26 27,-52-26</inkml:trace>
  <inkml:trace contextRef="#ctx0" brushRef="#br0" timeOffset="100086.7246">12542 11271,'0'0,"0"27,0-27,0 0,0 26,0-26,0 0,0 27,0-1,-27 1,27-27,0 52,0-25,-26 26,26-27,0 27,-27 0,27 0,-26 0,-1 0,27 0,-53 0,53 0,-53 0,1 26,-1-26,0-27,0 54,-27-27,28-27,-28 27,27 0,-26 0,26-27,-26 27,-1 0,27-26,-26 25,26-25,-26 26,26-27,-27 27,27 0,0-26,27 26,-27-27,27 27,26-27,-27 27,27-26,0 26,0-27,0 27,27-27,-27 27,26-26,-26 26,27 0,-1 0,0-27,1 27,-27-27,26 1,-26 26,0-27,0-26,0 53,0-53,0 27,0-1,0-26,-26 27,26-27,0 26,-27-26,27 0,-26 0</inkml:trace>
  <inkml:trace contextRef="#ctx0" brushRef="#br0" timeOffset="100413.7417">10822 13732,'0'0,"0"0,0 0,0 0,0 0,0 26,0 1,26-1,-26 27,27-26,-27 26,26-27,1 0,-27 1,0-1,26-26,-26 0,27 0,-1-26,0-1,1 1,-1 0,1-1,-1 1,1-1,-1 1,-26-1,27 27,-27 0,0 0,26 0,-26 0</inkml:trace>
  <inkml:trace contextRef="#ctx0" brushRef="#br0" timeOffset="101332.7959">13335 10557,'-26'0,"26"0,0-27,-27 27,27 0,-26 27,26-27,-26 26,26 27,0 0,0 27,26-1,-26-26,26 0,1 26,26-52,0 26,-27-53,27 0,0 0,26 0,-52-53,26 26,0-26,-27 0,-26 0,27 0,-54 1,27 25,-26 27,-1-26,1 26,-27 26,26 1,1 25,-1-25,-25 26,52 0,0 0,0-27,0 27</inkml:trace>
  <inkml:trace contextRef="#ctx0" brushRef="#br0" timeOffset="102164.8434">14103 11218,'0'27,"0"-27,0 26,0 1,26-27,-26 26,27-26,-1 27,27-1,-27-26,27 27,0-27,27 0,-27 0,26 26,0-26,1 26,25-26,-25 27,26-27,0 26,-1-26,1 27,0-27,0 26,0-26,0 0,-1 0,1 27,0-1,0 1,-27-27,27 53,-27-27,1 27,-1 0,-26 0,0 0,0 0,0 0,0 26,-27 0,1 1,-1-1,1 0,-27 1,0 26,-27-27,27 0,0 1,-26-1,26 1,0-1,0-26,0 0,-27 0,27 0,27-1,-27 1,0-26,0 26,0 0,0-27,0 27,0-53,0 27,-27-27,27 0,-26 0,26-27,-27 1</inkml:trace>
  <inkml:trace contextRef="#ctx0" brushRef="#br0" timeOffset="102475.8613">16643 13361,'0'27,"0"-1,26 1,-26-1,0 27,27-26,-1 26,-26 0,26-1,-26-25,27 26,-27-27,26 1,-26-27,27 0,-1-27,1 1,-1-27,27 26,0-52,0 53,0-27,-27 0,1 26,26 1,-27 26,1 0,-27 0</inkml:trace>
  <inkml:trace contextRef="#ctx0" brushRef="#br0" timeOffset="124138.1003">17304 8414,'0'0,"0"26,27 1,-1-27,-26 0,26-27,27 1,-26-27,-1 26,1-52,-27 26,0 0,-27 0,1 0,-27 27,0-1,-26 27,26 27,-27 26,27 0,1 26,25 27,1 0,26 0,26-27,1 27,25-27,28 1,-27-54,26-26,0-26</inkml:trace>
  <inkml:trace contextRef="#ctx0" brushRef="#br0" timeOffset="124503.1212">17966 8017,'26'-106,"0"27,-26-1,0 54,-26 52,0 1,-27 52,26 27,1 0,-27 26,53 0,0 1,0-27,0-27,26-26,27 0,-26-53,26-27,-1-26,-25 0,-1-26,1 26,-27-26,26 26,-26 26,0 27,27 27,-27 26,26 53,1-1,26 28,-27-1,27 27,0-27,0 0,0-26,-27-26,27-28,-26 1,-27-53</inkml:trace>
  <inkml:trace contextRef="#ctx0" brushRef="#br0" timeOffset="125405.1727">18706 8202,'0'27,"27"-1,-27 27,26 0,1 0,-1-27,1 1,-1-27,27-27,-26 1,-1-54,0 1,1 0,-27-27,26 0,-26 27,0-27,0 26,0 27,0 27,0 0,0 26,27 26,-1 27,1-27,-1 27,27 0,-26-26,25 26,-25-53,26 0,0-27,-27 1,27-27,-26-27,-1 1,1 0,-1-1,-26 1,26 26,-26 0,27 27,-1-1,1 54,-27-27,26 26,1 27,-1 0,27 0,-26 0,-1 0,0 0,-26-27,27 27,-54-27,27-26,-26 0,-27 0,0-26,0 26,27-27,-27 27,26 0,27 0,27-26,26 0,0-1,26-26,27-26,-27-1,27-25,0 25,-27-52,1 0,-54-27,1 27,-1-27,-26 0,-26 27,-1 26,-26 0,0 27,-26 26,26 53,0 26,0 27,0 27,53 25,-26 28,26-1,0 27,26 0,1-27,-1 27,27-54,27 28,-28-54,1 0,27 1,-54-27,27-27,0-26,-27-26,27 26,-26-53</inkml:trace>
  <inkml:trace contextRef="#ctx0" brushRef="#br0" timeOffset="125818.1964">20770 7250,'53'-53,"-26"26,-1 1,27-1,-53 1,26 26,-26 0,0 26,-26 1,26-1,-27 27,1 0,26 0,0 26,26 1,1-1,-1-26,54 26,-27-26,0-26,-1-1,1 27,-26-53,-27 27,-27-27,-26 0,1 0,-28 0,27 0,0 0,0 0,1 0,52 26,0-26,26 27,0-27,27 0,27 0,-27 0,26 0,0-27,-26 27,-26 0,-1 0,1 27,-27-27,0 0,-27 0,1 0,26-27,-27 1</inkml:trace>
  <inkml:trace contextRef="#ctx0" brushRef="#br0" timeOffset="126674.2453">21379 7064,'0'-26,"0"-1,0 27,0 27,0-27,0 26,0 1,0-1,0-26,0 27,26-1,-26-26,0 0,0 0,0 0,0 0,0 27,0-1,0-26,0 0,0 0,0 27,0-27,27 26,-27-26,26 27,-26-27,27 26,-1 0,0-26,27 27,-26-1,26 1,-27-1,27 1,0-1,0 1,-27-1,-26 27,27 0,-54-27,27 54,-26-54,-27 27,27 0,-27-26,26-1,1 27,52-27,-26 1,53-1,0 27,0 0,0 0,26 26,1-26,-1 27,-26-1,-27 0,-26 1,-26-1,-1 1,-52-28,0 1,-27-26,0-1,0-26,-26 0,26-26,53-1,0-26,27 1,26-28,53 27,26-53,27 27,26-53,27 26,0-26,26-27,-26 27,-1-54,-25 54,-27 0,-27 0,-53 26,1 26,-54 27,-26 53,-26 27,26 52,-26 1,-1 25,27 28,27-1,0 0,26-26,26 0,0-27,27 1,0-54,-26 1,-1-27</inkml:trace>
  <inkml:trace contextRef="#ctx0" brushRef="#br0" timeOffset="127099.2696">18601 9684,'-106'26,"53"-26,0 0,26-26,54-27,26 0,26 0,1-26,52-1,27 1,26 0,53-1,0 1,53-1,0 1,0 26,27 0,-1 0,1 0,-54 27,1-27,-27 53,-53-26,0-1,-26 27,-27 0,-52-26,26 26,-27 0,-26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05T22:09:18.02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23019 4313,'0'26,"0"-26,0 0,0 0,0-26,0-1,0 1,0-54,0 28,0-1,-26-27,26 1,0-1,-27 1,27 0,0 26,0 0,-26 0,26 0,0 0,0 27,0-1,0 1,0-1,0 27,0 27,26-1,-26 1,27 52,-1-26,27 26,0 1,0 26,0-27,0 27,26-27,0-26,1 26,-27-26,26-26,-26-1,0-26,0 0,0-26,-27-27,1-26,26-1,-53-26,26-26,-26 0,0-1,0 1,0 0,-26 26,26 27,-27-1,27 1,-26 52,-1 1,27 0,-26-1,26 27,-27-26,1 26,26-27,0 27</inkml:trace>
  <inkml:trace contextRef="#ctx0" brushRef="#br0" timeOffset="15881.9084">22490 7011,'0'-26,"-27"26,1 0,0 0,-1 26,1 27,-1 0,1 0,-1 27,1-1,26-26,26 0,1 0,-1-27,27 1,0-27,0 0,0-27,0 1,-27-27,1 26,-1 1,-26-1,-26 1,-1 26,1 0,-27 26,26 1,-26 26,1 0,25-27,1 54,-1-54,27 27</inkml:trace>
  <inkml:trace contextRef="#ctx0" brushRef="#br0" timeOffset="39406.2538">3837 10213,'0'0,"0"0,0-27,0 27,26-26,1 0,-1-1,27-26,0 0,0 0,0 0,0 1,0-1,0 0,0 0,-27 26,27 1,-53-1,26 27,-26 0,27 0,-27 0,-27 27,27-1,0 27,0 0,-26 27,26-28,0 28,0 26,-27-27,27 0,-26 1,26-1,-26-26,-1 0,27 0,0-27,0 1,-26-1,26 1,0-27,0 26,0-26,0 0,-27-26,27 26,-26 26,-1-26</inkml:trace>
  <inkml:trace contextRef="#ctx0" brushRef="#br0" timeOffset="39633.2668">3916 10795,'-53'0,"0"26,0-26,53 27,0-54,53 27,0-26,53-27,0 27,53-1,-27-26,0 0,1 27,-28-1,1 1,-26 26,-27-26,-27 26,0 0,-26 0,0 26,0-26,-26 0,26 0,-26 0,-27 0</inkml:trace>
  <inkml:trace contextRef="#ctx0" brushRef="#br0" timeOffset="45049.5767">6059 9816,'0'0,"-26"-26,26 26,0-27,0 1,26-27,-26 53,0-53,27 26,-1 27,-26-26,27-1,-1 27,-26-26,27 26,-27-26,26 26,1 0,-27 26,26-26,0 26,1 1,-1-1,-26 27,27 0,-27 27,26-27,-26-1,0 28,-26-1,-1 1,1 25,-1-25,-25-1,25 27,-26-27,0-26,27 27,-27-54,0 27,26-27,1 1,0-54,-1 1,1-27,26 27,-27-27,27 0,0 0,0 0,0 27,27-27,-1 26,-26 27,27 0,25 0,-25 27,26-1,0 1,0-1,-27 0,54 1,-28-1,1 1,0 26,-26-53,26 26,-27-26,-26 0,27 27,-27-54,0 27,-27 0,27-26,0-1</inkml:trace>
  <inkml:trace contextRef="#ctx0" brushRef="#br0" timeOffset="45886.6245">3731 11615,'-26'0,"-1"0,27-26,0 26,0-27,27 27,25-26,1 26,0-27,27 1,25 26,1 0,-26 0,-1 26,-26 1,-27-1,1 54,-27-54,-27 54,-25-28,25 1,-26 27,0-54,27 27,26-26,26-27,1 26,52-26,-26 0,26 0,27 0,-53 0,26 0,-26 26,-53-26,0 27,-26 26,-27-27,-26 27,-1 0,1 0,-27 0,27 0,-1-27,1 1,0-1,26-26,0 0,26 0,1 0,26 27,0-27,0 0,0 0,0 0,0 0</inkml:trace>
  <inkml:trace contextRef="#ctx0" brushRef="#br0" timeOffset="47139.6962">8361 9419,'0'0,"-26"27,26-1,-27 1,27-1,0 0,0 1,0-27,27 26,-1-26,1 0,-1 27,1-54,-1 27,0 0,1 0,-1-26</inkml:trace>
  <inkml:trace contextRef="#ctx0" brushRef="#br0" timeOffset="47393.7108">8652 9366,'-26'27,"26"-1,-27 1,27-1,0 1,-26 25,26 1,0 0,-27-26,27 26,0 0,0 0,0-27,0 0,0 1,0-1,0-26,0 0</inkml:trace>
  <inkml:trace contextRef="#ctx0" brushRef="#br0" timeOffset="48040.7478">6800 11509,'0'-26,"0"26,-26 0,-1 0,1-27,26 27,-27 0,27 0,0 27,0-1,0-26,27 53,-1-53,27 53,-26-26,-1-1,1 1,-1-1,-26 1,0-1,-26 0,26 1,-27-27,1 0,-1 0,27 0,-26 0,26-53</inkml:trace>
  <inkml:trace contextRef="#ctx0" brushRef="#br0" timeOffset="48188.7562">6747 11456,'27'0,"-1"-26,1 26,-1-26,1 26,-1-27,0 1,1 26,-1-27,1 27,-1-26</inkml:trace>
  <inkml:trace contextRef="#ctx0" brushRef="#br0" timeOffset="48996.8025">4948 13309,'0'0,"0"-27,0 27,-26 0,26 0,-27 27,27-1,-26 0,-1 1,27 26,0-27,0 54,0-54,0 27,27 0,-1 0,1-27,-1 1,1-1,-1-26,27 0,-27-26,1-1,-1 1,1-1,-27-25,0 25,0-26,0 27,-27 26,1 0,26 0,-27 0,1 26,-1 1,1-1,26 1,0 25,0-25,26-27,-26 26,27-52</inkml:trace>
  <inkml:trace contextRef="#ctx0" brushRef="#br0" timeOffset="49642.8394">10690 9260,'-27'0,"27"0,0 0,0 0,0 0,27 0,-1 0,0 0,27 27,0-27,-26 0,26 26,-27 1,1-1,25 27,-52 0,27 0,-27 26,-27 1,27-27,-26 0,26 0,-26-1,26-25,-27-27,27 0,0-27</inkml:trace>
  <inkml:trace contextRef="#ctx0" brushRef="#br0" timeOffset="49787.8477">10875 9604,'-27'-26,"27"26,0 0,0 0,0 0,27 0,26 0,-53 0,53 0,-1 0,1 0,0 0</inkml:trace>
  <inkml:trace contextRef="#ctx0" brushRef="#br0" timeOffset="50431.8845">9049 11562,'27'-79,"-27"26,-27 0,27 0,-26 27,-27 26,26 0,-26 0,27 26,-27 27,53 0,0 26,0 1,26-1,27 1,-26-1,-1-26,27 0,-53 0,27-27,-54 1,27-1,-26-26,-1-26,1 26,-1-27,1 1,-1-27,27 26,27-26,-27 27,0-27,26 27,1-1,-27-26,26 27,-26-1,27 1,-27-1,26 27,-26-26</inkml:trace>
  <inkml:trace contextRef="#ctx0" brushRef="#br0" timeOffset="51024.9185">7012 13229,'-27'-26,"27"26,-26 0,-1 0,1 0,-27 0,27 26,-27 1,26-1,27 1,0 25,0-25,27-27,-1 26,27-26,-26-26,25-1,-25 27,-1-26,1 0,-27 26,0 0,26 0,-26 26,0 0,0 27,0-26,0 52,0-26,0 0,27 26,-54-52,27 26,0-27,-26 1</inkml:trace>
  <inkml:trace contextRef="#ctx0" brushRef="#br0" timeOffset="51423.9413">4736 15055,'0'0,"27"0,-27 26,0 27,0-26,0 26,0-1,0 28,0-27,-27 0,54 0,-27-27,0 1,0-27</inkml:trace>
  <inkml:trace contextRef="#ctx0" brushRef="#br0" timeOffset="51651.9543">4948 15293,'0'0,"27"26,-27 1,26-1,0 1,1-1,26 1,0-1,-27-52,27-1,0 1,-27-1,1 1,-27-27,-27 26,-25 1,-1 0,0-1,0 27,0-26,26 26,27-53,53 0</inkml:trace>
  <inkml:trace contextRef="#ctx0" brushRef="#br0" timeOffset="53370.0526">13177 9366,'0'0,"0"-26,0 26,0 26,-27-26,1 27,-1-1,-26 27,0-26,-26 25,26 1,-26 27,-1-27,1 26,0-26,-1 26,-26 1,53-1,-52 0,25-26,1 27,0-1,-1 1,1-28,-1 28,27-27,-26 26,26-26,-26 26,26-26,0 0,0 0,-26 27,26-28,-27 1,27 0,-26 0,26 0,-26 0,26 0,-26 0,26 0,-27 0,27 0,0 0,-26-1,0 1,26 27,-27-27,1 0,26 26,0-26,-26 0,-1 26,27-26,-26 26,0 1,-1-27,27 26,-26 0,0 1,-27-1,26 1,-25-1,25 27,-26-27,1 27,-1-27,0 27,0 0,0 0,0-27,-26 27,26 0,0 26,-26-26,0 0,26 0,-26 26,-1-26,1 26,26 0,-26-26,0 27,26-1,0-26,-26 0,26 26,0-26,27-1,-27 1,0 0,27 0,26 0,-27-27,1 1,26 25,0-52,0 0,27 27,-27-54,26 1,27-1,-26-26,26 0,0 0,-26 0,-1 0,27-26,0-1,0 1,0-1,-26-26,26 0,0 0,26-26,-26 26,0 0,0 0,0 27,0-27,0 26,0 27,-26 0,-1 0,27 27,-26 26,-1-27,1 27,-1 0,1 0,-1 0,27-27,0 27,0-26,27-1,-1-26,27 27,0-27,27 0,-1 0,27-27,-27 27,1 0,-1-26,0-1,-26-26,53-26</inkml:trace>
  <inkml:trace contextRef="#ctx0" brushRef="#br0" timeOffset="54486.1164">15108 9525,'-26'0,"-1"0,1 0,-1 26,-26 1,0 26,0 0,-26 26,0 1,-27 25,0 1,-26 26,-1 1,-25 26,-1-1,0 1,-26 0,26 0,-26-1,0 1,0 26,-1-26,1 0,0 26,0 0,-27-26,27 26,0-26,0 26,-27-26,27 0,-27-27,27 27,0-1,-1 1,28-27,-28 1,28-1,-1 0,0 1,0-1,1 0,-1 0,0 1,0-1,27 0,-27 1,27-1,0-26,26 26,0-26,0-27,27 27,26-27,0 1,0-27,0 0,27-27,-1 27,1-27,26 1,-27-27,1 0,26 0,-27-27,27 1,0 0,-26-27,26 0,0 0,26-27,-26 1,0 26,27 0,-27 27,0-1,0 1,0 26,0 26,0 27,-27 0,1 0,0 26,-1 1,1-1,-1 1,27-28,0 1,0-26,27-27,26 0,-1 0,1-27,53 1,0-27,0-26,26-1,27-26,0 1</inkml:trace>
  <inkml:trace contextRef="#ctx0" brushRef="#br0" timeOffset="55151.1545">14526 11906,'0'0,"-26"0,-1 0,1 27,-27-1,26 27,-26 0,0 0,0 26,-26 27,0-26,-1 25,-25 28,-1-28,-27 54,1-26,-27 25,1 1,-28 0,28 0,-28-1,-25 27,52-26,-53 26,27-26,0 0,0 0,26-1,0 1,-26 0,53-27,-27 1,0-1,27 0,0-26,-1 0,1 0,53-1,-27-25,0-27,27 26,-1-26,27 0,0-27,1 27,-1-26,26-1,-26 1,27-1,-27 1,26-27,1 26,26-26,0-26,26-54</inkml:trace>
  <inkml:trace contextRef="#ctx0" brushRef="#br0" timeOffset="55806.1909">16457 9895,'0'-52,"27"25,-1-26,1 27,-1-27,1 26,-1-26,1 27,-27-1,26 1,-26 26,27 0,-27 0,0 26,-27 1,27-1,-53 1,27 26,-27 26,0-26,0 26,0-26,-26 27,-1 26,1-27,26 0,-26 27,-27-26,26-1,1 0,0 27,-1-27,1 1,0 26,-27-27,26 0,1 1,0 26,-1-27,-26 0,27 1,0-1,-1 1,1-1,0 0,-1 1,1 25,-1-25,1-1,0 1,-1 25,1-52,0 53,-1-53,1 26,-1 1,1-1</inkml:trace>
  <inkml:trace contextRef="#ctx0" brushRef="#br0" timeOffset="56385.2248">8996 16484,'27'0,"-27"0,0 0,-27 0,1 26,26 0,0 1,-27 26,1 0,26 0,-27 0,27 26,-26-26,26 0,0-27,26 1,-26-1,53-26,-26 0,26-26,0-1,26 1,0-1,1 1,-1-1,0 1,-26-27</inkml:trace>
  <inkml:trace contextRef="#ctx0" brushRef="#br0" timeOffset="57045.2628">18442 9948,'79'-105,"-26"-1,0 26,-27 27,27 0,-26 1,-27 52,0 0,-27 52,1 1,-27 0,0 53,-26-26,-27 52,0 27,-26-1,-1 1,-25 26,-27 0,26 27,-26 0,-27-1,0 1,-26 26,26-26,-26 26,-26 27,26-54,-27 54,0-53,1 26,26-27,0 1,-1 0,1-1,27-25,-1-1,0 0,54-26,-28 26,28-53,25 27,1-27,26-26,0 0,27-27,26-26,0 27,0-80,27 26,-1-52,54-1</inkml:trace>
  <inkml:trace contextRef="#ctx0" brushRef="#br0" timeOffset="57278.2761">12330 15452,'0'-27,"0"27,-27 53,-25 0,-1 53,-27 0,1 26,0-26,-1 26,54-26,-27 0,26-27,27-52,53-1,0-52,79-27,27-27,26-52,54-27,52-26,0-27,53 1,0-27</inkml:trace>
  <inkml:trace contextRef="#ctx0" brushRef="#br0" timeOffset="57775.3046">21193 9287,'0'-27,"-26"27,-27 27,0 26,0 0,-26 26,-27 27,0 26,-26 1,-27 25,0 27,-26 27,-26 0,-1 26,-26 0,-27 27,1-1,-1 27,-26 0,26 0,-26 27,27-27,-27 0,26-26,1-1,25 1,-25-1,52-26,-26-26,26 0,1-1,52 1,-26-53,0 26,52-79,1 26,26-52,0-28,53-25</inkml:trace>
  <inkml:trace contextRef="#ctx0" brushRef="#br0" timeOffset="58097.323">14341 15425,'-27'27,"-52"26,0 26,-1 0,1 27,-1 0,1-27,26 27,0-26,27 25,26-52,26 0,27-26,0-1,26-26,27-26,27-1,-1-26,0 0,0 1,1-1,-27 0,-1 26,1 1,-53 26,0 0,-53 26,0 1,0 26</inkml:trace>
  <inkml:trace contextRef="#ctx0" brushRef="#br0" timeOffset="72516.1477">5371 4207,'27'0,"-1"53,1-27,-27 1,26 26,-26-27,27 27,-1-27,27-26,0 0,26-26,27-53,26-1,27-26,0 1,26-28,27 1,0-27,26 27,-53 0,27 26,-27 0,-27 27,-25-1,-27 27,-27 27,-26-1,0 1,-27 0,-26 26,0 0,0 0,-26 0,26 0,-27 0,1 0,-1 0</inkml:trace>
  <inkml:trace contextRef="#ctx0" brushRef="#br0" timeOffset="73332.1944">19527 3704,'0'27,"0"-1,0-26,0 27,26-27,1-27,25 27,54-53,0-26,26-1,1-25,52-1,-26 0,52-26,-25 26,-28 0,1 27,-27-1,-26 27,0 0,-27 0,-52 27,26 26,0 0,-53 0,26 26</inkml:trace>
  <inkml:trace contextRef="#ctx0" brushRef="#br0" timeOffset="76749.3898">11695 6033,'0'52,"0"1,26 0,27 0,0 0,0 0,53-27,-27 1,1-1,26-52,-27-1,0-25,27-1,-26-53,-28 0,28-26,-27-1,-27 28,1-28,-1 54,-26 0,27 52,-27 27,26 79,0 27,27 27,0 78,0 27,27 27,-27 26,26 26,-26 1,-27-27,-26 0,-26-26,-27-27,0 0,-53-79,-26-27,0-79,-1-27,27-52,1-54,25-52,54-53,26-27,53-26,26-26,53-54,1 27,25-26,1-27,0 26,-27-26,0 53,-26 0,-26 26,-27 54,-27 52,-26 53,-26 27,-1 79,1 53,-27 53,0 26,26 27,-26 26,53 27,-26-27,52-27,1 1,-1-53,27-27,27-52,-27-27,26-27,27-78,26-1,-26-27,26 1,1-27,-1 27,0 0,27 0,-27 52,0 27,1 53,-27 27,-27 26,-26 26,-27 27,-52 0,-27 52,-26-52,-1 53,-26-53,27 0,0-27,-1 0,80-52,27-1,52-79,27 1,79-54,27-27,-1-52,54-26,-53-28,26-52,-53 0,-53 0,-52 0,-54-26,-105 26,-54 26,-105 27,-79 26,-54 27,-52 53,-53 79,-53 0,-27 106,0 26,1 54,26 52,26 106,0 0,80 53,26 53,27 79,52-26,80 52,26 28,54-54,78 53,54-26,52-27,80-106,53 1,79-54,53-105,79-27,54-53,78-105,28-54,78-52,1-80,-1-26,1-53,52-27,-52-26,-27-26,-53 26,-53 0,-26 26,-27 1,-79 26,-79 26,-1 53,-52 27,-53 26,-27 53,-52 27,-54 52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2T21:28:49.45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4392 9578,'-26'0,"0"0,-1-27,1-78,-1 105,1 0,-1 0,1 0,-1 0,1 0,-27 0,26 0,1 26,0-26,-1 27,1-27,-1 26,-26-26,27 26,-1 1,-26-1,27 1,-27-1,27 27,-27 0,0 0,26 0,1 26,-1 1,1-1,26 0,0 1,0 26,26-27,1 0,26-26,0 27,0-1,26-26,0 0,1 0,26-27,-1 1,1-27,0 26,26-26,-26 0,26 0,-52-26,26-1,0 1,-27-27,0 0,1-26,-27 26,-1-53,1 27,-26-27,-27 0,0 0,0-26,-27 52,-26-25,1 52,-28-27,1 27,-27 0,0 27,-26 26,26 0,-26 0,52 26,-25-26,52 27,-27-1,54 1</inkml:trace>
  <inkml:trace contextRef="#ctx0" brushRef="#br0" timeOffset="2378.136">9128 17198,'0'0,"0"0,0 0,0 0,27-27,-1 27,27 0,0 0,27 0,25 0,1 0,0 0,26 0,1 0,-1 0,27 0,-27-26,0 26,1 0,-1 0,0-26,-52 26,25-27,-52 27,0-26,0 26,-26 0,-27 0,0 0,26-27,-26 27,-26 0,26-26,-27-1,1 27,-1-26,1 26,-27-27,0 27,0-26,0 26,0-27,0 27,0 0,0 0,27 0,0 0,-1 0,27 0,27 27,25-27,-25 0,52 26,-26-26,27 0,-1 27,0-27,-26 0,27 26,-54-26,27 0,-53 27,26-27,-26 26,-26-26,0 0,-27 27,26-1,-26 1,27-27,-27 26,26-26,1 26,-1-26,27 0,0 53,0-53,0 0,0 0,27-26</inkml:trace>
  <inkml:trace contextRef="#ctx0" brushRef="#br0" timeOffset="3624.2073">2778 11060,'0'26,"0"1,0-1,0-79,0 132,27-26,-27 53,26 0,-26 0,0 26,27 0,-27 1,0 25,0 1,0-26,0 25,0 1,0-27,0 27,0-27,0 1,0-28,0 1,-27 0,27-26,0-1,0-26,0 0,0 0,-26-27,26-26,0 27,0-27,0 0,-27-27,27 27,-26-26,0-27,-1 26,1-26,-1 27,1-27,-27 0,26 27,1-27,26 26,-27 1,27-1,0 1,0 26,0 0,27 0,-27 53,26-27,1 1,-1 52,1-26,-1 0,1 26,-1-26,1 0,25 0,-25-27,-1-26,1 27,-1-27,1-27,-1 1,27 0,-26-1,26-26,-27 27,0-1,1 1,26-1,-53 1,26 26</inkml:trace>
  <inkml:trace contextRef="#ctx0" brushRef="#br0" timeOffset="6144.3514">17966 7514,'0'0,"0"0,-27 0,27 0,0 0,0 0,0 27,0-27,-26 0,26 26,0-26,-27 27,27-27,-26 26,-1 0,1 1,-27-1,0 1,0 26,-26-27,-27 1,0-1,-53 1,27 26,-27-27,-52 0,25 1,-25-1,-27 1,-1-1,-25 1,-27-1,0 1,0-27,-27 26,-26 1,0-27,-26 0,26 26,-26-26,-1 0,1 0,-27 0,26 0,-25 0,25 0,1 0,-27 0,0 0,27 0,-1 0,1 26,26 1,0-1,53-26,-27 53,54-26,-27 26,79 0,-26 0,26-1,27 28,26-27,27 0,26 0,0-1,27 1,52-26,-26 26,27-53,26 26,-26-26,26 0,0 0,0 0,0 0,0 0,0 0,0 0,0-26,0 26,0-27,-27 1,27-1,0 1,-26-1,26 1,-27 0,27 26,-26-27,-1 1,27 26,0 0,-26-27,26 27,0 0,0 0,0 0,0 0,0 27,0-27,0 26,-27 1,27 25,-26 1,26-26,-27 26,1 0,26-27,-26 27,26-26,26-1,0-26,1 26,26-26,0 0,26 0,-26-26,26 26,-26 0,0 0,0 0,0 0,-26 26,-1-26,0 0,-26 0</inkml:trace>
  <inkml:trace contextRef="#ctx0" brushRef="#br0" timeOffset="7316.4185">19130 6535,'0'0,"-27"0,1-26,26-1,-53 27,26-26,1 26,-27-27,0 27,0 0,0 0,-26 0,26 27,27 26,-27 26,0-26,26 53,1 0,26 0,0-1,26 1,1 0,26 0,0-27,-1-26,1 0,27-26,-1-27,-26 0,26-53,1 0,-1-27,-26-25,26-1,-26 0,-26 0,-1-26,-26 26,-26 27,-1-1,-26 1,1 26,-1 53,-27-53,1 53,0-27,26 27</inkml:trace>
  <inkml:trace contextRef="#ctx0" brushRef="#br0" timeOffset="8680.4965">18098 6429,'0'0,"0"27,0-27,-27 0,1 106,-1-106,-25 26,-1 1,0-27,-27 26,-25 1,-1-1,0 27,-26 0,-27 0,-26-27,-1 54,-25-54,-27 53,26-26,-26 0,-27 0,1-26,26 26,-54-27,28 27,-27-27,-27 1,1-27,-1 26,-26-26,27 0,-27 0,0 0,0 0,0-26,0 26,27 0,-27 0,-27 0,1 0,26 26,-27-26,1 27,0-1,26 1,0 26,0-1,0 1,26 0,1 0,-1 27,1-1,26-26,0 53,26-27,1 0,-1 27,27-26,26 26,0-1,27-25,0 26,26-1,27 28,26-1,0-26,27 26,26 0,27 27,-1-27,1 1,26 25,26 1,-26 0,27 0,-1-1,27-25,-27 26,1-54,26 28,0-1,-27-26,27 0,0-1,-27 1,27 0,-26 0,-1 0,-26 0,27-1,-1 1,27 0,-26 0,-1-27,27 1,26-1,-26 0,27-52,-1 26,27-27,0-26,26 0,-26 0,26 0,0-26,1-1,-27 1,26-27,-26 0,-1 0,1 0,-26 0,-1-26,-26 26,0-26,-27-1,1 1,-27-27,0 27,-27-27,1 0,-1 27,1-27,-27 26,0 1,0 0,0 26,-26 26,26-26,-26 27,-27-1,26 27,1-26,-27 52,-26 1,26-1,-26 27,26 0,-26 0,26 27,-26-1,26 0,26 1,-25-1,52-26,-27 26,54-52,26 26,-27-27,27-26,0 0,27-26</inkml:trace>
  <inkml:trace contextRef="#ctx0" brushRef="#br0" timeOffset="9796.5602">19844 6615,'0'-27,"0"1,-26-1,-1-52,1 79,-1-27,-26 1,27 26,-27-27,0 54,0-27,0 26,0 27,0 0,0 27,1-1,25 27,1 0,-1-1,27 1,27 0,-1-26,27-1,0 0,0-26,26 0,1-26,-1-1,0-26,27-26,-26 26,25-53,-25-27,26 1,-27 0,-26-27,0 0,0 0,-27 27,-26-27,-26 26,-27 28,0-1,-26 0,-1 26,1 27,26 0,-53-26,27 52,-1-26,27 27</inkml:trace>
  <inkml:trace contextRef="#ctx0" brushRef="#br0" timeOffset="10926.625">19474 7805,'0'27,"0"-1,0 1,0-1,0 27,0-27,-27 27,1 0,-1 0,-26 0,0 26,-26-26,0 27,-27-27,0 26,-26-26,-27 26,0-26,1 0,-28 27,1-28,0 1,0-26,-27-1,0 1,-26-1,27 1,-28-27,1 0,0 0,0 0,-27 0,1 0,-1-27,1 27,-27 0,0 0,0-26,0 26,-27 0,1 0,26 0,-27 0,1 0,25 0,1 0,-26 0,26 0,0 0,0 0,0 0,26 0,-26 0,27 0,-1 0,0 0,27 0,0 0,0 26,26 1,1-1,25 1,1 26,27-27,-1 27,53-27,-26 54,26-54,0 27,27 0,26 0,0 0,0 0,0 0,0 0,27 0,-27-1,26 28,1-27,-1 26,27-26,-26 26,26 1,0-27,0 26,0 0,0 1,26-1,1-26,26 26,-27-26,53 0,-26-26,0-1,27 1,-27-1,26-52,27 26,-27-53,1 26,-1-26,-26 0,26-26,1 0,-27-1,26 1,-53-27,27 27,-26-27,-27 27,0-1,-27-26,1 27,-1 0,-26 26,1-27,-1 27,0 27,-27-27,27 27,0 26,1 0,-28 0,54 26,-27-26,53 26,-27 1</inkml:trace>
  <inkml:trace contextRef="#ctx0" brushRef="#br0" timeOffset="11868.6788">20691 6509,'-53'0,"26"-27,-26 1,27 26,-27 0,27 0,-1 0,-26 26,0 1,0-1,1 27,-1 0,26 26,-26 1,27 26,26-1,-27 28,54-27,-1-1,1-25,26 26,26-53,0 26,1-53,-1-26,27 0,0 0,0-53,-1 1,1-28,-26 1,-1-27,-26 0,-27-26,1 26,-54 0,1 0,-27 27,0 0,-26 26,-1 26,1 27,0 0,-1 27,1-27,26 53,-26 0,52 26</inkml:trace>
  <inkml:trace contextRef="#ctx0" brushRef="#br0" timeOffset="13716.7845">20426 7964,'0'0,"0"0,27 26,-54 1,54-1,-27 1,0-1,0 1,-27 26,27 0,0 26,0 0,0 1,0-1,0 0,0 1,-26 26,26-1,-27-25,1 26,-1-27,1 27,-1-27,-25 27,25-27,-26 1,-26-1,26 1,-27-27,1 26,0 0,-27-26,0 27,0-28,0 1,-26 0,0 0,26 0,-26-26,-27 26,27-27,-1 0,1 27,-27-26,27-1,-27 1,27-1,0-26,-27 27,0-1,0-26,1 27,-1-27,0 26,0-26,1 26,-1-26,27 0,-27 27,0-27,27 0,-27 26,27-26,0 0,-27 27,26-27,1 26,0-26,0 0,-1 27,27-27,-26 26,-27-26,27 0,26 27,-26-27,-27 0,53 26,-52-26,25 0,1 0,0 0,-27 27,27-27,-1 0,1 0,-27 26,27-26,0 27,-27-27,0 26,1-26,-1 26,0 1,0-27,1 26,-28-26,28 0,-1 27,0-27,-26 0,26 0,0-27,-26 27,0 0,26 0,-26 0,0 0,0 0,-1-26,28 26,-28 0,28 0,-1-27,-26 27,26 0,27-26,-27 26,27 0,-1 0,28 0,-28 0,27 26,-26-26,53 27,-27-1,0 1,27-1,-1 1,27 26,-26 0,26-1,27 1,-27 27,26-27,27 26,-26 0,26-26,26 27,-26-1,27 27,-27-27,26 1,-26-1,0 27,27 0,-27-27,0 27,0 0,-27 0,27 26,0-53,-26 27,26 0,-27 0,1 0,-27-1,26 1,-25 0,-1-27,0 27,-27 0,1 0,-27 0,0 0,0-1,1 1,-28-26,1-1,26 0,-26 1,0-27,-1 0,28-27,-28-26,1-26,26 26,0-80,0 27,1-26,25-27,1 0,26 0,0 1,0-1,27 0,26 27,0-27,0 26,53 1,-27 0,27 26,0 0,0 26,26 1,1 26,25 0,-25 0,26 0,26 0,-26 26,26-26,-26 27,26-27,0 0,1 0,-27-27,26 27,-26-26,-1-1,1 27,-26-26,-1 0,0 26,-26 0,0 0,0-27,-53 27</inkml:trace>
  <inkml:trace contextRef="#ctx0" brushRef="#br0" timeOffset="14822.8478">21564 6588,'-79'-26,"26"-1,-27 27,27-79,-26 79,0 26,26 27,-27 0,27 27,0-1,1 27,-1 26,26-26,27 26,27 0,-1-26,27 0,26-27,27 1,0-27,26-53,1 0,-1 0,0-53,0 0,-26-26,0-27,-26 0,-1-26,-26 26,-53 0,0-26,-27 52,1-26,-53 54,26-1,-27 26,1 27,-1 0,1 27,-27-1,53 27</inkml:trace>
  <inkml:trace contextRef="#ctx0" brushRef="#br0" timeOffset="16450.9409">21458 7885,'0'0,"0"-27,0 27,0 106,0-106,0 26,0 27,0-26,0 26,27 26,-27-26,26 53,-26-27,26 27,-26 26,27-26,-27 26,0 1,0 26,0-27,-27 27,1 26,0-53,-1 27,-26 0,-26-1,26-25,-27 25,-25-52,-1 26,0-26,0 27,-53-1,27-26,0 0,-27-1,0-25,1 26,-28-27,28 27,-28-53,28 26,-28-26,28 0,-28 26,28-52,-27 26,26-27,0 1,-26-1,0 1,-1-1,1 0,0 1,0-27,0 26,-27 1,27-1,-1-26,-25 0,26 27,-27-1,0-26,27 27,0-27,-27 26,27-26,-27 27,27-27,0 26,0 0,-27-26,27 27,0-1,-1 1,-25-1,26 1,-27-1,27 1,-27-1,27 1,-27-1,27 1,-27-1,1 0,-1 1,0-1,27 1,-27-1,27-26,-27 0,27 27,0-27,0 0,0 0,26-27,-26 27,26 0,-26-26,26 26,-26-27,26 27,-26-26,53 26,-54 0,28-27,25 27,-25-26,25 26,1-26,26 26,-26 0,26-27,0 1,0 26,0-27,27 1,0 26,-1-27,1 1,26-1,0 1,0-1,0-26,27 1,-1-1,1-27,-1 1,27 0,-26-1,26 1,0-27,0 27,0 26,0-27,0 1,26 26,-26 0,27 0,-1 0,1 0,-1 0,27 0,0 27,0-27,0 27,26-27,1 53,-1-27,27 27,-27 0,27 0,-26 0,-1 27,27-1,-53 27,0 0,-1 0,-25 0,26 0,-27 26,-26-26,27 26,-1-26,-26 27,0-27,27 26,-27-26,0 26,0-26,0 0,0 0,0 0,0 0,0 0,-27-27,27 27,-26 0,26-26,-27 25,27-25,0-1,-26 1,26-1,0 1,0-1,-27-26,27 0,27 0,-27 0,0 0,0-53</inkml:trace>
  <inkml:trace contextRef="#ctx0" brushRef="#br0" timeOffset="16868.9648">6483 12515,'-53'0,"26"0,1 0,-80 26,106-26,-26 0,52 0,0 27,1-1,-1-26,1 27,-1-1,1-26,-1 27,-26-1,0 0,0-26,0 27,-26-1,-1 1,-26-1,27-26,-1-26,1 26</inkml:trace>
  <inkml:trace contextRef="#ctx0" brushRef="#br0" timeOffset="17914.0246">8811 9604,'0'0,"0"0,0-26,0 26,0 0,0 0,0 0,-26 0,26 26,-27 1,27-1,-26 1,26 26,-27 0,27 0,0-1,0 1,0 0,0 0,27 0,-27-26,26-1,1 0,-1-26,0 0,1 0,26 0,-27-26,1 0,-1-1,1 1,-1-27,-26 53,27-53,-27 26,0 27,0-26,0 26,-27 0,1 0,26 26,-27 1,1-1,-1 1,1 26,-1-27,1 1,26-1,-27 0,27 1,-26-27,52 26,-26-26</inkml:trace>
  <inkml:trace contextRef="#ctx0" brushRef="#br0" timeOffset="18671.0679">2937 16140,'27'-27,"-1"1,1-1,26-79,-27 106,27-26,0 26,0 0,-27 0,27 26,-26 1,-1 26,0-27,1 27,-27 0,0 26,0-26,0 0,-27 0,27-26,-26 26,0-27,-1 0,27 1,-26-27,26 26</inkml:trace>
  <inkml:trace contextRef="#ctx0" brushRef="#br0" timeOffset="18848.078">3202 16325,'26'0,"1"-27,26 27,0-53,-1 53,1-52,0 52,0-53,0 53,-26-53</inkml:trace>
  <inkml:trace contextRef="#ctx0" brushRef="#br0" timeOffset="19618.1221">6536 14393,'-27'0,"1"0,-1 0,1 0,-1 0,1 27,-1-27,27 26,0 1,27 26,-1-27,1 27,-1-27,27 27,-26 0,-27-26,0-1,0 1,-27-1,27 1,-53-27,27 0,-1-27,1 1,26-1,0-26,0 27,26-27,1 26,26-25,-27-1,1 26,25 1,-25-1,-27 1,0 26,0 0,0-53,26 53,-52-27,52 1</inkml:trace>
  <inkml:trace contextRef="#ctx0" brushRef="#br0" timeOffset="20319.1622">8732 12356,'26'-26,"1"26,-27 0,0 0,0-27,0 27,-27 0,1 0,-1 0,-26 0,0 53,27-53,-1 53,1 0,-1-27,1 1,52-1,-26-26,27 0,26 0,-27 0,1-26,26 26,-27-27,1 27,-1 0,1 27,-27-1,26-26,-26 53,26 0,-26-26,27 25,-27-25,0-1,26 1,-26-1,0-26,27-26,-27 26,0-53,26 26,1-52</inkml:trace>
  <inkml:trace contextRef="#ctx0" brushRef="#br0" timeOffset="20761.1875">10742 10134,'0'0,"27"0,-27 0,0 0,0 26,0 0,0 1,0-1,0 27,0-26,0 26,0-27,0 27,0 0,0-53,0 0,0 0,26 0</inkml:trace>
  <inkml:trace contextRef="#ctx0" brushRef="#br0" timeOffset="21017.2021">10981 10292,'0'0,"0"27,0-1,0 1,26 26,-26-27,26 1,1-1,26-26,-27 0,27 0,-26-26,26-1,-53 1,26-1,-26-26,-26 27,-1-1,1 1,-27-1,26 27,-26-26,27 52,-27-26,27 53</inkml:trace>
  <inkml:trace contextRef="#ctx0" brushRef="#br0" timeOffset="22031.2601">3122 17489,'0'0,"27"0,-27-26,106 26,-106 0,0 0,0 0,0 0,0 0,0 0,0 0,0 26,0-26,0 0,0 0,26 79,-26-79,0 27,0-27,-26 53,26-53,0 0,0 0,0 0</inkml:trace>
  <inkml:trace contextRef="#ctx0" brushRef="#br0" timeOffset="22244.2723">3493 17277,'0'0,"0"0,0 27,0-1,0 27,0-53,0 80,0-80,0 79,0-79,0 79,0-79,53 53,-53-53,53-26</inkml:trace>
  <inkml:trace contextRef="#ctx0" brushRef="#br0" timeOffset="22721.2994">6086 16351,'0'53,"0"-26,-27 26,27-27,-26 27,26-27,0 1,-53-1,79 1,-26-27,0 26,0-52</inkml:trace>
  <inkml:trace contextRef="#ctx0" brushRef="#br0" timeOffset="23029.3171">6509 16325,'27'-27,"25"1,-25 26,-133 0,133 26,-27-26,-27 27,1 26,26-27,-27 27,1-26,26 25,-27-25,27-1,27 1,-1-27,1 26,-1-26,1 0,25 0,-25-26,-1-1,1 27,-1-26,27-27,-53 0</inkml:trace>
  <inkml:trace contextRef="#ctx0" brushRef="#br0" timeOffset="23488.3434">8282 14473,'0'0,"0"26,0-26,0 27,0-27,0 26,0 1,-27 25,27-25,0-1,0 1,0-1,27 1,-27-27,0 26,0-52</inkml:trace>
  <inkml:trace contextRef="#ctx0" brushRef="#br0" timeOffset="23863.3649">8520 14367,'53'-27,"-27"27,1 0,52 0,-105 0,26 0,0 27,-27-27,27 53,0-27,-26-26,26 27,0-1,26 1,-26-1,53-26,-26 27,-1-27,27 0,-27 26,1-26,-27 0,0 0,0 0,0 26,0-26,-27 0,1 0,0 0,-1 0,27 27,-26-27,26 0,0-27,26 1</inkml:trace>
  <inkml:trace contextRef="#ctx0" brushRef="#br0" timeOffset="24322.3911">10134 12674,'0'0,"0"0,0 0,0 0,0 26,0-26,0 26,0 1,0-1,0 1,0-1,0 1,0-1,0-26,0 27,0-27,0 0</inkml:trace>
  <inkml:trace contextRef="#ctx0" brushRef="#br0" timeOffset="24686.412">10346 12568,'26'26,"-26"1,0-1,0 1,0-1,0 0,0-26,26 27,-26-27,27 0,-27 0,26-27,-26 27,0-26,27 0,-27-1,26 27,-26-26,0 26,0 0,0 0,0 26,27 1,-27-1,0 0,0 1,26 26,-26-27,0 27,27-26,-27-27,0 26,0-52,26 26</inkml:trace>
  <inkml:trace contextRef="#ctx0" brushRef="#br0" timeOffset="25154.4387">12330 10742,'0'27,"0"-27,0 26,0 0,0 1,0-27,0 26,0 1,0-1,0 54,-27-80,54 26,-27-26,0 27</inkml:trace>
  <inkml:trace contextRef="#ctx0" brushRef="#br0" timeOffset="25400.4528">12595 10716,'0'0,"26"26,-26-26,0 27,0-1,0 0,0 1,0 26,0-27,0 1,0-1,-26 1,-1-1,1-26,26 0,-27 0,27-26,-26-1</inkml:trace>
  <inkml:trace contextRef="#ctx0" brushRef="#br0" timeOffset="25567.4624">12595 10689,'26'0,"0"0,1 0,26 0,-27 0,1 0,-1-26,1 26,-1-53,1 106,-1-106,0 53,1-27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05T22:12:59.18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3493 9234,'0'0,"0"0,0 0,0 0,0-26,0-27,0 26,0-52,0 26,-27 0,27-26,0 26,0 0,-26 0,26 26,0 1,0-1,0 27,0 0,0 53,0-26,0 26,26 0,-26 0,27-1,-1 1,1 0,-1-26,1-27,-1-27,1 1,-1-1,1-52,-1 0,0-1,-26 1,0 0,0 26,0-27,0 54,0 26,27 26,-1 1,1 26,-27 26,26 0,27-26,-26 27,-1-1,-26-26,27 0,-1-27,-26 1,26-27,-26 0,0-27,0 1,0-27,0 0,27 0,-54 0</inkml:trace>
  <inkml:trace contextRef="#ctx0" brushRef="#br0" timeOffset="133.0076">4101 8652,'0'0,"27"26,-27 1,26-1,1 27,-1-26,-26 26,27-1,-27-25,26-1,-26-26,0 0,27 0,-27-26</inkml:trace>
  <inkml:trace contextRef="#ctx0" brushRef="#br0" timeOffset="266.0152">4234 8123,'-27'-27,"27"27,0 27,0-27,0 0</inkml:trace>
  <inkml:trace contextRef="#ctx0" brushRef="#br0" timeOffset="559.0318">4445 8229,'-26'26,"-1"0,27 1,-26-1,0 1,26 26,0-27,26 1,27 26,0-27,0 27,0-27,26 1,-53-1,27 1,-53 26,0-27,0 1,-26-1,-1-26,-25 27,25-27,-26 0,27 0,-27 0,53 0</inkml:trace>
  <inkml:trace contextRef="#ctx0" brushRef="#br0" timeOffset="878.0503">4842 8334,'-26'-26,"-1"26,-26 0,27 0,-27 26,27-26,26 27,0-1,26 1,27-1,0 27,26-26,-26-1,27 1,-1-1,-53 0,1 27,-27-26,-27-1,1 1,-27-1,0-26,0 0,0 0,27 0,-1-26,27-27,27 26</inkml:trace>
  <inkml:trace contextRef="#ctx0" brushRef="#br0" timeOffset="1011.0578">5186 8414,'27'53,"-27"0,0-27,0 1,0 25,0 1,0-26,0-27,26 0</inkml:trace>
  <inkml:trace contextRef="#ctx0" brushRef="#br0" timeOffset="1160.0664">5266 7805,'0'0,"0"0,0 0,-27 27,27-1,0 1</inkml:trace>
  <inkml:trace contextRef="#ctx0" brushRef="#br0" timeOffset="1935.1107">5504 8652,'0'-27,"26"1,-26 0,0-27,0 0,27 0,-54 0,27 26,0-26,0 1,-26 25,26 27,0 0,26 27,-26-1,0 0,27 27,-1 0,1-26,-1 26,0-27,1 1,-27-27,26 0,1 0,-27-27,26-26,-26 0,27 0,-1-26,-26 26,27 0,-27 27,0 26,0 0,0 26,0 27,0 0,0 0,0 0,0 0,0-27,26 1,1-27,-27 0,26-27,0 1,-26-27,27 26,-27-52,0 26,-27 0,27 0,0 27,0 26,0 0,0 53,27 26,-1 27,1 26,26 1,-27 25,27 1,-26 0,26-27,-27 0,0-26,-26 0,0-27,-26-52,0-1,-27 1,0-54,0 1,0-27,0 0,0 0,0-26,27-1,26 1,0 0,0-1</inkml:trace>
  <inkml:trace contextRef="#ctx0" brushRef="#br0" timeOffset="2168.1239">6271 8149,'26'0,"-26"-26,53 26,-53-27,53 1,-26 26,-1-27,1 1,-1-1,-26 1,27 26,-27 0</inkml:trace>
  <inkml:trace contextRef="#ctx0" brushRef="#br0" timeOffset="2302.1317">6430 8149,'26'27,"-26"-1,27-26,-27 27,26-54,27 27,-27 0,1-26,-1-1,27 27</inkml:trace>
  <inkml:trace contextRef="#ctx0" brushRef="#br0" timeOffset="15719.8992">3916 17171,'0'27,"-26"-27,26 26,0 1,0-1,0 1,26 52,-26-52,27 26,-1-1,-26-52,53 80,-53-80,26 53,-26-53,0 0,0 0,0-27,-26 1,26-27,0 0,-26 0,26 0,26-26,-26 26,26 26,1-26,-1 27,1 26,26-26,-27 26,27-27,0 27,-26-26</inkml:trace>
  <inkml:trace contextRef="#ctx0" brushRef="#br0" timeOffset="16305.9327">4631 17039,'0'0,"-27"0,1 0,26 0,-27 27,27-27,0 0,0 0,0 0,0 0,0 0,0 0,0 0,0 0,0 0,0 26,0-26,-26 0,26 0,0 27,0-27,0 0,0 0,0 0,0 0,0 0,0 26,0-26,-27 0,27 0,0 26,0-26,-26 27,26-1,0-26,26 27,-26-1,27 1,-1-1,1 1,-1-1,1 1,-1 26,-26-53,53 52,-53-52,0 53,0-53,-27 53,27-53,0 0,0 0,0 0,-52 53,52-53,0 0,-27-26,1-1</inkml:trace>
  <inkml:trace contextRef="#ctx0" brushRef="#br0" timeOffset="16597.9494">4578 17066,'26'0,"1"-27,-1 27,0 0,27 0,-26-26,26-1</inkml:trace>
  <inkml:trace contextRef="#ctx0" brushRef="#br0" timeOffset="17177.9826">4181 18150,'0'0,"0"53,0-53,26 80,-26-80,27 79,-27-79,26 53,-26-53,0 0,0 0,0 0,53-26,-53 26,0-80,0 27,0 0,27-26,-27 26,26 27,-26-54,0 80,53-53</inkml:trace>
  <inkml:trace contextRef="#ctx0" brushRef="#br0" timeOffset="17578.0054">5001 17806,'0'0,"0"0,0 0,0 0,-79 0,79 0,-80 53,80-53,-79 80,52-27,27 0,-26 26,26-26,0 0,26 0,-26-53,80 79,-27-79,0 0,0 0,-1-26,-52 26,80-27,-80 27,0 0,0 0,0 0,0 0,-80 0,28 27,52-27,-106 26</inkml:trace>
  <inkml:trace contextRef="#ctx0" brushRef="#br0" timeOffset="17832.02">5530 18203,'-26'80,"26"-80,0 0,0 0,0 0,0 0</inkml:trace>
  <inkml:trace contextRef="#ctx0" brushRef="#br0" timeOffset="18086.0344">5821 18283,'0'0,"0"0,27 53,-27-53,0 0,0 0,53 0,-53 0,0 0,79-27,-79 27,53 0,-53 0,53-26,-53 26,0 0,0 0,79 53,-79-53,0 0,27 53,-27-53</inkml:trace>
  <inkml:trace contextRef="#ctx0" brushRef="#br0" timeOffset="22145.2667">7038 8625,'-26'-26,"26"26,0 0,-27 0,27 0,0 0,0 0,0 26,0-26,0 27,27-1,-1-26,1 27,-1-27,27 0,0-27,0 1,0-1,0-25,-27 25,1-26,-1 0,-26 27,0-1,-26-26,-1 53,1 0,-27 0,26 27,-26 26,1 0,25 0,-26 26,27-26,-1 0,1 0,-1-27,27 1,0-27,27 0,-1-27,1 27,-1-53,1 27,-27-1,26-26,-26 27,0 26,0 0,-26 0,-1 0,27 26,-26 1,26 26,0-53,26 26,1 1,-1-27,1-27,25 1,-25 26,-1-27,-26 1,0-27,0 53,-26 0,-1 0,-25 0,52 0,-53 26,26 1,1 26,26-53,0 26,0-26,26-26,1 26,-1-27,1-26,-1 27,-26-27,26 0,-26 27,-26-1,26 1,-26 26,26 0,-27 26,1 1,-1 26,27-27,0 1,0-1,0-26,27 0</inkml:trace>
  <inkml:trace contextRef="#ctx0" brushRef="#br0" timeOffset="36875.1092">7647 10425,'0'0,"0"0,0 0,0 0,0 0,-27 0,27 0,0 0,0 0,0 0,-26 0,26 0,0-27,-27 27,1 0,0 0,-27 0,26 0,-26 0,27 0,-1 0,-26 0,27 0,-1 0,1 27,0-27,26 0,-27 0,27 0,-26 0,26 0,0 0,-27 0,27 0,0 26,0-26,0 0,0 0,0 0,-26 0,26 0,0 27,0-1,0 0,0 1,0 26,-27 0,27 0,0 0,0 26,0 0,0-26,27 0,-27 27,0-28,26 1,-26 27,0-27,0 0,27-27,-27 27,0-27,0 1,0-1,0 1,0-1,0-26,0 27,0-27,0 0,0 0,0 0,0 0,0 0,0 0,0 0,0 0,26 26,-26-26,0 0,27 0,-1 0,0 0,1 27,26-54,0 27,0 0,0 0,0 0,-1 0,1 0,0 0,0-26,0 26,0 0,-27 0,1 0,-1 0,-26 0,0 0,27 0,-27 0,0 0,0 0,0 0,0 0,0 0,0 0,0 0,0 0,0 0,0 0,0 0,0-27,0 27,-27-26,27-1,0 1,0-27,0 26,0-52,0 0,0 26,27-27,-27 1,26 0,-26-1,0 1,27 26,-27 0,0 0,0 0,0 27,0-1,0-26,0 27,0 26,-27 0,27-26,0 26,-26 0,26 0,0-27,-27 27,1 0,-1 0,1 0,0 0,-27-26,0 26,26 26,-26-26,27 0,-1 0,27 0,-26 27,26-27,0 0</inkml:trace>
  <inkml:trace contextRef="#ctx0" brushRef="#br0" timeOffset="39113.2368">7171 7355,'0'0,"0"27,0-27,0 26,-27 1,27-1,-26 27,26-26,-27 26,27-27,0 0,27 1,-1-1,1-26,-1 0,27 0,0 0,0 0,0 0,0 0,-27 0,27 0,-27 0,1 0,-27 27,0-27,26 26,-26-26,27-26</inkml:trace>
  <inkml:trace contextRef="#ctx0" brushRef="#br0" timeOffset="39439.2558">7753 7064,'0'0,"0"-26,0 52,-27-26,27 53,0 0,0 27,0-1,-26 27,26 0,0 26,0-26,0 26,0-26,-27 0,54 0,-27-27,0 0,0-26,26 0,-26-26,27-1,-27 1,26-1,-26 0,27 1,-27-1,-27-26</inkml:trace>
  <inkml:trace contextRef="#ctx0" brushRef="#br0" timeOffset="41486.3729">8467 12224,'0'0,"-26"0,26-27,0 27,0-26,-27 26,27-27,-26 1,26 26,-27-27,1 27,-1 0,27-26,-26 26,-1 0,1 0,-27 0,27 0,-1 0,1 0,-1-26,1 26,-1 0,1 0,26 0,-27 0,1 0,-1 0,27 0,0 26,0-26,-26 0,26 0,-27 26,27 1,0-27,-26 26,26 1,0-1,0 1,0 26,0-27,0 27,26 0,-26 0,0 26,0-26,0 27,0-1,27 0,-27-26,0 27,0-27,-27 26,27-26,0-27,0 54,0-54,0 1,0 25,-26-52,26 27,0-1,0-26,0 27,0-27,0 0,0 0,26 0,-26 0,27 0,-27-27,26 27,1 0,-1 0,27 0,-26 0,-1-26,27 26,0 0,0 0,0 0,0 0,0 0,0 0,-1 0,-25 0,26 26,-27-26,-26 0,27 0,-1 0,-26 0,0 0,0 0,27 0,-27 0,0-26,26 26,-26-27,0 27,0-26,27-27,-27 27,0-27,0 0,-27-27,27 1,0 0,-26-1,26-26,-27 27,1 0,26-1,-27 27,27 1,0-1,0 26,-26-26,26 0,0 27,0-1,-27 1,27 26,0-27,0 1,0 26,0 0,0 0,0 26,0-26,0 27,0-1</inkml:trace>
  <inkml:trace contextRef="#ctx0" brushRef="#br0" timeOffset="43283.4756">8097 7329,'0'0,"0"0,-27 0,27 0,0 0,0 0,0-26,0-1,0 1,0-1,27-26,-27 53,26-53,1 27,-1-1,0 1,27-1,-26 27,-1 0,1 27,-1-1,-26 1,27 26,-54 0,27 0,-26 26,-1-26,-26 26,27-26,-1 27,1-28,0 1,-1-26,27-1,27 1,-27-1,26 1,27-1,-27 1,27-1,0 1,-26-1,26 27,-1 0,1-27,-26 27,-1 0,-26-26,27 25,-27 1,-27 0,27-26,-26 26,-27 0,26-27,-25 1,-1-1,0 0,0-26,0 27,26-27,-25 0,25 0,27 0,0 0,0-27,27 27</inkml:trace>
  <inkml:trace contextRef="#ctx0" brushRef="#br0" timeOffset="44773.5608">9102 13679,'-26'0,"26"0,0 0,-27 0,27 0,-26 0,26 0,-53-26,26 26,1 0,-27 0,0-27,0 27,27 0,-27 27,26-27,1 0,-1 0,27 26,0 0,0 1,0-27,27 53,-27-27,26 27,-26 27,27-28,-27 28,0-1,0 1,0-1,26 0,-26 1,0-27,0 26,27-53,-27 27,0-26,26-1,-26 1,0-1,27-26,-27 0,0 27,26-27,0 0,-26 0,53-27,-26 27,-1 0,27 0,-26 0,-1 0,27 0,-27 0,27 0,-26 0,-1 0,1 0,-27 0,26 0,-26 0,27-53,-27 27,0-27,-27 0,27-26,0-1,0-26,-26 27,26-27,0 27,0 26,0 0,0 0,0 0,-27 0,27 53,0-26,0-1,-26 1,26 26,0 0,0 0,0 0,0-27,0 1,0-27</inkml:trace>
  <inkml:trace contextRef="#ctx0" brushRef="#br0" timeOffset="45662.6118">8705 7223,'0'0,"0"0,0-26,27 26,-27-27,26 27,1 0,25 0,-25 0,26 0,-27 0,1 27,26-1,-53 1,26 26,-26-27,-26 53,26-26,-27 0,1 27,-1-28,1 1,-1 27,1-54,26 27,0-26,26-1,-26 1,27-1,-1 0,1 27,26-26,-53-27,26 53,1-27,-27 1,26-1,-26 1,0-1,0 0,0 27,0-26,-26 26,-1-27,1 1,-1 26,1-53,-27 26,0 1,26-27,1 0,-27 26,53-26,-26-26,26 26,0 0,26 26,-26-26,53 0</inkml:trace>
  <inkml:trace contextRef="#ctx0" brushRef="#br0" timeOffset="46762.6746">9843 15240,'-27'0,"1"26,-27-52,0 52,0-26,0 0,0 0,0 0,1 0,-1 0,0 0,26 0,1 27,-1-27,27 0,0 26,-26 1,26-27,0 53,0-27,0 27,26 27,-26-1,0 0,0 27,0-27,0 27,0 27,-26-28,26-25,0 26,0-1,0-25,26-27,-26 26,0-52,27 26,-1-27,1-26,26 0,-27 0,27-26,0-1,0 1,26 26,-26-27,26 1,-26-1,0 1,0 26,0 0,-26-27,-1 27,-26-26,0-1,0 1,0-27,0-26,0 26,-26-53,26 27,-27-27,27 0,0 0,0 0,-26 27,26-1,26 28,-52-1,26 0,0 26,0 1,0 26,0-27,0 27,0 0,0-26,0 26,0-27</inkml:trace>
  <inkml:trace contextRef="#ctx0" brushRef="#br0" timeOffset="47672.7265">9340 7250,'-26'0,"-1"26,27-26,0 0,0 0,0 0,0 0,27-26,-27 26,53-27,-27 1,1 26,25-27,-25 27,26-26,-27 26,1 26,-1-26,1 27,-27 26,0 0,-27-27,1 53,26 1,-53-27,26 0,27 26,-26-26,26 0,0-27,0 1,26 26,1-27,-1 1,27-1,-26 0,26 27,-27-26,0 26,1-27,-1 27,-26-26,0 25,-26 1,-1-26,1 26,0 0,-27 0,-27-27,27 27,0-53,-26 26,0 1,26-27,0 26,0-52,53 52,-27-52,54 26,-27 0,53-27,0 27</inkml:trace>
  <inkml:trace contextRef="#ctx0" brushRef="#br0" timeOffset="49524.8327">10213 16907,'0'0,"0"-27,0 27,0 0,-26 27,26-1,0 1,-27-1,1 27,26 27,-27-28,1 28,26-1,-26 1,-1-27,27-27,0-26,0 79,0-79,0 0,0 0,53 53,-53-53,79 0,1 0,-27 0,0 27,26-27,-53 0,54 0,-80 0,79 26,-79-26,80 0,-80 0,0 0,52 27,-52-27,0-27,0 1,0-1,27-26,-27 0,0 1,0-1,26 0,-26 0,0-27,27 54,-27-27,0 0,-27 0,27 0,0 0,0 0,-26 1,26 25,-27 1,27-1,-26 1,0 26,-1 0,-26 0,0 53,0-53,27 26,-27 27,0-53</inkml:trace>
  <inkml:trace contextRef="#ctx0" brushRef="#br0" timeOffset="83543.7785">2276 11139,'53'26,"-27"1,1-27,52 0,0-27,1 1,26 0,-1-1,1-26,0 27,26-27,-26 26,-26-26,-28 27,1 26,-26-27</inkml:trace>
  <inkml:trace contextRef="#ctx0" brushRef="#br0" timeOffset="83733.7893">2567 11324,'-53'53,"53"-26,26-27,27 0,27 0,-1-27,27 1,0-27,-27 26,27 1,-27-1,1 1,-54-1,1-25</inkml:trace>
  <inkml:trace contextRef="#ctx0" brushRef="#br0" timeOffset="83954.802">2964 10557,'-27'53,"27"26,0 1,0 25,0 1,0 0,0 26,0-52,27 52,-27-53,0 1,0-27,26 0,1-27</inkml:trace>
  <inkml:trace contextRef="#ctx0" brushRef="#br0" timeOffset="84601.839">7515 9763,'0'0,"0"0,0 0,0 0,0 0,0 27,0-1,0 1,0 52,0-26,0 0,0 26,-27-26,27 0,0 0,-26-27,26 1,-27-1,27-52</inkml:trace>
  <inkml:trace contextRef="#ctx0" brushRef="#br0" timeOffset="84820.8515">7276 10134,'0'0,"0"0,0 26,0 0,27 1,-27-1,26 27,-26 0,27-26,-1-1,1 1,-1-27,27-27,0 1,0-27,0 26,26-26,-26 0,0 1,0-1</inkml:trace>
  <inkml:trace contextRef="#ctx0" brushRef="#br0" timeOffset="85312.8797">2593 13044,'0'0,"0"0,0-26,27-1,26 1,26-1,0 1,1-27,26 26,-27 1,27-1,0 1,-53-1,-1 27,-25-26</inkml:trace>
  <inkml:trace contextRef="#ctx0" brushRef="#br0" timeOffset="85490.8898">2620 13256,'26'0,"27"26,0-52,26 26,1-53,-1 26,1-26,-1 0,0-26,-26 0</inkml:trace>
  <inkml:trace contextRef="#ctx0" brushRef="#br0" timeOffset="85687.9011">3043 12356,'0'53,"0"26,0 1,0 26,27-27,-27 27,0 0,0-27,26 0,-26 1,0-54,26 1</inkml:trace>
  <inkml:trace contextRef="#ctx0" brushRef="#br0" timeOffset="86322.9374">8441 11536,'0'0,"0"0,-27-27,27 27,0 0,0 0,0 0,0 0,0 0,0 27,-26-1,26 1,0-1,0 27,0 0,0-26,-27 25,27 1,0-26,0-1,0 1,0-27,0 0,0 0,0 0</inkml:trace>
  <inkml:trace contextRef="#ctx0" brushRef="#br0" timeOffset="86578.9521">8202 11827,'-26'26,"26"-26,0 0,0 53,0-53,26 27,-26-1,0 1,27-1,-27 1,26-1,1-26,-27 0,26-26,1-1,-1 27,27-26,-26-1,-1 1,0-27,1 26</inkml:trace>
  <inkml:trace contextRef="#ctx0" brushRef="#br0" timeOffset="87867.0257">2540 14631,'-26'0,"26"0,0 27,53-54,0 27,0 0,52-26,-25 0,26-27,26 26,-26-26,0 53,-27-53,0 27,-26-1,-26 27,-27 0</inkml:trace>
  <inkml:trace contextRef="#ctx0" brushRef="#br0" timeOffset="88037.0355">2620 14817,'26'0,"27"0,0 0,53-27,-27 1,27-1,0 1,0-27,-27 26,0-52,-26 26</inkml:trace>
  <inkml:trace contextRef="#ctx0" brushRef="#br0" timeOffset="88212.0454">3228 13996,'-26'106,"26"0,-27 0,1 26,26-26,0 26,26-26,-26-26,53-54</inkml:trace>
  <inkml:trace contextRef="#ctx0" brushRef="#br0" timeOffset="88915.0857">9102 13256,'0'0,"0"0,-26 0,26 0,0 0,0 0,0 0,0 0,0 0,0 0,-27 0,27 26,0 1,0-1,0 0,0 1,0 26,0-27,0 27,0-26,0-1,0 1,0-27,0 0,0 0</inkml:trace>
  <inkml:trace contextRef="#ctx0" brushRef="#br0" timeOffset="89216.1029">8917 13467,'0'27,"0"-27,0 26,0-26,-27 27,54-27,-27 26,0 1,26-1,-26-26,27 27,-1-1,1-26,-27 0,26 0,1-26,-1-1,0 1,27-1,-26 1,-1-1,1 1,-1-1,1 1,-27 26</inkml:trace>
  <inkml:trace contextRef="#ctx0" brushRef="#br0" timeOffset="89759.134">2858 16563,'-27'0,"27"-27,0 27,0 0,27-26,-1 26,1-26,52-1,1 1,-1-27,0 0,1 26,-1 1,0-1,-26 27,0-26,-53 26</inkml:trace>
  <inkml:trace contextRef="#ctx0" brushRef="#br0" timeOffset="89928.1436">2911 16748,'53'27,"26"-27,-26-27,26-26,1 0,-27 0,0-26,-1 26</inkml:trace>
  <inkml:trace contextRef="#ctx0" brushRef="#br0" timeOffset="90091.153">3149 16113,'0'80,"0"52,0-26,0-1,0-25,26-1,1 1,-1-54</inkml:trace>
  <inkml:trace contextRef="#ctx0" brushRef="#br0" timeOffset="90586.1813">9578 14711,'-26'26,"26"1,0-27,0 26,0 1,26-1,-26 1,0-1,0 27,0-27,0 27,0-26,0 26,0-53</inkml:trace>
  <inkml:trace contextRef="#ctx0" brushRef="#br0" timeOffset="90823.1948">9314 14896,'26'27,"-26"-1,27 0,-27 27,26-26,1-1,-1 1,-26-1,26 1,1-27,-27 0,26-27,1-26,26 27,-27-1,1-26,26 1</inkml:trace>
  <inkml:trace contextRef="#ctx0" brushRef="#br0" timeOffset="107397.1427">17833 14076,'0'0,"0"0,0 0,-26 26,26 1,0 26,0 0,-27 26,27 27,0 0,-26 26,26 0,0 27,0-27,0 27,0 26,0-26,0 0,0 26,0-26,0-1,0 28,-27-54,27 27,0-27,0 0,0-26,0 0,0-27,0 1,0-27,27 0,-27-27,0 0,26 1,-26-1,0-26,0 0,0 0,0 0,-26-26</inkml:trace>
  <inkml:trace contextRef="#ctx0" brushRef="#br0" timeOffset="107752.1631">17516 17383,'-27'-26,"-26"-1,27 1,-1 26,1-27,26 27,0 0,0 27,0-1,26 1,1 26,-1 0,1-1,-1 28,-26-27,0-53,53 79,-53-79,0 0,53 27,-53-27,53-80,0 54,0-27,0 0,0 0,0-26,0 52,-1-26,-25 27,-1-1,1 1,-1-1,-26 27,27 0,-27-26,26-1,-26 1</inkml:trace>
  <inkml:trace contextRef="#ctx0" brushRef="#br0" timeOffset="109102.2403">11827 6985,'-26'-26,"-1"-27,1 26,-27 1,0-27,-26 26,-1-26,27 27,-52-27,-28 27,1-27,0 26,-27-26,-26 0,-1 0,-25 1,-1-1,-52 26,-1-26,0 27,-26-1,0 1,-26-1,-1 27,-26 0,27 0,-1 27,-26-1,27 1,26-1,-27 27,27 0,27 0,-1 26,1 1,25 26,1-27,27 53,-1 1,27-28,-27 54,53-27,1 27,25 0,27 0,1-1,52 1,0-27,26 1,27 26,27-27,52-26,1-1,52 28,0-54,27 27,53-27,26 27,0-26,26-1,27-26,27 26,-1 1,1-27,26-1,-27 1,107-26,-80 26,79-53,-26 26,79-26,-79-26,26 26,-26-53,-53 0,53-26,-53-1,0-26,-79-26,52-27,-79 1,0-28,-52-52,-1 27,-53-28,-53-25,-26 26,-26-27,-54 27,1 26,-27-26,-53 53,-26 0,0 26,-27 27,-26 26,26 27,-53 26,0 0,27 53</inkml:trace>
  <inkml:trace contextRef="#ctx0" brushRef="#br0" timeOffset="113381.4851">4313 9446,'-26'0,"26"0,0 0,-27 26,54 1,-27-1,0 27,0 0,26 26,-26 1,0-27,0 26,0-26,27 0,-27-27,0 1,0-27,0-27,0-26,0 0,0 0,-27-26,27 0,0-1,0 27,0-26,0 26,53 0,-27 53,27-26,0-1,0 27,-26 0,26 0,-1 0,-25 0,-1 27</inkml:trace>
  <inkml:trace contextRef="#ctx0" brushRef="#br0" timeOffset="113700.5033">4789 9975,'-26'26,"26"1,-27-1,27 27,0-26,0 25,0-25,0 26,0-27,27 1,26-27,0 0,0-27,0 1,-1-1,-25-26,26 1,-53-1,0 0,0 26,-27-26,1 27,-1-27,1 27,26-1,0 1</inkml:trace>
  <inkml:trace contextRef="#ctx0" brushRef="#br0" timeOffset="113999.5204">5610 9340,'52'-27,"1"27,27-26,26-1,-1 1,1-27,0 0,-27 0,27 27,-53-1,0 1,-26 26</inkml:trace>
  <inkml:trace contextRef="#ctx0" brushRef="#br0" timeOffset="114202.5321">5795 9446,'0'26,"26"1,1-27,-1 0,27 0,0 0,0-27,0 1,0 26,0-27,0 27,-27-26,0-1,1 27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05T22:23:00.34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1350 8096,'0'0,"0"0,0 0,0-26,0 26,-27 0,27-27,-53 1,27 26,-1 0,-25-27,25 27,-26 0,27 0,-1 0,1 0,26 0,-27 27,27-1,-26 1,26 26,-27-27,27 54,-26-1,-1 0,1 1,0 26,-1-27,-26 27,27-27,-1-26,1 26,26-26,0 0,26-26,1-1,-1-26,27 27,0-27,0 0,0 0,26 0,-26 0,0 0,-26 0,-1 0,0 0,-26 0,0 0,-26 26,26-26</inkml:trace>
  <inkml:trace contextRef="#ctx0" brushRef="#br0" timeOffset="9611.5498">11563 8599,'26'-26,"1"26,-27 0,26 0,-26-27,26 27,-26 0,27 0,-27 0,0 0,0 0,0 0,0 0,-27 0,1 0,26 0,-26 0,-1 27,1-27,-27 0,26 0,1 0,-1 26,-26-26,27 0,0 0,-1 0,1 26,26-26,-27 0,27 0,-26 0,26 0,-27 27,27-27,0 0,0 0,0 26,0 1,27-27,-27 0,26 26,1 1,-1-1,1 1,-1-1,0 1,-26-1,27 27,-1-27,-26 1,27-1,-27 1,0-27,0 26,0-26,0 27,0-27,0 0,0 0,0 0,0 0,0 0,0-27,0 27,0-26,26 26,-26-27,0 1,0-1,27 27,-27-26,0-1,0 1,0 0,0 26,0 0,0-27,0 27,0-26,0 26,0-27,0 27,26 0,-26 0,0-26,0 26</inkml:trace>
  <inkml:trace contextRef="#ctx0" brushRef="#br0" timeOffset="10152.5807">11616 8546,'0'0,"26"-26,-26 26,0 0,0 0,0 0,26 0,-26 0,0 0,-26 26,26 1,-26-1,-1 0,27 1,-26-1,-1 1,1 26,-1-27,1-26,26 27,0-27,-27 0,27 0,0 0,27-27,-27 27,26-26,1-1,26 1,-27 26,-26-27,27 1,-27 26,-27 0,1 0,-1 26,1 1,-27-27,53 26,-27-26,27 27,27-27</inkml:trace>
  <inkml:trace contextRef="#ctx0" brushRef="#br0" timeOffset="11735.6713">14632 10028,'0'0,"-27"0,27 0,0 0,-26 0,26 0,0 0,0 0,0 0,0 0,0 26,0-26,0 0,0 0,26 27,-26-1,27-26,-27 27,26-27,1 26,-1 0,-26 1,27-27,-27 26,26 1,-26-1,0 1,0-27,0 26,0-26,0 27,0-27,-26 26,26-26,-27 0,27 27,0-27,-26 0,26 26,-27-26,1 0,26 0,-27 0,27 0,-26 0,26 0,0 0,-27 0,27 0,-26 0,26 0,0-26,0 26,-26 0,26 0,-27-27,27 27,0 0,0 0,0 0,0-26,0 26,27-27,-27 1,26-1,0 1,-26-1,27 1,-1-1,-26 1,27 0,-27 26,26 0,-26 0,0-27,0 27,0 0,0 0,-26 0,26 27,-27-27,1 26,26 0,-27-26,1 27,26-1,0-26,0 27,0-27,0 26,26-26,-26 0,27-26,-1 26,1-27,-27 27,26 0,1-26,-27 26,0 0,0 26,-27 1,27-27,-26 26,26 1,0-27,0 26,0-26,26 0,1 0,-1 0,-26 0,27 0,-27-26,0 26,26 0,-26 0,-26 0,26 0,-27 26,27-26,-26 27,26-1</inkml:trace>
  <inkml:trace contextRef="#ctx0" brushRef="#br0" timeOffset="50394.8825">6350 9208,'-26'0,"26"0,0 0,0 0,0 0,0 0,0 0,26 0,1 0,-1 0,1 0,-1 0,1 0,26 26,-27-26,0-26,1 52,-27-26,0-26,0 26,0-27</inkml:trace>
  <inkml:trace contextRef="#ctx0" brushRef="#br0" timeOffset="51366.9381">21088 10821,'26'0,"1"0,-1 0,0 0,1 0,-1 0,1 0</inkml:trace>
  <inkml:trace contextRef="#ctx0" brushRef="#br0" timeOffset="52478.0015">7171 9208,'0'0,"0"0,-27 26,27-26,0 0,0 0,0 0,0 0,0 0,27 26,-27-26,26 0,-26-26,26 26,1 0,-1 0,1 0,-1-26,1-1,-1 1</inkml:trace>
  <inkml:trace contextRef="#ctx0" brushRef="#br0" timeOffset="53586.0649">21723 10795,'53'0,"-27"0,0 0,27 0,-26-26</inkml:trace>
  <inkml:trace contextRef="#ctx0" brushRef="#br0" timeOffset="54652.126">7832 9208,'26'-27,"-26"1,0 26,27 0,-27 0,26-27,-26 54,27-27,-1 0,1 0,26 0</inkml:trace>
  <inkml:trace contextRef="#ctx0" brushRef="#br0" timeOffset="55577.1789">19871 10769,'0'0,"26"26,27-26,-27 0,27 26,27-26,26 0,-1 0,1 0,0 0,26 0,27 0,-27 0,-26 27,26-27,-26 0,-26 0,-1 0,-26 0,-27 0,1 26,-1-26,-26 0</inkml:trace>
  <inkml:trace contextRef="#ctx0" brushRef="#br0" timeOffset="71555.0924">11404 10266,'-27'0,"1"-27,26 27,-53-26,53 26,-26 0,-1 0,1 0,26 0,0 0,0 0,-27 0,27 0,0 0,0 0,0 0,0 26,27-26,-27 27,26-1,-26 1,27 26,-1 0,1 0,-27-1,26 1,0 0,1 27,-27-27,26 26,1-26,-1 26,1-26,-1 27,1-28,-1 1,27 27,-27-27,1 0,-1 26,1-26,26 0,-27 0,1 26,-1-26,1 0,26 26,-27-26,27 0,-27 26,1 1,26-27,-27 26,1-26,-1 53,27-27,-27 1,1-1,-1-26,1 26,-1 1,27 26,-26-27,-1 0,1 1,-1-1,27 0,-27 1,1-27,26 26,-27 27,27-53,-26 26,-1 1,1-1,-1-26,0 26,1 1,-1-1,1-26,-1 26,27 1,-26-1,-1 0,1 1,-1-27,27 26,-27 0,1 1,-1-1,27-26,0 26,-26 1,26-1,-1-26,-25 27,26-1,-27-26,27 26,-26 1,-1-1,1 0,-1-26,27 27,-27-27,1 26,-1-26,1 26,-1-26,1 0,-1 26,1-26,-1 0,1 0,-1 0,0 0,1 0,-1 0,1-27,-1 27,1 0,-1 0,1-27,-1 27,1-26,-1 26,1-27,-1 27,0-26,1 26,-27-53,53 52,-53-52,53 53,-53-53,0 0,53 53,-53-53,0 0,0 0,53 53,-53-53,0 0,0 0,0 0,0 0,0 0,0 0,0 0,0 0,0 0,0 0,0 0,0 0,0 0,0 0,0 0,0 0,0 0,0 0,0 0,0 0,-80-26,80 26,-26-27,26 27,-27-26,1 26,-1-27,1 1,-1 26,-25-27,25 1,1 26,26 0,-27-26,1 26,26 0,0 0,0 26,0-26,26 53,-26-53,80 53,-80-53,79 79,-79-79,79 80,-79-80,53 26,-53-26,0 0,53 26,-53-26,0-52,27-1,-27 0,0 0,0 0,0-26,0 26,0 0,0 26,0 1,0 26,0 0,0 0,0-27,-27 1</inkml:trace>
  <inkml:trace contextRef="#ctx0" brushRef="#br0" timeOffset="72374.1396">11113 10398,'0'53,"-27"-26,27-1,0 0,0 1,0-1,0-26,0 0,0 27,0-27,0-27,0 1,0-1,0-25,0-1,-26 0,26 0,0-27,0 54,-27-27,27 27,0-1,0 1,0 26,27 0,-1 26,27 1,-26-1,26 27,0-27,0 27,-1-26,-25 26,26-27,-27 1,1-1,-1-26,1 27,-27-27,0-27,0 1</inkml:trace>
  <inkml:trace contextRef="#ctx0" brushRef="#br0" timeOffset="78192.4724">11457 11906,'0'27,"0"-27,0 0,0 26,0-26,0 0,0 0,0 0,0 0,0 0,0-26,0 26,26-27,-26 1,27-1,-1-26,27 1,0-28,26-26,1 0,-1-26,53 0,1-27,25-26,1 26,26-26,27 0,-27 0,27 26,-27-26,0 26,-26 27,0-1,-27 1,0 26,-52 0,-1 27,1 0,-54 26,27 0,-27 26,1 1,-1-1,-26 1,0-1,27 27,-27-26,0 26,0 0,0 0,0 0,0 0,0 0,0 0,0 0,0 0,26 0,-26 0,0 0,-26 0,26 0</inkml:trace>
  <inkml:trace contextRef="#ctx0" brushRef="#br0" timeOffset="84680.8434">11721 13732,'-26'0,"26"0,0 0,-27-27,27 27,-26 0,26 0,-26 0,26 0,-27 0,27 0,0 27,0-27,-26 26,52-26,-26 27,0-27,27 26,-1-26,27 0,0 0,0 27,0-27,26 0,0 0,27 0,0-27,0 27,0 0,0 0,26-26,0 26,0 0,1-27,-1 27,0 0,1-26,-28 26,28 0,-54 0,1 0,-1 0,-53 0,27 0,-26 0,-27 0,0 0,0 0,0 0,0 0,0 0,0 0,0 0,0 0,0 0,0 0,0 0,0 0,0 0,26 0,-26 0,0 0,0 0,0 0</inkml:trace>
  <inkml:trace contextRef="#ctx0" brushRef="#br0" timeOffset="85736.9037">5662 14340,'0'0,"0"0,0 0,0 0,0 0,0 0,0 0,0 0,0 27,0-27,27 0,-27 0,26 0,1 0,-27 0,53-27,-27 27,1 0</inkml:trace>
  <inkml:trace contextRef="#ctx0" brushRef="#br0" timeOffset="86054.9221">6377 14155,'0'0,"0"0,26 0,-26 0,27 0,-1 0,1 27,-27-27,26 0,1 26,-27-26</inkml:trace>
  <inkml:trace contextRef="#ctx0" brushRef="#br0" timeOffset="86455.943">7885 14182,'0'26,"-27"1,27-1,27-26,-27 0,0 0,26 27,1-27,26-27,-27 27</inkml:trace>
  <inkml:trace contextRef="#ctx0" brushRef="#br0" timeOffset="86791.9641">10425 14155,'26'0,"-26"-26,0 26,27-27,-27 27,26 0,-26 0,27 0,-27 0,26 27,27-54,-26 27,26 0</inkml:trace>
  <inkml:trace contextRef="#ctx0" brushRef="#br0" timeOffset="91555.2364">11589 15266,'27'-26,"-27"26,26 0,-26 0,26-26,1-1,-1 1,1-1,-1-26,27 0,0 0,0 1,0-28,26 1,1-1,-1 1,27 0,-27-27,27 26,0-25,0-1,26 0,-53 0,54 0,-27 0,26 1,-26-1,0-27,26 28,0-1,-26 0,0 0,26 27,-26-27,-27 27,1 26,-1-27,-26 54,0-27,-27 26,1 1,-27 0,26-1,-26 27,0-26,0 26,0-27,0 27,0 0,0 0,0 27,0-27,0 26</inkml:trace>
  <inkml:trace contextRef="#ctx0" brushRef="#br0" timeOffset="100760.7631">22331 15399,'0'0,"0"0,0 0,0 0,0 0,0 0,0 0,0 26,0-26,-26 0,-1 27,1-1,-1 1,-26-1,27 27,-27 0,0 0,0-27,27 27,-1 0,1-26,-1-1,27 0,27 27,-1-53,1 27,26-1,0 1,0-1,-1 1,28-1,-27-26,0 0,-27 0,1 27</inkml:trace>
  <inkml:trace contextRef="#ctx0" brushRef="#br0" timeOffset="101052.7799">22278 15716,'0'27,"0"-27,27 0,-1 0,27 0,26-27,27 27,0-26,0 26,26-27,27 1,-27-1,1 1,25 0,-52-1,26 27,-52 0,-1-26,1 26,-27 0,-27 0</inkml:trace>
  <inkml:trace contextRef="#ctx0" brushRef="#br0" timeOffset="103462.9158">5054 17701,'0'0,"0"0,0 0,0 0,0 0,0 0,0 0,0 0,0 0,0 0,0 0,0 0,0 0,0 0,0 0,0 0,0 0,0 0,0 0,0 0,0 0,0 0,0 0,0 0,0 0,0 0,0 0,53 0,-53 0,0 0,0 0,0 0,0 0,53-53,-53 26,-27 27,27-26,-26 26,26 0,0 0,0 0,0 0,0 0,0 0,0 0,0 0,-53 53,53-53,0 0,0 0,0 0,79 0,-79 0,0 0,0 0,0 0,0 0,0 0,0 0,0 0,0 0,0 0,0 0,0 0,0 0,0 0,0 0,0 0,0 0,0 0,0 0,0 0,0 0,0 0,0 0,0 0,0 0,0 0,0 0,0 0,53 0,-53 0,0 0,0 0,0 0,0 0</inkml:trace>
  <inkml:trace contextRef="#ctx0" brushRef="#br0" timeOffset="103919.9419">5689 16933,'0'0,"0"0,26 27,-26-27,0 0,27 26,-27 1,0 26,0-27,26 27,-26 0,27 0,-27 0,0 0,0 0,26 0,-26-27,0-26,0 53,0-27,0-26,27 0,-27-26</inkml:trace>
  <inkml:trace contextRef="#ctx0" brushRef="#br0" timeOffset="104185.9591">6456 17092,'0'0,"0"27,0-1,0 0,0 1,-26-1,26 27,0-26,0 26,0 0,0-27,0-26,26 53,-26-53,27 79,-27-79,26 27,1-27,-1 0</inkml:trace>
  <inkml:trace contextRef="#ctx0" brushRef="#br0" timeOffset="104453.9745">7171 17224,'0'0,"0"0,0 27,0-1,0 1,26-27,-26 53,26 0,-26-27,0-26,27 79,-27-79,53 80,-53-80</inkml:trace>
  <inkml:trace contextRef="#ctx0" brushRef="#br0" timeOffset="104731.9904">7806 17224,'26'0,"-26"0,0 0,26 0,-52 27,26-1,0 1,0-1,0 27,0-26,0 26,0-1,0-52,0 80,0-80,26 79,-26-79,0 0</inkml:trace>
  <inkml:trace contextRef="#ctx0" brushRef="#br0" timeOffset="104990.0051">8599 17198,'27'0,"-1"26,-26 1,0-1,0 1,0 26,0 0,0-53,0 79,0-79,0 106,0-106,27 79,-27-79,0 0,0 27</inkml:trace>
  <inkml:trace contextRef="#ctx0" brushRef="#br0" timeOffset="105243.0196">9420 17224,'26'53,"-26"-26,0-1,-26 27,26-26,-27 52,27-26,-26 0,26 0,-27 0,27-53,0 79,0-79,0 0</inkml:trace>
  <inkml:trace contextRef="#ctx0" brushRef="#br0" timeOffset="105479.0331">10081 17119,'26'26,"1"27,-27-27,0 27,0 0,0 0,0 0,-27 0,27-27,0 27,0-53,-26 80,26-80</inkml:trace>
  <inkml:trace contextRef="#ctx0" brushRef="#br0" timeOffset="105719.0459">10716 17145,'26'0,"1"26,-1 27,-26 0,0 0,0 27,0-27,0-1,0 28,0-27,0 0,0-53,0 53,0-53,0 0</inkml:trace>
  <inkml:trace contextRef="#ctx0" brushRef="#br0" timeOffset="105943.0596">11377 17224,'27'53,"-1"-26,1 26,-27-53,0 106,0-54,0 1,0 0,0 0,0-53,-27 53,27-53</inkml:trace>
  <inkml:trace contextRef="#ctx0" brushRef="#br0" timeOffset="106145.0712">12198 17304,'53'53,"-53"0,26 26,-26 0,0-26,0 0,0-53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05T22:26:16.85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6721 13679,'0'0,"0"-26,0 26,26-27,-26 27,27-26,-27 26,53-27,-27 27,27-26,26 26,-26 0,27-27,-1 27,0 0,1-26,-1 26,-26 0,0 0,-27 0,1 0,-1 0,-26 0,0 0,0 0,-26 26,26-26</inkml:trace>
  <inkml:trace contextRef="#ctx0" brushRef="#br0" timeOffset="320.0182">6747 13705,'0'0,"0"0,27 0,-1-26,27 26,0 0,26 0,1-26,-1 26,27 0,0 0,0 0,-1-27,1 27,-26 0,-1 0,-26-26,0 52,-27-52,-26 26,0 0,-26 26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45:08.73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8409 11063,'0'0,"0"0,0 0,0 0,0 0,0 0,0 0,0 0,25 0,-25 0,24 0,1-25,0 25,25 0,-1 0,1 0,-1 0,26-25,-1 25,25 0,1 0,24 0,-25 0,25 0,0 0,-25-25,25 25,-49 0,24-24,-25 24,1 0,-50 0,24 0,-24 24,-25-24,25 25,-25-25,0 25,0-25,25 25,-25-25,0 0,0 0,0 0,0-25,24 0,-24 0,0 1</inkml:trace>
  <inkml:trace contextRef="#ctx0" brushRef="#br0" timeOffset="29435.6836">6846 13692,'0'0,"0"0,0 25,-25 25,25-26,-25 51,1-1,-26 25,25 1,-24 24,24-25,-25 0,25 0,1-24,-1-1,0-24,25-25,0-1,0-48,25-1,0-25,24-24,1-1,-1-49,1 25,24 25,1-50,-25 49,24 26,-24-1,-26 25,26 25,-50 50,25-1,-50 1,25 49,-25-24,0 24,1-25,-1 1,25-1,0-49,0-25,25-25,24 0,-24-24,49-26,-24 26,0-51,-1 51,1-26,-1 51,-24 24,0 24,-25 26,-25 24,0 26,1-1,-1 0,25 0,-25-49,50 0,-25-26,49-48,1-26,0 0,24 1,0-26,-24 26,0 24,-1 0,-24 25,-25 50,0-25,0 24,-50-24,26 0,-26 0</inkml:trace>
  <inkml:trace contextRef="#ctx0" brushRef="#br0" timeOffset="30152.7246">6028 13791,'0'-24,"24"24,-48 0,24 49,-25-24,-25 25,1-1,-1 1,0-1,25 1,1-25,-1 0,25-25,0-50,25 25,-1-49,1 24,25-24,0-1,-26 26,1-1,25 25,-50 25,0 0,-25 50,0 0,-24 24,-1-24,25 24,0-24,0-26,1 1,24-25,0 0,24-25,-24-24,25-1,0 1,-25-1,25 25,-25 0,0 1,-25 24,0 24,0 1,-24 25,24-25,-25 24,26-24,-1-25,0 25,0-50,25 25</inkml:trace>
  <inkml:trace contextRef="#ctx0" brushRef="#br0" timeOffset="30478.7433">5531 13568,'-24'-25,"24"1,-25 24,0 24,-25 26,1-25,-1 24,1 26,-26-50,26 24,-1-24,25 0,25-50,0 0,25-24,0-1,0-24,24 24,-24-24,0 24,0 0,-25 50,-25 0,-25 25,1 0,-1 25,-24-1,24-24,25 25,0-26,50-24,25-24,49-26,0 0</inkml:trace>
  <inkml:trace contextRef="#ctx0" brushRef="#br0" timeOffset="31100.7789">8310 14015,'0'24,"0"-24,24 0,1 0,0 0,25-24,-1 24,-24 0,25 24,-1-24,-24 25,0 0,0 25,-25-1,0 1,-25-1,0 26,0-25,0-1,1-24,-1 25,25-26,-25 1,25-25,-25 0,25 0,0 0,25 25</inkml:trace>
  <inkml:trace contextRef="#ctx0" brushRef="#br0" timeOffset="31324.7917">8558 14808,'0'25,"0"0,0-25,0 25,0-25,24 0,-24 0,0 25,25-1,-25-24,0 25,-25 0,25 0,0-25,-24 25,24-25,0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46:54.67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7491 6152,'0'-50,"0"25,0 0,0 1,0 24,0 24,0 26,-25 49,25-24,-25 24,25 50,-24-25,-1 0,0 0,0 25,-24-50,49 0,-25-25,0-24,0-25,25-50,-25 0,25-24,0-51,0-24,0 0,25-25,-25 1,0-1,25 0,0 0,-25 25,25 25,-25 25,0 24,-25 50,0 25,0 74,-49 0,-1 50,1 25,-25 24,24 0,-24-24,0-25,0-25,49 0,-24-74,24-26,0-48,50-26,-24-74,24 0,24-25,-24-49,50 24,-25-24,0 49,-1 0,1 50,0 24,-50 51,0 48,-24 76,-26-1,1 50,-50 49,25 25,-25-24,0 24,0 0,0-49,24-25,26-25,0-50,-1-24,50-75,1-25,-1-49,50-50,-25 0,24-49,-24 0,50 24,-50-25,25 51,-25 24,0 74,-25 25,-25 50,1 49,-50 50,-1 50,1 25,0 24,-25 0,0 0,25-24,24-26,1-49,-1-49,26-50,24-50,25-50,0-24,25-50,0-24,24-26,-24 1,0 24,24 25,-49 25,25 50,-50 49,1 50,-26 74,-24 50,-26 49,1 26,-25 24,0 24,0 1,0 0,25-50,0 1,24-75,1-50,49 0,0-99,25-25,0-49,50-25,-25-50,24 0,1-25,-1 1,1-1,-25 50,0 25,-25 49,-25 50,-25 25,-24 99,-25 0,-1 74,-24 1,25-1,-25 1,25-1,0-49,24-25,26-25,-1-74,50-25,0-50,25-49,24-25,1-25,0-24,24-1,-24 0,-1 26,1 24,-50 24,0 76,-25 48,0 26,-49 49,-1 25,-24 50,0-1,25 26,-26-25,26-1,0 1,24-50,25 0,0-25,25-49,0-1,0-49,25-49,0-1,0-49</inkml:trace>
  <inkml:trace contextRef="#ctx0" brushRef="#br0" timeOffset="721.0413">6350 2059,'0'25,"-25"-1,0 51,-24-1,-1 25,1 25,-1 0,-24 50,24 0,25-1,-24 26,24-26,0 1,50-25,0 0,24 0,1-25,24-25,1 25,24-25,-25 0,1 0,-1 26,-24-26,-1 25,1 0,-25 0,-25 0,0 0,-25 0,0 0,25 0,-25-50,0 26,25-51,-24 26,24-51,-25 26,25-50,0 0,-25 0,25 0,0-25,-25-24</inkml:trace>
  <inkml:trace contextRef="#ctx0" brushRef="#br0" timeOffset="1124.0637">5978 6028,'0'0,"0"0,0 0,25 0,0 24,-25-24,24 50,1-25,25 24,-25 1,-1 24,26 1,-25 24,0-25,-1 26,1-26,-25 0,25 1,-25-25,25-26,0-24,-1 0,1-24,0-26,25 0,-1-24,-24-1,25 1,-1 24,-24 1,0 24,-25-25,25 50,-25 0,0 0,0 0</inkml:trace>
  <inkml:trace contextRef="#ctx0" brushRef="#br0" timeOffset="1953.1117">6003 6152,'0'-25,"-25"0,0 0,25 0,0 25,0-24,0 24,50 0,-25 0,24 0,1 0,49 0,-25 0,26 24,-26-24,25 25,0 0,-24-25,-26 25,26 0,-50-25,0 0,-1 24,-24-24,0 0,0 0,0 0,-24 0,24 0,-25 0,0 0,25 25,-50-25,25 0,-24 25,-1 0,-24-25,24 25,-24-1,-1 1,1 0,0-25,24 25,0 0,26-1,-1-24,50 25,-25 0,49-25,-24 25,25-25,24 25,-24-25,-1 0,26 0,-26-25,-24 25,0-25,0 0,-25 25,-25-25,0 1,0-1,-24 0,-26 25,26-25,-1 25,0 0,1 0,49 25,0 0,0 24,49 1,1 0,0-26,24 26,-24-25,24 24,-49-24,24-25,-24 0,0 0,-25-25</inkml:trace>
  <inkml:trace contextRef="#ctx0" brushRef="#br0" timeOffset="90654.1851">22225 8979,'0'0,"0"-25,-25 1,25 24,0 0,0 0,-25-25,25 25,-24 0,24 0,-25 25,25-25,-25 24,0 26,25-25,0 0,0 24,0 1,0-25,0 24,25-24,0 0,0 0,-1 0,1-25,25 0,-25 0,-1-25,1 0,0 0,0-24,-25 24,0 0,0-25,-25 26,0-1,0 0,1 0,-26 25,25 0,-24 25,24-25,-25 25,25 0,1-1,24 1,0 0,0 0,0 0,24-1,1-24,-25 25,25-25,0 0,0-25,-25 1,24-1,-24 25,25-25,-25 0,-25 0,25 25,-24-24,24 24,-25 0,0 0,25 24,-25 1,25 0,-25-25,25 25,0 0,25-1,-25 1,25-25,0 0,0 0,-25 0,24-25,1 25,0-24,0-1,-25 0,0 25,0-25,-25 0,0 25,25 0,-25 0,1 25,-1 0,0-25,0 50,25-26,-25 1,50 0,-25 0,0 0,50-25,-25 0,-1 0,1 0,0-25,0 25,0-25,-1 0,-24 0,0 1,0 24,0-25,-24 25,-1 0,0 0,0 25,0-1,1 1,24 0,-25 0,25 0,25-25,-25 24,24-48,1 24,0 0,0-25,0 0,-1-25,-24 26,0-26,0 25,0 0,0 1,-24 24,-1 0,0 0,0 0,25 24,-25 1,25 0,0 0,25-25,-25 25,25-25,0 0,0-25,-1 0,-24 25,0-25,0 25,0-25,0 1,-24 24,-1 0,-25 0,25 24,1-24,-1 25,25 0,-25-25,25 0,0 0,0 0,0 0,25 0,-25 0</inkml:trace>
  <inkml:trace contextRef="#ctx0" brushRef="#br0" timeOffset="91398.2277">22969 10517,'0'-25,"0"1,-25-1,1 0,-1 0,0 0,0 25,0 25,1 0,24 0,0 24,0-24,0 0,0 25,24-26,1-24,-25 0,25 0,0 0,-25-24,25-26,-25 25,0 0,-25 1,25-1,-25 25,0 25,0-1,1-24,24 50,0-25,0 24,0-24,24-25,1 0,25 0,-25-25,-1 1,1-1,0-25,-25 25,0 1,0 24,-25 0,0 0,-24 24,24-24,0 25,25 0,-25 0,25 0,0-1,0-24,0 0,25 0,-25 0,0 0</inkml:trace>
  <inkml:trace contextRef="#ctx0" brushRef="#br0" timeOffset="92055.2653">22547 11658,'0'0,"0"0,-24 25,-1 0,25 0,-25 24,25-24,0 0,0 0,25-1,-25 1,49-50,-24 25,0-24,25-1,-26 0,1 0,-25 0,0 1,0 24,-25 24,1 1,-1 0,0 0,-25 24,26-24,-1 25,25-50,25 0,-1 0,1-25,0 0,0-24,0-1,-1 25,-24 0,25-24,-50 49,25-25,-24 25,-1 25,25-25,-25 25,25-1,-25 1,25-25,0 0,0 0,0 0,0-25,0 1,0-26</inkml:trace>
  <inkml:trace contextRef="#ctx0" brushRef="#br0" timeOffset="92736.3042">21382 9103,'0'50,"0"-50,0 50,0-50,24 24,1-48,0 24,0-25,0 0,-25-25,0 26,0-26,0 25,-25 0,0 25,-25 0,26 0,-26 25,25-25,0 50,1-25,24-1,24-24,-24 0,50 0,-25-24,0-1,-1 0,1 0,0-25,-25 26,0-1,0 25,-25 0,0 0,25 25,-24-1,24 1,-25 0,25 0,0 0,0 0,0-25,25 0,-25 0,0 0,0-25,0 0</inkml:trace>
  <inkml:trace contextRef="#ctx0" brushRef="#br0" timeOffset="122800.0238">7665 6499,'-25'49,"25"1,0 49,-25-24,25 24,-25 0,0 0,1 1</inkml:trace>
  <inkml:trace contextRef="#ctx0" brushRef="#br0" timeOffset="123235.0487">7491 7491,'0'-74,"25"24,-25-49,25 0,-25-25,24 49,-24-24,0 24,0 1,0 24,-24 26,-1 24,0 24,0 1,0 50,-24 24,-1 0,-24 0,24 25,-24-24,-1 24,26-25,-1-50,-24 26,49-50,-25-1,25-24,1-24,24-1,0-50,0 1,0 0,24-26,1 1,25 25,-50 24,25 1,-25 24,0 25,0 25,-25-1,0 51,-25-1,-24 25,24 1,-24-1,0 0,-1 0,26-24,-51-26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4T22:27:34.601"/>
    </inkml:context>
    <inkml:brush xml:id="br0">
      <inkml:brushProperty name="width" value="0.05292" units="cm"/>
      <inkml:brushProperty name="height" value="0.05292" units="cm"/>
      <inkml:brushProperty name="color" value="#789440"/>
    </inkml:brush>
  </inkml:definitions>
  <inkml:trace contextRef="#ctx0" brushRef="#br0">19670 8062,'-25'-25,"25"25,0 0,25 0,-25 0,50 49,-50 1,49 0,-24 24,25 0,-1 26,1-26,-25 25,24 0,1 1,-25-26,0 0,-1 1,1-25,0-26,-25 1,0-25,25-25,-25-49,0 24</inkml:trace>
  <inkml:trace contextRef="#ctx0" brushRef="#br0" timeOffset="265.0152">20216 7987,'0'-25,"-25"50,0-25,25 25,-49 25,24 24,0 0,-25 26,1-26,24 50,-25-25,1 0,-1 1,25-1,1 0,-1-49,25 24,-25-49,25 0,0-25,0 0,25-25,-25-25,49 1</inkml:trace>
  <inkml:trace contextRef="#ctx0" brushRef="#br0" timeOffset="619.0354">20489 8458,'0'0,"0"0,0 0,24 0,-24 0,25 25,0-25,0 0,24 0,-24 0,25 0,-25 0,0 0,24 0,-24 0,0-25,0 25,-25 0,0 0</inkml:trace>
  <inkml:trace contextRef="#ctx0" brushRef="#br0" timeOffset="908.052">20538 8706,'0'25,"0"-25,25 25,0-25,-25 25,49-25,-24 25,0-25,0 0,0 0,0 0,-1 0,1 0,0 0,-25-25,25 25</inkml:trace>
  <inkml:trace contextRef="#ctx0" brushRef="#br0" timeOffset="1212.0692">21034 8508,'0'0,"0"0,0-25,0 25,25 0,-25 0,25 0,0 0,24 0,-24 0,0 0,25-25,-26 50,-24-50,50 25,-50 0,0 0,0 0</inkml:trace>
  <inkml:trace contextRef="#ctx0" brushRef="#br0" timeOffset="1499.0858">21034 8682,'0'0,"0"0,0 24,0-24,0 0,0 0,0 25,25-25,0 0,0 0,24 0,-24-25,25 25,-25 0,-1 0,26 0,-50 0,25 0,0-24,-1 24,1 0</inkml:trace>
  <inkml:trace contextRef="#ctx0" brushRef="#br0" timeOffset="2136.1221">21927 8037,'0'-50,"0"50,0-50,0 26,25-26,0 25,25 0,-1 1,1 24,-1-25,1 25,0 0,-1 25,-24-1,0 1,-25 50,-25-26,0 1,0 24,-24-24,24 0,0 24,0-24,50-1,-25 1,50 24,24-24,-24-1,24 1,1 0,-1 24,-49-24,24-1,-49-24,0 25,-24-1,-26 1,-24-25,-1 24,-24-24,0 0,0-25,24 0,-24 0,49-25,1 0,-1 1,25-1,1-25,24 25,0-24,24-1,-24 25</inkml:trace>
  <inkml:trace contextRef="#ctx0" brushRef="#br0" timeOffset="2716.1554">22845 7764,'25'-124,"-25"0,-25 25,-24-25,-26 0,-49 24,-25 1,-49 0,-25 49,-25 1,-25 24,0 25,-25 25,0 24,1 26,-1 49,25 25,0-1,50 51,0-1,49 25,1 1,49 49,49-25,26 0,49-25,49 25,75-50,0-24,100 0,-1-50,99-50,1 1,24-26,50-49,0-49,0-1,24-49,-24-25,-50-25,26-25,-51-24,-49-25,-25-26,-74-23,-100-1,-49 0,-50 0,-74 25,-100 0,-24 50,-75 24,-49 50,-25 49,0 1,-25 74,397 0</inkml:trace>
  <inkml:trace contextRef="#ctx0" brushRef="#br0" timeOffset="35138.0098">18976 13444,'0'-25,"0"25,0 0,0 0,0 0,0 0,0 0,24 25,-24 25,25-1,0 1,0 24,0 1,24-26,-24 51,0-51,24 50,-24-49,0 24,0 1,0-26,-1 1,-24 0,0-25,0-1,0 1,0 0,0-25,0-25,0 0,0 1</inkml:trace>
  <inkml:trace contextRef="#ctx0" brushRef="#br0" timeOffset="35479.0292">19397 13419,'0'0,"0"0,0 0,0 25,0-25,-25 25,25 25,-24-1,-1-24,-25 49,50 1,-25-1,-24 1,24-1,0 0,0 1,1-1,-1-24,0-25,0 24,25-24,-25 0,25 0,0-25,0 0,0 0,25-25,0 0</inkml:trace>
  <inkml:trace contextRef="#ctx0" brushRef="#br0" timeOffset="36026.0606">19918 13097,'0'0,"0"0,0 0,0 0,-25 0,25 0,-24 0,-1 0,-25 25,25-25,-24 24,24 26,0-25,-24 0,49 24,0-24,0-25,24 25,1-25,25-25,-25 0,24 1,-24-1,25-25,-26 25,-24 0,25 1,0-1,-25 25,-25 25,0-1,25 26,-24 0,-1 49,0-25,0 26,-24-1,24 0,0 0,0-24,-24-1,49 0,-25-24,0 24,25-49,0 25,0-25,0-25,0 0,25 24,0-48,-1 24</inkml:trace>
  <inkml:trace contextRef="#ctx0" brushRef="#br0" timeOffset="36336.0783">19794 14114,'0'-25,"0"25,-25 0,25 25,-24 0,24-1,-25 1,25 25,0-25,0 24,25-24,-1 25,1-25,0-1,0-24,24 0,-24-24,0 24,0-25,0-25,-25 0,0 26,0-26,-25 0,0 1,0 24,0 0,1 0,-1 1,0-1</inkml:trace>
  <inkml:trace contextRef="#ctx0" brushRef="#br0" timeOffset="36825.1063">20216 13196,'25'0,"-1"-25,1 25,0-25,0 25,0 0,-1 0,-24 0,25 25,-25 0,0 25,-25-25,1 49,-1-24,0-1,0 26,0-26,25 1,0-1,25 1,0 0,25-26,-1 26,1-25,-1 24,1-24,-25 0,24 0,-49 0,0 24,0-24,-24-25,-1 25,-25 0,1-1,-1-24,0 25,1-25,-1 0,50 0,-49 0,49-25,0 1,24-1</inkml:trace>
  <inkml:trace contextRef="#ctx0" brushRef="#br0" timeOffset="38062.1769">21431 12998,'25'0,"-25"0,0 0,0 0,0 0,0 24,0 1,0 0,-25 0,25 24,0 26,-25-25,25 24,0 0,0-24,0 24,0-24,0-25,-24 0,24 24,0-49,0 25,0 0,0-25,-25 25</inkml:trace>
  <inkml:trace contextRef="#ctx0" brushRef="#br0" timeOffset="38359.1928">21307 13990,'0'0,"25"0,-25 0,25 0,0 0,-25 0,24 0,-24 0,25 0,0 0,-25 0,25 0,-25 0,25 0,-25 0,0 0,0 0,0 0,0 0,0 0,0 0,0 0,0 0,24 0</inkml:trace>
  <inkml:trace contextRef="#ctx0" brushRef="#br0" timeOffset="38940.2265">21704 13444,'0'0,"0"0,0 25,0-25,0 0,0-25,0 25,25 0,0-25,24 25,-24 0,0 0,25-24,-26 24,1 0,0 0,0 0,0 0,-25 0,0 0,0 0,0 0</inkml:trace>
  <inkml:trace contextRef="#ctx0" brushRef="#br0" timeOffset="39193.2409">21704 13618,'0'0,"25"0,-25 25,25-25,0 0,-1 0,1 0,0 24,0-24,0 0,-25 25,24-25,1 0,0-25,-25 25,50 0,-26-24</inkml:trace>
  <inkml:trace contextRef="#ctx0" brushRef="#br0" timeOffset="39596.2648">22523 13494,'0'0,"0"0,0 0,0 0,-25 0,25 0,-25 0,0 49,0-24,1 25,-1 24,25 1,0-26,25 50,-1-49,1 24,25-24,-1-25,1 0,24-1,-24-24,0-24,-1-26,-24 25,25-49,-50 24,0-24,0-25,0 24,-25 1,0 24,-24-24,24 24,-25 25,25 25,-24-24,24-1,25 25,-25-25,50 25</inkml:trace>
  <inkml:trace contextRef="#ctx0" brushRef="#br0" timeOffset="40181.2982">23292 12725,'-50'-50,"0"1,-49-1,0 0,-50-24,25 24,-50 1,1-1,-50-24,-1 24,1 25,0 0,-25 25,0 0,-25 0,25 50,-25 0,25 24,0 25,0 25,25 0,24 50,26 0,24-1,25 26,49-1,26 1,24-26,74 26,1-51,74 1,50 0,24-50,25-24,25-1,50-24,49-25,-24-25,24-25,0 25,1-50,-1-24,0-1,-24-24,-50 0,-1-25,-48 0,-26-25,-49-25,-25 26,-75-26,-49 0,-49 26,-26-1,-73 49,-1 1,-74 25,-1 24,-24 25,0 1</inkml:trace>
  <inkml:trace contextRef="#ctx0" brushRef="#br0" timeOffset="41192.3561">18207 14263,'0'24,"0"-24,-25 25,0-25,0 0,0 0,-49 0,24 0,-49 0,25 0,-50-25,0 25,-25-24,-25 24,1-25,-1 25,-24-25,-1 0,25 0,-49 1,50-1,-1 0,0 0,1 0,49 1,0-1,24 0,26 0,24 0,1 25,49-24,-25-1,25 25,0 0,0 0,25 25,-25-25,0 24,25 1,-25-25,24 50,1-1,0 1,0 0,0 24,-1-24,1 24,0 1,0-1,0 0,-1-24,-24 0,25-1,-25-24,-25 0,25 0,-24-25,-1-25,0 0,0 25,-24-50,24 1,-25-26,1 1,-1 0,0-1,1 1,-1-1,1-24,-1 49,25 1,-24-1,49 25,0 1,0-1,0 25,49 0,-24 0,25 0,24 25,0-25,-24 0,49 24,-24-48,24 24,-25-25,25 0,-24 25,-1-25,-24 0,0 1,-26 24,1 0,0 0,-25 0,0 24,0 1</inkml:trace>
  <inkml:trace contextRef="#ctx0" brushRef="#br0" timeOffset="65592.7517">2406 15627,'-25'-25,"25"25,0 0,0 0,-25 25,25 0,0 0,25 24,-25 1,25-1,0 26,0-1,-1 1,1-1,25-24,-25-1,-1 1,1-25,-25-25,25 0,-25-25,0-25,0 1,0-51,0 26,0-25,-25 0,25-1,0 26,0 0,25-1,0 26,-25 24,50 25,-1-25,-24 25,49 0,-24 0,24 0,-24 0,24 0,-24-25,24 25,-24-25</inkml:trace>
  <inkml:trace contextRef="#ctx0" brushRef="#br0" timeOffset="65894.769">4118 15404,'0'25,"0"-25,0 24,24-48,-24 24,25 0,0 0,25 0,-26 0,26 0,0 0,-1 0,1-25,-1 25,-24 0,0 0,0-25,-25 25,0 0</inkml:trace>
  <inkml:trace contextRef="#ctx0" brushRef="#br0" timeOffset="66110.7814">4192 15726,'0'25,"-25"-25,25 25,25-25,0 0,-25 0,25 0,-1 25,26-25,-25-25,24 25,1 0,0 0,-1-25,1 25</inkml:trace>
  <inkml:trace contextRef="#ctx0" brushRef="#br0" timeOffset="67209.8441">5655 16024,'0'0,"0"0,0-25,0 25,0 0,0 0,0-25,0 25,0 0,0 0,0 0,0 0,-24 0,24 0,0 25,0-25,0 0,0 0,0 25,0-25,0 0,24 0,-24 0,25 0,-25-25,0 25,0 0,0-25,0 25,0-25,-25 25,25 25,-24-25,-1 0,25 25,0-25,0 0,-25 25,25-25,25 0,0 0,-25 0,24-25,-24 25,0 0,0 0,0 0,0 0,-24 0,-1 0,25 0,-25 0,25 25,0-25,-25 0,25 0,0 0,0 0,0 0,0 0,0-25,0 0</inkml:trace>
  <inkml:trace contextRef="#ctx0" brushRef="#br0" timeOffset="72269.1336">5854 16669,'0'0,"25"0,0 0,-1 0,1 0,0 0,25 0,-1 0,1 0,24-25,1 25,24 0,0-25,0 25,25 0,0-25,0 25,50-24,-25 24,24-25,26 25,-26-25,26 25,-1 0,26-25,-1 25,0 0,-24 0,49 0,-25 0,0 0,25 0,0 0,-25-25,50 25,-25 0,0-24,25-1,-25 25,25-25,-25 0,0 0,0 0,0 25,0-24,0-1,0 25,-24-25,24 25,-25 0,0 0,0 0,-49-25,24 25,-24 0,-25 0,-25 0,0 0,-25 0,-24-25,-26 25,1-49,-50-1,0 1</inkml:trace>
  <inkml:trace contextRef="#ctx0" brushRef="#br0" timeOffset="75786.3348">6251 15478,'0'0,"-25"0,25 0,-50 0,26 0,-26 0,25 25,-24 0,-1 24,25-24,-24 50,24-1,0 0,25 1,25-1,0 1,24-26,26 1,-1-25,25-1,0-48,1-1,-26-25,25 25,-24-49,-26 0,-24-1,0 1,-25-1,-25-24,0 50,-24-26,-1 26,0 24,-24 0,24 0,1 25,24 25,-25-25,50 0,0 0,0 0,0 0</inkml:trace>
  <inkml:trace contextRef="#ctx0" brushRef="#br0" timeOffset="76027.3486">6871 15230,'0'50,"0"-1,25 1,-25 0,0 24,0 0,25 26,-25-26,24 25,-24-49,25 49,0-49,-25-1,0 26,25-51,-25 1,0-25,25 0,-25-25</inkml:trace>
  <inkml:trace contextRef="#ctx0" brushRef="#br0" timeOffset="76398.3698">7491 15404,'25'0,"-25"0,-25 25,25-1,-50 51,26-26,-1 26,0-1,25 1,0-1,25 0,0-24,49 0,-24-50,24 24,0-48,-24-1,0-25,24 1,-49-26,0 1,-25-1,-25 1,-25 24,1-24,-1 24,0 26,-24-1,24 25,26 0,-26 0,50 0,0 0,25 0</inkml:trace>
  <inkml:trace contextRef="#ctx0" brushRef="#br0" timeOffset="76638.3835">8260 15180,'0'50,"25"0,-25-1,25 26,-25-26,0 51,0-26,0 25,0-24,0-1,24-24,-24-1,0 1,0-25,0-25,0 0,25-25</inkml:trace>
  <inkml:trace contextRef="#ctx0" brushRef="#br0" timeOffset="77042.4059">8979 15404,'0'-25,"-25"25,1 0,-26 25,25-25,-24 49,-1 26,25-1,0 1,25-1,0 25,25-49,0 24,49-24,-24-25,24-25,-24 0,25-25,-1-25,-24-24,-26 24,1-24,-25-1,0-24,-25 50,-24-26,-1 1,1 49,-1 0,0 25,1 0,24 0,0 25,50 0</inkml:trace>
  <inkml:trace contextRef="#ctx0" brushRef="#br0" timeOffset="77283.4204">9773 15280,'50'0,"-50"0,0 24,-25 1,25 25,-25 0,25 24,-25 0,25 1,0 24,0-25,0 1,0-1,0 1,25-51,-25 1,0 0,25-25</inkml:trace>
  <inkml:trace contextRef="#ctx0" brushRef="#br0" timeOffset="77773.4481">10393 15404,'-25'0,"1"0,-26 0,25 49,0 1,1 0,24 24,-25 0,25-24,25 49,-1-49,1 24,25-24,24-25,-24-25,24 0,1-25,-26 0,1-49,-25 24,-1-24,-24 24,-24-49,-26 24,0 26,1-26,-1 26,-24 49,24-25,1 25,24 0,0 0,50 25,0-25</inkml:trace>
  <inkml:trace contextRef="#ctx0" brushRef="#br0" timeOffset="78020.4619">10939 15280,'25'0,"-25"0,0 0,24 49,-24-24,0 25,25 24,-25 1,0-26,0 50,25-24,-25-1,0-24,0-1,25 1,-25-25,0-25,0 0,0 0,0-25</inkml:trace>
  <inkml:trace contextRef="#ctx0" brushRef="#br0" timeOffset="78463.4877">11559 15354,'0'0,"-25"-25,25 50,-49-25,-1 25,0 0,26 24,-26 26,0-26,26 26,24-1,0 1,24-26,1 1,50-1,-26-24,26 0,-26-25,26-25,-26 0,1-24,-1-1,-24 1,-25-26,0 1,0-1,-25 1,-24 0,24 24,-25 0,26 1,-1 49,0-25,25 25,0 0</inkml:trace>
  <inkml:trace contextRef="#ctx0" brushRef="#br0" timeOffset="78687.5007">12030 15304,'25'25,"-25"25,25-25,-25 24,0 1,0 0,25-1,-25 26,0-26,0 1,24-1,-24 1,0-25,0-25,25 0,0 0</inkml:trace>
  <inkml:trace contextRef="#ctx0" brushRef="#br0" timeOffset="78877.5116">12799 15801,'0'0,"0"0,-25 0,25-25,-24 25,24-25,0 25</inkml:trace>
  <inkml:trace contextRef="#ctx0" brushRef="#br0" timeOffset="79109.5248">13742 15900,'49'0,"1"0,-25 0,0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4T21:32:09.32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20290 12229,'0'25,"0"-25,-25 0,25 0,0-25,0 0,0-25,25 25,-25-49,25 24,0-24,24 24,-24-24,25 24,-1 1,26 24,-26 25,1 0,25 25,-26 49,1 1,-1 24,-24 74,0-24,-25 25,-25 0,0 24,-49-24,24-1,-49 1,0-25,0-25,-25 0,0-50,0 1,-25-51,25-24,25-24,-1-1,26-50,49 26,-25-26,50 26,25-1,25 25,24 25,26 0,-1 0,25 50,-25-25,25 24,-25 1,0-25,1 0,-26-25,0 0,-49-25,25-25</inkml:trace>
  <inkml:trace contextRef="#ctx0" brushRef="#br0" timeOffset="288.0159">21158 11410,'25'-25,"0"25,0 25,-25 0,0 25,0-1,-25 26,25 24,-25-25,0 1,1 24,24-25,-25-24,25-1,0 1,0-25,0-25,0-25</inkml:trace>
  <inkml:trace contextRef="#ctx0" brushRef="#br0" timeOffset="899.0514">21332 11609,'0'0,"0"24,0 51,-25-1,0 1,25 24,0 0,0-25,25 1,0-25,25-26,-1-24,1-24,24-1,1-50,-26 26,1-51,-25 1,24-25,-49 25,0 0,-24 24,-1 1,-25 49,0 0,26 25,-26 25,0 0,26 25,-1-1,25 26,25-51,-25 1,49 0,-24 0,25-25,-1 0,1 25,-25-25,24 24,1-24,-25 25,0 25,-1-25,1 24,0 1,0-25,24-1,1-24,0 0,-1-24,26-1,-26-25,26-24,-51-1,26-24,-25-25,-25 25,-25-25,0 25,-24 24,-1 1,-24 24,-1 50,26 0,-26 0,26 25,24 25,0-26,25 1</inkml:trace>
  <inkml:trace contextRef="#ctx0" brushRef="#br0" timeOffset="1366.0782">22622 10716,'-25'-75,"25"26,-50-26,1 26,-26-1,1-24,-25 49,-25 0,0 0,-25 0,-25 50,-24-25,-1 50,-24-1,0 51,0-1,-1 0,1 50,25 0,-1 24,26 1,-1 24,25 26,25-1,25 25,0 0,49-25,1 0,24 1,50-1,-1-25,51-24,-1 0,50-26,25-24,49-24,-24-1,49-25,25-24,0-25,25 0,-25-1,25-24,-25 0</inkml:trace>
  <inkml:trace contextRef="#ctx0" brushRef="#br0" timeOffset="29917.7112">2952 12601,'0'0,"0"25,0 24,0 26,-25-1,25 25,-25 0,25 1,0-1,-25-25,25 1,0-26,0-24,0-25,0 0,-24-25,24 1,-25-51,0 1,-25 24,1-24,-26 49,26 0,-26 25,1 25,24 0,1 49,-1 25,50-24,-25 24,50-25,0 1,24-26,1 1,24-25,1 0,-1-50,26 0,-26 0,25-24,-49-1,-1 0,-24 1,0-1,0 25,-25 1,-25 24,0 0,0 24,25 1,-24 25,24-1,0 1,24-25,1 0,25-25,24 0,-24 0,-1-25,26 0,-26-25,1-24,0 24,-26-49,1 0,0 0,0-25,-25 24,25-24,-25 25,0-25,0 25,24 25,-24-1,0 1,0 24,0 0,-24 50,24-24,0 48,-25 1,0 25,25 24,-25 1,0 49,1 0,24 25,-25-25,25 24,-25 1,25 0,25 0,-25-25,25 0,-25 0,24-25,-24 0,25 1,0-26,-25 0,25-24,-25 0,0-25,0-25,0 0,0-50,0 0</inkml:trace>
  <inkml:trace contextRef="#ctx0" brushRef="#br0" timeOffset="32450.8561">4614 12998,'0'0,"0"0,0 24,0-24,0 0,0 25,0 25,0-25,0 24,0 1,0 24,0-24,24 24,-48 1,24-26,0 1,0 0,0-26,-25 1,25-25,0 0,0-25</inkml:trace>
  <inkml:trace contextRef="#ctx0" brushRef="#br0" timeOffset="32778.8749">4341 12824,'0'-25,"0"0,0-24,25 24,24-25,1 26,-1-1,26 0,-26 0,51 25,-51 25,26 0,-26 0,1 24,-25 1,0 24,-25-24,0 24,-25 1,0-26,0 1,0-25,-24 24,-1-49,0 25,1-25,24 25,-25-50,50 25,-24 0</inkml:trace>
  <inkml:trace contextRef="#ctx0" brushRef="#br0" timeOffset="33657.9249">5383 12378,'-25'24,"0"1,25 0,-25 25,-24 24,24 0,0 50,-25-24,50 24,-24 0,24 0,0 0,0-25,0 0,24-24,1-1,0-24,-25-1,25-24,0 0,-25-25,24 0,1 0</inkml:trace>
  <inkml:trace contextRef="#ctx0" brushRef="#br0" timeOffset="35567.0343">6077 12923,'0'0,"0"0,0 0,0 0,0 0,0 0,0 0,-25 0,1-25,24 1,-25 24,0-25,0 25,-24 0,24 0,0 0,-25 25,25-1,25 1,-24 25,48-1,-24 1,25 0,0-1,25 26,-1-50,26 49,-50-49,24 24,1-24,-25 0,-1-25,-24 0,-24 25,-1-25,-25 0,1-25,-1 25,-24 0,24 0,0-25,1 50,24-50,0 25,25 0</inkml:trace>
  <inkml:trace contextRef="#ctx0" brushRef="#br0" timeOffset="36146.0675">6400 12378,'24'0,"-24"24,50 1,-50 0,25 25,0 24,-1 0,1 26,0-1,-25 25,0 0,0 0,0 0,-25-25,25 0,-25-24,1-26,24 1,-25-25,25 0,-25-25,25-25,0-25,0 1</inkml:trace>
  <inkml:trace contextRef="#ctx0" brushRef="#br0" timeOffset="36354.0793">7045 12799,'0'25,"0"0,0 0,0-25,-25 0,25 0,0 0,-25 24</inkml:trace>
  <inkml:trace contextRef="#ctx0" brushRef="#br0" timeOffset="36521.0889">6995 13295,'0'25,"0"0,0 0,0-25,0 0,0 0,0-25,0 25,0-25</inkml:trace>
  <inkml:trace contextRef="#ctx0" brushRef="#br0" timeOffset="38728.2152">3299 15429,'0'24,"0"1,25 25,0-1,-1 1,26 24,-25-24,24 49,-24-49,0 24,25-24,-50-1,24-49,-24 0,0 0,0-24,-24-26,-1-24,0-1,0-24,0 25,1-1,24 1,0 24,24 1,1 24,25 0,-1 25,1 0,0 25,24-25,-24 25,-1-1,26 1,-26 0,-24 0,25-25,-25 0,24 0,-24-25,0 0,-25 0,0-24,-25 24,0-25,0 25,-24 25,24 25,-49 0,24 25,0 24,26 25,-1-24,0 24,25-25,0 1,25-1,24-24,1-1,24-49,-24-24,24-1,1-25,-1-24,-24-25</inkml:trace>
  <inkml:trace contextRef="#ctx0" brushRef="#br0" timeOffset="39248.2449">4663 14387,'0'49,"0"26,0 24,-25 25,25 25,0 24,0 1,0-25,-24 0,24 0,0-25,0-25,0-50,0 26,-25-75,25-25,-25 0,0-49,0-1,1-24,-1 0,0 25,25-26,0 51,25-1,0 0,24 50,-24 0,25 25,-26 0,26 25,-25-1,0 26,-1-26,-24 26,25-1,0-24,25-1,-25-24,24-25,1-25,-1 1,1-26,-25-24,0-26,-1 26,1-25,-25 24,-25-24,25 49,-24-24,24 49,0 25,0 0,0 0,24 50</inkml:trace>
  <inkml:trace contextRef="#ctx0" brushRef="#br0" timeOffset="39459.257">5432 15751,'0'25,"25"-25,-50-25,25 0,0-49,-25-1,1 1,24-25,-25-1,25 26,0 24,25 1,-25 24,49 25,-24 25,25 0,-26-1,1 1,25 0</inkml:trace>
  <inkml:trace contextRef="#ctx0" brushRef="#br0" timeOffset="39800.2765">5680 15925,'0'0,"25"-25,0 0,-25-25,0-24,25 0,-25-1,0 26,0-26,24 50,-24 1,0 24,25 49,-25 1,50-1,-25 26,0-26,24 1,1-25,-25-25,24-25,-24 0,0-49,24-25,-49-1,25 1,-25 0,0 24,0 1,0 24</inkml:trace>
  <inkml:trace contextRef="#ctx0" brushRef="#br0" timeOffset="45753.617">8161 14932,'0'-24,"0"-1,0 0,0-25,-25 1,0 24,-24 25,-1-25,0 25,1 0,-26 25,50 0,-24 24,24 1,50 0,0 24,-1 25,26 0,24 1,1 24,-1-25,-24 0,0 0,-26-24,1-26,-25 1,-25-25,1 0,-26-25,0-25,-24 25,-1-50,26 1,-26-1,1 25,24-24,1-1,24 0</inkml:trace>
  <inkml:trace contextRef="#ctx0" brushRef="#br0" timeOffset="46265.6463">8855 14312,'0'25,"0"0,-49-25,-1 25,0 0,-49-25,50 24,-26 1,1 0,24 0,25 0,1 24,24-24,0 49,24-24,1 24,0 26,0 24,0 0,-25 0,0 25,0-1,0 1,0 0,-25-50,25 0,0 1,0-51,0 26,25-26,-25-24,24 0,1-25,0 25,-25 0,25-25,-25 0,25-25,-25 25,24-25</inkml:trace>
  <inkml:trace contextRef="#ctx0" brushRef="#br0" timeOffset="46584.6645">8731 15329,'-25'25,"25"-25,25 25,-25-25,0 0,25 25,0-25,24 0,-24 0,25 0,-25 0,-1 0,1 0,0-25,0 0</inkml:trace>
  <inkml:trace contextRef="#ctx0" brushRef="#br0" timeOffset="47428.7128">9351 14833,'0'0,"-24"25,24 0,-25-25,25 49,0 1,0 0,-25 24,25 0,0 26,-25-26,25 25,0-24,0-1,0 1,0-26,0-24,0 25,0-50,0 0,0 0</inkml:trace>
  <inkml:trace contextRef="#ctx0" brushRef="#br0" timeOffset="47997.7452">9451 15156,'0'0,"24"0,-24 24,-24 26,24 24,0 1,-25 24,25 0,25-24,-25-1,49-24,-24-1,25-24,-1-50,1 1,-25-26,-1 0,1-49,-25 25,0-25,0 24,-49 1,24 24,0-24,0 49,-24 0,49 50,-25-25,25 0,25 25,-1-1,1-24,0 25,25 0,-1-25,-24 50,0-1,0 1,-25 0,24 24,-24 0,25-24,-25 0,50-1,-25-24,24-25,-24 0,25 0,-1-50,-24 1,0-26,0 26,-50-26,25 1,-25 24,-24 1,-1-1,0 25,25 25,1-25,-1 25,0 0</inkml:trace>
  <inkml:trace contextRef="#ctx0" brushRef="#br0" timeOffset="48426.7688">10120 14412,'-24'-25,"24"0,0 25,0-25,24 0,-24 25,25 0,0 25,-25 0,25 25,0 24,-1 25,1 0,-25 25,25 25,-25 25,25-25,0 24,-1-24,1 0,0 0,0-25,-25-50,25 1,-25-26,-25 1,0-25,0-25,0 0,-24 0,24-25,0 25,-24 0,24 0,0 0,0 0,25 0,25-25</inkml:trace>
  <inkml:trace contextRef="#ctx0" brushRef="#br0" timeOffset="49288.8192">10815 14932,'0'0,"0"0,0 0,25 0,-25 0,49 0,-24 0,25-24,-1 24,1-25,-1 25,1 0,-25-25,25 25,-26 0,-24 0,0 0</inkml:trace>
  <inkml:trace contextRef="#ctx0" brushRef="#br0" timeOffset="49508.8318">10815 15156,'0'24,"0"1,25-25,-1 0,1 25,25-25,-1 0,1 0,0 0,-1 0,1 0,-25 0,24 0,-24 0,0 0,0 0</inkml:trace>
  <inkml:trace contextRef="#ctx0" brushRef="#br0" timeOffset="49788.8478">11633 14784,'0'0,"0"24,0-24,0 25,25-25,-25 0,50 0,-25 25,-1-25,1 0,25 0,-25 0,-1 0,26 0,-50 0,25 0</inkml:trace>
  <inkml:trace contextRef="#ctx0" brushRef="#br0" timeOffset="50065.8635">11534 15156,'0'24,"25"-24,0 25,0-25,24 0,1 25,-1-25,1 0,0 0,-1 0,1 0,-25 0,-1 0,1 0</inkml:trace>
  <inkml:trace contextRef="#ctx0" brushRef="#br0" timeOffset="51099.9228">12502 14039,'24'25,"-24"0,0-25,0 50,0-26,0 26,0 0,0-1,-24 26,24-26,0 1,0 0,0-1,-25-49,25 25,0-25,25 0</inkml:trace>
  <inkml:trace contextRef="#ctx0" brushRef="#br0" timeOffset="51465.9436">12948 14660,'25'-25,"24"0,-24 0,25-49,-1-1,-24 26,25-26,0 1,-26-1,1 26,0 24,0-25,-25 50,0 0,25 0,-50 50,25 0,-25 24,25 0,-25 51,0-26,1 25,-1 25,0-25,25 0,-25 0,0-25,25 0,0-49,0-1,0 1,0-50</inkml:trace>
  <inkml:trace contextRef="#ctx0" brushRef="#br0" timeOffset="51657.9547">12849 15577,'25'25,"-1"0,1 0,25-25,24 0,-24 0,24-25,-24 0,0 0,-1 25,1-24,-25-26,24 25</inkml:trace>
  <inkml:trace contextRef="#ctx0" brushRef="#br0" timeOffset="51982.9733">14039 13965,'25'0,"-25"25,0 24,0 1,0 24,0 1,0-1,0 1,0-1,-25 1,25-26,0 1,0-25,0-25</inkml:trace>
  <inkml:trace contextRef="#ctx0" brushRef="#br0" timeOffset="52942.028">14734 13419,'0'-49,"-25"-1,25-24,-49-1,24 1,-25-50,-24 25,-25-25,-1-25,-24 25,0-25,-49 0,-26 0,-24 25,-25-25,0 1,-50 24,-49 0,0-25,-25 25,-25 0,-25 0,0 0,-24 24,-1-24,1 50,-1 0,1 24,-1 0,-24 26,25 24,-26 49,26 1,-1 24,1 25,-1 25,51 25,-26 50,75-1,-1 50,26 0,24 50,75 0,0-1,74 50,50-24,-1 49,76-25,48 0,26 1,49-26,50 1,50-26,24 1,50-50,49 0,50-49,25 24,0-25,49-24,26-25,24 24,0-49,0 25,0-50,25 25,0-49,25-1,-1-49,1-25,-25-50,25-24,-25-50,-1-25,-23-24,-51-51,-24 1,-50-50,-25 0,-25 0,-24-49,-99 24,24-24,-74 24,-50-24,-50 49,-49 0,-49 25,-26 25,-24 24,-25 51,-25 24,1 49,-26 25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4T21:33:34.39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9351 2902,'0'0,"-24"-25,24 1,-25 24,0-25,0 25,0-25,-24 25,24-25,-25 25,1-25,-1 25,0 0,-24-24,0-1,-1 25,-24-25,0 0,0 0,-1 0,-24 1,25 24,-25-25,0 0,0 0,-25 25,25 0,-25-25,1 50,24-25,-25 0,0 25,0 0,25 0,-25-1,25 1,-25 25,1-25,23 24,1 1,-24 0,24-1,0 1,24 24,-24-24,25 49,25-25,-26-24,26 49,-25-24,24-1,26 0,-26 26,26-26,-1 1,1-1,-1 25,25-24,-24 24,24-25,0 25,25 1,-25-1,25 0,-25-25,25 51,25-51,-25 25,0-24,25 24,25-25,-26 25,26-49,0 49,-1-49,26 24,-1 1,0-1,26-24,-1 24,0 1,25-26,-25 26,25-26,25 1,0-1,0 1,0-25,24 0,1-1,0 1,24-25,-24 25,24-50,1 25,-1-25,0 1,1-1,24 0,-24-25,-1 1,0-1,1-24,-1-25,-24 24,0 1,-1-26,-24 1,25 0,-50 0,0-25,0 0,-25-25,-25 25,1-25,-26 0,1-24,-25 24,-25-25,-25 25,-25-24,1 24,-26 0,-24 0,-25 0,0 50,0 0,-25 0,-24 49,-1 1,25-1,-25 50</inkml:trace>
  <inkml:trace contextRef="#ctx0" brushRef="#br0" timeOffset="3246.1857">15999 5060,'0'-25,"0"-49,-25 24,25 26,-25-26,1 25,-1 0,0 0,0 25,-24 0,-1 0,-24 25,24-25,-24 50,24-25,-24 24,-1 1,25 0,-24 24,24 25,1-24,-26 49,26 0,24-25,-25 50,26-25,-1 0,25 0,0 0,0 0,25 0,24 0,1-50,-1 25,26-24,24-1,0 1,1-50,-1-25,25 0,0-25,-25-25,0-24,0-1,-24-49,-1 0,1 0,-26-25,1-24,-25 24,0 0,-1 0,-24 25,-24 0,-1 25,-25 25,25-1,-49 26,24-1,-24 25,-1 25,26-25,-26 25,26 0,-26 0,26 0,-26 0</inkml:trace>
  <inkml:trace contextRef="#ctx0" brushRef="#br0" timeOffset="5719.3271">14362 5581,'0'-25,"0"0,0 1,0 24,0-25,0 0,0 25,-25 0,25 0,0 0,0 0,0 25,25 0,-25 24,25-24,0 49,-1-24,1 24,25-24,-25 25,-1-26,1 26,0-51,-25 26,25 0,-25-26,25 1,-25 0,0-25,0 25,0 0,0-1,0-24,0 25,0-25,0 0,0 0,0 0,0 25,0-25,-25 0,0 0,25 25,0-25,-25 25,0-25,1 24,24 1,-25-25,0 25,25 0,0-25,-25 0,25 25,-25-25,25 0,0 0,0 0,0 0,-24-25,24 25,0-25,-25 0,25 0,0 1,0-26,-25 25,25-49,0 24,-25-24,0-1,25 1,0-25,-25 49,25-24,-24 24,24 0,0 1,0 24,0 0,0 0,0 1,0 24,0 0,0-25,0 25,0 0,0 0,0 0,-25 25,25-25,0 24,0-24,0 25,0-25,0 0,-25 0,25 0,0-25,0 1</inkml:trace>
  <inkml:trace contextRef="#ctx0" brushRef="#br0" timeOffset="9522.5447">16545 5209,'0'25,"0"-25,0 25,0-1,0-24,0 25,25-25,-25-25,24 25,26-49,-25 24,24-25,26-24,-26 0,51-1,-26-24,25 0,0-1,1 1,24 0,-25 0,25 24,-25 1,0-25,1 49,-26 1,0-26,-24 50,24-24,-49 24,25 0,-25 25,-1-25,-24 25,0 0,0-24,0 24,0 0,0 0,0 0,0 0,0 0,0 0,0 0,0 0,-24 0,-1 0,0 0,-25 0,26 0,-26 0,-24 0,24 0,0 0,26 0,-1 0,0 0,25 0,0 0,25 0,24-25,-24 0,25 0,-1 25,26-50,-26 50,1-24,0 24,-26-25,1 25,0 0,-25 25,25-1,-25 1,0 25,0 0,-25-1,25 26,0-26,0 26,0-26,-25 1,25-1,-25 1,25 0,0-26,0 26,-24-25,24 0,0-1,-25-24,25 0,0 0,0 0,0 0,0-24,-25-1</inkml:trace>
  <inkml:trace contextRef="#ctx0" brushRef="#br0" timeOffset="10058.5752">17041 3597,'0'0,"-25"-25,0 25,0 0,1 0,-1 0,0 25,-25 24,50 1,-24 0,-1 24,25 25,0-49,0 24,0-24,25-1,-1-24,26-25,0 0,-1-25,1-24,-1-1,1-24,-25-1,0 1,-1 0,-24-26,0 51,-24-26,24 50,-50-24,25 49,-24 0,24 0,-25 25,25-1,-24 1,24 0,0 0,25 0</inkml:trace>
  <inkml:trace contextRef="#ctx0" brushRef="#br0" timeOffset="11540.66">16371 6871,'0'0,"0"0,0 0,0 0,0 0,0 0,0 0,0 0,0 0,0 0,0 0,0 0,0 0,0 25,0-25,25 25,-25-25,0 24,25 26,-25-25,25 0,-1 24,1 1,0-1,0 1,24 0,1 24,0 0,-1 1,1-1,24 1,1-1,-26 25,26-24,-1-1,-24 1,-1-1,26-24,-26-1,-24 1,25-1,-26 1,1-25,25 0,-50-1,25 1,0 0,-25-25,24 0,-24 0,0 25,0-25,0 0,0 0,0 0,0 0,0-25,0 25,0 0,0-25,0 25,0-25,0 1,0-1,0 0,0 0,0 0,-24 1,24-26,0 25,0-24,0 24,-25 0,0-25,25 26,0-1,0 25,0 0,-25-25,25 25,25 50,-25-26,25 1,0 25,-25-1,24 26,1-26,0 26,25-1,-50-24,49-1,-49 1,25 0,0-26,-25 1,25 0,-25-25,0 25,-25-25,25 25,-25-25,0 0,-24 24,24-24,0 0,-25 0,26 25,-1-25,-25 0,25 0,0-25,1 25,-1-24</inkml:trace>
  <inkml:trace contextRef="#ctx0" brushRef="#br0" timeOffset="12101.6922">16272 8161,'0'0,"0"0,25 0,-25-25,24 25,1-25,0 0,0 1,0-1,0 0,-1 0,1 25,-25 0,25 0,-25 0,0 0,25 25,-25 25,0-26,0 26,0 0,0-1,-25 1,25-1,0 1,0 0,-25-1,25-24,0 25,0-26,-25 1,1 0,24 0</inkml:trace>
  <inkml:trace contextRef="#ctx0" brushRef="#br0" timeOffset="12434.7112">16222 8632,'25'0,"0"0,-25-25,49 25,-24 0,0 0,25 0,-25 0,24 0,1 0,-25 25,-1-25,1 25,0-25,0 0,-25 25,25-25,-25 0,0 0,0 0,0 0,24 0,-24 0,0 0,-24 0,24 0,0-25,0 25,0 0</inkml:trace>
  <inkml:trace contextRef="#ctx0" brushRef="#br0" timeOffset="22030.2601">18926 8210,'0'-24,"-25"-1,25 25,-25-25,1-25,-1 26,0-1,0 0,0 0,1 0,-1 0,0 1,-25-1,26 25,-1-25,-25 25,25 0,-24 0,-1 0,25 0,-24 25,24 0,-25 24,25-24,-24 25,24-1,-25 26,26-26,-1 26,25-1,-25 1,25-1,-25 0,25 1,0-1,-25 25,25-24,25-1,-25-24,25 24,-25-24,25 24,0-24,-1 0,26-1,0 1,-26-1,26-24,0 0,24 25,-24-26,24 1,-24 0,24 0,-24 0,24-25,1 0,-26 0,26 0,-26-50,26 25,-26-24,26-26,-26 26,1-51,-1 1,1 0,0-25,-26 0,1 25,0-1,-25 1,0 0,0 0,-25 24,0 1,1-25,-1 49,-25-24,-24 24,24 25,1-24,-26 24,1 0,24 25,-24 0,24 0,-24 25,24 0,1-1,24 26,0-25</inkml:trace>
  <inkml:trace contextRef="#ctx0" brushRef="#br0" timeOffset="28049.6044">19645 9004,'0'25,"25"0,-25 0,50-1,-25-24,-1 25,26-25,24-25,-24 1,24-1,1-25,24 0,-49 1,49-1,-50-24,26-1,-50 1,24 0,-24-1,-25 1,25-1,-50 1,0 0,0 24,1 0,-26 1,0-1,1 25,-1 0,-24 1,24 24,-24 0,24 0,-24 24,24 1,1 0,-1 25,0-1,1 1,24 0,0-1,-24 1,49-1,-25 1,0 0,25-26,-25 1,25 0,0-25,0 0,0 0,0 0,0 0,0 0,0 0,0-25,0 0,0 1,0-26,0 25,0 0,0-24,0 24,0-25,0 26,-25-1,25-25,-25 50,25-49,0 49,0-25,0 25,0-25,25 25,-25-25,25 25,-25 0,0 0,0 0,25 25,-25-25,0 50,0-26,-25 26,25-25,-25 24,0 1,25 0,-24-1,24-24,0 25,0-26,24 1,-24 0,25-25,0 0,0 25,25-25,-26 0,1 25,25-25,-50 0,0-25,25 25,-25-25,0 0</inkml:trace>
  <inkml:trace contextRef="#ctx0" brushRef="#br0" timeOffset="28503.6303">20216 7615,'0'0,"0"-25,0 25,0 0,0 0,-25 0,25 25,0 0,0 0,0-1,0 26,0 0,0-26,25 1,0 0,-25-25,24 0,1 0,0-25,0 25,0-25,-25-24,24-1,-24 1,0 24,-24 0,24-25,-25 50,0-24,0 24,0 0,1 0,-1 0</inkml:trace>
  <inkml:trace contextRef="#ctx0" brushRef="#br0" timeOffset="28759.645">20414 7020,'0'-25,"25"25,-25 0,0 0,0 25,0-25,0 25,0-1,0 26,-25-25,25 0,0-1,0 1,-25 0,25 0</inkml:trace>
  <inkml:trace contextRef="#ctx0" brushRef="#br0" timeOffset="33719.9286">14287 5829,'0'0,"25"0,-25 0,0 0,0-25,0 25,0 0,0 0,0 0,0 0,0 0,0 25,0-25,0 0,0 0,0 0,0 25,0-25,0 25,0-25,0 25,0-1,0 26,0 0,0-1,0 26,0-26,0 50,-25-49,25 49,0-24,-24-26,24 26,0-26,0 1,0-25,0 24,0-24,0 0,0-25,0 0,0 0,0 0,0 0,0 0,0 0,0 0,0 0,0-25,24 0,-24 0,25 1,-25-1,25 0,0 0,-25 0,25 1,0-1,-1 0,1 0,0 0,0 1,0 24,24-25,-49 0,25 0,0 25,0-25,-25 25,24 0,-24 0,0 0,0 0,0 0,0 0,0 0,0 0,0 0,0 0,0 0,0 0,0-24,0 24,-24 0,24 0,0 0,-25 0,0-25,25 25,-25 0,25-25,-25 0,1 0,24 1,-25-26,0 25,0-24,0-1,25-24,-24 49,-1-50,25 26,-25 24,25-25,-25 25,25 1,-25-1,25 0,-25 25,1 0,24 0,-25 0,25 25,-25-25,25 0,0 0,0 0</inkml:trace>
  <inkml:trace contextRef="#ctx0" brushRef="#br0" timeOffset="35243.0158">16867 4390,'0'0,"25"25,-25-25,0 0,25 0,-25 0,25-25,-25 25,24 0,-24-24</inkml:trace>
  <inkml:trace contextRef="#ctx0" brushRef="#br0" timeOffset="37251.1305">5333 7045,'-25'0,"25"0,0-25,25 0,-25-25,25-24,0-1,-1 1,26-25,0 0,-26-25,26 24,0 1,-1-25,-24 50,25-1,-26 26,1-26,-25 50,0-24,0 24,0 25,-25 0,25 0,-49 0,24 25,-25 0,26-1,-26 1,25-25,0 25,1-25,24-25,24-24,1-1,25 25,-1-49,-24 24,25 1,24-1,-49 25,25 25,-25 25,-1 0,-24 24,25 26,-25-26,0 1,0 24,0-24,0-25,25 0,0-50</inkml:trace>
  <inkml:trace contextRef="#ctx0" brushRef="#br0" timeOffset="44069.5205">19670 2654,'0'-25,"-25"0,25 1,-24-1,-1 0,0 0,0 0,0 1,0-1,-24 25,24-25,-25 25,1 0,-1 0,25 25,-24-25,-1 25,25-1,1 26,-1-25,-25 24,25 1,1 0,-26 24,25 1,-24-1,-1 0,0 26,26-1,-26 0,25 0,0 0,25 1,0 24,0-25,0 25,50-25,-25 25,0-25,24 1,1-26,-1 25,1-24,24-26,-24 1,24-1,1-24,-26 0,26-25,24 0,-25-50,1 1,24-1,0-24,-24-25,24-25,-25 0,1-25,-1 25,-49-25,25 0,-26 0,-24 25,0 0,-24 0,-26 25,0 0,-24 24,0 1,-1 0,1 24,-1 0,1 25,0 1,24 24,0 0,1 0,24 0</inkml:trace>
  <inkml:trace contextRef="#ctx0" brushRef="#br0" timeOffset="56401.226">22969 2679,'0'0,"0"-25,-25 25,25-25,-24 25,-1-25,25 25,-25-24,0 24,0 0,1 0,-1 0,0 0,0 0,-25 24,1 1,24 25,-25-25,26 24,-26 26,25-26,-24 26,24 24,-25 0,25 0,-24 1,24-1,0 25,25-25,-25 0,25 25,0-24,25-1,-25 0,25-25,25 26,-26-26,26 0,0-24,-1 0,26-1,-26-24,26 0,-1-25,-24 0,24 0,1-25,-1 0,0-24,-24-1,24 0,-24 1,0-26,-1-24,1 25,-25-25,-1-1,1 1,-25 0,0 0,0-25,0 24,0 26,-25-25,1 24,-1-24,0 25,0-1,-24 26,24-1,-25-24,1 24,24 25,-25-24,25 24,-24 0,24-25,0 50,0-24,25 24,0-25,0 25,-24-25,24 25,-25 0,25 0,0 0,0 0,0 25,0-25,-25 0,25 0,0 0,-25 25,25-25,0 0,0-25</inkml:trace>
  <inkml:trace contextRef="#ctx0" brushRef="#br0" timeOffset="64457.6868">20265 3448,'0'0,"0"0,0 25,25-25,-25 0,25 0,0 24,0-24,-1 0,1 0,25 25,-1-25,1 0,24 0,-24 25,25-25,-1 25,0-25,1 25,-1-25,1 24,-1-24,-24 25,24 0,-24-25,-1 25,1-25,-1 0,-24 0,25 0,-25 0,-1 0,1 0,0 0,-25 0,25 0,0 0,-25 0,0 0,25 0,-1 0,-24 0,0-25,25 25,-25 0,0 0,25-25,-25 0,0 25,0-24,-25-1,25 0,-25 0,1 0,-1 1,0-1,0 0,0 25,0 0,1-25,-1 25,25 0,0 0,-25 25,25-25,25 0,0 25,-25 0,24-1,1 1,0 0,0 0,0 0,-25-25,25 24,-25 1,0 0,0 0,-25 25,25-50,-25 49,-25-24,25 0,1 24,-26-24,25 0,-24 0,24 0,0-25,25 24,-25-24,25-24,-25 24,25-25</inkml:trace>
  <inkml:trace contextRef="#ctx0" brushRef="#br0" timeOffset="64924.7135">20861 2902,'0'0,"25"0,-25-25,24 1,1 24,-25-25,25 0,0 0,24 0,-49 1,25-1,0 0,-25 0,25 25,-25 0,0 0,0 0,0 0,0 25,0 25,-25-26,25 1,0 25,-25-1,25-24,0 25,0-25,0 24,0-49,0 25,0 0,0-25,0 0,-25 0</inkml:trace>
  <inkml:trace contextRef="#ctx0" brushRef="#br0" timeOffset="65142.726">20886 3175,'0'0,"0"0,24 25,1-25,-25 0,25 0,0 0,24 0,-24 25,0-25,0 0,-25 0,25 0,-1 0,1 0,0 0,25 0,-26-25,26 0</inkml:trace>
  <inkml:trace contextRef="#ctx0" brushRef="#br0" timeOffset="66339.7944">23341 2778,'0'-25,"0"-24,0 24,0 0,0-25,-25 26,25-26,-24 25,24-24,-25 24,0-25,-25 25,1-24,24 24,-49 0,24 25,0 0,1-25,-1 25,1 0,-1 0,0 0,1 25,-1-25,0 25,1 0,24 0,-25 24,26 1,-26-1,25 1,-24 0,24 24,0 1,0-26,-24 26,24-1,0 0,0 1,0 24,1-25,-1 1,0 24,25-25,-25 1,25-1,0 26,0-51,0 50,0-49,25 49,-25-49,25 49,0-49,-1 24,1 0,0 1,0-1,0-24,-1 24,1-24,0 24,0-24,24 0,-49-1,25 1,25-1,-25-24,-1 25,26-25,-25-1,24-24,1 25,-25-25,24 0,1-25,0 1,24-1,-24 0,-1 0,26-24,-26-1,1 0,0 1,-1-1,1-24,-1 24,-24-49,25 24,-25-24,24 25,-24-50,0 25,0-25,-1 24,1 1,-25-25,0 50,0-50,-25 49,1-24,24 25,-25-26,0 26,0 0,-24-1,24 26,0-26,0 50,0-24,1-1,-1 25,0 0,0 1,0-1,25 25,0-25,-24 25,24 0,-25-25,25 25,-25 0,25-25,0 25</inkml:trace>
  <inkml:trace contextRef="#ctx0" brushRef="#br0" timeOffset="67481.8598">19869 4614,'0'-25,"0"25,-25 0,25 0,0-25,0 25,0 0,0 0,0 0,0 25,0 0,0-1,25 26,-25-25,24 24,1 26,0-25,-25 24,25 0,24-24,-24 24,0 1,0-26,0 1,-1 0,1-1,0-24,-25 25,25-26,-25 1,25-25,-25 0,0 0,0 0,0 0,-25-25,25 1,0-1,0 0</inkml:trace>
  <inkml:trace contextRef="#ctx0" brushRef="#br0" timeOffset="67958.887">20216 5234,'25'0,"-25"0,0 25,0-1,0 1,0 0,0 0,0 24,0-24,0 25,0-1,24 1,-24-25,0 24,0-24,0 0,0-25,0 25,0-25,0 25,0-25,-24-25,24 25,-25-25,0 25,0-25,0 25,1-25,-1 25,0-24,25 24,-25 0,0 0,25 0,0 0,-24 0,24 0,0 0,0 0</inkml:trace>
  <inkml:trace contextRef="#ctx0" brushRef="#br0" timeOffset="68328.9081">20389 4862,'0'0,"0"0,-24 0,24 25,-25-1,25 26,0-25,0 24,-25 1,50-25,-25 24,25-24,-25 0,49-25,-24-25,0 0,0 1,-25-1,24-25,-24 1,0-1,-24 0,24 26,-25-26,0 25,0 25,-24-25,24 50</inkml:trace>
  <inkml:trace contextRef="#ctx0" brushRef="#br0" timeOffset="75651.327">20315 5978,'0'0,"0"25,0-25,-25 25,25-25,0 24,-25 1,1-25,24 25,-25 0,0-25,-25 25,1-25,24 24,-49-24,24 0,0 0,-24 0,24-24,-24-1,0-25,24 1,0-1,1-24,-1-1,0 1,26-1,-1-24,0 25,0-26,25 51,0-26,0 1,0 24,0 1,25 24,-25 0,0 0,25 25,-25 0,0 0,0 0,0 0,-25 25,25 0,0 0,0 0,-25-1,25 1,0 0,0 0,0-25,-25 0,25 0,0 25,0-25,-24 24,-1-24,25 25,-25 0,0-25,25 25,0-25,0 0,-25-25,25 25,25-50,-25 26,25-1,0-25,-25 25,25-24,-1 24,-24 0,25 0,-25 1,0-1,0 25,0 0,0 0,0 25,-25-1,25 1,0 0,0 0,-24 0,24 24,-25-24,25 0,0 0,0-1,-25 1,25 0,0-25,0 25,0-25,0 0,0 0,0 0,0 0,0 0,0 0,0 0,0 0,0 0,0 0,0 0,0 0,0-25,25 25,-25-25,0 0,25 1,-25-1,24 0,-24 0,0 0,25 1,-25 24,0-25,0 25,0 0,0 0,0 0,25 25,-25-25,25 24,-25 1,25 0,-1 0,-24-25,25 25,0-1,-25 1,0 0,25 0,-25-25,0 0,0 25,0-25,0 0,0 0,0 0,0 0,0 0,25 24,-25-24,0 0,0 0,0 0,0 0,-25-24,25 24,0-25</inkml:trace>
  <inkml:trace contextRef="#ctx0" brushRef="#br0" timeOffset="77359.4247">23564 4564,'25'0,"-25"0,0 0,0 0,0 25,0-25,0 25,0-1,0 1,25 0,0 0,-25 24,25 26,-1-25,1-1,0 1,0-1,24-24,-49 25,25-25,0-1,-25 1,25 0,-25 0,0-25,0 0,0 0,0 0,0 0,0 0,0 0,0 0,0-25,0 25,0-25</inkml:trace>
  <inkml:trace contextRef="#ctx0" brushRef="#br0" timeOffset="77749.4457">23937 4837,'0'25,"0"0,0-25,0 24,0 26,0 0,0-1,0-24,0 49,0 1,24-26,-24 1,25 24,-25-24,25 0,0-26,-25 1,0 0,-25 0,25-25,-25 0,0 0,1 0,-26-25,25 25,0-25,0 25,1 0,-1 0,0-25,0 25,25 0,0 0,0 0</inkml:trace>
  <inkml:trace contextRef="#ctx0" brushRef="#br0" timeOffset="78202.4727">24160 5804,'0'0,"0"0,0 0,-25 0,0 0,25 25,-25 0,1 0,-1 24,25-24,-25 25,50-1,-25-49,25 75,-25-75,49 49,1-49,-1-24,1 24,-25-50,-25 50,74-74,-74 74,0-75,0 75,-25-74,25 74,-74-75,49 50,-24 25</inkml:trace>
  <inkml:trace contextRef="#ctx0" brushRef="#br0" timeOffset="82267.7055">24061 6548,'49'50,"-49"-50,0 0,0 0,0 0,-25 50,25-50,0 0,0 0,0 0,0 0,0 0,0 49,0-49,-24 0,24 25,0-25,-25 25,25-25,-25 25,0-25,0 24,1-24,-26 25,25 0,-25-25,1 0,-1 25,1-25,-1 0,0 0,1 0,-1 0,1 0,-26 0,26-25,-26 25,26-25,-26 25,1-25,-1 1,26-1,-26 0,1 0,-1 0,26 1,-26-1,26-25,-1 25,-24 1,24-26,-24 25,24-24,1-1,-26 25,26-24,-26 24,26-25,-26 1,26-1,-26 0,25 26,1-51,24 26,-25-1,1 0,24-24,-25 49,26-49,-26 24,0 0,26-24,-26 24,25 1,-24-26,24 26,-25-1,25 1,1-1,-1 0,-25 1,25-1,1 1,-26-1,25 25,-24-25,24 1,0 24,-25 0,25 0,-24 1,24 24,0-25,-24 25,24 0,25 0,-50-25,50 25,-25 0,25 0,0 0,-24 0,24 0,0 0,0 0,0 0,0 0,0 0,0 0,0 0,0 0,0 0,0 0,0 0,0 0,0 0,0 0,0 0,0 0,0 0,0 0,0 0,0 0,0 0,0 0,0 0,0 0,0 0,0 0,-25-25,25 25,0 0,0-25,-25 25,25-24,0 24,-25 0,25 0,0-25,0 25,0 0,0 0,0 0,0 0,0 0,-25 0,25 0,0 25,0-1,0 1,-24-25,24 25,0 0,0 0,0-1,0-24,0 25,0 0,0-25,0 25,0-25,0 0,0 0,0 0,0 0,0-25,0 0,0 0,0 1,0-1,0-25,0 25,0-24,0-1,0 25,0 1,0-26,0 50,-25-25,25 0,0 25,0 0,0 0,0 0,25 0,-25 0,24 0,-24 0,25 25,0-25,0 0,0 0,-25 0,24 25,-24-25,25 0,-25 0,0 0,0 0,0 0,0 0,0 0,0 0,0 0,0 0,25 0,-25 0,0-25</inkml:trace>
  <inkml:trace contextRef="#ctx0" brushRef="#br0" timeOffset="83674.7859">23664 2629,'-25'0,"25"25,0-25,-25 0,25 0,0 0,-25 25,25-25,0 0,25-25,-25 0,25 0,0 1,-1-1,1 0,25-25,-1 1,-24 24,0-25,25 26,-25-1,-1 0,1 25,0-25,-25 25,0 0,25 0,-25 0,-25 0,0-25,25 25,-49 0,24 0,0 0,0-24,25 24,-25 0,0 0,25 0,0 0,25 0,0-25,-25 25,25-25,0 25,0-25,-1 25,1 0,-25-25,0 50,0-25,25 25,-25 0,0 0,-25-1,25 1,0 0,0 0,0 0,0-1,0 1,0-25,0 0,0 0,0 0,0 0</inkml:trace>
  <inkml:trace contextRef="#ctx0" brushRef="#br0" timeOffset="84098.8101">23937 2778,'0'0,"0"-25,24 25,1-24,-25-1,0 25,50-75,-50 75,25-49,-25 49,0 0,0 0,0 0,0 0,24 0,-24 0,0 24,0-24,25 75,-25-75,0 74,0-74,0 50,0-50,-25 50,25-26,0 1,-24-25,24 25</inkml:trace>
  <inkml:trace contextRef="#ctx0" brushRef="#br0" timeOffset="84288.8211">23912 2977,'0'0,"0"24,0-24,25 25,-25-25,24 0,-24 0,50 0,-50 0,50 0,-50 0,49 0,-49 0,50 0,-50 0,0 0,49-25,-49 25</inkml:trace>
  <inkml:trace contextRef="#ctx0" brushRef="#br0" timeOffset="86378.9399">24036 1984,'25'0,"-25"-24,0-1,0 25,0-25,0 25,0-74,0 24,0 25,0-49,0-1,0 26,-25-26,25 26,-50-26,25 26,1-1,-26 0,0 26,1-1,-26 0,26 0,-26 25,26 0,-26 25,26-25,-1 25,0 24,1 1,-1 0,1 24,-1-24,25 24,0 0,1 1,-1-1,25-24,0-25,0 24,0-24,0 0,0 0,0-25,0 0,0 0,0 0,0 0,0 0,0 0,0 0,0 25,0-25,0 0,0 0,0 0,0 0,0 0,0 0,0 0,0 0,0 0,0 0,0-25,0 25,-25 0,25-25,0 25,0-25,0 0,-25 1,25-26,-25 25,25 0,0 1,-24-26,24 25,-25 0,25 25,0-25,0 25,0 0,0 0,0 25,0-25,0 50,25-25,-25 24,24 1,-24 0,0-1,0 1,25-25,-25-1,0 1,0-25,0 0,25 0,-25 0,25-25,0 1,-1-1,1 0,0 0,25-24,-26 24,1 0,0 25,0 0,0-25,-1 25,1 0,-25 0,0 0,0 0</inkml:trace>
  <inkml:trace contextRef="#ctx0" brushRef="#br0" timeOffset="115264.5927">7913 14883,'-25'0,"0"0,0 0,0-25,1 25,-1 0,-25 0,25 0,-24 25,24-25,-25 25,1-1,24 1,-25 25,1-1,24 1,-25 24,26 1,-1-1,-25 26,50-1,-25 0,1 0,24 0,24 1,-24 24,25-50,25 25,-25-24,24-1,1-24,-1-1,26 1,-1-25,1-25,-1 0,25-25,0-25,-24 1,24-26,0 1,-24-25,-1-1,1-24,-26 0,26 0,-51 0,1-24,25 23,-50 1,0 0,-25 50,0-25,-24 24,-1 1,0 49,-24 0,0 25,-1 0,1 25,-1-25,1 25,-1 0,26 0,-1-25</inkml:trace>
  <inkml:trace contextRef="#ctx0" brushRef="#br0" timeOffset="116115.6414">6722 14932,'-25'-24,"25"24,0 0,0 0,0 0,0 24,0 1,25 0,-25 0,25 24,0-24,-1 50,1-26,0 1,0 24,0-24,24 0,-49-1,25-24,0 0,-25 0,0-1,0-24,25 0,-25 0,0 0,0 0,-25 0,25 0,0 0,0 0,-25 25,0 0,25 0,-24 0,-1-1,0 1,25 0,-50 0,25 0,1 24,-1-24,0 0,0-25,0 25,1-1,24 1,-25-25,25 25,-25-25,25 0,0 0,0 0,0-25,0 25,0-25</inkml:trace>
  <inkml:trace contextRef="#ctx0" brushRef="#br0" timeOffset="116497.6633">6598 14932,'25'0,"-25"0,0-24,0 24,0 24,0-24,0 50,0-25,0 24,0 26,25-1,-25 1,0 24,0-25,24 26,-24-26,25 25,-25-49,0 24,0-24,0-25,-25-1,25 1,0 0,0 0,0-25,0 25,0-25,0 0,0-25,25 0</inkml:trace>
  <inkml:trace contextRef="#ctx0" brushRef="#br0" timeOffset="120471.8906">8855 15056,'25'0,"-25"0,25 0,-25 0,25 0,-1 0,26 0,-25 0,25 0,24 0,0 0,1 0,-1 0,25 0,1 0,-1 0,0 0,0 0,0 0,26 25,-51-25,25 25,0-25,-24 0,-1 25,-24-25,-1 0,1 25,-25-25,0 0,-1 0,-24 0,0 0,25 0,-25 0,0 0,0 0,0 0,0 0,0 0,0 0,0-25,0 25,25 0,-25-25,0 0,0 25,0-25,25 25,-25-24,0-1,0-25,0 25,-25 1,25-1,-25 0,0 0,-24 25,24-25,-25 25,26-24,-1 24,0 0,25 0,0 0,0 24,25-24,24 25,-24 0,25 0,-1-25,1 25,24-1,-24 26,0-25,-26 0,1-1,0-24,-25 25,0 0,-25 0,0 0,1-1,-26 1,25 0,-24-25,24 25,-25 0,25-25,-24 24,49-24,-25 0,0 0,0 0,1 0,-1 0</inkml:trace>
  <inkml:trace contextRef="#ctx0" brushRef="#br0" timeOffset="121027.9224">9500 14163,'-25'0,"1"0,24 25,-50-25,25 25,0 0,1 0,-1 24,25 1,0 0,0 24,25-24,-1-1,1-24,25 0,-1 0,26-25,-1 0,-24-25,24-25,-24 25,24-49,-49 24,0 1,0-26,-25 26,-25-1,-25 0,1 26,-1-1,0 25,-24 0,0 25,24-1,0 1,26 0</inkml:trace>
  <inkml:trace contextRef="#ctx0" brushRef="#br0" timeOffset="121974.9766">12005 14585,'0'0,"-24"-25,-1 25,0-24,25 24,-50-25,26 25,-1 0,-25 0,25 0,1 25,-1-25,-25 24,25 1,-24 25,24-1,-25 1,26 0,-26 49,0-25,26 25,-1-24,0 24,0 25,25-49,0 49,25-25,-25 0,50-25,-26 1,26 24,24-25,-24-24,24 24,1-24,24-25,-25 24,26-49,-1 0,0 0,-24-24,24-26,0-24,0-26,-24 1,-1 0,0-50,-24 0,0 1,-26-1,-24 0,0 25,-24 0,-1 25,-25 24,-24 1,-1 24,1 25,-25 1,0 48,-1-24,26 25,24 0,1 25,24-26</inkml:trace>
  <inkml:trace contextRef="#ctx0" brushRef="#br0" timeOffset="127731.3058">11956 16495,'0'0,"0"0,0 0,0 0,0-25,0 25,0 0,0 0,0 0,0 0,0 0,-25 0,25 25,0-25,0 25,0 0,0 0,0-1,0 26,0-25,0 24,0 1,0 0,0-1,0 1,0-1,0 1,0-25,0 24,0-24,0 25,0-25,0-25,0 24,0-24,0 0,0 0,0-24,-25 24,25-25</inkml:trace>
  <inkml:trace contextRef="#ctx0" brushRef="#br0" timeOffset="128108.3274">11832 17041,'0'0,"-25"0,25 0,0 0,0 0,-25 0,25 0,0 25,-25-25,25 24,0 1,25 0,-25 0,0 0,0-1,0 1,25 0,-25 0,0 0,25-25,-25 0,0 24,25-48,-1-1,-24 0,50-25,-25 26,0-26,-1 0,26 1,-25 24,0 0,-25 25,24 0,-24-25,0 25</inkml:trace>
  <inkml:trace contextRef="#ctx0" brushRef="#br0" timeOffset="128757.3645">11931 17487,'-25'-25,"0"1,-24 24,24-25,-25 25,1 0,-1 25,1-1,-1 1,0 25,1-25,24 49,-25-24,26 24,24 1,-25-26,25 50,25-24,-1-1,1 1,25-1,-1-24,26-1,-26-24,26 0,-26 0,26-50,-1 0,-24 0,24-24,-24-1,-1 0,1-24,-25 0,0 24,-25-24,-25-1,0 26,-25-1,26 0,-26 26,0-26,1 50,-1-25,50 25,-49 0,49 0,0 0,-50 25,50-25,0 0</inkml:trace>
  <inkml:trace contextRef="#ctx0" brushRef="#br0" timeOffset="129478.4058">11981 17363,'-25'-25,"0"25,-25-24,1-1,24 0,-25 25,1-25,-1 25,1 0,24 0,-50 25,26 0,-1 24,1 1,-26-25,26 49,-26 1,25-1,1 1,-1 24,25-25,1 25,-1 1,0-1,50-25,0 1,-1-1,1-24,25-1,24 1,-24 0,24-26,1 1,-1 0,1-25,-1 0,0 0,1 0,-1 0,1 0,-1-25,0 0,-24 1,24-26,-24 0,0-24,-1-1,-24 1,25-25,-25 24,-1-24,1 25,-25-1,25-24,-50 50,0-26,25 26,-49-1,24 0,-25 1,1 24,-1 0,0 0,1 0,-26 25,26 0,24 0,-25 0,26 0,-1 0,25 0,0-24</inkml:trace>
  <inkml:trace contextRef="#ctx0" brushRef="#br0" timeOffset="129899.4298">12576 16470,'0'25,"0"-25,0 25,0 0,0 0,0-1,0 26,0 0,0-1,0 1,0-1,0-24,0 0,25 25,-25-26,0 1,0-25,0 25,0-25,0 0</inkml:trace>
  <inkml:trace contextRef="#ctx0" brushRef="#br0" timeOffset="135895.7728">7193 16421,'0'0,"0"0,0 0,0 0,-24 0,24 0,0 0,0 25,-25-25,0 0,25 24,-50 1,26-25,-26 25,0 0,1-25,-26 25,-24-1,0 1,0 0,-25 0,0 0,24-25,-24 24,0 1,0-25,25 25,0 0,0-25,24 25,-24-1,49-24,-24 0,24 25,26-25,-26 0,25 0,0 0,-24 0,49 0,-25 25,0-25,25 0,0 0,-25 25,25-25,0 0,0 0,-24 25,24-25,-25 0,25 0,0 24,0-24,0 0,0 0,0 0,0 0,-25 25,25-25,0 0,0 0,0 0,0-25,0 25,0-24,0 24,0-25,0 0,0 0,25 25,-25-49,25 24,-25-25,24 25,-24 1,25-1,-25 0,0 25,0 0,0-25,0 25,0 0,-25 25,1-25,-1 25,0 0,0-25,-25 24,26 1,-1 25,0-25,0-1,25 1,-25 0,25 0,25 0,0-1,-25 1,50 0,-26 0,1 0,25-1,-25 1,24 0,-24 0,0 0,0-25,-25 24,25-24,-25 0,24 0,-24 0,0 0,0-24</inkml:trace>
  <inkml:trace contextRef="#ctx0" brushRef="#br0" timeOffset="136384.8008">5135 15974,'0'0,"24"-25,-24 25,25-24,0-1,0 25,0-50,-1 25,1 1,0-26,0 50,0-25,-25 0,24 25,-24 0,0 0,0 25,0 0,0 25,0-1,0 1,0-1,-24 26,24-26,0 1,0 24,0-49,0 25,0-25,0 24,0-49,0 25</inkml:trace>
  <inkml:trace contextRef="#ctx0" brushRef="#br0" timeOffset="136603.8133">5283 16371,'-24'0,"24"0,0 0,0 0,24 0,1 0,0 0,0 0,0 0,-1 0,1 0,25 0,-25 0,24 0,-24 0,25 0,-26-25,26 25,-25-25</inkml:trace>
  <inkml:trace contextRef="#ctx0" brushRef="#br0" timeOffset="137340.8553">4167 16297,'-49'0,"-1"-25,25 0,-24 0,-1 25,0 25,1-25,24 25,-25 24,1 1,-1 0,0 49,1 0,24 0,0 25,0 0,25 25,0-50,0 25,50-24,-25-1,24-49,1 24,25-49,-1 0,0-25,1 0,-1 0,1-25,-1-25,0 1,1-26,-26 1,-24-1,25-24,-50 0,25 24,-25-24,-25 25,0-1,0 1,-24 24,-1 26,0-1,1 25,-1 0,1-25,-1 50,25-25,0-25,1 25,24-25</inkml:trace>
  <inkml:trace contextRef="#ctx0" brushRef="#br0" timeOffset="138640.9293">3473 16371,'0'0,"0"0,0 0,-25-25,0 0,25 1,-25-1,0-25,-24 1,24-1,-25 0,26-24,-26 0,25-1,0 1,-24 24,49-24,-25-1,0 26,25-1,0 1,0-1,25 25,0-25,0 26,-1-1,1 25,25 0,-25 0,24 0,1 25,-1-1,1 26,0 0,-26-25,26 49,0-24,-26-1,1 1,-25-1,25-24,-25 0,0 25,0-26,0-24,0 25,0-25,0 0,0 0,0 0,0 0,0 0,0 0,0 0,0 0,0 0,0 0,0 0,0 25,0-25,0 0,0 0,0 0,0 25,0-25,0 0,0 0,0 25,0-25,0 0,0 0,0 0,0 0,0-25,-25 25,25 0,0-25,-25 0,1 0,-1 1,0-26,-25 25,26 0,-1 1,0-1,25 25,-25-25,25 25,0 0,0 0,0 25,25 0,0 24,0-24,-1 0,1 24,0 1,25 0,-26-26,1 26,-25-25,25 0,-25-25,25 0,0 0,-25 0,0-50,25 25,-1-24,-24-1,0 0,25-24,0 49,-25-49,25 49,-25-25,0 26,0-1,0 0,0-25</inkml:trace>
  <inkml:trace contextRef="#ctx0" brushRef="#br0" timeOffset="139042.9528">3274 14759,'-25'0,"-24"25,24-1,25 1,-25 0,0 0,25 24,0-24,25 0,0 0,0 0,0-25,-1 24,1-48,0 24,-25-25,25 0,-25 0,0-24,0 24,-25 0,0 0,0 0,1 1,-1-1,0 0,25 25</inkml:trace>
  <inkml:trace contextRef="#ctx0" brushRef="#br0" timeOffset="139277.9663">3324 14213,'0'-25,"0"25,-25 0,25 0,0 25,0 0,0 0,0-1,0 51,0-25,0-1,25 26,-50-26,25 1</inkml:trace>
  <inkml:trace contextRef="#ctx0" brushRef="#br0" timeOffset="143370.2003">6821 15205,'-25'-25,"1"1,24-1,0 0,-25 25,25-25,-25 0,25 25,0 0,0 0,0 0,0 0,0 0,0 0,0 25,25 0,0 25,-25-1,24 1,1-1,0 1,0 0,-25-1,25-24,-25 25,0-25,0-1,0-24,0 0,0 0,0-24,0-26,0 25,0-49,-25 24,25-24,0 24,-25-24,25-1,0 50,0 1,-25-1,25 25,0 49,0-24,0 50,0-1,0 0,0 26,0-26,0 1,25-26,-25 1,25-1,-25-24,25-25,-25-25,0 1,0-1,25-25,-50 1,25-1,0 25,0-24,-25 24,0 25,0 0,25 25,-25-1,25 26,-24 0,24-26,0 1,0 0,0-25,0 0,0-25,24 0,-24 1,25-26,-25 0,0 26,0-1,0 25,0 0,0 25,0 24,0 1,0-1,0-24,0 25,0-25,0-1,0-24,25-24,-25-1,25-25,-25 1,0-1,0 0,0 1,-25 24,25 25,-25 0,0 0,1 25,24 24,-25 1,0 0,25-1</inkml:trace>
  <inkml:trace contextRef="#ctx0" brushRef="#br0" timeOffset="152626.7298">13171 15255,'0'0,"0"0,0 0,0 0,0 0,0 25,25-25,0 24,0-24,24 25,1 0,0-25,24 0,0 25,26-25,-1 0,0 0,25 0,0 0,-25 0,25 0,0 0,25 0,-50 0,25 0,-24 0,-1-25,-25 25,1-25,-1 25,-24-25,-1 1,1-1,-25 25,0-25,-1 25,-24 0,0 0,25 0,-25 0,0-25,0 25,0-25,0 25,0-24,0 24,0-25,-25 0,25 0,-24 0,-1 1,0-1,0 0,-25 0,26 0,-1 1,0-1,0 25,0 0,25 0,0 0,0 0,25 0,0 25,0-1,0-24,-1 25,26 0,0 0,-1 24,-24-49,25 25,-1 0,-24 0,0 0,-25-1,0 1,0 0,0 0,-25 0,0-1,-24 26,-1-25,25 0,-24 0,24 24,-25-24,25 0,1 0,24-25,-25 24,25-24,0 0,0 0</inkml:trace>
  <inkml:trace contextRef="#ctx0" brushRef="#br0" timeOffset="153217.7636">14139 14263,'-25'0,"0"0,0 0,-24 0,-1 0,0 24,1 26,-1 0,25-25,-24 49,24 0,0 1,0-1,50-24,-25-1,25 1,25-25,-1-25,1 0,-1 0,26-25,-1 0,-24-24,-1-1,-24 0,0-24,-25 24,0 1,0-1,-25 1,-24 24,-1 0,25 25,-24 0,-1 0,25 25,0 0,25-1</inkml:trace>
  <inkml:trace contextRef="#ctx0" brushRef="#br0" timeOffset="153894.8023">16321 14709,'0'-25,"0"1,-24-26,-1 25,0 25,-25-25,26 1,-26 24,25 24,-24 1,-1 0,0 25,1 24,-1 25,25 0,1 25,-1 0,0 0,50 1,0 23,-1-24,51-24,-26-1,51-50,-26 26,25-50,25-25,-24 0,-1-50,25 0,-50-24,25-50,1 25,-51-25,1 0,-25-25,-1 25,-48 25,24-25,-50 49,0 1,-24 24,24 25,-24 1,0-1,24 25,-24 0,24 25,0-25,26 0,-1 0,0 0,25 0</inkml:trace>
  <inkml:trace contextRef="#ctx0" brushRef="#br0" timeOffset="156489.9503">16272 16148,'0'0,"-25"0,25 25,0-25,0 24,0 1,0 0,0 25,0-1,0 1,0 24,0 1,-25-26,25 26,0-1,0 1,0-26,0 26,0-26,0 1,0-1,0-24,0 0,0 0,0-25,0 0,0 25,0-25,0 0,0 0,-25-25,25 0</inkml:trace>
  <inkml:trace contextRef="#ctx0" brushRef="#br0" timeOffset="156954.9773">16049 17066,'0'0,"0"0,0 0,0 0,0 0,0 24,0-24,-25 25,25-25,0 0,0 0,0 25,0-25,0 25,0-25,0 25,25-1,-25 1,0 0,24 0,-24 24,25-24,-25 0,0 0,25 0,-25-25,25 0,-25 0,25-25,-1 0,-24-25,25 1,-25-1,25 1,0-1,-25 0,49 26,-49-1,0 0,25 0</inkml:trace>
  <inkml:trace contextRef="#ctx0" brushRef="#br0" timeOffset="157933.0333">16694 16495,'0'0,"0"0,0 0,0 0,0 25,0-25,0 25,0-25,0 25,0-1,0 1,0 0,0 25,0-26,0 26,0 0,0-26,0 1,0 25,0-25,0-1,0-24,0 25,0-25,0 25,0-25,0 0</inkml:trace>
  <inkml:trace contextRef="#ctx0" brushRef="#br0" timeOffset="158867.0863">16098 17810,'-25'-50,"25"50,-49-25,49 25,-75 0,26 0,49 0,-75 50,75-50,-74 74,74 1,-25-1,0-24,25 24,0 1,0 24,25-50,0 26,25-26,-1-24,1 0,-1-25,26 0,-26-25,26 0,-26-49,26 24,-26-24,1 0,0-26,-25 26,-1 0,1-26,-25 51,-25-26,1 26,-1-1,0 1,-25 24,1 0,-1 25,0 0,1 0,-26 25,26 0,-1-1,1 1</inkml:trace>
  <inkml:trace contextRef="#ctx0" brushRef="#br0" timeOffset="160031.1533">15453 18008,'0'0,"0"0,0 0,0 0,-49-25,49 25,0 0,-50-24,50 24,-50 0,50 0,-74 0,24 0,1 24,-1-24,1 0,-1 0,0 0,1 0,-26 0,26 0,-50 0,49 0,-24 0,-1 0,1 0,-1 0,1 0,-1 0,1 0,0 0,-1 0,1 0,-1 0,1 25,-25-25,24 0,1 25,0-25,-1 0,1 0,-1 0,26 0,-26 0,26 0,-1 0,0 0,1 0,24 0,25 0,-74 0,74 0,-75 0,75 0,-25 0,25 0,0 0,0 0,0 0,0 0,0 0,0 0,0 0,0 0,0 0,0 0,0 0,0 0,25-50,-25 50,50-49,-50 49,49-50,-49 50,75-49,-75 49,49-75,-49 75,75-49,-75 49,25-50,-25 50,0 0,0 0,0 0,0 0,0 0,0 0,0 0,-50 50,50-50,-74 24,74-24,-75 75,75-75,-49 49,49-49,-75 25,75-25,-25 50,25-50,0 0,-24 74,24-74,49 50,-49-50,75 49,-51-24,26 25,0-50,-1 25,1-1,-50-24,49 25,-49-25,75 0,-75 0,0 0,25 0,-25 0</inkml:trace>
  <inkml:trace contextRef="#ctx0" brushRef="#br0" timeOffset="160400.1744">14089 17314,'0'0,"0"24,0-24,0 0,0 0,0 25,25 0,-25-25,0 99,0-49,0-25,25 24,-25-49,0 100,0-100,0 49,0-49,0 0,0 0</inkml:trace>
  <inkml:trace contextRef="#ctx0" brushRef="#br0" timeOffset="175934.0629">10492 18033,'0'0,"0"0,0 0,0 0,0 0,0 0,0 0,0 0,0 0,-24 25,24-25,0 0,-50 0,50 0,-74 0,74 0,-50-25,0 25,1 0,-26 0,26-25,-1 25,-24 0,-1-25,1 25,-25 0,24 0,-24 0,25 0,-26 0,-24 0,25 0,0 0,-25 0,25 0,-25 0,0 0,24 0,-24 0,0 25,0-25,0 0,25 0,-25-25,0 25,0 0,25-24,-25 24,0 0,25-25,-25 0,24 25,-24-25,25 0,0 25,0-24,-1-1,26 25,-25-25,0 0,24 0,26 1,-26 24,1-25,24 0,0 0,1 0,-1 1,25 24,1-25,-1 0,-25 25,50 0,-49 0,49 0,-25-25,25 25,-25 0,25 0,0 0,0 0,0 0,0 0,0 0,0 0,0 25,0-25,0 0,0 0,0 50,0-50,0 49,0-49,0 75,0-75,0 49,0-49,25 50,-25-50,0 0,25 49,-25-49,0 0,0 0,0 0,0 0,0 0,0-49,0 49,-25-75,0 51,0-26,25 0,-25 1,1 24,-1-25,0 25,25 1,0 24,0 0,0-25,0 25,0 0,50 25,-26-25,1 0,25 0,-1 24,1-24,0 0,-1 0,1-24,-1 24,-24-25,0 0,0 25,0-25,-1 0,1 1</inkml:trace>
  <inkml:trace contextRef="#ctx0" brushRef="#br0" timeOffset="176392.0889">6127 17487,'0'0,"0"25,-25-25,25 0,0 25,0-25,0 0,-25 50,25-50,0 49,0-49,50 25,-50-25,49 25,-49-25,75 0,-75 0,74-25,-49 0,-25 0,25-24,0 24,-25-25,0 25,-25-24,0 24,0 25,0-25,-24 25,24 0,0 25,0-25,25 25,-24 0</inkml:trace>
  <inkml:trace contextRef="#ctx0" brushRef="#br0" timeOffset="177326.1425">6325 17016,'0'0,"0"0,25 0,-25 0,0 0,0 0,0 25,-25-25,25 25,0-1,0 1,0 0,0 0,-25 24,25-49,0 25,0 0,0 0</inkml:trace>
  <inkml:trace contextRef="#ctx0" brushRef="#br0" timeOffset="184204.5359">17388 15131,'0'0,"0"0,25 25,-25-25,0 24,0-24,25 25,-1 0,26 0,25 0,-26-25,50 24,-24-24,49 25,-25-25,25-25,0 25,-25 0,25 0,-24-24,-1 24,0 0,-25 0,-24 0,0 0,-1 0,1 0,-50 0,25 0,-25 0,0 0,-25-25,25 0,-25 25,0-25,-24 0,24 1,0-1,-25 0,1 25,24-25,-25 25,26 0,-1 0,25 25,0-25,0 25,49-25,-24 25,25-25,-1 24,1 1,0-25,-26 25,26-25,-50 0,25 25,-50 0,0-1,-24 1,-1 0,0 25,1-50,-26 49,26-49,24 25,-25-25,26-25,-1 1</inkml:trace>
  <inkml:trace contextRef="#ctx0" brushRef="#br0" timeOffset="184613.5593">18033 14263,'0'0,"-25"0,0 0,25 24,-49 26,24 0,0-25,0 49,1 0,24-24,0 24,24-24,1-25,25 0,-25-25,24 0,1-25,-1-25,-24 1,25-26,-25 26,-25-26,0 1,-25 24,0 0,0 26,-24-1,24 0,-25 50,25 0,25-25,0 24</inkml:trace>
  <inkml:trace contextRef="#ctx0" brushRef="#br0" timeOffset="185177.5913">19769 14759,'-24'-25,"-1"25,-25-25,25 25,-24 25,24-25,-25 50,25 24,-24 0,24 26,25-1,-25 0,25 25,25-25,0 1,0-26,24 0,1-24,24-25,1 0,-1-50,25 0,-24-25,24-24,0 0,-24-50,-1-1,-24 1,-1 0,-24 0,0 0,-50 25,0 0,-24 49,-1 1,-24 24,-26 25,26 0,-25 25,24 0,26-1,-1 1,25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4T02:55:31.05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5482 6747,'-25'0,"0"25,0-25,1 0,24 0,0 0,24-25,1 0,25 0,-1 25,26-25,-1-24,1 24,24 0,-25-24,26 49,-26-25,0 0,-24 25,24 0,-24 0,-25-25,0 25,-1 25,-24-25,0 0,0-25,0 25,0 0,-24 0,24-25,-25 25,0-24,0-1,-24 25,24-25,0 25,-25 0,26 0,-1 0,-25-25,50 25,-25 0,25 0,0 0,25 0,0 0,0 0,0 0,24 0,-24 0,25 0,-1 0,-24 0,25 25,-26-25,-24 0,25 25,0 0,-25 24,-25-24,0 25,25-1,-24 1,-1-1,0 1,-25 0,26-1,-1 1,25-25,0 0,0-25,0 24,0-48,25 24,-1-50,1 50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2-06T16:18:06.23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24265 15952 109 0,'0'-11'45'0,"0"11"0"15,19-13-41 1,-19 13-4-16,0 0 1 0,8 11 0 15,-4 7-1-15,-2 3 0 16,1 2 0-16,0 0 0 0,1-2 1 16,3-3-1-16,6-4-1 0,6-11 1 15,9-14 1-15,8-10 0 16,6-9-1-16,7-4 1 16,4-6-1-16,0 5 0 15,0-3 1-15,-3 9 0 16,-14 7-47-16,6 3 1 15,-3 8-1-15,-5-4 0 16,0-6 20-16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2T21:26:27.34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4445 9287,'0'0,"0"0,-26-27,-1 27,27 0,-26 0,0 0,-1 0,1-26,-1 26,1 0,-27-26,-27-1,27 27,-52-26,25-1,-26 27,-26 0,-27-26,1 26,-1 0,-26 0,26 26,-26-26,-27 0,53 0,-26 27,0-27,26 26,0 1,27-27,0 26,0-26,-1 0,54 26,-1-26,1 27,26-27,0 26,0-26,27 53,-27-26,27 26,-1 0,1 26,-1 27,1 0,-1 52,1 1,-1 0,27 26,-26 0,26 27,0-27,0 0,0 1,26-28,1 1,-27-27,26-26,1 0,-1 0,27-53,-26 0,52 0,-26-27,53-26,-1 0,28 0,26-26,26-1,26 1,28-1,25-26,1 27,52-1,1 1,-1 26,-26-27,27 54,-27-1,-27 27,-26-53</inkml:trace>
  <inkml:trace contextRef="#ctx0" brushRef="#br0" timeOffset="5947.3401">3837 5186,'-27'0,"27"0,-26 0,-1 0,27-27,-52 27,25 0,-52 27,26-27,-27 0,1 0,0 26,-27-26,0 27,0-1,-26-26,0 0,-1 27,-25-27,25 0,1-27,0 27,-1 0,28 0,-28-26,27-1,27 1,0 26,26-27,0 1,0 26,0-27,27 27,-1 0,-26 0,27 27,-1-1,-26 1,0 52,27 1,-27 25,0 1,0 0,-26 53,26-27,0 27,27 0,-27 26,26-26,1 26,-1-26,1 26,-1-26,1-1,26-25,-27 25,54-25,-27-54,53 27,-27-27,27-26,0 0,26 0,27-27,0 27,0-26,0-27,26 26,0 1,27-1,-27 1,54-27,-28 26,28-26,-1 27,0-27,0 26,27-26,-27 0,-26 26,0 1,26 26,-53-27,-26 27,0-53,-27 53</inkml:trace>
  <inkml:trace contextRef="#ctx0" brushRef="#br0" timeOffset="16406.9384">8229 9869,'0'0,"0"26,0-26,0 0,0 0,0 0,0 0,0 0,0 0,0-26,0 26,-27-26,27-1,0 1,0-54,0 27,0-26,0 0,0-27,0 0,0-26,0-1,0 1,-26 0,26-27,0 53,0-26,0 26,0 0,0 27,0-1,0 1,0 26,0 0,0 27,0-1,0 1,0 26,0 0,0-27,0 27,0 0,0 0,0 0,0 0,26 53,-52-79,52 52,-26-52,27 52</inkml:trace>
  <inkml:trace contextRef="#ctx0" brushRef="#br0" timeOffset="16987.9716">9181 10028,'0'0,"0"0,0 0,0-53,27 26,-27-52,26 0,-26-27,27-27,-27 1,26-53,-26 26,0 0,0-26,0 27,0-1,0 26,-26 1,26 53,-27-27,27 27,-26 26,26 0,-27 26,27 1,0-1,0 27,-26-26,26 26,0 0,0 0,0 26,0-26,26 27,-26-1,27 1</inkml:trace>
  <inkml:trace contextRef="#ctx0" brushRef="#br0" timeOffset="17547.0036">10478 9975,'0'-80,"0"1,0 0,-27-54,27 1,0-27,0 1,0-1,-26 0,26 0,26 1,-26-28,0 54,0 0,0 0,27-1,-27 27,0 27,0 26,0 0,0 0,0 27,0 26,0 0,-27 0,27 0,0 26,0 1,0-1,27 54</inkml:trace>
  <inkml:trace contextRef="#ctx0" brushRef="#br0" timeOffset="18042.0318">11351 9710,'0'-26,"0"-54,26 1,-26-27,27-53,-27 27,0-27,26-26,-26 0,0 0,0 0,0 26,0 27,0-1,0 27,0 27,0 26,0 0,-26 53,26-26,0 26,-27 0,54 26,-54-26,54 53,-27-26,26 25</inkml:trace>
  <inkml:trace contextRef="#ctx0" brushRef="#br0" timeOffset="18493.0577">12674 9763,'0'-79,"0"-1,0-25,-27-28,27-25,0-1,0-26,27-1,-27 1,0 26,0 1,0 25,0 28,0 25,0 1,0 26,0 26,-27 1,1 26,26 26,0-26,-26 53,26-26</inkml:trace>
  <inkml:trace contextRef="#ctx0" brushRef="#br0" timeOffset="32380.8521">5583 5768,'27'-53,"-27"-26,26 26,27 0,0 0,0 0,26 0,0 0,27 0,0 27,26-27,1 26,25 1,-25-1,26 1,26 26,-27 0,28 0,-1 26,-26 27,26-26,-26 26,-1 0,1 26,-27 0,-26 1,27-27,-28 0,28 26,-54-26,27-27,0 1,0-1,-1-26,1 0,0-26,26-1,-26 1,0-1,26-25,-26-1,26 26,-26-26,27 27,-1-1,-26 1,26-1,0 27,1 0,25 0,-25 0,52 0,-26 0,26 0,0 0,27 0,-1 27,-26-27,54 26,-54 27,26-26,1-1,-53 27,26-26,-26 25,-27-25,0 26,-52-53,-1 53</inkml:trace>
  <inkml:trace contextRef="#ctx0" brushRef="#br0" timeOffset="72580.1513">8308 11430,'0'26,"0"1,0-27,0 26,27 1,-27-1,0-26,0 53,26-26,-26-1,0 27,27-26,-27 25,26 1,-26 0,27 0,-1 0,0 0,1 0,26 0,-27-27,27 27,0 0,0-26,0-1,0-26,26 27,-26-1,27-26,-1 0,0 0,1-26,-1 26,27-27,-27 27,1-26,25 26,-25-27,26 27,-27-26,0 26,27-27,0 1,-27-1,27 27,0-26,0 26,0-27,0 1,-27 26,27-27,0 27,0-26,-1 26,-25 0,-1-26,0 26,27 0,-26 0,-1-27,0 27,1 0,26 0,-27 0,0-26,-26 26,53 0,-26-27,-1 27,0 0,-26 0,27 27,-28-27,28 0,-27 26,0-26,0 27,0-1,-27 0,27 1,-53-1,26 1,1-1,-1 27,1 0,-27 0,26-26,-26 52,27-53,-27 27,26 0,1 0,-27 26,26-26,0 0,1 0,-1 0,-26 27,27-28,-27 1,26 0,-26 0,27 0,-27 0,0 0,26 0,-26-27,0 1,0 26,0-53,0 26,0 1,0-1,0 1,0-27,-26 26,26 0,0-26,0 0,-27 27,27-27,0 0,0 0,-26 0,26 0,-27-27,27 27,0-26,-26 0,-1-1,1 1,26-1,-26 1,-1-27,27 26,-26 1,26-1,-27 27,27-26,0-1,0 27,0-26,0 26,0 0,27-26,-27 26,0 26,0 0,0 1,26-1,-26 27,27 0,-27 0,26 0,0-26,1 25,-1-25,1-27,-1 26,1-26,-1 0,1 0,-1-26,-26-1,27 1,-1-27,1 27,-1-27,0 26,27 1,-26-27,-1 53,1-53,-1 53,1-27,-27 27,0-52</inkml:trace>
  <inkml:trace contextRef="#ctx0" brushRef="#br0" timeOffset="77505.4319">9340 11483,'0'0,"-26"0,26 0,0 0,-27-27,27 27,0 0,0 0,-26 27,26-27,0 0,0 26,0 1,0-1,26 1,-26-1,27 1,-1-1,-26 1,53-1,-26 1,-1-27,27 26,-27-26,1 0,26 0,0 0,-27 0,27 0,0 0,0-26,0 26,0 0,0 0,0 0,-1 0,1 0,27 0,-27 0,0-27,26 27,-26 0,0 0,26-26,-26 26,0-27,26 27,1-26,-27 26,26-27,-26 1,26-1,1 27,-1-26,-26 26,26-27,-26 1,0 26,27 0,-1-27,-26 27,26-26,-26 26,27-26,-1 26,0 0,-26 0,27 0,-28 0,1 0,27 26,-27-26,26 0,-26 26,26-26,-26 27,27-27,-27 0,26 0,-26 26,26-26,-26 27,27-1,-1-26,-26 0,26 27,-26-27,26 26,1-26,-1 0,-26 27,27-27,25 0,-25 0,-1 0,0 26,1-26,-27 27,26-27,1 26,-1 1,-26-1,0 0,0 27,-27-26,27 26,-27 0,1 0,-1 26,1 0,-27-26,26 27,-26-1,0 27,0-27,0 1,-26 25,26-25,0 26,-27-27,27 0,-26 1,26-1,-27 0,27 1,0-27,0 0,0 0,0-27,-26 27,26-27,0 1,0-1,0-26,0 0,0 27,0-27,0 0,0 0,0-27,0 27,0-26,-26 26,26-27,0 1,0 0,0-1,0 27,0-53,0 27,0 26,-27-27,27 1,-26-1,26 1,-27-1,27 1,-26-1,-1 27,27-26,-26 26,-1 0,27 0,0 0,0 0,0 0,-26 0,26 26,0-26,0 27,0 26,26-27,-26 1,0 26,0 0,0-27,0 27,0 0,0-27,27 1,-27-1,0 1,26-27,-26 0,27 0,-1-27,1 1,-1-1,1 1,-1-1,27-25,-27 25,27 1,-26-27,-1 53,1-27,-1 1,1-1,-1 27,1 0,-1 0,-26 0,26 0,-26 0,0 0,27 0,-27 0,0 27,0-27,26 0,-26 0,27 26,-27-26,0 0,0 0,0 0</inkml:trace>
  <inkml:trace contextRef="#ctx0" brushRef="#br0" timeOffset="83101.7531">10663 11271,'0'-26,"0"26,0-27,-106 27,106 0,-26 0,26 0,0 0,0 0,0 0,0 0,0 0,-27 0,27 0,27 27,-27-1,0 1,0-1,0 1,26 26,-26-1,0 1,0 0,27 27,-27-1,26-26,-26 26,0 1,27-1,-27-26,26 26,-26-26,0 27,27-27,-27 0,26 26,-26-26,26 0,-26 0,27-27,-1 27,1-27,26 1,-27 26,1-27,26-26,26 27,-26-27,0 26,26-26,-26 0,26 0,-26 0,27-26,-27 26,26-27,0 27,1-26,-27-1,0 27,26-26,-26 26,0 0,0 0,0 26,-27-26,1 27,-1-1,0 1,1 26,-1-27,-26 27,27-26,-27 25,26-25,-26 26,0-27,0 27,0-26,0 26,0-27,0 0,0 1,0-1,0 1,0-1,0-26,0 27,27-27,-27 0,0 26,0-26,0 0,0 0,0 0,0 0,26-26,-52-1,26 27,0-26,0 26</inkml:trace>
  <inkml:trace contextRef="#ctx0" brushRef="#br0" timeOffset="83556.7792">12224 13441,'0'0,"-26"26,26-26,0 0,0 0,0 0,0 0,0 0,0 0,26 27,-26-27,0 26,0 1,27-1,-27 1,26-1,-26 1,26-1,-26-26,27 26,-27-26,26 27,-26-27,0 0,27-27,-1 27,-26-26,27 0,-1-1,1 27,-1-26,-26-1,27 1,-1-1,1 1,-1 26,-26 0,0-53,26 106,-26-53,0 0,0 0,27 26</inkml:trace>
  <inkml:trace contextRef="#ctx0" brushRef="#br0" timeOffset="85861.9099">11695 10292,'0'-26,"0"26,0-27,0-78,0 105,0 0,0-27,0 27,0 0,0 0,0 0,0-26,0 26,0 0,26-27,-26 27,27 0,-1-26,27 26,-26 0,-1-27,27 27,0-26,0 26,0 0,0-27,0 27,26 0,-26 0,0 0,26 0,1 0,-1 0,27 0,-27 0,1 0,-1 0,27 0,-27 0,27-26,-27 26,27 0,0 0,-27-27,27 27,0-26,-27 26,27 0,0 0,0-26,-27 26,27 0,0 0,0 0,-27 26,27-26,0 0,0 0,0 26,-27-26,27 27,-27-27,27 26,-27-26,27 27,-53-27,26 26,1 1,-1-27,-26 26,26 1,-52 26,26-27,-27 0,27 1,-53 26,27 0,-27 0,0 0,0 0,0-1,0 28,0-27,-27 26,27-26,0 26,-26-26,26 27,0-1,-27-26,27 26,-26 1,26-1,-27 0,27 1,-26-1,26 1,0-1,-27 0,27 1,-26-1,26 27,-26-27,26 1,-27-1,27 0,0 1,-26-1,26-26,0 26,-27-26,27 0,0 27,-26-54,26 27,-27 0,27 0,0-27,-26 27,26-26,0 26,-27-53,27 53,0-27,0 0,0 1,0-1,0 1,0-27,0 26,0 1,0-27,0 0,-26 0,26 0,0-27,-27 1,27 26,-26-27,0 1,26-1,-27 1,27 0,-26-1,26 27,-27-26,27 26,0 0,0 0,-26-27,26 27,0 0,0 0,0 0,26 27,-26-27,0 26,0 1,0 25,27-25,-27-1,0 1,26-27,-26 26,0 1,27-27,-1 0,0-27,1 27,26-26,-27 26,27-27,-26 1,26-1,-1 27,-25-26,-1 26,1-26,-1 26,-26 0,0 0,27 0,-27 0,0 0,0 0,0 0,0 0,0-27,26 27,-52-53,52 27,-52-27</inkml:trace>
  <inkml:trace contextRef="#ctx0" brushRef="#br0" timeOffset="87180.9864">12674 11218,'0'0,"0"0,0 0,0 0,0 0,0 0,-27 27,27-27,0 26,0-26,-26 27,26-1,0 1,-26 26,26-27,0 27,0 0,-27 0,27 0,-26 26,26-26,-27 26,27-26,-26 27,-1-27,1 26,-1-26,-26-27,27 54,-1-54,-25 27,25-53,-26 53,0-53,0 26,27 1,-27-27,0 0,0 26,27-26,-27 27,0-27,0 26,26 1,-25-1,25 1,-26-1,27 1,-1 25,1-25,-1 26,1 0,-1 0,1 26,0-26,-1 0,1 26,26-26,-27 0,1 26,26-52,0 26,-27 0,27-27,0 1,0-1,0 1,0-1,0-26,0 27,0-27,0 0,0 0,0 0,0 0,0 0,-26 0,26-27,0 27,0 0,0-53,0 53,-27-26,27-1</inkml:trace>
  <inkml:trace contextRef="#ctx0" brushRef="#br0" timeOffset="87596.0101">11086 13388,'0'26,"-26"-52,26 52,0-26,-27 27,27-27,0 26,0-26,-26 27,26-1,0 1,0-1,-26 1,26-1,0 1,0-1,26 0,-26-26,0 27,26-27,1 0,-1 0,1 0,26-27,-27 27,27-26,0 0,0-1,0 27,-27-26,1 26,-1-27,27 27,-53 0,27 0,-1 0,-26 0,0 0,0 0,0 27,0-27,0 0,0-27,0 27,0-26,0-1</inkml:trace>
  <inkml:trace contextRef="#ctx0" brushRef="#br0" timeOffset="88563.0655">13626 10398,'-26'-26,"26"26,0 0,0 0,0 0,0 0,0 0,-27 26,27-26,0 27,-26-1,26 1,-26 25,-1-25,1 26,26 26,-27-26,1 0,-1 0,27 0,0 0,0 0,0-27,27 1,-1-1,1 1,-1-27,1 0,25 0,-25 0,26 0,-27-27,27 1,-26-1,-1 27,1-53,-27 27,26-1,-26 1,0-1,0 27,0-26,-26 26,-1 0,27 0,-26 0,26 0,-27 26,1-26,26 27,0-1,-27-26,27 53,-26-53,52 27,-52-54,26 27</inkml:trace>
  <inkml:trace contextRef="#ctx0" brushRef="#br0" timeOffset="89629.1265">13917 10213,'0'-53,"0"0,0-26,0-80,0 106,0 0,-26-26,26 52,0-26,0 0,0 27,-26 0,26 26,26-27,-26 27,0 0,26 0,1-26,26 26,-27 0,54 0,-27 0,26 0,0 0,1 0,26 0,-1 0,1 0,0 0,26-27,1 27,-1 0,-26 0,26 0,27 0,-27 0,0 0,1 0,-1 0,0 0,-26 0,26 27,1-27,-28 26,1 1,0-27,-26 26,25 0,-52 1,27-1,-27 1,-1 26,-25-27,-1 27,1 0,-1 0,-26 26,0 1,0 26,0-27,-26 27,26 0,-27-1,27 28,-26-27,26 26,-27 0,27 0,-26 1,0-1,26 0,-27 1,27-1,-26 0,26 0,-27-26,27 0,-26 0,26 0,-27 0,1-27,26 0,0-26,-27 27,1-54,26 27,-27 0,27-27,-26 1,26-1,-26 1,26-1,-27-26,27 27,-26-27,26 26,0-26,0 0,-53-26,53 26,0-27,-27 27</inkml:trace>
  <inkml:trace contextRef="#ctx0" brushRef="#br0" timeOffset="89922.1431">16669 12938,'0'0,"0"27,0-27,0 26,0 1,0 25,27-25,-27 52,26-26,-26 0,26 0,1 0,-27 0,26-27,1 1,-1-27,1 0,-1 0,27-27,0 1,-26-1,25 1,1-1,-26 1,26 0,-27-1,1 27,-27-26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2-06T16:34:13.19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24428 8 126 0,'0'0'46'0,"0"-8"0"15,0 8-45-15,0 0-3 16,-37 51 3-16,37-51 0 0,-41 80-2 16,10-25-1-16,-3 18 2 15,-5 13 1-15,-6 7-2 16,-3 2 0-16,-2 4 1 15,1 3-1-15,5-9 1 16,4-11 3-16,6-15-1 16,7-12-2-16,27-55 1 15,-35 72 0-15,35-72 0 16,0 0 0-16,0 0-1 16,0 0 1-16,0 0-3 15,0 0 1-15,0 0 1 16,-38-85-2-16,38 85-2 15,-8-95 3-15,8 95 0 0,-9-87 0 16,9 87 3-16,-14-65-2 16,14 65 0-16,0 0 1 15,0 0 2-15,0 0-4 16,-50 33-1-16,50-33 2 16,-28 98 0-16,15-45 1 31,3 6 0-31,6-7 0 15,4-52-2-15,22 60 2 0,-22-60 0 0,60-1-2 16,-60 1-2 0,94-52 2-16,-44 19 0 15,-1-1 0-15,-49 34 1 16,80-48 0-16,-80 48-44 0,55-16-1 16,-55 16-1-16,0 0-1 15,5 62 18-15</inkml:trace>
  <inkml:trace contextRef="#ctx0" brushRef="#br0" timeOffset="13038.2747">7813 15071 109 0,'26'38'47'0,"2"-2"0"15,-1-23-46-15,2 0 0 16,0-13 0-16,2-13-2 16,-2-11 2-16,-3-12-1 15,-3-15-1-15,-2-14 2 16,-4-11-2-16,-6-9 1 16,0-16-1-16,-6 2 1 0,-3-11-1 15,-2 2 0-15,-1 5 0 16,0 5 0-16,-3 4 1 15,3 6 1-15,-2 13-1 16,2 1 0-16,-1 9 1 16,-2 7-1-16,-1 6 1 15,-1 4-1-15,2 8 0 16,-2 2 0-16,0 11 0 16,1 5 0-16,0 10 0 15,5 12 0-15,0 0 0 16,-13 23 1-16,3 11-1 15,-2 14 0-15,-5 5 0 0,-3 9 0 16,0-1 0-16,-2-2 0 16,3-8-1-16,0-14 0 15,4-16 1-15,15-21-1 16,-12-6 1-16,14-23 1 16,3-14-1-16,4-10 0 15,1-7 1 1,2-3 0-16,1 6 0 15,-2 6-1-15,3 9 1 16,0 10-1-16,5 16 0 0,0 20 0 0,4 11-1 16,5 8 1-16,3 3 1 15,4 1-2-15,2 1 1 16,-2-4 0-16,-1-6 1 0,-3-8-1 16,-7-10 0-16,-5-6-1 15,-8-8-44-15,-6-10-1 16,-2 4 0-16,-2-4 0 15,6 1 25-15</inkml:trace>
  <inkml:trace contextRef="#ctx0" brushRef="#br0" timeOffset="13727.1273">8945 14569 105 0,'11'-11'48'16,"0"-5"-2"-16,-4-15-45 15,3-5 0-15,1-10 0 16,1-9-2-16,0-13 2 16,-1-14-2-16,3-7 0 15,-1-7 1-15,-2-11 0 0,-3-1 1 16,-3-4-1-16,-3-4 0 16,0 1 0-16,2 9 1 15,-6 6-2-15,2 5 1 16,2 9 0-16,-1 10 0 15,1 11-1-15,0 14 2 16,-5 14-1-16,1 12-1 16,-6 12 2-16,-3 14-2 15,-3 18 1-15,-5 10 0 16,1 13 0-16,-1 0 1 16,1-2-2-16,5-2 2 15,2-11-2-15,5-13 2 16,6-14-1-16,10-29-1 0,2-12 2 15,4-11-1-15,2-4 0 16,3-3 0-16,0 6 0 16,-1 4 0-16,1 14 0 15,-1 16 1-15,-1 16-2 16,2 12 1-16,-3 14 0 16,2 9 0-16,-1 0 0 15,3 6 1-15,-1-2 0 16,0-2-3-16,0-2-43 15,-7-3-1-15,-4-8 0 16,-8-3-2-16,-14-8 33 16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2-06T16:41:19.40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6701 3094 107 0,'-12'-112'44'0,"2"3"0"15,8 0-43-15,-10 9-2 16,-1 12 1-16,-1 8-3 0,-3 21 3 0,0 21 2 0,-8 27-1 16,-2 26-1-1,-6 30 0-15,-4 27 4 16,-3 24-3-16,3 9 0 0,4 3 0 16,6-12-2-16,15-16 0 15,12-29 3-15,17-40-1 16,17-36-4-16,10-41 2 15,5-19 0-15,2-4 0 16,-5 4 0-16,-9 12 0 16,-11 29-1-16,-26 44 2 15,2 33 3-15,-22 47-2 16,-6 33 0-16,-2 18-1 0,3 13 2 16,7 0-2-1,12-15 2-15,12-17-2 16,15-23-2-16,9-29 1 15,10-23 2-15,5-26-2 0,-14-29-44 16,21-15 0-16,-8-24-1 16,4-20 0-16,-5-21 30 15</inkml:trace>
  <inkml:trace contextRef="#ctx0" brushRef="#br0" timeOffset="500.1126">7304 2641 103 0,'15'-11'46'16,"-15"-4"-3"-16,5-7-43 15,4-10 0-15,4-4 0 16,3-7 0-16,1-2 3 0,3 2-3 16,1 4 2-16,-3 16-1 15,2 16 1-15,-5 23-2 16,-6 26 0-16,-3 23 0 15,-3 21 0-15,-4 23 0 16,-4 8 0-16,-4 16-1 16,-3-5 0-16,0 5 2 15,1-14 0-15,0-10 0 16,-1-15-3-16,1-18 2 16,2-13-2-16,24-16-43 15,-24-15-1-15,2-13 1 16,7-19 0-16,-17 3 30 15,14-20 15-15,-10 2 0 0,-3-2 0 16,-22 1 15-16,27 7 30 16,-1 1 1-16,12 8-1 15,0 0-1-15,-10 12-41 16,25-4-4-16,7-2 2 16,6-3-1-16,4 0 0 15,1-4 0-15,-2 1 1 16,4 0-2-16,-6-3 1 15,-6 1-1-15,-12 2-45 16,6 6 0-16,-6-4 0 16,-11-2-1-16,17 3 35 15</inkml:trace>
  <inkml:trace contextRef="#ctx0" brushRef="#br0" timeOffset="1570.0438">11148 8632 109 0,'3'12'46'0,"-3"-12"0"15,-18 9-46-15,18-9 0 16,0-23-1-16,0-5 1 16,1-15-1-16,1-12 1 15,-2-15 0-15,-2-13 0 16,-1-15 1-16,-3-14-1 0,-5-3 0 15,-4 0 1-15,-7-1-1 16,-6 5 1-16,-5 10-1 16,-7 9 0-16,-3 16 1 15,-5 17-1-15,-2 13-1 16,0 19 1-16,-2 17 1 16,2 22-2-16,1 20 2 15,3 18-1-15,4 19-1 16,4 15 1-16,5 16 0 15,4 7 0-15,7 4-1 16,2-2 2-16,6-5-2 16,5-8 1-16,1-11 0 15,3-14 0-15,2-12 0 0,1-14 1 16,1-11-2-16,0-10 1 16,-2-7-1-16,3-17 1 15,0 0-1-15,0 0-45 16,-16-2 0-16,16 2 0 15,-11-12 0-15,11 12 32 16</inkml:trace>
  <inkml:trace contextRef="#ctx0" brushRef="#br0" timeOffset="2304.512">10369 9081 108 0,'-1'-38'46'0,"2"10"1"16,-7 5-47-16,6 12 0 16,0 11 0-16,-4 18 0 15,1 5 1-15,-1 8-1 16,2 6 0-16,-1 1-1 15,2-2 1-15,2-6 0 16,4-11 0-16,7-12 0 16,4-18 0-16,6-14 0 15,5-18 1-15,2-8-1 16,5-2 0-16,2 0 0 16,-2 2 0-16,-2 6 0 15,-2 18 0-15,1 17 0 16,-3 19-1-16,-4 15 1 0,-3 4 0 15,0 6 0-15,-5 7 0 16,-3 5 0-16,-3-4 0 16,-8-5 0-16,-3-5 0 15,-6-9 0-15,-7-5 0 16,-9-6-1-16,-8-9 2 16,-10-7-1-16,-12-8 0 15,-6-6 1-15,-10-5-1 16,-3-3-1-16,0 3 2 15,5 2-1-15,7 4 0 16,13 5 0-16,11 3 0 16,18 6 0-16,18 3 0 15,11 9 0-15,20 0 0 0,14-3 0 16,11 1 1-16,9-6-1 16,8-1 0-16,4-6-1 15,-2-2 1-15,-3 0 0 16,-9-3 0-16,-12 5 0 15,-13 7-1-15,-11 9 0 16,-16 14 1-16,-14 11 0 16,-9 9 1-16,-10 8 0 0,-4-1-1 15,-3 0 1 1,1-8 0-16,-3-13-44 16,2-19-3-16,-3-23-1 15,2-26-1-15,2-27 29 0</inkml:trace>
  <inkml:trace contextRef="#ctx0" brushRef="#br0" timeOffset="3741.8795">9437 5660 105 0,'-7'33'47'0,"-1"-19"0"16,8-14-47-16,-5-19 0 16,7-20 0-16,3-18 0 15,3-22-1-15,-1-23 1 16,2-13-1-16,-2-8 0 16,-1 0 1-16,-1-5-2 15,-3 8 2-15,-1 7 0 16,-1 16 0-16,-1 25 0 15,0 19 0-15,-3 20-1 16,0 21 2-16,-6 27-1 16,-5 20 0-16,-12 22 0 15,-6 16 0-15,-8 7 0 0,-6 4-1 16,0-7 1-16,0-10 0 16,6-23 0-16,6-24 1 15,15-28-1 1,15-32 0-16,17-23 0 0,12-19 0 15,11-11 1-15,8-5-1 16,7 5 0-16,5 14 0 16,3 19 0-16,-3 21 0 15,-4 27 0-15,-4 21 0 16,-7 21 0-16,-6 16 0 16,-6 7 1-16,-6 3-1 15,-5-3 0 1,-4 1 0-16,-6-9 1 0,-1-9-1 15,-1-8-1-15,-3-13-45 0,-2-15 0 16,0 0-1-16,0-39 0 16,-1-6 38-16</inkml:trace>
  <inkml:trace contextRef="#ctx0" brushRef="#br0" timeOffset="6019.2145">12434 9322 110 0,'-29'0'46'15,"5"-9"0"-15,10-7-47 16,10-5 1-16,13-3-1 16,12-5 0-16,8-2 0 0,8-3 0 15,8 2 0-15,6-2 2 16,9 3-1-16,6 3 0 15,6 5 0-15,13-3 1 16,14 3-1-16,13-5 0 16,14 1 0-16,17-3 0 15,17 0 0-15,17-2 0 16,12-2 0-16,15 8 1 16,9-2-1-16,12 9 1 0,8 3-1 15,9 10 1 1,3 2-1-16,7 8 1 15,3 0-1-15,-1 5 0 16,3 2 1-16,-4 5 0 0,-4 4 0 16,-6 3-1-16,-5 3 1 15,-11 8-1-15,-10 8 1 16,-8 6-1-16,-9 7 0 16,-12 3 0-16,-9 5 0 15,-11-1-1-15,-15 4 1 16,-9-2 0-16,-8-2 0 15,-12-9 0-15,-13-4-1 16,-11-7 0-16,-13-8 2 16,-10-3-1-16,-10-10 0 15,-12-5 0-15,-12-5 0 16,-9-5 0-16,-8 0 0 16,-8-8 0-16,-5 3 0 0,-13-1 0 15,10-18 0 1,-15 2 0-16,-2-7 0 15,-4-9 0-15,-4-6 0 0,-2-6 0 16,-4-7 0-16,-2-4 1 16,-4-2-1-16,-3 0 0 15,-6 6 0-15,-5 5 1 16,-4 7-1-16,-2 6 1 16,2 10-1-16,0 5 0 15,5 10 0-15,7 3 0 16,8 4 1-16,14 9-1 15,11-8 0-15,26 22 0 16,11-9-1-16,15 7 2 0,14 0-1 16,11 2-1-16,7 1 0 15,3-1 1-15,-4-1 0 16,-9 3 0-16,-10 0 0 16,-14 3-1-16,-16-1 0 15,-16 3 1-15,-14 3 1 16,-19 4-1-16,-15 4 0 15,-17 1 0-15,-11-2 0 16,-10 1 0-16,-9 6 0 16,-3 21-46-16,2-22 0 15,12-4-1 1,16-13-1-16,20-22 30 0</inkml:trace>
  <inkml:trace contextRef="#ctx0" brushRef="#br0" timeOffset="8674.9867">12780 5882 95 0,'0'0'46'16,"-9"14"0"-16,9-14-41 15,0 0-4-15,0 0 0 0,-13-8 0 16,5-14-1-16,5-12 0 16,-2-14 1-16,2-15-1 15,3-16 2-15,0-16-2 16,0-13 0-16,0-5 0 15,0-4 0-15,0 4 0 16,0 6 0-16,-1 5 1 16,0 15-1-16,2 11 0 0,0 18 1 15,1 14-2-15,-1 14 2 16,-1 9-1 0,0 21 2-16,-15 19-2 15,-3 15-1-15,-8 21 1 16,-7 17-1-16,-7 7 1 0,-5 7-1 15,-2-2 1-15,4-10-1 16,5-12 1-16,6-19 0 16,10-23 0-16,22-20 0 15,-7-43 0-15,23-12 0 16,10-19 0-16,7-21 0 16,8-11 1-16,5-4 0 15,2 3-2-15,2 15 2 16,-2 18 0-16,-2 21-1 15,0 27 0-15,-1 27 1 16,2 27-2-16,0 18 2 16,0 17-1-16,-2 6-1 0,0 7 1 15,1-2 0-15,-3-8-2 16,-4-13-44-16,-6-15-1 16,-11-23-1-16,-22-15 1 15,10-40 37 1</inkml:trace>
  <inkml:trace contextRef="#ctx0" brushRef="#br0" timeOffset="11008.292">19183 9889 111 0,'0'0'47'15,"-18"6"-1"-15,13 9-45 16,-3 4-2 0,0 2 2-16,-2 6-1 15,-5 0 0-15,-4 4 1 0,-6 2-2 16,-6-2 2-16,-12-1-1 15,-13 0 0-15,-14 2 0 16,-14 0 0-16,-14 0 0 16,-11-2 0-16,-15 3 0 15,-17-2-1-15,-11 0 1 16,-6-2 0-16,-6-1 0 16,-12-8-1-16,-9 1 2 15,-9-2-2-15,-10-5 1 0,-11-2-1 16,-12-1 1-1,-16-2 0-15,-11-3 0 16,-5 2 1-16,-5-7-2 16,-4-6 2-16,6-3-1 0,9-6 0 15,10-9 0-15,18-11 0 16,16-3-1-16,16-10 1 16,18-1 0-16,13-1 0 15,17-2-1-15,14-3 2 16,19 5-1-16,14 3 0 15,14 0 0-15,15 5 0 16,11 4 0-16,17 4 0 0,6 7 0 16,12 4 0-1,5 4 0-15,3 4 0 16,15 14 0-16,-18-11 0 16,18 11 0-16,0 0 0 15,0 0-1-15,0 0 1 16,4 27 1-16,9-3-1 15,5 8 0-15,9 3 0 0,6 6 0 16,6 6 0-16,5 0 0 16,1 0-1-16,1-7 1 15,-5-3 0-15,-7-9 0 16,-8-6-1 0,-10-5 1-16,-16-17 0 0,0 0 0 0,-26-7 0 15,-11-16 0-15,-13-7 0 16,-15-15 0-16,-14-11 0 15,-12-10 0-15,-13-12 1 16,-2 0-1-16,2-1 1 0,9 6-1 16,11 7 0-16,15 11 1 15,18 14-1 1,23 13 0-16,28 28 0 16,15-12 1-16,20 21-2 0,14 12 2 15,8 6-2-15,8 1 1 16,3 3 0-16,2-2 0 15,-7-2 0-15,-3-6-47 16,-11-14 1-16,-14-23-1 16,-11-25 0-16,-11-29 31 15</inkml:trace>
  <inkml:trace contextRef="#ctx0" brushRef="#br0" timeOffset="14578.7773">15627 4563 105 0,'0'0'47'15,"0"0"-1"-15,3 45-46 16,0 18 0-16,3 25 1 15,-1 28-2-15,0 19 2 16,1 17-2-16,0 14 1 16,-1-3-1-16,0-2 1 15,-1-13-1-15,0-18 1 16,0-21 0-16,1-22 0 16,-1-22 1-16,-2-25-1 15,-2-17 1-15,0-23-1 16,-6-27 1-16,-2-22-1 15,-6-20-1-15,-4-25 1 16,-4-18 0-16,-5-9-1 0,-2-11 1 16,1-6-1-16,0 0 1 15,2 3 0 1,5 10-1-16,4 14 1 16,5 13 0-16,6 12 0 0,2 19 2 15,2 17-3-15,-2 25 2 16,4 25-1-16,-21 17 1 15,2 28-1-15,-7 18 0 16,-3 10 1-16,-1-2-2 16,3 5 1-16,2-14 0 15,12-18-1-15,9-25 1 16,18-35 1-16,14-30-2 0,11-27 1 16,12-22 0-16,4-18 0 15,5-12 0 1,-3 5 0-16,-1 11 1 15,-6 18-1-15,-6 20 1 16,-2 28-1-16,-2 32 0 0,-1 33 0 16,0 21 0-16,1 18-1 15,3 7 0-15,1 5 2 16,2 0-2-16,-4-8 1 16,-5-13 0-16,-8-22-3 15,-6-15-43-15,-5-18 1 16,-10-23-1-16,-11-20-2 15,-10-24 40-15</inkml:trace>
  <inkml:trace contextRef="#ctx0" brushRef="#br0" timeOffset="15523.6199">14935 2706 104 0,'0'0'46'0,"16"17"-1"16,-1 7-44-16,-12 20 2 16,-3 13-3-16,2 14 1 15,-4 19-1-15,0 8 1 16,-2 18-1-16,1 3 1 0,-1-4-1 16,2-3-2-16,0-12 2 15,5-11-1-15,2-15 1 16,3-13 0-16,7-22 0 15,3-16-1 1,7-8 1-16,6-11 0 0,6-6 0 16,4-9 0-16,7-7 0 15,7-1-1-15,8 0 1 16,8 2 0-16,5 4-1 16,0 7 1-16,-1-2 0 15,2 9 1-15,-2 3-1 16,-5-3 0-16,-5-1 0 15,-4-2 0-15,-5-4 0 0,-2-10 1 16,-3 0-1-16,-1-7 0 16,-3-4 0-16,-2-4 1 15,-4-6-1 1,-3-7 0-16,-2-10 0 0,-5-7 0 16,-1-8 0-16,-7-8 0 15,-5-8 0-15,-5-6-1 16,-6-5 1-16,-10 1-1 15,-8-2 1-15,-8 2-1 16,-12 9 2-16,-8 5-2 16,-9 7 2-16,-8 17 1 15,-7 11-1-15,-8 7-1 16,-6 12 0-16,-6 6 0 0,-6 9 0 16,-5 7 0-16,-2 8 0 15,-2-3-2 1,4 3 1-16,6-1 1 15,8 6 1-15,9-2-1 0,12 0 0 16,13 0 0-16,12-2 1 16,8-2-46-16,9 3 0 15,2 3 0-15,15-8-3 16,-12-3 33-16</inkml:trace>
  <inkml:trace contextRef="#ctx0" brushRef="#br0" timeOffset="16481.2148">9531 10841 109 0,'20'-49'47'16,"-5"9"-1"-16,-11 3-47 15,-6 10 0-15,-9 18 1 16,-14 17 1-16,-19 24 0 16,-17 19-1-16,-21 28 1 15,-17 27-1-15,-20 30 1 0,-22 23-1 16,-16 23 0 0,-17 16-1-16,-5 7 1 15,-11 11 0-15,-5-1-1 16,-1-4 1-16,3-9 0 0,8-13 0 15,10-16 0-15,14-12 0 16,13-19 0-16,20-16 1 16,17-23-1-16,18-11 0 15,16-24 0-15,16-14-1 16,12-9 1-16,10-15-1 16,9-7 2-16,5-8-2 15,6-8 2-15,2-9-1 16,2-2-1-16,3-3 2 0,1-9-3 15,-5-1-43 1,6-4-1-16,-2-4 0 16,0-1 0-16,-4-4 30 15</inkml:trace>
  <inkml:trace contextRef="#ctx0" brushRef="#br0" timeOffset="16788.408">5936 12972 115 0,'-10'-43'46'0,"2"20"-1"16,8 9-44-16,0 14-2 0,11 37 1 15,-4 14-1 1,0 12 1-16,1 13-1 16,0 6 1-16,4-2-1 15,3-9 1 1,9-28 0-16,17-26 0 15,16-37 1-15,15-29-1 0,18-36 1 16,21-26-1-16,19-16 0 16,11-15 0-16,8 3 0 15,-1 7 0-15,-5 23-46 16,-3-2 0-16,-3 12-2 16,-9-7 1-16,-5-14 30 15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2-06T16:41:40.06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10960 8422 53 0,'36'-3'46'16,"3"-2"-17"-16,-2 0-7 15,6 4-1-15,-11-10 0 16,1-4-15-16,-12-17-5 16,-1-10 0-16,-8-18-1 15,-4-15 0-15,-11-17 0 16,-8-15 1-16,-8-18 0 0,-11-8-1 16,-11-4 0-16,-9 4 0 15,-10 10 0 1,-6 14 1-16,-4 18 0 15,-3 22-1-15,0 31 0 0,0 27 0 16,3 28 1-16,3 22-1 16,4 26 0-16,5 22 0 15,7 22 0-15,7 13-1 16,5 16 1-16,7 7-1 16,10 2 0-16,6-6 0 15,7-15 1-15,5-9-2 16,4-24 3-16,4-16-1 15,2-24 0-15,2-20 0 16,1-20 1-16,-9-13-1 16,16 3 1-16,-16-3-1 15,9-26-1-15,-7 2-44 16,-1 2 0-16,-5-3-2 0,-1-3 1 16,-3-10 29-16</inkml:trace>
  <inkml:trace contextRef="#ctx0" brushRef="#br0" timeOffset="1506.0945">9263 4634 104 0,'11'-40'47'16,"4"-17"-6"-16,-4 26-41 16,1 6 1-16,0 16-1 31,0 14 1-31,3 15-1 15,1 20 0-15,1 23 1 0,3 30-2 16,0 18 2-16,1 23-1 16,0 9 1-16,-3 3-1 15,-3 2 0-15,-4-7 1 0,-4-15 0 16,-3-20 0 0,-3-23-1-16,-2-16 1 15,0-24-1-15,-3-19 0 16,4-24 0-16,-12-24-1 0,2-21 1 15,-2-23 0-15,-3-21-1 16,-1-21 0-16,-3-17 1 16,-1-9-1-16,1-3 0 15,3 5 1-15,0 7-2 16,1 14 2-16,2 13 0 16,1 19 0-16,-1 25 0 15,-1 20 0-15,-5 22 0 16,-6 23 1-16,-7 19 0 15,-5 18-1-15,-2 16 0 16,-1 8-1-16,2 2 1 16,7-8 0-16,6-12 0 15,12-18 0-15,14-21-1 0,14-26 1 16,14-24 0-16,11-23 1 16,10-15-1-16,5-11 0 15,6-3 0-15,-1 3 0 16,-1 11 0-16,-7 15 1 15,-4 19-1-15,-4 20-1 16,-5 21 1-16,-5 16 0 16,-4 17 1-16,0 8-1 15,-2 5 1-15,0-2-1 16,-1-5 0-16,-4-20-42 16,-2 1-3-16,-4-12-2 15,-3-17 0-15,1-18 33 0</inkml:trace>
  <inkml:trace contextRef="#ctx0" brushRef="#br0" timeOffset="2911.6939">6618 2400 103 0,'-66'41'45'15,"-8"29"-1"-15,-10 17-42 0,-2 5-1 16,3-6 0-16,11 0 3 15,10-15-4-15,19-24 1 16,21-26-1-16,26-46 0 16,26-33-2-16,22-18-1 15,16-23 3-15,13-15-1 16,5 1 1-16,-3 6 2 16,-8 21-2-16,-15 27 3 15,-23 37-3-15,-22 32 0 16,-27 48 0-16,-27 44 0 15,-22 36 1-15,-15 23-1 16,-5 6-1-16,6 1 0 0,9-22 1 16,18-24 1-16,21-38 0 15,26-48-2-15,31-45 1 16,22-32 0-16,15-27 0 16,6-9-1-16,-1-2 1 15,-5 13-2-15,-14 25 2 16,-20 35 1-16,-26 37-2 15,-19 36 1-15,-23 31 1 16,-12 23-1-16,-5 7 1 16,1 0 0-16,3-13-1 15,11-22-2-15,18-27 2 16,13-34-1-16,6-32 1 16,24-20 2-16,3-9-40 0,3-49-6 15,13-13-1-15,1-19 0 16,5-5 19-16</inkml:trace>
  <inkml:trace contextRef="#ctx0" brushRef="#br0" timeOffset="3192.7003">7292 2335 108 0,'12'45'46'0,"0"32"-4"16,-14 11-40-16,-3 24-1 0,-2 13-1 16,-5 3-1-1,-2 3 2-15,-3-5 1 16,2-7-2-16,1-18 1 16,3-15-1-16,6-17-3 0,7-18-42 15,7-24-1-15,12-27-1 16,4-32-2-16,11-25 38 15</inkml:trace>
  <inkml:trace contextRef="#ctx0" brushRef="#br0" timeOffset="5616.4331">12227 9155 105 0,'6'-22'48'15,"6"-14"-1"-15,9-3-47 16,15-5 0-16,10 0 0 16,11-1-1-16,6-1 1 15,12 6 0-15,5 7-1 16,7 3 1-16,12 6 0 16,12 6 0-16,12-1 0 15,13 2 0-15,21 4 0 16,19-3 1-16,18-2-1 0,18 1 1 15,17-6-1-15,14-1-1 16,12 1 1 0,11 3-1-16,4 2 1 15,1 7 1-15,-1 7-2 0,-5 9 2 16,-8 15-1 0,-7 6 2-16,-11 11 0 15,-9 4-1-15,-7 10 1 16,-6 3-3-16,-6 1 3 15,-6 0-2-15,-1-4 0 0,-7-3 1 16,-4-4-1-16,-10-4 0 16,-11-5 0-16,-15-4 0 15,-13-3 1-15,-17-8-2 0,-21 0 0 16,-19-1 0-16,-17-3 0 16,-17-1 1-1,-15-1 0-15,-12-1 0 16,-14 1-1-16,-6-1 1 0,-6-2 1 15,0-11-2-15,-10 15 2 16,10-15-1-16,-18 2 0 16,5-6 0-16,-3-4 0 15,-3-10 0-15,-2-4 1 16,-6-11-1-16,-1-7 1 16,-3-7 0-16,-1-9 0 15,-1-4-1-15,-1-4 0 0,1 6 1 16,0 2-1-16,4 10 0 15,2 9 0-15,5 11 1 16,5 12-2 0,17 14 1-16,0 0 0 0,23 25 0 15,15-1 0-15,16 9 0 16,12 4 0-16,13 8 0 16,9 5 0-16,6-1 0 15,-1-2 0-15,-4-1 0 16,-9-2 0-16,-10-2 0 15,-13-4 0-15,-13-3-1 16,-17-5 1-16,-15 0 0 16,-15-1-1-16,-18-4 1 0,-14 4-1 15,-14-1 0-15,-7 0 2 16,-9-5-2 0,-2 1 2-16,-2-2-2 15,6-1 1-15,6-4 0 0,8-3 0 16,8-6 1-16,11 0-1 15,8-4 0-15,7-4 0 16,15 0 0-16,0 0 1 16,-7-20-2-16,-10 3-45 15,29-2 0-15,-1-11 0 16,4-5-1-16,-4-8 26 16</inkml:trace>
  <inkml:trace contextRef="#ctx0" brushRef="#br0" timeOffset="7138.0618">12952 4660 106 0,'-26'-34'47'16,"1"2"-1"-16,10 8-44 15,-1 6-2-15,4 15 2 16,3 18-3-16,3 15 1 16,2 21-1-16,3 19 0 15,1 19 1-15,0 18-1 16,3 11 1-16,-2 6-2 0,0-5 2 16,2-3 0-1,-2-15 0-15,-1-18-1 16,0-17 1-16,1-17-1 15,-1-18 1-15,1-18 0 0,-1-13 0 16,-1-34 0-16,-3-8 0 16,1-18 1-16,-7-19-1 0,4-18 0 15,-6-18 2-15,-1-7-2 16,2-2 0-16,2-1 1 16,0 4 0-16,7 10 0 15,0 10-1-15,5 14 0 16,1 18-1-16,4 12 2 15,-3 16-1-15,2 15 1 16,-5 14-1-16,-2 12 0 16,-13 35 0-16,-6 16 1 15,-7 13-2-15,-12 13 1 16,-4 10-1-16,-10 1 0 0,1-5 1 16,3-10-1-16,7-14 1 15,7-19-1-15,12-21 2 16,22-19-1-16,0-23 0 15,19-16-1-15,12-16 2 16,4-15-1-16,6-9 0 16,4-6 1-16,1-2-1 15,0 8 1-15,-3 13-1 16,-3 15 1-16,0 22-1 16,-1 22 0-16,0 20 0 31,2 14 0-31,-1 20 0 15,-3 4-1-15,2 6 1 16,0 0 0-16,-1-4 0 0,-1-6-1 0,-3-12 1 0,-5-2 0 16,-2-14 0-1,-4-3 0-15,-5-9 0 16,-5-7-1-16,-13 0-45 0,5-31 0 16,-9-1-1-16,-3-10 1 15,0-14 33-15</inkml:trace>
  <inkml:trace contextRef="#ctx0" brushRef="#br0" timeOffset="12348.6346">22452 8310 116 0,'-15'-21'46'0,"5"-4"-1"15,-2-8-43-15,13-8-2 16,9-3 1-16,12-2 0 15,11-1-1-15,8-1 1 16,9 6-1-16,5 8 1 0,1 7-1 16,3 14 0-16,-3 15 0 15,-7 16-1-15,-9 18 1 16,-12 17 0 0,-7 11-1-16,-12 10 1 0,-12 5-1 15,-13 3 1-15,-7-4 0 16,-4-7 1-16,-3-9-1 15,4-16 0-15,2-7 0 16,3-10-7-16,9-7-38 16,2-10 0-16,5 5 0 15,-1 4-1-15,5 8 24 16</inkml:trace>
  <inkml:trace contextRef="#ctx0" brushRef="#br0" timeOffset="12473.7297">22723 9150 118 0,'-7'23'46'16,"6"-4"0"-16,-4 11-44 0,5-30-2 16,-5 20-45-16,5-20-1 15,0 0 1-15,0-22-2 16,4 5 19-16</inkml:trace>
  <inkml:trace contextRef="#ctx0" brushRef="#br0" timeOffset="14778.9927">21290 5194 111 0,'-4'-106'46'0,"-14"3"0"16,-24-2-46-16,-18 1 0 15,-24 11 0-15,-25 13 0 16,-31 11 0-16,-27 16 0 0,-26 17-1 16,-26 20 1-16,-20 24 0 15,-16 26 1-15,-12 21-1 16,-4 27 0-1,10 26 0-15,14 23-1 0,18 19 2 16,32 20-1-16,38 16 0 16,45 7-1-16,50 11 1 15,47 0 0-15,54-6 2 16,48-9-2-16,57-15 0 16,43-18 1-16,46-19 0 15,35-19 0-15,40-23-1 16,33-21 1-16,30-23-1 0,60-24 0 15,-10-19 1-15,15-21 0 16,8-30-1-16,2-21 0 16,-11-28 0-1,-15-24 0-15,-32-21-1 0,-69-16 0 16,-16-20 0-16,-45-11 0 16,-56 0 2-16,-53-3-1 15,-57 1 0-15,-53 10 1 16,-57 10 0-16,-63 13-1 15,-59 17 0-15,-59 22 0 16,-52 23 0-16,-47 25-1 16,-35 30 0-16,-26 23 1 15,-10 14-1-15,7 16 1 0,14 5 0 16,28-3-1-16,38-8-45 16,20-21 0-16,23-16 0 15,25-24-2 1,17-23 30-16</inkml:trace>
  <inkml:trace contextRef="#ctx0" brushRef="#br0" timeOffset="15301.806">13445 4250 109 0,'-28'-19'47'15,"14"6"-1"-15,17-10-45 16,20 17 0-16,17 4-1 0,18 15 0 15,15 11 0-15,16 14-1 16,11 12 1-16,5 13 0 16,-1 10 0-16,-3 4-1 15,-6 7 2-15,-10-5-2 16,-11-4 1-16,-15-7 0 16,-12-10 0-16,-8-9-2 15,-8-13 2-15,-10-13-2 16,4-13-44-16,-16-23 0 15,-4-10 0-15,-7-27 0 16,0-12 33-16</inkml:trace>
  <inkml:trace contextRef="#ctx0" brushRef="#br0" timeOffset="15552.1361">14337 4054 110 0,'-27'-12'46'0,"-4"16"0"16,-4 21-45-16,9 27-2 15,-3 25 2-15,-2 18-1 16,-3 14 0-16,-3 12-1 16,2 9 2-16,0-1-2 15,4-10 1-15,4-16 0 16,4-22-2-16,8-19-43 16,6-17-1-16,9-26 0 15,4-29-2-15,1-33 34 16</inkml:trace>
  <inkml:trace contextRef="#ctx0" brushRef="#br0" timeOffset="26426.8976">9440 11802 104 0,'31'-1'45'15,"-3"2"2"-15,5 10-44 16,0-8-3-16,2-1 1 15,2-2 0-15,1-6-1 16,-1-6 2-16,4-4-2 16,1-6 1-16,1-3-1 15,1-3 1-15,6-3 0 16,1-1-1-16,2 4 1 16,-2 0-2-16,-3 6 1 15,-6 1 1-15,-3 10-1 0,-9 6-45 16,-11 3-1-16,-19 2 0 15,11 2-1 1,-11-2 25-16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2-06T16:42:40.25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5772 2758 102 0,'-7'-35'46'16,"5"-14"-2"-16,16 2-43 15,12-15-1-15,9-4 3 16,10-4-3-16,4 10 2 15,5 13-1-15,0 17 2 0,-6 21-2 16,-6 26-1-16,-14 41 0 16,-17 34 1-1,-13 29 0-15,-11 15-2 16,-4 0 1-16,0-5-1 0,3-13 0 16,11-24 3-16,18-40-2 15,18-41-2 1,18-46 2-16,14-24-2 15,4-13 2-15,-4-5-2 0,-6 5 2 16,-14 17-1-16,-21 31 1 16,-20 38 2-16,-23 41-2 15,-15 29 1-15,-8 23 0 16,-2 10 0-16,2-1 0 0,8 1-1 16,10-21-1-16,11-20-1 15,15-22 1-15,5-18 1 16,6-15 0-1,2-12-1-15,0-13-43 0,-3-17 1 16,4-7-2-16,-4-21 0 16,4-4 25-16</inkml:trace>
  <inkml:trace contextRef="#ctx0" brushRef="#br0" timeOffset="425.3995">6699 3084 111 0,'30'-66'44'16,"3"-25"1"-16,15-5-46 15,4-5 0-15,7 7 0 16,2 5 0-16,1 9 4 16,-3 22-3-16,-3 28 2 0,-8 28-2 15,-8 25 0-15,-8 27-1 16,-7 21 4-16,-8 25-3 15,-6 19 0-15,-3 4-1 0,-7 3 1 16,0-1-1-16,-6-8 3 16,-2-15-3-16,-4-14-45 15,0-9 1 1,-7-24-1-16,0-2 1 0,-6-16 26 16,-17-7 19-16,16-7 0 15,6-9 0-15,4-2 20 16,15-8 24-16,0 0 1 15,0 0 0-15,37-5 0 16,17-6-43-16,-6 0-2 16,6-4 0-16,7-3-1 15,0-2-43-15,6-7-1 0,6 3-1 16,-1-13 0-16,16-3 27 16</inkml:trace>
  <inkml:trace contextRef="#ctx0" brushRef="#br0" timeOffset="1202.7561">16000 2787 112 0,'7'-32'46'16,"5"11"-1"-16,-2 1-45 16,0 8-1-16,-10 12 1 15,8 23-1-15,-15 21 1 16,-9 10 3-16,-6 14-3 15,0-1 1-15,1 0-1 16,5-8 1-16,9-20 0 16,7-39-1-16,28-7 0 15,8-33-2-15,10-12 2 16,-1-3-1-16,-1 2 1 16,-10 21-2-16,-15 26 2 15,-21 32 3-15,-16 32-3 16,-15 26 0-16,-7 20 1 0,-2 6 0 15,4 6-1-15,7-18 1 16,12-15-1 0,11-19-2-16,12-20 2 15,6-19 0-15,4-15-1 0,1-11 1 16,-6-10 0-16,-25-10-44 16,25-2-1-16,-5-16-1 15,5-6 0-15,4-11 23 16</inkml:trace>
  <inkml:trace contextRef="#ctx0" brushRef="#br0" timeOffset="1609.4196">16672 2658 121 0,'18'-45'46'0,"2"3"-10"16,-1 3-36-16,2 4 0 0,0 6 0 15,-3 9 1-15,3 17-1 16,-5 15-1-16,-5 18 2 16,-4 25-1-16,-6 18-1 15,-4 15 3-15,-5 11-2 16,-1 7 1-16,-2 2-1 16,-2-2 2-16,1-4-3 15,0-16 0-15,16-5-43 16,-16-17-3-16,-1-5 2 15,-5-12-1-15,1-32 44 16,-1 19 2-16,-1-11 0 16,2-6 1-16,-11-7 44 15,28-10 0-15,-5 11-1 0,20-9 2 16,4 21-43-16,12-28-3 16,8-2 0-16,7-1 0 15,6-9 0-15,6-3 0 16,9-1-44-16,1-9-2 15,11-1 0-15,8-11 0 16,19-4 23-16</inkml:trace>
  <inkml:trace contextRef="#ctx0" brushRef="#br0" timeOffset="2295.8137">18975 2633 112 0,'28'-54'46'0,"5"3"-1"15,-6 30-45-15,1-19-1 16,-7 24 1-16,-21 16 0 16,5 42 0-16,-21 16 0 15,-10 15-1-15,-3 10 4 0,2 2-3 16,7 1 3-1,7-18-3-15,16-16 3 16,18-30-3-16,16-26 0 16,13-17 0-16,4-5-2 0,-1-2 1 15,-7 3-1-15,-12 21 2 16,-14 22 0-16,-19 20 0 16,-16 24 2-16,-8 19-3 15,-3 5 3-15,3 7-3 16,6-6 3-16,10-13-3 15,13-15-1-15,13-12 2 16,11-18 0-16,3-14 0 16,2-8 0-16,-2-9-1 15,-5-7-44-15,-5-5 0 16,-9-14-1-16,-3-1 0 16,-5-10 24-16</inkml:trace>
  <inkml:trace contextRef="#ctx0" brushRef="#br0" timeOffset="2780.5541">20041 2587 111 0,'8'-29'46'0,"7"-16"-1"15,0 6-46-15,3-9 4 16,0 2-3-16,2-1 2 16,-2 3-2-16,-2 8 3 0,-3 8-3 15,-5 13 2-15,-8 15-1 16,-4 32-4-16,-4 10 3 16,-7 22-2-16,-2 21 2 15,-4 16 1-15,3 14-1 16,-3 7 0-16,6-2-1 15,3 2 2-15,4-9-1 16,0-10 0-16,3-17-1 16,1-14-2-16,-6-6-39 15,-1-26 33-15,0-9 8 16,-5-12 2-16,3-7-2 16,-2-8 2-16,3-6-1 0,12 2 2 15,-5-19 40-15,16 16-35 16,8-3-6-16,11 1-1 15,7-1 0-15,11 3 1 16,7-4-1-16,4-4 0 16,4 24-41-16,1-28-4 15,8-4 0-15,0-11-1 16,9-1 18-16</inkml:trace>
  <inkml:trace contextRef="#ctx0" brushRef="#br0" timeOffset="3598.1439">21637 2553 106 0,'9'64'49'0,"-9"11"-4"16,0 25-42-16,-5 15-3 15,-3 20 1-15,-2 9-1 16,-1-2 1-16,0-4 0 15,3-17-3-15,4-11 2 0,5-19-1 16,6-18 1-16,8-23 1 16,8-20-1-1,11-20 1-15,9-20-2 16,8-8 1-16,9-11-1 0,6-1 1 16,5-2 0-16,2 10 0 15,3 6-1-15,-2 18 0 16,-1 10 2-16,-1 10 0 15,0 10 0-15,-2 0-1 16,-1 0 1-16,-1-8-1 16,-5-6 2-16,-2-14-1 15,-2-13-2-15,-7-15 1 16,-5-19 0-16,-6-16 0 0,-7-21-1 16,-8-18 1-1,-10-18-1-15,-10-11 0 16,-11-15 1-16,-12-6-2 15,-15 0 2-15,-12 8-1 0,-12 20 1 16,-14 18-2-16,-8 20 2 16,-7 22-1-16,-5 26 1 15,-2 22 1-15,3 14-2 16,3 8 1-16,7 8 0 16,11 5 1-16,9 28-41 31,9-34-4-31,15-4-2 15,9-11 0-15,14-2 24 0</inkml:trace>
  <inkml:trace contextRef="#ctx0" brushRef="#br0" timeOffset="4655.0584">9698 10933 116 0,'13'-22'46'0,"-13"22"1"15,0 0-47-15,-24 11 0 0,-2 9 1 16,-7 15-1-16,-12 5-1 16,-10 10 1-16,-16 21 0 15,-15 9-1-15,-14 16 0 16,-19 18 1-16,-21 20-1 16,-21 9 0-16,-19 21 1 15,-13 18-1-15,-12 11 1 16,-6 12 0-16,-1 5 0 15,4-4 1-15,11-3-1 0,11-11 1 16,19-14-2 0,15-22 1-16,23-24 0 15,18-25-1-15,17-27 1 16,17-19 0-16,17-27 0 0,15-14-1 16,10-20 1-16,8-6 1 15,11-10 0-15,3-4-1 16,4-7 1-16,2 2 0 15,1 0-2-15,1 0 2 16,1 1-1-16,2-6 0 16,-1-6 0-16,6-10 0 15,0-5-1-15,5-15 1 16,3-12 0-16,3-7 0 16,7-6 0-16,0-1 0 15,2 9 1-15,-1 12-1 16,-3 13 1-16,-3 19-1 15,-3 21 1-15,-13 18-1 0,-2 35 0 16,-9 16 0-16,-6 18 0 16,-5 15 0-16,2 8 0 15,1 2 0-15,8-2-1 16,10-12 0-16,14-7 1 16,18-22-1-16,19-21 1 15,17-15 1-15,14-20-1 16,8-8 0-16,4-10 0 15,1-3 1-15,-9-4-2 16,-6 3 1-16,-1 9-46 16,-29 1-1-16,-18 13 1 15,-18 4-1-15,-13 0 27 16</inkml:trace>
  <inkml:trace contextRef="#ctx0" brushRef="#br0" timeOffset="4998.9052">6462 14527 111 0,'21'-17'46'16,"-8"-3"1"-16,-1 6-49 15,1 3 2-15,-2 6 0 0,-11 5 0 16,14 16-1-16,-9 2 1 16,-1 1 1-16,3-1-2 15,6-5 2-15,8-4-1 16,13-13 0-16,9-10 0 16,15-10 1-16,10-7-1 15,14-8-46-15,3 1 0 16,-4 0-1-16,-8 0-1 15,-12 21 33-15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2-06T16:44:57.21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8666 12885 112 0,'9'17'47'0,"-5"6"-6"16,-4-23-39-16,9 18-2 16,-9-18 0-16,4 12 1 15,-4-12-1-15,0 0-1 16,0 0 1-16,-4-14 0 16,1-6 0-16,-5-6 0 15,0-7 0-15,-6-10 0 16,-2-6 0-16,-5-8 0 15,-4 2 0-15,-3-1 0 16,1 4 0-16,2 5 0 16,1 6-1-16,5 11 1 15,4 13 1-15,15 17-1 16,0 0 0-16,1 14 0 0,14 11 1 16,8 7-1-16,7 3 0 15,4 8 0-15,6-5 0 16,3 2-1-16,3-2 2 15,-1-9-2-15,-3-2 2 16,-3-9-1-16,-5-5-1 16,-5-7 1-16,-3-1 1 15,-5-6-2-15,-9-5 1 16,-12 6 0-16,4-16-1 16,-18 6 2-16,-9 1-1 15,-10 0 0-15,-11 2 0 16,-8-2 1-16,-3 1-1 0,-3 2 0 15,7 1 0-15,7 2 0 16,10 0 0-16,12-3 0 16,22 6 0-16,4-17-1 15,14 2 1-15,10-4 0 16,6-5 0-16,5-6 0 16,-1-1 0-16,0 0 0 31,-6 4 0-31,-6 8 0 15,-5 13 0-15,-7 12 0 0,-7 16 0 16,-6 12 0-16,-5 11 1 0,-2 10-2 16,-1 4 1-16,0-1 1 15,-2-2-1-15,2-11 0 0,1-8 1 32,1-12-1-32,2-7 0 15,18-13-45-15,-15-5-1 0,3-29-1 16,0-7 1-16,3-14 27 0</inkml:trace>
  <inkml:trace contextRef="#ctx0" brushRef="#br0" timeOffset="28605.0157">5595 2076 111 0,'14'-43'45'16,"4"2"1"-16,-4-8-45 16,9-8 1-16,-3 3-1 15,4 1 1-15,-4 10-2 0,-2 14 3 16,-6 10-3-16,-12 19-1 15,3 11 2-15,-20 34-2 16,-10 20 1-16,-13 14-1 16,-6 2 0-16,-1 7 0 15,3-5 1-15,3-8-3 16,13-21 2-16,16-22 0 16,12-32 1-16,30-15 0 15,10-28-1-15,11-19 2 16,6-4-1-16,3-4 4 15,-3 10-3-15,-7 3-1 16,-10 17-1-16,-13 23 1 16,-15 30 1-16,-16 26-1 0,-16 17 0 15,-9 10-2-15,-3-1 2 16,0 1-2-16,7-6 2 16,10-22-2-1,13-25 1-15,15-18 1 0,15-24 0 16,9-17 0-16,4 0 0 15,-2-2 2-15,-5 11-2 16,-12 17 2-16,-22 20-2 16,-2 33 0-16,-24 14 1 15,-8 13-4-15,-3 2 3 16,2 2-2-16,5-14 1 16,11-16-1-16,19-34 3 15,9-14-1-15,16-21 0 0,6-8 3 16,1-4-3-16,-4 4 2 15,-7 14-2-15,-14 14 3 16,-13 26-4 0,-11 18-1-16,-8 9 1 0,1 12 0 15,-1-6 1-15,10-2-3 16,8-19-40-16,7-23-4 16,32-12 2-16,7-32 1 15,17-18 26-15</inkml:trace>
  <inkml:trace contextRef="#ctx0" brushRef="#br0" timeOffset="35089.3126">15934 15614 114 0,'-11'-38'47'15,"2"-9"0"-15,-7-7-47 16,4 1-1-16,0 3 1 0,0 6 0 15,1 7 0-15,0 6 0 16,5 10 0-16,1 8-1 16,5 13 1-16,0 0 0 15,17 15 0-15,-1 7 0 16,6 8 0-16,2 5 0 16,7 4 0-16,3 4 0 15,0-1 0-15,0 2 1 16,-3-11-1-16,-3-5 0 15,-6-5 0-15,-4-11 0 16,-6-5 0-16,-12-7 0 16,0 0 0-16,0 0 0 15,-15-11 0-15,-10 0 1 0,-6-5-1 16,-5 4 0-16,-6 3 0 16,0-1-2-16,2 0 2 31,5 3 0-31,9 1 0 15,12-1 0-15,14 7 0 0,-3-20 0 16,17 1 1-16,7-7 0 16,3-3-1-16,4-5 0 15,0-5 0-15,-2 3 0 16,-2 4 0-16,-8 8-1 16,-6 11 1-16,-10 13-1 15,1 14 1-15,-10 17 1 16,-2 15-1-16,-1 6 0 15,0 2 0-15,1 2 0 0,1-2 0 16,4-6 1 0,3-11-1-16,0-11 0 15,1-9-2-15,2-17-44 16,0 0-1-16,-21-28 0 0,4-8 0 16,-5-21 29-16</inkml:trace>
  <inkml:trace contextRef="#ctx0" brushRef="#br0" timeOffset="36261.4759">8589 12732 109 0,'7'-29'46'0,"-3"-11"0"0,-16-4-45 15,22-2-2-15,1 5 1 16,-2 1 1-16,-5 18-1 15,-4 22 0-15,-12 1 0 16,-5 28 0-16,-5 9-1 16,-3 7 2-16,0 1-1 15,2-4 0-15,8-8 0 16,9-12 0-16,6-22 0 16,21-23 0-16,2-16 0 0,8-7 0 15,0-12-1 1,1 8 1-16,-6 4 0 15,-8 17 0-15,-18 29 1 16,6 16-1-16,-18 22 0 0,-6 19 0 16,-2 14 0-16,2-3 0 15,6-7 0-15,9-18 0 16,10-23 0-16,15-25 0 16,10-19 1-16,8-18-1 15,3-9 0-15,0 0 0 16,-9 8 0-16,-10 16 0 15,-10 27 0-15,-14 23 0 16,-11 23 0-16,-6 10-1 16,-4 5 2-16,5-6-1 15,6-7 0-15,10-23 0 16,13-25-1-16,12-24 1 16,9-21 0-16,7-7 0 0,-3-2 0 15,-4 7-1-15,-10 12 1 16,-9 22 0-16,-15 13 0 15,-11 31 0-15,-7 12 0 16,-3 3 0-16,0 0 1 16,3 0-1-16,4-7 0 15,8-15 1-15,11-13-1 16,10-22-45-16,2-18-1 0,2-20-1 16,3-11-1-1,0-33 32-15</inkml:trace>
  <inkml:trace contextRef="#ctx0" brushRef="#br0" timeOffset="67730.2401">17536 12760 118 0,'0'0'46'16,"-1"12"-1"-16,1-12-44 15,-7 22-1-15,3-8 0 16,3 1 0-16,1-2 0 15,0-13-1-15,12 11 1 16,3-13 1-16,4-7-2 0,7-2 2 16,2-3 0-16,4-2 0 15,2 0-1-15,1 8-44 16,1-8-2-16,-3-5 0 16,-4-4-1-16,-2-12 19 15</inkml:trace>
  <inkml:trace contextRef="#ctx0" brushRef="#br0" timeOffset="72917.3726">17119 16342 130 0,'3'-13'46'0,"-3"13"-20"16,0 0-24-16,0 0-1 16,0 0-1-16,0 0 1 15,0 0-1-15,0 15 1 16,4-4-2-16,0 5 2 16,2 0-1-16,0 7 1 0,1 4-1 31,1-7 0-31,-2-2 0 15,-1 1 1-15,0-2-2 0,-2 12-28 16,-3-29-17-16,0 0-1 16,0 0 2-16,0 0 5 15</inkml:trace>
  <inkml:trace contextRef="#ctx0" brushRef="#br0" timeOffset="73151.9976">17246 16282 117 0,'0'0'47'0,"0"0"-3"16,12 21-43-16,-5 5-1 16,-2 1 1-16,1 7-1 15,-1 3 1-15,1-1-2 16,-2-5 1-16,1-8-46 15,0-1 0-15,-5-22 0 16,11 8-2-16,-11-8 25 0</inkml:trace>
  <inkml:trace contextRef="#ctx0" brushRef="#br0" timeOffset="73813.2545">17662 16553 113 0,'0'0'47'16,"-6"-24"-1"-16,-19 9-43 16,25 15-4-16,-23-18 2 15,6 6 0-15,-2 8-1 16,-7 8 0-16,0-2 0 15,-2 21 0-15,4 10 1 16,1 7-1-16,6 0 1 0,4 8-1 16,7-6 0-16,8-7 0 15,9-3 0 1,4-11-1-16,4-12 1 16,1-16 1-16,2-6-2 0,2-8 1 15,-4-8 0-15,0 9 0 16,-4 0 0-16,2 5 0 15,2 8 0-15,2 17 0 16,2 10 0-16,3 13 0 16,5 16 1-16,1 4-2 15,1 3 2-15,-3 2-1 16,-2 5 0-16,-8 0 0 0,-3-10 1 16,-9-9-1-16,-9 3 0 15,-7-19 0-15,-8-7 0 16,-5-18 0-1,-5-15-1-15,-2-14-45 0,-1-10 0 16,4-4 0-16,-1-17-1 16,12 4 21-16</inkml:trace>
  <inkml:trace contextRef="#ctx0" brushRef="#br0" timeOffset="74042.3496">17785 16763 115 0,'15'1'46'0,"-15"-1"1"15,4 32-44-15,2-11-3 0,7 3 0 16,1 4 0-16,6-6 0 16,5-14 0-16,6-12 1 15,5-10-1-15,2-19 0 16,-2-7 0-16,-5 1 0 0,-8-17 0 16,-11 8 1-16,-13 0-1 15,-14 12 0-15,-12 4 0 16,-5 14 0-16,-4 6-13 15,1 0-33-15,7 17-1 16,7-4 1-16,21-1-1 16,0 0 34-16</inkml:trace>
  <inkml:trace contextRef="#ctx0" brushRef="#br0" timeOffset="74847.3234">18455 16409 118 0,'0'0'47'0,"-3"14"-2"15,9 14-44-15,8-1-1 16,4 2 1-16,2 16-1 16,5 5 1-16,3-4-1 15,-1-5 1-15,-3 2-1 16,-4-24-1-16,-6-3 2 0,-6 1-1 16,-8-17-1-16,-14-15 1 15,-9 1 0-15,-10 1 0 16,-6-1-1-16,-1 3 2 15,-2 5-3-15,7 4 2 16,7 4 0-16,8 12-1 16,13 2 1-16,13 1 1 15,12-2-1-15,10 1 0 16,8 1 0-16,6-17 0 16,7-8 0-16,2-6 1 15,2-15-1-15,-3-8 0 16,-4-8 0-16,-3-9-1 15,-6-17 2-15,-9-3-1 0,-10-2 0 16,-9-6-1-16,-12 6 1 16,-8 4-1-1,-6 3 1-15,-5 12 1 16,-1 16-1-16,-3 20 0 0,4 21-1 16,8 26 2-16,8 22-1 15,6 7 0-15,6 19 0 16,5 15 0-16,3-3 0 15,7 0 1-15,2-11-1 16,2-14 1-16,0-26-1 16,3-13 1-16,1-21-2 15,-3-32 1-15,1-12 1 0,-5-22-2 16,-6-12 1-16,-7-13-1 16,-8 4 1-16,-6 7-1 15,-6 6 1 1,-1 17 0-16,-3 12 0 0,2 28 0 15,2 18 0-15,8 32 0 16,4 16 0-16,6 14 1 16,5 9-1-16,1 8-1 15,4 2-44-15,6-4-1 16,-1-11-1-16,7-26 1 16,0-16 20-16</inkml:trace>
  <inkml:trace contextRef="#ctx0" brushRef="#br0" timeOffset="75232.3457">19564 16006 111 0,'7'14'46'15,"-7"12"1"-15,-7-9-42 16,5 18-4-16,-1 11-2 16,-1 3 2-16,2 6-1 15,0 11 1-15,0-8-1 16,1-3 1-16,2 7-1 16,-1-29-46-16,1 7 1 15,-4-8 0-15,0-5-2 16,3-27 19-16</inkml:trace>
  <inkml:trace contextRef="#ctx0" brushRef="#br0" timeOffset="75748.4577">19389 16341 116 0,'0'-22'47'16,"4"-15"-1"-16,-2 8-45 15,13 1 0-15,6-2-1 16,1 3 0-16,2 5 0 15,4 4 0-15,1 11 0 16,2 18 0-16,1 13 0 16,-1 17 0-16,4 12 0 15,-3 6 0-15,0 15 0 0,-2-1 0 16,-6-1-1-16,-3-7 2 16,-4-7-2-16,-5-17 2 15,-5-6 0-15,-1-13-1 16,-6-22-1-16,0 0 2 15,15-19-1-15,-9 0-1 16,3-7 1-16,2 5 1 16,2-5-2-16,4 4 2 15,4 3-1-15,1-3-1 16,2 0 0-16,0-2 1 16,0 0 0-16,-3 1-1 15,-3-9 1-15,-6 0-1 0,-3 9 2 16,-7 4-1-16,-3 1 0 15,1 18 0-15,-12-14 0 16,12 14 0-16,-14 23 0 16,11 2 0-16,3 3 0 15,5 6 0-15,3 0 1 16,7 7-1-16,3-7 1 16,6-3-1-16,6-12-45 15,0-1-1-15,-2-13 1 16,3-5-2-16,-3-16 20 15</inkml:trace>
  <inkml:trace contextRef="#ctx0" brushRef="#br0" timeOffset="77010.4281">20356 16460 115 0,'19'17'46'15,"-19"-17"1"-15,17 17-45 16,-9 6-2-16,0-6 1 16,2 6-1-16,-1 8 1 0,2-4 0 31,1-6-1-31,1-1 0 16,3-11 0-16,1-14 0 15,4-4 0-15,1-3 0 16,0-6-1-16,0-6 0 15,0 12 1-15,1 3 0 16,-1 7 0-16,1 2-1 16,-3 8 2-16,-2-10-2 15,3-7 0-15,-3 11 1 16,-1-24 0-16,-2-6-1 16,-2-11 2-16,-2-7-2 15,-5-6 2-15,-1-2-2 0,-1 2 1 16,0 0-2-16,2 2-40 15,1 20-4-15,0 9 1 16,7 21-1-16,3 4 37 16,1 25 8-16,-2 4 1 15,0 5 2-15,-3 20 41 16,-3-16 2-16,1 0 0 16,-5-12 1-16,1 4-38 15,-7-34-7-15,19 18 0 16,-6-24-1-16,2-12 0 15,1-6 0-15,2-3 0 16,-1-11 0-16,1 2 0 16,1 0 0-16,-1 11 0 0,-1 11 0 15,0 6 0-15,0 7 1 16,0 10-1-16,-1 11 0 16,-4-3 0-16,-3 18 0 15,-5-7-1-15,-6-4 1 16,-2 10 0-16,-9-7 1 15,-4-4-1-15,-5-5 0 16,-1-4 0-16,-3-12 0 16,2 2 0-16,3-1 0 15,2-9-1-15,5-3 0 16,14 9 1-16,0 0 0 16,0 0-1-16,21 0 1 15,1-2-1-15,5-3 2 0,1 3-1 16,2 7 1-16,-1-12-1 15,-4-2-1-15,-3 9 2 16,-6-1 0 0,-3 5-1-16,-13-4 1 0,19 12-1 15,-19-12 0-15,12 12 0 16,-12-12 0-16,18 10 0 16,-7-18-1-16,3-1 2 15,2-4-2-15,-3-6 2 16,4-3-1-16,-4 1 0 15,0-4-1-15,-2-2 0 16,-4 8 1-16,-1-3 0 16,-2 5 0-16,-3 4 0 0,-1 13 0 15,0-14 1-15,0 14-1 16,4 14 0 0,2 9 1-16,2 5-2 15,6 13 2-15,3 11-2 0,5 8 2 16,2 5-1-16,2 6 1 15,-3-3-1-15,-2-4 0 16,-2-1 0-16,-9-6 1 0,-8-13 0 16,-8-4-1-16,-3-6 1 15,-10-9-1-15,-1-9 2 16,-6-9-2 0,-2-10 1-16,2-14-2 0,3-9-46 15,8-8 1-15,1-16 0 16,10-4-2-16,7-8 21 15</inkml:trace>
  <inkml:trace contextRef="#ctx0" brushRef="#br0" timeOffset="78167.1821">22102 16047 110 0,'-22'-39'46'0,"7"14"0"16,-104-2-45-16,106 4 0 15,-2 0 0 1,5 2 0-16,3 4-1 16,1 3 0-16,6 14 0 0,-4-13 0 15,4 13 0-15,0 16 1 16,3 7-2-16,-1 9 1 15,2 14 0-15,2 10 0 16,0 11 1-16,0 2-2 16,3 6 2-16,-1-2-1 15,0-3 1-15,0-5-1 16,-1-16 1-16,0-6-1 0,-3-14 0 16,3-6 1-1,-5-5-1-15,-2-18-1 16,0 0 0-16,-1-16-10 15,-5 2-34-15,-7-18-1 0,1 3 1 16,-5 3 42-16,-2-11 2 16,-3 4 2-16,0 10-1 15,0-1 11-15,2 1 33 16,9 13 2-16,3-4-1 16,6-1-42-16,2 15-3 15,21-14 0-15,2 7 0 16,8 5 0-16,4 7 1 15,7 6-1-15,4 2 0 0,1 13 0 16,-1 2 1 0,0 3-1-16,-2-3 1 15,-1 4-1-15,-6-13 0 16,-4-4 0-16,-5-3 0 0,-5-17 0 16,-6-7-1-16,-9-6 1 15,-10-1-1-15,-14-7 1 16,-12 4 0-16,-10-3 0 15,-8 6-1-15,-5-20-39 16,3 27-5-16,2-4-1 16,11-2 0-16,15-3 17 15</inkml:trace>
  <inkml:trace contextRef="#ctx0" brushRef="#br0" timeOffset="78863.7401">22815 16522 109 0,'0'0'47'0,"16"4"-1"0,-13-30-37 16,-1-3-8-16,0-9-2 16,0-3 0-16,-1-9 0 15,1-6 1-15,3 8 0 16,4 1-1-16,2 9 2 16,1 7-2-16,3 12 1 15,2 7 0-15,2 12 0 16,4 9 0-16,1 13-1 0,-4 1 1 15,4 8 0 1,-2 10 0-16,-2-6 0 16,-1 8 1-16,-5-3 0 15,-2-5-1-15,-3-7 1 0,-2 1-1 16,1-5-45-16,-8-24 0 16,1 16-1-16,-1-16 0 15,-4-17 19 1</inkml:trace>
  <inkml:trace contextRef="#ctx0" brushRef="#br0" timeOffset="79012.5579">23020 16002 117 0,'-16'-15'46'0,"16"15"0"15,0 0-57-15,-11-17-34 16,11 17 0-16,15-6-1 0,0 5 1 15,1-2 29-15</inkml:trace>
  <inkml:trace contextRef="#ctx0" brushRef="#br0" timeOffset="79543.9849">23283 16085 119 0,'-14'-14'46'16,"2"12"0"-16,12 2-45 15,-17 29-2-15,11-4 1 16,1 6 0-16,5 2 0 16,5-2-1-16,5-3 1 15,4-1 0-15,5-7-1 16,1-12 1-16,0-6 1 0,-1-4-1 15,2-3 0-15,-5-2 0 16,-1 8 0-16,-1 5 0 16,0 8 0-16,2 11 1 15,1 15-1-15,0 12 1 16,0 3-1-16,-2 6 1 16,-3 1-1-16,-5-1 1 15,-4-4 0-15,-7-10-2 16,-5-10 1-16,-5-23 0 15,-3-22-45-15,-3-2-1 16,-4-17 1-16,2-21-1 16,-4-21 15-16</inkml:trace>
  <inkml:trace contextRef="#ctx0" brushRef="#br0" timeOffset="79886.164">23506 15791 120 0,'25'51'46'16,"-11"8"-1"-16,-2 15-44 16,-2 10-1-16,-1-1 0 15,-2-12 0-15,2-6-1 16,-2-17 1-16,1-19-1 16,5-14 1-16,4-22-1 15,1-14 1-15,2-11 0 0,0-4 1 16,2 0-1-16,-2 3 0 15,2 15 1-15,-3 10-1 16,-2 13 0 0,2 12 1-16,-2 10-1 15,0 10-1-15,0-1 2 0,0-1-1 16,0-4 0-16,0-12-1 16,3-6 1-16,-4 4-44 15,2-30-2 1,3-9 1-16,-3-18-1 15,0-8 17-15</inkml:trace>
  <inkml:trace contextRef="#ctx0" brushRef="#br0" timeOffset="80183.0292">24024 15714 116 0,'-6'-19'46'0,"6"19"1"16,-10 40-43-16,9 13-4 15,3 20 1-15,3 10-1 0,3 8 0 16,5 5-1-16,0-6 1 15,4-16 0-15,-1-4 0 16,-1-19 0-16,-2-11-11 16,-4-27-34-16,-9-13-1 15,-14-37 1-15,-14-15-1 16,-6 3 38-16,-8-18 7 16,2-2 2-16,0-1 8 15,6 13 36-15,12 10 1 16,11 13-1-16,18 17 1 15,11 2-39-15,10 9-6 16,5 3-1-16,10-4-45 16,1 3 0-16,0 1-1 0,1-7 1 15,-3-6 16-15</inkml:trace>
  <inkml:trace contextRef="#ctx0" brushRef="#br0" timeOffset="80527.1724">24369 15592 115 0,'0'0'46'0,"-6"11"0"16,-4 28-40-16,-6-3-6 16,-1 8 0-16,-2 3 0 15,0 2 0-15,2 0 0 16,3-5-1-16,3-4 1 16,3-7 0-16,5 12-45 15,5-22-1-15,8 7 1 0,0-3-1 16,6-4 17-16,-7 8 29 15,5 1 0 1,-5-2 0-16,0-10 28 16,-5 15 18-16,-8-5-1 0,-1 4 1 15,-6-1-1-15,5-6-43 16,-4-10-3-16,3 2 2 16,2-7-1-16,5-12 0 15,0 0-3-15,0 0-42 16,14-13-1-16,-5-9-1 15,8 0 2-15,-2-12 19 16</inkml:trace>
  <inkml:trace contextRef="#ctx0" brushRef="#br0" timeOffset="80777.5084">24653 15736 125 0,'-1'22'46'16,"-1"5"-1"-16,-4-3-45 16,0-1 0-16,1 6 0 0,-1-7 0 15,0-4-1-15,-5-4-44 16,11-14-1-1,0 0 0-15,12 0 0 16,-4-11 15-16</inkml:trace>
  <inkml:trace contextRef="#ctx0" brushRef="#br0" timeOffset="80901.7096">24727 15881 113 0,'3'19'46'0,"-6"4"-1"15,0 11-34-15,-4-8-11 16,1-2 1-16,2-5-4 15,-1-3-43-15,9-1 0 0,-4-15 0 16,15-12-1-16,-3-10 20 16</inkml:trace>
  <inkml:trace contextRef="#ctx0" brushRef="#br0" timeOffset="91587.2359">18673 15200 111 0,'-13'-10'45'16,"13"10"0"-16,0 0-41 15,0 0-3-15,0 0 0 16,0 0-1-16,0 0 1 16,0 0 0-16,0 0-1 15,0 0 1 1,0 0 0-16,0 0-1 15,0 0 0-15,0 0 0 0,0 0-1 16,0 0 2-16,0 0-1 16,0 12 0-16,0-12-1 15,0 0 2-15,0 0-1 16,0 0 0-16,10-12 0 16,-6 0 0-16,-2-2-1 0,2 0 1 15,0-4 1-15,-1-2-1 16,1-3 0-16,-3 0 0 15,0-6 0-15,-1-1 0 16,-1 3 1-16,0-5-1 16,0 5 0-16,-1-3 0 15,0 4 1-15,2-3-2 16,0 3 0-16,-1 4 2 16,1 0-1-16,0 5 1 15,-3-2-2-15,2 2 1 16,-2 4 0-16,-1-1 0 15,0 1 1-15,4 13-2 0,-6-21 0 16,5 10 0-16,1 11 1 16,-5-13 0-16,5 13 0 15,-4-11 0-15,4 11 0 16,0 0 1-16,0 0-1 16,-16 21 0-16,9-8 0 15,-3 6 0-15,2 5 0 16,-3 0 0-16,1 0 0 15,-1 0 0-15,3-1 1 16,-1-2-2-16,4-4 2 16,0-1-2-16,5-16 2 15,-5 11-1-15,5-11 1 16,0 0-2-16,8-18 1 16,-3 3 0-16,-3-1-1 15,7-7 1-15,-3 1 0 16,1-3 0-16,-1-3-1 15,3 0 2-15,-2-2-2 0,1 2 1 16,0 0 0-16,-2 1 0 16,-1 2 0-16,-2 3 0 15,0 6 0-15,-2 4 1 16,-1 12-2-16,0-18 1 16,0 18 0-16,0 0-1 15,10 18 1-15,-2-1 1 16,5 5-1-16,0 1-1 15,5 5 2-15,1 4-1 16,0-4 1-16,0-3 0 16,-2-4 0-16,-2-2-1 15,-1-8-1-15,-2-7-44 16,-1-4 0-16,-11 0-2 0,12-29 0 16,-9 1 20-16</inkml:trace>
  <inkml:trace contextRef="#ctx0" brushRef="#br0" timeOffset="97269.8661">20193 14096 99 0,'0'0'43'0,"0"0"-2"15,-2-13-32-15,2 13-7 16,0 0-2-16,5-13 1 16,-5 13-1-16,0 0 0 0,0 0 1 15,0 0-1-15,0 0 0 16,11-6 0-16,-11 6 0 15,0 0 1-15,0 0-1 16,0 0 0-16,0 0 2 16,0 0-1-16,-10-11 0 15,10 11 0-15,0 0 0 16,0 0 0-16,0 0 0 16,0 0 0-16,0 0 0 15,0 0-1-15,6 11 1 16,5 4-2-16,4 8 2 15,2 7-1-15,1-1 0 16,4 6 1-16,-1 1-1 0,1 2 0 16,-1 2 0-16,-2-6 1 15,-2-4-1-15,-1-7 0 16,-2-4 1-16,-2-1-2 16,-2-5 1-16,-10-13 0 15,-13 11-46-15,13-11 1 16,0 0-1-16,-1-13 0 15,-6 2 20-15</inkml:trace>
  <inkml:trace contextRef="#ctx0" brushRef="#br0" timeOffset="97676.4574">20136 14117 95 0,'-13'17'46'0,"2"5"-1"16,0-3-26-16,6 3-18 15,-3-10 0-15,8-12-1 16,-1 15 0-16,1-15 0 15,11-20 1-15,-2 0-1 16,-1-6 1-16,2-5-1 0,-1 0 0 16,-2 0 1-16,-2-1-2 15,0 10 1-15,-3 4 0 16,2 5 0-16,-4 13 1 16,12-7-1-16,0 11 0 15,0 6 0-15,6 3 0 16,-1 1 1-16,3-2-1 15,-20-1-45-15,24-4-1 16,-6-9 1-16,0-10-1 16,2-14 18-16</inkml:trace>
  <inkml:trace contextRef="#ctx0" brushRef="#br0" timeOffset="100885.9314">22895 12405 129 0,'0'0'46'0,"0"24"-4"16,0-24-41-16,0 0 0 0,0 0-1 16,0 0 0-16,0 0-1 15,0 0 2-15,0-21-1 16,1 3 0-16,2-7 0 16,0-4 0-16,1-5 0 15,-1-2 1-15,0-3 0 16,-1-5-1-16,-2 8 1 15,0-3-1-15,-1 3 0 16,-2 7 0-16,1 4 0 16,1 9 0-16,1 3 0 15,0 13 0-15,0 0 0 16,11 10 0-16,0 15 0 16,2 7 0-16,6 3 0 0,1 3 0 15,5 2 0-15,2 2-1 16,-1-3 1-16,1-1 0 15,0-12-1-15,-4-3 1 16,-1-3-1-16,-6-6 1 16,-1-1-1-16,-15-13 1 15,16 8-1-15,-16-8 1 16,-11-5 1-16,-4-3-1 16,-9-6 1-16,-7-1-1 15,-8-2 1-15,-7-3-1 16,-4 1 0-16,-3 3 1 15,4-2-1-15,2 6 0 16,6 6 0-16,7 2 0 0,9 2 0 16,10 0 0-16,15 2 0 15,0 0 0-15,0 0-1 16,26-3 1-16,0-8 0 16,7-3 0-16,4-1 0 15,3-6 0-15,2-1 0 16,-2 0 1-16,-3 4-1 15,-4 2 0-15,-8 5 0 16,-8 10 1-16,-17 1-1 16,10 32 0-16,-17-1 0 15,-8 12-1-15,-2 3 0 16,-2 5 1-16,-2-1 0 16,4-5 0-16,3-10-1 0,1-9-44 15,13-26-2 1,0 0 2-16,-6-42 0 15,5-14 9-15</inkml:trace>
  <inkml:trace contextRef="#ctx0" brushRef="#br0" timeOffset="101862.8552">15712 15400 108 0,'17'-21'48'0,"2"-15"-1"16,10 2-44-16,-1-11-3 0,3 0 0 15,0 4-1-15,-5 7 1 16,-4 11 0-16,-6 12 0 15,-16 11 0-15,5 31-1 16,-17 6 1-16,-6 13 0 16,-6 10-1-1,-2 3 2-15,0-3-2 16,3-4 1-16,3-14 0 16,8-16 0-16,12-26 0 0,0 0 0 15,22-23 0-15,-1-10 0 16,6-6 1-16,-1-2-1 15,0 1 1-15,-4 8-1 16,-6 25 0-16,-16 7 1 16,5 21-1-16,-11 14 0 15,-10 10 0-15,-1 8 0 16,-2-1 0-16,5-1 0 16,4-17-1-16,10-14 0 15,11-19 1-15,7-18 1 16,10-11-1-16,5-12 0 15,1-4 0-15,1 2 1 16,-4 5-1-16,-7 15 0 0,-9 18 0 16,-5 18-1-16,-7 9 2 15,-5 10-2-15,1 2 1 16,0-11-45-16,5 6-2 16,-4-30 0-16,13-8 0 15,2-43 29-15</inkml:trace>
  <inkml:trace contextRef="#ctx0" brushRef="#br0" timeOffset="125566.9491">18703 10473 111 0,'10'-17'45'16,"0"5"0"-16,-10 12-43 15,0 0-1-15,0 0-1 16,0 0 0-16,6 27 0 15,-11-3 0-15,-2 11 0 16,-1 5 0-16,-4 5 0 16,1 1-1-16,-1 8 1 0,-2-5-1 15,3 0 2-15,3-3-2 16,2-5 1-16,2-4 0 16,4-7 0-16,1-7 0 15,1-5 0-15,1-3 0 16,1-3-1-16,-4-12 2 15,4 12-1-15,-4-12 0 16,0 0 0-16,0 0 0 16,0 0 0-16,-9-12 0 15,5 0 0-15,-2-3 0 16,-1 1 0-16,-3-4 0 16,-1 3 0-16,0-1-1 15,-2-2 1-15,-2 0 0 0,0 3-1 16,2 3 2-16,1 1-1 15,1 5 0 1,11 6 0-16,-16-12 0 16,16 12 0-16,0 0 1 0,-7 18-1 15,9-6-1-15,2 4 0 16,2 2 1-16,0 7 1 16,0-1-2-16,3 4 2 15,-6 0-1-15,1 1 0 16,0-1 0-16,-1-5 1 15,-2-9-1-15,3-3 0 16,-4-11 0-16,20-5-1 16,-2-12 1-16,8-8 0 0,4-8 0 15,6-6 1 1,5 2-1-16,1-5 0 16,-2 6 1-16,-2 3-1 15,-5 8 1-15,-7 5-1 0,-6 6 0 16,-4 6 0-16,-16 8 1 15,14 5-1-15,-14-5 0 16,0 14-2-16,0-14-43 16,-8 17-1-16,8-17 0 15,-15 6 0-15,15-6 27 16</inkml:trace>
  <inkml:trace contextRef="#ctx0" brushRef="#br0" timeOffset="127574.4079">18051 2019 119 0,'4'-20'44'0,"6"6"-1"16,0-7-42-16,3 3 1 0,3 0-2 15,-2-5 0-15,2 1 1 16,1 1-1-16,-2 5 1 16,2 3 0-16,-3 9-1 15,1 1-1 1,-2 6 2-16,-4 13-1 15,-5 11 0-15,-4 6-1 0,-4 2 0 16,-3 8 1-16,2-4 1 16,0-5-2-16,5-7 1 15,8-15-1-15,9-17 1 16,7-11 1-16,9-15-1 16,7-10 0-16,3-6 0 15,0-2 1-15,-7 6-1 0,-3 4 0 16,-12 10 0-16,-10 13 0 15,-11 16 0-15,-16 25 1 16,-8 15-2-16,-8 11 0 16,-3 0 2-16,-2 8-1 15,4-4 0-15,6-5-1 16,10-13 2-16,11-15-1 16,6-22 1-16,21-14-1 15,3-13-2-15,7-11 3 16,1-1-1-16,-2 4 1 15,-6 4-2-15,-8 10 0 16,-16 21 1-16,-11 23-1 16,-13 13 3-16,-13 20-3 0,-8 7 1 15,-2 5-2-15,0 2 2 16,8-9-2-16,11-16 2 16,13-15-2-16,17-18 2 15,11-14-1-15,15-16 1 16,8-13 3-16,4-8-3 15,-1-2 2-15,-5 4-2 16,-8 10 3-16,-14 17-4 16,-12 10 2-16,-15 19-2 15,-10 16 2-15,-7 10-2 16,-1 5-1-16,2 0 1 16,9-9-1-16,14-14 2 15,8-27-2-15,30 0 2 0,11-27 0 16,9-13 1-16,6-3 1 15,-1-5-2-15,-5 3 2 16,-10 7-2-16,-8 14 2 16,-18 18-2-16,-14 6 0 15,-14 34 0-15,-9-3-2 16,-5 8 2-16,-3 7-2 16,3-3 1-16,2-3-1 15,8-7 2-15,10-9-3 16,8-12 4-16,0-12-2 15,19-1 1-15,-3-5 0 16,0-3 1-16,-2 1-1 0,-1-3 0 16,-2 2 0-16,-11 9-45 15,0 0 0-15,0 0 0 16,0 0-2-16,-11-8 29 16</inkml:trace>
  <inkml:trace contextRef="#ctx0" brushRef="#br0" timeOffset="130214.78">6492 1913 107 0,'11'-5'43'0,"-11"5"0"16,0 0-38-16,0 0-3 16,0 0-1-16,0 0 0 15,0 29-1-15,-2 2 1 0,-2 9-1 16,-1 13 0-16,-1 5 0 15,-1 13 0 1,1 0-2-16,0-6 2 16,0-2-3-16,1-9 3 0,2-6-2 15,2-11 2-15,1-4-4 16,3-5 5-16,-1 6-1 16,3-6 0-16,1-1-1 15,1-7 1-15,4 5 0 16,-1-7 0-16,5-4 1 15,-1-5-1-15,4-13-1 16,1-3 2-16,2-2-1 16,2 1 0-16,0-2 0 0,5 1 0 15,2 3 0 1,1-1 0-16,2 4 0 16,-1 3 0-16,3-5 0 15,-2 5 0 1,2-5 0-16,-5-2 0 15,-1 1 1-15,-4-4-1 0,-2 2 0 16,-2 0 0-16,-5-3 0 16,-1 0-1-16,0-2 1 15,-2-3 0-15,1-3 0 16,1-1 0-16,0-8-1 16,1 4 2-16,0-4-1 15,0-8 0-15,-3-7 2 0,0 3-2 16,-4 0 2-16,-2-5-2 15,-5-6 3-15,-2-1-3 16,-2-6 3-16,-3 9-3 16,-1 2 2-16,-2 3-2 15,1-1 1-15,-2 10-1 16,0 9 1-16,-4 7-2 16,-2 7 2-16,-6 6-1 15,-6 11-1-15,-8 6 0 16,-7 1 0-16,-7 6 1 15,-3-3 0-15,-3 1 1 16,-1 10-2-16,3-3 1 16,3-3-1-16,5-3 1 0,7 1-43 15,9 3-2-15,3 3-1 16,10-6-1-16,16-18 26 16</inkml:trace>
  <inkml:trace contextRef="#ctx0" brushRef="#br0" timeOffset="131652.2742">19394 1872 112 0,'0'0'45'0,"1"-18"0"16,-12 26-39-16,11-8-5 16,0 22-1-16,-1-1 1 15,1 15-1-15,-1 4 1 16,0 10-2-16,-1 10 1 16,0 2 0-16,1-1 0 15,-1 2-2-15,0-1 1 16,-2-4-1-16,2-8 2 15,-1 0-2-15,0-13 1 16,2-5-1-16,-1-8 1 16,2 1 0-16,0-25 2 15,10 12-1-15,2-15 0 16,5-9 0-16,7 0 0 0,4-5 0 16,5-2 0-16,2-7 0 15,5 10 0-15,-1-3-1 16,2 8 1-1,-1 6 0-15,-2 3 0 0,-2 2 1 16,-3 5-1-16,-2 6 0 16,-2-3 0-16,-2 2 1 15,-1-7-1-15,-3 3 0 16,-1-1 0-16,-1-5-1 16,-1-5 2-16,2 1-1 15,-1-5 0-15,2-1 0 16,-2 1 0-16,2-10-1 15,-1-1 1-15,0 3 2 0,0-7-2 16,1-8 2-16,-3-3-2 16,-3-5 2-1,-2-5-2-15,-4-5 3 16,-4 1-4-16,-5-6 2 0,-5 1-1 16,-7 6 0-16,-5 9 0 15,-8 0 1-15,-4 9-1 16,-6 7 1-16,-3 6 0 15,-6 2-1-15,1 11 0 16,-3-5-1-16,-2 4 2 16,0 2 0-16,2 1-1 15,0 0-1-15,0 0 1 0,3 4 1 16,1 2-1-16,2 9 0 16,2-3-1-1,3 6-1-15,3 0 3 16,1 3-45-16,4 6-1 15,-1-9-1-15,8-2 0 0,1-7 18 16</inkml:trace>
  <inkml:trace contextRef="#ctx0" brushRef="#br0" timeOffset="134080.7418">19318 11272 75 0,'0'0'45'0,"0"-18"-7"0,0 18-15 16,3-13-11-16,-3 13-6 15,-3-11-3-15,3 11-1 16,0 0-3-16,0 0 2 15,-11 5-1-15,11-5 0 16,-11 9 0-16,11-9 0 16,-11 13 0-16,11-13 0 15,-8 11 0-15,8-11 0 16,0 0 0-16,-10 11 0 0,10-11 0 16,0 0 0-1,0 0 0-15,0 0 0 16,11 0 0-16,0-6 1 15,2-3-1-15,5-5 0 0,5-10 0 0,2 2 0 16,3-9 0-16,5 1 0 16,2 0 0-16,0-4 0 15,0-1 0-15,1-3 1 16,-5 0-1-16,-1 5 0 16,-6 3 0-16,-4 6 0 15,-6 6 0 1,-5 2 1-16,-3 4-2 15,-6 12 1-15,0 0 0 0,0 0 1 0,0 0-1 16,-2 13 0-16,2-13 0 16,6 18-46-16,-6-18 2 15,-6 16-2-15,6-16 0 16,0 0 22-16</inkml:trace>
  <inkml:trace contextRef="#ctx0" brushRef="#br0" timeOffset="134815.6171">20139 11660 111 0,'-11'10'46'0,"11"-10"0"16,-15 3-35-16,15-3-10 15,0 0-1-15,0 0 0 16,12-15 0-16,-3 3-1 15,7-4 1-15,2-7 0 16,10-5 0-16,2-7-1 16,2-3 1-16,6-4-1 0,-5-5 1 15,2 5 0-15,-3 3 0 16,-1 3 0 0,-7 5 1-16,-2 5-1 15,-2 6 0-15,-5 3 1 0,-1 9-1 16,-3 2 0-16,-11 6 0 15,18-8 0-15,-18 8-7 16,14 4-38-16,-14-4-1 16,4 12 1-16,-4-12-1 15,-4 20 22-15</inkml:trace>
  <inkml:trace contextRef="#ctx0" brushRef="#br0" timeOffset="184511.6388">16529 10057 116 0,'-2'14'45'0,"2"-14"0"16,1 16-45-16,-1-16 0 15,7-21 1 1,0-4-1-16,-3-12 0 15,1-10 0-15,-1-9 2 0,-3-6-2 16,-1-6 0-16,-1 7 0 16,-2 8 0-16,2 12-1 15,2 14 2-15,6 15-1 16,7 24-1-16,7 17 1 16,7 15 0-16,5 7 0 15,4 5 0-15,2 1 1 16,1-4-2-16,-5-3 1 15,-5-13 0-15,-5-16-1 0,-9-7 2 16,-16-14-2 0,0 0 1-16,-16 1 0 15,-13-14 0-15,-14-3 0 16,-8 1 1-16,-3 4-2 0,1 7 1 16,3-3 0-16,9 15 0 15,14-2 0-15,27-6 0 16,2 14 0-16,25-17 0 15,12-8 0-15,11-10 0 16,7-5 0-16,-1-11 1 16,-3 1-1-16,-12 7 1 15,-14 13-1-15,-16 22 0 0,-17 19-1 16,-12 20 1 0,-13 17-1-16,-2 9-45 15,-1 3 0-15,5-6-2 16,7-17 0-16,16-26 30 15</inkml:trace>
  <inkml:trace contextRef="#ctx0" brushRef="#br0" timeOffset="185245.777">22965 12147 118 0,'0'0'45'0,"0"0"1"16,0 0-31-16,-25 24-15 16,-1 5 0-16,-4 8-2 15,-1-1 1-15,3-2 0 16,9-14 1-16,19-20 0 15,0 0 0-15,17-38-1 16,13-5 2-16,8-4 0 16,-1-4 0-16,-2 6 1 15,-12 15-2-15,-9 21 0 0,-22 23 0 16,-15 22 1-16,-10 19-1 16,-4 2-1-16,5 3 1 15,3-7-2 1,18-14 2-16,13-15 0 0,20-21 0 15,16-18 0-15,10-12 0 16,5-1 1-16,-2 3-1 16,-7 12 1-16,-15 19-2 15,-10 13 0-15,-13 13 1 16,-6 12 0-16,-8 2-1 16,4-31-44-16,0 5-1 15,4-20-1-15,-1-53 0 16,1-38 12-16</inkml:trace>
  <inkml:trace contextRef="#ctx0" brushRef="#br0" timeOffset="186389.7412">9623 4298 102 0,'-2'-16'46'0,"2"16"0"16,0 0-45-16,0 0 0 15,-11 32-2-15,5 1 1 0,1 17 0 16,-2 7 0-16,-1 8 0 16,-2 9 1-16,1 4-1 15,-2 1-1-15,0-2 2 16,1-6-1-16,1-8 0 16,2-6 0-16,2-13 0 15,3-13-1-15,2-14 1 16,0-17 1-16,0 0-2 15,10-29 1-15,-6-12 0 0,0-16 0 16,1-12 0-16,-1-11 0 16,-1-7 0-16,1 0 0 15,0-4 0-15,-1 6 0 16,0 7-1-16,-2 13 2 16,-2 14-2-16,-3 9 0 15,-2 19 1-15,-6 16 1 16,-4 18-1-16,-5 16 0 15,-2 10 0-15,-5 11 1 16,0 4-1-16,1 1 0 16,3-8 0-16,4-10 0 15,7-13 0-15,13-22 0 16,-3-17 0-16,15-18 0 0,10-20-1 16,6-9 2-16,7-5-1 15,4-4 0-15,3 6 0 16,3 10 1-1,3 16-1-15,-2 14 0 0,0 16 0 16,-1 16 0-16,-4 12 0 16,0 5 0-16,-4 4 0 15,-1 3 0-15,-6-1 0 16,-2-3 0-16,-3-3 0 16,-4-4 0-16,-3-4 0 15,-3-6-45-15,-3 2-1 16,-12-10-1-16,0 0 0 15,5-23 37-15</inkml:trace>
  <inkml:trace contextRef="#ctx0" brushRef="#br0" timeOffset="190104.9653">11670 11311 117 0,'-8'-11'46'0,"2"-5"-2"16,6 16-44-16,-13 14 0 16,8 7 0-16,4 8-1 15,1 12 1-15,4 10 0 16,2 6 0-16,3 7-1 15,3-2 1-15,2 2-1 0,2-3 2 16,-1-9-2-16,-2-4 2 16,1-6-2-16,-3-7 1 15,-3-9 0-15,-2-2-1 16,-6-6-45-16,3-2 1 16,-3-16-1-16,-5 10 0 15,5-10 27-15</inkml:trace>
  <inkml:trace contextRef="#ctx0" brushRef="#br0" timeOffset="190292.4587">11665 11962 112 0,'2'25'46'0,"5"7"-1"16,-2-6-45-16,2-7 0 16,4-4 1-16,-11-15-1 15,21 1 0-15,-11-19 0 16,-1-6 0-16,1-12 0 15,11-1-46-15,-11-8 0 16,2 4 0-16,0-3-1 16,5 5 29-16</inkml:trace>
  <inkml:trace contextRef="#ctx0" brushRef="#br0" timeOffset="190761.2957">12328 10812 113 0,'1'13'46'15,"3"11"0"-15,-6 19-46 16,14 11 1-16,5 14-1 16,2 9 1-16,2 4-1 15,0 4-1-15,0-4 1 16,-2-4 0-16,-4-8-1 16,-1-14 1-16,-4-7-2 15,-1-14-44-15,-6-15 0 16,0-7 0-16,-3-12 0 0,0 0 28 15</inkml:trace>
  <inkml:trace contextRef="#ctx0" brushRef="#br0" timeOffset="190933.6628">12438 11514 112 0,'0'0'46'16,"0"0"-1"-16,-11 13-43 16,17 6-2-16,0 3 0 15,3-4-1 1,4-5 0-16,-4 2 1 15,5-13 0-15,-1-9-1 0,0-11 2 16,-2-5-2-16,2-9-44 16,-4-7 0-16,1-2-1 15,3-11 0-15,2 1 27 0</inkml:trace>
  <inkml:trace contextRef="#ctx0" brushRef="#br0" timeOffset="191638.1124">12999 10571 108 0,'0'0'46'0,"0"0"0"15,17 14-45-15,-13 15-1 16,2 15 1-16,5 15 0 16,1 13-1-1,6 9 1-15,-1 8 0 0,2 4-1 16,1-4 0-16,-3-9 1 15,0-17-1-15,-3-12 0 16,-1-16 0-16,-4-19 0 16,-9-16 0-16,16-18 0 15,-11-10 0-15,-4-8 0 16,-1-2-1-16,0-1 1 16,-2-1 0-16,-2 5 0 15,-1 11 0-15,3 14 0 0,2 10 0 16,-2 18 0-16,3 6 0 15,0 5 0-15,1 6 0 16,2 4 0 0,1-7 1-16,0-4-1 0,1-14 0 15,-6-14 0-15,20-3 0 16,-8-18 0-16,2-3 0 16,1-5 0-16,2-3-1 15,-2-6-45-15,3 7 0 16,-3-2 0-16,1 6-1 15,-2 1 28-15</inkml:trace>
  <inkml:trace contextRef="#ctx0" brushRef="#br0" timeOffset="545144.0934">8871 1833 114 0,'15'-20'47'0,"-5"2"-4"16,8-16-40-16,-4 4-2 15,0 4 0-15,-2 0 0 16,-5 5-1-16,-7 21-2 16,-10 15 0-16,-12 27 2 15,-12 27-1-15,-13 16 1 16,-6 12-2-16,-6-1 2 16,3 6-3-16,6-12 2 15,11-16 0-15,17-37 1 16,19-22-1-1,19-32 1-15,15-20 0 16,14-15-1-16,5-4 3 0,0 1-2 0,-3 13 2 0,-5 23-2 16,-14 18 1-16,-12 33-1 15,-14 24-2 1,-10 25 3-16,-7 10-3 16,2-5 2-16,5-5-2 15,11-26 2-15,12-23-3 0,16-34 2 16,16-33 1-16,14-29-1 15,6-21 3-15,-1-1-2 16,-8-4 2-16,-10 12-2 16,-14 22 2-16,-18 33-1 15,-18 34 1-15,-18 33-1 16,-9 25-4-16,-4 12 4 16,5 8-3-16,6 0 0 0,8-15-46 15,19-27 2 1,13-29-3-16,19-31 2 15,9-33 43-15</inkml:trace>
  <inkml:trace contextRef="#ctx0" brushRef="#br0" timeOffset="545816.4814">10342 1883 108 0,'-7'-16'46'15,"7"16"-1"-15,-16-1-45 16,16 1-1-16,-23 30 1 16,11 8-1-16,-3 10 2 15,-3 13-2-15,-3 14 1 16,1 13-1-16,0 11 1 16,0 3-1-16,4-6 1 15,4-4-2-15,5-15 1 16,5-15-1-16,9-16 2 15,4-21-1-15,7-16 1 16,5-12-1-16,5-11 1 0,4-8 1 16,3-5-1-16,3 8 0 15,4-10 1-15,0 8 0 16,3 9-1-16,4-3 1 16,0 7 0-16,-1 4-1 15,-3-2 0-15,-1-5 0 16,-4 9 0-16,-3-3 0 15,-7-9 0-15,-4 5 0 16,-4-11-1-16,-4-6 1 16,-2-2 1-16,-1-15-2 15,-1-7 1-15,-3-14 2 16,-2-4-2-16,-5-13 4 16,-8 1-4-16,-6-2 3 0,-9 2-3 15,-7 11 3-15,-6 7-3 16,-4 8 2-16,-6 15-2 15,-2 11 0-15,3 11 0 16,4 6-46-16,7 19 1 16,0 12-2-16,7 2 0 15,8 3 27-15</inkml:trace>
  <inkml:trace contextRef="#ctx0" brushRef="#br0" timeOffset="548777.6436">10060 5377 105 0,'-17'15'46'0,"17"-15"1"15,0 0-48 1,0 0 1-16,0 0 0 16,21 6 1-16,-3-7-1 0,7 6 0 15,5-8-1-15,6 0 1 16,9 3 0-16,4-5 0 16,9 2 0-16,7-3-1 15,12 3 2-15,9-8-1 16,16 1 0-16,8 0 0 15,10-3 0-15,13-2 1 16,15 1-2-16,7-6 1 16,11-2 0-16,7-1 0 0,13 2 0 15,8-1 0 1,11 0 0-16,10 2 0 16,5 2 1-16,5 2-1 15,7 4 0-15,1 3 0 0,-1 4 0 16,-2 1 0-16,-4 2 0 15,-9 0 0-15,-7 5 0 16,-11-3-1-16,-10 0 1 16,-11-1 0-16,-12-4 0 15,-13-4 0-15,-18 2-1 16,-16-3 1-16,-18-3 0 16,-14 6 0-16,-17-5-1 15,-15-2 1-15,-14 4 1 16,-11 2-2-16,-10 2 1 15,-8-3 0-15,-12 9 0 16,7-13 0-16,-7 13 1 0,0 0-1 31,-14-16-1-31,14 16 2 16,-15-9-2-16,15 9 1 16,-11-8 0-16,11 8 1 15,0 0-2-15,0 0 1 16,0 0 0-16,0 0 0 15,18-3 0-15,-7 3 1 16,1 0-1-16,1 1 0 16,-1-1 0-16,-1-1 0 15,-11 1 0-15,16-5 0 16,-16 5 0-16,0 0-1 16,12-11 1-16,-12 11 0 15,0 0 0-15,-4-16 0 0,4 16 0 16,-11-18 0-16,11 18 0 15,-18-11 0-15,6 6 0 16,-3 0 0-16,2-1 1 16,-2 3-2-16,4 1 2 15,0 4-2-15,11-2 2 16,-16-3-2-16,16 3 1 16,0 0 0-16,0 0 1 15,0 0-1-15,0 0 0 16,-7 12 0-16,7-12 0 15,0 0 0-15,6 17-1 16,-6-17 1-16,0 0 0 16,7 15 0-16,-7-15 0 0,0 0 1 15,0 0-1-15,9 13-1 16,-9-13 1-16,0 0 1 16,0 0-2-16,0 0 1 15,0 0 0-15,0 0 0 16,0 0 0-16,-14 0 0 15,14 0 0-15,0 0 0 0,-12 6 0 16,12-6 0-16,0 0 0 16,-1 12 0-16,1-12 0 15,16 14 0-15,-2-12 0 16,8 3 1-16,6-3-1 16,9 2 0-16,8-2 0 15,9-5 0-15,7 2 0 16,6-4 0-16,8 0 0 15,3-4-1-15,5 2 1 16,6 0 0-16,4 0 0 0,4-1 0 16,5 1 1-16,0-2-1 15,3 5 0-15,2 1 0 16,5 0 1-16,-3 0-1 16,1-4 0-16,-2 2 0 15,-3-1 0-15,1 0 1 16,-6-1-1-16,-1-2 0 15,-4 2 1-15,-2 1-1 16,-4 0 0-16,-1 2 1 16,-2 3-1-16,-4 2 0 15,-1-1 0-15,-3 1 1 16,-3-1-2-16,-5-3 1 16,-5 3 1-16,-5-2-1 0,-7 0 0 15,-3-2 1-15,-7 1-1 16,-8 1 0-16,-3 1 0 15,-7 2 0-15,-5-2 0 16,-4-1-1-16,-4 1 2 16,-12 1-2-16,16-5 1 15,-16 5 0-15,4-12 1 16,-4 12-1-16,-11-20 0 16,1 6 0-16,-4 1 0 15,-5-1 0-15,-2 1-1 16,-1-7 1-16,-2 3 0 15,0 0 0-15,-2-1 0 16,0 2 0-16,1-2-1 0,-3 1 2 16,-2-1-1-16,-4 3 1 15,-1-3-1-15,-4 0 0 16,-3 1 0-16,1 2 0 16,2 1 0-16,3 2 0 15,8 1 0-15,9 6 0 16,19 5-1-16,0 0 2 15,0 0-1-15,38 19 0 16,2-5 0-16,9 1 0 16,9 3 0-16,6-1 0 15,2 4 0-15,-2-1 0 16,-3-1 0-16,-8 0 1 16,-9 4-1-16,-6 1 0 0,-10 5 1 15,-11 3-1-15,-10 4 1 16,-8 4-2-16,-10 5 2 15,-6-1-2-15,-8 1 1 16,-5 0 0-16,-3-2 0 16,-1-3 0-16,1-6 0 15,1-7 0-15,6-6 0 16,3-6 0-16,5-2 0 16,4-4 0-16,14-9 0 15,-15 2-1-15,15-2 0 16,-10-16-44-16,10 3-1 15,-1-8 0-15,2-10-1 16,4-4 30-16</inkml:trace>
  <inkml:trace contextRef="#ctx0" brushRef="#br0" timeOffset="549979.911">18731 4900 103 0,'14'-17'47'0,"-2"15"-2"0,2-7-41 16,0 15-2-1,-14-6-2-15,19 14 0 16,-19-14 0-16,14 14 0 15,-14-14-1-15,5 15 2 0,-5-15-1 16,0 0-1-16,-12 0 2 16,12 0-1-16,-25-11 0 15,4 5 0-15,-8-6 0 16,-6 1-1-16,-14-3 1 16,-10 2 0-16,-11 6 0 15,-12 1 0-15,-11 2 0 16,-13 2 0-16,-10 2 0 15,-12-1-1-15,-7 6 1 16,-7 2-2-16,-12 4 2 16,-6 4 0-16,-2 2 0 15,3 2-1-15,5 2 1 16,5 3 0-16,6-4 0 0,10-3 1 16,14-6-1-16,11-4-1 15,12-5 2-15,8-3-1 16,12-3 0-16,9-1 0 15,13-5 0-15,11 2 0 16,10-4 0-16,11-1 0 16,11-1 0-16,9-3 0 15,11-1 0-15,8-1 0 16,6 2-1-16,5 1 2 16,3 12-1-16,3 8-1 15,-1 10 2-15,-1 17-2 16,-4 12 1-16,-5 10 1 15,-1 8-1-15,-4 7 0 0,-3-7 1 16,-2-1-1-16,0-11 0 16,-3-14 1-16,1-15-1 15,0-18-1-15,0-14 1 16,-1-15 0-16,-1-17-1 16,-3-11 1-16,-5-13-1 15,-2-2 1 1,-3 4 0-16,-1 8 0 15,-1 10 0-15,-1 15 0 0,7 32 0 16,-15 4 0-16,9 35 0 16,1 11 0-16,2 12 0 15,-1 9 0-15,3 2 1 0,2-3-1 16,28-10-45 0,-25-22 0-16,4-24 0 15,1-25-2-15,3-30 33 16</inkml:trace>
  <inkml:trace contextRef="#ctx0" brushRef="#br0" timeOffset="550886.5377">15174 1937 121 0,'-18'-7'47'16,"-7"-4"-1"-16,4 9-45 15,2-6-1-15,7-3 1 16,6-1-3 0,11-2 2-16,8 0 0 15,8-4 0-15,5-1 0 0,3-3-1 0,0 5 1 16,0 16-1-16,-10 9 1 16,-12 19-1-16,-10 14 1 15,-11 16 0-15,-6 10 1 0,-4 1-2 16,2-2 2-16,5-1-1 15,10-18 0 1,12-16 0-16,16-19 0 16,10-19 1-16,8-8-2 15,4 3 1-15,-4-3 0 0,-6 3 0 16,-13 15 0-16,-15 18 0 16,-14 12-1-16,-12 11-2 15,-2 6 2-15,-1-5-1 16,2-3 2-16,7-8-3 15,15-17 3-15,12-17-2 16,13-10 2-16,4-7 0 16,-1-3 0-16,-2 4 0 0,-9 6 0 15,-17 10-1 1,-3 23 2-16,-13 13-1 16,-6 6-1-16,0 0-44 15,7 5 1 1,4-17-2-16,17-18 0 0,14-18 29 15</inkml:trace>
  <inkml:trace contextRef="#ctx0" brushRef="#br0" timeOffset="551480.4298">16328 1931 119 0,'-15'17'45'0,"-4"1"1"16,-19 21-46-16,18 1 0 16,0 14 0-16,-1 11 0 15,-1 4-2-15,0 12 1 0,4 8-1 16,3-8 1-1,4-9-1-15,6-7 2 16,6-9-2-16,8-22 2 16,6-10 0-16,5-16-1 0,10-17 1 15,3-12 0-15,8-1-1 16,5-5 1-16,3 1 0 16,4 5 0-16,0 3 1 15,2 4-1-15,0 4 1 16,-2 7-1-16,-6-4 0 15,-1 4 0-15,-6 2 0 16,-2-2 0-16,-4-8 0 16,-5-3 0-16,-6-1 0 0,-3-9 0 15,-4-2 0 1,-7-11-1-16,-2-9 4 16,-9-5-3-16,-6-8 3 15,-7-4-3-15,-8-8 3 0,-6 7-4 16,-7 0 5-16,-5 10-4 15,-4 2 0-15,-7 9 0 16,0 13 1-16,-3 14-2 16,2 8 1-16,0 8 0 15,3 7 0-15,7-3 0 16,6-13-47-16,13 19 2 16,6 0 0-16,18-10-1 15,0 0 19-15</inkml:trace>
  <inkml:trace contextRef="#ctx0" brushRef="#br0" timeOffset="553261.8061">12680 4265 110 0,'1'-17'46'15,"2"7"0"1,-3 10-45-16,11-13-1 15,-11 13 0-15,4 11 0 16,-3 14 0-16,1 12 1 0,1 23-1 16,2 16-1-16,1 19 1 15,2 21 0-15,-1 17-1 16,-2 9 0-16,-2 5 1 16,-1-5-2-16,-4-11 1 15,-1-14 1-15,-2-12-1 16,-4-21 0-16,2-19 1 15,1-16 0-15,0-14 0 16,2-10 0-16,0-10 1 16,4-15-2-16,0 0 2 15,0 0-1-15,-13-27 0 16,8 3 0-16,0-12 0 16,-1-12 0-16,0-16 0 0,-1-15 1 15,-1-18-2-15,0-20 2 16,1-13 0-16,-2-14-1 15,2-5 1-15,-2 1 0 16,3 7-1-16,1 10 0 16,1 19 1-16,3 20 0 15,0 19-2-15,1 22 2 16,1 16-1-16,-1 10-1 16,0 13 2-16,0 12-1 15,-2 14 0-15,-3 4 0 16,-1 6 0-16,-4 8 0 15,-3 5 0-15,-6 7 0 16,-6 0 0-16,-5-2 0 0,-4 2 0 16,-4-3 1-16,2-1-1 15,-2-1 0-15,5-5 0 16,4-6-1-16,7-4 1 16,5-10-1-16,17-14 1 15,0 0 1-15,0 0-1 16,11-34 0-16,7-6 0 15,9-10 1-15,3-10-1 16,4-4 1-16,1-3-1 16,0 1-1-16,-2 2 1 15,-1 10-1-15,-4 15 1 16,-3 7 0-16,0 15 0 0,2 20 0 16,0 10 0-16,7 13-1 15,1 14 1-15,2 5 0 16,4 6 0-1,1 6 1-15,-1-3-1 16,0-5 0-16,-5-5 0 0,-4-7 1 16,-5-7-2-16,-3-4 1 15,-4-9 0-15,-3-6 0 16,-5-1 0-16,-12-10 0 16,16 6 1-16,-16-6-1 15,6-12 0-15,-4-10-44 16,6 3-1-16,-3-12-2 15,6-3 1-15,3-1 25 0</inkml:trace>
  <inkml:trace contextRef="#ctx0" brushRef="#br0" timeOffset="560042.6525">9105 11396 111 0,'-9'-47'47'0,"4"11"-1"15,-7 6-45-15,9 16-1 16,3 14 0-16,0 25 0 16,3 21 0-16,1 14 0 15,-1 18-1-15,2 16 0 16,1 12 1-16,2 5 0 15,-4 0-1-15,3-9 0 16,-3-3 2-16,-1-15-2 16,-1-10 1-16,-2-15 0 15,-1-14 0-15,-4-13 0 16,-1-17 0-16,-5-9 0 16,-4-20-1-16,-3-10 1 0,-4-13 0 15,-3-5 0 1,-4-9 0-1,1 6 0-15,3 2 0 0,3 10 0 16,5 21-1-16,17 12 1 16,-13 26 0-16,20 14 0 0,6 17 0 15,7 4-1-15,3 4 1 16,4 2 0 0,2-14 0-16,1-8 2 15,0-18-2-15,-2-19 0 0,0-14 0 16,-3-14 1-16,-4-15-1 15,-1-12 0-15,10 1-44 16,-18-6-3-16,1 4 2 16,-2-1-1-16,-2-1 28 15</inkml:trace>
  <inkml:trace contextRef="#ctx0" brushRef="#br0" timeOffset="563479.8901">11793 1652 109 0,'-23'11'46'16,"12"0"1"-16,-3-15-45 15,14 4 1-15,-20 15-2 0,20-15 0 16,-15 1 0-16,15-1 0 16,-2-12-1-1,4-3 0-15,6-8 0 16,-8 23 0-16,25-73 2 0,-25 73-2 16,50-68 0-16,-50 68-1 15,82-63 5-15,-32 39-3 16,5 18 1-16,5 6-1 15,1-2-2-15,0 8 2 16,-4 2 0-16,-5 4 1 16,-6 11-5-16,-6-8 3 15,-7-3-2-15,-3 18 2 16,-11-8-46-16,-3 9-1 16,0-10-2-16,-6-2 0 15,-10-19 23-15</inkml:trace>
  <inkml:trace contextRef="#ctx0" brushRef="#br0" timeOffset="566535.0259">20590 7289 113 0,'-21'-24'46'0,"-4"-4"-1"16,0 4-44-16,-9 1 0 16,-4 3-2-16,-6 8 1 15,-3 6 0-15,-7 16 0 0,-4 10 0 16,-5 18 0-16,0 18 0 15,1 19 1-15,3 23 0 16,6 16-1 0,10 16 1-16,11 10-1 0,12 2 0 15,14 2 1-15,13-11-1 16,17-13 0-16,11-21 1 16,15-26-1-16,12-23 0 15,9-33 0-15,7-24 0 16,5-26 0-16,0-24 0 15,1-26 0-15,-5-13 0 16,-10-9 1-16,-10-15-2 16,-13-2 1-16,-15 2 0 0,-18 5 0 15,-15 8-1-15,-19 16 1 16,-13 13-1-16,-10 19 0 16,-7 26 0-1,-6 17 0-15,2 24-7 0,4 7-37 16,7 14-1-16,11 9 0 15,13 1 0-15,13 0 33 16</inkml:trace>
  <inkml:trace contextRef="#ctx0" brushRef="#br0" timeOffset="566948.6638">21154 7437 116 0,'1'-40'46'0,"-13"-1"-1"0,-5 4-45 15,-15 8 1-15,-8 16-1 16,-9 15 0-16,-6 21 0 16,-2 24 0-16,1 18 0 15,4 23 1-15,9 20-1 16,10 17 0-16,12 2 0 15,16 4 1-15,16-8-1 16,16-15 1-16,14-15-1 0,14-26-1 16,12-28 1-1,11-29 0-15,5-26 0 16,4-28 0-16,-3-17 1 16,-8-13-1-16,-11-12 1 0,-15-9-1 31,-17-2 0-31,-19 4-1 15,-20 4 0-15,-19 14 0 0,-14 12 0 16,-12 9 0-16,-6 17 1 16,-1 44-42-16,-1-18-3 15,11 12 0-15,11 9-1 16,12 6 18-16</inkml:trace>
  <inkml:trace contextRef="#ctx0" brushRef="#br0" timeOffset="567245.8499">21606 7471 118 0,'11'-12'45'16,"-11"12"1"-16,33 4-46 15,-30 14 0-15,0 16 1 16,0 14-1-16,0 19 1 15,0 15-1-15,0 7 0 16,-1 15 1-16,1 1-1 16,-1-2 1-16,2-7-1 15,-2-12 0-15,0-14 0 16,0-11 0-16,0-13 0 16,3-18 0-16,3-17-46 0,-8-11 1 15,17-23-1-15,-7-11-1 16,7-14 19-16</inkml:trace>
  <inkml:trace contextRef="#ctx0" brushRef="#br0" timeOffset="567574.0689">22633 7435 117 0,'7'12'47'0,"-11"10"-2"16,-13 12-44-16,7 20 0 15,0 16-1-15,-2 11 1 16,0 11 0-16,0 6-1 16,2 1 0-16,0-1 1 15,4-6-1-15,1-12-1 16,0-7 1-16,8-17 0 15,-3-11 0-15,6-19-1 16,-3-12-44-16,11-18 0 16,-3-15-1-16,6-17 1 15,1-20 15-15</inkml:trace>
  <inkml:trace contextRef="#ctx0" brushRef="#br0" timeOffset="567870.2256">23147 7236 119 0,'11'2'47'0,"3"24"-3"16,-6 11-43-16,1 13-1 15,-1 20 1-15,0 17-1 16,-2 10 0-16,1 7 1 15,0 5-1-15,3-9 0 16,0-5 1-16,2-6-1 0,2-12 0 16,1-14 0-16,1-12 0 15,-2-10 0-15,-1-13 0 16,-2-1-45 0,5-17 0-16,-5-17-1 0,5-6 0 15,-2-11 15 1</inkml:trace>
  <inkml:trace contextRef="#ctx0" brushRef="#br0" timeOffset="568857.3682">22878 9489 122 0,'4'60'45'15,"3"-5"1"-15,-6-7-46 16,2-6 0-16,0-12 0 15,-7-14 0-15,4-16 0 0,-24-16 0 16,5-12 1-16,-3-11-2 16,2-12 2-16,1-15-1 15,7-11 0-15,6-5 0 16,10 1 0-16,9 1 0 16,8 6 0-16,7 12 0 15,4 5 0-15,2 17 0 16,1 14 1-16,0 10-1 15,-4 16 0-15,-1 7 0 16,-4 12 0-16,-2 3 0 16,-5 10 0-16,-4 1-1 15,-4 1 1-15,-5 0 0 16,-3-4-1-16,-3-5 1 0,-3-4 0 16,-2-5 0-16,-2-5 0 15,-3 2 0 1,-2-7-1-16,-7 3 1 15,1-4 0-15,-10 1 0 0,0-1 1 16,-3 2-1-16,-2 5 0 16,4-5 0-16,2 5 0 15,8-2 0-15,3 1 1 16,11 1-1-16,6-1 0 16,7 4 0-16,9-1 0 15,3 2 0-15,7 1 0 16,4-1 0-16,2 6-1 15,2-2 1-15,2 3 0 0,-2-1 0 16,1-5 1-16,-5 3-1 16,-1-6 0-1,-2-2 0-15,-2-7 0 16,-2-1-45-16,0-9 0 0,-3-10-1 16,0-4 0-16,-3-14 15 15</inkml:trace>
  <inkml:trace contextRef="#ctx0" brushRef="#br0" timeOffset="569340.7376">23463 9180 122 0,'6'-11'46'16,"-2"-8"0"-16,-16 2-46 0,18-6 0 16,-1-3 0-16,-5 2 0 15,-7 2 0-15,-9 10 1 16,-7 7-1-1,-8 15 0-15,-3 12 0 0,-4 15 0 16,3 11 0-16,3 10 0 16,7 0-1-16,11 3 1 15,9-3 0-15,11-7-1 16,10-8 2-16,8-17-2 16,7-11 1-16,4-13 0 15,3-8 0-15,1-13 0 16,-2-10 0-16,1-8 0 0,-4-5-1 15,-4-1 1-15,-3 5 0 16,-2 4 0-16,-2 7 0 16,1 15 0-1,1 17 0-15,-1 15 0 16,4 14 0-16,5 21 0 0,1 18-1 16,4 13 1-16,0 9 0 15,-5 2 0-15,-4-5 0 16,-4-5 1-16,-7 2 0 15,-12-17-1-15,-7-14 1 16,-10-15 0-16,-12-16-1 16,-6-21-2-16,-7-18-44 15,-7-19-1-15,-8-29 1 0,0-19-1 16,-7-23 21-16</inkml:trace>
  <inkml:trace contextRef="#ctx0" brushRef="#br0" timeOffset="570417.8465">23659 9075 123 0,'46'-3'46'16,"5"-8"0"-16,-4 2-46 16,0-4 0-16,-9 0 0 15,-6-3-1-15,-9-1 2 16,-9 3-1-16,-14 14-1 0,0 0 1 15,-14 5 0 1,-4 20 0-16,-4 10 0 16,0 16 0-16,5-1 0 15,5 7 0-15,7 0 0 0,8-11-1 16,10-9 2-16,7-12-1 16,7-13-1-16,6-19 2 15,-1-6-2-15,1-16 1 16,-5-2 0-16,-4 0 0 15,-5 4-1-15,-6 8 1 16,-6 6 0-16,-7 13 0 16,8 16 0-16,-7 6-1 15,6-1 1-15,5-3 0 16,7-11 0-16,6-9 0 16,7-14 1-16,1-18-1 15,6-13 1-15,1-12-1 16,-1-11 0-16,-2-9 0 0,-8-3 0 15,-5-10 0-15,-13-1 0 16,-8 7 0-16,-4 7 0 16,-8 12 0-16,-3 13 0 15,-4 20 0-15,-1 27 0 16,-4 31-1-16,8 30 1 16,2 23 0-16,3 20-1 15,4 6 1 1,5 7 0-16,6-5 0 0,13-11 0 15,7-17 1-15,6-27-1 16,6-26 0-16,2-19 0 16,1-19-1-16,-6-11 1 15,-5-1 0-15,-8-6 0 0,-6 4 0 16,-6 10 0-16,-11 18 0 16,10-14-1-1,-10 14 2-15,11 20-1 16,-1-8 0-16,7 1 0 0,4-7 0 15,3-5 0-15,3-4 0 16,2-6 0-16,-2-3 0 16,-3-2 0-16,-2 1 0 15,-6 5 0-15,-2 6-1 16,-14 2 0-16,13 9 1 16,-13-9 0-16,11 17 1 15,-11-17-1-15,23-6 0 16,-6-14-1-16,3-16 2 15,-1-11-1-15,0-14 0 16,-5-16 0-16,-8-14 0 16,-13-14 0-16,-10 0 0 15,-13 4 0-15,-10 7 0 0,-5 9 0 16,-5 16 1-16,-6 21-1 16,-2 28 0-16,0 29 0 15,-4 21 0-15,-4 15 0 16,-7 14 0-16,-3 11 0 15,-1 4 0-15,2-3 0 16,7-12 0-16,12-7 0 16,17-17 1-16,20-11 0 0,19-24 0 15,23 5-1 1,13-17 0-16,17-10 0 16,6-2 0-16,4-2-1 15,0 2 1-15,-3 3-1 0,-4 8 0 16,-7 5-20-16,-11 3-24 15,-5 12 0-15,-15 6 1 16,-8 13-2-16,-17 9 37 16</inkml:trace>
  <inkml:trace contextRef="#ctx0" brushRef="#br0" timeOffset="570652.4834">23472 9792 119 0,'-55'74'46'0,"39"-22"-2"16,42-32-43-16,45-31 0 16,42-33-1-16,37-20 0 0,27-14 1 15,20-9-1-15,7-2 0 16,-4 4 0-16,-18 15 0 16,-23 14 0-16,-32 19 0 15,-31 23-2-15,-28 10-43 16,-30 8-1-16,-21 6-1 15,-13 5 0-15,-4-15 23 16</inkml:trace>
  <inkml:trace contextRef="#ctx0" brushRef="#br0" timeOffset="596198.3557">21730 5749 119 0,'-50'42'46'16,"-7"9"-1"-16,2 14-45 15,10 12 0-15,7 8 1 16,16 1-1-16,17-4 1 15,18-6-2-15,22-16 1 16,18-18 0-16,16-21 0 16,9-18 0-16,5-20 0 0,-1-17 0 15,-6-9-1-15,-13-14 1 16,-17-4 0-16,-23-2 0 16,-22 2-1-16,-24 3 1 15,-19 6 0-15,-19 4 0 16,-11 12 0-16,-2 8 1 15,-1 7-1-15,9 6 0 16,13 4 0-16,20 16-37 16,22-19-8-16,28 6-1 15,18-12 0-15,18 1 11 16</inkml:trace>
  <inkml:trace contextRef="#ctx0" brushRef="#br0" timeOffset="596479.6825">22128 5700 118 0,'-10'31'46'0,"-9"16"-1"16,7 7-44-16,-19 16-1 16,1 9 0-16,6 1 0 15,15 0 0-15,13-12 0 16,21-11 0-16,16-18 0 16,20-22 0-16,15-17 1 15,8-22-1-15,5-13 0 16,-6-14-1-16,-11-4 1 15,-14-6 0-15,-22 2 0 16,-27 5 0-16,-27 7 0 16,-21 6 0-16,-18 14 0 0,-6 5 0 15,-4 8 1-15,5 9-2 16,10-20-42-16,19 24-2 16,19-6-1-1,14 5 0-15,33-18 17 0</inkml:trace>
  <inkml:trace contextRef="#ctx0" brushRef="#br0" timeOffset="596792.176">22934 5603 122 0,'-16'27'45'0,"2"1"-2"15,-3 28-43-15,4 9-1 16,3 8 1-16,2 6 0 16,4-5 1-16,4-1-1 15,5-10 0-15,6-12 0 16,0-15 1-16,5-14-1 15,-4-13-45-15,5-19-1 16,5-14 0-16,0-18 0 16,3-12 19-16</inkml:trace>
  <inkml:trace contextRef="#ctx0" brushRef="#br0" timeOffset="596948.5752">23290 5602 118 0,'13'37'46'15,"-9"14"0"-15,2 21-44 0,-6 5-3 16,3 1 1-16,-3 3 0 16,5-12-1-16,7-10-44 15,6-24-1-15,14-25-1 16,12-32 1-16,19-42 21 16</inkml:trace>
  <inkml:trace contextRef="#ctx0" brushRef="#br0" timeOffset="598042.6708">21183 4020 116 0,'-17'-20'46'0,"-1"7"0"16,-4 13-46-16,-10 22 0 16,-3 14 0-16,1 12 0 15,6 9 0 1,11 6 0-16,10 2-1 15,17-6 1-15,16-9 0 0,14-19 0 16,13-15 0-16,10-18 0 16,5-14 0-16,2-12 0 15,-5-7 1-15,-9-6-2 16,-13-6 2-16,-13 4-1 0,-18 0 0 16,-18 6 0-1,-18 5 0-15,-14 7-1 16,-10 4 1-16,-4 10 1 15,2 7-2-15,5 3 1 16,17 7-45-16,7-2 0 0,21-4 0 16,12 6-1-16,19-5 21 15</inkml:trace>
  <inkml:trace contextRef="#ctx0" brushRef="#br0" timeOffset="598386.6124">21730 3924 112 0,'9'12'46'0,"-19"7"0"0,-7 20-42 16,-10 10-4 0,-1 7-1-16,2 8 2 15,4 2-1-15,10-3-1 16,12-8 1-16,16-10-1 0,18-16 1 16,14-18 0-16,9-15 0 15,5-17 0-15,2-8 0 16,-6-7 1-16,-5-5-1 15,-15-2 1-15,-16 1-1 16,-22 4 0-16,-17 3 0 16,-19 6 0-16,-8 4 0 15,-7 7 0-15,-1 6 0 16,4 5-1-16,5 1 1 0,15 1 0 16,16 10-5-1,12-5-40-15,24-1 0 16,9-2 0-16,5-9 0 15,15 2 24-15</inkml:trace>
  <inkml:trace contextRef="#ctx0" brushRef="#br0" timeOffset="598683.9079">22250 3922 113 0,'16'2'45'0,"-16"-2"0"16,0 0-41-16,-16 33-4 15,-1 4 0-15,-4 10 0 16,4 5 1-16,7 4-2 15,9 3 1-15,12-6 0 16,15-10-1-16,14-11 2 16,14-10-1-16,13-14 0 15,4-18 1-15,2-9-1 16,-3-14 1-16,-11-6 0 0,-11-3-1 16,-20-1 0-16,-19 1 0 15,-25 2 1-15,-18 8-2 16,-16 4 1-16,-10 9 0 15,-4 4 0-15,2 3-1 16,14 4-44-16,6-6 0 16,22 2-1-16,16-7 1 15,20 2 18-15</inkml:trace>
  <inkml:trace contextRef="#ctx0" brushRef="#br0" timeOffset="599106.4306">22972 3935 119 0,'6'31'46'16,"-3"0"-1"-16,2 10-44 15,-2 9-2-15,-1 7 1 16,-3 2 0-16,1 1 0 15,-1-4 0-15,-2-9 0 16,2-5-1-16,2-12 1 16,2-13 1-16,-3-17-1 15,15-1-17-15,-4-21-28 16,8-11-1-16,-1-11 1 16,8-8 0-16,-1-10 34 15</inkml:trace>
  <inkml:trace contextRef="#ctx0" brushRef="#br0" timeOffset="599294.2318">23235 3909 123 0,'-1'19'45'0,"-6"23"-4"15,2-6-39-15,1 5-2 16,2 5-1-16,0 3 1 16,2 0 0-16,3-1-1 15,2-2 1-15,2-7 0 16,4-11-1-16,1-8 1 15,8-19-44-15,-1-2-1 16,1-13 1-16,3-9-1 16,0-13 16-16</inkml:trace>
  <inkml:trace contextRef="#ctx0" brushRef="#br0" timeOffset="599513.2932">23557 3892 119 0,'2'34'46'0,"0"8"-1"16,0 15-45-16,1 7 1 15,1 7-1-15,0 0 0 16,3 0 0-16,0-9 0 16,3-6-1-16,1-10-6 15,3-17-37-15,2-21-1 16,4-8 0-16,-3-12-1 0,1-12 24 15</inkml:trace>
  <inkml:trace contextRef="#ctx0" brushRef="#br0" timeOffset="600481.5676">23406 3649 116 0,'-26'-34'45'16,"-7"3"0"-16,-13-5-45 15,-13 3 0-15,-14 8-1 16,-20 2 1-16,-18 9 0 15,-20 8 0-15,-21 11-1 16,-20 10 1-16,-22 11 0 16,-13 7 0-16,-11 6 0 15,-6 13 0-15,4 0 0 16,6 9 0-16,15-3 1 16,20 3-2-16,23 2 2 15,23 3-1-15,24 3 0 0,27-1 0 16,25 8 1-16,24 6-1 15,23 5 0-15,24 4 0 16,25 4 0 0,25-2 0-16,34-7 0 15,30-7 0-15,35-13 0 0,33-21-1 16,32-15 1-16,27-18 1 16,26-19 0-1,18-12 0-15,14-13-1 16,3-7 1-16,-5 0 0 0,-7 1 0 15,-20-6 0-15,-14 6 0 16,-28 1 0-16,-24-2-1 16,-31-1 1-16,-31-4-1 0,-31-7 0 15,-34-8 0-15,-33-9 0 16,-34-15 0-16,-35-6-1 16,-32-9 1-1,-30-8-1-15,-29 1 1 0,-31-3-1 16,-24 5 1-16,-14 14-1 15,-10 17 1-15,-7 15 0 16,1 15-1-16,10 16 1 16,13 11 0-16,25 9-1 15,23 4 0-15,25-3 1 16,25-3-44-16,35-4-1 16,20-11-1-16,23-3 0 15,19-9 20-15</inkml:trace>
  <inkml:trace contextRef="#ctx0" brushRef="#br0" timeOffset="600890.3528">23124 3128 121 0,'-15'-4'46'0,"15"4"-1"16,13 15-45-16,-18 4-1 0,6 8 1 15,5-3-2-15,12 4 2 16,14-8-2-16,21-13 3 16,19-20-1-1,26-25-1-15,29-24 0 0,31-28 0 16,19-18 0-16,17-11 1 15,10-9-1-15,-2 0 0 16,-6 12 3-16,-22 12-1 16,-22 16 2-16,-29 25-2 15,-26 12 1-15,-27 14-1 16,-21 14 2-16,-19 10-2 16,-11 2-1-16,-19 11 0 15,13-8-44-15,-13 8-2 16,-5 15 1-16,2 6-3 15,-7 9 16 1</inkml:trace>
  <inkml:trace contextRef="#ctx0" brushRef="#br0" timeOffset="601583.272">23957 5480 118 0,'-13'-17'45'16,"-4"-9"1"-16,-12 0-45 16,5-8 0-16,-11-2-1 15,-11-7 0-15,-15-3-1 16,-20-1 1-16,-20-2 0 16,-17 9-1-16,-21 6 1 15,-24 12 0-15,-17 13-1 16,-18 16 1-16,-18 20 0 15,-10 19-1-15,-6 22 1 16,-4 16 0-16,0 13 0 0,10 17 0 16,12 11 0-16,20 13 1 15,23 5-1-15,29 12 1 16,26 2-1-16,35-1 0 16,35-7 0-16,41-14 1 15,36-16-1-15,48-23 1 16,40-26-1-16,48-32 0 15,43-36 0-15,43-32 0 16,36-32 0-16,30-34 0 16,20-24 0-16,9-20-1 31,-3-16 2-31,-9-11-1 16,-25 1 0-16,-36 0 1 0,-42 8 0 0,-49 14 0 0,-51 12-1 15,-52 7 1-15,-47 16-1 16,-50 17 0-16,-36 15 0 31,-27 19 0-31,-17 17-1 0,-5 14 1 0,2 16-1 16,23 19-44-16,3 7 0 15,22 11-1-15,20 3 0 16,23 6 16-16</inkml:trace>
  <inkml:trace contextRef="#ctx0" brushRef="#br0" timeOffset="602010.1312">24166 6214 117 0,'-15'-2'46'0,"-6"6"1"16,6 13-47-16,-1 9 1 15,5 9-2-15,8 5 1 16,12-1-1-16,17-7 2 0,16-15-1 16,26-17 0-16,26-21 0 31,33-26 0-31,25-18 1 15,21-16-2-15,8-7 2 16,6 2-2-16,-4 12 1 0,-13 12-1 16,-19 15 2-16,-30 16-1 15,-27 16 1-15,-23 5-46 16,-19 5 0 0,-14-12-1-16,-7-23-2 15,-8-33 22-15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2T20:43:52.75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21379 556,'0'0,"0"0,0 0,0 0,-159-27,159 27,0 0,79 27,-79-27,80 26,-1-26,0 0,27 0,0 0,0 0,26 0,27 0,-27-26,27 26,-27 0,27 0,0 0,-27 0,0 0,1 0,-54 0,27 26,-53-26,0 0,-53 0,79 27,-79-27,0 0,0 0,0 0,0 0,0 0,0 0,0 0,0 0,0 0,-26-80,26 80,-53-26,53 26,-80-80,1 80,26-26,0 26,53 0,-79-27,79 27,0 0,0 0,0 0,53 0,0 0,26 0,0 27,1-27,-1 26,-26-26,-53 0,53 80,-53-80,-27 79,27-79,-79 79,79-79,-79 80,79-80,-53 53,53-53,-53 79,53-79,0 0,0 0</inkml:trace>
  <inkml:trace contextRef="#ctx0" brushRef="#br0" timeOffset="1324.0757">3122 503,'0'0,"0"0,0 0,-79-27,79 27,-79 0,26 0,0 0,-27 0,-25 0,-1 0,-26 27,-1-27,-26 26,1-26,25 27,-25-27,-1 26,53 1,-26-27,52 0,1 0,26 0,53 0,-79 0,79 0,0 0,0 0,0 0,0 0,0 0,0 0,0 0,-53-27,53 27,0 0,0 0,0 0,0 0,26-53,-26 53,53-79,-53 79,80-80,-54 28,27-1,-53 53,79-80,-79 80,53-53,-53 53,0 0,0 0,0 0,0 0,-79 80,26-54,-26 27,-1-26,1 25,26 1,-26-26,26 26,0-27,53-26,-80 27,80-27,0 0,0 79,0-79,53 53,-53-53,106 53,-53-27,0 1,0-27,-53 0,79 53,-79-53,80 26,-80-26,0 0,0 0,0 0,0 0,53 27,-53-27,0 0,0 0,0 0</inkml:trace>
  <inkml:trace contextRef="#ctx0" brushRef="#br0" timeOffset="9778.5592">6245 4445,'-27'0,"27"26,0-26,-26-105,52 131,1-26,25 0,1 0,0 0,27 0,25 0,-25 0,26 0,-27 0,0 27,-26-27,0 26,0-26,-26 26,-1 1,-26-27,27 0,-27-27,26 27</inkml:trace>
  <inkml:trace contextRef="#ctx0" brushRef="#br0" timeOffset="10211.584">9314 4286,'26'27,"-26"-1,27-26,-1 27,27-27,0 26,-27-26,54 27,-27-1,0-26,26 26,-26-26,0 0,0 0,0 27,-27-54,27 27,0-26,0 26</inkml:trace>
  <inkml:trace contextRef="#ctx0" brushRef="#br0" timeOffset="10662.6098">12383 4313,'26'0,"-26"26,27-26,-1 27,1-27,26 0,0 0,-1 0,28 0,-1 0,1 0,-28 0,28 0,-1 0,-26 0,0-27,26 27,-26-26,27 26</inkml:trace>
  <inkml:trace contextRef="#ctx0" brushRef="#br0" timeOffset="11145.6374">15743 4419,'0'0,"0"0,27-27,-1 27,27 0,0 0,0 0,53-26,-27 26,0 0,1 0,-1 0,0 0,1-27,-1 27,-26-26,0-1</inkml:trace>
  <inkml:trace contextRef="#ctx0" brushRef="#br0" timeOffset="11575.662">18865 4286,'27'0,"-27"0,26 0,-79 0,106 0,0 0,0 0,26 0,1 0,25-26,-25-1,26 27,-27-26,0-1,-26 27</inkml:trace>
  <inkml:trace contextRef="#ctx0" brushRef="#br0" timeOffset="20562.176">6165 5265,'0'0,"0"-26,27-1,-27 27,0 0,0-26,0 26,0 0,-27 26,27 1,0-27,-26 26,-27 27,0 0,0 0,0 0,0 0,-26 0,26 0,-27 0,28-1,-1-25,26-1,-26-26,27 27,26-27,0 0,0 0,0 0,0-27,26 27,1-26,-1-1,27 1,0 0,0-27,0 26,26-26,1 27,-1-27,0 26,1-25,-27 25,0 1,26-1,-53 1,27-1,-53 27,27 0,-27 0,26 0,-26 0,0 0,0 0,0 0,0-26,0 26,27 0,-27 0,26 0,-26 0,27 0,-27 0,26 0,0 26,1-26,-1 0,1 27,26 26,0-27,0 1,0-1,26 27,-26-27,26 27,-26-26,0 26,0-27,0 27,0-27,0 27,-27-26,1-1,-1 1,1-1,-27-26,0 27,0-27,26 0,-26 0,53 0,-80-27,27 27,0-26,0 26</inkml:trace>
  <inkml:trace contextRef="#ctx0" brushRef="#br0" timeOffset="21240.2148">7700 5980,'0'0,"-27"0,27 0,-53 0,27 0,-1 0,1 0,-27 0,0-27,27 27,-1 0,1 0,26 0,-27 0,27 0,-26 0,26 0,0 27,-27-27,27 0,-26 0,26 0,-27 0,1 0,26 26,-26-26,26 0,0 0,0 0,0 0,0 0,0 0,0 0,0 0,0 27,0-1,0 0,0 27,0-26,0 52,0 1,0-28,0 28,0-1,0-26,0 0,0 0,0-27,0 1,0-1,0-26,0 0,0 0,0-26</inkml:trace>
  <inkml:trace contextRef="#ctx0" brushRef="#br0" timeOffset="22043.2608">5292 5874,'-26'0,"26"26,26-26,0-79,27 105,-26 1,26-1,26-26,-26 27,0-1,0 1,0-27,-27 26,1 1,-1-27,1 26,-27 0,0 1,-27 26,1-27,26 27,-27 0,1 0,-1-27,27 27,-26-26,26-1,26-26,-26 27,27-27,-27 0,26-27,1 27,-1 0,1-26,-1 26,1 0,-27 0,0 0,26 26,-52 1,26-1,0 1,-27 26,27-27,-26 27,26-27,0 27,0-26,0-1,26 1,-26-1,53-26,-27 0,27 0,0 0,0-26,0 26,27-27,-1 1,0 26,-26 0,27-27,-28 27,-25 0,26 0,-27-53,1 80,-27-27,26 26,-26-26</inkml:trace>
  <inkml:trace contextRef="#ctx0" brushRef="#br0" timeOffset="43278.4753">8017 9922,'-26'-27,"26"27,0-26,0 26,0 0,0 0,0 0,0 0,0 26,0 1,0-1,0 27,0 0,0 27,0-28,0 28,0 26,-27-27,27 27,0-27,0 1,0-1,0-26,0 26,0-26,0 0,0 0,0 0,27 0,-27-27,0 1,0-1,0 1,0-27,0 26,0 1,0-27,0 26,26 1,-26-27,0 0,0 26,0-26,0 0,0 0,27 26,-27-26,0 0,0 0,26 27,-26-27,27 0,-1 0,-26 0,27 0,-1-27,0 1,1 0,-1-1,1-26,26 27,-27-54,27 27,0 1,0-1,0 0,-27 0,27 26,0-26,0 27,-26-27,25 27,-25-1,-27 27,26 0,-26 0,0-26,0 26,0-27,0 27,0 0,0 0,0-26,-26-1,26 1,-27-1,27 1,-26-1,-27-25,27-1,-27 0,0 0,26 0,-26 0,0 0,1 0,-1 0,26 27,-26-27,27 26,-1 1,1-1,-1 27,1-26,0 26,26 0,0 0,0 0,0 0,-27 0,27 0,0 0,0 26,-26-26</inkml:trace>
  <inkml:trace contextRef="#ctx0" brushRef="#br0" timeOffset="50521.8896">6774 1826,'0'-27,"0"27,0 0,0-26,-27 26,27 0,-26 0,-1 0,1 0,-27 0,26 0,-25 0,-1 0,-27 0,1 0,0 0,-1 0,-26 0,27 26,-27 1,27-27,-1 26,27-26,1 0,-1 27,26-27,-26 0,53 0,-26 26,26-26,0 0,0 0,26 26,-26 1,0-1,27 27,-27-26,26 26,-26 26,0 0,0 1,0 26,0-1,-26 1,26 0,-27 26,27 1,0-1,-26-26,26 26,-27 0,27-26,0 0,0-27,0 27,0-26,0-27,0 0,27-1,-27 1,26-26,1-1,-1 1,1-1,26 1,-1-27,1 0,27 0,-1 0,27-27,0 27,0-26,-1 26,28-27,-1 1,-26 26,26-27,-26 1,0 26,0-27,-53 27,26 0,0-26,-26 26,-26-26,-1-1,1 27,-27-53,0 27,0-27,0-27,-27 1,27-27,-26 0,26-26,-27 0,1-27,-1 0,1 1,-1-1,1 0,-27 0,27 27,26 0,-27 26,1 0,26 27,-27-1,27 27,-26 27,26-1,0 54,0-27,0 53,0 0,26 0</inkml:trace>
  <inkml:trace contextRef="#ctx0" brushRef="#br0" timeOffset="54493.1168">9102 7355,'-26'0,"26"0,0 0,0 0,-27 0,1 0,26 27,0-27,-27 0,1 0,-1 0,1 0,-1 26,1-26,-1 0,1 0,0 0,26 27,-27-27,1 0,-1 0,27 0,-26 0,26 0,0 0,0 0,-27 0,27 0,0 0,0 0,-26 0,26 0,-27 0,27 0,0 0,0 0,-26 0,26 0,0 26,0-26,-27 0,27 0,0 27,0-27,-26 26,26-26,0 27,0-1,-27 1,27-1,0 0,0 1,0-1,0 27,0-26,0-1,0 27,0-26,27 26,-27-27,0 27,26 0,-26 0,0-27,27 27,-27 0,0-27,26 27,-26-26,0 26,0-27,0 1,27-1,-27 1,0-27,0 26,0-26,0 27,0-27,26 0,-26 0,0 26,0-26,27 0,-1 0,-26-26,27 26,-1 0,1 0,-1-27,0 27,1 0,26 0,-27 0,27-26,-26 26,-1 0,1 0,25 0,-25 0,-1 0,27 0,-26-27,-1 27,1 0,-27 0,26 0,-26 0,27 0,-27 0,26 0,-26 0,0 0,0 0,27 0,-27 0,26-26,-26 26,0 0,0 0,26-27,-26 1,27 26,-27-27,0-26,0 27,0-27,0 27,0-54,0 27,0-26,0 0,0-1,0 1,-27-1,27 1,-26 0,0 26,-1 0,27-27,-26 28,-1 25,27-26,-26 27,-1-1,27 1,-26 26,26-27,-27 27,1 0,-1 0,1 27,-1-1,1 1,0-1,-1 1,1-1,26 1,-53-27,53 0</inkml:trace>
  <inkml:trace contextRef="#ctx0" brushRef="#br0" timeOffset="57248.2744">7700 7144,'26'0,"-26"0,0 0,0 0,27 26,-1 27,-26-26,27-1,-1 27,0-27,1 27,-27-26,0-27,26 26,-26-26,-26 0,-1 0,1-26,0-27,-1 0,1 0,-1-26,1-1,26 1,-27 0,27-1,27 1,-27 26,26 0,1 53,-1-26,1 52,-1 0,0 27,1 0,-1 27,-26-1,27 0,-1-26,1 0,-1-26,27-27,-26 0,-1 0,27-27,-27-26,1 0,-1 0,1 1,-27-28,0 27,0 0,-27 0,1 27,-1 0,1-1,-27 27,27 27,26-1,-27 0,27 1,27 26,-27-27,26 27,1-26,-1-27,27 26,-27-52,1 26,-1-27,1 1,-1-27,-26 0,0 0,0 27,0-27,-26 26,26-26,0 53,0-26,26 26,1 0,-1 26,27-26,0 27,0-1,-27 1,27-1,-26 1,-1-1,-26 0,0-26,-26 27,-1-1,-26 1,27-27,-27 0,0 26,0-26,27 0,-1-26</inkml:trace>
  <inkml:trace contextRef="#ctx0" brushRef="#br0" timeOffset="57582.2928">8599 6509,'0'26,"0"27,0-26,27-1,-1 1,1-27,26 0,-27 0,27-27,-27 1,-26-27,0 0,0 0,-52 0,-1 0,0-26,-27 52,1-26,0 27,-1-27,1 26,26 27,0-26,27 0,26 26,0 0,0-53,26 26,-26 1</inkml:trace>
  <inkml:trace contextRef="#ctx0" brushRef="#br0" timeOffset="58946.3715">9393 6773,'-26'0,"26"0,0-26,-27 26,27 0,0 0,0 0,0 26,27 1,-27-1,26 1,1-1,-1 27,0 0,1-27,-27 1,26-1,1-26,-1 0,1 0,-27-26,26-1,-26-25,0 25,0-26,0 27,0-1,0 1,27 26,-1-27,1 27,-1 27,0-27,1 0,-1 0,1 0,-1 0,-26-27,0 1,-26-1,26 1,-27 0,1-1,-27 1,53-1,-26 1,-1-1,54 27,-27 0,26 0,27 27,-27-1,27 1,-26-27,26 26,-27 1,1-27,-27 0,0 0,26-27,-26 1,-26-1,-1 1,27-27,-26 26,-1-26,1 27,26-1,-27 1,27 26,0 26,27 1,-1-1,1 1,-1-1,1 1,-1-1,1-26,-1 0,0 0,1 0,-1-53,1 27,-27-27,0 0,-27-26,1-1,-1 1,1 0,-27 26,53-27,-26 54,-1-27,1 53,26 0,0 26,26 1,1 26,-1 0,1 0,-1-1,27 28,0-27,0 0,0-27,-27-26,27 0,-27 0,1-26,-27-27,26 26,-52-26,26 0,-27 27,27-27,-26 27,26 26,-26 0,52 26,-26 27,26-27,27 27,-26-26,26-1,-27 1,1-1,-1-26,-26 0,0 0,-53-26,0-1</inkml:trace>
  <inkml:trace contextRef="#ctx0" brushRef="#br0" timeOffset="59101.3804">9711 6191,'0'0,"0"0,26 0,27-26,0-1,26-26,1 1,-27-1,-1 0,1 0,27-27,-54 27</inkml:trace>
  <inkml:trace contextRef="#ctx0" brushRef="#br0" timeOffset="60237.4453">10663 7064,'27'-26,"-1"26,-26-53,26 27,-26-27,0 0,0 0,0 26,0-26,0 27,-26 0,26 26,0 0,26 0,-26 26,27 0,-1 27,1-26,-1-1,1-26,-1 27,1-27,-27-27,26 1,-26-1,0 1,0-1,0 1,0 0,0 26,0 0,27 0,-1 26,-26-26,26 0,27 26,-26-26,-1 27,1-54,26 27,-27-26,1 26,-27 0,0-26,0 26,0 0,26 26,-26 0,0 1,0-1,27 1,-1-27,-26 0,26 0,1 0,-27-27,0 1,0-1,0 1,0-27,-27 27,1-1,26-26,-26 53,26-26,0 26,0 0,0 26,52-26,-25 27,-1-1,27 1,0-27,-26 0,26 0,-27 0,0 0,-26-27,0 1,0 26,0-27,0 27,0-26,-26-1,52 27,-26-26,27 26,-1-27,1 1,-1-27,1 27,-1-27,1 26,-27-26,0 0,-27 27,27-1,-53 27,27 0,-1 0,1 53,-1-26,27 52,0-26,27 0,-1 26,1-26,-1 0,54-26,-54-1,-26 1,0-27,27 0</inkml:trace>
  <inkml:trace contextRef="#ctx0" brushRef="#br0" timeOffset="60730.4735">10055 6879,'0'0,"-27"-26,27 26,0 0,0 0,0 0,0 26,0-26,0 27,0 26,0-27,0 27,27 0,-27 0,26 0,-26-27,0 27,26-26,-26-1,0-26,0 26,-26-52,26 26</inkml:trace>
  <inkml:trace contextRef="#ctx0" brushRef="#br0" timeOffset="60950.4861">9975 7223,'0'27,"27"-1,-27 1,0-1,0 0,26 1,-26-1,0 1,27-27,-1 0,-26-27,53 1,-27-27,1 27,-1-27,27 26,-53-26,53 27,-53-1</inkml:trace>
  <inkml:trace contextRef="#ctx0" brushRef="#br0" timeOffset="61430.5136">11245 7038,'0'0,"0"0,-26 0,26 26,0-26,0 27,0-1,0 1,0-1,0 27,0-26,0 26,0-27,0 27,0-27,-27 1,54-27,-54 0,27 0,0 0</inkml:trace>
  <inkml:trace contextRef="#ctx0" brushRef="#br0" timeOffset="61693.5286">11086 7408,'0'27,"27"-1,-27 1,0-80,26 53,-26 53,27-53,-27 26,26-26,1-26,-27 26,26-27,1 1,-1-1,1 27,-27-26,26-1,0 27,-26-26,27 26,-27 0,0 0</inkml:trace>
  <inkml:trace contextRef="#ctx0" brushRef="#br0" timeOffset="72351.1382">6033 2302,'-53'0,"26"26,-25-26,25 0,27 0,-26 27,26-27,-27 0,27 0,27 0,-1-27,1 1,-1-1,27 1,-27 0,1-1,-1 1,-26 26,0 26,-26 1,-1 52,-26-26,1 26,-1 1,-27-1,27 0,0 1,27-27,-27 0,53-53,0-27,27-26,25 0,28-26,-27-27,53 0,-1 0,1 1,0-1,-27 26,1 27,-27 0,-27 53,-26 0,0 27,-26 26,-54 26,1 1,-27 52,0-26,0 0,1 26,25-53,1 1,26-27,27-1,26-52,0-26,52 0,1-54,0 1,27-27,25 0,1 0,0 27,-26-27,25 53,-25-26,-27 26,0 26,-1 1,-52 26,27-27,-27 27,-27 27,1 26,26-27,-53 80,27-26,-1 25,-26 54,0-27,27 54,-27-28,0 1,0 0,27-27,-1 0,1-52,26-1,0-26,0-26,0-1,26-52,1-1,-1-26,-26-26,27-27,-1-26,1 26,-1-53,-26 27,26 0,-26-1,0 27,0 1,0 25,0 27,0 27,0-1,0 27,0 27,0 26,0 26,0 27,0 26,-26 1,26 52,-26-27,-1 1,1 0,26-27,-27 27,27-53,0 0,-26-27,26-26,0 0,0-27,0-26,26 0,-26-53,27 1,-1-1,1 0,-1-27,0 1,27 26,-26 0,-1 27,1-1,-27 1,0 26,0 0,0 26,0 1,-53-1,26 27,-26 0,1 0,-28 0,1 0,-1 26,-25-26,25-27,1 27,26 0,0-53,0 27,27-27,26 0,53-27,-1-26,28 0,26 1,26-1,27 0,-1 0,1 0,0 0,-53 26,26 1,-53 0,1 26,-54 0,-26 26,0-26,-53 26,0 1,-26-1,-27 27,0-26,1-1,-28 1,1 26,26-27,-26 27,0-27,26 1,26-1,27 1,1-27,25 0,27 0,53-27,0-26,26 27,27-27,26-26,27 26,0-27,-27 27,27 1,-53 25,-27-26,1 27,-54-1,-26 27,-26 27,-27-27,-27 53,-26-27,1 27,-28 0,-25 26,25-26,1 27,0-27,52-1,27 1,0-26,53-1,27-52,26-1,53 1,-1-27,1 0,0 0,53 0,-27-26,0 26,-26-26</inkml:trace>
  <inkml:trace contextRef="#ctx0" brushRef="#br0" timeOffset="73860.2245">9181 4974,'0'0,"0"-26,0 26,0 79,0-79,-26 0,26 0,-27-26,27 26,-26 0,0 26,-27 1,26-1,-26 0,0 1,-26 26,26 0,-26-27,26 27,26 0,-26-53,27 27,-1-1,27-26,0 0,0 0,0 0,0-26,27-1,-1 1,1-27,26 26,-27-52</inkml:trace>
  <inkml:trace contextRef="#ctx0" brushRef="#br0" timeOffset="74169.2417">9234 4921,'27'27,"-1"-27,1 26,-1 1,1-27,26 26,-1 1,-25-1,26 27,0 0,26-27,-26 27,0-26,0-1,-27 27,27-53,-26 27,-1-1,1 0,-1-26,-26 0,0 0,0 53,0-53,0 0,-26 0,26 27</inkml:trace>
  <inkml:trace contextRef="#ctx0" brushRef="#br0" timeOffset="74538.2631">9181 5212,'0'-26,"0"26,0 26,0 1,27-1,-27 27,0 0,0 0,0 26,0-26,-27 27,27-1,0-26,0 0,0 0,0 0,0 0,53-27,-79-26,52 27,-52-54,26 27</inkml:trace>
  <inkml:trace contextRef="#ctx0" brushRef="#br0" timeOffset="76699.3869">6192 5503,'-27'80,"-26"-1,-53 0,1 27,-1-26,26-1,-25 0,25-26,1-26,52-27,27-27,27-26,26 1,26-28,27 1,0-27,0 0,26 27,-26 26,-27 0,0 26,-26 27,-53 53,-26 0,-27 53,-53 0,27 26,-27-26,-26 26,52-52,27-1,0-26,53-53,80-26,-1-27,53-53,27 0,0-26,53-1,-54 28,28-28,-54 54,-26 0,-53 52,-27 54,-79 25,-26 54,-53 0,-54 53,28 0,-54 26,53-26,-26-27,53-26,52-27,54-26,26-53,53-26,53-27,26-53,27 0,52-26,-26 26,1-26,-28 52,-25 1,-54 26,-52 79,-27 27,-80 27,-52 25,0 1,-27 27,27-28,-1 1,54-26,26-54,53-26,79 0,27-53,53 0,-27 0,27 0,-27 0,1 27,-81 52,-25 1,-27 52,-53 1,0 26,-53-1,27 1,0 0,26 0,0-27</inkml:trace>
  <inkml:trace contextRef="#ctx0" brushRef="#br0" timeOffset="96007.4913">13997 8334,'0'0,"0"0,0 0,0 27,0 26,0-27,0 27,0 27,-27-1,27 0,0 27,0-27,0 1,-26-1,26 1,26-1,-26-53,0 27,0 0,0-53,-26 27,26-54,0 27</inkml:trace>
  <inkml:trace contextRef="#ctx0" brushRef="#br0" timeOffset="96233.5042">13785 9128,'0'0,"0"27,0-1,0 27,0-27,0 1,0-1,0 1,27-1,-27-26,26 0,1-26,-1-1,27 1,-27-27,27 27,-26-27,26 26,-27-26</inkml:trace>
  <inkml:trace contextRef="#ctx0" brushRef="#br0" timeOffset="96813.5374">14896 8493,'0'0,"0"0,0 27,0-27,0 26,0 27,0-27,0 54,0-27,-26 26,26-26,0 26,0 1,0-27,-27 0,27 0,-26-27,26 0</inkml:trace>
  <inkml:trace contextRef="#ctx0" brushRef="#br0" timeOffset="97053.5511">14738 9075,'0'0,"0"-26,26 52,-26-26,0 0,27 27,-27-1,26 1,-26-1,26 1,1-1,-1-26,27 0,-26-26,26-1,0-26,0 27,-1-27,-25 0,52 26,-52-26</inkml:trace>
  <inkml:trace contextRef="#ctx0" brushRef="#br0" timeOffset="99556.6943">16034 8281,'0'0,"0"0,0 0,0 0,0 53,0-26,0 26,0 0,0 26,0 27,0-27,0 27,0 0,27-27,-27-26,0 27,0-27,0-27,0-26,0 26</inkml:trace>
  <inkml:trace contextRef="#ctx0" brushRef="#br0" timeOffset="99768.7064">15955 9049,'0'0,"0"26,0 1,26-1,-26 1,27 26,-1-27,1 0,-1 1,0-1,1-26,-27 0,26-26,27 52,-53-79,53 27,-26 0,-1-27</inkml:trace>
  <inkml:trace contextRef="#ctx0" brushRef="#br0" timeOffset="101122.7837">12674 5001,'0'0,"0"-27,0 54,-27-27,1 26,-27 1,0 25,0-25,0 26,0 0,27-27,-1 27,1 0,0-53,-1 27,27-27,27-27,-1 27,0-26,27-27,-26 0,26 0,26 0,-26-26,0 26,0 0,0 0,-27 53,1-27,-1 27,1 27,-27 26,26-27,1 27,-1 0,0 26,1-26,26 0,-27 0,27 0,-26-53,-1 27,1-1,-27 0,0-52,0 26,-27-26,27-1</inkml:trace>
  <inkml:trace contextRef="#ctx0" brushRef="#br0" timeOffset="101422.801">12647 5212,'0'0,"0"27,0-1,0 1,0 26,0 0,0 26,0 0,0 1,0 25,0-25,27-1,-27 1,26-1,-26-26,0 0,27-27,-27 1,0-1,0-52,0 26</inkml:trace>
  <inkml:trace contextRef="#ctx0" brushRef="#br0" timeOffset="104293.9651">19580 11218,'0'27,"-27"-1,54-26,-1 0,27 27,-27-54,27 27,27 0,-1-26,0-1,-26 27,27-26,-1-1,0 27,-26-26,-26 26,-1 0,1 0,-27-26,0 26,0 0,0 26,-27-26</inkml:trace>
  <inkml:trace contextRef="#ctx0" brushRef="#br0" timeOffset="104502.9771">19791 11351,'27'26,"-27"-52,53 26,-27 0,53-27,-26 27,0-26,27 26,-27 0,-1 0,1 0,-26 26,-54-26</inkml:trace>
  <inkml:trace contextRef="#ctx0" brushRef="#br0" timeOffset="107695.1598">20479 9551,'0'0,"0"-26,27 0,-27-54,0 80,0-26,0 26,0-27,0 27,0-26,0-1,0 27,0-53,0 27,0 0,0-27,0 0,-27 0,27 0,-26 0,26-26,-27 52,27-26,-26 0,26 0,-27 0,1 27,-1-27,27 27,-26-1,-1-26,1 27,0-1,-1-26,1 53,-1-26,1-1,-1 1,1 0,-1 26,1 0,-1 0,1-27,-1 27,1 0,0 0,-1 27,1-27,26 0,-27 26,1-26,26 26,-27 1,27-1,-26 1,26 26,-27-27,27 27,0 0,-26 0,26 0,-27 0,27 0,0 0,0 0,-26-1,26 1,0 0,0 0,0 0,0 0,0 0,0-27,0 27,0 0,0 0,0-26,0 26,-26-27,26 0,0 1,0-1,0-26,0 0,0 27,0-27,0 0,-27-27,27 27,0-53,0 27,-26 0,26-27,0 0,0 0,-27 26,27-52,0 53,0-27,-26 26,26-26,0 27,0-1,0 1,0 26,0 0,0 0,0 0,0 26,0 1,0-1,26 27,-26 0,0 0,27 26,-27-26,0 0,26 0,-26-26,27-1,-27 0,26-26,0 0,1-26,-1 0,1-1,-1 1,1-1,26-26,-27 27,27-1,-27 1,1-1,-1 27,1-26,-1 26,-26 0,0 0,0 0,0 0,0 0,0 0,0 0,0 26,0-26,0 0,0 0</inkml:trace>
  <inkml:trace contextRef="#ctx0" brushRef="#br0" timeOffset="110326.3103">12171 2514,'27'-27,"-1"1,27-27,0 26,0-26,0 0,0 1,26-1,-26 26,0-26,-27 27,1-1,-1 27,1-26,-27 26,-27 26,27 1,-53-1,0 27,1 0,-28 26,1-26,-1 27,27-27,1 0,-1-1,26-52,1 0,52 0,1-52,-1 25,27-52,26 26,1-27,-1 1,1 26,-1-26,0 52,1-26,-27 27,-53 26,26 26,-26 1,-26 26,-1 0,1 0,-27 26,0 0,0-26,26 0,-25 0,52-53,0 0,26 0,0-53,1 27,26-1,-27-26,27 27,-26-27,-1 27,1 26,-27 26,0 0,0 27,-27 27,1 26,-1 26,1 0,-1 27,1 0,-27-1,26-25,1-1,0 0,-1-26,27-27,-26-26,26-26,0-1,0-26,0 0,26-26,-26-27,27 26,-27-25,26-1,0 0,1 0,-1 0,1 0,-1 0,1-26,-1 26,1 0,-27 0,26 26,-26 1,0 26,0 0,0 26,-26 1,26 26,-27 0,1 26,-1 1,1-1,-1 27,1-27,-1-26,1 0,26 0,-26-27,26 1,-27-1,27-26,0 0,0 0,27-26,-27-1,26 1,0-1,27 1,-26-1,-1 1,1 0,-1-1,-26 27,0 0,-26 0,-27 0,0 0,-26 27,-1-1,-26 0,27 1,0-1,-1 27,1-26,26-1,0 1,53-27,0 0,26-27,27 1,27-1,26 1,-1-1,1-26,27 27,-28-27,1 27,-26-1,-1 1,-26 26,-27-27,-26 27,-26 27,-27-1,0 1,-26-1,-1 1,-26-1,1 27,-1 0,26-27,-25 27,52-26,0-27,26 26,27-26,27 0,26-26,26-1,0-26,27 0,27 0,-1 27,0-27,-26 0,0 27,-27-1,1 1,-54 26,0-27,-26 27,-26 27,-27-1,-26 1,-1-1,-26 27,1-26,-1 25,0-25,0 26,0-27,53 27,-26-53,53 27,-1-27,54 0,-1-27,53 1,1-1,-1-26,53 0,1 27,-27-27,-1 27,1-27,0 26,-53 27,0-26,-27 26,-26 0,-26 26,-27-26,-26 27,-1 26,-26-27,-26 27,26 0,-26 0,26-27,27 1,-1 26,27-53,53 0,0 0,27 0,26-27,53 27,-27-53,53 27,1-27,25 26</inkml:trace>
  <inkml:trace contextRef="#ctx0" brushRef="#br0" timeOffset="111565.3811">15849 4948,'0'0,"26"0,-26 26,0-26,-26 0,-1 0,1 27,-27-1,27 27,-27 0,0 0,0 0,0 0,0 0,27 0,-27-27,53 0,0-26,0 0,0 0,26-52,27 25,0-26,0 0,0 0,26 0,-26 0,-26 27,25-27,1 53,-26 0,-1 0,27 27,-26-1,-1 27,27 0,-27 0,1 0,26 0,-27-27,1 27,-1-27,1-26,-1 27,-26-27,27 0,-54-27,27 27,-26-26</inkml:trace>
  <inkml:trace contextRef="#ctx0" brushRef="#br0" timeOffset="111784.3937">15955 5265,'-27'27,"54"26,-27-27,26 53,-26-26,27 27,-27-1,26 0,-26 1,27-1,-27 1,0 25,0-105,26 80,-26-27,0 0,0-27</inkml:trace>
  <inkml:trace contextRef="#ctx0" brushRef="#br0" timeOffset="113920.5158">18521 10954,'-26'0,"26"-27,-27 27,1 27,-1-27,-26 0,1 0,-1 26,0-26,0 27,-27-1,27-26,-52 27,25-1,-26 1,1-27,25 26,-52 0,26 1,-26-1,26 1,-26-27,26 53,-53-53,53 26,-52-26,-1 27</inkml:trace>
  <inkml:trace contextRef="#ctx0" brushRef="#br0" timeOffset="118403.7723">9843 11351,'0'-27,"0"27,26 27,-26-27,0 0,-26 0,26 0,0 0,0-27,0 27,0 0,26 0,1-26,-1 26,27 0,0-27,0 27,0-26,26-1,1 27,-27-26,26 26,-53-27,27 1,-26 26,-1-26,1 26,-27 0,0 0,0 0,-27 0,1 0,-1 0,1 0</inkml:trace>
  <inkml:trace contextRef="#ctx0" brushRef="#br0" timeOffset="118804.7952">10002 11324,'-27'27,"1"-27,-1 0,27 0,-26 0,26 0,0 0,26 0,1 0,-1 0,27-27,-26 27,25-26,28 26,-27 0,26-27,-26 27,0 0,-27-26,27 26,-26 0,-1 0,-26 0,0 0,27 0,-27 0,0 0,0 0,0 0,0 0,0 0,0 0,0 26,0-26,-27 0,27 0,-53 0,53 0,-26 0,26 0,-27 0</inkml:trace>
  <inkml:trace contextRef="#ctx0" brushRef="#br0" timeOffset="119982.8626">18865 4974,'0'27,"-26"-27,-1 26,107 1,-133-1,26 27,-26 0,0 0,0 0,27 0,0-27,-1 1,1-1,26-26,0 0,26-26,1-1,-1 1,27-27,0 0,26 0,-26 0,0 0,26-26,-52 52,26-26,-27 27,27 26,-26 26,-1 1,1-1,-1 27,0 0,1 0,-1 0,1 0,-1-27,1 27,-27-26,26-1,-26-26,27 27,-54-27,27 0</inkml:trace>
  <inkml:trace contextRef="#ctx0" brushRef="#br0" timeOffset="120447.8892">18997 5265,'0'0,"0"0,0 0,0 0,0 0,0 0,0 27,0-1,0 1,0 26,27-1,-27 28,0-1,26 27,-26 0,27 0,-27 0,0-1,0 1,26-26,-26-1,0-26,0 0,0-27,27 27,-27-26,0-27,-27 0,27 0,0-27,0 27,-26-26</inkml:trace>
  <inkml:trace contextRef="#ctx0" brushRef="#br0" timeOffset="121417.9447">19500 6165,'0'0,"0"0,0 0,-26 0,-1 26,1-26,-1 27,1-1,26 1,-27 26,1-27,26 0,0 1,26-1,1 1,26-27,-27 0,27 0,-26-27,26 1,-27-1,0 1,1 0,-27-1,26 1,-26 26,0 0,0 0,-26 0,26 53,-27-27,27 27,-26 26,26 1,0-1,-26 27,26-27,0 1,0-1,26 0,-26-52,0 26,26-27,1-26,-27 0,26 0,1 0,-1-26,1-27,-27 26,0 1,0-27,0 27,-27-27,27 26,-53 27,53 0,-26-26</inkml:trace>
  <inkml:trace contextRef="#ctx0" brushRef="#br0" timeOffset="121742.9633">19976 6615,'27'0,"-27"0,-27 26,27 1,0-1,-26-26,26 26,26 1,-26-1,27-26,-1 0,1 0,-1 0,1 0,-1-26,1-1,-27 27,-27-26,27 0,-26 26,-1-27,1 27,-1-26,27-1</inkml:trace>
  <inkml:trace contextRef="#ctx0" brushRef="#br0" timeOffset="122809.0242">16510 6165,'0'0,"0"0,-26 0,26-27,-27 27,1 27,0-27,-1 0,-26 26,27 1,-1-1,1 1,-1-27,27 26,0 1,27-1,-1-26,1 0,-1 0,1 0,26-26,-27 26,0-27,1 1,-1 26,-26-27,27 1,-27 26,0-27,0 1,26 26,-26 0,0 0,0 0,0 0,-26-27,26 27,0 0,0 0,0 0,0 0,0 0,0 0,0 27,0-27,0 0,0 0,0 0,0 0,0 0,0 0,-27 26,27 1,0-1,0 27,-26 0,26 0,-27 0,27 26,-26 1,26-27,0-1,0 1,0-26,26-1,-26-26,27 27,-1-54,-26 27,27-26,-27-1,0 1,0-1,0 1,-27 0,27-1,-26 1,-1 26,1 0,26 0,-26-27,26 27</inkml:trace>
  <inkml:trace contextRef="#ctx0" brushRef="#br0" timeOffset="123118.0419">16722 6429,'0'0,"0"0,0 27,0-1,0 1,0-1,-26 1,26-1,0-26,0 27,0-27,0 0,0 0</inkml:trace>
  <inkml:trace contextRef="#ctx0" brushRef="#br0" timeOffset="124685.1315">13124 6085,'0'0,"26"0,-26 0,0-26,0 26,-26-26,26 26,-27 0,1-27,-1 27,1 0,-1 27,1-27,-1 26,1 0,26 1,-26-1,52 1,-26-27,26 26,1-26,-1 0,27 0,-26 0,-1 0,27 0,-26-26,-27 26,26 0,-26 0,0 0,0 26,0 1,0 26,0 0,-26-1,26 28,-27-27,27 26,0 1,-26-28,26 28,0-54,0 27,0-26,0-1,0-26,26 0,1-26,-27-1,26 1,-26-27,27 26,-1-26,-26 1,0-1,0 53,0-53,-26 53,-1-27,1 27,-1 0,27 0,-26 0,26 0,-27 0</inkml:trace>
  <inkml:trace contextRef="#ctx0" brushRef="#br0" timeOffset="125012.1502">13441 6271,'0'0,"0"26,27 1,-54 25,27-25,0-1,0 1,0-1,0 1,0-27,0 26,0-52,27 26,-27-53</inkml:trace>
  <inkml:trace contextRef="#ctx0" brushRef="#br0" timeOffset="125945.2036">9631 5794,'0'0,"-26"-26,26-1,-27 27,1-105,-1 105,1 0,-1 0,1 0,0 0,-1 26,27-26,-26 27,26-27,26 0,1 0,-27 0,26 0,-26 0,26 0,-26 0,0 26,0 0,-26 1,26 26,-26 0,26 0,-27 0,27 26,-26-26,26 0,0-27,26 27,-26-53,27 0,-27 0,52-26,-25-27</inkml:trace>
  <inkml:trace contextRef="#ctx0" brushRef="#br0" timeOffset="126214.219">9658 5927,'26'-27,"-26"1,0 26,-26 0,-1 26,1 1,-1-1,1 1,-1-27,27 0,0 0,0 0,27 0,-1-27,1 1,-27-1,26 27,-26 0,0 0,0 0,0 0,0-26,0 26,-26 26,26-26,-27 0,27 0,0 0,27 0,-54-26</inkml:trace>
  <inkml:trace contextRef="#ctx0" brushRef="#br0" timeOffset="132274.5656">18442 2646,'53'-53,"0"0,0-26,26-27,-26 26,26-25,1 52,-27-27,-1 27,-25 27,-27 26,26 0,-26 53,-26-27,26 27,-27 0,27 27,-26-28,26-25,0-1,0 1,26-27,1-27,52 1,-26-27,0 0,26 0,-26 0,0 0,-26 0,-1 27,1-1,-27 27,-27 27,27 26,-53 0,27 26,-1 27,-26 26,1-26,25 53,-26-53,27 26,-1 0,1-26,-1 0,27-27,0 1,0-1,0 0,0-26,0 0,0 0,0-26,27-1,-27 1,0-1,0-26,0 26,0-26,0 0,0 27,0-27,0 0,0 0,0 26,0-26,0 0,0 0,0 0,0 0,0 0,0 27,0-27,0 0,0 0,0 0,0 0,0 0,0 0,0 0,0 0,0 0,0 0,-27 0,27 0,-26 0,-1 0,1 26,-27-26,0 0,27 27,-27-27,0 26,26 1,1-27,-1 26,1-26,26 0,26 0,27-26,0 26,0-27,27 1,25-1,-25-26,26 27,-27-1,-26 1,0 26,0-26,-27 26,-26 0,-26 26,-1 0,-26-26,-26 27,0-1,-1 1,1-1,0-26,-1 27,1-1,26-26,0 27,0-27,53 0,0 0,26-27,1 27,26-26,26 26,1-27,25 1,-25 26,26-27,-27 1,0-1,1 27,-54-26,1 26,-27-53,0 27</inkml:trace>
  <inkml:trace contextRef="#ctx0" brushRef="#br0" timeOffset="133137.615">18495 2487,'26'-26,"1"-27,26 26,-27-26,53 0,-26 1,27-1,-1 0,-26 0,0 26,0 27,-27 0,1 0,-27 27,0 26,-27 0,1 0,-1-1,1 1,-1-26,1-1,0-26,26 0,0 0,26-53,-26 27,26-53,1 26,-1 0,1 0,26 0,-53 26,26 1,-26 26,27 0,-27 53,0 0,-27 26,27 27,-26 0,-1 26,27 0,-26 1,-1-1,1 0,26 1,-27-28,27 1,-26 0,26-27,-26 1,-1-27,27 0,-26 0,-1-27,1 0,-1 1,-26-1,27-26,-27 27,0-1,27 1,-27-1,0 1,0-1,0 27,26-53,1 53,26-53,26 0,1 0,52-26,1-1,-1 27,53-53,-26 27,26-1,1 1,-1-1,-26 27,0 0,-27 0,-26-26,26 26,-26-27,0 27</inkml:trace>
  <inkml:trace contextRef="#ctx0" brushRef="#br0" timeOffset="134119.6712">21511 4868,'0'0,"-26"-26,26 26,0 0,-27 26,27 1,-26-27,-27 26,0 27,0-26,0-1,0 27,0-27,27 1,-1-1,1-26,26 0,26-26,1-1,26 1,26-27,-26 0,26 0,27 0,-53 27,26-27,-26 0,27 53,-54-26,1-1,-27 27,0 0,0 27,-27-1,1 1,-27 25,26-25,1-1,26 1,-27-27,27 0,27 0,26 0,-27 0,27-27,0 1,0 26,0 0,0 0,0 26,0 1,0-1,-27 1,27 26,-27-27,1 1,-27-1,26 0,-26 1,0-27,27 26,-54-52,27 26,0-27</inkml:trace>
  <inkml:trace contextRef="#ctx0" brushRef="#br0" timeOffset="135231.7348">21670 4974,'0'0,"0"-26,0 26,0 0,0 0,0 0,0 0,0 0,-27 26,27 1,0-1,0 27,0 0,0 26,27-26,-27 53,0-27,26 27,-26-26,0 25,0-25,0-1,0 1,0 25,0-52,0 0,0 27,0-54,0 27,0-27,0 27,27-26,-27-1,0 1,0-27,0 26,0-26,0 0,0 0,0 0,0 0,0 0,0 0,0 0,0 0,0 0,0 0,0 0,0 0,0 0,0 0,0 0,0 0,0 0,0 0,0 0,0 0,0 0,0 0,0 0,0 0,0 0,0 0,0 0,0 0,0 0,0 0,0 0,0 0,0 0,0 0,0-26,0-1,-27 1,1 26,26-53,-27 0,1 0,-1 27,1-27,-1 0,1 26,26-26,-26 53,-1-26,27 0,0 26,0 0,0 0,0 26,0 0,27-26,-27 53,26-26,0 52,-26-26,27 0,-1 0,1 0,-27 0,26 0,-26-27,27 1,-27-1,0-26,0 27,0-27,26 0,-26 0,0 0,0 0,0 0,0 0,27 0,-27 0,0 0,0 0,26 0,-26 0,0 0,-26-27,26 27,0 0</inkml:trace>
  <inkml:trace contextRef="#ctx0" brushRef="#br0" timeOffset="135972.7772">21273 5106,'-27'27,"1"-27,26 0,-79-27,105 1,27 0,0-1,26-26,1 0,-27 0,26 27,0-27,1 0,-27 53,-27-26,0-1,-26 27,0 0,-26 27,-27-1,0 27,0-27,0 1,0 26,-26-27,53 1,-1-1,1 1,-1-27,27 0,27-27,-27 27,53-26,-27-1,1 27,25-26,1 26,0 0,0 0,0 26,-26 1,25-1,-25 1,-1-1,1 1,-1-1,1 0</inkml:trace>
  <inkml:trace contextRef="#ctx0" brushRef="#br0" timeOffset="136231.792">21908 5106,'-27'-52,"1"25,-1 1,1-107,0 133,26 0,0 0,26 27,-26-1,26 27,1-26,-1 26,27-1,-26 1,-1-26,27 26,-26-27,-1 1,-26-1,27 1,-27-27,0 0,-27 0,27 0</inkml:trace>
  <inkml:trace contextRef="#ctx0" brushRef="#br0" timeOffset="145961.3485">6959 14843,'-27'0,"27"0,0 0,0 0,0 0,0 0,0 0,0 0,0 0,0 0,27-26,-27 26,26-27,1 27,-1-53,27 27,-26-27,-1 0,1-26,-1 26,-26 0,26-27,-26 28,0 25,0-26,0 0,0 27,0-1,-26 1,26 26,0 0,0 0,0 0,0 0,0 0,0 0,0 0,0 0,0 0,0 0,0 0,0 0,-26 26,26 27,0-53,-27 53,1-26,-1-1,27-26,0 0,-26 0,26-26,0-1,26-26,1 27,-27-27,26 26,-26-26,27 53,-27-26,0 26,0 26,0 1,0 26,0-27,0 27,0-26,0 26,0-27,26-26,0 0,1 0</inkml:trace>
  <inkml:trace contextRef="#ctx0" brushRef="#br0" timeOffset="146628.3859">8176 14737,'26'-26,"-26"-27,0 26,-79-52,79 26,0 0,27 0,-27-26,0 26,26-26,-26 26,0-27,26 27,-26 1,0-1,0 0,0 0,0 26,-26 1,26-27,-26 53,-1-26,27-1,-26 27,26 0,-27 0,27 27,-26-27,26 26,-27 0,27 1,0-27,-26 0,26 0,0 0,26 0,-26 0,27-27,-27 1,26-27,-26 53,0-26,0 26,0 0,0 0,0 0,27 26,-27 1,0-1,26 27,-26-27,27 27,-27-79,26 52,-26-26,53 0,-53 0</inkml:trace>
  <inkml:trace contextRef="#ctx0" brushRef="#br0" timeOffset="147538.4387">9049 14049,'27'-53,"-27"-26,26 0,-26-1,0 27,0-26,-26 0,26-1,-27 27,27 0,-26 1,26-1,-27 26,27 1,-26-1,26 1,-27 26,27-27,0 27,-26 0,26 0,0 0,-27 27,27-1,0-26,-26 27,26-1,-27 1,27-1,-26-26,26 0,0 0,0 0,26-26,-26-1,0 1,27-1,-27 1,0-27,26 53,-26-27,0 27,0 0,27 0,-27 0,26 27,1-1,-1 1,1-1,-1 1,1-1,-1 1,0-1,1 1,-27-27,26 26,-26-26,27 0,-27 0,0 0,-27-26,27 26</inkml:trace>
  <inkml:trace contextRef="#ctx0" brushRef="#br0" timeOffset="148482.4927">4075 15452,'0'0,"0"0,53 0,-27 26,27-26,27 0,-1 0,53 0,1 27,-1-27,0 26,27-26,-27 0,0 0,-26 0,0 27,-26-54,-28 27,-25 0</inkml:trace>
  <inkml:trace contextRef="#ctx0" brushRef="#br0" timeOffset="148779.5097">4340 16060,'26'0,"53"-26,-26-1,53-26,-27-52,27 78,0 27,26 0,-26-26,0 52,0-26,-27 27,1-27,-1 26,-26 0,-27 1,1-1,-1 1,-52-1</inkml:trace>
  <inkml:trace contextRef="#ctx0" brushRef="#br0" timeOffset="153130.7585">21617 3043,'0'-27,"0"1,0-1,0-26,26 1,-26-54,27 26,-27-26,0 1,26 25,-26-26,0 27,0 0,0 26,0 26,0 1,0 26,27 0,-27 26,26 1,1 26,-1 0,27 26,-27 27,1-27,26 1,0-1,-27 0,27-26,-26 0,-1-26,0-1,1 1,-1-27,-26 0,0 0,-26-27,-1 27,-25-26,-1-1,0 1,0 26,0-27,0 1,0-1,27 27,-1-26,27 26</inkml:trace>
  <inkml:trace contextRef="#ctx0" brushRef="#br0" timeOffset="153408.7744">22305 2381,'26'27,"-26"-27,27 0,-54 0,1 0,-1 26,1 1,-1-1,-26 27,27-27,26 27,-26 0,26-26,26 26,0-27,1 1,26-1,0 1,0-54,0 27,26-26,-26-1,0 1</inkml:trace>
  <inkml:trace contextRef="#ctx0" brushRef="#br0" timeOffset="153685.7903">22781 2461,'-53'26,"53"-26,-53 27,27-1,-1 0,27 1,-26 26,26-27,0 27,0-26,0-1,26 27,1-26,26-27,-27 26,27-52,0 52,-27-52,27 26</inkml:trace>
  <inkml:trace contextRef="#ctx0" brushRef="#br0" timeOffset="154034.8102">23019 2619,'0'0,"27"0,-27 0,26 0,27-26,-27-1,1 1,-1-27,1 27,-27-1,26 1,-52-1,26 27,-27 0,1 27,-1 26,1-27,-1 1,1 25,0 1,26 0,26-26,-26-1,26-26,1 27,-1-27,1 0,-1 0,1 0,26 26,-27 1,27 26,-26-1</inkml:trace>
  <inkml:trace contextRef="#ctx0" brushRef="#br0" timeOffset="154300.8253">23575 3228,'0'-27,"-27"-52,-26 0,27-27,-27 27,27-54,-1 27,1 1,-1 52,27-27,27 27,-1 27,1 26,-1 26,27-26,-27 53,1-26,-27-1,0 27,0-26,-27 25,1-52,-1 27,1-54,26 27</inkml:trace>
  <inkml:trace contextRef="#ctx0" brushRef="#br0" timeOffset="154522.8382">23601 1720,'0'0,"0"26,0 1,27 26,-27 26,26-26,-26 26,27 1,-1-27,0 26,-26-26,27-27,-1 1,-26-1</inkml:trace>
  <inkml:trace contextRef="#ctx0" brushRef="#br0" timeOffset="155086.8703">23628 2249,'-27'-26,"27"26,-26-27,26 27,26-26,1 26,26-27,-1 27,1-26,0-27,0 26,-26 27,26-53,-53 27,26 26,-26 0,-26 0,-1 0,1 26,-1 1,1 26,-1 0,1 0,26 0,0-1,0 1,26-26,1-1,26-26,-27 0,27 0,0-26,-27-1,27-26,-26 27,-1-27,1 27,-27-1,26 27,-26 0,0 0,0 0,27 27,-27-1,26-26,1 0,-1 0,0 0,27-26,-26-1,-1-26,-26 0,0 27,0-54,-26 28,-27-1,26-27,-25 27,25 0,1 1,-1 25,1 1,26-1,-27 27,27 0,0 27,0-1</inkml:trace>
  <inkml:trace contextRef="#ctx0" brushRef="#br0" timeOffset="155519.8952">22040 3228,'80'0,"-1"-53,53 27,0-27,27 0,0-27,0 27,26 1,-26-1,-1 0,-25 0,-1 26,-26 1,-27-1,1 27,-27 0,-27 0,-26 0,0 27,-26-1,-1 1,-26-1,0 1</inkml:trace>
  <inkml:trace contextRef="#ctx0" brushRef="#br0" timeOffset="155882.9159">22305 3466,'26'0,"1"0,-1-26,27-1,26 1,27-27,0 0,53 0,-27 0,53 0,1-26,-1 26,0 0,-26 26,26-25,-53 25,-26 1,-27-1,-26 27,-26 0,-1 0,-26 0,0 0,0 0,0 0,-26 0,26 27,-27-27</inkml:trace>
  <inkml:trace contextRef="#ctx0" brushRef="#br0" timeOffset="160817.1982">13309 14076,'-27'0,"-25"0,-1 0,0 0,-27 26,27 27,-26 0,26 27,0-1,0 27,0 0,27 26,26-53,0 27,53-27,0 1,26-54,0 1,27-27,27-53,-28 0,28 0,-27-26,-1-27,1 26,-53-25,0-1,-26 26,-27 1,-27 26,-26 0,0 0,-26 53,-1 0,28 0,-54 27,79-1,-52 1,79-1</inkml:trace>
  <inkml:trace contextRef="#ctx0" brushRef="#br0" timeOffset="161050.2115">14023 14261,'53'27,"-53"-1,27 27,-27 53,26-80,-26 54,0-1,0 0,0 1,-26-27,26 26,26-26,-79-27,133 1,-80-27,52 0,-52-53</inkml:trace>
  <inkml:trace contextRef="#ctx0" brushRef="#br0" timeOffset="161504.2375">14764 14208,'-26'-26,"-1"26,1 0,-27 0,0 26,0 27,0 0,0 26,0 1,27-1,26 0,0 27,53-53,0 0,26-26,0-1,27-26,0-26,0-1,-27-26,27 0,-27 0,-52-26,26 0,-53 26,-27-27,1 27,-27 27,0-27,-26 27,26-1,0 27,0 0,26-26</inkml:trace>
  <inkml:trace contextRef="#ctx0" brushRef="#br0" timeOffset="161927.2617">15426 14129,'26'0,"-26"0,0 0,106 26,-133 1,27-1,0 27,0 26,-26-26,26 27,0-1,0 0,0 1,0-1,0-26,0 0,26 0,-52-27,52-26,-26 0,0 0,0-26</inkml:trace>
  <inkml:trace contextRef="#ctx0" brushRef="#br0" timeOffset="162639.3023">16219 14182,'-26'-27,"-1"27,1 0,-27 0,27 27,-27 26,0-27,0 53,26 1,1 26,-1-1,54-25,-1-1,27 1,27-27,-1-27,27 0,0-52,26-27,0 0,-26-26,0-27,0 27,-53-27,0 26,-53 1,-27 26,-26-26,-26 52,-1 1,1-1,0 54,-27-27,53 26,-26-26,79 0</inkml:trace>
  <inkml:trace contextRef="#ctx0" brushRef="#br0" timeOffset="163294.3399">17648 14340,'0'-26,"0"0,0-27,27-27,-27 27,0 0,0-26,0 26,0-26,0 52,0-26,0 27,0-1,0 27,0 27,26-27,0 53,1 0,-1 0,1 0,26-1,-27 1,1-26,-1 26,1-27,-27-26,0 27,0-27,-27 0,1 0,-1 0,-26 0,27 0,-27-27,26 27,-25 0,25-26,27 26,0-27,27 27,-1-26</inkml:trace>
  <inkml:trace contextRef="#ctx0" brushRef="#br0" timeOffset="163518.3527">18204 13838,'-27'-27,"27"27,-53 0,27 27,-1-27,-26 26,27 1,0-1,-1 27,27-27,0 27,27 0,-1-26,0-1,27 1,-26-27,26 26,0-52</inkml:trace>
  <inkml:trace contextRef="#ctx0" brushRef="#br0" timeOffset="163752.3659">18548 13732,'-27'0,"27"26,-26 1,-1-1,1 27,-1-26,1 26,-1-1,27-25,0 26,0-27,27 1,-1-1,1-26,-1 0,1 0,26-26</inkml:trace>
  <inkml:trace contextRef="#ctx0" brushRef="#br0" timeOffset="164362.4009">18627 13838,'26'26,"-26"-26,27 0,26 0,-27-26,1 26,-1-27,1 27,-1-26,1-1,-54 27,27-26,-26 26,-1 26,1-26,-1 27,1-1,-1 1,1 26,26-27,0 1,0-1,26 0,1-26,-1 0,1 0,-1 0,1 27,26-1,-27 1,1-1,-1 27,0 0,1 27,26-28,-27 1,1 0,-27 0,26-26,-26-27,0 0,-26-53,26 26,-27-52,1 0,-1-27,1 0,-1 26,27 1,0-27,0 53,0 0,27 27,-1 26,-26 26,27 1,-1-1,-26 1,0 26,0 0,-26-27,-1-26,27 27,-26-27,26 0,0-53</inkml:trace>
  <inkml:trace contextRef="#ctx0" brushRef="#br0" timeOffset="164827.4275">19130 13150,'0'26,"0"27,0 0,26 26,1 1,-27 26,0-27,26 27,-26-27,27-26,-27 0,26-26,-26-1,0-26,0-26,0-1,0 1,0-27,26 0,-26 0,27 0,-1 0,27 53,-26-53,-1 53,-26 0,0 0,27 27,-27-1,0-26,0 27,26-1,1 27,-1-53,1 26,-1 1,27-1,-27-26,-26 27,0 26,-26-27,-1 1,1-1,-27-26,53 26,-26-52,26 26,26-26</inkml:trace>
  <inkml:trace contextRef="#ctx0" brushRef="#br0" timeOffset="223754.798">13203 12806,'0'0,"-53"-27,27 54,-27-1,0-26,0 53,0 0,0 27,0-1,0 27,27-27,-1 27,27-27,0 1,27-27,26 0,0-27,0-26,52-26,-25-1,26-26,-1 0,-25-26,26-27,-27 27,-26-27,-27 26,1 1,-27 0,-27 26,-26 26,1 1,-1 26,26 0,-26 0,27 26,-1 1,27-1</inkml:trace>
  <inkml:trace contextRef="#ctx0" brushRef="#br0" timeOffset="224097.8176">14023 12832,'0'0,"27"27,-27-1,0 1,0-1,0 54,0-28,26 1,-26 0,0 27,0-1,27-26,-27 0,0 0,26-53,1 53,-27-53,0 0,26-53</inkml:trace>
  <inkml:trace contextRef="#ctx0" brushRef="#br0" timeOffset="224462.8385">14896 12832,'0'27,"0"26,-26-27,26 54,-27-28,27 28,-26-1,26-26,0 26,0-26,0 0,0-26,26 26,-26-53,53 0,-53-27,27 1</inkml:trace>
  <inkml:trace contextRef="#ctx0" brushRef="#br0" timeOffset="224907.8639">15584 12912,'0'0,"0"0,0 26,0 1,0 26,0-27,-26 27,26 26,0 1,0-27,0 26,0-26,0 0,0 0,26-27,-52-26,52 27,-26-54</inkml:trace>
  <inkml:trace contextRef="#ctx0" brushRef="#br0" timeOffset="225837.9171">16431 12806,'0'-27,"-26"27,-1 0,1 53,-133-53,132 0,1 27,-1-1,1 1,0-1,-1 27,1 0,-1 0,27 26,0-26,0 27,27-28,-1 1,1 0,25 0,-25-26,26-1,26-26,1 27,-27-27,26-27,0 1,-26 26,0-27,0-26,0 0,-27 0,1 1,-1-1,-26-27,-26 27,-1-26,1 26,-27 0,0 0,-26 27,-1-27,27 53,1 0,-1 0,26 0</inkml:trace>
  <inkml:trace contextRef="#ctx0" brushRef="#br0" timeOffset="228901.0923">17225 12647,'0'0,"0"0,0 0,0 0,0 0,0 0,0 27,0-1,0 0,26 1,-26 26,0 0,0 0,0-27,0-26,27 53,-54-53,54 27,-27-54</inkml:trace>
  <inkml:trace contextRef="#ctx0" brushRef="#br0" timeOffset="229255.1126">17092 12435,'27'-26,"-1"0,1-1,-1 1,1-1,26 27,-27 0,1 0,-27 0,26 27,-26-1,0 1,0 25,0-25,0 26,-26-27,52 1,-26 26,26-27,1-26,-1 27,1-1,26-26,-27 0,1 0,52 26,-52-52,-1 26,-26-26,26 26</inkml:trace>
  <inkml:trace contextRef="#ctx0" brushRef="#br0" timeOffset="229656.1355">17886 12197,'0'0,"0"0,-26 0,-1 27,1-1,-27 1,26-1,1 1,0-1,26-26,0 27,26-27,-26 26,26-26,1 26,-27 1,26-1,-26 1,0-1,0 1,-26 26,26-27,26-26,-26 0,27 0,-1 0,-52 0,79-26,-27-1,1 27,-1-53</inkml:trace>
  <inkml:trace contextRef="#ctx0" brushRef="#br0" timeOffset="229933.1513">18204 12383,'0'0,"0"0,26 26,-26-26,27 26,-27 1,26-1,1 1,-1-1,-26 1,26 26,-26-27,0-26,0 27,-26-1,0 0,-1-26,-26 0,27 0,-27 0,53-26,-53 0,53-1,-27-26,1 0</inkml:trace>
  <inkml:trace contextRef="#ctx0" brushRef="#br0" timeOffset="230049.158">17913 12383,'0'-27,"26"27,1 0,105-26,-53 26,-26-27,27 27,-28-26,28-1</inkml:trace>
  <inkml:trace contextRef="#ctx0" brushRef="#br0" timeOffset="230334.1743">18733 12383,'0'0,"-27"0,1-27,105-52,-105 79,-1 0,-26 26,27-26,0 27,-1-1,1 1,-1 25,1-25,26-1,0 1,26-1,-26 1,0-27,53 26,-53-26,27 0,-1-26</inkml:trace>
  <inkml:trace contextRef="#ctx0" brushRef="#br0" timeOffset="230579.1883">18892 12515,'0'0,"-27"26,27-26,-26-79,26 79,-27 0,27 0,0 0,0 0,0 0,0 0,53 0,-53 0,0 0,0 0,0 0</inkml:trace>
  <inkml:trace contextRef="#ctx0" brushRef="#br0" timeOffset="230982.2114">18601 12515,'0'26,"-27"-52,27 26,27 26,-27-26,-27 0,27 0,-26 0,26 0,-27 27,27-1,-26-26,26 27,0-1,0 1,0-27,0 26,26 0,-26 1,27-27,-1 26,-26-26,27 27,-27-27,26 0,0 0,1-27,-1 1,1-1,-1 1</inkml:trace>
  <inkml:trace contextRef="#ctx0" brushRef="#br0" timeOffset="231284.2287">18945 12515,'0'0,"-27"0,27 0,-26-80,26 80,-27 27,27-27,-26 0,26 26,0 1,-27-27,54 26,-27 1,0-1,26 1,1-27,-27 26,26-26,1 0,-1 0,0 0,1 0,-27-53,26 53</inkml:trace>
  <inkml:trace contextRef="#ctx0" brushRef="#br0" timeOffset="231491.2405">19209 12356,'0'0,"0"0,0 27,0-1,0 0,0 1,0 26,0-27,27 27,-27-26,0-1,26-26,0 0,-26 0,0 0,0 0</inkml:trace>
  <inkml:trace contextRef="#ctx0" brushRef="#br0" timeOffset="231679.2512">19024 12250,'0'0,"0"0,26 0,1 53,-1-53,27 0,0 0,0 0,0 0,-27 0,27 0,-26 0,-1 0</inkml:trace>
  <inkml:trace contextRef="#ctx0" brushRef="#br0" timeOffset="232171.2794">17675 12965,'0'0,"0"0,0 0,26 0,0-27,27 27,0-26,27 26,25-27,1 1,27-1,-1 27,27-26,-27-1,0 1,1 26,-54-27,27 27,-53 0,-27-26,1 26,-1 0,-52 0,26 0,-53-26,26 52</inkml:trace>
  <inkml:trace contextRef="#ctx0" brushRef="#br0" timeOffset="232459.2959">17807 13018,'106'0,"-27"-27,27 1,0-1,0 27,-1 0,-25 0,26 27,-27-27,-26 26,26 1,-52-1,26-26,-27 26,1-26</inkml:trace>
  <inkml:trace contextRef="#ctx0" brushRef="#br0" timeOffset="238712.6535">19765 11271,'0'0,"0"0,0 0,0 0,26-26,1 26,-1 0,27 0,-27 0,27 0,0 26,0-26,0 0,27 0,-28 0,1 0,0-26,-26 26,-1-27,27 27,-26 0,-1-26,0-1,-26 1,27 0,-27-1,0 1,26-1,-26-26,0 0,0 0,0 0,27 1,-27-1,0 0,0-27,0 27,0 27,0-27,0 0,0 53,-27-26,27-1,-26 27,-1 0,1 0,0 0,-1 27,-26-27,27 0,-27 26,0-26,0 0,0 0,-26 0,26 27,0-27,-27 0,1-27,26 27,0 0,0 0,0-26,1 26,25-27,1 27,-1 0,1 0,-1 0,27 0,-26 0,26 0,-27 0,27 0,0 0,0 27,0-27,0 26,0 27,0-26,0 25,-26 1,26 27,-27-1,1 0,-1-26,27 0,-26 27,0-54,26 27,0-26,0-1,0 0,26-26,0 0,1 27,26-27,-27 0,27 0,-26 0,26 0,0 0,-1 0,28 0,-27 0,26-27,0 27,1 0,-27-26,26 26,-26 0,0 0,-27 0,27 0,-53 0,27 26,-27-26,0 0,0 0,0 0,0 0,0 0,0 0,0 0,0 0,0 0,26 0,-52 0,52 0,-26-26</inkml:trace>
  <inkml:trace contextRef="#ctx0" brushRef="#br0" timeOffset="242543.8727">21167 10583,'26'0,"1"0,26 0,26 0,1 0,-27 0,52-26,1 26,26-27,-26 1,27 26,-1 0,0-26,0-1,-26 27,0-26,0 26,-27-27,1 27,-27 0,0 0,-27 0,0 0,1-26,-1 26,-26 0,0 0,0 0,0 0,0 0,0 0,0 0,27 26,-54-52,27 26,0-27,0 27</inkml:trace>
  <inkml:trace contextRef="#ctx0" brushRef="#br0" timeOffset="242880.8919">23019 10134,'-26'0,"-1"0,1 0,26 0,0 26,0-26,0 0,26 26,1 1,-1-27,27 26,0 1,0-1,-27 1,27-27,-26 53,-27-27,26 1,-26 26,0-27,-26 27,26-27,-27 1,27-1,0-26,-26 0,26 0,-27-53</inkml:trace>
  <inkml:trace contextRef="#ctx0" brushRef="#br0" timeOffset="243833.9465">21432 10028,'-27'0,"27"0,0 0,0 0,0 0,0 0,0 0,0 26,0 1,-26-1,26 1,0-1,0 0,0 1,0-1,26 1,-26-1,0 1,27-27,-27 26,26-26,-26 0,27 0,-27 0,26 0,0 0,1 0,-1 0,1 0,-1 0,1-26,-1 26,27 0,-26 0,-27 0,26 0,0 0,1 0,-27 0,0 0,0 0,0 0,0 0,0 0,0 0,0-27,0 1,0-1,0 1,0-1,0-25,0 25,0 1,0-27,0 26,0 1,0-1,0 27,0-26,0 26,0 0,0-27,-27 27,1 0,0 27,-27-27,26 0,-26 0,0 26,27-26,-1 0,-25 0,52 0,0 0,-27 0,27 0,0 0,0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2T20:49:07.07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5160 7197,'0'0,"-27"0,27 0,27 53,-27-53,26 0,27 0,0 0,26-27,27 27,0 0,26 0,1-26,-1 26,27-27,-27 27,0 0,-26 0,0 0,-53 0,26 0,-52 0,-1 0,-26 0,0 0,0 0,27 0,-27 0,0 0,0 0,26 0</inkml:trace>
  <inkml:trace contextRef="#ctx0" brushRef="#br0" timeOffset="707.0404">8837 7329,'0'26,"0"-52,27 26,-27 0,26-26,1 26,26-27,0 1,26 26,0-27,27 27,27-26,-28 26,28 0,25 0,-25-27,-1 27,0 27,-26-27,0 0,-53 0,26 26,-52-26,26 0,-53 0,26 0,-26 0,0 0,0 0,0 0,0 0,0 0,0 0,0 0,0 0,0 0,0 0,0 0,-26 0,26 0,-27-26</inkml:trace>
  <inkml:trace contextRef="#ctx0" brushRef="#br0" timeOffset="127431.2886">9181 12541,'-26'0,"26"0,0 0,0 0,0 0,-27 0,27 0,0 0,0 0,0 0,27 27,-27-27,26 0,1-27,-1 27,27 0,-26 0,26 0,0-26,-1 26,-25 0,-1-27,1 27,-1 0,1 0,-27 0,0 0,0 0,26 0,-26 0,0 0,0 0,0 0,0 0,0 0,0 0,0 0,0 0,0-26</inkml:trace>
  <inkml:trace contextRef="#ctx0" brushRef="#br0" timeOffset="129270.3938">6430 4736,'0'-26,"0"26,26-27,-26 1,0 26,0 0,0 0,27 0,-27 0,26-27,-26 27,27 0,-1 0,0 0,1 0,-27-26,26 26,1 0,-1 0,-26 0,27 0,-27 0,0 0,0 0,0 0,0 0,26 0,-26-27,27 1</inkml:trace>
  <inkml:trace contextRef="#ctx0" brushRef="#br0" timeOffset="133005.6075">10663 12779,'-26'0,"26"0,0 0,0 0,0 0,0 0,0 0,0 0,0 0,0 0,0 0,26 27,-26-27,27 26,-1-26,0 27,1-27,26 26,0-26,-27 27,27-27,0 26,0 1,0-27,0 26,0 1,0-27,0 26,26 0,-26 1,-27-27,27 26,0 1,26-1,-26 1,0-1,0 1,0-27,0 26,0 1,0-1,0 0,-27 1,27-27,-26 26,26 1,-27-27,27 26,-27 1,1-1,26 1,-27-27,27 26,0-26,-26 27,25-1,1-26,0 0,0 27,0-1,-26-26,25 26,1 1,-26-27,26 0,0 26,0 1,26-27,-26 26,0-26,0 27,0-1,26 1,-26-1,26-26,-26 27,0-27,-26 26,26 0,-1-26,-25 27,26-27,-27 26,27-26,-26 27,26-27,-27 26,0-26,27 27,-26-27,-1 26,1-26,-1 0,1 0,-27 0,26 0,-26 0,27 0,-27 0,0 0,0 0,0 0,0 0,0 0,0 0,0 0,0-26,0 26,0-27,0 27,0-26,-27 26,27-27,0 27,-26-26,26-1,-27 27,27-26,-26 0,-1-1,27 27,-26-26,-1 26,27-27,-26 27,26 0,0 0,0 0,0 0,0 0,0 0,0 0,26 27,-26-27,27 26,-1 1,1-1,-1 0,1 1,-1-1,27 1,-26-1,-1 1,-26-27,26 26,1 1,-27-27,0 26,0-26,0 0,0 27,0-27,0 0,-27 0,27 26,-26-26,-27 0,27 0,-1 0,-26 0,27 0,-1 0,1 0,-1 0,1 0,26 0,0 0,-27 27,1-27,79 0,-53 0,26 26,-26-26</inkml:trace>
  <inkml:trace contextRef="#ctx0" brushRef="#br0" timeOffset="137466.8626">6588 3493,'27'-27,"26"27,0-26,-27-1,-26 27,0 0,27 27,-54-1,1 1,-1 25,1-25,-27 52,26-52,-25 26,25-27,1 1,26-1,0-26,26-26,1 26,-1-27,27 27,-53-26,26 26,1 0,-27 0,0 26,-27 1,1 25,-27-25,27 26,-27-27,26 1,27-1,0-26,27 0,-1-26,27-1,0 1,-27-1,27 1,-26-1,-27 54,0-1,0 1,-27-1,27 27,-53-26,53 26,0-53,0 26,27-26</inkml:trace>
  <inkml:trace contextRef="#ctx0" brushRef="#br0" timeOffset="138955.9478">7409 4419,'-27'-27,"27"27,0 0,0 0,0 0,-26-26,26 26,0 0,0 0,0 0,-27 0,27 0,0 0,0 0,0 0,0 0,0 0,0 0,0 0,0 26,0-26,0 0,0 0,0 0,0 27,0-27,0 0,0 0,0 0,0 0,0 0,0 0,0 0,0 0,0 0,0 0,0 0,-26 26,26-26,-27 0,1 0,-1 0,1 0,0 0,26 0,-27-26,1 26,-1 0,27 0,-26 0,-1 0,27 0,0-27,0 27,0 0,0 0,0 0,0 27,0-1,0 0,0 1,0-1,0 1,0 26,0 0,0 0,0-27,0 27,0 0,0-27,0 1,0-1,0 1,27-1,-27 1,0-27,26 26,-26-26,0 27,0-27,27 0,-1 0,1 0,-27 0,26 0,0 0,1-27,-1 27,27 0,0 0,-26 0,26 0,0 0,-1 0,-25 27,26-27,-27 26,1-26,-1 0,1 0,-1 26,-26-26,0 0,27 0,-27 0,0 0,0-26,0 26,0-26,0-1,0 1,0-27,0 0,0 0,0 0,0 0,0 0,0 0,0 0,0 27,-27-27,27 26,0 1,-26 0,26-1,-27 1,27 26,-26 0,-1 0,1 0,-1 0,1 0,-1 26,-25-26,-1 27,26-1,-26 0,27-26,-1 0,1 0,26 0,-27-26</inkml:trace>
  <inkml:trace contextRef="#ctx0" brushRef="#br0" timeOffset="166912.5468">22437 4815,'0'0,"0"0,0 0,0 27,0-27,0 0,0 0,0 0,0 0,-26 0,26 0,0 0,-27 26,27-26,0 27,-26-1,-1 27,1-26,-27 52,26-53,1 54,-27-27,27-27,-1 27,1 0,26-26,-27-1,27 0,-26-26,26 0,0 0,0 0,79 0,-79-26,27 0,-27-27,26 26</inkml:trace>
  <inkml:trace contextRef="#ctx0" brushRef="#br0" timeOffset="167423.5761">22463 4842,'0'0,"-26"-27,26 27,0 0,0 0,-26 0,26 0,0 0,0 0,0 0,0 0,0 0,0 0,0 0,0 0,0 27,0-27,26 0,-26 26,0 1,26-1,1 1,-1 26,1-27,26 27,0 0,-27 0,27-27,0 27,-27-26,1 26,26-27,-53 1,26-1,-26 0,0-26,27 27,-27-27,0 26,0-26,-27-26,27 26,0-27,0 27</inkml:trace>
  <inkml:trace contextRef="#ctx0" brushRef="#br0" timeOffset="168048.6118">22384 5159,'0'-26,"0"26,0 0,0-106,0 106,0 0,0 27,0-27,-26 0,26 26,0-26,0 0,26 26,-26 1,0-1,0 27,0 0,27-26,-27 52,26 0,-26-26,26 27,-26-1,27 0,-27 1,0-1,26 1,-26-27,0-1,27 1,-27 0,0-26,0 26,0-53,0 26,0 1,0-27,0 0,0 26,0-26,0 0,0 0,0 0,0-26,26 52,-26-52,0 26,27-27</inkml:trace>
  <inkml:trace contextRef="#ctx0" brushRef="#br0" timeOffset="170404.7466">22463 6694,'0'0,"0"-26,-26 26,0 0,-1 0,1 0,-27 26,0 0,0 27,0 0,27 0,-1 0,1 0,26-27,0 27,0-53,26 27,1-27,25 0,-25-27,26 27,-27-53,27 27,-26 0,-1-27,-26 26,27 1,-27-1,0 27,0 27,-27-1,27 27,-26 0,26 26,-27 27,27-26,0-1,0 27,27-27,-27 1,26-28,1 1,-1-26,0-1,1-52,26 26,-53-27,26-26,-26 1,0 25,0-26,-26 27,-1-1,1 27,-1 0,1 0,-27 53,27-53,26 0,-27 0,27 0</inkml:trace>
  <inkml:trace contextRef="#ctx0" brushRef="#br0" timeOffset="170626.7593">22807 7038,'0'26,"-26"1,26 26,0-27,0 27,-26-26,26 26,0-27,0 0,0-26,26 27</inkml:trace>
  <inkml:trace contextRef="#ctx0" brushRef="#br0" timeOffset="174049.9551">6297 3704,'0'-26,"27"-1,-27 1,-79-106,105 105,0 1,1-1,-27 1,26 26,-26 0,0 0,27 0,-27 0,-27 26,27 1,-26-1,-1 27,1-27,0 1,-1-1,27-26,0 0,27-26,25 26,-25-53,26 0,0 27,0-27,0 26,-27 1,0-1,-26 54,-26-1,0 27,-1 0,-26 0,0 26,0 1,0-1,1-26,25-27,27 1,0-1,27-26,-1-26,0-1,27-25,0 25,0-52,0 52,0-26,-27 27,1-1,-27 27,0 0,-27 27,-25 26,-1 0,0 26,0 0,-27-26,54 0,-27 0,27-26,26-1,26-26,1-26,25-1,28-26,-27 27,26-27,-26 0,0 0,0 27,0-1,-53 27,0 0,0 27,-27-1,-26 53,27-26,-27 0,27 0,-1 0,1-26,26-1,0-26,26-26,27-1,0-26,-27 0,27 0,0 0,0 27,-26 0,-1-1,-26 27,0 27,-26 25,-1 1,1 0,-27 27,26-27,-26 0,27-1,26 1,0 0,0-26,0-27,26 26,1-26,-1 0</inkml:trace>
  <inkml:trace contextRef="#ctx0" brushRef="#br0" timeOffset="183213.4792">17225 14446,'0'0,"0"0,0 0,-80 0,80 0,0 0,0 0,0 0,27 0,-27 0,26 0,1-26,-1-1,1 27,26-26,-1-1,1 1,0 0,27-1,-27-26,26 27,27-1,-27-26,1 27,25-27,-25 26,-1 1,27-27,0 27,0-27,-27 26,53-26,-26 0,0 1,0 25,0-52,-1 52,28-52,-27 52,-1-26,28 1,-27-1,-1 0,1 26,-26-26,25 27,-25-1,-1 1,1 0,-28-1,1 27,0-26,0-1,0 27,-26-26,-1 26,1 0,-27 0,0 0,26 0,-26 0,0 0,0 0,0 0,0 0,0 0,0-27,0 27,0 0,0 0,0 0,-26-26,-1 26,27-27,-26 27,-1 0,1 0,-1 0,1 0,-27 0,26 0,1 0,26 0,-27 0,27 0,0-26,0 26,27-27,-1 27,27-26,-26 26,26-27,0 27,0-26,-1 26,1 0,-26 0,-1 0,1 0,-1 26,-26 1,-26-1,26 1,-27-1,1 27,-1-26,1 26,-1-27,1 1,0-1,-1 0,27 1,-26-27,26 0,0 26,0-26,0 0,0-26,26 26</inkml:trace>
  <inkml:trace contextRef="#ctx0" brushRef="#br0" timeOffset="186716.6796">23548 4180,'0'0,"0"-26,-26 26,-1 0,27-26,-53 26,27 0,0 0,-27-27,0 27,26 0,-52 0,26 0,0 0,0 0,27 0,-27 0,26 27,1-27,-1 0,27 0,0 0,-26-27,26 27,0 0,0 0,0 27,0-27,0 26,0 0,0 1,0 26,0-27,0 54,0-27,0-1,0 1,0 0,0 0,0 0,0-26,0 26,0-27,0 0,26 1,-26-1,27 1,-27-27,26 26,-26-26,27 27,-1-27,27 0,-26 0,25 0,-25 0,26 0,0 0,0 0,0 0,0 0,-1 0,1 0,-26 0,26 0,-27 0,1 0,-1 0,1 0,-1 0,-26 0,26 0,-26 0,0 0,27-27,-1 1,-26 26,27-53,-27 26,0-25,0-1,26-27,-26 1,0 26,0 0,-26-26,26 26,0 26,-27-26,27 0,-26 53,-1-26,27 26,-26 0,26 0,0 0,0 26,-26-26,52 0,-26 0</inkml:trace>
  <inkml:trace contextRef="#ctx0" brushRef="#br0" timeOffset="189673.8487">19183 4895,'0'0,"-27"-27,27 27,0 0,0 0,0 0,0 0,0 0,0 27,0-1,-26 1,26 26,0 0,0 26,0 0,0 1,0-1,0 0,-27 27,27-26,0-27,27 26,-27-53,-27 27,27 0,0-53,0 27,0-1,0-26,-26-26,26 26,-27-27,54 1,-54-27</inkml:trace>
  <inkml:trace contextRef="#ctx0" brushRef="#br0" timeOffset="190130.8748">18997 5027,'0'27,"0"-1,-26 0,0 27,-1-26,1 26,-1-27,1 1,-1-27,27 0,0 0,0-27,0-26,27 27,-1-54,1 28,-1-1,1 0,-1 0,0 0,-26 26,0 1,0 26,27 0,-27 26,26 1,-26-27,27 53,-1 0,1 0,-1 0,1-27,-1 27,1 0,-1-27,0 1,1-1,-27 1,53-1,-53-26,0 0,0 0,26 0</inkml:trace>
  <inkml:trace contextRef="#ctx0" brushRef="#br0" timeOffset="190932.9203">19050 6324,'0'0,"-26"-27,-1 1,1 26,0 0,-27 0,26 0,-26 26,0 27,-26-27,52 54,-25-27,25 0,1 0,26 0,26-27,-26 27,53-53,-27 26,54-52,-27-1,26 1,-26 0,0-27,-27 26,27-26,-53 27,27-1,-27 1,-27 26,27 0,-26 26,-1 27,27 0,-26 0,0 53,26-27,0 27,26 0,0-27,-26 27,27-53,26 0,-27 0,27 0,-26-53,26 0,-27 0,0 0,1-27,-27-26,0 27,-27-27,1 27,0-1,-1 27,-26-26,27 26,-27 0,26 0,1 0,26 0,-27 0</inkml:trace>
  <inkml:trace contextRef="#ctx0" brushRef="#br0" timeOffset="191412.9482">19236 6720,'26'-26,"0"26,1 0,-1-26,1 26,-1 0,1 0,-27 0,26 26,-26 0,0 1,-26 26,-1-27,1 27,-1-26,1-1,-1 27,1-53,0 26,26 1,0-1,0-26,26 0,0 0,1 0,26 0,-27 0,27 0,-26 0,-1-26,1 26,-1 0,1 0,-1 26,0-26,-26 0,0 0,27 0,-27 0,26 0,-26 0</inkml:trace>
  <inkml:trace contextRef="#ctx0" brushRef="#br0" timeOffset="201063.5002">20056 4286,'0'0,"0"0,0 0,-27 80,27-80,0 0,0 0,0 0,0 0,0 0,0 0,0 26,0-26,0 27,0-1,0 0,0 1,0 26,0-27,27 27,-27 0,0 0,0-26,0 25,26-25,-26 26,27-53,-27 26,0 1,26-1,-26-26,0 0,27 27,-27-27,0 0,0 0,26 0,-26 0,27 0,-27 0,26 0,0 0,1 0,-1-27,1 27,-1-26,1 26,-1-27,1 27,-1-26,1 26,-27 0,26 0,-26 0,26 0,-26 0,0 0,0 0,27 0,-27 0,0 0,0 0,26-27,-26 27,27-26,-27 26,0-27,0 1,0 0,0-1,0 1,0-27,0 26,0-26,0 27,-27-1,27-26,-26 27,26 0,-27-1,1 1,0 26,-1-27,1 27,-1 0,-26 0,0-26,27 26,-27 0,27 26,-27-26,26 0,-26 0,27 0,26 27,-27-54,27 27,0 0,27 0</inkml:trace>
  <inkml:trace contextRef="#ctx0" brushRef="#br0" timeOffset="202084.5586">19077 10610,'0'26,"0"-26,0 0,0 0,-27 0,27 0,0 27,0-27,0 0,0 0,0 0,0 0,0 0,0 0,0-27,0 27,27-26,-1-1,-26 27,27-26,-1-1,1 1,-1 0,1-1,-1-26,0 53,1-53,26 27,-27-1,1 1,-1-1,1 1,-1 26,-26-27,27 27,-27-26,0 26,26-26,-26 26,0 0,0 0,0 0,0 0,0 26,0-26,0 26</inkml:trace>
  <inkml:trace contextRef="#ctx0" brushRef="#br0" timeOffset="203284.6272">18997 10557,'0'0,"0"0,0 26,0-26,0 0,0 0,0 0,0-26,0 26,0 0,0 0,0 0,0 0,27-27,-27 27,0 0,0 0,0 0,0 0,26-26,-26 26,0 0,0 0,0 0,0 0,0 0,0 0,0 0,0 0,0 0,0 0,0 0,0 0,0 26,0-26,0 27,0-27,0 26,0-26,0 0,0 27,0-1,0-26,0 27,-26-27,26 0,0 26,0-26,0 0,0 0,0 0,0 0,0 0,0 0,0 0,0 0,0 0,26 27,-26-27,0 0,0 0,0 0,0 0,0 0,0 0,0 0,0 0,0 0,0 0,0 0,0 0,0 0,0 0,0-27,0 27,27 0,-27 0,26 0,-26 0,27-26,-1 26,1 0,-1-27,1 27,-27-26,26 26,0 0,-26 0,0 0,27-27,-27 27,0 0,0 0,0 0,0 0,0 0,0 0,0 0,0 0,0 0,0 0,0 0,0 0,-27 27,27-27,0 0,0 0,0 0,-26 0,26 26,0-52,26 26,-26-27</inkml:trace>
  <inkml:trace contextRef="#ctx0" brushRef="#br0" timeOffset="205835.7731">18865 3493,'27'0,"-27"0,0 0,26-27,-26 27,27 0,-27 0,0 0,0 0,0 0,26 0,-26 0,0 27,-26-1,26 0,-27 1,1-1,26 1,-27-1,1 1,26-27,0 26,0-26,26 0,1-26,-1-1,27 1,-27-1,54 1,-27-27,0 0,0 27,-27-1,0 1,1 26,-27 0,0 0,0 0,-27 26,-25 1,-1 26,0-1,0 1,0 0,26-26,-25 26,25-27,1 1,-1-27,27 0,27 0,-1-27,1 27,25-53,-25 27,26-1,0-26,0 27,-27-27,1 27,-1-1,0 27,-26 0,-26 0,0 27,-1 25,-26-25,0 26,0-27,27 27,-1 0,1-26,0-27,26 0,0 0,52 0,-52 0,53-27,0 1,27-27,-27 26,-1 1,1-27,-26 53,-1-27,1 27,-27 0,-27 0,-26 27,0-1,1 27,-1-26,-27 26,27 0,0-1,27-52,0 27,26-1,0-26,26-26,0 26,1-27,26 1,0-27,26 27,-26-1,0-26,-27 53,1-26,-27 26,0 0,-27 26,1 1,-27-1,-26 27,26 0,-27-27,27 27,27 0,0-26,26-1,0-26,26 0,27-26,0-1,0 1,26-1,-26 1,0-1,0 27,-27-26,-26 26,0 26,-26 1,-27-1,0 27,0-26,0-1,27 27,-27-26,53-1,0-26,0 0,26 0,27 0,0-26,-26-1,25 27,-25-26,-1 26,-26 0,0 26,-26 1,-1-1,1 1,-27-1,27 0,-1 1,27-27,27 26,-1-52,1 26,25-27,1 27,0-26,0 0,-26 26,-27 0,0 0,-27 26,-26 0,27 1,-27-1,0 27,0-26,27-1,-1 1,27-27,0 0,0 0,53 0,-26-27,25 1</inkml:trace>
  <inkml:trace contextRef="#ctx0" brushRef="#br0" timeOffset="209260.9689">16166 4895,'0'0,"0"0,0 0,0-27,0 27,0 27,-26-27,26 26,-27 1,1 26,0-27,-1 27,1 0,-1 0,1-27,26 1,-27-1,27-26,0 0,27-26,-27-1,26 1,1-1,-1-26,1 1,-1-1,0 0,1 0,-27 26,26 1,-26-1,27 1,-27 26,26 26,1 1,-27-1,26 1,1 26,-1 0,27 0,-26-27,-1 27,0 0,1-27,-1 1,1-1,-27-26,26 0,-26 0,0 0,0 0</inkml:trace>
  <inkml:trace contextRef="#ctx0" brushRef="#br0" timeOffset="209845.0024">16272 5186,'0'0,"0"0,0 0,0 0,0 0,0 0,0 0,0 0,0 0,0 26,0 1,-26-1,26 1,0-1,0 27,0 0,0 0,0 0,0 0,0 0,26 26,-26-26,0-27,0 27,27 0,-27-53,0 53,0-26,26-27,-26 0,0 26,0-26,0 0,0 0,0 0,0 0,0 0,0 0,27 0,-27-26,0 26</inkml:trace>
  <inkml:trace contextRef="#ctx0" brushRef="#br0" timeOffset="210715.0522">16669 5689,'27'0,"-54"-27,27 27,0 0,0 0,0-26,0 26,-26 0,26 0,-27 0,1 0,26 26,-27-26,1 27,-1-27,27 26,-26 0,-1 1,27-1,0-26,0 27,0-1,27-26,-1 27,1-27,-1 0,1 0,-1-27,-26 27,27-26,-1 26,-26-27,0 27,27-26,-27 26,0 0,0-27,0 27,0 0,0 0,0 27,0-1,0 1,0 26,26-27,-26 27,0 0,0 0,0-27,0 27,26-26,-26 26,27-53,-27 26,26-26,1 27,-27-54,26 27,1-26,-27 26,0-27,0 1,0 26,0-27,-27 1,1 26,-1 0,1 0,-1 0,1 26,0-26,26 27,0-54,26 54</inkml:trace>
  <inkml:trace contextRef="#ctx0" brushRef="#br0" timeOffset="211448.0939">16934 5874,'-27'0,"27"0,0 0,0 0,0 0,0 0,27-27,-27 27,0-26,26 26,1 0,-27-27,26 27,1 0,-1 0,-26 0,26 0,1 0,-27 27,0-27,26 26,-52 1,26-27,0 26,-27-26,27 27,-26-27,26 26,0-26,-26 0,26 0,0 0,0 0,26 27,0-27,-26 0,27 0,-1 26,-26-26,27 27,-27-27,26 26,1 0,-27-26,0 0,0 27,0-1,0-26,-27 27,27-27,-26 0,26 0,0 26,-27-26,1 0,-1 0,27 0,-26 0,26 0,0 0,-26 0,26 0,0 0,-27-26,27 26,0 0,27 0,-27 0</inkml:trace>
  <inkml:trace contextRef="#ctx0" brushRef="#br0" timeOffset="295266.8883">13600 11033,'0'0,"0"0,0 0,0 0,-27 0,27 0,0 0,0 0,0 0,27 0,-27 0,26 0,1 0,-1-26,1 26,-1-27,1 27,-1-26,1-1,26 27,-27 0,0-26,-26 26,27 0,-27 0,0-27,0 54,0-27,0 0,-27 0,27 26</inkml:trace>
  <inkml:trace contextRef="#ctx0" brushRef="#br0" timeOffset="295688.9124">13785 11086,'0'0,"0"0,0 0,0-26,0 26,0 0,0 0,0 0,0 0,27 0,-27 0,26 0,1 0,-27 0,26-27,0 27,1 0,-27 0,26 0,1 0,-27 0,0 0,26 0,-26 0,0 0,0 0,0 0,0 0,0 0,0 0,0 0,0 0,0 0,0 0,0 0,0 0,0 0,0 0,0 0</inkml:trace>
  <inkml:trace contextRef="#ctx0" brushRef="#br0" timeOffset="305891.496">7171 5636,'0'-27,"0"27,0 0,0 0,0 0,26 0,-26 0,0-26,0 26,0 0,-26-27,26 27,0-26,0 26,-27 0,1-27,-1 54,1-27,-27 0,26 26,1 1,-1-1,1 1,0 26,-1-1,27-52,0 53,27-53,-1 27,0-27,1 0,-1 0,1 0,26-27,-27 27,1-26,-1-1,1 1,-1 26,-26-26,0-1,0 27,0 0,26 27,-52 25,26-25,-26 26,26 26,0 1,-27-1,1 27,26-27,-27 1,27-28,0 28,0-27,0-27,27 1,-1-27,1 0,-1 0,0-27,1 1,-1-27,27 0,-53 0,27 0,-27 27,0-27,-27 26,-26 1,27 26,-27 0,27 0,-1 0,-26 0,53 26,-26-26,26 0,0-26</inkml:trace>
  <inkml:trace contextRef="#ctx0" brushRef="#br0" timeOffset="306330.5211">7567 5953,'0'0,"-26"0,0 0,26 27,-27-27,1 26,-1 1,27-1,0 0,0 27,0-26,0-1,27 1,26-27,-27 26,27-52,-27 26,1-27,26 1,-27 26,1-53,-27 26,0 1,0 0,-27-27,1 53,-1-27,1 27,-1 0,1 0,-1 27,-25-27,52 26,-27-26,27 53,0-53</inkml:trace>
  <inkml:trace contextRef="#ctx0" brushRef="#br0" timeOffset="310381.7526">9737 4895,'0'-27,"0"1,0 26,0-27,-26 27,26 0,0-26,-27 52,1 1,26-1,-53 1,26 26,1 0,-27 26,26-26,-25 26,25-26,1-26,-1 26,1-27,26-26,0 0,0 0,26-26,-26-1,53-26,-26 0,-1 0,27-26,-27 0,27-1,0 27,-26 0,26 1,-27 25,0 1,1 26,-1 0,-26 26,27 1,-1 25,1 1,-1 0,1 27,-1-27,27-1,-53 28,27-54,-1 27,0-26,-26-1,27-26,-27 27,0-27,-27-27,27 27,0-26,0 26,-26-27</inkml:trace>
  <inkml:trace contextRef="#ctx0" brushRef="#br0" timeOffset="310856.78">9816 4921,'0'0,"-26"-26,26 26,-27 79,1-79,26 0,-26 0,26 0,0 27,0-1,0 1,0-1,0 27,0 0,0 26,26-26,-26 27,26-28,-26 28,0-1,0-26,27 26,-54-26,27 0,0 0,0 0,0-26,-26 26,26-27,0 0,0-26,0 0,0 27,0-54,26 27,-26-52,27 25</inkml:trace>
  <inkml:trace contextRef="#ctx0" brushRef="#br0" timeOffset="311834.8359">10451 5847,'0'-26,"0"26,0-27,-132-78,132 78,-26 27,26 0,-27-26,1 26,-1 0,1 0,-1 0,1 26,-1-26,1 27,0-1,26 0,-27-26,27 27,27-1,-27 1,26-1,-26-26,26 27,1-27,26-27,-27 27,27 0,-26-26,-1-1,27 27,-27-26,1 26,-27-27,0 27,26 0,-26 0,0 0,0 27,-26-1,26-26,0 53,0 0,-27 0,27 27,0-28,0 28,0-27,0 0,0-27,27 27,-27-53,26 26,-26-26,27 0,-1-26,1 26,-1-26,-26-1,0 1,-26-1,26 1,-27-1,1 1,-1 26,1 0,-1 0,27 0,0 0,0 0,0-27,27 27,-1-26,1-1</inkml:trace>
  <inkml:trace contextRef="#ctx0" brushRef="#br0" timeOffset="312230.8586">10795 5847,'0'0,"0"0,0 0,0 0,0 0,0 0,0 27,0-27,0 0,0 26,0-26,0 27,0-1,0 1,0-1,0 1,27 25,-27-52,0 53,0-26,0-27,0 26,0-26,0 0,0 27,-53-54,53 54,0-27,0 0,0-27</inkml:trace>
  <inkml:trace contextRef="#ctx0" brushRef="#br0" timeOffset="315264.0321">13468 13600,'0'0,"-27"0,27 0,0 0,0 0,0 0,0 0,0 0,0 0,0-27,0 27,0 0,0 0,0 27,0-27,0 0,27 26,-1-26,-26 0,27 0,-1 27,27-27,-27 26,1-26,-27 0,26 26,1-26,-27 0,26 27,-26-27,0 0,-26 0,26 0</inkml:trace>
  <inkml:trace contextRef="#ctx0" brushRef="#br0" timeOffset="315922.0697">13441 13758,'0'-26,"0"26,27 0,-27 0,0 0,0 0,26-27,-26 27,0 0,0 0,0 0,0 0,0 0,0 0,0 0,0 0,0 0,0 0,0 0,0 27,0-27,27 0,-27 0,26 0,-26 0,26 26,1-26,-1 0,-26 27,27-27,-1 26,1-26,-1 0,-26 0,27 27,-27-27,26 0,-26 0,0 26,0-26,0 0,27 0,-27 0,0 0,0 0,0 0,0 0,0 0,0 0,0 0,0 0,26 0,-52 0,52 0,-52-26</inkml:trace>
  <inkml:trace contextRef="#ctx0" brushRef="#br0" timeOffset="430516.6241">20453 4207,'0'0,"0"0,0 0,0 0,0 0,0 0,0 0,0 0,0 0,0 26,0-26,26 0,1 0,-27 0,26 0,0 0,1 0,-1-26,1 26,-1 0,1-27,-1 27,-26 0,27 0</inkml:trace>
  <inkml:trace contextRef="#ctx0" brushRef="#br0" timeOffset="432452.7349">7567 4180,'0'0,"0"-26,0 26,0 0,0 0,0 0,0 0,0 0,0 0,-26 26,26-26,0 27,0-27,0 26,26-26,-26 27,27-27,-1-27,1 27,-1 0,27-26,-26 26,-1 0,1 0,-1-27,0 54,-26-27,0 26</inkml:trace>
  <inkml:trace contextRef="#ctx0" brushRef="#br0" timeOffset="453655.9476">15981 6112,'0'0,"0"0,0 0,0 0,0 0,-26-27,-1 27,27 27,-26-27,26 0,-27 0,1 0,-1 26,1-26,0 0,-1 27,-26-27,27 0,-1 0,1 0,-1 26,1-26,-1 0,27 0,-26 0,26 0,0 0,0 0,0 0,0 0,0 0,0 0,0 0,0 0,0 0</inkml:trace>
  <inkml:trace contextRef="#ctx0" brushRef="#br0" timeOffset="454000.9674">15531 6033,'0'0,"0"0,0 0,0 0,-26 26,26-26,-27 26,1-26,0 27,26-1,-27-26,27 27,0-1,0 1,27-1,-1 1,0-27,1 26,-1-26,1 27,-1-27,1 26,-27-26,26 0,-26 0,27 0</inkml:trace>
  <inkml:trace contextRef="#ctx0" brushRef="#br0" timeOffset="463664.5201">7991 5477,'-27'0,"27"26,-26-26,26 0,0 0,0 0,0 0,0 27,0-27,26 0,1 26,-1-26,1 0,-1 0,1 0,26 27,-1-27,1 0,0 26,0-26,-26 27,26-27,-27 0,0 0,1 0,-1 26,1-26,-27 0,26 0,-26 0,0 0,0 0,0 0,27 0,-27 0,26-26,-26 26,0 0,0 0,0 0,27 0,-27 0,0-27,0 27,-27 0,27-26,-26 26,26-27,-27 27,27-26,-26 26,-1-27,1 27,26-26,-27 26,27 0,-26-27,26 27,0 0,0 0,26 0,1 27,-1-27,1 0,-1 26,27 1,-26-27,-1 26,1-26,-1 27,-26-1,0 1,-26-27,26 26,-27 1,-26-1,27 0,-1 1,1-1,-1-26,1 27,-1-27,1 26,26-26,-26 0,26 0,0 0,26 0,0-26</inkml:trace>
  <inkml:trace contextRef="#ctx0" brushRef="#br0" timeOffset="470447.9081">11774 10028,'0'0,"-26"26,26-26,0 27,-27-27,27 53,-26-27,26 0,0 27,-27 0,27 0,0 27,0-1,0-26,0 0,27 26,-27-26,0-26,0 25,0-25,0-27,26 26,-26-26,0 0,-26-26</inkml:trace>
  <inkml:trace contextRef="#ctx0" brushRef="#br0" timeOffset="470659.9202">11695 10769,'0'26,"26"0,-26 1,-105-27,131 0,-26 0,26 0,1 0,-27-27,53 1,-53 0,26-1,1 1</inkml:trace>
  <inkml:trace contextRef="#ctx0" brushRef="#br0" timeOffset="471346.9595">12542 9869,'-27'-26,"27"26,0 0,0 0,0 0,0 0,-26 26,26 0,0 1,0-1,0 1,0 26,-27 0,27 0,0-1,0 1,27-26,-27 26,0-27,0 1,0-27,0 26,0-26,0 0</inkml:trace>
  <inkml:trace contextRef="#ctx0" brushRef="#br0" timeOffset="471605.9743">12409 10319,'0'0,"0"0,0 0,27 26,-27 1,0-1,26-26,-26 27,0-1,0-26,27 27,-27-27,26 0,-26 0,27 0,-1-27,-26 1,27 26,-1-53</inkml:trace>
  <inkml:trace contextRef="#ctx0" brushRef="#br0" timeOffset="475309.1861">7435 5900,'0'0,"0"0,0 0,0 0,0 0,0 0,0 0,0 0,0 0,0 0,0 0,27-26,-1 26,1 0,-1 0,0 0,1 26,-1-26,1 0,-1 0,1 0,-1 27,1-27,-27 26,26-26,-26 27,0-27,0 0,-26 26,-1-26,1 27,-1-1,-26-26,27 26,26-26,-27 0,1 27,26-27,-26 0,26 0,0 0,26 0,0 0,-26 26,27-26,-27 0,26 0,1 0,-27 27,26-27,-26 0,0 0,0 0,27 26,-27-26,-27 0,1 27,-1-27,27 0,-26 0,-1 0,1 0,0 0,-1 0,27-27,-26 27,-1 0,27 0,-26 0,26 0,-27 0,27 0,0-26,0 26,0 0,0 0,0 0,0 0,0 0,0 0,27 26,-27-26,26 0,1 27,-1-27,1 0,-1 0,0-27,1 27,-1 0,1 0,-1-26,-26 26,27 0,-27 0,0 0,26-27,-26 27,0 0,0 0,0-26,0 26,0-27,-26 27,26 0,-27 0,1-26,-1 26,1-26,26 26,-27 0,1 0,26-27,-26 27,26 0,-27 0,27 0,0 0,0 0,0 0,0 0,0 0,27-26,-27 26,0 0,26 0,0-27,-26 1,27 26,-27-27,0 27,0 0,0 0,0-26,0 26,0-27,-27 27,27 0,-26 0,0 0,-1 0,1 0,26 0,-27 0,27 0,0 0,0 0,0 0,0 0,0 0,0 0,0 0,0 0,-26-26,52 26,-26 0,0 0,0-27</inkml:trace>
  <inkml:trace contextRef="#ctx0" brushRef="#br0" timeOffset="484170.693">7594 5927,'-27'0,"1"0,26-27,-26 27,26 0,-27 0,27 27,0-27,0 53,0-53,0 53,27-1,-27-25,26-1,0 1,1-1,-27 1,26-27,27 26,-26-26,-1 0,27-26,-26 26,-1 0,-26-27,26 1,-26 26,27-27,-27 1,0-1,-27 1,27 0,-26-1,26 1,-26-1,-1 27,1-26,-27 26,26-27,1 27,-1 0,1 0,-1 27,27-27,-26 26,0 1,26-1,0 1,0 25,0-25,26-1,-26 1,53-1,-53 1,53-1,-27 1,27-27,0 0,0 0,-27-27,1 27,26-26,-27-1,-26 1,0 26,27-53,-54 26,27 1,-26 0,-1-27,1 53,-1-27,1 1,0-1,-27 27,26 0,1 0,-1 0,1 0,-1 27,1-1,-1 1,27 26,-26-1,26-25,26 26,-26-27,27 1,26-1,-27 1,27-27,0 0,0-27,0 1,-27-1,27 1,-26-1,-27-26,0 27,0-27,0 0,-27 27,-26-1,27 1,-1-1,-25 27,25 0,-26 27,27-1,-1-26,27 53,-26-53,26 27,0-27,0 0</inkml:trace>
  <inkml:trace contextRef="#ctx0" brushRef="#br0" timeOffset="493858.2471">10875 6244,'0'0,"0"0,0-26,0 26,0 0,0 0,0 0,0 0,0 0,0 0,0 0,0 0,0 0,0 26,0-26,0 27,0-27,0 0,0 0,0 0,26 26,-26-26,27 0,-27 0,0 0,26 0,-26 0,27 0,-27 0,26 0,-26 0,26-26,-26 26,27 0,-27-27,26 27,-26-26,0 26,27-27,-27 1,0 26,0 0,0-27,0 27,-27-26,27 26,0-27,0 27,-26 0,26 0,0-26,-27 26,27-26,0 26,-26-27,0 27,26 0,0-26,0 26,-27 0,1 0,26-27,0 27,-27 0,27 0,0 0,-26-26,26 26,0 0,-27-27,27 27,-26 0,26 0,-27 0,27 0,0 0,0 0,-26 0,26 0,0 0,0 0,0 0,-27 0,27 0,0 27,0-27,-26 26,26-26,0 27,0-27,0 26,0-26,0 27,0-27,0 0,0 0,0 26,0-26,0 0,-26-53</inkml:trace>
  <inkml:trace contextRef="#ctx0" brushRef="#br0" timeOffset="499262.5562">10425 4207,'0'0,"0"0,0 0,0 0,-27 26,27-26,0 27,-26-27,26 26,0-26,0 53,0-26,-26-1,26 27,0 0,0 0,0 0,-27 0,27 0,0-27,0 27,0-27,27 1,-27-27,26 26,-26-26,26 27,1-27,-1 0,27 0,-26 0,26-27,0 27,0 0,26 0,-26 0,0-26,-27 26,1 26,26-26,-27 0,0 0,1 0,-27 27,0-27,26 0,-26 0,0 0,0 0,0-27,0 1,0 26,0-27,0-25,0 25,0-26,0 27,-26-27,-1 0,1 0,0 26,-1-25,1-1,-27 26,26 1,-26-1,27 27,-27-26,27 26,-1 0,1 0,26 0,-27 0,1 26,26 1,-27-27,27 26,0-52,27-1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2T21:03:36.72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18230 10001,'-26'0,"26"0,-27-26,27-1,-26 27,-1 0,1 0,26 0,-27 0,1 0,-27 0,27 27,-1-1,-26 1,27-1,-27 1,26 26,-26-1,27 1,0 0,-27 0,26 0,1 27,26-28,-27 1,27 27,-26-27,26 0,0-1,0-25,26 26,-26-27,27 1,-1-1,1 1,26-1,-1-26,1 0,0 0,27-26,-27-1,26 1,-26-1,0 1,26-1,1-26,-28 1,28-1,-27 0,0 0,0 0,-27-26,0-1,1 27,-1 0,-26-26,0 26,-26 0,-1 0,1 0,0 27,-27-1,0 27,0 0,-27 0,28-26,-1 52,26-26,1 0,-1-26</inkml:trace>
  <inkml:trace contextRef="#ctx0" brushRef="#br0" timeOffset="420.024">19580 8493,'26'-26,"-52"26,26 0,0 26,-27 1,1-1,-1 27,-26 0,0 26,0 1,0-1,-26 27,26 0,-26 0,26-27,-26 27,26-27,-27 0,27 1,0-27,27 0,-27-27,53 1,-26-27,26 0,0 0,0 0,0-27</inkml:trace>
  <inkml:trace contextRef="#ctx0" brushRef="#br0" timeOffset="705.0403">18627 9446,'26'26,"-26"-26,0 27,-26 25,26-25,0 26,-26 0,26 0,0 0,-27 0,27-27,27-26,-27 26,26-26,0-26,27 26,-26-26,26 26,0-27,0 27,-27-26,27 26,-27-27,1 1</inkml:trace>
  <inkml:trace contextRef="#ctx0" brushRef="#br0" timeOffset="1292.0737">20188 8334,'-53'0,"27"0,-1 53,1-26,-1-27,1 53,-1 0,1-27,-1 53,1 1,26-27,0 26,0-26,26 26,1-26,26-26,-27-1,27 1,27-27,-1-27,0 1,-26-1,27-26,-27 0,-1 1,1-28,0 27,-26 0,-27-26,-27 26,27 27,-53-1,27 1,-27-1,-53 27,80 27,-1-27,1 53,-1-53</inkml:trace>
  <inkml:trace contextRef="#ctx0" brushRef="#br0" timeOffset="20817.1907">2461 8546,'-79'-26,"26"26,-53 0,0 0,27 0,-1 26,1-26,0 27,-1-1,1 27,52 0,1 26,-1 1,27 25,27 1,-1 0,54 26,-1 1,0-28,27 1,0-26,0-27,0-27,-27-26,1-26,-1-27,-26-27,-27 1,-26-53,0-1,-26 1,-27 0,0-27,0 27,-26 26,-1 0,-26 53,1 0,25 27,1 26,52 26,-52 1,53 26,-1 0,27-1</inkml:trace>
  <inkml:trace contextRef="#ctx0" brushRef="#br0" timeOffset="21275.2169">3281 10134,'106'79,"26"27,27 26,53-26,-54 0,-52 0,27-27,-28 0,-25 1,26-27,-53 0,-1-27,-25 0</inkml:trace>
  <inkml:trace contextRef="#ctx0" brushRef="#br0" timeOffset="21715.2421">4604 11298,'-79'26,"26"1,26 26,1-1,26 1,26 0,54 27,-1-1,0-26,27 0,27 26,-1-52,0-27,-52 0,25-27,-25-26,-1 0,-26-26,-53-27,0 0,-26 1,-27-1,0 26,-27-25,-25 52,25 26,-26 27,1 0,-1 0,26 53,1-26,0-1,-27-26</inkml:trace>
  <inkml:trace contextRef="#ctx0" brushRef="#br0" timeOffset="22153.2671">1561 10134,'-26'26,"-1"27,-25 0,-1 0,0 26,-27 27,-25 0,25 0,-26-1,27 1,-27 0,27 0,-1-27,1-26,26 0,0 0,27-26,-27-27</inkml:trace>
  <inkml:trace contextRef="#ctx0" brushRef="#br0" timeOffset="23393.338">450 11642,'-26'26,"-1"1,1 26,-1-1,1 28,26-1,0 27,0 0,26 26,27-26,0 0,-26 26,52-53,27 1,-27-1,27-52,-27-1,1-52,-1-1,1-26,-28-53,1 1,-26-28,-27 1,0-27,-53-26,0 26,0 1,-53 25,27 1,-27 53,0 26,-26 26,53 27,-1 27,1 52,-1-26,54 53,-1-27,27 27,27-27</inkml:trace>
  <inkml:trace contextRef="#ctx0" brushRef="#br0" timeOffset="23999.3727">1561 12674,'0'-27,"-53"27,53 0,0 0,27 0,-1 27,27 25,27-25,26 52,-27-26,27 0,26 27,-26-1,0-26,0 0,-1 0,-52-27,27 27,-27-27</inkml:trace>
  <inkml:trace contextRef="#ctx0" brushRef="#br0" timeOffset="24497.4012">2884 13361,'-53'0,"0"53,1 0,52 27,0 26,52-1,1 1,0 0,27-27,26-26,-1 0,1-53,-26-26,25-27,-25-27,-1 1,-26-53,0-27,-53 27,0-1,-26 1,-27 0,0 53,-27-1,1 27,-27 27,27 52,-1-26,27 53,-26 0,53 26,-1-26</inkml:trace>
  <inkml:trace contextRef="#ctx0" brushRef="#br0" timeOffset="24876.4229">3678 12965,'53'-53,"-27"0,54 0,-27-27,26 28,0-1,27 0,-26 0,-1 0,-26 26,26-25,-26 25,0-26,0 53,-53-53,27 27</inkml:trace>
  <inkml:trace contextRef="#ctx0" brushRef="#br0" timeOffset="26509.5163">3652 9657,'26'0,"-26"0,53 0,-27-26,-26 26,27-27,-1 27,1 0,-27-26,26 26,-26 0,0-27,0 27,0 0,0 0,0 27,0-1,0-26,0 27,-26-1,26 1,0-1,0 27,0-26,0-27,0 0,0 0,0 0</inkml:trace>
  <inkml:trace contextRef="#ctx0" brushRef="#br0" timeOffset="26677.5259">3652 10081,'0'26,"53"-26,-27 0,0-53,27-79,0 158,-26-52,26-1,-27 1</inkml:trace>
  <inkml:trace contextRef="#ctx0" brushRef="#br0" timeOffset="27778.5889">1403 13018,'0'0,"53"0,-27 0,27-27,0 1,0-1,0 1,0 26,0-27,-27 27,0 0,1 0,-54 27,27-1,-26 27,-27 0,0 0,0-27,27 27,-54 0,54-26,-27-1</inkml:trace>
  <inkml:trace contextRef="#ctx0" brushRef="#br0" timeOffset="27936.5979">1429 13335,'0'0,"27"26,-1-52,27 26,0 0,0 0,-27 0,27-26,0 26,-53 0,53 0,-53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4T17:56:01.34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22448 2108,'-25'-24,"25"-1,-24 25,-1-25,0 0,-25 25,1 0,-1-25,1 25,-1 0,-24 0,24 0,0 0,1 0,-1 0,25 0,-24 0,24 0,0 0,25 0,0 0,0 0,0 0,0 0,0 25,0 0,0 0,0 0,0-1,0 26,0 24,0 1,0 24,-25-25,25 26,-25 24,1 0,-1 0,0 0,25-25,-25 0,25 0,0-24,0-1,0 1,0-26,25 1,0-25,0 0,24-1,1 1,24-25,1-25,-1 25,1-24,24 24,-25-25,25 25,-24-25,-1 25,1 0,-26 25,1-25,-1 0,1 25,0-25,-25 0,-25 0,49-25,-49 0,25 0,0-25,-25-24,0-25,25 24,-25-49,0 0,0 0,-25 0,25 0,-25 0,0 25,0 25,1-1,-1 26,0-1,0 25,0 0,0 25,1-24,24 24,0 0,0 0</inkml:trace>
  <inkml:trace contextRef="#ctx0" brushRef="#br0" timeOffset="745.0423">24730 2208,'0'0,"0"0,0-75,0 75,-49 0,-1 0,25 0,-24 0,24 0,25 0,-75 25,75-25,0 0,-49 50,49-50,0 74,0 0,-25 1,25-1,-25 25,25 1,-25-1,25 0,-24 25,24-49,0-1,24 0,-24 1,0-1,50-49,-50-25,50 74,-50-74,49 50,-49-50,50 50,-50-50,74 0,-74 0,25 24,-25-24,0 0,0 0</inkml:trace>
  <inkml:trace contextRef="#ctx0" brushRef="#br0" timeOffset="1665.0952">2505 2282,'0'-25,"25"25,0 0,0 0,24-25,1 25,24-24,1 24,-1 0,25 0,1 0,-1 0,-25 24,1 1,-1 0,-24 49,-1 1,-24 24,0 0,0 25,-25 0</inkml:trace>
  <inkml:trace contextRef="#ctx0" brushRef="#br0" timeOffset="2072.1185">3547 3870,'-50'0,"26"0,-26-25,0 25,1-50,-26 50,1-49,0 49,-26 0,26-25,0 25,-1 0,26 0,-1 0,0 0,1 0,49-25,-25 25,0-25,0 0,25 0,0-24,-25-1,25-24,-24-1,24-24,-25 0,25 0,0 0,0-1,-25 1,25 25,0-26,0 51,0-1,0 1,0 24,0 0,0 0,0 0,25 1</inkml:trace>
  <inkml:trace contextRef="#ctx0" brushRef="#br0" timeOffset="2787.1594">496 1935,'-50'-25,"50"25,0 0,0 0,50 25,0-25,-1 0,1 0,0 25,-1-25,1 0,-1 24,-49-24,75 75,-50-26,-1 26,1 24,-25 0,25 25,-25-25,0 50,0-49,0 24,0-25,-25 25,25-50,-25 25,1-24,-1-1,-25-24,25-1,25-49,-74 75,74-75,-74 25,74-25,-25 0,25 0,0 0</inkml:trace>
  <inkml:trace contextRef="#ctx0" brushRef="#br0" timeOffset="3324.1901">3721 2729,'0'0,"0"24,0 1,-25 0,0 0,25 0,0-1,0 26,0 0,0-1,0 26,0 24,0-25,0 25,0 1,0-1,0 0,0-24,0-1,0-24,25-1,-25-49,25 0</inkml:trace>
  <inkml:trace contextRef="#ctx0" brushRef="#br0" timeOffset="240946.7813">5581 2604,'0'25,"0"0,0-25,25 25,-25-25,0 25,0-25,0 0,0-25,25 0,-1 0,1-24,25-1,-1 0,26-24,-25 0,24-1,-24 1,24 24,0 1,-24-1,-25 0,24 26,-49-1,25 25,0 0,-25 0,0 25,0-1,25 26,-25 24,0 1,25 24,-25 25,0 0,0 0,0 0,0 0,0 25,0-25,0-25,0 25,0-49,-25 24,25-25,0-24,0 0,0-26,0 1,0 0,0-25,0 25,0-25,0 0,0-25,0 25,0 0,0-25,0 25,0-25,0 25</inkml:trace>
  <inkml:trace contextRef="#ctx0" brushRef="#br0" timeOffset="241649.8213">5829 3994,'0'0,"0"0,0 0,0 0,0 0,0 0,25 24,-25-24,50 0,-26-24,26 24,0 0,49-25,-25 25,25-25,1 0,24 0,-25 1,0-1,0 0,-24 0,-26 0,1 25,0 0,-26 0,-24 0,25 0,-25 0,0 25,0-25,-25 0,1 25,-1-25,0 25,-25-25,1 25,-26-1,1-24,-25 25,24 0,-49 0,0 0,25-1,-25 26,25-25,0 0,-1-1,51 1,-1 0,25-25,25 0,0 25,50-50,-1 25,26-25,-1 0,26-24,24 24,-25 0,25-24,-25-1,0 25,-24 0,-1 1,-24-1,-26 25,1-25,0 25,0 0,-25 0,25-25,24 0</inkml:trace>
  <inkml:trace contextRef="#ctx0" brushRef="#br0" timeOffset="246358.0908">11162 10641,'0'0,"0"0,0 0,0 0,0 0,0 0,0-25,25 25,0 0,-25-24,25-1,-1 25,26-25,0 0,-1 0,1 1,-1-1,26 0,-26 0,26-24,-1 24,1 25,-1-50,0 25,1 25,24-24,-24-1,24 0,0 25,0-25,0 25,1 0,24 0,-25 0,25 0,-25 0,25 0,-25 25,1-25,24 25,-25 0,25-25,-25 0,25 24,0-24,-25 25,25-25,25 0,-25 0,0 25,25-25,0 0,0 25,-25-25,49 0,-49 25,25-25,0 24,0-24,0 25,0-25,-25 25,24-25,-24 25,0-25,25 25,-50-25,1 24,24-24,-50 25,25-25,-24 25,-1 0,-24-25,-1 25,1-25,-25 24,0-24,-1 25,1-25,0 0,-25 0,0 0,0 0,0 0,0 0,0 0,0 0,0 0,0 0,0 0,0 0,25 0,-25 0,0 0,25 0,-25 0,24 0,-24 0,25 0,0 0,-25 0,25 0,-25 0,25 0,-25 0,0 0,0 0,24 0,-24 0,0 0,0 0,0 0,0 0,25 0,-25 0,0 25,0-25,0 0,25 0,-25 0,0 0,0 0,0 0,0 0,0 0,0 0,0 0,0 0,0 0,0-25,-25 25</inkml:trace>
  <inkml:trace contextRef="#ctx0" brushRef="#br0" timeOffset="247568.1601">8781 1687,'0'0,"0"-25,0 25,0 0,0 0,-25 25,25 0,0-1,0 26,0 24,0 1,0-1,-25 50,25 0,0 0,0 0,0 0,-25 0,25 0,0-49,0 24,0-49,0-1,-24-24,24 0,24 0,-24-25,0 0,25-25,-25 0,50 0,-1 0,-24 1,50 24,-1 0,-24-25,24 50,1-25,-26 0,26 24,-26-24,1 25,-25-25,-1 0,1 0,0-25,0 1,-25-1,25-25,-25-24,24-1,-24-24,25 0,-25-25,0 0,25 25,-25-1,0 1,0 25,0-1,0 26,0-1,0 25,0 1,-25-1,0 0,1 25,-26 0,-24 0,-1 0,1 0,-25 0,24 0,-24 0,49 0,-24 0,49 0,0 0,25 0,0 0,25-25,0 25</inkml:trace>
  <inkml:trace contextRef="#ctx0" brushRef="#br0" timeOffset="249871.2918">21109 10492,'0'0,"49"-24,-24-1,0 25,25-50,-1 50,1-49,-1 49,1-25,24 0,-24 0,0 25,-1-25,-24 25,25 0,-25 0,-1 0,1 0,0 0,-25 0,0 0,0 25,0-25,0-25,0 25,0-24,25-1,-25 0</inkml:trace>
  <inkml:trace contextRef="#ctx0" brushRef="#br0" timeOffset="250167.3087">21754 9847,'-25'25,"25"-25,0 25,0 0,25 0,24-1,-24-24,25 25,-1-25,1 25,0 0,-26 0,1 0,0-1,-25 1,0 25,-25-25,0 24,1 1,-1-25,0 24,-25 1,26-25,24-1,-25-24</inkml:trace>
  <inkml:trace contextRef="#ctx0" brushRef="#br0" timeOffset="250496.3275">21654 9252,'25'50,"-25"-25,0 24,25 1,-25 24,25-24,-25-1,25 1,-25-25</inkml:trace>
  <inkml:trace contextRef="#ctx0" brushRef="#br0" timeOffset="250852.3479">21605 9227,'0'-24,"25"-1,-25 0,49 25,-24 0,0-25,25 25,-26 0,26 0,0 25,-26-25,26 25,-25 24,0 1,24 0,-49-26,25 51,0-26,-25-24,25 25,-25-25,0-1,0 1,-25 0,0-25,0 25,-24-25,-26 25,26-1,-1-24,-24 25,49 0,-25 0</inkml:trace>
  <inkml:trace contextRef="#ctx0" brushRef="#br0" timeOffset="320926.3556">12626 6772,'0'24,"24"1,1-25,0 0,25-25,24 1,-24-1,24-25,-24 1,-1-1,-24-24,0 49,-25-50,0 26,-50 24,1 25,-1 0,-24 25,-1 24,26 26,-1-1,25 25,0 1,25-1,0 0,25-24,0-1,25 0,-1-49,26 0,-26-25,1 0,-1-25,1 0,-25-24,24-26</inkml:trace>
  <inkml:trace contextRef="#ctx0" brushRef="#br0" timeOffset="321867.4097">13146 6697,'0'25,"0"0,25 24,0 1,0-25,25 25,-26-1,1 1,0-25,0-1,0-24,-25 0,24-24,1-1,-25-25,25-24,0 24,-25-49,0 24,25 26,-25-26,0 51,0 24,0 0,24 24,1 26,-25-25,50 24,-25 1,24-25,1 0,-1-1,1-24,0-24,-1-1,1-25,-25 1,-1-1,-24-24,0 49,-24-25,-26 25,0 1,1 48,-1 26,-24 0,49 24,-25 25,1 0,49 1,0-1,0-25,25 26,-1-51,1 1,25-1,-1-49,-24 0,25-24,-25-1,-1-25,26 1,-50-26,25 26,0-51,-1 26,1-1,-25 1,25 24,-25-24,50 24,-50 26,24-1,1 25,0 0,-25 25,25-1,-25 26,0 0,25 24,-25-24,0 24,0-24,0 24,0-49,0 0,0 0,24-25,1-25,0-25,0 1,25-1,-26-25,26 1,-25 49,0-24,24 24,-49 25,25 25,0 24,0-24,-25 49,24-24,1 0,-25-1,25 1,0-25,0 0,-1-50,1 0</inkml:trace>
  <inkml:trace contextRef="#ctx0" brushRef="#br0" timeOffset="322647.4543">15304 6548,'0'0,"-24"0,-1 0,0 0,0 0,0 25,1 0,-1 0,25 0,0 24,0-24,25 0,-1 0,1-1,0 1,0-25,0 0,-1 0,1-25,0 1,0-26,0 0,0 1,-1-50,1 24,-25-24,25 0,-25 0,25-1,-25 1,0 25,25-26,-25 51,0-1,0 1,0 24,0 0,0 0,0 25,-25 25,25 0,0 49,0-24,0 49,-25 0,25 25,0 25,0-25,0 25,0 0,0 0,0-25,25 0,-25-25,0 0,25 0,-25-49,24 24,-24-24,25-25,0 24,-25-24,0-25,0 0,0 0,0 0,0-25,0 25,0-24,0-1,-25 0,50-25</inkml:trace>
  <inkml:trace contextRef="#ctx0" brushRef="#br0" timeOffset="323034.4765">14734 6003,'25'0,"-25"0,0 25,0-25,0 49,0 1,-25 24,25-24,-25 24,25-24,0 24,0 1,0-26,0 1,0-25,0-25,0 0,25-25</inkml:trace>
  <inkml:trace contextRef="#ctx0" brushRef="#br0" timeOffset="323225.4874">14908 5755,'0'0,"0"24,0 26,-25 0,25 49,0-25,0 50,25-49,-25 24,24-25,-24 1,25-26,-25-24,25-25,-25 0</inkml:trace>
  <inkml:trace contextRef="#ctx0" brushRef="#br0" timeOffset="323415.4983">14610 6251,'-25'49,"25"-24,25 0,0-25,49 0,-24 0,24-25,-24 25,-1-49,1 24,-25 0,0 0,-50 25,25 0</inkml:trace>
  <inkml:trace contextRef="#ctx0" brushRef="#br0" timeOffset="323533.505">14858 6375,'25'49,"0"-24,-1 0,26 0,-25-50,24 25,1-25,-25 0,24-49</inkml:trace>
  <inkml:trace contextRef="#ctx0" brushRef="#br0" timeOffset="323926.5275">16024 6028,'25'0,"-25"0,24-25,1-25,-25 1,50-1,-25 0,-1-24,1 49,-25-25,25 26,0-1,-25 25,0 0,0 25,-25 24,25 26,-25-1,0 1,25 49,-24-25,-1 0,25 0,-25 0,0-24,25-26</inkml:trace>
  <inkml:trace contextRef="#ctx0" brushRef="#br0" timeOffset="324084.5365">15974 6672,'0'0,"0"0,0 0,25 0,0 25,-25-25,25 0,-1 25,1-25,0 0,0-25,24 25,-24-49</inkml:trace>
  <inkml:trace contextRef="#ctx0" brushRef="#br0" timeOffset="324362.5524">16570 5283,'0'25,"0"0,0 0,0 24,0-24,0 0,0 25,0-1,0-24,0 0,24 24</inkml:trace>
  <inkml:trace contextRef="#ctx0" brushRef="#br0" timeOffset="324736.5738">16743 6226,'-25'25,"25"-25,-24 25,24-1,0 1,24 0,-24 0,25 0,25 24,-1-24,1 0,0 0,-26-1,1 26,-25-25,-25 0,1-25,-26 24,0 1,1-25,-1 25,25-25,25 0,0 0,25-25</inkml:trace>
  <inkml:trace contextRef="#ctx0" brushRef="#br0" timeOffset="325529.6192">17438 5482,'-25'-50,"0"25,0-49,-49 24,24 1,-49-26,25 26,-50-1,-25 1,25-1,-50 0,0 26,-49-26,25 0,-50 25,-25 1,25-1,-50 25,1 0,-1 0,0 25,1 24,-1 1,25 24,0 1,0 24,50 25,0-25,24 25,51 25,-1-25,50 25,-1 0,76 0,-1-1,50 1,-1-25,76 25,-1 0,50-25,-1 0,51 25,74-25,-25 0,25 0,-1-25,26 0,25-24,-1-26,25 1,-49-50,49 0,1-25,-1 0,0-24,0-26,-24-24,-1 0,-24-25,0-25,-50 0,-50 0,0 1,-49-26,-49 0,-51 1,-24 24,-50 0,-49 0,-26 25,-24 0,-49 25,-26 24,26 26,-26-1,1 25,24 25,50-24,0 48,50-24,24 0</inkml:trace>
  <inkml:trace contextRef="#ctx0" brushRef="#br0" timeOffset="326060.6496">18405 5804,'0'25,"25"-25,-25 0,25-25,-1 0,1-24,-25-1,25-24,0-1,0-24,-25 25,25-1,-1 26,-24-1,0 25,25 25,-25 25,25 25,-25 24,25 25,-25 1,25-26,-1 50,-24-50,25 26,-25-51,25 1,-50-25,0 0,25-50,-49 25,24-50,-25 1,1-1,24 0,-25-24,50 24</inkml:trace>
  <inkml:trace contextRef="#ctx0" brushRef="#br0" timeOffset="326273.6616">18926 5407,'25'0,"-50"50,25-25,-50 0,26 24,-26-24,25 25,0-1,1-24,24 0,0 0,24-1,26-24,0 0,-1 0,1-24</inkml:trace>
  <inkml:trace contextRef="#ctx0" brushRef="#br0" timeOffset="327004.7036">19149 5407,'-25'25,"25"0,-24 25,-1-1,25-24,0 0,0 24,0 1,25-25,-1 0,1-25,0 24,0-24,24-24,-24 24,25-25,-25 0,-1 0,-24-24,25 24,-25-25,-25 50,25-25,-24 25,-1 0,0 25,0-25,25 25,-25 0,25 0,0-1,25 1,0-25,0 0,24 0,-24 0,0-25,0 25,0 0,-1 0,1 0,-25 25,0 0,0 0,25 49,-25 1,0-1,0 1,25 24,-25-25,0 25,25-49,-25 24,0-24,0-25,0-25,0-25,0-25,0-24,0 0,-25-50,25 0,0-25,0 25,0 24,0 1,0 25,0-1,25 75,0 0,-25 0,24 25,1 25,-25-1,0-24,0 25,0-1,0-49,0 0,0 0,0-49,0-1</inkml:trace>
  <inkml:trace contextRef="#ctx0" brushRef="#br0" timeOffset="327408.7267">19769 4961,'25'0,"-25"0,25 25,0 24,-25 1,0 24,25 1,-1-1,-24 1,0-1,0-24,0-26,0 1,-24-25,24 0,-25 0,25-25,-25-24,25 24,0-25,0 50,25-24,-25-1,25 50,-1-25,-24 24,25 1,-25 25,0-1,0-24,25 25,-25-1,0-24,25 0,0 0,-1 0,1-1,0 1,-25 0,0 0,-25 0,0-25,-24 25,24-25,0 0,0 0</inkml:trace>
  <inkml:trace contextRef="#ctx0" brushRef="#br0" timeOffset="377248.5773">10046 13146,'0'25,"0"-25,50 25,-26-25,26 0,24 0,26 25,48-25,26 0,24 0,75 0,50 25,24-25,25 25,50-1,24 1,50 25,25-25,25-1,-25 1,49 0,-49 0,0-25,-25 25,-24-25,-76 0,-48 0,-51 0,-49 0,-49 0,-50 0,-50 0,-74-25,-50 0,-25 0,-74 0,-25 1</inkml:trace>
  <inkml:trace contextRef="#ctx0" brushRef="#br0" timeOffset="377850.6116">10269 15081,'25'50,"-25"-50,25 25,24-1,1-24,24 25,1-25,49 25,49-25,1 0,49 25,50-25,25 25,24-25,50 0,75 0,-25 0,49 0,0 0,25 0,25-25,0 25,-50-25,-49 25,24 0,-49 0,-49 0,-51 0,-74 0,-24 0,-75 0,-25 0,-99-25,-49 0,-51-49,-48 24</inkml:trace>
  <inkml:trace contextRef="#ctx0" brushRef="#br0" timeOffset="378271.6359">12129 12278,'50'50,"-25"24,0 26,0 24,-1 49,1 26,-25 24,25 0,-25 50,0 0,-25 0,25 0,0-1,-25-24,25-24,-24-26,24-24,0-50,24-50,-24-24,50-75,-25-49</inkml:trace>
  <inkml:trace contextRef="#ctx0" brushRef="#br0" timeOffset="378572.6531">14064 12601,'25'173,"-25"-24,0 74,0 1,0 24,0 25,0-1,0 26,-25-25,25 0,0-25,0 0,25-50,-25-49,0-25,25-49,-25-51,25-48,-1-76</inkml:trace>
  <inkml:trace contextRef="#ctx0" brushRef="#br0" timeOffset="378858.6694">16321 12601,'50'124,"0"74,-25 1,-1 24,1 25,-25 25,0 0,0 0,0-1,-25 1,1-25,24-49,-25-26,0 1,-25-75,25-49,-24-1,-26-73,1-26</inkml:trace>
  <inkml:trace contextRef="#ctx0" brushRef="#br0" timeOffset="379555.7093">12898 14139,'0'24,"0"-24,0 0,25 0,-25-24,25-1,0 0,0-25,-1 1,1 24,25 0,-25 0,-1 1,-24-1,25 0,-25 25,0 0,0 0,0 25,0 0,0-1,0 26,0-25,0 49,-25-24,25 24,0-24,0-1,0 26,-24-25,24-1,-25 1,25-25,0-1,0 1,-25 0,25-25,0 25,-25-25,25 0,0 0</inkml:trace>
  <inkml:trace contextRef="#ctx0" brushRef="#br0" timeOffset="379834.7253">12849 14734,'-25'0,"0"0,0 0,25 0,0 0,0 0,0 0,25 0,0 0,0 0,24 0,1 0,0 0,24 0,0 0,-24 0,0 0,-1 0,1 0,-25 0,0 0,-25 0,24 0,-24 0,0-25,25 0,-25 1</inkml:trace>
  <inkml:trace contextRef="#ctx0" brushRef="#br0" timeOffset="380425.7591">14759 13915,'0'0,"0"25,0-25,-25 25,25-25,0 50,0-26,0 26,0-25,0 24,25 1,-25 0,0-1,0 26,0-50,25 24,-25-24,0 25,0-26,0-24,24 25,-24-25,0 0,-24-25</inkml:trace>
  <inkml:trace contextRef="#ctx0" brushRef="#br0" timeOffset="381135.7997">14833 13866,'-25'0,"25"0,0 25,0-25,0 0,25 0,0-25,0 25,24-25,1 25,0-25,24 25,-24-25,-1 25,26 0,-26 0,1 25,-25-25,24 25,-24 25,0-1,0-24,0 49,-25-24,24 24,1 1,-25-26,25 26,-25-25,25 24,-25-24,25-1,-25 1,-25-25,25-1,-25 1,25 0,-25-25,0 25,-24-25,24 0,-25-25,26 25,-26 0,-25-25,51 25,-51 0,26-25,-1 25,0 0,1 0,24 0,-25 0,26 0,-1 0,0 0,0 0,25 0,-25 0,25 0,-24 0,-1 0,25 0,0 0,0 25,0-25,-25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4T18:03:53.23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5184 2084,'-25'0,"25"0,0 24,0-48,0 24,0 0,25-25,-25 0,25 25,-25-25,50 0,-26 1,1-1,0 25,25-25,-1 0,1-24,-1 24,26 0,-1 0,1 0,-1 1,1-1,24 0,0 25,0-25,0 0,1 25,24-25,-25 25,25 0,0-24,0 24,0 0,25 24,-25-24,0 0,25 25,-1-25,1 25,0-25,0 25,25 0,-26 0,26-1,-25 1,25 0,-1-25,1 25,-25 24,24-24,1 0,0 0,-1-25,1 25,-1-1,1-24,-25 0,0 25,-25-25,25 0,-50 0,0 25,0-25,-24 0,-26 0,1 25,-1-25,1 0,-25 0,0 0,-25 0,24 0,-24 0,0 0,0 0,0 0,0 0,0 0,0 0,0 0,0 0,0 0,0 0,0 0,0-25,0 25,0 0,0 0,0 0,0 0,0 0,0 0,25 0,-25-25,25 25,0-25,0 1,-1-1,26 0,-25-25,25 26,-26-26,1 25,25 0,-50 1,25-1,-1 25,-24 0,0-25,0 25,0 25,0 0,0-1,0 1,0 0,0 0,0 0,0-1,0 1,0-25,25 25,-25-25,0 0,0 0,0 0,0 0,0 0,0 0,0 0,0 0,0 0,0 0,0 25,0-25,0 0,0 0,0 0,25 0,-25 0,0 25,0-25,25 0,-25 24,0-24,25 0,-1 25,1-25,0 0,25 0,-1 0,1 0,24 0,1 0,-1 0,25 0,25-25,-24 25,48 0,1-24,0 24,0-25,24 25,1-25,0 0,24 0,25 25,-24-24,-1-1,1 0,24 0,-25 0,26 1,-26 24,25-25,-24 0,24 0,0 25,0-25,26 25,-26 0,0 0,0 0,0 0,-24 25,24-25,-49 25,-1-25,1 25,-25 0,-25-25,0 49,-25-24,0-25,-24 25,-1 24,-24-24,-1 0,-24-25,25 25,-25-25,-25 0,24 0,-24 0,0 25,0-25,0 0,0 0,0 0,0 0,0 0,0 0,0 0,0 0,0 0,0 0,0 0,0 0,0 0,0-25,-24 25,24 0,0-25</inkml:trace>
  <inkml:trace contextRef="#ctx0" brushRef="#br0" timeOffset="19606.1214">12129 13047,'0'0,"0"0,0 0,0-25,0 25,0 0,0 0,-24 25,24-25,-25 25,25-25,0 0,0 0,-25 0,25 0,0 0,0 0,0 25,0-25,0 0,0 0,0 0,0 0,0 0,0 25,0-1,0 1,-25 0,25 25,0-25,-25 49,25-24,0-1,-24 1,24-1,-25 1,25-25,-25 0,25-1,0 1,0 0,0-25,0 0,0 25,0-25,0 0,0 0,0 0,0 0,0 0,0 0,0 0,0 0,0 0,-25-25,25 25,0 0,0 0,25-50</inkml:trace>
  <inkml:trace contextRef="#ctx0" brushRef="#br0" timeOffset="20675.1826">12849 13419,'0'0,"0"0,0-24,0 24,0 0,0 0,0 0,0 0,0 0,0 24,0-24,0 0,0 0,0 25,0-25,0 25,0 0,0 0,-25-1,25 1,0 25,0-1,0 1,-25 0,25-26,0 26,0 0,0-1,-25-24,25 0,0 0,0-25,0 0,0 24,0-24,0 0,0 0,0 0,0-24,0 24,0 0,0-25,0 25,0 0,0 0,0-25</inkml:trace>
  <inkml:trace contextRef="#ctx0" brushRef="#br0" timeOffset="21808.2474">13618 13667,'0'0,"0"0,0 0,0 0,0 0,0 25,-25-25,25 25,0-25,0 0,0 0,-25 25,25-25,0 0,0 25,0-25,0 49,0-24,0 25,0-1,-25 1,25-1,0 1,0 0,-24-26,24 26,0-25,0 0,0-25,0 0,0 0,0 0,0 0,0 0,0 0,0 0,0 0,0 0,0 0,0 0,0 0,0 0,0 0,0 0,0 0,0-25,0 25</inkml:trace>
  <inkml:trace contextRef="#ctx0" brushRef="#br0" timeOffset="24414.3965">6449 3150,'0'0,"0"0,0 0,0 0,0 0,0 0,25 0,-25 25,0 0,-25 0,25 24,0 1,-25 49,25-25,-24 26,24-1,-25 0,25 0,-25 1,25-26,0 0,0 1,0-50,0-1,0 1,0-25,25 0,0 0,-25-25,24 1,1-1,25-25,-25 25,24 1,-24-26,49 50,-24-25,0 25,-1 0,26 0,-26 0,1 25,0-25,-1 0,-24 25,25-25,-50 25,24-25,1 24,-25-24,0 0,25 0,-25 0,0 0,0 0,0 0,25-24,-25-1,0-25,0 1,0-1,0-24,0-1,0 1,0-26,0 26,-25 0,25 24,0 0,-25 1,25-1,0 25,0 25,-25-24,25 24,-24-25,24 25,-25-25,25 0,-25 0,0 1,0-1</inkml:trace>
  <inkml:trace contextRef="#ctx0" brushRef="#br0" timeOffset="24924.4256">6598 2828,'-25'25,"0"-25,25 24,-24-24,24 25,0-25,0 0,24 25,1 0,0-25,25 0,-1 0,1 0,-1 0,26 0,-1 0,1 0,-26 0,26 0,-26 0,1 25,-25-25,0 24,-1 1,-24 0,0 25,0-1,-24 1,24-1,0 1,0 24,-25 1,25-1,0 1,0-26,0 1,0 0,0-1,0 1,0-1,0-24,0 25,0-25,0-1,0 1,0 0,0-25,0 0,0 0,0 0,0-25,0 0,0 1,0-1</inkml:trace>
  <inkml:trace contextRef="#ctx0" brushRef="#br0" timeOffset="28483.6291">16619 15205,'0'0,"0"0,-25-25,25 25,0-24,0-1,0 0,0 0,0 0,0-24,-24-1,24 25,0-24,0 24,-25 0,25 0,0 1,0 24,0 0,0 0,0 24,25 26,-1-25,1 0,0 24,25 1,-26-1,1-24,25 25,-25-25,-1-1,-24 1,0-25,0 0,0-25,-49 1,24-1,0-25,-24 25,24 1,-25-1,25 0,1 0,-1 25,25 0,0 0,0 0,25 0,-1 0,1-25,25 25,-25-24,-1 24,1-25,0 25,0-25,-25 25,0 0,0 0,25 0,-25 25,-25-25,25 25,0 24,-25 1,25-25,-25-1,25 26,0-25,-25 0,25-1,0-24,0 25,0-25,0 0,0 0,0 0,0 0,0 0,0 0,0 0,0 0,0 0,0 0,-24 0,24 0,0-25</inkml:trace>
  <inkml:trace contextRef="#ctx0" brushRef="#br0" timeOffset="40174.2963">22448 4762,'0'-24,"0"-1,0 25,0 0,0 0,-25 0,25 25,-24-1,-1 26,0 0,0 24,-24 1,-1-1,0 25,1 0,-1-24,1-1,-1 1,25-26,0-24,25-25,0 0</inkml:trace>
  <inkml:trace contextRef="#ctx0" brushRef="#br0" timeOffset="40452.3138">22275 4862,'24'-50,"1"25,-25 0,25 1,-25 24,0 0,0 24,0 1,25 0,-25 25,25-1,-1 26,26-1,0 25,-26-24,26-1,0 1,-26-1,1-24,0-26,0 1,0 0,-25-25,0 0,25-25</inkml:trace>
  <inkml:trace contextRef="#ctx0" brushRef="#br0" timeOffset="40973.3436">21977 5705,'0'0,"-25"0,25 0,0 0,0 0,0 0,0 0,0 0,-25-25,25 25,0 0,0 0,0 0,25 0,0 0,0 0,0 0,24-25,1 25,-25-24,24 24,1-25,-1 25,-24-25,25 0</inkml:trace>
  <inkml:trace contextRef="#ctx0" brushRef="#br0" timeOffset="41520.3749">22126 5680,'0'25,"0"0,0 0,0 24,0 1,0 0,0-1,0 1,0-1,0 1,0 0,0-1,0-49,0 25,0 0,0-25,0 0,25 0,-25 0,0 0,0-25,24 25,1 0,-25 0,50 25,-25-25,-1 25,26-25,-25 24,24-24,-24 0,0 0,0-24</inkml:trace>
  <inkml:trace contextRef="#ctx0" brushRef="#br0" timeOffset="41884.3955">22448 5779,'0'-24,"0"24,0 0,0 0,0 0,0 24,0 26,0 0,0-25,25 49,-25-24,0-1,0 26,0-26,0-24,0 0,0 0,0-25,0 0</inkml:trace>
  <inkml:trace contextRef="#ctx0" brushRef="#br0" timeOffset="42530.4326">22721 5730,'0'0,"0"0,0 0,0 0,0 0,0 0,0 0,0 0,0 0,-25 0,25 0,-25 0,1 0,-1 0,0 0,0 0,0 0,1 25,-26-25,50 0,-25 0,0 0,25-25</inkml:trace>
  <inkml:trace contextRef="#ctx0" brushRef="#br0" timeOffset="108165.1867">19224 3398,'0'0,"24"0,-24 0,0 0,0 25,-24-25,24 0,-25 25,25 0,-25-1,25 26,-25 0,25-1,-25 51,25-26,0 25,-24-24,24-1,0 0,0 1,0-26,24-24,-24 0,25 0,-25-25,25 0,0-25,0 25,-1-25,-24 25,25 0,25 0,-25 0,-1 0,26 25,0 0,-1 0,1-1,0-24,-26 25,26 0,-25 0,24-25,-49 25,25-25,0 24,-25-24,25 0,-25 0,0 0,25 0,-25-24,24-1,-24-25,0 1,25-26,0 1,-25-50,25 25,-25-25,0 0,0 24,0 1,0-25,0 50,0-1,-25 26,25-1,-25 25,0 0,-24 1,24 24,-25 0,1 0,-1 24,-24 1,24 0,-24 0,24 0,0-1,1-24,-1 25,25 0,1-25,-1 25,25-25,0 25,-25-50,25 25,0 0,0 0,0 0</inkml:trace>
  <inkml:trace contextRef="#ctx0" brushRef="#br0" timeOffset="445217.465">9426 9699,'0'-25,"0"25,25 25,-50-1,50 1,-25 0,0 25,0-1,0 26,0-26,0 26,0-1,24 1,-24-1,0-24,0 24,0-24,0-1,0-24,-24 0,24 0,0-25,-25 0</inkml:trace>
  <inkml:trace contextRef="#ctx0" brushRef="#br0" timeOffset="445472.4796">9277 10393,'0'25,"0"0,0 24,25-24,-25 25,25-1,-25 1,24 0,1-26,0 1,0-25,0-25,-1 1,1-26,0 0,0 1,0-26,24 26,-49-1,25 25,-25-24,25 24,-25 0</inkml:trace>
  <inkml:trace contextRef="#ctx0" brushRef="#br0" timeOffset="446626.5456">12849 4986,'0'0,"0"0,-25 0,25 0,-25 0,25 25,-25-1,1 1,-1-25,0 25,25 25,-25-26,0 26,1-25,24 0,-25-1,25 1,-25 0,25-25,0 0,0 0,0 0,0-50,25 26,0-26,-25 0,49-24,-24 0,0-1,0 1,24-1,-24 26,0-1,-25 25,25 0,-25 25,24 0,1 25,-25 25,25-1,0 1,-25 25,25-26,-25 26,24-1,1-24,-25-1,25 1,-25-1,25-24,-25 0,0 0,0-25,0 0,0 25,0-25,0 0,0-25,0 25,-25 0,0-25</inkml:trace>
  <inkml:trace contextRef="#ctx0" brushRef="#br0" timeOffset="447723.6084">12601 5507,'0'24,"0"-24,25 0,-25-24,24 24,-24 0,25 0,-25 0,25 0,-25-25,25 25,-25 0,0 0,25 0,-25 0,0 0,-25 25,25-25,-25 0,25 24,0-24,-25 25,25-25,0 25,0 0,0 0,0-1,0 1,0 0,0 0,0 0,0-1,0 1,0 25,0-25,0-25,0 25,0-1,0 1,0 0,0 0,0 0,0-25,0 24,0 1,0-25,0 0,0 0,25 0,-25 0,25 0,0-25,-25 25,24-24,1 24,-25 0,25 0,0 0,-25 0,0 0,0 0,0 0,0 0,0 0,25 0,-25 0,0 0,0 0,0 0,0 0,0 0,0 0,24 0,-24 0,0-25,0 25,0-25,0 0,0-24,0 24,0 0,0-25,0 1,0 24,0 0,0 0,0 0,0 25,0 0,0-24,0 24,0 0,0 0,0 0,0 0,0 0,0 0,0 0,0-25,0 25,0 0,0 0,25-25,0 25,0-25,0 25,-1 0,26 0,-25-25,24 1,-24-26,0 0</inkml:trace>
  <inkml:trace contextRef="#ctx0" brushRef="#br0" timeOffset="547259.3015">17983 10269,'0'0,"0"0,0-25,0 25,0 0,-24 25,-1-25,0 0,0 25,0-25,1 0,-1 25,0-25,0 0,0 25,25-1,-24 1,24-25,0 50,0-25,0-1,0 1,24 25,1-1,-25-24,25 0,0 0,0 0,-1-1,1 1,0-25,0 0,0-25,-1 1,1-1,0 0,0-25,-25 1,49-26,-49 51,25-51,0 26,-25-1,0 0,25 26,-50-26,25 25,0 25,0 0,-25-25,0 25,25 0,-24 0,-1 0,25 0,0 0,0 0,-25 0,25 0,0 0,0 0,0 0,25 0</inkml:trace>
  <inkml:trace contextRef="#ctx0" brushRef="#br0" timeOffset="549310.4188">5407 13469,'0'0,"0"0,0-25,0 0,-24 1,24-26,-25-24,0-1,0 1,-24-26,-1 1,-24 0,24-25,-24 25,-1 0,1-1,-26 1,26 0,24 24,-24 1,24 0,1 24,-1 0,25 26,-24-26,49 25,-25 25,25 0,-25-25,25 25,0 0,-25-24,25 24,0-25,0 0,0-25,0 1</inkml:trace>
  <inkml:trace contextRef="#ctx0" brushRef="#br0" timeOffset="549925.454">3473 9922,'-50'-75,"0"1,-24 24,0 26,-26 24,1 24,0 26,-25 0,25 49,-1 0,26 50,0 25,24-1,25 1,50 24,25-24,-1-25,75-25,0-25,25-49,0-26,25-24,-26-49,26-26,-25-24,-25 0,-25-50,-24 0,-51 0,-24-24,-49 49,-26-25,-49 50,0 24,-49 26,-1 49,0 25,1 24,-26 26,26 24</inkml:trace>
  <inkml:trace contextRef="#ctx0" brushRef="#br0" timeOffset="550601.4926">1017 12055,'0'0,"-50"-99,50 99,-74-50,24 50,26 0,-26 25,-24 0,24 49,0 25,26 1,-1 24,0 0,50 25,0-25,24 0,1-50,49 0,-25-24,26-50,-1-50,0 1,-25-50,1-1,-26-48,-24-1,-25 0,-25 0,-24 0,-1 50,-24 0,-25 49,24 50,-24 25,25 25,24 49,0 25,1 0,49 25</inkml:trace>
  <inkml:trace contextRef="#ctx0" brushRef="#br0" timeOffset="551246.5294">2406 14362,'-99'0,"0"0,24 25,1 24,-1 1,26 24,24 26,25-26,25 25,24-24,26-1,24 0,25-49,0-25,25-25,-25-24,0-26,-25 1,0-25,-49 0,-25-25,-25 24,-25 1,-25 25,-49-1,0 26,25-1,-26 25,26 25,24 0,25-25,25 25,25-24,25-1</inkml:trace>
  <inkml:trace contextRef="#ctx0" brushRef="#br0" timeOffset="551782.5602">3572 12179,'-25'-25,"25"25,-25-25,0 50,1-25,-26 50,0 0,26 24,-1 25,0 0,25 25,25 0,0-24,49-26,-24 0,49-24,0-50,0-25,1-24,24-26,-50 1,25-25,-49-25,-1 0,-24 0,-50 0,1 24,-51 1,1 25,-1 24,-49 25,50 0,-25 50,-1 0,26 0,0 24,24 1,0 0</inkml:trace>
  <inkml:trace contextRef="#ctx0" brushRef="#br0" timeOffset="552876.6228">2034 10666,'0'25,"-25"0,0-1,1 26,-26-25,0 24,1 26,-26-26,1 26,24-26,1 1,-1 0,0-25,50 24,-24-49,24 25,0 0,0-25,0 25,0-25,0 24,0-24,0 25,0 0,0-25,24 25,-24 0,25-1,0 1,-25 25,25-25,0 24,-1 1,1-25,0-1,0 1</inkml:trace>
  <inkml:trace contextRef="#ctx0" brushRef="#br0" timeOffset="553244.6438">1488 13246,'-25'-25,"25"0,0 0,25 25,0 25,25 25,-1-1,1 26,0-1,-1 25,1-24,-1-1,1 1,-50-51,25 26,24-50,-49-25,25 0,25-24</inkml:trace>
  <inkml:trace contextRef="#ctx0" brushRef="#br0" timeOffset="553481.6574">2952 13519,'25'-25,"-1"-50,26 26,0-26,24 1,-24-25,-1 24,1 1,-25 24,-1 1</inkml:trace>
  <inkml:trace contextRef="#ctx0" brushRef="#br0" timeOffset="569449.5706">5159 13370,'0'49,"0"1,0 49,0-49,0 49,0-49,0-1,0-24,-24-50,24-24,0-51,0-24,-25-24,25-51,0 1,25-1,-25 1,0 49,0 50,-25 49,-25 50,-24 75,-1 73,-49 51,0 24,0 0,0-24,25-26,25-98,24-75,25-124,75-75,-1-98,51-51,-1-73,25-1,0 0,-25 75,-24 74,-51 100,-48 148,-51 124,-74 124,-24 149,-26 75,-49 74,25 0,0-25,49-75,25-73,50-150,25-173,74-174,24-124,51-148,49-100,0-50,25-74,0 75,-25 49,-25 124,-50 149,-73 223,-26 174,-99 149,-25 222,-49 51,0 123,-25 1,50 0,24-125,25-74,75-198,24-174,50-174,25-173,49-199,50-99,0-124,0-49,0 24,0 25,-24 100,-51 148,-49 149,-74 198,-25 224,-75 123,-25 125,1 74,-25 0,24 25,51-74,24-125,49-173,25-149,50-149,50-149,25-148,24-25,25-50,-25 0,0 99,-74 100,-25 148,-25 174,-74 199,-75 123,1 100,-26 49,1 0,49 25,0-124,50-99,49-149,50-124,50-198,49-100,25-74,25-50,0 1,-25 49,0 74,-50 149,-49 124,-74 174,-26 99,-49 100,0 48,0 26,0-50,50-49,24-125,75-124,24-123,51-125,48-74,-24-99,0-50,-124 397</inkml:trace>
  <inkml:trace contextRef="#ctx0" brushRef="#br0" timeOffset="570197.6135">8954 11137,'0'0,"0"-25,0 1,-24-26,-1 0,-25 26,25-51,-24 26,-1-26,1-24,-26 25,1-26,24-48,-24 48,-1-48,1 23,24 1,-24 0,24 0,-24 0,-1 0,26 25,-1-25</inkml:trace>
  <inkml:trace contextRef="#ctx0" brushRef="#br0" timeOffset="570915.6544">6325 7714,'-49'-25,"-1"25,-24 0,-1 50,1 49,24 0,-24 50,49 25,-25 0,50-1,25-24,25-25,24 0,1-74,49-25,0-75,0 0,0-74,-25-25,0 1,0-26,-49 25,-25 0,-25 0,0 50,-50 0,-24 25,-1 74,-24-25,25 50,-50-1,24 51,26-1</inkml:trace>
  <inkml:trace contextRef="#ctx0" brushRef="#br0" timeOffset="571482.6869">4986 9599,'-50'0,"25"0,-24 0,24 25,-25 0,25 49,1 1,-1 49,25-25,25 25,-1-25,26-24,49-1,-24-49,24-50,25 0,-25-49,0-25,-24 0,-1-26,-49 1,0 25,-50-25,-25 25,-24 25,0-1,-26 26,1 49,0 0,25 24,24 26,0 0,50 24,0 0</inkml:trace>
  <inkml:trace contextRef="#ctx0" brushRef="#br0" timeOffset="571910.7115">5507 10393,'0'0,"0"0,0 0,24 0,1 25,0 0,25 24,24 26,0-1,51 1,-26 24,25 0,25-25,-25 26,24-51,-48 26,24-26,-25 1,-25-25,-24-25,-50-25,25-25</inkml:trace>
  <inkml:trace contextRef="#ctx0" brushRef="#br0" timeOffset="572818.7634">6573 11336,'-25'0,"1"-25,24 25,-50 0,25 25,0 24,1 26,-1-1,0 25,25 25,25-24,0-1,24 0,1-25,24-24,1-25,-1-50,25-25,-24 1,-1-50,1-1,-51-24,1-24,0 24,-50 0,0 24,-24 1,-1 25,-24 24,24 25,-24 0,24 75,0-25,26 49,-1-24,0 24,25-24</inkml:trace>
  <inkml:trace contextRef="#ctx0" brushRef="#br0" timeOffset="573119.779">7169 10988,'0'-24,"0"24,24 0,1-25,0 25,25-25,-1 0,1 0,49 1,-25-1,1-25,-1 25,-24 1,-1-1,-49 0,25 25,-25 0</inkml:trace>
  <inkml:trace contextRef="#ctx0" brushRef="#br0" timeOffset="642016.7213">22870 11956,'0'0,"0"25,0-25,0 24,0-24,0 25,0-25,-25 0,25 25,0-25,-25 0,25 25,0-25,0 0,0 0,0 25,0-25,0 24,25-24,-25 25,0-25,0 25,0 0,0 25,25-26,-25 26,0 0,25 24,-25 0,0 1,25 24,-1 0,-24 25,25-25,-25 25,25-24,-25 24,0-25,25 0,-25 0,0-24,0-1,25 1,-25-26,0 1,24-1,-24-24,0 0,0 0,25 0,-25-1,0 1,0 0,25 0,-25 0,0-25,0 0,0 0,0 24,0-24,0 0,0 0,0 0,0 0,0 0,0-24,0 24,0-25,0 0</inkml:trace>
  <inkml:trace contextRef="#ctx0" brushRef="#br0" timeOffset="642971.7743">22895 14163,'0'0,"0"0,-25 25,25 0,-25-25,25 50,0-26,0 26,0 0,25-1,0 26,0-26,-1 1,26 0,-25-1,0-24,24-25,-24 0,0-25,0 0,-1-49,-24 0,25-26,-25 1,0 25,25-26,-25 1,0 25,-25 24,25 25,25 1,-50-1,25 0,0 0,0 25</inkml:trace>
  <inkml:trace contextRef="#ctx0" brushRef="#br0" timeOffset="643495.8059">23118 12378,'0'0,"0"24,0 1,0-25,0 25,0 0,0 24,0 1,-25 0,25-1,0 1,25-1,-25 1,0 24,0-49,0 0,0 25,25-26,-25-24,25 25,-25-25,0 0,0-25,0 25,0 0,0 0,0-24,0 24,0 0</inkml:trace>
  <inkml:trace contextRef="#ctx0" brushRef="#br0" timeOffset="643815.8242">23267 12973,'25'-25,"24"0,1 25,-25-25,24 1,-24-1,0 25,0-25,-25 25,0 0,0 0,0 0,0 0,0 25,0-25,-25-25,25 25,0-25,0 0,0-24,0-1,-25 1,0 24,25-25,-25 1,1-1,-1 25,-25 25,25-25,1 25,-1 0,0 25,0 0,25-25,0 25,0-25</inkml:trace>
  <inkml:trace contextRef="#ctx0" brushRef="#br0" timeOffset="644182.8452">23688 12353,'0'0,"0"25,0-25,0 0,0 0,0 0,0 0,0 0,25-25,-25 25,0 0,0 0</inkml:trace>
  <inkml:trace contextRef="#ctx0" brushRef="#br0" timeOffset="644350.8548">23763 12601,'0'25,"25"24,-25 1,0-1,0 26,0-1,-25-24,25 24,-25 1,0-26,25 26,-25-50</inkml:trace>
  <inkml:trace contextRef="#ctx0" brushRef="#br0" timeOffset="649854.1696">23887 12254,'0'0,"0"0,0 0,-25 0,25 24,0 1,25 0,-25 0,0 24,25 1,0 0,-1-1,-24-49,50 50,-25-25,-25-25</inkml:trace>
  <inkml:trace contextRef="#ctx0" brushRef="#br0" timeOffset="650234.1912">23862 12204,'-25'-25,"50"25,-25-25,0 25,25-25,0 25,0-24,-1-1,1 0,0 25,-25 0,25 25,-25-25,49 49,-49-49,25 75,0-25,0-1,-25-49,49 75,-49-75,0 74,0-74,0 50,0-50,-49 49,24-24,0-25,-24 0,24 0,25 25,-25-50,25 25,0 0,0 0</inkml:trace>
  <inkml:trace contextRef="#ctx0" brushRef="#br0" timeOffset="650711.2186">24358 12080,'0'0,"0"0,0 0,0 0,0 0,0 0,0 0,0 0,0 0,0 0,0 0,0 0,0 0,25 49</inkml:trace>
  <inkml:trace contextRef="#ctx0" brushRef="#br0" timeOffset="650900.2294">24482 12303,'0'0,"0"25,0-25,0 74,0-74,0 50,0-50,-25 99,25-49,-24-1,24 26,-25-26,25 1,-25 0,25-50,0 74</inkml:trace>
  <inkml:trace contextRef="#ctx0" brushRef="#br0" timeOffset="651411.2586">24879 11683,'0'0,"0"0,0 0,0 0,0 0,-50-25,50 25,-49 25,49-25,-75 25,75-25,-49 49,49-49,-25 75,25-1,0-24,25-1,0 26,24-26,1 26,-1-25,1-1,-50-49,75 50,-75-50,24 74,-24-74,0 0,-74 25,74-25,-75 25,26 0,24-50,-25 50,50-25,-74 0,74 0</inkml:trace>
  <inkml:trace contextRef="#ctx0" brushRef="#br0" timeOffset="653173.3594">24209 13494,'0'0,"50"25,-50-25,0 0,0 0,25 74,-25-74,0 74,0 1,0-26,-25 51,25 24,0 0,-25 0,25 25,-25 24,1-24,-1 25,0-1,0-24,-24 25,24-25,-50-25,1 0,-1-25,1 25,-25-50,-25 1,0-1,0-24,-25-1,0 1,-24-25,24 24,-25-24,-24 0,24 0,-24-25,-1 0,1 0,-26 0,26 0,0 0,-26 0,26-25,-1 0,1 0,-25 1,0-26,-1 25,26 25,-25-25,-1 0,1 1,0 24,0-25,-1 25,1-25,0 25,0 0,-25 0,24 0,1 0,-25 25,0 0,25-25,-25 24,0 1,24 0,-24-25,25 25,0-25,-25 0,25 0,-1 0,1 0,0 0,0-25,-1 25,1-50,0 26,0-1,-1 0,-24 0,0 0,25 1,-25-26,25 25,-25-24,25 24,-1-25,26-24,-25 24,24 1,1-1,24-24,-24-1,24 26,0-26,26 1,-1 24,25 0,0-24,0 24,24 1,1-1,0 25,25 1,-1-26,26 50,24-25,-25 25,25 0,1 0,24 25,24 25,1-1,0 1,0 24,24 1,1-1,0 1,-1 24,1-50,-1 1,-24 0,0-1,0-24,-25-25,0-25,-25 0,0-49,0 24,-24-24,-1-25,-24-1,24 26,-24-25,24 24,1 1,24 24,0 1,0 24,25-25,25 50,25-24,-26 24,26 0,0 0,24 24,0-24,-24 25,0-25,-26 0,26 25,-25-25,-25 25,25-25,-25-25,24 25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4T18:31:48.20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22051 15478,'0'0,"0"0,0 0,-24 0,24 0,0 25,-25 0,25 0,-25-1,0 1,25 25,-25 24,1-24,24-1,-25 26,0-1,25-24,-50 24,50-24,-24-1,-1 1,0 0,25-26,-25 26,25-50,-25 25,25 0,0-25,0 0,0 25,0-25,0 0,0 0,0 0,0 0,0 0,0 0,0 0,0 0,0 0,0 0,0 0,0 0,0 0,0 0,0 0,0-25,0 25,0-25,-25 0,25 0,0 0,0-24,0 24,0-25,0 26,0-1,0-25,0 25,0 25,0-24,0 24,0 0,0 0,0 0,0 24,0 1,-24 0,24 25,0-1,0-24,0 25,-25-26,25 26,0-25,0 0,-25-25,25 25,0-1,0-24,0 0,0 0,0 0,25 0,-25 0,0 0,25 0,-25-24,24-1,1 0,0 0,25 25,-25-25,-1 0,1 1,0 24,-25 0,0 0,-25 24,25-24</inkml:trace>
  <inkml:trace contextRef="#ctx0" brushRef="#br0" timeOffset="41987.4015">14610 2604,'0'0,"0"0,0 0,-25 0,25 0,-25-24,1-1,-1 0,0 0,-25 0,26 25,-1-24,0-1,-25 25,50 0,-49 0,49 0,0 0,0 0,-25 0,25 49,0-24,25 25,-25 24,0 1,0 24,-25 25,25 25,-25 0,25-1,-25 26,25 0,-49-1,49 1,-25-25,0 24,0-49,0 0,1 0,24-24,-25-26,25 1,-25-26,25-24,25-25,-25 0,25 0,24-25,-24 0,25 1,-1-1,26 25,-26-25,26 25,-26 0,1 0,-25 0,0 25,-1-25,1 25,-50-1,25 1,-24-25</inkml:trace>
  <inkml:trace contextRef="#ctx0" brushRef="#br0" timeOffset="44315.5346">14015 4192,'24'0,"-24"0,0 0,0 0,0 0,0-25,0 0,0 1,-24-1,-1 0,0 25,0-25,-24 0,-1 25,25 0,-49 0,24 25,-24 0,24-25,-24 50,-25-1,24 1,1-1,-1 26,1-26,-1 26,26-1,-1 25,1-24,-1 24,25-24,-24 24,-1-25,25 1,-24-1,24 0,-25 1,1-26,-1 26,-24-26,-1 1,1 0,-1-1,1 1,-25-1,24-24,-24 25,25-25,-26 0,26-25,0 24,-1 1,1 0,24-25,-24 25,24-25,25 25,-24-25,-1 0,25 0,0 0,1 24,-1-24,25 0,-25 0,25 0,0 0,0 0,-25 0,25 0,0 0,0 25,0-25,0 0,0 0,0 0,0 0,0 0,0 0,0-25,25 25,-25-24,0-1,25 0,0 0,-1-24,1 24,0 0,0-25,0 25,-1-24,1 24,0 25,-25-25,0 25,0 0,0 0,0 0,-25 25,25-25,-49 50,-1-26,25 26,-24 0,-1-25,0 24,1 1,24-25,-25-1,26 1,24-25,0 25,0-25,24 25,-24-25,25 0,0 25,25-25,-26 0,26 24,-25-24,24 25,-24-25,25 25,-25-25,-1 25,1-25,0 25,0-25,0 0,-25 24,25-24,-25 0,0 0,0 0,0 0,0 0,0 0,0 0,0 0,0 0,0-24,0 24,0-25,-25 0,25 0,0-24,0 24,0-25,0 1,0 24,0-25,0 25,-25-24,25 49,0-25,0 0,0 0,0 25,0 0,-25 25,25 0,0 0,0 0,0 24,-25 1,25-25,0 24,0-24,-25 0,25-25,0 0,0 25,0-25,0-25,25 0,-25 0,0 0,0 1,0-1,0 0,0 0,0 25,0 0,-25 25,1 0,-1 0,0-1,0 26,0-25,1 0,-1-1,0-24,25 0,0 0,25 0,0-24,-25-26,24 25,1-24,0 24,-25 0,25 0,-25 0,0 1,-25 24,25 24,-25-24,0 25,1 0,-26 0,25 0,0-25,25 0,0 0,0 24,25-48,0 24,25-25,-26 0,26 0,-25 0,0 25,-25-24,24 24,-24 0,-24 0,24 24,-25 1,0 0,0 25,25-26,-25 1,1 0,24 0,0-25,0 0,24-25,1 0,-25 0,25 1,-25-26,25 25,0 0,-25-24,0 49,0-25,0 25,0 0,0 25,-25-25,25 25,0 24,-25-24,25 0,0 0,0-25,0 24,0 1,0-25,0 0,0 25,0-25,0 0,0-25,0 25</inkml:trace>
  <inkml:trace contextRef="#ctx0" brushRef="#br0" timeOffset="45572.6066">14560 5358,'0'0,"0"-25,0 25,-24-25,24 25,-25 0,0 25,0-25,0 25,-24 0,24-1,-25-24,1 25,-1-25,25 25,-24-25,24 0,0 0,0 0,0 0,25 0,0 0,-24 0,24 0,0 0,0 25,0-25,0 49,0 1,0 24,0 1,0 24,0 25,-25 0,0 0,25 0,-25-25,0 25,25-24,-24-26,24 0,0 1,-25-25,25-1,0 1,0-25,25-1,-1-24,1 25,25 0,24-25,-24 0,24 0,1 0,-26 0,26 0,-26 0,1 0,-50 0,25 0,-25 0,-25 0,25 0,-50-25,26 0</inkml:trace>
  <inkml:trace contextRef="#ctx0" brushRef="#br0" timeOffset="46851.6795">13816 6375,'0'0,"0"0,25 25,-25-25,0 0,0 0,0 0,-25-25,25 25,0 0,-25 0,25 0,-49 0,49 0,-25 0,-25 25,1-25,-1 49,1-24,24 0,-50 24,1 1,24 0,-24-1,-1 26,1-1,0-24,-1 49,26-25,-26 26,-24-26,49 50,-24-50,0 26,24 24,-24-25,24 0,-24 25,24-25,0-24,-24 24,24-25,1 26,-1-26,-24-24,-1 24,26-24,-26-1,26 1,-1-1,-24-24,24-25,25 25,-24 0,24-25,0 25,0-25,0 0,25 0,-24 24,24-24,-25 0,25 0,0 0,-25 0,25 0,-25 0,25 25,-25-25,25 0,0 0,-25 0,25 25,0-25,-24 0,24 0,0 0,0 0,0-25,0 25,0-25,24 1,-24-1,25 0,-25 0,25 0,0-24,0 24,0-25,-1 26,1-1,0 0,-25 0,25 25,0-25,-25 25,0 0,-50 25,50 0,-50 0,26 24,-26-24,0 25,1-1,-1 1,25 0,0-26,1 1,-1 0,25 0,25-25,-25 25,49-25,-24 0,25 0,-1 25,26-25,-26 0,-24-25,25 25,-25 0,-1 25,-24-50,0 25,0 0,0-25,0 0,0 0,25-49</inkml:trace>
  <inkml:trace contextRef="#ctx0" brushRef="#br0" timeOffset="48629.7812">13816 6548,'25'-24,"-25"24,0 0,0 0,0 0,0 0,0 0,-25 0,25 0,-25 0,1 0,-1 0,25 0,-25 0,0 24,0-24,-24 25,24-25,-25 25,26 0,-26 24,-24-24,24 25,0 24,-24-24,24 24,-24 26,-1-1,26 0,-1 0,-24 25,24 0,1 0,-1 0,0 25,1 0,-1 0,25 0,-24-1,24 1,25 0,-50 0,26 25,-1-26,0 1,0 0,-24-25,24 0,-25 0,25 0,-24 0,-1-25,0 1,-24-1,24 25,-24-25,24 0,-49 0,50 25,-26-49,-24 24,25 0,24-24,-49 24,49-25,-24 1,-1-1,26-24,-1-1,-24 1,24-25,0 24,1-24,-1 0,1 0,24 0,-25-25,25 24,25-24,-24 0,-1 0,25 0,0 0,0 0,0 0,0 0,0 0,0 0,0 0,0 0,0 0,0 0,0 0,0 0,0 0,0 0,0 0,0 0,0 0,0 0,0-24,0-1,0 0,0 0,25 0,-1 1,-24-1,25 0,-25-25,25 26,0-1,-25 0,0 0,25 25,-25 0,0 0,0 0,-25 0,25 0,-25 25,0 0,0 0,1 24,-1 1,-25-25,25 24,-24 26,24-51,0 26,0-25,25 0,-24-25,24 0,0 25,0-25,0 0,0 0,0 0,0 0,0 0,0 0,24 0,1 0,-25 0,25 24,0-24,24 0,-24 0,25 0,-1 0,-24 0,25 0,-25-24,-1 24,-24 0,25 24,-25-24,0 0,0 0,0 0,0 0,0 0,0 0,0 0,0 0,0 0,0 0,0 0,0 0,0 0,0 0,0 0,0 0,0 0,25 0,-25 0</inkml:trace>
  <inkml:trace contextRef="#ctx0" brushRef="#br0" timeOffset="74209.2444">1265 8384,'0'0,"-25"0,25 0,0 0,-25 0,25 0,0 0,0 0,-49-25,49 25,0 0,-50-25,50 25,-49 0,49 0,-75 25,75-25,-49 25,49-25,-50 50,50-50,-50 49,50-49,0 0,-24 50,24-50,0 0,-25 74,25-74,0 75,25-26,-25 26,0-1,0 0,0 26,0 24,0 25,0-1,0 1,-25 25,25-1,-25 26,0 24,0-24,1 24,-26-25,25 26,0-26,-24-24,-1-1,25 1,0-25,1 0,-1-50,0 0,25 25,0-50,0 1,0-26,0 1,0-50,50 74,-50-74,49 50,-49-50,75 0,-75 0,74 25,-49-50,-25 25,74 0,-74 0,75 0,-75 0,25 0,-25 0,24-50</inkml:trace>
  <inkml:trace contextRef="#ctx0" brushRef="#br0" timeOffset="74643.2693">1042 10294,'-75'-25,"75"25,-49 25,49-25,-50 74,50-74,-25 100,25-76,0 26,25 0,0-1,-25-49,50 99,-50-99,74 50,-74-50,0 0,0 50,0-50,-50 24,50-24,-74 25,74-25,-50 0,50 0,-49 0,49 0,0 0,0 0,0 0,0 0</inkml:trace>
  <inkml:trace contextRef="#ctx0" brushRef="#br0" timeOffset="74997.2896">943 10889,'0'0,"49"-25,-49 25,50-49,-50 49,25-50,-25 50,24-74,-24 74,25-75,-25 75,0-74,0 74,0 0,50-25,-50 25,25 25,-1-25,1 25,-25-25,25 25,0-1,-25-24,25 0,-25 0,0 25,-25-25,25 0,-50 0,50 0,-49 25,49-25,-75 0,75 0,-49 25,49-25,0 0,0 0,0 0,0 0,49 0</inkml:trace>
  <inkml:trace contextRef="#ctx0" brushRef="#br0" timeOffset="75463.3161">1339 10592,'25'0,"0"-25,0 0,-25 0,0 0,0 1,0-1,0 0,0 25,0 0,0-25,0 25,25 25,-25-25,0 25,24-25,-24 25,0-25,25 0,0-25,-25 25,25 0,-25-25,25 25,-1 0,1 25,0-25,0 25,0-25,0 24,-25-24,24-24,1-1,0 0,-25 0,0 0,0-24,0 24,-25 0,0 0,1 1,24 24,-25 24,25 1,0 25,0-1,0 1,25 0,-25-26,49 26,-49-25,25 0,0-25,0 0,-1-25</inkml:trace>
  <inkml:trace contextRef="#ctx0" brushRef="#br0" timeOffset="75967.345">2456 10071,'0'0,"0"0,0 0,-25-25,0 0,-25 0,26 0,-26 25,25 0,-24 0,49 0,-25 0,25 50,25 0,-25 24,49 1,-24 24,25 25,-26 0,26 0,-25 0,0 0,-25-25,24 0,-24-24,0-50,-24-1,24-48</inkml:trace>
  <inkml:trace contextRef="#ctx0" brushRef="#br0" timeOffset="76131.3544">2183 10592,'0'-25,"25"25,24 0,-24 0,0 0,0 25,-1-25,1 0,-25 0,25 0,-25-25,0 0,0 0</inkml:trace>
  <inkml:trace contextRef="#ctx0" brushRef="#br0" timeOffset="76419.3709">2480 9798,'25'0,"-25"0,0 25,25-1,-25 1,25 25,-25-25,0-1,0 26,0 0,0-25,0-1,0 1</inkml:trace>
  <inkml:trace contextRef="#ctx0" brushRef="#br0" timeOffset="76796.3924">2604 10319,'0'0,"25"0,-25 0,0 0,0 0,0 0,25 25,-25-1,0 1,25 25,-25-25,0-1,0 1,25 0,-25-25,25 0,-1-25,-24 0,25 1,0-1,-25 0,25 0,0 25,-25 0,24 0,1 25,-25 0,0 0,25-1,0-24,-25 25,0 0,0-25,0 0,0 0</inkml:trace>
  <inkml:trace contextRef="#ctx0" brushRef="#br0" timeOffset="77163.4118">1339 10889,'0'0,"25"0,25-25,-1 25,26-24,-1-1,1 25,24 0,0 0,0 0,1 0,24 0,-25 0,0 0,0 0,-24 0,-26 0,26 0,-50 0,24 0,-49-25,25 25,-25-25,0 25,0 0</inkml:trace>
  <inkml:trace contextRef="#ctx0" brushRef="#br0" timeOffset="79438.5434">14660 7491,'0'0,"0"-25,0 25,-25-25,0 25,0 0,-24 0,24 0,-25 25,1-25,-1 25,0-25,25 25,1-25,-1 0,0 0,25 0,-25 0,25 0,0 25,0-25,0 49,0 1,0 24,-25 1,25 49,-24 0,24 0,-25 49,0 1,25 0,-25-26,25 26,-25-25,1 0,24-25,-25-25,25 0,0-24,0-1,0-24,0-26,0 26,25-25,-1-25,1 25,0-25,25 0,-1-25,1 25,24 0,-24-25,0 25,-26-25,26 25,-25 0,-25 25,25-25,-25 25,-25 0,25-25,-25 0,25 0,-25-25,25 0</inkml:trace>
  <inkml:trace contextRef="#ctx0" brushRef="#br0" timeOffset="81641.6696">13915 8756,'0'0,"0"25,0-25,0 0,0 0,0 0,0 0,0 0,0 0,0 25,-24-25,24 0,-25 0,0 0,25 0,-25 0,0 0,1-25,-1 25,0-25,0-25,-24 26,24-26,-25-24,1-1,-1 1,0-25,1-1,-1-24,1 0,-26 0,25-25,1 1,-1-1,1-25,24 1,-25 24,25-50,1 26,-1-26,25 1,-25-25,25 24,0-49,0 25,0-25,0 0,25 24,-25 1,0 0,-25 0,25 24,-25 26,0-1,1 0,-26 1,0 24,1 25,-26 0,1 0,-25 25,0 24,-26 1,1-1,0 51,-24-26,-1 25,-25 0,1 1,-1 24,-25 0,26-25,-26 25,1 25,-25-25,24 24,-24-24,25 25,-26 25,1-25,25 24,-26 1,26 24,-25-24,24 49,26-25,-26 1,26-1,24 1,-25-1,50 1,-25-26,50 26,-25-26,50-24,-26 0,26 0,0-1,24 1,0-25,1 25,-1-25,1 0,24 0,0 25,0-25,0 0,1 0,-1 0,0 0,25 0,-25 0,0 0,25 0,0 0,0 0,-25 0,25 0,0 0,0 0,0 0,0 0,25-25,-25 0,0 0,25 1,0-26,-25 25,25-24,0-1,-25 25,24 0,-24 1,0-1,0 25,25 0,-25 0,-25 0,1 25,-1 24,0-24,0 25,-25-26,26 26,-26 0,25-26,0 26,1-50,-1 25,25 0,0-25,0 0,0 0,25 24,-1-24,26 0,0 0,-1 25,1-25,0 0,-1 0,1 0,-25 25,-1-25,1 0,-25 0,0 0,0 50,0-50,0 24,-25 1,1 25,-1-1,0 1</inkml:trace>
  <inkml:trace contextRef="#ctx0" brushRef="#br0" timeOffset="85938.9154">14610 9922,'0'0,"25"0,-25 0,0 0,0 0,-25 0,0 0,0 0,1 0,-26 0,0 0,1 25,-1-25,0 24,1-24,24 25,0 0,-24 0,49 25,-25-26,25 1,0 25,0-1,0 1,-25 24,25 1,0 24,0 0,-25 25,25 0,0 0,-25 0,25 0,0-24,25-26,-25 25,0-24,25-26,-25 1,25-25,0-1,-1 1,1-25,0 0,-25 0,25 0,0 0,-25 0,24 0,-24 0,25 0,-25 0,0 0,-25-25,25 25,-24-24,24-1,-25 0,25 0</inkml:trace>
  <inkml:trace contextRef="#ctx0" brushRef="#br0" timeOffset="90377.1692">13965 10914,'0'0,"0"0,0 0,0 0,0 0,0 0,0 0,0 0,0 0,0 0,0 0,0 0,0 25,0-25,0 25,0-25,25 0,-25 0,0 24,0-24,0 0,0 0,-25 25,25-25,0 0,0 0,0 25,0-25,-25 0,25 0,-25 0,25 25,-24-25,24 0,-25 0,0 25,-25-25,26 0,-1 0,0 0,0 0,0 0,-24 0,24 0,0 0,0-25,1 25,-1 0,0-25,0 0,0 0,1 1,-1 24,0-25,25-25,-25 25,0-24,1 24,-1-25,0 26,25-26,-25 0,0 1,0-1,25 25,-24-24,-1-1,0 1,0 24,25-25,-25 1,1 24,24-25,-25 1,25-1,0 0,-25 25,25-24,-25-1,25-24,0 49,0-49,-25 24,25 0,0-24,0 24,0 1,0-26,-24 26,24-26,0 1,0 24,24-24,-24 24,0-24,0 24,25-24,-25-1,0 26,25-26,-25 26,25-1,-25-24,0 24,0 1,0-26,25 26,-25-1,0-24,0 24,0 0,0 1,0-26,0 50,0-49,0 24,0 26,0-26,0 0,0 26,0-1,0-25,0 25,0 1,0-1,0 25,-25-25,25 25,0 0,0 0,0 0,0 0,0 0,0 0,0 0,0 0,0 0,0 0,0 0,0 0,0 0,0 0,0 0,0 0,0 0,0 0,0 0,0 0,0 0,0 0,0 0,0 0,0 0,0 0,0 0,0 0,0 0,0 0,0 0,0 0,0 0,0 0,0-25,0 25,0 0,0 0,0-25,0 1,0 24,0-25,0 25,0-25,0 0,0 0,-25 25,25-24,0-1,0 0,0 0,-25 0,25 1,0-1,0 0,0-25,-25 26,25-26,0 25,0 0,0-24,0 24,0 0,0 0,0 0,0-24,-24 24,24 0,0 0,0 1,0-1,0-25,0 25,0 1,0-26,0 25,0 0,24-24,-24-1,0 25,0-24,0-1,0 1,0-1,0 0,-24 1,24-26,0 26,0-1,0-24,0 24,0 0,0-24,-25 24,25-24,0 0,-25-1,25 1,-25 24,25-24,-25-25,25 24,-24 1,24-1,0-24,-25 25,25-26,-25 26,25-25,0 0,-25 24,0-24,1 0,24 0,-25 24,0-24,0 0,0-1,25 1,-24 0,-1 0,0 0,-25 24,26-24,-1 25,-25-26,1 26,24-1,-50 1,26 0,-1-1,-24 26,24-1,-24 0,-1 26,26-26,-26 0,1 26,-25-1,24 0,1 25,-25-25,-1 0,1 25,25 0,-26-24,1 24,0 0,0 0,0-25,-1 25,1 0,0 0,0 25,-1-25,1 0,0 24,0-24,0 25,-1 0,26 0,-25-25,0 25,-1-1,26-24,-25 25,-1 0,26 0,-25 0,0-1,24-24,-24 50,0-25,0 0,-1-1,-24 1,25 0,0 0,-25 24,25-24,-1 25,-24-25,25 24,0 1,-25-1,25 1,-1-25,1 25,0-26,0 1,0 0,24 0,1 0,-1-1,1 1,24-25,1 0,-1 25,1 0,-1-25,25 25,0-25,0 24,25-24,-24 0,24 0,0 0,-25 0,25 0,0 0,0 0,0 0,0 0,0 0,0 0,0 0,0 0,0 0,0 0,0 0,0-24,25-1,-25 25,0-25,24 0,1 0,-25 1,25-1,0-25,0 25,0 25,-25-24,24-1,1 0,-25 0,0 25,0 0,25-25,-25 25,0 0,0 0,0 0,0 0,0 0,0 0,0 0,0 0,0 0,0 0,0 0,0 0,0 0,0 0,0 0,0 0,0 0,0-25,0 25,0 0,0 0,0 0,0-24,25 24,-25 0,0-25,0 25,0 0,0 0,0 0,0 0,0 0,0 0,0 25,-25-25,25 24,-25 1,25 25,-49 0,24-1,0 26,-25-26,1 26,-1-1,0-24,26 24,-26-24,25-1,0-24,1 0,24 0,0-25,-25 0,25 0,25-25,-25 25,24-25,1 0,0 0,0 25,24 0,1-24,0 24,-1 0,1 0,0 0,-1 0,1 0,-1 0,-24 0,25 0,-25 0,-1 0,-24 0,0 24,0-24,25 0,-25 0,0 0,0 0,0 0,0 0,-25 0,25-24,0 24,-24-25,-1 0,25-25,-25 1,0-1,0-24,25 24,-24-24,24-1,-25 26,25-1,0 0,-25 26,25-1,0 0,0 25,0 0,0 0,0 0,0 0,0 25,0-25,0 25,0-25,-25 24,25-24,0 25,-25 0,1-25,24 25,-25-25</inkml:trace>
  <inkml:trace contextRef="#ctx0" brushRef="#br0" timeOffset="97168.5577">14808 11857,'0'0,"0"-25,0 25,0 0,0 0,0-25,0 25,0-25,0 25,0 0,0 0,0 0,0 0,-24-25,-1 1,0 24,-25-25,1 0,-1 0,1 25,-1-25,-24 25,24 0,0-24,1 48,-1-24,25 0,0 25,1-25,24 25,-25 25,0-1,25-24,0 74,0-24,0 49,-25 0,25 0,0 25,0 24,0 26,-25-26,25 26,0-26,-24 1,24 24,0-24,0-25,0 24,24-48,-24-1,25-25,-25-25,25-24,-25-1,25 1,0-25,-25-25,24 25,1-25,0 0,0-25,24 25,1 0,0-25,24 0,1 25,-26-25,1 25,-25 0,24 0,-24 0,-25 0,25 25,-50 0,25 0,-25-25</inkml:trace>
  <inkml:trace contextRef="#ctx0" brushRef="#br0" timeOffset="100682.7587">13816 12973,'0'0,"0"0,0 0,-25 0,25 0,0 0,0-25,0 25,-24 0,-1-25,0 25,-25 0,26-25,-51 1,26-1,-26-25,1 25,-1-24,1-1,-25-24,24-1,-24 1,0-25,0 24,24-49,-24 25,0-25,24 0,-24 0,25 25,-26-50,26 50,-25-25,0 0,-1 0,26 24,-25 1,0-25,24 50,1-1,-1 1,1 0,24 49,1-25,-1 25,0 1,26-1,-1 25,0-25,25 25,-25 0,25 0,0 25,0 0,0-1,0 1,25 0,-25 0,25 24,0 1,-25-25,24 24,1-24,-25 0,0 25,0-26,25-24,-25 0,0 0,0 0,-25-24,25-1,-25-25,1 25,-1-24,0-26,0 26,-24-1,24-24,0 24,-25 25,50-24,-24-1,24 0,0 26,0-1,24 0,1 0,0 0,0 25,0 0,24 0,-24 25,25-25,-1 25,-24 0,0 0,0-1,-1-24,1 0,0 0,0 0,-25 0</inkml:trace>
  <inkml:trace contextRef="#ctx0" brushRef="#br0" timeOffset="101925.8298">13791 13022,'0'0,"0"-24,0 24,-24-25,-1 25,0-25,0 0,-24 25,-1 0,-24-25,-1 25,26 0,-51 0,26 25,-25-25,-25 0,24 0,1 0,-25 0,25 0,-25 0,0-25,0 25,0-24,0 24,0-25,0 25,25-25,-25 25,24-25,1 25,25 0,-1 0,26-25,-1 25,25 0,-24 0,49 0,-25 0,25 0,0 0,0 0,0 0,0 0,0 0,25 0,-25-24,0-1,24 0,1 0,0-24,25 24,-26-25,26 1,-25-1,0 25,24-24,-49 24,25 0,0 0,-25 25,0 0,0 0,0 0,-25 0,0 25,1 25,-26-26,0 26,1 0,-1-1,0 1,-24 24,24-24,1-1,-1-24,25 0,-24 0,49-25,-25 25,25-25,0 0,25 0,0 0,24 0,1 0,-1 0,1 24,24-24,-24 25,0-25,-1 25,-24 0,25-25,-25 25,-1-25,-24 24,0-24,0 0,0 0,0 0,0 0,0 25,-24-25</inkml:trace>
  <inkml:trace contextRef="#ctx0" brushRef="#br0" timeOffset="105104.0116">14833 15056,'0'0,"-25"0,25-24,0 24,-24-25,-1 0,0 0,0 0,-24 1,24-1,0 0,0 0,-24 25,24-25,-25 25,25 25,1-25,-1 0,0 25,0 0,0 0,25-1,-25 26,25 24,0-24,-24 49,24-24,0 49,0 0,0 0,0 49,0-24,-25 25,25-25,-25 0,25-1,0 1,-25-25,25 0,0-49,0-1,-25-24,25-26,0 26,0-50,0 0,0 25,0-25,0 0,25-25,-25 25,25-25,0 25,0-25,24 25,1 0,24 0,-24-24,0 24,-1 0,1 24,-25-24,24 0,-49 0,25 0,0 0,-25 0,0 0,0 0,0 0,0 25,-25-25,25 0,0 0,0 0</inkml:trace>
  <inkml:trace contextRef="#ctx0" brushRef="#br0" timeOffset="107639.1566">21506 17264,'0'0,"0"0,0 0,-25 25,0 0,25-25,0 24,0-24,-25 25,25-25,0 25,0-25,0 0,0 25,0-25,0 25,0-25,25 0,-25 0,25 0,0-25,-1 25,1-25,0 25,0 0,24-25,-24 0,0 25,0-24,0 24,-25 0,25-25</inkml:trace>
  <inkml:trace contextRef="#ctx0" brushRef="#br0" timeOffset="107905.1718">21456 17537,'0'0,"0"0,0 74,0-74,0 0,50 0,-50 0,49 0,-49 0,75 25,-75-25,49 0,-49 0,100 0</inkml:trace>
  <inkml:trace contextRef="#ctx0" brushRef="#br0" timeOffset="129961.4333">13866 15801,'0'24,"25"1,-25-25,24 25,-24 0,0-25,0 0,0 25,0-1,-24 1,-26-25,0 25,1 25,-26-26,1-24,0 50,-26-25,-24 24,0-24,0 0,0 25,-25-1,1-24,-26 25,0-25,1-1,-1 1,-24-25,-1 0,-24-25,24-24,-24-1,0 0,25-24,-26-25,26-25,-1 0,1-25,0-25,-1-24,26-1,-1-24,0 0,25-25,-24 0,24 0,25-25,-25 0,25 0,0-24,25 24,0-25,-1-24,26 24,0 0,-1 1,26-1,-1 0,0 1,1 24,24 0,-25 0,26 25,-1 0,0 50,0-26,0 1,25 50,-25-1,25 25,-24 0,24 25,24 0,-24 0,25 25,-25 0,25 0,0 24,0 1,-25 24,25 0,-25 26,24-1,-24 0,0 25,0 0,0 25,-24 0,-1 24,25-24,-25 25,-25-1,50 1,-49 0,49-1,-25-24,0 0,25 0,0-25,0 0,-25-25,25 0,0-25,0 1,0-1,0-49,0 49,25-24,-25-1,0 26,0-1,0 1,0 24,0 25,0 0,0 49,0 1,0 0,-25 24,25 0,-25 1,25 24,-24-24,24-1,0 0,-25-24,25 0,0-26,0 26,0-50,0 25,0-25,25 0,-25-25,24-25,1 26,-25-26,25-24,0-1,0 1,-1-26,1 26,25 0,-25-1,0 26,-1 24,-24-25,50 50,-50 0,50 0,-50 25,24 25,26-26,-25 26,0 0,24-1,-24 26,0-26,0 1,-1-25,-24 24,25-24,-25 0,0-25,0 0,0 0,0 0,0-25,-25 0,1 1,-1-26,-25 25,1-25,-1 1,0 24,-24 0,24 0,-24 25,24 25,1-25,24 25,0 25,0-26,0 26,1-25,24 0,0 0,0-1,0 1,24-25,1 25,-25-50,25 25,0-25,0 1,-1-1,1 0,0 0,0 0,0-24,24 24,-49 25,25 0,0 0,-25 25,0 24,0 1,-25-25,0 49,25-24,-24-25,-1 24,0-24,25 0,0-25,0 0,25 0,-25-25,25 0,-1 0,26 1,-25-1,24-25,-24 25,0 1,0-1,0 0,-1 25,-24 0,0 0,25 25,-25-25,0 25</inkml:trace>
  <inkml:trace contextRef="#ctx0" brushRef="#br0" timeOffset="177013.1243">22647 2108,'0'0,"0"0,24 0,-48 25,24 0,-25 25,25-1,-25 26,-25 24,1 0,24 0,-25 25,1 0,-1-24,25 24,-24-25,24 0,0-25,0 1,25-1,-24-24,24-25,0-1,0 1,0-25,0 25,0-25,0 0,-25-25,25 0,0 1</inkml:trace>
  <inkml:trace contextRef="#ctx0" brushRef="#br0" timeOffset="177335.1429">22051 3299,'0'-50,"0"1,0-1,25 50,-25-49,0 49,0 0,0 24,0 1,0 25,-25-1,25 26,-24 24,24-25,-25 1,0-26,25 26,0-25,25-50,0 24,-1-48,1 24,25-25,-1 0,1 0,24 0,-49-24,25 49,-1-25,-24 0,0 25,0-25,-25 25,0 0,0-25,0 1,0 24</inkml:trace>
  <inkml:trace contextRef="#ctx0" brushRef="#br0" timeOffset="183273.4826">21754 3894,'-25'-24,"25"-1,-25 0,0 25,0 25,1 0,24 24,-25 1,25 49,0 0,0 0,25 50,-1 0,1 0,0 25,25-26,-50 1,49-25,-49 0,0-25,25 1,-25-51,0 1,0-50</inkml:trace>
  <inkml:trace contextRef="#ctx0" brushRef="#br0" timeOffset="183597.5011">21580 5011,'25'-50,"0"0,24 1,-24-1,25-24,-25 24,-1 0,1 1,0-1,-25 25,0-24,0 49,0-25,-25 50,0 0,25 24,0-24,0 49,0-24,0 24,25-24,-25 25,25-51,0 26,0 0,-25-50,24 0,-24 0,25 0,0-50,-25 25</inkml:trace>
  <inkml:trace contextRef="#ctx0" brushRef="#br0" timeOffset="185154.5902">22027 4663,'0'25,"0"0,0 0,24 24,-24 1,0-25,0 0,25-1,-25-24,25 0,0-24,-25 24,25-50,-25 25,0-25,24 26,-24-1,25 25,-25 0,0 25,25-25,-25 24,25 1,-25-25,25 0,-25-25,0 1,0-1,0-25,0 25,0-24,0 24,0 0,0 25,24-25,-24 1,0-1,25 0,0 0,-25 0,25 1,-25-1,0 0,0 0,0 25,-25 0,25 25,-25 0,25 24,0 26,0-1,25-24,-25 24,25-24,0-25,-1 24,-24-49,25 25,0-25,0-25,-25 25,25-25,-25 25,24-24,-24 24,0 0,0-25,0 25,0 0,0-25,0-25,0 26,0-26,0 0,0-24,0 24,25 1,0-26,0 51,0-26,-1 0,1 1,0 49,0-25,0 0,0 25</inkml:trace>
  <inkml:trace contextRef="#ctx0" brushRef="#br0" timeOffset="185462.6078">22200 5259,'0'0,"25"24,0-24,0-24,-1-1,1 25,25-25,-1 0,1 0,0 1,-1-1,-24 0,25 0,-26 0,1 1,0-1</inkml:trace>
  <inkml:trace contextRef="#ctx0" brushRef="#br0" timeOffset="186927.6916">9500 1960,'25'-50,"-25"-24,25-1,0-24,-1 0,1-1,-25 26,0 0,0 24,0 50,25-50,-25 75,0 0,0 0,0 49,0-24,0-25,0 24,25 1,0-25,-25-50,24 25,-24 0,25-75,-25 75,25-74,-25 74,25-50,-25 50,25-24,-25 48,0 1,24 0,1-25,-25 25,0-25,75-25,-75 25,49-25,-49 25,50-25,-25 50,-25-25,0 25,25 0,-25 0,0-1,0 1,0 0,24-25,-24 0,0 0,0 0,25-74,-25 74,0-100,0 51,0-1,25 1,-25 49,0-75,0 75,0 0,50 0,-50 0,74 75,-74-26,50-24,-50 25,49-1,-49-24,25 0,0-25,-25 0,0 0,0 0,49-50,-49 50,50-49,-50 49,50-50,-50 50,74-50,-74 50,74-49,-74 49,50-99,-25 49,0 0,-25 1,-25-26,0 26,25 49,-74-50,74 50,-50 0,50 0,-74 50,49 24,25 1,0-26,25 50,-1-49,-24 49,50-49,-50-1,25 26,-25-50,25 24,-50-24,25 0</inkml:trace>
  <inkml:trace contextRef="#ctx0" brushRef="#br0" timeOffset="187232.7091">9624 2059,'0'25,"0"-25,25 0,49-25,1 0,49-25,0-24,0 0,50-1,-26-24,-24 24,25 1,-50 0,1 24,-26 25,-24 0,-50 25,49-24,-49 24,0 0,0 0,0 0,0 0,-49 24,49-24,0 25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>
              <a:defRPr sz="13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3587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306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31520" y="4560570"/>
            <a:ext cx="5852160" cy="43205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880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19474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>
              <a:defRPr sz="13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80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3587" y="9119474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DB7F2F46-88F4-4F0A-889B-2EB83EAA471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22717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2DF7F62-6E5E-4DF3-B56D-C5F245A062DC}" type="slidenum">
              <a:rPr lang="en-US" altLang="en-US" sz="1300">
                <a:latin typeface="Arial" pitchFamily="34" charset="0"/>
              </a:rPr>
              <a:pPr eaLnBrk="1" hangingPunct="1"/>
              <a:t>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16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1457041731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/>
              <a:pPr eaLnBrk="1" hangingPunct="1">
                <a:spcBef>
                  <a:spcPct val="0"/>
                </a:spcBef>
              </a:pPr>
              <a:t>112</a:t>
            </a:fld>
            <a:endParaRPr lang="en-US" altLang="en-US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19536A2-F6F5-497F-A281-704931B047DD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4B06625B-166C-4669-893E-721B9C6C01E7}" type="slidenum">
              <a:rPr lang="en-US" altLang="en-US" sz="1300">
                <a:latin typeface="Arial" pitchFamily="34" charset="0"/>
              </a:rPr>
              <a:pPr eaLnBrk="1" hangingPunct="1"/>
              <a:t>114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3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530ACB6-B19B-4DAD-A447-0D3201C6BEFC}" type="slidenum">
              <a:rPr lang="en-US" altLang="en-US" sz="1300">
                <a:latin typeface="Arial" pitchFamily="34" charset="0"/>
              </a:rPr>
              <a:pPr eaLnBrk="1" hangingPunct="1"/>
              <a:t>115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28347A5-4E22-4B77-A168-4138F56C4ECF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116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143CB7E-8E2B-4B35-8E73-1973D3963379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117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B968D75-61FE-4D4D-8DBB-33B5B88488AF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118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AC173E05-66F4-4AC6-B938-9FFF281142E7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119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EDB1A7E-75CF-4113-9B98-0D8A6348EDD8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120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D5E1885-9EC6-4414-B109-406F69569D1B}" type="slidenum">
              <a:rPr lang="en-US" altLang="en-US" sz="1300">
                <a:latin typeface="Arial" pitchFamily="34" charset="0"/>
              </a:rPr>
              <a:pPr eaLnBrk="1" hangingPunct="1"/>
              <a:t>121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17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3091958771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/>
              <a:pPr eaLnBrk="1" hangingPunct="1">
                <a:spcBef>
                  <a:spcPct val="0"/>
                </a:spcBef>
              </a:pPr>
              <a:t>122</a:t>
            </a:fld>
            <a:endParaRPr lang="en-US" altLang="en-US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2CF0F5F-08E7-4CE4-A697-A4B8F31F6FD2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124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5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FF02696-1B1F-4AC6-805B-912703F842F2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126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1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2E0D690B-774A-4A00-86E7-CEDFCBDE02B1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127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915D100-950A-4552-B919-B53C06EA7BE8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128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D517796-4468-41C8-9AA0-64274BDE0B55}" type="slidenum">
              <a:rPr lang="en-US" altLang="en-US" sz="1300">
                <a:latin typeface="Arial" pitchFamily="34" charset="0"/>
              </a:rPr>
              <a:pPr eaLnBrk="1" hangingPunct="1"/>
              <a:t>130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A4C2CDE7-C57C-4F57-B2F4-1F6CE2D32731}" type="slidenum">
              <a:rPr lang="en-US" altLang="en-US" sz="1300">
                <a:latin typeface="Arial" pitchFamily="34" charset="0"/>
              </a:rPr>
              <a:pPr eaLnBrk="1" hangingPunct="1"/>
              <a:t>131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31BE141-CFA5-4A09-84DF-959DE062B0B8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132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3ACFB61-6764-429D-9A47-F11C6C8E8C71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133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13B6DA5-2422-49BF-B45B-3EC0BF1B2A83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134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18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225529767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E4AD4D1-3035-4BC6-9E61-8BD3D3690000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135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8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181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BEB48CA-238D-4A68-BC37-2022514A6AEA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136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106FE503-2F28-4F4A-B20C-68FCFFCC118D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137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28A776C0-66F2-445D-8EC3-58D27D60EFA8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139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3A019B8-1212-497E-A977-287C800BAFF1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140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2CC941B-3E99-4414-871E-4F4DDB0C473B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141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A7D95E14-286B-490F-9A98-8F32FAE7183B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142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5E46088-F86B-43DA-97F2-6EF387ED9285}" type="slidenum">
              <a:rPr lang="en-US" altLang="en-US" sz="1300">
                <a:latin typeface="Arial" pitchFamily="34" charset="0"/>
              </a:rPr>
              <a:pPr eaLnBrk="1" hangingPunct="1"/>
              <a:t>144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700F681-2BD2-481A-A802-AC891913AE59}" type="slidenum">
              <a:rPr lang="en-US" altLang="en-US" sz="1300">
                <a:latin typeface="Arial" pitchFamily="34" charset="0"/>
              </a:rPr>
              <a:pPr eaLnBrk="1" hangingPunct="1"/>
              <a:t>145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20F25CBA-C500-40B8-8224-6252F90CBE5D}" type="slidenum">
              <a:rPr lang="en-US" altLang="en-US" sz="1300">
                <a:latin typeface="Arial" pitchFamily="34" charset="0"/>
              </a:rPr>
              <a:pPr eaLnBrk="1" hangingPunct="1"/>
              <a:t>146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19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3449397754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32D8FF4-18B4-442B-B9C4-36387AFB3805}" type="slidenum">
              <a:rPr lang="en-US" altLang="en-US" sz="1300">
                <a:latin typeface="Arial" pitchFamily="34" charset="0"/>
              </a:rPr>
              <a:pPr eaLnBrk="1" hangingPunct="1"/>
              <a:t>147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1F91DE3D-2AEE-4740-BAAD-F2E2AC26CDC0}" type="slidenum">
              <a:rPr lang="en-US" altLang="en-US" sz="1300">
                <a:latin typeface="Arial" pitchFamily="34" charset="0"/>
              </a:rPr>
              <a:pPr eaLnBrk="1" hangingPunct="1"/>
              <a:t>148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1991D4A6-6270-4498-BD0B-9176B4F89DB5}" type="slidenum">
              <a:rPr lang="en-US" altLang="en-US" sz="1300">
                <a:latin typeface="Arial" pitchFamily="34" charset="0"/>
              </a:rPr>
              <a:pPr eaLnBrk="1" hangingPunct="1"/>
              <a:t>149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309849BF-6C14-42E4-B36F-6EBC55558C27}" type="slidenum">
              <a:rPr lang="en-US" altLang="en-US" sz="1300">
                <a:latin typeface="Arial" pitchFamily="34" charset="0"/>
              </a:rPr>
              <a:pPr eaLnBrk="1" hangingPunct="1"/>
              <a:t>150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7280B7F-7205-41FB-B3BF-3C8467D08215}" type="slidenum">
              <a:rPr lang="en-US" altLang="en-US" sz="1300">
                <a:latin typeface="Arial" pitchFamily="34" charset="0"/>
              </a:rPr>
              <a:pPr eaLnBrk="1" hangingPunct="1"/>
              <a:t>151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F0D0EABB-47EE-475D-9B6C-7F40A06555CB}" type="slidenum">
              <a:rPr lang="en-US" altLang="en-US" sz="1300">
                <a:latin typeface="Arial" pitchFamily="34" charset="0"/>
              </a:rPr>
              <a:pPr eaLnBrk="1" hangingPunct="1"/>
              <a:t>152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3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9B84CC1-FF84-4297-A664-CF300EFAD7CB}" type="slidenum">
              <a:rPr lang="en-US" altLang="en-US" sz="1300">
                <a:latin typeface="Arial" pitchFamily="34" charset="0"/>
              </a:rPr>
              <a:pPr eaLnBrk="1" hangingPunct="1"/>
              <a:t>153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4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2BCB029B-121C-47F0-86C4-41458705ED04}" type="slidenum">
              <a:rPr lang="en-US" altLang="en-US" sz="1300">
                <a:latin typeface="Arial" pitchFamily="34" charset="0"/>
              </a:rPr>
              <a:pPr eaLnBrk="1" hangingPunct="1"/>
              <a:t>154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B6C6B7A8-9361-4A36-9870-32EC84E77379}" type="slidenum">
              <a:rPr lang="en-US" altLang="en-US" sz="1300">
                <a:latin typeface="Arial" pitchFamily="34" charset="0"/>
              </a:rPr>
              <a:pPr eaLnBrk="1" hangingPunct="1"/>
              <a:t>155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6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419F9E24-2C8A-41AA-B803-04FE63BDDEF5}" type="slidenum">
              <a:rPr lang="en-US" altLang="en-US" sz="1300">
                <a:latin typeface="Arial" pitchFamily="34" charset="0"/>
              </a:rPr>
              <a:pPr eaLnBrk="1" hangingPunct="1"/>
              <a:t>156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2DF7F62-6E5E-4DF3-B56D-C5F245A062DC}" type="slidenum">
              <a:rPr lang="en-US" altLang="en-US" sz="1300">
                <a:latin typeface="Arial" pitchFamily="34" charset="0"/>
              </a:rPr>
              <a:pPr eaLnBrk="1" hangingPunct="1"/>
              <a:t>20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94693687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7D9EA6F-86B8-4312-85AB-2532CC0352A9}" type="slidenum">
              <a:rPr lang="en-US" altLang="en-US" sz="1300">
                <a:latin typeface="Arial" pitchFamily="34" charset="0"/>
              </a:rPr>
              <a:pPr eaLnBrk="1" hangingPunct="1"/>
              <a:t>157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14DB1893-B0D9-47F2-95E2-C329ADCA714A}" type="slidenum">
              <a:rPr lang="en-US" altLang="en-US" sz="1300">
                <a:latin typeface="Arial" pitchFamily="34" charset="0"/>
              </a:rPr>
              <a:pPr eaLnBrk="1" hangingPunct="1"/>
              <a:t>158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39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A154F5F2-4734-4B4A-A420-843405634CBA}" type="slidenum">
              <a:rPr lang="en-US" altLang="en-US" sz="1300">
                <a:latin typeface="Arial" pitchFamily="34" charset="0"/>
              </a:rPr>
              <a:pPr eaLnBrk="1" hangingPunct="1"/>
              <a:t>159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0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06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6803C50-6573-4705-AE5A-67DA3FCE042E}" type="slidenum">
              <a:rPr lang="en-US" altLang="en-US" sz="1300">
                <a:latin typeface="Arial" pitchFamily="34" charset="0"/>
              </a:rPr>
              <a:pPr eaLnBrk="1" hangingPunct="1"/>
              <a:t>160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B032C422-248B-41EF-9261-C43AEE55B342}" type="slidenum">
              <a:rPr lang="en-US" altLang="en-US" sz="1300">
                <a:latin typeface="Arial" pitchFamily="34" charset="0"/>
              </a:rPr>
              <a:pPr eaLnBrk="1" hangingPunct="1"/>
              <a:t>161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F23F964-B2AF-4AB5-98D7-A4BD0D3FF4A0}" type="slidenum">
              <a:rPr lang="en-US" altLang="en-US" sz="1300">
                <a:latin typeface="Arial" pitchFamily="34" charset="0"/>
              </a:rPr>
              <a:pPr eaLnBrk="1" hangingPunct="1"/>
              <a:t>162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2C24C600-5E63-40BF-9B33-1EC8710FF6E6}" type="slidenum">
              <a:rPr lang="en-US" altLang="en-US" sz="1300">
                <a:latin typeface="Arial" pitchFamily="34" charset="0"/>
              </a:rPr>
              <a:pPr eaLnBrk="1" hangingPunct="1"/>
              <a:t>163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7AAA91F9-6CE1-4C82-B239-36CFBD83EC28}" type="slidenum">
              <a:rPr lang="en-US" altLang="en-US" sz="1300">
                <a:latin typeface="Arial" pitchFamily="34" charset="0"/>
              </a:rPr>
              <a:pPr eaLnBrk="1" hangingPunct="1"/>
              <a:t>164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B7F8211E-E435-4C0D-8B25-F7E06E93C1BA}" type="slidenum">
              <a:rPr lang="en-US" altLang="en-US" sz="1300">
                <a:latin typeface="Arial" pitchFamily="34" charset="0"/>
              </a:rPr>
              <a:pPr eaLnBrk="1" hangingPunct="1"/>
              <a:t>165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B35575F8-5685-44F5-BDC5-20B493329AB9}" type="slidenum">
              <a:rPr lang="en-US" altLang="en-US" sz="1300">
                <a:latin typeface="Arial" pitchFamily="34" charset="0"/>
              </a:rPr>
              <a:pPr eaLnBrk="1" hangingPunct="1"/>
              <a:t>166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815B247-E82F-4183-9820-0B0E97CC0162}" type="slidenum">
              <a:rPr lang="en-US" altLang="en-US" sz="1300">
                <a:latin typeface="Arial" pitchFamily="34" charset="0"/>
              </a:rPr>
              <a:pPr eaLnBrk="1" hangingPunct="1"/>
              <a:t>21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1327303674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73838866-957E-4398-BD8B-D2B2E4331127}" type="slidenum">
              <a:rPr lang="en-US" altLang="en-US" sz="1300">
                <a:latin typeface="Arial" pitchFamily="34" charset="0"/>
              </a:rPr>
              <a:pPr eaLnBrk="1" hangingPunct="1"/>
              <a:t>167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E09075E-1B8A-42F7-84AC-C7F249B11C72}" type="slidenum">
              <a:rPr lang="en-US" altLang="en-US" sz="1300">
                <a:latin typeface="Arial" pitchFamily="34" charset="0"/>
              </a:rPr>
              <a:pPr eaLnBrk="1" hangingPunct="1"/>
              <a:t>168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E50217B-4BDA-4E9C-9DEF-9041104FBF1E}" type="slidenum">
              <a:rPr lang="en-US" altLang="en-US" sz="1300">
                <a:latin typeface="Arial" pitchFamily="34" charset="0"/>
              </a:rPr>
              <a:pPr eaLnBrk="1" hangingPunct="1"/>
              <a:t>169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0E3356E-31DC-4CEE-B7BA-B76EB1722404}" type="slidenum">
              <a:rPr lang="en-US" altLang="en-US" sz="1300">
                <a:latin typeface="Arial" pitchFamily="34" charset="0"/>
              </a:rPr>
              <a:pPr eaLnBrk="1" hangingPunct="1"/>
              <a:t>171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BF1B0F89-26EE-4E37-9084-A3B3934B20F2}" type="slidenum">
              <a:rPr lang="en-US" altLang="en-US" sz="1300">
                <a:latin typeface="Arial" pitchFamily="34" charset="0"/>
              </a:rPr>
              <a:pPr eaLnBrk="1" hangingPunct="1"/>
              <a:t>172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589C009-FDDA-45D3-9BCE-C86C1B90D48E}" type="slidenum">
              <a:rPr lang="en-US" altLang="en-US" sz="1300">
                <a:latin typeface="Arial" pitchFamily="34" charset="0"/>
              </a:rPr>
              <a:pPr eaLnBrk="1" hangingPunct="1"/>
              <a:t>173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613DAB0-36D1-4A0C-9BD4-4EB806B92C5A}" type="slidenum">
              <a:rPr lang="en-US" altLang="en-US" sz="1300">
                <a:latin typeface="Arial" pitchFamily="34" charset="0"/>
              </a:rPr>
              <a:pPr eaLnBrk="1" hangingPunct="1"/>
              <a:t>174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8B4CEE9-A194-4530-83EE-F4FB2D354C9F}" type="slidenum">
              <a:rPr lang="en-US" altLang="en-US" sz="1300">
                <a:latin typeface="Arial" pitchFamily="34" charset="0"/>
              </a:rPr>
              <a:pPr eaLnBrk="1" hangingPunct="1"/>
              <a:t>175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A5ED6064-2B7C-4080-BD8C-1FAD6412626A}" type="slidenum">
              <a:rPr lang="en-US" altLang="en-US" sz="1300">
                <a:latin typeface="Arial" pitchFamily="34" charset="0"/>
              </a:rPr>
              <a:pPr eaLnBrk="1" hangingPunct="1"/>
              <a:t>176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B6C5A8FD-E5E2-4E42-B429-A55EC161F358}" type="slidenum">
              <a:rPr lang="en-US" altLang="en-US" sz="1300">
                <a:latin typeface="Arial" pitchFamily="34" charset="0"/>
              </a:rPr>
              <a:pPr eaLnBrk="1" hangingPunct="1"/>
              <a:t>177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815B247-E82F-4183-9820-0B0E97CC0162}" type="slidenum">
              <a:rPr lang="en-US" altLang="en-US" sz="1300">
                <a:latin typeface="Arial" pitchFamily="34" charset="0"/>
              </a:rPr>
              <a:pPr eaLnBrk="1" hangingPunct="1"/>
              <a:t>22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2370290942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F9C28EB-88DB-4D9A-B65C-918819813A97}" type="slidenum">
              <a:rPr lang="en-US" altLang="en-US" sz="1300">
                <a:latin typeface="Arial" pitchFamily="34" charset="0"/>
              </a:rPr>
              <a:pPr eaLnBrk="1" hangingPunct="1"/>
              <a:t>181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3B307062-54A6-488A-8343-48A6D9143069}" type="slidenum">
              <a:rPr lang="en-US" altLang="en-US" sz="1300">
                <a:latin typeface="Arial" pitchFamily="34" charset="0"/>
              </a:rPr>
              <a:pPr eaLnBrk="1" hangingPunct="1"/>
              <a:t>182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64D6789-FED0-4AAA-8FE4-1C383F32B922}" type="slidenum">
              <a:rPr lang="en-US" altLang="en-US" sz="1300">
                <a:latin typeface="Arial" pitchFamily="34" charset="0"/>
              </a:rPr>
              <a:pPr eaLnBrk="1" hangingPunct="1"/>
              <a:t>183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E701C32-D9B4-4882-A0EC-FB4ABD819FE6}" type="slidenum">
              <a:rPr lang="en-US" altLang="en-US" sz="1300">
                <a:latin typeface="Arial" pitchFamily="34" charset="0"/>
              </a:rPr>
              <a:pPr eaLnBrk="1" hangingPunct="1"/>
              <a:t>184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E2B66F0-915A-4E79-9383-A8BF99C0B099}" type="slidenum">
              <a:rPr lang="en-US" altLang="en-US" sz="1300">
                <a:latin typeface="Arial" pitchFamily="34" charset="0"/>
              </a:rPr>
              <a:pPr eaLnBrk="1" hangingPunct="1"/>
              <a:t>186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444C6B7-69FA-4106-A92E-D8A0CCADBF0C}" type="slidenum">
              <a:rPr lang="en-US" altLang="en-US" sz="1300">
                <a:latin typeface="Arial" pitchFamily="34" charset="0"/>
              </a:rPr>
              <a:pPr eaLnBrk="1" hangingPunct="1"/>
              <a:t>190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420F1DB-1927-4A15-A1E1-EB8772814471}" type="slidenum">
              <a:rPr lang="en-US" altLang="en-US" sz="1300">
                <a:latin typeface="Arial" pitchFamily="34" charset="0"/>
              </a:rPr>
              <a:pPr eaLnBrk="1" hangingPunct="1"/>
              <a:t>191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1434839-7801-409A-ACC4-2494927BEA4F}" type="slidenum">
              <a:rPr lang="en-US" altLang="en-US" sz="1300">
                <a:latin typeface="Arial" pitchFamily="34" charset="0"/>
              </a:rPr>
              <a:pPr eaLnBrk="1" hangingPunct="1"/>
              <a:t>192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6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62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D7964B2-6844-45FC-B41F-4C185A9569A6}" type="slidenum">
              <a:rPr lang="en-US" altLang="en-US" sz="1300">
                <a:latin typeface="Arial" pitchFamily="34" charset="0"/>
              </a:rPr>
              <a:pPr eaLnBrk="1" hangingPunct="1"/>
              <a:t>193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F648DEA-ADD4-4A8E-934C-3000453510D5}" type="slidenum">
              <a:rPr lang="en-US" altLang="en-US" sz="1300">
                <a:latin typeface="Arial" pitchFamily="34" charset="0"/>
              </a:rPr>
              <a:pPr eaLnBrk="1" hangingPunct="1"/>
              <a:t>194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ln/>
        </p:spPr>
      </p:sp>
      <p:sp>
        <p:nvSpPr>
          <p:cNvPr id="180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655053369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19851CA7-0D23-4486-A658-AED707E60C2C}" type="slidenum">
              <a:rPr lang="en-US" altLang="en-US" sz="1300">
                <a:latin typeface="Arial" pitchFamily="34" charset="0"/>
              </a:rPr>
              <a:pPr eaLnBrk="1" hangingPunct="1"/>
              <a:t>195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69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693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D6F0CC1-EADB-408F-BDD8-CEFE66F185E6}" type="slidenum">
              <a:rPr lang="en-US" altLang="en-US" sz="1300">
                <a:latin typeface="Arial" pitchFamily="34" charset="0"/>
              </a:rPr>
              <a:pPr eaLnBrk="1" hangingPunct="1"/>
              <a:t>196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DD89D43-110B-4E40-82C1-677A7B32F11D}" type="slidenum">
              <a:rPr lang="en-US" altLang="en-US" sz="1300">
                <a:latin typeface="Arial" pitchFamily="34" charset="0"/>
              </a:rPr>
              <a:pPr eaLnBrk="1" hangingPunct="1"/>
              <a:t>197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3F91C911-A7C3-4AB7-96DB-A1F0B969C1BE}" type="slidenum">
              <a:rPr lang="en-US" altLang="en-US" sz="1300">
                <a:latin typeface="Arial" pitchFamily="34" charset="0"/>
              </a:rPr>
              <a:pPr eaLnBrk="1" hangingPunct="1"/>
              <a:t>198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A97AAAE5-ED14-4F10-B23D-3432068B75E9}" type="slidenum">
              <a:rPr lang="en-US" altLang="en-US" sz="1300">
                <a:latin typeface="Arial" pitchFamily="34" charset="0"/>
              </a:rPr>
              <a:pPr eaLnBrk="1" hangingPunct="1"/>
              <a:t>199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3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34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BEBDB82-EFDA-4ED5-A325-12476D2CA644}" type="slidenum">
              <a:rPr lang="en-US" altLang="en-US" sz="1300">
                <a:latin typeface="Arial" pitchFamily="34" charset="0"/>
              </a:rPr>
              <a:pPr eaLnBrk="1" hangingPunct="1"/>
              <a:t>200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46853C0C-4929-46B3-ABBD-18EFC4E66BB4}" type="slidenum">
              <a:rPr lang="en-US" altLang="en-US" sz="1300">
                <a:latin typeface="Arial" pitchFamily="34" charset="0"/>
              </a:rPr>
              <a:pPr eaLnBrk="1" hangingPunct="1"/>
              <a:t>201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4624077F-402F-45CA-8604-3C85BE0A6C54}" type="slidenum">
              <a:rPr lang="en-US" altLang="en-US" sz="1300">
                <a:latin typeface="Arial" pitchFamily="34" charset="0"/>
              </a:rPr>
              <a:pPr eaLnBrk="1" hangingPunct="1"/>
              <a:t>202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B2202A6E-9689-49F2-A03B-DAD7976B2C77}" type="slidenum">
              <a:rPr lang="en-US" altLang="en-US" sz="1300">
                <a:latin typeface="Arial" pitchFamily="34" charset="0"/>
              </a:rPr>
              <a:pPr eaLnBrk="1" hangingPunct="1"/>
              <a:t>203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D38AD4A-51D9-4ADB-9646-0139B2E56060}" type="slidenum">
              <a:rPr lang="en-US" altLang="en-US" sz="1300">
                <a:latin typeface="Arial" pitchFamily="34" charset="0"/>
              </a:rPr>
              <a:pPr eaLnBrk="1" hangingPunct="1"/>
              <a:t>204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ln/>
        </p:spPr>
      </p:sp>
      <p:sp>
        <p:nvSpPr>
          <p:cNvPr id="180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FA999DC-B116-4A8E-8B85-126F8892C314}" type="slidenum">
              <a:rPr lang="en-US" altLang="en-US" sz="1300">
                <a:latin typeface="Arial" pitchFamily="34" charset="0"/>
              </a:rPr>
              <a:pPr eaLnBrk="1" hangingPunct="1"/>
              <a:t>205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AA2C426D-0F96-4BEA-9B9E-6F1235127B18}" type="slidenum">
              <a:rPr lang="en-US" altLang="en-US" sz="1300">
                <a:latin typeface="Arial" pitchFamily="34" charset="0"/>
              </a:rPr>
              <a:pPr eaLnBrk="1" hangingPunct="1"/>
              <a:t>206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F5D0AFBF-CA9E-4E50-A431-71A808A2E78B}" type="slidenum">
              <a:rPr lang="en-US" altLang="en-US" sz="1300">
                <a:latin typeface="Arial" pitchFamily="34" charset="0"/>
              </a:rPr>
              <a:pPr eaLnBrk="1" hangingPunct="1"/>
              <a:t>207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5BCA9A6-D06C-49EF-A9C3-1DCE2028BD5B}" type="slidenum">
              <a:rPr lang="en-US" altLang="en-US" sz="1300">
                <a:latin typeface="Arial" pitchFamily="34" charset="0"/>
              </a:rPr>
              <a:pPr eaLnBrk="1" hangingPunct="1"/>
              <a:t>208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428C13C6-E19E-4AA5-B077-28BD3C51E191}" type="slidenum">
              <a:rPr lang="en-US" altLang="en-US" sz="1300">
                <a:latin typeface="Arial" pitchFamily="34" charset="0"/>
              </a:rPr>
              <a:pPr eaLnBrk="1" hangingPunct="1"/>
              <a:t>209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5CCAD7C-DAC0-449C-8380-5602320973B9}" type="slidenum">
              <a:rPr lang="en-US" altLang="en-US" sz="1300">
                <a:latin typeface="Arial" pitchFamily="34" charset="0"/>
              </a:rPr>
              <a:pPr eaLnBrk="1" hangingPunct="1"/>
              <a:t>210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088522E-1911-451F-B67B-87786D6F7A1E}" type="slidenum">
              <a:rPr lang="en-US" altLang="en-US" sz="1300">
                <a:latin typeface="Arial" pitchFamily="34" charset="0"/>
              </a:rPr>
              <a:pPr eaLnBrk="1" hangingPunct="1"/>
              <a:t>211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2DF7F62-6E5E-4DF3-B56D-C5F245A062DC}" type="slidenum">
              <a:rPr lang="en-US" altLang="en-US" sz="1300">
                <a:latin typeface="Arial" pitchFamily="34" charset="0"/>
              </a:rPr>
              <a:pPr eaLnBrk="1" hangingPunct="1"/>
              <a:t>217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095007355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218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671808406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219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30448031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1DA982D-B1D5-478C-B873-2588ADAFCC2C}" type="slidenum">
              <a:rPr lang="en-US" altLang="en-US" sz="1300">
                <a:latin typeface="Arial" pitchFamily="34" charset="0"/>
              </a:rPr>
              <a:pPr eaLnBrk="1" hangingPunct="1"/>
              <a:t>31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220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4112674780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221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2378264140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222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876705386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223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1761023567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815B247-E82F-4183-9820-0B0E97CC0162}" type="slidenum">
              <a:rPr lang="en-US" altLang="en-US" sz="1300">
                <a:latin typeface="Arial" pitchFamily="34" charset="0"/>
              </a:rPr>
              <a:pPr eaLnBrk="1" hangingPunct="1"/>
              <a:t>224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3429069222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815B247-E82F-4183-9820-0B0E97CC0162}" type="slidenum">
              <a:rPr lang="en-US" altLang="en-US" sz="1300">
                <a:latin typeface="Arial" pitchFamily="34" charset="0"/>
              </a:rPr>
              <a:pPr eaLnBrk="1" hangingPunct="1"/>
              <a:t>225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21422989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2DF7F62-6E5E-4DF3-B56D-C5F245A062DC}" type="slidenum">
              <a:rPr lang="en-US" altLang="en-US" sz="1300">
                <a:latin typeface="Arial" pitchFamily="34" charset="0"/>
              </a:rPr>
              <a:pPr eaLnBrk="1" hangingPunct="1"/>
              <a:t>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79975186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AF11BB9-4CB8-4A57-AE3F-3328463B340B}" type="slidenum">
              <a:rPr lang="en-US" altLang="en-US" sz="1300">
                <a:latin typeface="Arial" pitchFamily="34" charset="0"/>
              </a:rPr>
              <a:pPr eaLnBrk="1" hangingPunct="1"/>
              <a:t>32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AF11BB9-4CB8-4A57-AE3F-3328463B340B}" type="slidenum">
              <a:rPr lang="en-US" altLang="en-US" sz="1300">
                <a:latin typeface="Arial" pitchFamily="34" charset="0"/>
              </a:rPr>
              <a:pPr eaLnBrk="1" hangingPunct="1"/>
              <a:t>33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179783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34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35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36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37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11663307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38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1136026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AF11BB9-4CB8-4A57-AE3F-3328463B340B}" type="slidenum">
              <a:rPr lang="en-US" altLang="en-US" sz="1300">
                <a:latin typeface="Arial" pitchFamily="34" charset="0"/>
              </a:rPr>
              <a:pPr eaLnBrk="1" hangingPunct="1"/>
              <a:t>39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43512565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AC959CE0-6FA0-4DE2-A9DE-0485FA62A9B0}" type="slidenum">
              <a:rPr lang="en-US" altLang="en-US" sz="1300">
                <a:latin typeface="Arial" pitchFamily="34" charset="0"/>
              </a:rPr>
              <a:pPr eaLnBrk="1" hangingPunct="1"/>
              <a:t>40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2C5FEDF-4AA7-4827-9F3A-E3EF925AB9F8}" type="slidenum">
              <a:rPr lang="en-US" altLang="en-US" sz="1300">
                <a:latin typeface="Arial" pitchFamily="34" charset="0"/>
              </a:rPr>
              <a:pPr eaLnBrk="1" hangingPunct="1"/>
              <a:t>41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fld id="{A59E4D6E-8FE8-4791-B33B-C3DE96D6B100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6691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6916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538097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EEB12A-43CE-4A19-8B71-1101956D93AB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300">
                <a:latin typeface="Arial" pitchFamily="34" charset="0"/>
              </a:rPr>
              <a:pPr eaLnBrk="1" hangingPunct="1"/>
              <a:t>43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26936961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44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5285792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/>
              <a:pPr eaLnBrk="1" hangingPunct="1">
                <a:spcBef>
                  <a:spcPct val="0"/>
                </a:spcBef>
              </a:pPr>
              <a:t>45</a:t>
            </a:fld>
            <a:endParaRPr lang="en-US" altLang="en-US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59933802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/>
              <a:pPr eaLnBrk="1" hangingPunct="1">
                <a:spcBef>
                  <a:spcPct val="0"/>
                </a:spcBef>
              </a:pPr>
              <a:t>46</a:t>
            </a:fld>
            <a:endParaRPr lang="en-US" altLang="en-US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4125037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/>
              <a:pPr eaLnBrk="1" hangingPunct="1">
                <a:spcBef>
                  <a:spcPct val="0"/>
                </a:spcBef>
              </a:pPr>
              <a:t>47</a:t>
            </a:fld>
            <a:endParaRPr lang="en-US" altLang="en-US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02173327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300">
                <a:latin typeface="Arial" pitchFamily="34" charset="0"/>
              </a:rPr>
              <a:pPr eaLnBrk="1" hangingPunct="1"/>
              <a:t>48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53547139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300">
                <a:latin typeface="Arial" pitchFamily="34" charset="0"/>
              </a:rPr>
              <a:pPr eaLnBrk="1" hangingPunct="1"/>
              <a:t>49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66897644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300">
                <a:latin typeface="Arial" pitchFamily="34" charset="0"/>
              </a:rPr>
              <a:pPr eaLnBrk="1" hangingPunct="1"/>
              <a:t>50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11263088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300">
                <a:latin typeface="Arial" pitchFamily="34" charset="0"/>
              </a:rPr>
              <a:pPr eaLnBrk="1" hangingPunct="1"/>
              <a:t>51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1466251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fld id="{A59E4D6E-8FE8-4791-B33B-C3DE96D6B100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9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6691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6916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0368928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9CD4671-B19A-4D6A-BCEB-840DC6C9D40D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52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8742257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53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70078763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 eaLnBrk="1" hangingPunct="1"/>
              <a:t>54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4707069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8D45BF6-08A0-4FF1-8453-6C0EB79527EF}" type="slidenum">
              <a:rPr lang="en-US" altLang="en-US" sz="1300">
                <a:latin typeface="Arial" pitchFamily="34" charset="0"/>
              </a:rPr>
              <a:pPr eaLnBrk="1" hangingPunct="1"/>
              <a:t>55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2EF6AB7-1A56-4905-A887-CA6DD07F9CE2}" type="slidenum">
              <a:rPr lang="en-US" altLang="en-US" sz="1300">
                <a:latin typeface="Arial" pitchFamily="34" charset="0"/>
              </a:rPr>
              <a:pPr eaLnBrk="1" hangingPunct="1"/>
              <a:t>56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2EF6AB7-1A56-4905-A887-CA6DD07F9CE2}" type="slidenum">
              <a:rPr lang="en-US" altLang="en-US" sz="1300">
                <a:latin typeface="Arial" pitchFamily="34" charset="0"/>
              </a:rPr>
              <a:pPr eaLnBrk="1" hangingPunct="1"/>
              <a:t>57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85114565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2EF6AB7-1A56-4905-A887-CA6DD07F9CE2}" type="slidenum">
              <a:rPr lang="en-US" altLang="en-US" sz="1300">
                <a:latin typeface="Arial" pitchFamily="34" charset="0"/>
              </a:rPr>
              <a:pPr eaLnBrk="1" hangingPunct="1"/>
              <a:t>58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93307346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607512B-5DF1-464A-89B2-E03E0B0E7155}" type="slidenum">
              <a:rPr lang="en-US" altLang="en-US" sz="1300">
                <a:latin typeface="Arial" pitchFamily="34" charset="0"/>
              </a:rPr>
              <a:pPr eaLnBrk="1" hangingPunct="1"/>
              <a:t>59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dirty="0" smtClean="0"/>
              <a:t>Alien says: that's my .2!</a:t>
            </a: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D5E1885-9EC6-4414-B109-406F69569D1B}" type="slidenum">
              <a:rPr lang="en-US" altLang="en-US" sz="1300">
                <a:latin typeface="Arial" pitchFamily="34" charset="0"/>
              </a:rPr>
              <a:pPr eaLnBrk="1" hangingPunct="1"/>
              <a:t>60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300">
                <a:latin typeface="Arial" pitchFamily="34" charset="0"/>
              </a:rPr>
              <a:pPr eaLnBrk="1" hangingPunct="1"/>
              <a:t>61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415041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fld id="{B98A4795-E4C3-4C3A-993A-459BBA6AF38A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11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67939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7940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8648925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02" indent="-302039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157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420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684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7947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210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473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7736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02" indent="-302039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157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420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684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7947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210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473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7736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02" indent="-302039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157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420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684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7947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210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473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7736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02" indent="-302039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157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420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684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7947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210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473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7736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02" indent="-302039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157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420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684" indent="-241632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7947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210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473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7736" indent="-241632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300">
                <a:latin typeface="Arial" pitchFamily="34" charset="0"/>
              </a:rPr>
              <a:pPr eaLnBrk="1" hangingPunct="1"/>
              <a:t>68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74325123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69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607512B-5DF1-464A-89B2-E03E0B0E7155}" type="slidenum">
              <a:rPr lang="en-US" altLang="en-US" sz="1300">
                <a:latin typeface="Arial" pitchFamily="34" charset="0"/>
              </a:rPr>
              <a:pPr eaLnBrk="1" hangingPunct="1"/>
              <a:t>70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AF11BB9-4CB8-4A57-AE3F-3328463B340B}" type="slidenum">
              <a:rPr lang="en-US" altLang="en-US" sz="1300">
                <a:latin typeface="Arial" pitchFamily="34" charset="0"/>
              </a:rPr>
              <a:pPr eaLnBrk="1" hangingPunct="1"/>
              <a:t>71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3839598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42D3051-2810-42BA-9A00-D7625652C188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6998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483992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2EF6AB7-1A56-4905-A887-CA6DD07F9CE2}" type="slidenum">
              <a:rPr lang="en-US" altLang="en-US" sz="1300">
                <a:latin typeface="Arial" pitchFamily="34" charset="0"/>
              </a:rPr>
              <a:pPr eaLnBrk="1" hangingPunct="1"/>
              <a:t>72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73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815B247-E82F-4183-9820-0B0E97CC0162}" type="slidenum">
              <a:rPr lang="en-US" altLang="en-US" sz="1300">
                <a:latin typeface="Arial" pitchFamily="34" charset="0"/>
              </a:rPr>
              <a:pPr eaLnBrk="1" hangingPunct="1"/>
              <a:t>74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75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815B247-E82F-4183-9820-0B0E97CC0162}" type="slidenum">
              <a:rPr lang="en-US" altLang="en-US" sz="1300">
                <a:latin typeface="Arial" pitchFamily="34" charset="0"/>
              </a:rPr>
              <a:pPr eaLnBrk="1" hangingPunct="1"/>
              <a:t>76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77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78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379952026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79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fld id="{17B54541-79CC-40D2-82D6-553C1B23B6B4}" type="slidenum">
              <a:rPr lang="en-US" altLang="en-US" sz="1300">
                <a:latin typeface="Arial" pitchFamily="34" charset="0"/>
              </a:rPr>
              <a:pPr/>
              <a:t>80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68963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8964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7780969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fld id="{17B54541-79CC-40D2-82D6-553C1B23B6B4}" type="slidenum">
              <a:rPr lang="en-US" altLang="en-US" sz="1300">
                <a:latin typeface="Arial" pitchFamily="34" charset="0"/>
              </a:rPr>
              <a:pPr/>
              <a:t>81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68963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8964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778096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42D3051-2810-42BA-9A00-D7625652C188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6998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34398884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607512B-5DF1-464A-89B2-E03E0B0E7155}" type="slidenum">
              <a:rPr lang="en-US" altLang="en-US" sz="1300">
                <a:latin typeface="Arial" pitchFamily="34" charset="0"/>
              </a:rPr>
              <a:pPr eaLnBrk="1" hangingPunct="1"/>
              <a:t>82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607512B-5DF1-464A-89B2-E03E0B0E7155}" type="slidenum">
              <a:rPr lang="en-US" altLang="en-US" sz="1300">
                <a:latin typeface="Arial" pitchFamily="34" charset="0"/>
              </a:rPr>
              <a:pPr eaLnBrk="1" hangingPunct="1"/>
              <a:t>83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fld id="{8E551E58-5A1F-4C95-BBA3-430418039CB0}" type="slidenum">
              <a:rPr lang="en-US" altLang="en-US" sz="1300">
                <a:latin typeface="Arial" pitchFamily="34" charset="0"/>
              </a:rPr>
              <a:pPr/>
              <a:t>84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101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101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2641314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F046CE24-9546-43B5-8FF5-3AD5EF37AF72}" type="slidenum">
              <a:rPr lang="en-US" altLang="en-US" sz="1300">
                <a:latin typeface="Arial" pitchFamily="34" charset="0"/>
              </a:rPr>
              <a:pPr eaLnBrk="1" hangingPunct="1"/>
              <a:t>85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fld id="{942D3051-2810-42BA-9A00-D7625652C188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86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6998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fld id="{942D3051-2810-42BA-9A00-D7625652C188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87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6998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fld id="{8E551E58-5A1F-4C95-BBA3-430418039CB0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88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7101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101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2DF7F62-6E5E-4DF3-B56D-C5F245A062DC}" type="slidenum">
              <a:rPr lang="en-US" altLang="en-US" sz="1300">
                <a:latin typeface="Arial" pitchFamily="34" charset="0"/>
              </a:rPr>
              <a:pPr eaLnBrk="1" hangingPunct="1"/>
              <a:t>89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90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815B247-E82F-4183-9820-0B0E97CC0162}" type="slidenum">
              <a:rPr lang="en-US" altLang="en-US" sz="1300">
                <a:latin typeface="Arial" pitchFamily="34" charset="0"/>
              </a:rPr>
              <a:pPr eaLnBrk="1" hangingPunct="1"/>
              <a:t>91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70E47C2-C5BC-45EB-B705-AA682B716D11}" type="slidenum">
              <a:rPr lang="en-US" altLang="en-US" sz="1300">
                <a:latin typeface="Arial" pitchFamily="34" charset="0"/>
              </a:rPr>
              <a:pPr eaLnBrk="1" hangingPunct="1"/>
              <a:t>14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CE3CB9B-7609-4B75-B4AC-9576F60D0D94}" type="slidenum">
              <a:rPr lang="en-US" altLang="en-US" sz="1300">
                <a:latin typeface="Arial" pitchFamily="34" charset="0"/>
              </a:rPr>
              <a:pPr eaLnBrk="1" hangingPunct="1"/>
              <a:t>92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93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0366799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2EF6AB7-1A56-4905-A887-CA6DD07F9CE2}" type="slidenum">
              <a:rPr lang="en-US" altLang="en-US" sz="1300">
                <a:latin typeface="Arial" pitchFamily="34" charset="0"/>
              </a:rPr>
              <a:pPr eaLnBrk="1" hangingPunct="1"/>
              <a:t>94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607512B-5DF1-464A-89B2-E03E0B0E7155}" type="slidenum">
              <a:rPr lang="en-US" altLang="en-US" sz="1300">
                <a:latin typeface="Arial" pitchFamily="34" charset="0"/>
              </a:rPr>
              <a:pPr eaLnBrk="1" hangingPunct="1"/>
              <a:t>95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300">
                <a:latin typeface="Arial" pitchFamily="34" charset="0"/>
              </a:rPr>
              <a:pPr eaLnBrk="1" hangingPunct="1"/>
              <a:t>96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D5E1885-9EC6-4414-B109-406F69569D1B}" type="slidenum">
              <a:rPr lang="en-US" altLang="en-US" sz="1300">
                <a:latin typeface="Arial" pitchFamily="34" charset="0"/>
              </a:rPr>
              <a:pPr eaLnBrk="1" hangingPunct="1"/>
              <a:t>97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/>
              <a:pPr eaLnBrk="1" hangingPunct="1">
                <a:spcBef>
                  <a:spcPct val="0"/>
                </a:spcBef>
              </a:pPr>
              <a:t>98</a:t>
            </a:fld>
            <a:endParaRPr lang="en-US" altLang="en-US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/>
              <a:pPr eaLnBrk="1" hangingPunct="1">
                <a:spcBef>
                  <a:spcPct val="0"/>
                </a:spcBef>
              </a:pPr>
              <a:t>99</a:t>
            </a:fld>
            <a:endParaRPr lang="en-US" altLang="en-US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/>
              <a:pPr eaLnBrk="1" hangingPunct="1">
                <a:spcBef>
                  <a:spcPct val="0"/>
                </a:spcBef>
              </a:pPr>
              <a:t>100</a:t>
            </a:fld>
            <a:endParaRPr lang="en-US" altLang="en-US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70E47C2-C5BC-45EB-B705-AA682B716D11}" type="slidenum">
              <a:rPr lang="en-US" altLang="en-US" sz="1300">
                <a:latin typeface="Arial" pitchFamily="34" charset="0"/>
              </a:rPr>
              <a:pPr eaLnBrk="1" hangingPunct="1"/>
              <a:t>15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2164820411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AF11BB9-4CB8-4A57-AE3F-3328463B340B}" type="slidenum">
              <a:rPr lang="en-US" altLang="en-US" sz="1300">
                <a:latin typeface="Arial" pitchFamily="34" charset="0"/>
              </a:rPr>
              <a:pPr eaLnBrk="1" hangingPunct="1"/>
              <a:t>107</a:t>
            </a:fld>
            <a:endParaRPr lang="en-US" alt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D56ABE2-6C9D-4B27-A894-47C258BBC78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/>
              <a:pPr eaLnBrk="1" hangingPunct="1">
                <a:spcBef>
                  <a:spcPct val="0"/>
                </a:spcBef>
              </a:pPr>
              <a:t>111</a:t>
            </a:fld>
            <a:endParaRPr lang="en-US" altLang="en-US" smtClean="0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70D0D5-4D25-43E1-8FA9-4213BC72A4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8412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8474F7-CEF7-45A9-994C-1EFC6E9F0A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480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988D97-F582-4D2C-A7BA-355FCF6115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03034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7624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4206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8757864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7103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95803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7142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959865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73093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B45337-5714-4FB4-B221-ABB2D4FA2A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543721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3744803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54794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14217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50FD9539-0FBA-42CD-93A2-65192E0DC9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23896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F05A7378-3592-4C7E-88B4-45F6765CD5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829705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11449592-4AC2-4070-8F03-2F19375093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406829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ED2F3691-9DF0-4CE5-8D77-0B6D4174896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83597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49C93F55-9291-49DF-8C38-82D7AC1781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98760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30B7D582-00FF-40F7-9E1A-BE0F4119A2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9547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1AFC5D74-1D75-4DB3-843A-AF066B1130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38930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6BB129-EE5E-4117-9ACC-E7C40C7C6B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13455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0C0711C0-1078-43BD-B759-AB116EF633C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947631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2D5627CB-255A-4463-B240-9E8DD597A5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062233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386AD8E4-1A8D-45CB-BC1D-10AA9BD008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831870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fld id="{A957E468-8BA9-437B-89D0-53B23830B5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07749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95DB683-F46A-4035-B598-6D0ACA4EF3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7423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36ACFF3-A7DE-4A6F-A3C4-98DC9B9A46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715336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1779EC2E-84D9-4597-BB94-86699B5A03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069285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14E3C69D-54BF-4B88-BA52-8DB0DDD38C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0946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EAD8E23-4833-4915-A1B3-C11D2EB316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26422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35F8589D-B75F-4BD7-A51F-F47A8B549D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81692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4C5CE4-5742-42FF-98BE-96DACF77FD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25809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44659D7F-CAC5-4FA2-AFD3-012DFCC72FE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1232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4B73F66-02EA-44B4-A0C1-5CC1798368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5928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37D4F906-CD45-4A5C-84FF-80A705A98A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54246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24F0EA5-3D6D-4B95-B193-31066D5B61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400618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FA0CD036-8960-41D5-A9AF-E37FF54A3E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176367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F531BB51-DFB4-4EB2-BACF-7516EC80D3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1685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482FF66-9CAF-4F7B-88DB-DB6279815C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51082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142BBB7D-047A-449F-B04D-D7B7B6C771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65342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B8027EF-471A-4EE8-B4EF-ED70AA7C76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590616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57AF8B6F-C541-4906-BB73-98AEF12EE4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37548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8ABD6A-94F7-4534-B0ED-170A1C7DA9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667646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D4B8C3E-2CF1-43F9-9F0E-A05D6ECAD38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629303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11F105E-13BA-41D4-951E-68C9812A83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34815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DA95577-FED7-4D7C-BCDD-D3AACE71D9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563925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6CE96A1-C537-4B9A-BE85-865240B1C8C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938897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3984D2A-E1AF-493E-B0BB-0D1E136E70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24100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ED0325AE-729E-4C97-8F62-D7936D5C46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26650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C93BB-EE6A-4C9B-9DDD-E5A3E577FBF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30590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AD7E26-DE1C-43D5-85A8-2D4929C6328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427122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A6F345-0A06-4561-9A27-B2AAE1E450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28436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47D9EE-E5C9-47BC-BF9B-BCE32D6D83E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7054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C2B1-AC7D-4B6B-96F6-3C2B6FE801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66309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B66C5C-F94A-4DA0-BFF2-5335DBA0F5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32734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CE0B85-D403-4614-B11C-F47041AF5CA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94011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43007C-8AF9-40BD-80C3-6DC8CF64E85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07500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7A65F8-8F85-4349-BD9E-AFD21CD11A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500162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451BE4-DB04-4BAA-8303-184EC1B80B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648742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B880E0-3A02-4000-93EB-37ABDA04277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85183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2EB0F6-CB8B-41C5-9153-8483520383C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69197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C93BB-EE6A-4C9B-9DDD-E5A3E577FB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040751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AD7E26-DE1C-43D5-85A8-2D4929C6328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2681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A6F345-0A06-4561-9A27-B2AAE1E450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6806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E78CAA-2DCB-4191-A2BE-69B257F6A7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06259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47D9EE-E5C9-47BC-BF9B-BCE32D6D83E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04878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B66C5C-F94A-4DA0-BFF2-5335DBA0F5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103316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CE0B85-D403-4614-B11C-F47041AF5C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323016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43007C-8AF9-40BD-80C3-6DC8CF64E8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158728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7A65F8-8F85-4349-BD9E-AFD21CD11A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023614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451BE4-DB04-4BAA-8303-184EC1B80B4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087700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B880E0-3A02-4000-93EB-37ABDA0427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968534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2EB0F6-CB8B-41C5-9153-8483520383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17832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AC0C51-8521-457A-85A9-C5B30E31B6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70987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3CD1FE-131A-485D-88E6-9FD82372EE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7939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189EA718-FAFB-48F1-A8F0-9A6FE1C874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6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4368" r:id="rId1"/>
    <p:sldLayoutId id="2147484369" r:id="rId2"/>
    <p:sldLayoutId id="2147484370" r:id="rId3"/>
    <p:sldLayoutId id="2147484371" r:id="rId4"/>
    <p:sldLayoutId id="2147484372" r:id="rId5"/>
    <p:sldLayoutId id="2147484373" r:id="rId6"/>
    <p:sldLayoutId id="2147484374" r:id="rId7"/>
    <p:sldLayoutId id="2147484375" r:id="rId8"/>
    <p:sldLayoutId id="2147484376" r:id="rId9"/>
    <p:sldLayoutId id="2147484377" r:id="rId10"/>
    <p:sldLayoutId id="214748437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Monotype Sorts" charset="2"/>
        <a:buChar char="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Monotype Sorts" charset="2"/>
        <a:buChar char="l"/>
        <a:defRPr sz="2800">
          <a:solidFill>
            <a:schemeClr val="tx1"/>
          </a:solidFill>
          <a:latin typeface="Helvetica" pitchFamily="1" charset="0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 charset="2"/>
        <a:buChar char="l"/>
        <a:defRPr sz="2400">
          <a:solidFill>
            <a:schemeClr val="tx1"/>
          </a:solidFill>
          <a:latin typeface="Helvetica" pitchFamily="1" charset="0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ＭＳ Ｐゴシック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08E0E7F4-0BF7-4AAA-87AD-B79DFF7EAC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79" r:id="rId1"/>
    <p:sldLayoutId id="2147484380" r:id="rId2"/>
    <p:sldLayoutId id="2147484381" r:id="rId3"/>
    <p:sldLayoutId id="2147484382" r:id="rId4"/>
    <p:sldLayoutId id="2147484383" r:id="rId5"/>
    <p:sldLayoutId id="2147484384" r:id="rId6"/>
    <p:sldLayoutId id="2147484385" r:id="rId7"/>
    <p:sldLayoutId id="2147484386" r:id="rId8"/>
    <p:sldLayoutId id="2147484387" r:id="rId9"/>
    <p:sldLayoutId id="2147484388" r:id="rId10"/>
    <p:sldLayoutId id="214748438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MS PGothic" pitchFamily="34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A08DCBDF-2D6F-4007-B2D5-42D01EB2AFC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0" r:id="rId1"/>
    <p:sldLayoutId id="2147484391" r:id="rId2"/>
    <p:sldLayoutId id="2147484392" r:id="rId3"/>
    <p:sldLayoutId id="2147484393" r:id="rId4"/>
    <p:sldLayoutId id="2147484394" r:id="rId5"/>
    <p:sldLayoutId id="2147484395" r:id="rId6"/>
    <p:sldLayoutId id="2147484396" r:id="rId7"/>
    <p:sldLayoutId id="2147484397" r:id="rId8"/>
    <p:sldLayoutId id="2147484398" r:id="rId9"/>
    <p:sldLayoutId id="2147484399" r:id="rId10"/>
    <p:sldLayoutId id="214748440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MS PGothic" pitchFamily="34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B03D47AC-B5CC-4C49-9296-F66DDBD6E8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1" r:id="rId1"/>
    <p:sldLayoutId id="2147484402" r:id="rId2"/>
    <p:sldLayoutId id="2147484403" r:id="rId3"/>
    <p:sldLayoutId id="2147484404" r:id="rId4"/>
    <p:sldLayoutId id="2147484405" r:id="rId5"/>
    <p:sldLayoutId id="2147484406" r:id="rId6"/>
    <p:sldLayoutId id="2147484407" r:id="rId7"/>
    <p:sldLayoutId id="2147484408" r:id="rId8"/>
    <p:sldLayoutId id="2147484409" r:id="rId9"/>
    <p:sldLayoutId id="2147484410" r:id="rId10"/>
    <p:sldLayoutId id="214748441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MS PGothic" pitchFamily="34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latin typeface="+mn-lt"/>
                <a:ea typeface="ＭＳ Ｐゴシック" pitchFamily="-106" charset="-128"/>
              </a:defRPr>
            </a:lvl1pPr>
          </a:lstStyle>
          <a:p>
            <a:pPr eaLnBrk="0" hangingPunct="0"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latin typeface="+mn-lt"/>
                <a:ea typeface="ＭＳ Ｐゴシック" pitchFamily="-106" charset="-128"/>
              </a:defRPr>
            </a:lvl1pPr>
          </a:lstStyle>
          <a:p>
            <a:pPr eaLnBrk="0" hangingPunct="0"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latin typeface="Arial" pitchFamily="34" charset="0"/>
              </a:defRPr>
            </a:lvl1pPr>
          </a:lstStyle>
          <a:p>
            <a:pPr eaLnBrk="0" hangingPunct="0">
              <a:defRPr/>
            </a:pPr>
            <a:fld id="{21C21436-FA4D-4FE0-B306-6678A75DD8A1}" type="slidenum">
              <a:rPr lang="en-US">
                <a:solidFill>
                  <a:srgbClr val="000000"/>
                </a:solidFill>
              </a:rPr>
              <a:pPr eaLnBrk="0" hangingPunct="0"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5094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13" r:id="rId1"/>
    <p:sldLayoutId id="2147484414" r:id="rId2"/>
    <p:sldLayoutId id="2147484415" r:id="rId3"/>
    <p:sldLayoutId id="2147484416" r:id="rId4"/>
    <p:sldLayoutId id="2147484417" r:id="rId5"/>
    <p:sldLayoutId id="2147484418" r:id="rId6"/>
    <p:sldLayoutId id="2147484419" r:id="rId7"/>
    <p:sldLayoutId id="2147484420" r:id="rId8"/>
    <p:sldLayoutId id="2147484421" r:id="rId9"/>
    <p:sldLayoutId id="2147484422" r:id="rId10"/>
    <p:sldLayoutId id="214748442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latin typeface="+mn-lt"/>
                <a:ea typeface="ＭＳ Ｐゴシック" pitchFamily="-10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latin typeface="+mn-lt"/>
                <a:ea typeface="ＭＳ Ｐゴシック" pitchFamily="-10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latin typeface="Arial" pitchFamily="34" charset="0"/>
              </a:defRPr>
            </a:lvl1pPr>
          </a:lstStyle>
          <a:p>
            <a:pPr>
              <a:defRPr/>
            </a:pPr>
            <a:fld id="{21C21436-FA4D-4FE0-B306-6678A75DD8A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86316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25" r:id="rId1"/>
    <p:sldLayoutId id="2147484426" r:id="rId2"/>
    <p:sldLayoutId id="2147484427" r:id="rId3"/>
    <p:sldLayoutId id="2147484428" r:id="rId4"/>
    <p:sldLayoutId id="2147484429" r:id="rId5"/>
    <p:sldLayoutId id="2147484430" r:id="rId6"/>
    <p:sldLayoutId id="2147484431" r:id="rId7"/>
    <p:sldLayoutId id="2147484432" r:id="rId8"/>
    <p:sldLayoutId id="2147484433" r:id="rId9"/>
    <p:sldLayoutId id="2147484434" r:id="rId10"/>
    <p:sldLayoutId id="214748443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1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3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550.emf"/><Relationship Id="rId5" Type="http://schemas.openxmlformats.org/officeDocument/2006/relationships/customXml" Target="../ink/ink22.xml"/><Relationship Id="rId4" Type="http://schemas.openxmlformats.org/officeDocument/2006/relationships/image" Target="../media/image28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8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8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8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3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8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41.png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cornell_mit.mp4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8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customXml" Target="../ink/ink23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30.emf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3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3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customXml" Target="../ink/ink24.xml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40.emf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customXml" Target="../ink/ink25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430.emf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3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9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9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9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9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34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28.png"/><Relationship Id="rId4" Type="http://schemas.openxmlformats.org/officeDocument/2006/relationships/image" Target="../media/image29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34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51.pn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34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34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4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34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ustomXml" Target="../ink/ink26.xml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70.em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ustomXml" Target="../ink/ink27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80.emf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35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34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34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34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34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34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45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3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34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34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34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62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jpeg"/><Relationship Id="rId5" Type="http://schemas.openxmlformats.org/officeDocument/2006/relationships/image" Target="../media/image31.jpeg"/><Relationship Id="rId4" Type="http://schemas.openxmlformats.org/officeDocument/2006/relationships/image" Target="../media/image34.jpe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jpeg"/><Relationship Id="rId5" Type="http://schemas.openxmlformats.org/officeDocument/2006/relationships/image" Target="../media/image31.jpeg"/><Relationship Id="rId4" Type="http://schemas.openxmlformats.org/officeDocument/2006/relationships/image" Target="../media/image34.jpe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jpeg"/><Relationship Id="rId5" Type="http://schemas.openxmlformats.org/officeDocument/2006/relationships/image" Target="../media/image31.jpeg"/><Relationship Id="rId4" Type="http://schemas.openxmlformats.org/officeDocument/2006/relationships/image" Target="../media/image34.jpeg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5.png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3.jpeg"/><Relationship Id="rId4" Type="http://schemas.openxmlformats.org/officeDocument/2006/relationships/image" Target="../media/image37.jpe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jpeg"/><Relationship Id="rId5" Type="http://schemas.openxmlformats.org/officeDocument/2006/relationships/image" Target="../media/image31.jpeg"/><Relationship Id="rId4" Type="http://schemas.openxmlformats.org/officeDocument/2006/relationships/image" Target="../media/image34.jpe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JPG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1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1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customXml" Target="../ink/ink28.xml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0.emf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emf"/><Relationship Id="rId5" Type="http://schemas.openxmlformats.org/officeDocument/2006/relationships/customXml" Target="../ink/ink29.xml"/><Relationship Id="rId4" Type="http://schemas.openxmlformats.org/officeDocument/2006/relationships/image" Target="../media/image76.jpe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emf"/><Relationship Id="rId4" Type="http://schemas.openxmlformats.org/officeDocument/2006/relationships/customXml" Target="../ink/ink30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emf"/><Relationship Id="rId4" Type="http://schemas.openxmlformats.org/officeDocument/2006/relationships/customXml" Target="../ink/ink31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emf"/><Relationship Id="rId4" Type="http://schemas.openxmlformats.org/officeDocument/2006/relationships/customXml" Target="../ink/ink32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emf"/><Relationship Id="rId4" Type="http://schemas.openxmlformats.org/officeDocument/2006/relationships/customXml" Target="../ink/ink33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emf"/><Relationship Id="rId4" Type="http://schemas.openxmlformats.org/officeDocument/2006/relationships/customXml" Target="../ink/ink3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gi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hyperlink" Target="file:///C:\Users\zdodds\Desktop\Desktop\cs5_fall_2017\2017_week_13_and_14\turingmachine.MPG" TargetMode="Externa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1.jpeg"/><Relationship Id="rId4" Type="http://schemas.openxmlformats.org/officeDocument/2006/relationships/image" Target="../media/image28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jpeg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jpeg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jpeg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8.png"/><Relationship Id="rId4" Type="http://schemas.openxmlformats.org/officeDocument/2006/relationships/image" Target="../media/image37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0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8.png"/><Relationship Id="rId4" Type="http://schemas.openxmlformats.org/officeDocument/2006/relationships/image" Target="../media/image29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8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8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8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8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8.png"/><Relationship Id="rId4" Type="http://schemas.openxmlformats.org/officeDocument/2006/relationships/image" Target="../media/image41.pn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8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460.em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ustomXml" Target="../ink/ink2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54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530.emf"/><Relationship Id="rId4" Type="http://schemas.openxmlformats.org/officeDocument/2006/relationships/customXml" Target="../ink/ink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3.emf"/><Relationship Id="rId4" Type="http://schemas.openxmlformats.org/officeDocument/2006/relationships/customXml" Target="../ink/ink4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360.emf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4.xml"/><Relationship Id="rId6" Type="http://schemas.openxmlformats.org/officeDocument/2006/relationships/customXml" Target="../ink/ink6.xml"/><Relationship Id="rId5" Type="http://schemas.openxmlformats.org/officeDocument/2006/relationships/image" Target="../media/image350.emf"/><Relationship Id="rId4" Type="http://schemas.openxmlformats.org/officeDocument/2006/relationships/customXml" Target="../ink/ink5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01.emf"/><Relationship Id="rId4" Type="http://schemas.openxmlformats.org/officeDocument/2006/relationships/customXml" Target="../ink/ink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20.emf"/><Relationship Id="rId4" Type="http://schemas.openxmlformats.org/officeDocument/2006/relationships/customXml" Target="../ink/ink8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ustomXml" Target="../ink/ink9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00.e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2.emf"/><Relationship Id="rId4" Type="http://schemas.openxmlformats.org/officeDocument/2006/relationships/customXml" Target="../ink/ink10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1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10.emf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6.png"/><Relationship Id="rId4" Type="http://schemas.openxmlformats.org/officeDocument/2006/relationships/hyperlink" Target="mit_cornell_crash.mp4" TargetMode="Externa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7.png"/><Relationship Id="rId5" Type="http://schemas.openxmlformats.org/officeDocument/2006/relationships/image" Target="../media/image6.png"/><Relationship Id="rId4" Type="http://schemas.openxmlformats.org/officeDocument/2006/relationships/hyperlink" Target="mit_cornell_crash.mp4" TargetMode="Externa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4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9.emf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4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50.jpg"/><Relationship Id="rId4" Type="http://schemas.openxmlformats.org/officeDocument/2006/relationships/image" Target="../media/image4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mit_cornell_crash.mp4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6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30.emf"/><Relationship Id="rId4" Type="http://schemas.openxmlformats.org/officeDocument/2006/relationships/customXml" Target="../ink/ink1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50.emf"/><Relationship Id="rId4" Type="http://schemas.openxmlformats.org/officeDocument/2006/relationships/customXml" Target="../ink/ink14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00.emf"/><Relationship Id="rId4" Type="http://schemas.openxmlformats.org/officeDocument/2006/relationships/customXml" Target="../ink/ink15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customXml" Target="../ink/ink16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6.emf"/><Relationship Id="rId5" Type="http://schemas.openxmlformats.org/officeDocument/2006/relationships/customXml" Target="../ink/ink17.xml"/><Relationship Id="rId4" Type="http://schemas.openxmlformats.org/officeDocument/2006/relationships/image" Target="../media/image45.emf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38.emf"/><Relationship Id="rId4" Type="http://schemas.openxmlformats.org/officeDocument/2006/relationships/customXml" Target="../ink/ink18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customXml" Target="../ink/ink19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400.emf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3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7" Type="http://schemas.openxmlformats.org/officeDocument/2006/relationships/image" Target="../media/image450.emf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3.xml"/><Relationship Id="rId6" Type="http://schemas.openxmlformats.org/officeDocument/2006/relationships/customXml" Target="../ink/ink20.xml"/><Relationship Id="rId5" Type="http://schemas.openxmlformats.org/officeDocument/2006/relationships/image" Target="../media/image28.png"/><Relationship Id="rId4" Type="http://schemas.openxmlformats.org/officeDocument/2006/relationships/image" Target="../media/image29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510.emf"/><Relationship Id="rId4" Type="http://schemas.openxmlformats.org/officeDocument/2006/relationships/customXml" Target="../ink/ink21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143000" y="4800600"/>
            <a:ext cx="691824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 smtClean="0">
                <a:latin typeface="Cambria" panose="02040503050406030204" pitchFamily="18" charset="0"/>
                <a:ea typeface="Cambria" panose="02040503050406030204" pitchFamily="18" charset="0"/>
              </a:rPr>
              <a:t>Patterns &amp; States</a:t>
            </a:r>
            <a:endParaRPr lang="en-US" sz="7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l="2095" t="3798" r="1571" b="5063"/>
          <a:stretch/>
        </p:blipFill>
        <p:spPr>
          <a:xfrm>
            <a:off x="304800" y="1447800"/>
            <a:ext cx="8470900" cy="2209800"/>
          </a:xfrm>
          <a:prstGeom prst="rect">
            <a:avLst/>
          </a:prstGeom>
          <a:ln w="57150">
            <a:solidFill>
              <a:schemeClr val="accent2">
                <a:lumMod val="20000"/>
                <a:lumOff val="80000"/>
              </a:schemeClr>
            </a:solidFill>
          </a:ln>
        </p:spPr>
      </p:pic>
      <p:sp>
        <p:nvSpPr>
          <p:cNvPr id="5" name="TextBox 4"/>
          <p:cNvSpPr txBox="1"/>
          <p:nvPr/>
        </p:nvSpPr>
        <p:spPr>
          <a:xfrm>
            <a:off x="715920" y="3886200"/>
            <a:ext cx="7772400" cy="46166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state-transition diagram </a:t>
            </a:r>
            <a:r>
              <a:rPr lang="en-US" dirty="0" smtClean="0">
                <a:latin typeface="Cambria" panose="02040503050406030204" pitchFamily="18" charset="0"/>
                <a:ea typeface="Cambria" panose="02040503050406030204" pitchFamily="18" charset="0"/>
              </a:rPr>
              <a:t>~ one 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way to represent a </a:t>
            </a:r>
            <a:r>
              <a:rPr lang="en-US" dirty="0" smtClean="0">
                <a:latin typeface="Cambria" panose="02040503050406030204" pitchFamily="18" charset="0"/>
                <a:ea typeface="Cambria" panose="02040503050406030204" pitchFamily="18" charset="0"/>
              </a:rPr>
              <a:t>pattern</a:t>
            </a:r>
            <a:endParaRPr lang="en-US" i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4800" y="4380208"/>
            <a:ext cx="102303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"state machine"</a:t>
            </a:r>
            <a:endParaRPr lang="en-US" sz="1000" dirty="0">
              <a:solidFill>
                <a:schemeClr val="accent2">
                  <a:lumMod val="60000"/>
                  <a:lumOff val="4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32664" y="4517959"/>
            <a:ext cx="116730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"finite automaton"</a:t>
            </a:r>
            <a:endParaRPr lang="en-US" sz="1000" dirty="0">
              <a:solidFill>
                <a:schemeClr val="accent2">
                  <a:lumMod val="60000"/>
                  <a:lumOff val="4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6200" y="5943600"/>
            <a:ext cx="4572000" cy="85408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900" dirty="0"/>
              <a:t>https://</a:t>
            </a:r>
            <a:r>
              <a:rPr lang="en-US" sz="900" dirty="0" smtClean="0"/>
              <a:t>www.youtube.com/watch?v=IoyvvEWHodk      @ 2:05</a:t>
            </a:r>
          </a:p>
          <a:p>
            <a:r>
              <a:rPr lang="en-US" sz="900" dirty="0"/>
              <a:t>https://</a:t>
            </a:r>
            <a:r>
              <a:rPr lang="en-US" sz="900" dirty="0" smtClean="0"/>
              <a:t>www.youtube.com/watch?v=N6Cfy58-zPU      @ 0:20</a:t>
            </a:r>
            <a:endParaRPr lang="en-US" sz="900" dirty="0"/>
          </a:p>
          <a:p>
            <a:r>
              <a:rPr lang="en-US" sz="900" dirty="0"/>
              <a:t>https://</a:t>
            </a:r>
            <a:r>
              <a:rPr lang="en-US" sz="900" dirty="0" smtClean="0"/>
              <a:t>www.youtube.com/watch?v=iMH49ieL4es     @ 5:07</a:t>
            </a:r>
          </a:p>
          <a:p>
            <a:r>
              <a:rPr lang="en-US" sz="900" dirty="0" smtClean="0"/>
              <a:t>https</a:t>
            </a:r>
            <a:r>
              <a:rPr lang="en-US" sz="900" dirty="0"/>
              <a:t>://</a:t>
            </a:r>
            <a:r>
              <a:rPr lang="en-US" sz="900" dirty="0" smtClean="0"/>
              <a:t>www.youtube.com/watch?v=3mz_EXHKGHs    @ 1:16</a:t>
            </a:r>
            <a:endParaRPr lang="en-US" sz="900" dirty="0"/>
          </a:p>
        </p:txBody>
      </p:sp>
    </p:spTree>
    <p:extLst>
      <p:ext uri="{BB962C8B-B14F-4D97-AF65-F5344CB8AC3E}">
        <p14:creationId xmlns:p14="http://schemas.microsoft.com/office/powerpoint/2010/main" val="2834130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16" descr="Picture 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813" y="1371600"/>
            <a:ext cx="9196388" cy="4992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7" name="Rectangle 8"/>
          <p:cNvSpPr>
            <a:spLocks noChangeArrowheads="1"/>
          </p:cNvSpPr>
          <p:nvPr/>
        </p:nvSpPr>
        <p:spPr bwMode="auto">
          <a:xfrm>
            <a:off x="1148534" y="228600"/>
            <a:ext cx="700486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0" hangingPunct="0">
              <a:spcBef>
                <a:spcPct val="50000"/>
              </a:spcBef>
            </a:pP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An autonomous vehicle's FSM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697832" y="6268032"/>
            <a:ext cx="3581400" cy="0"/>
          </a:xfrm>
          <a:prstGeom prst="line">
            <a:avLst/>
          </a:prstGeom>
          <a:noFill/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772337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2" name="TextBox 11"/>
          <p:cNvSpPr txBox="1">
            <a:spLocks noChangeArrowheads="1"/>
          </p:cNvSpPr>
          <p:nvPr/>
        </p:nvSpPr>
        <p:spPr bwMode="auto">
          <a:xfrm>
            <a:off x="1941513" y="26130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01101010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11010001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8" name="TextBox 9"/>
          <p:cNvSpPr txBox="1">
            <a:spLocks noChangeArrowheads="1"/>
          </p:cNvSpPr>
          <p:nvPr/>
        </p:nvSpPr>
        <p:spPr bwMode="auto">
          <a:xfrm>
            <a:off x="473075" y="52863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533400" y="1174512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latin typeface="Cambria" panose="02040503050406030204" pitchFamily="18" charset="0"/>
              </a:rPr>
              <a:t>from 0 to 1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pic>
        <p:nvPicPr>
          <p:cNvPr id="2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0181" y="1315244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16"/>
          <p:cNvSpPr txBox="1">
            <a:spLocks noChangeArrowheads="1"/>
          </p:cNvSpPr>
          <p:nvPr/>
        </p:nvSpPr>
        <p:spPr bwMode="auto">
          <a:xfrm>
            <a:off x="6031836" y="1174512"/>
            <a:ext cx="18167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functions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364214" y="1559643"/>
            <a:ext cx="11192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input:  </a:t>
            </a:r>
            <a:r>
              <a:rPr lang="en-US" altLang="en-US" sz="1200" b="1" dirty="0" err="1" smtClean="0">
                <a:latin typeface="Cambria" panose="02040503050406030204" pitchFamily="18" charset="0"/>
              </a:rPr>
              <a:t>int</a:t>
            </a:r>
            <a:endParaRPr lang="en-US" altLang="en-US" sz="1200" b="1" dirty="0" smtClean="0">
              <a:latin typeface="Cambria" panose="02040503050406030204" pitchFamily="18" charset="0"/>
            </a:endParaRPr>
          </a:p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output: 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T</a:t>
            </a:r>
            <a:r>
              <a:rPr lang="en-US" altLang="en-US" sz="1200" dirty="0" smtClean="0">
                <a:latin typeface="Cambria" panose="02040503050406030204" pitchFamily="18" charset="0"/>
              </a:rPr>
              <a:t> or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F</a:t>
            </a:r>
            <a:endParaRPr lang="en-US" altLang="en-US" sz="1200" b="1" dirty="0">
              <a:latin typeface="Cambria" panose="02040503050406030204" pitchFamily="18" charset="0"/>
            </a:endParaRPr>
          </a:p>
        </p:txBody>
      </p:sp>
      <p:sp>
        <p:nvSpPr>
          <p:cNvPr id="31" name="Down Arrow 30"/>
          <p:cNvSpPr/>
          <p:nvPr/>
        </p:nvSpPr>
        <p:spPr>
          <a:xfrm rot="16200000">
            <a:off x="4881937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Down Arrow 31"/>
          <p:cNvSpPr/>
          <p:nvPr/>
        </p:nvSpPr>
        <p:spPr>
          <a:xfrm rot="5400000">
            <a:off x="3352800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= 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4100181" y="3133725"/>
            <a:ext cx="1188667" cy="555008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4100181" y="3041680"/>
            <a:ext cx="1188667" cy="133664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V="1">
            <a:off x="4052711" y="4335786"/>
            <a:ext cx="1236137" cy="121834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4086578" y="4955822"/>
            <a:ext cx="1202270" cy="2701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4018844" y="5629892"/>
            <a:ext cx="1270004" cy="49997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4097867" y="3736622"/>
            <a:ext cx="1190981" cy="2540323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9"/>
          <p:cNvSpPr txBox="1">
            <a:spLocks noChangeArrowheads="1"/>
          </p:cNvSpPr>
          <p:nvPr/>
        </p:nvSpPr>
        <p:spPr bwMode="auto">
          <a:xfrm>
            <a:off x="5288848" y="6076890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F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n%2 </a:t>
            </a:r>
            <a:r>
              <a:rPr lang="en-US" altLang="en-US" sz="2000" b="1" dirty="0">
                <a:latin typeface="Harrington" panose="04040505050A02020702" pitchFamily="82" charset="0"/>
              </a:rPr>
              <a:t>== 1</a:t>
            </a:r>
          </a:p>
        </p:txBody>
      </p:sp>
      <p:sp>
        <p:nvSpPr>
          <p:cNvPr id="39" name="TextBox 9"/>
          <p:cNvSpPr txBox="1">
            <a:spLocks noChangeArrowheads="1"/>
          </p:cNvSpPr>
          <p:nvPr/>
        </p:nvSpPr>
        <p:spPr bwMode="auto">
          <a:xfrm>
            <a:off x="5288848" y="3488678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B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n </a:t>
            </a:r>
            <a:r>
              <a:rPr lang="en-US" altLang="en-US" sz="2000" b="1" dirty="0">
                <a:latin typeface="Harrington" panose="04040505050A02020702" pitchFamily="82" charset="0"/>
              </a:rPr>
              <a:t>in [2, 3]</a:t>
            </a:r>
          </a:p>
        </p:txBody>
      </p:sp>
      <p:sp>
        <p:nvSpPr>
          <p:cNvPr id="40" name="TextBox 9"/>
          <p:cNvSpPr txBox="1">
            <a:spLocks noChangeArrowheads="1"/>
          </p:cNvSpPr>
          <p:nvPr/>
        </p:nvSpPr>
        <p:spPr bwMode="auto">
          <a:xfrm>
            <a:off x="5288848" y="4135731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C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</a:t>
            </a:r>
            <a:r>
              <a:rPr lang="en-US" altLang="en-US" sz="2000" b="1" dirty="0">
                <a:latin typeface="Harrington" panose="04040505050A02020702" pitchFamily="82" charset="0"/>
              </a:rPr>
              <a:t>n &gt;= 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42</a:t>
            </a:r>
            <a:endParaRPr lang="en-US" altLang="en-US" sz="2000" b="1" dirty="0">
              <a:latin typeface="Harrington" panose="04040505050A02020702" pitchFamily="82" charset="0"/>
            </a:endParaRPr>
          </a:p>
        </p:txBody>
      </p:sp>
      <p:sp>
        <p:nvSpPr>
          <p:cNvPr id="41" name="TextBox 9"/>
          <p:cNvSpPr txBox="1">
            <a:spLocks noChangeArrowheads="1"/>
          </p:cNvSpPr>
          <p:nvPr/>
        </p:nvSpPr>
        <p:spPr bwMode="auto">
          <a:xfrm>
            <a:off x="5288848" y="2841625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A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</a:t>
            </a:r>
            <a:r>
              <a:rPr lang="en-US" altLang="en-US" sz="2000" b="1" dirty="0" err="1" smtClean="0">
                <a:latin typeface="Harrington" panose="04040505050A02020702" pitchFamily="82" charset="0"/>
              </a:rPr>
              <a:t>isPrime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</a:t>
            </a:r>
            <a:r>
              <a:rPr lang="en-US" altLang="en-US" sz="2000" b="1" dirty="0">
                <a:latin typeface="Harrington" panose="04040505050A02020702" pitchFamily="82" charset="0"/>
              </a:rPr>
              <a:t>)</a:t>
            </a:r>
          </a:p>
        </p:txBody>
      </p:sp>
      <p:sp>
        <p:nvSpPr>
          <p:cNvPr id="42" name="TextBox 9"/>
          <p:cNvSpPr txBox="1">
            <a:spLocks noChangeArrowheads="1"/>
          </p:cNvSpPr>
          <p:nvPr/>
        </p:nvSpPr>
        <p:spPr bwMode="auto">
          <a:xfrm>
            <a:off x="5288848" y="4782784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D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isPowerOf2(n</a:t>
            </a:r>
            <a:r>
              <a:rPr lang="en-US" altLang="en-US" sz="2000" b="1" dirty="0">
                <a:latin typeface="Harrington" panose="04040505050A02020702" pitchFamily="82" charset="0"/>
              </a:rPr>
              <a:t>)</a:t>
            </a:r>
          </a:p>
        </p:txBody>
      </p:sp>
      <p:sp>
        <p:nvSpPr>
          <p:cNvPr id="43" name="TextBox 9"/>
          <p:cNvSpPr txBox="1">
            <a:spLocks noChangeArrowheads="1"/>
          </p:cNvSpPr>
          <p:nvPr/>
        </p:nvSpPr>
        <p:spPr bwMode="auto">
          <a:xfrm>
            <a:off x="5288848" y="5429837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E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True</a:t>
            </a:r>
            <a:endParaRPr lang="en-US" altLang="en-US" sz="2000" b="1" dirty="0">
              <a:latin typeface="Harrington" panose="04040505050A02020702" pitchFamily="8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 rot="21149612">
            <a:off x="2688845" y="2059936"/>
            <a:ext cx="3749943" cy="830997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mbria" panose="02040503050406030204" pitchFamily="18" charset="0"/>
              </a:rPr>
              <a:t>For each real number, there's a unique function!</a:t>
            </a:r>
            <a:endParaRPr lang="en-US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7719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59" name="Text Box 6"/>
          <p:cNvSpPr txBox="1">
            <a:spLocks noChangeArrowheads="1"/>
          </p:cNvSpPr>
          <p:nvPr/>
        </p:nvSpPr>
        <p:spPr bwMode="auto">
          <a:xfrm>
            <a:off x="168982" y="177800"/>
            <a:ext cx="429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There are</a:t>
            </a:r>
            <a:r>
              <a:rPr lang="en-US" altLang="en-US" sz="24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lots of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functions</a:t>
            </a:r>
            <a:endParaRPr lang="en-US" altLang="en-US" sz="2400" dirty="0">
              <a:solidFill>
                <a:srgbClr val="000AF9"/>
              </a:solidFill>
              <a:latin typeface="Cambria" panose="02040503050406030204" pitchFamily="18" charset="0"/>
            </a:endParaRPr>
          </a:p>
        </p:txBody>
      </p:sp>
      <p:sp>
        <p:nvSpPr>
          <p:cNvPr id="96260" name="Rectangle 7"/>
          <p:cNvSpPr>
            <a:spLocks noChangeArrowheads="1"/>
          </p:cNvSpPr>
          <p:nvPr/>
        </p:nvSpPr>
        <p:spPr bwMode="auto">
          <a:xfrm>
            <a:off x="242360" y="619479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1800" dirty="0" smtClean="0">
                <a:solidFill>
                  <a:srgbClr val="C00000"/>
                </a:solidFill>
                <a:latin typeface="Cambria" pitchFamily="18" charset="0"/>
              </a:rPr>
              <a:t> many</a:t>
            </a:r>
            <a:endParaRPr lang="en-US" altLang="en-US" sz="1800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96261" name="Text Box 8"/>
          <p:cNvSpPr txBox="1">
            <a:spLocks noChangeArrowheads="1"/>
          </p:cNvSpPr>
          <p:nvPr/>
        </p:nvSpPr>
        <p:spPr bwMode="auto">
          <a:xfrm>
            <a:off x="4265085" y="6053667"/>
            <a:ext cx="48027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There are </a:t>
            </a:r>
            <a:r>
              <a:rPr lang="en-US" altLang="en-US" sz="2400" b="1" i="1" dirty="0">
                <a:solidFill>
                  <a:srgbClr val="000000"/>
                </a:solidFill>
                <a:latin typeface="Cambria" panose="02040503050406030204" pitchFamily="18" charset="0"/>
              </a:rPr>
              <a:t>"a few"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programs</a:t>
            </a:r>
            <a:endParaRPr lang="en-US" altLang="en-US" sz="24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96262" name="Rectangle 9"/>
          <p:cNvSpPr>
            <a:spLocks noChangeArrowheads="1"/>
          </p:cNvSpPr>
          <p:nvPr/>
        </p:nvSpPr>
        <p:spPr bwMode="auto">
          <a:xfrm>
            <a:off x="5551948" y="6434491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 dirty="0" smtClean="0">
                <a:solidFill>
                  <a:srgbClr val="008000"/>
                </a:solidFill>
                <a:latin typeface="Cambria" pitchFamily="18" charset="0"/>
              </a:rPr>
              <a:t> many</a:t>
            </a:r>
            <a:endParaRPr lang="en-US" altLang="en-US" sz="1800" dirty="0">
              <a:solidFill>
                <a:srgbClr val="008000"/>
              </a:solidFill>
              <a:latin typeface="Cambria" pitchFamily="18" charset="0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latin typeface="Calibri" pitchFamily="34" charset="0"/>
              </a:rPr>
              <a:t>mathematical functions  </a:t>
            </a:r>
            <a:r>
              <a:rPr lang="en-US" altLang="en-US" sz="1200" dirty="0">
                <a:latin typeface="Calibri" pitchFamily="34" charset="0"/>
              </a:rPr>
              <a:t>(uncountable)</a:t>
            </a:r>
          </a:p>
        </p:txBody>
      </p:sp>
      <p:sp>
        <p:nvSpPr>
          <p:cNvPr id="96266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latin typeface="Calibri" pitchFamily="34" charset="0"/>
              </a:rPr>
              <a:t>Programs </a:t>
            </a:r>
            <a:r>
              <a:rPr lang="en-US" altLang="en-US" sz="1200" dirty="0">
                <a:latin typeface="Calibri" pitchFamily="34" charset="0"/>
              </a:rPr>
              <a:t>(countable)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70" name="Line 29"/>
          <p:cNvSpPr>
            <a:spLocks noChangeShapeType="1"/>
          </p:cNvSpPr>
          <p:nvPr/>
        </p:nvSpPr>
        <p:spPr bwMode="auto">
          <a:xfrm flipV="1">
            <a:off x="7147719" y="5181600"/>
            <a:ext cx="4430" cy="838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50749" y="3177220"/>
            <a:ext cx="239245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i="1" dirty="0">
                <a:latin typeface="Cambria" panose="02040503050406030204" pitchFamily="18" charset="0"/>
              </a:rPr>
              <a:t>What's </a:t>
            </a:r>
            <a:r>
              <a:rPr lang="en-US" altLang="en-US" sz="2100" i="1" dirty="0" smtClean="0">
                <a:latin typeface="Cambria" panose="02040503050406030204" pitchFamily="18" charset="0"/>
              </a:rPr>
              <a:t> swimming </a:t>
            </a:r>
            <a:r>
              <a:rPr lang="en-US" altLang="en-US" sz="2100" i="1" dirty="0">
                <a:latin typeface="Cambria" panose="02040503050406030204" pitchFamily="18" charset="0"/>
              </a:rPr>
              <a:t>around 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1631244" y="990424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3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59" name="Text Box 6"/>
          <p:cNvSpPr txBox="1">
            <a:spLocks noChangeArrowheads="1"/>
          </p:cNvSpPr>
          <p:nvPr/>
        </p:nvSpPr>
        <p:spPr bwMode="auto">
          <a:xfrm>
            <a:off x="168982" y="177800"/>
            <a:ext cx="429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There are</a:t>
            </a:r>
            <a:r>
              <a:rPr lang="en-US" altLang="en-US" sz="24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lots of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functions</a:t>
            </a:r>
            <a:endParaRPr lang="en-US" altLang="en-US" sz="2400" dirty="0">
              <a:solidFill>
                <a:srgbClr val="000AF9"/>
              </a:solidFill>
              <a:latin typeface="Cambria" panose="02040503050406030204" pitchFamily="18" charset="0"/>
            </a:endParaRPr>
          </a:p>
        </p:txBody>
      </p:sp>
      <p:sp>
        <p:nvSpPr>
          <p:cNvPr id="96260" name="Rectangle 7"/>
          <p:cNvSpPr>
            <a:spLocks noChangeArrowheads="1"/>
          </p:cNvSpPr>
          <p:nvPr/>
        </p:nvSpPr>
        <p:spPr bwMode="auto">
          <a:xfrm>
            <a:off x="242360" y="619479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1800" dirty="0" smtClean="0">
                <a:solidFill>
                  <a:srgbClr val="C00000"/>
                </a:solidFill>
                <a:latin typeface="Cambria" pitchFamily="18" charset="0"/>
              </a:rPr>
              <a:t> many</a:t>
            </a:r>
            <a:endParaRPr lang="en-US" altLang="en-US" sz="1800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96261" name="Text Box 8"/>
          <p:cNvSpPr txBox="1">
            <a:spLocks noChangeArrowheads="1"/>
          </p:cNvSpPr>
          <p:nvPr/>
        </p:nvSpPr>
        <p:spPr bwMode="auto">
          <a:xfrm>
            <a:off x="4265085" y="6053667"/>
            <a:ext cx="48027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There are </a:t>
            </a:r>
            <a:r>
              <a:rPr lang="en-US" altLang="en-US" sz="2400" b="1" i="1" dirty="0">
                <a:solidFill>
                  <a:srgbClr val="000000"/>
                </a:solidFill>
                <a:latin typeface="Cambria" panose="02040503050406030204" pitchFamily="18" charset="0"/>
              </a:rPr>
              <a:t>"a few"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programs</a:t>
            </a:r>
            <a:endParaRPr lang="en-US" altLang="en-US" sz="24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96262" name="Rectangle 9"/>
          <p:cNvSpPr>
            <a:spLocks noChangeArrowheads="1"/>
          </p:cNvSpPr>
          <p:nvPr/>
        </p:nvSpPr>
        <p:spPr bwMode="auto">
          <a:xfrm>
            <a:off x="5551948" y="6434491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 dirty="0" smtClean="0">
                <a:solidFill>
                  <a:srgbClr val="008000"/>
                </a:solidFill>
                <a:latin typeface="Cambria" pitchFamily="18" charset="0"/>
              </a:rPr>
              <a:t> many</a:t>
            </a:r>
            <a:endParaRPr lang="en-US" altLang="en-US" sz="1800" dirty="0">
              <a:solidFill>
                <a:srgbClr val="008000"/>
              </a:solidFill>
              <a:latin typeface="Cambria" pitchFamily="18" charset="0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latin typeface="Calibri" pitchFamily="34" charset="0"/>
              </a:rPr>
              <a:t>mathematical functions  </a:t>
            </a:r>
            <a:r>
              <a:rPr lang="en-US" altLang="en-US" sz="1200" dirty="0">
                <a:latin typeface="Calibri" pitchFamily="34" charset="0"/>
              </a:rPr>
              <a:t>(uncountable)</a:t>
            </a:r>
          </a:p>
        </p:txBody>
      </p:sp>
      <p:sp>
        <p:nvSpPr>
          <p:cNvPr id="96266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latin typeface="Calibri" pitchFamily="34" charset="0"/>
              </a:rPr>
              <a:t>Programs </a:t>
            </a:r>
            <a:r>
              <a:rPr lang="en-US" altLang="en-US" sz="1200" dirty="0">
                <a:latin typeface="Calibri" pitchFamily="34" charset="0"/>
              </a:rPr>
              <a:t>(countable)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70" name="Line 29"/>
          <p:cNvSpPr>
            <a:spLocks noChangeShapeType="1"/>
          </p:cNvSpPr>
          <p:nvPr/>
        </p:nvSpPr>
        <p:spPr bwMode="auto">
          <a:xfrm flipV="1">
            <a:off x="7147719" y="5181600"/>
            <a:ext cx="4430" cy="838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50749" y="3177220"/>
            <a:ext cx="239245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i="1" dirty="0">
                <a:latin typeface="Cambria" panose="02040503050406030204" pitchFamily="18" charset="0"/>
              </a:rPr>
              <a:t>What's </a:t>
            </a:r>
            <a:r>
              <a:rPr lang="en-US" altLang="en-US" sz="2100" i="1" dirty="0" smtClean="0">
                <a:latin typeface="Cambria" panose="02040503050406030204" pitchFamily="18" charset="0"/>
              </a:rPr>
              <a:t> swimming </a:t>
            </a:r>
            <a:r>
              <a:rPr lang="en-US" altLang="en-US" sz="2100" i="1" dirty="0">
                <a:latin typeface="Cambria" panose="02040503050406030204" pitchFamily="18" charset="0"/>
              </a:rPr>
              <a:t>around 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1631244" y="990424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" name="Rectangle 14"/>
          <p:cNvSpPr>
            <a:spLocks noChangeArrowheads="1"/>
          </p:cNvSpPr>
          <p:nvPr/>
        </p:nvSpPr>
        <p:spPr bwMode="auto">
          <a:xfrm>
            <a:off x="778740" y="3915884"/>
            <a:ext cx="24978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 dirty="0" smtClean="0">
                <a:solidFill>
                  <a:srgbClr val="008000"/>
                </a:solidFill>
                <a:latin typeface="Harrington" panose="04040505050A02020702" pitchFamily="82" charset="0"/>
              </a:rPr>
              <a:t>I can't even describe it!</a:t>
            </a:r>
            <a:endParaRPr lang="en-US" altLang="en-US" b="1" dirty="0">
              <a:solidFill>
                <a:srgbClr val="008000"/>
              </a:solidFill>
              <a:latin typeface="Harrington" panose="04040505050A02020702" pitchFamily="82" charset="0"/>
            </a:endParaRPr>
          </a:p>
        </p:txBody>
      </p:sp>
      <p:grpSp>
        <p:nvGrpSpPr>
          <p:cNvPr id="39" name="Group 15"/>
          <p:cNvGrpSpPr>
            <a:grpSpLocks/>
          </p:cNvGrpSpPr>
          <p:nvPr/>
        </p:nvGrpSpPr>
        <p:grpSpPr bwMode="auto">
          <a:xfrm>
            <a:off x="640563" y="4177480"/>
            <a:ext cx="357135" cy="391662"/>
            <a:chOff x="2928" y="1051"/>
            <a:chExt cx="840" cy="957"/>
          </a:xfrm>
        </p:grpSpPr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2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3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4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5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6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7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9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" name="Oval 34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" name="Rectangle 2"/>
          <p:cNvSpPr>
            <a:spLocks noChangeArrowheads="1"/>
          </p:cNvSpPr>
          <p:nvPr/>
        </p:nvSpPr>
        <p:spPr bwMode="auto">
          <a:xfrm>
            <a:off x="3603625" y="4964112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18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4" name="Rectangle 73"/>
          <p:cNvSpPr>
            <a:spLocks noChangeArrowheads="1"/>
          </p:cNvSpPr>
          <p:nvPr/>
        </p:nvSpPr>
        <p:spPr bwMode="auto">
          <a:xfrm>
            <a:off x="4492625" y="5116512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p:sp>
        <p:nvSpPr>
          <p:cNvPr id="56" name="Down Arrow 55"/>
          <p:cNvSpPr/>
          <p:nvPr/>
        </p:nvSpPr>
        <p:spPr>
          <a:xfrm rot="12226907">
            <a:off x="3059130" y="536062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313076" y="6045172"/>
            <a:ext cx="3268324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200" dirty="0">
                <a:latin typeface="Cambria" panose="02040503050406030204" pitchFamily="18" charset="0"/>
              </a:rPr>
              <a:t>N</a:t>
            </a:r>
            <a:r>
              <a:rPr lang="en-US" sz="4200" dirty="0" smtClean="0">
                <a:latin typeface="Cambria" panose="02040503050406030204" pitchFamily="18" charset="0"/>
              </a:rPr>
              <a:t>ext time...</a:t>
            </a:r>
            <a:endParaRPr lang="en-US" sz="4200" dirty="0">
              <a:latin typeface="Cambria" panose="02040503050406030204" pitchFamily="18" charset="0"/>
            </a:endParaRPr>
          </a:p>
        </p:txBody>
      </p:sp>
      <p:sp>
        <p:nvSpPr>
          <p:cNvPr id="58" name="Down Arrow 57"/>
          <p:cNvSpPr/>
          <p:nvPr/>
        </p:nvSpPr>
        <p:spPr>
          <a:xfrm rot="13857993">
            <a:off x="3604299" y="5305035"/>
            <a:ext cx="593340" cy="142581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473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381000" y="232518"/>
            <a:ext cx="8471245" cy="52322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latin typeface="Old English Text MT" panose="03040902040508030806" pitchFamily="66" charset="0"/>
              </a:rPr>
              <a:t>How big is the set of the </a:t>
            </a:r>
            <a:r>
              <a:rPr lang="en-US" altLang="en-US" sz="2800" b="1" i="1" dirty="0">
                <a:latin typeface="Old English Text MT" panose="03040902040508030806" pitchFamily="66" charset="0"/>
              </a:rPr>
              <a:t>human-describable  </a:t>
            </a:r>
            <a:r>
              <a:rPr lang="en-US" altLang="en-US" sz="2800" dirty="0" smtClean="0">
                <a:latin typeface="Old English Text MT" panose="03040902040508030806" pitchFamily="66" charset="0"/>
              </a:rPr>
              <a:t>things... </a:t>
            </a:r>
            <a:r>
              <a:rPr lang="en-US" altLang="en-US" sz="2800" dirty="0">
                <a:latin typeface="Old English Text MT" panose="03040902040508030806" pitchFamily="66" charset="0"/>
              </a:rPr>
              <a:t>?</a:t>
            </a: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latin typeface="Calibri" pitchFamily="34" charset="0"/>
              </a:rPr>
              <a:t>mathematical functions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latin typeface="Calibri" pitchFamily="34" charset="0"/>
              </a:rPr>
              <a:t>Programs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1219200" y="3124200"/>
            <a:ext cx="5208588" cy="2039938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1382889" y="3624560"/>
            <a:ext cx="13716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latin typeface="Calibri" pitchFamily="34" charset="0"/>
              </a:rPr>
              <a:t>Human-describable things…</a:t>
            </a:r>
            <a:endParaRPr lang="en-US" altLang="en-US" sz="1200" dirty="0">
              <a:latin typeface="Calibri" pitchFamily="34" charset="0"/>
            </a:endParaRPr>
          </a:p>
        </p:txBody>
      </p:sp>
      <p:pic>
        <p:nvPicPr>
          <p:cNvPr id="2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4527259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2221753" y="4468307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latin typeface="Calibri" pitchFamily="34" charset="0"/>
              </a:rPr>
              <a:t>&lt;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83398" y="6244281"/>
            <a:ext cx="32688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latin typeface="Old English Text MT" panose="03040902040508030806" pitchFamily="66" charset="0"/>
              </a:rPr>
              <a:t>Philosophical thinking…</a:t>
            </a:r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Ink 2"/>
              <p14:cNvContentPartPr/>
              <p14:nvPr/>
            </p14:nvContentPartPr>
            <p14:xfrm>
              <a:off x="2419560" y="4857840"/>
              <a:ext cx="447840" cy="7632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410200" y="4848480"/>
                <a:ext cx="466560" cy="9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1106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057451" y="232518"/>
            <a:ext cx="6823075" cy="415498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latin typeface="Cambria" pitchFamily="18" charset="0"/>
              </a:rPr>
              <a:t>Does it include all functions?   (</a:t>
            </a:r>
            <a:r>
              <a:rPr lang="en-US" altLang="en-US" sz="2100" b="1" dirty="0" smtClean="0">
                <a:latin typeface="Cambria" pitchFamily="18" charset="0"/>
              </a:rPr>
              <a:t>No…</a:t>
            </a:r>
            <a:r>
              <a:rPr lang="en-US" altLang="en-US" sz="2100" dirty="0" smtClean="0">
                <a:latin typeface="Cambria" pitchFamily="18" charset="0"/>
              </a:rPr>
              <a:t>)</a:t>
            </a:r>
            <a:endParaRPr lang="en-US" altLang="en-US" sz="2100" dirty="0">
              <a:latin typeface="Cambria" pitchFamily="18" charset="0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latin typeface="Calibri" pitchFamily="34" charset="0"/>
              </a:rPr>
              <a:t>mathematical functions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latin typeface="Calibri" pitchFamily="34" charset="0"/>
              </a:rPr>
              <a:t>Programs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33867" y="1219200"/>
            <a:ext cx="9067800" cy="5486400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2865578" y="6183868"/>
            <a:ext cx="33828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latin typeface="Calibri" pitchFamily="34" charset="0"/>
              </a:rPr>
              <a:t>Human-describable things…</a:t>
            </a:r>
            <a:endParaRPr lang="en-US" altLang="en-US" sz="1200" dirty="0">
              <a:latin typeface="Calibri" pitchFamily="34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5999630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6107953" y="5940678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latin typeface="Calibri" pitchFamily="34" charset="0"/>
              </a:rPr>
              <a:t>&lt;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267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057451" y="232518"/>
            <a:ext cx="6823075" cy="415498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latin typeface="Cambria" pitchFamily="18" charset="0"/>
              </a:rPr>
              <a:t>Does it include all programs?   (</a:t>
            </a:r>
            <a:r>
              <a:rPr lang="en-US" altLang="en-US" sz="2100" b="1" dirty="0" smtClean="0">
                <a:latin typeface="Cambria" pitchFamily="18" charset="0"/>
              </a:rPr>
              <a:t>No…</a:t>
            </a:r>
            <a:r>
              <a:rPr lang="en-US" altLang="en-US" sz="2100" dirty="0" smtClean="0">
                <a:latin typeface="Cambria" pitchFamily="18" charset="0"/>
              </a:rPr>
              <a:t>)</a:t>
            </a:r>
            <a:endParaRPr lang="en-US" altLang="en-US" sz="2100" dirty="0">
              <a:latin typeface="Cambria" pitchFamily="18" charset="0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latin typeface="Calibri" pitchFamily="34" charset="0"/>
              </a:rPr>
              <a:t>mathematical functions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latin typeface="Calibri" pitchFamily="34" charset="0"/>
              </a:rPr>
              <a:t>Programs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1219200" y="2658167"/>
            <a:ext cx="7772400" cy="3818833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1341578" y="3801070"/>
            <a:ext cx="13716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latin typeface="Calibri" pitchFamily="34" charset="0"/>
              </a:rPr>
              <a:t>Human-describable things…</a:t>
            </a:r>
            <a:endParaRPr lang="en-US" altLang="en-US" sz="1200" dirty="0">
              <a:latin typeface="Calibri" pitchFamily="34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0247" y="4702687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2057400" y="464373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latin typeface="Calibri" pitchFamily="34" charset="0"/>
              </a:rPr>
              <a:t>&lt;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478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Down Arrow 26"/>
          <p:cNvSpPr/>
          <p:nvPr/>
        </p:nvSpPr>
        <p:spPr>
          <a:xfrm rot="16200000">
            <a:off x="2431545" y="2896755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5867400" y="5943600"/>
            <a:ext cx="2133600" cy="6463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latin typeface="Calibri" pitchFamily="34" charset="0"/>
              </a:rPr>
              <a:t>Human-describable things…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057451" y="232518"/>
            <a:ext cx="6823075" cy="415498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latin typeface="Cambria" pitchFamily="18" charset="0"/>
              </a:rPr>
              <a:t>It overlaps </a:t>
            </a:r>
            <a:r>
              <a:rPr lang="en-US" altLang="en-US" sz="2100" dirty="0">
                <a:latin typeface="Cambria" pitchFamily="18" charset="0"/>
              </a:rPr>
              <a:t>incompletely</a:t>
            </a:r>
            <a:r>
              <a:rPr lang="en-US" altLang="en-US" sz="2100" dirty="0" smtClean="0">
                <a:latin typeface="Cambria" pitchFamily="18" charset="0"/>
              </a:rPr>
              <a:t> – </a:t>
            </a:r>
            <a:r>
              <a:rPr lang="en-US" altLang="en-US" sz="2100" b="1" i="1" dirty="0" smtClean="0">
                <a:latin typeface="Cambria" pitchFamily="18" charset="0"/>
              </a:rPr>
              <a:t>and goes beyond</a:t>
            </a:r>
            <a:r>
              <a:rPr lang="en-US" altLang="en-US" sz="2100" dirty="0" smtClean="0">
                <a:latin typeface="Cambria" pitchFamily="18" charset="0"/>
              </a:rPr>
              <a:t>... !</a:t>
            </a:r>
            <a:endParaRPr lang="en-US" altLang="en-US" sz="2100" dirty="0">
              <a:latin typeface="Cambria" pitchFamily="18" charset="0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latin typeface="Calibri" pitchFamily="34" charset="0"/>
              </a:rPr>
              <a:t>mathematical functions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latin typeface="Calibri" pitchFamily="34" charset="0"/>
              </a:rPr>
              <a:t>Programs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3200400" y="3581400"/>
            <a:ext cx="5791200" cy="3200400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Oval 12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Rectangle 2"/>
          <p:cNvSpPr>
            <a:spLocks noChangeArrowheads="1"/>
          </p:cNvSpPr>
          <p:nvPr/>
        </p:nvSpPr>
        <p:spPr bwMode="auto">
          <a:xfrm>
            <a:off x="3603625" y="4964112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18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" name="Rectangle 73"/>
          <p:cNvSpPr>
            <a:spLocks noChangeArrowheads="1"/>
          </p:cNvSpPr>
          <p:nvPr/>
        </p:nvSpPr>
        <p:spPr bwMode="auto">
          <a:xfrm>
            <a:off x="4492625" y="5116512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p:sp>
        <p:nvSpPr>
          <p:cNvPr id="20" name="Down Arrow 19"/>
          <p:cNvSpPr/>
          <p:nvPr/>
        </p:nvSpPr>
        <p:spPr>
          <a:xfrm rot="12226907">
            <a:off x="3059130" y="536062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313076" y="6045172"/>
            <a:ext cx="3268324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200" dirty="0">
                <a:latin typeface="Cambria" panose="02040503050406030204" pitchFamily="18" charset="0"/>
              </a:rPr>
              <a:t>N</a:t>
            </a:r>
            <a:r>
              <a:rPr lang="en-US" sz="4200" dirty="0" smtClean="0">
                <a:latin typeface="Cambria" panose="02040503050406030204" pitchFamily="18" charset="0"/>
              </a:rPr>
              <a:t>ext time...</a:t>
            </a:r>
            <a:endParaRPr lang="en-US" sz="4200" dirty="0">
              <a:latin typeface="Cambria" panose="02040503050406030204" pitchFamily="18" charset="0"/>
            </a:endParaRPr>
          </a:p>
        </p:txBody>
      </p:sp>
      <p:pic>
        <p:nvPicPr>
          <p:cNvPr id="22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4122" y="5651324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Rectangle 22"/>
          <p:cNvSpPr/>
          <p:nvPr/>
        </p:nvSpPr>
        <p:spPr>
          <a:xfrm>
            <a:off x="7881275" y="5592372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latin typeface="Calibri" pitchFamily="34" charset="0"/>
              </a:rPr>
              <a:t>&lt;</a:t>
            </a:r>
            <a:endParaRPr lang="en-US" dirty="0"/>
          </a:p>
        </p:txBody>
      </p:sp>
      <p:sp>
        <p:nvSpPr>
          <p:cNvPr id="24" name="Down Arrow 23"/>
          <p:cNvSpPr/>
          <p:nvPr/>
        </p:nvSpPr>
        <p:spPr>
          <a:xfrm>
            <a:off x="1219200" y="3429000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675952" y="3115017"/>
            <a:ext cx="1762448" cy="5539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latin typeface="Cambria" panose="02040503050406030204" pitchFamily="18" charset="0"/>
              </a:rPr>
              <a:t>So, what </a:t>
            </a:r>
            <a:r>
              <a:rPr lang="en-US" sz="1500" b="1" i="1" dirty="0" smtClean="0">
                <a:latin typeface="Cambria" panose="02040503050406030204" pitchFamily="18" charset="0"/>
              </a:rPr>
              <a:t>is</a:t>
            </a:r>
            <a:r>
              <a:rPr lang="en-US" sz="1500" dirty="0" smtClean="0">
                <a:latin typeface="Cambria" panose="02040503050406030204" pitchFamily="18" charset="0"/>
              </a:rPr>
              <a:t> all this stuff out here?!?</a:t>
            </a:r>
            <a:endParaRPr lang="en-US" sz="1500" dirty="0">
              <a:latin typeface="Cambria" panose="02040503050406030204" pitchFamily="18" charset="0"/>
            </a:endParaRPr>
          </a:p>
        </p:txBody>
      </p:sp>
      <p:sp>
        <p:nvSpPr>
          <p:cNvPr id="26" name="Down Arrow 25"/>
          <p:cNvSpPr/>
          <p:nvPr/>
        </p:nvSpPr>
        <p:spPr>
          <a:xfrm rot="13857993">
            <a:off x="3604299" y="5305035"/>
            <a:ext cx="593340" cy="142581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306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39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1242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5"/>
          <p:cNvSpPr txBox="1">
            <a:spLocks noChangeArrowheads="1"/>
          </p:cNvSpPr>
          <p:nvPr/>
        </p:nvSpPr>
        <p:spPr bwMode="auto">
          <a:xfrm>
            <a:off x="990600" y="136525"/>
            <a:ext cx="723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 err="1">
                <a:latin typeface="Cambria" panose="02040503050406030204" pitchFamily="18" charset="0"/>
              </a:rPr>
              <a:t>Uncomputable</a:t>
            </a:r>
            <a:r>
              <a:rPr lang="en-US" altLang="en-US" sz="4200" dirty="0">
                <a:latin typeface="Cambria" panose="02040503050406030204" pitchFamily="18" charset="0"/>
              </a:rPr>
              <a:t> </a:t>
            </a:r>
            <a:r>
              <a:rPr lang="en-US" altLang="en-US" sz="4200" i="1" dirty="0">
                <a:latin typeface="Cambria" panose="02040503050406030204" pitchFamily="18" charset="0"/>
              </a:rPr>
              <a:t>functions?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sp>
        <p:nvSpPr>
          <p:cNvPr id="61444" name="Text Box 7"/>
          <p:cNvSpPr txBox="1">
            <a:spLocks noChangeArrowheads="1"/>
          </p:cNvSpPr>
          <p:nvPr/>
        </p:nvSpPr>
        <p:spPr bwMode="auto">
          <a:xfrm>
            <a:off x="4176888" y="1689100"/>
            <a:ext cx="127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that no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61445" name="Rectangle 12"/>
          <p:cNvSpPr>
            <a:spLocks noChangeArrowheads="1"/>
          </p:cNvSpPr>
          <p:nvPr/>
        </p:nvSpPr>
        <p:spPr bwMode="auto">
          <a:xfrm>
            <a:off x="150988" y="1689100"/>
            <a:ext cx="1451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mbria" panose="02040503050406030204" pitchFamily="18" charset="0"/>
              </a:rPr>
              <a:t>There are</a:t>
            </a:r>
          </a:p>
        </p:txBody>
      </p:sp>
      <p:sp>
        <p:nvSpPr>
          <p:cNvPr id="61480" name="Rectangle 33"/>
          <p:cNvSpPr>
            <a:spLocks noChangeArrowheads="1"/>
          </p:cNvSpPr>
          <p:nvPr/>
        </p:nvSpPr>
        <p:spPr bwMode="auto">
          <a:xfrm>
            <a:off x="1689276" y="1295400"/>
            <a:ext cx="2411412" cy="1246188"/>
          </a:xfrm>
          <a:prstGeom prst="rect">
            <a:avLst/>
          </a:prstGeom>
          <a:solidFill>
            <a:srgbClr val="CCECFF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61448" name="Group 35"/>
          <p:cNvGrpSpPr>
            <a:grpSpLocks/>
          </p:cNvGrpSpPr>
          <p:nvPr/>
        </p:nvGrpSpPr>
        <p:grpSpPr bwMode="auto">
          <a:xfrm>
            <a:off x="7301088" y="1604962"/>
            <a:ext cx="1676400" cy="812799"/>
            <a:chOff x="4608" y="1036"/>
            <a:chExt cx="1056" cy="512"/>
          </a:xfrm>
        </p:grpSpPr>
        <p:sp>
          <p:nvSpPr>
            <p:cNvPr id="61477" name="Text Box 6"/>
            <p:cNvSpPr txBox="1">
              <a:spLocks noChangeArrowheads="1"/>
            </p:cNvSpPr>
            <p:nvPr/>
          </p:nvSpPr>
          <p:spPr bwMode="auto">
            <a:xfrm>
              <a:off x="4608" y="1257"/>
              <a:ext cx="105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200" b="1">
                  <a:solidFill>
                    <a:srgbClr val="A6A6A6"/>
                  </a:solidFill>
                  <a:latin typeface="Cambria" panose="02040503050406030204" pitchFamily="18" charset="0"/>
                </a:rPr>
                <a:t> even with ∞ memory!</a:t>
              </a:r>
            </a:p>
          </p:txBody>
        </p:sp>
        <p:sp>
          <p:nvSpPr>
            <p:cNvPr id="2" name="Text Box 16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>
                  <a:latin typeface="Cambria" panose="02040503050406030204" pitchFamily="18" charset="0"/>
                </a:rPr>
                <a:t>can solve</a:t>
              </a:r>
            </a:p>
          </p:txBody>
        </p:sp>
      </p:grpSp>
      <p:sp>
        <p:nvSpPr>
          <p:cNvPr id="61449" name="Oval 19"/>
          <p:cNvSpPr>
            <a:spLocks noChangeArrowheads="1"/>
          </p:cNvSpPr>
          <p:nvPr/>
        </p:nvSpPr>
        <p:spPr bwMode="auto">
          <a:xfrm>
            <a:off x="596900" y="3379788"/>
            <a:ext cx="3962400" cy="2438400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0" name="Text Box 20"/>
          <p:cNvSpPr txBox="1">
            <a:spLocks noChangeArrowheads="1"/>
          </p:cNvSpPr>
          <p:nvPr/>
        </p:nvSpPr>
        <p:spPr bwMode="auto">
          <a:xfrm>
            <a:off x="381000" y="5881688"/>
            <a:ext cx="4397375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latin typeface="Arial" pitchFamily="34" charset="0"/>
              </a:rPr>
              <a:t>Well-defined computational tasks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61451" name="Oval 21"/>
          <p:cNvSpPr>
            <a:spLocks noChangeArrowheads="1"/>
          </p:cNvSpPr>
          <p:nvPr/>
        </p:nvSpPr>
        <p:spPr bwMode="auto">
          <a:xfrm>
            <a:off x="9477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Video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games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61452" name="Oval 22"/>
          <p:cNvSpPr>
            <a:spLocks noChangeArrowheads="1"/>
          </p:cNvSpPr>
          <p:nvPr/>
        </p:nvSpPr>
        <p:spPr bwMode="auto">
          <a:xfrm>
            <a:off x="16875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CS 5 homework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61453" name="Oval 23"/>
          <p:cNvSpPr>
            <a:spLocks noChangeArrowheads="1"/>
          </p:cNvSpPr>
          <p:nvPr/>
        </p:nvSpPr>
        <p:spPr bwMode="auto">
          <a:xfrm>
            <a:off x="1816100" y="4362450"/>
            <a:ext cx="2222500" cy="963613"/>
          </a:xfrm>
          <a:prstGeom prst="ellipse">
            <a:avLst/>
          </a:prstGeom>
          <a:solidFill>
            <a:srgbClr val="FFCCCC"/>
          </a:solidFill>
          <a:ln w="1905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Int-bool functions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61454" name="Oval 26"/>
          <p:cNvSpPr>
            <a:spLocks noChangeArrowheads="1"/>
          </p:cNvSpPr>
          <p:nvPr/>
        </p:nvSpPr>
        <p:spPr bwMode="auto">
          <a:xfrm>
            <a:off x="3678238" y="403860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5" name="Oval 27"/>
          <p:cNvSpPr>
            <a:spLocks noChangeArrowheads="1"/>
          </p:cNvSpPr>
          <p:nvPr/>
        </p:nvSpPr>
        <p:spPr bwMode="auto">
          <a:xfrm>
            <a:off x="10048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6" name="Rectangle 28"/>
          <p:cNvSpPr>
            <a:spLocks noChangeArrowheads="1"/>
          </p:cNvSpPr>
          <p:nvPr/>
        </p:nvSpPr>
        <p:spPr bwMode="auto">
          <a:xfrm>
            <a:off x="942975" y="4964113"/>
            <a:ext cx="6778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900">
                <a:latin typeface="Arial" pitchFamily="34" charset="0"/>
              </a:rPr>
              <a:t>Team Fortress</a:t>
            </a:r>
          </a:p>
        </p:txBody>
      </p:sp>
      <p:sp>
        <p:nvSpPr>
          <p:cNvPr id="61457" name="Rectangle 29"/>
          <p:cNvSpPr>
            <a:spLocks noChangeArrowheads="1"/>
          </p:cNvSpPr>
          <p:nvPr/>
        </p:nvSpPr>
        <p:spPr bwMode="auto">
          <a:xfrm>
            <a:off x="3684588" y="4043363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>
                <a:latin typeface="Arial" pitchFamily="34" charset="0"/>
              </a:rPr>
              <a:t>Pico-</a:t>
            </a:r>
          </a:p>
          <a:p>
            <a:pPr algn="ctr" eaLnBrk="1" hangingPunct="1"/>
            <a:r>
              <a:rPr lang="en-US" altLang="en-US" sz="1000">
                <a:latin typeface="Arial" pitchFamily="34" charset="0"/>
              </a:rPr>
              <a:t>bot</a:t>
            </a:r>
          </a:p>
        </p:txBody>
      </p:sp>
      <p:sp>
        <p:nvSpPr>
          <p:cNvPr id="61458" name="Rectangle 30"/>
          <p:cNvSpPr>
            <a:spLocks noChangeArrowheads="1"/>
          </p:cNvSpPr>
          <p:nvPr/>
        </p:nvSpPr>
        <p:spPr bwMode="auto">
          <a:xfrm>
            <a:off x="5486400" y="3760788"/>
            <a:ext cx="25288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 dirty="0">
                <a:latin typeface="Courier New" pitchFamily="49" charset="0"/>
              </a:rPr>
              <a:t>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 dirty="0">
                <a:latin typeface="Courier New" pitchFamily="49" charset="0"/>
              </a:rPr>
              <a:t>(x):</a:t>
            </a:r>
          </a:p>
          <a:p>
            <a:r>
              <a:rPr lang="en-US" altLang="en-US" sz="1800" b="1" dirty="0">
                <a:latin typeface="Courier New" pitchFamily="49" charset="0"/>
              </a:rPr>
              <a:t>  </a:t>
            </a:r>
            <a:r>
              <a:rPr lang="en-US" altLang="en-US" sz="18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 dirty="0">
                <a:latin typeface="Courier New" pitchFamily="49" charset="0"/>
              </a:rPr>
              <a:t> x%2 == 0</a:t>
            </a:r>
          </a:p>
        </p:txBody>
      </p:sp>
      <p:sp>
        <p:nvSpPr>
          <p:cNvPr id="61460" name="Text Box 32"/>
          <p:cNvSpPr txBox="1">
            <a:spLocks noChangeArrowheads="1"/>
          </p:cNvSpPr>
          <p:nvPr/>
        </p:nvSpPr>
        <p:spPr bwMode="auto">
          <a:xfrm>
            <a:off x="6000750" y="5881688"/>
            <a:ext cx="1695450" cy="366712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Arial" pitchFamily="34" charset="0"/>
              </a:rPr>
              <a:t>Programs</a:t>
            </a:r>
            <a:endParaRPr lang="en-US" altLang="en-US" dirty="0">
              <a:latin typeface="Arial" pitchFamily="34" charset="0"/>
            </a:endParaRPr>
          </a:p>
        </p:txBody>
      </p:sp>
      <p:grpSp>
        <p:nvGrpSpPr>
          <p:cNvPr id="61461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61463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4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5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6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7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8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9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70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71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72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73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74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75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62" name="Text Box 54"/>
          <p:cNvSpPr txBox="1">
            <a:spLocks noChangeArrowheads="1"/>
          </p:cNvSpPr>
          <p:nvPr/>
        </p:nvSpPr>
        <p:spPr bwMode="auto">
          <a:xfrm>
            <a:off x="7176205" y="6233457"/>
            <a:ext cx="137795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 dirty="0">
                <a:solidFill>
                  <a:srgbClr val="008000"/>
                </a:solidFill>
                <a:latin typeface="Cambria" panose="02040503050406030204" pitchFamily="18" charset="0"/>
              </a:rPr>
              <a:t>These programs </a:t>
            </a:r>
            <a:r>
              <a:rPr lang="en-US" altLang="en-US" sz="9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are both </a:t>
            </a:r>
            <a:r>
              <a:rPr lang="en-US" altLang="en-US" sz="900" dirty="0" err="1">
                <a:solidFill>
                  <a:srgbClr val="008000"/>
                </a:solidFill>
                <a:latin typeface="Cambria" panose="02040503050406030204" pitchFamily="18" charset="0"/>
              </a:rPr>
              <a:t>int-bool</a:t>
            </a:r>
            <a:r>
              <a:rPr lang="en-US" altLang="en-US" sz="900" dirty="0">
                <a:solidFill>
                  <a:srgbClr val="008000"/>
                </a:solidFill>
                <a:latin typeface="Cambria" panose="02040503050406030204" pitchFamily="18" charset="0"/>
              </a:rPr>
              <a:t> functions</a:t>
            </a:r>
          </a:p>
        </p:txBody>
      </p:sp>
      <p:sp>
        <p:nvSpPr>
          <p:cNvPr id="42" name="Text Box 7"/>
          <p:cNvSpPr txBox="1">
            <a:spLocks noChangeArrowheads="1"/>
          </p:cNvSpPr>
          <p:nvPr/>
        </p:nvSpPr>
        <p:spPr bwMode="auto">
          <a:xfrm>
            <a:off x="1722966" y="1317535"/>
            <a:ext cx="2336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well-defined computational problems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5480049" y="1371600"/>
            <a:ext cx="1828800" cy="1086584"/>
          </a:xfrm>
          <a:prstGeom prst="rect">
            <a:avLst/>
          </a:prstGeom>
          <a:solidFill>
            <a:srgbClr val="CCFFCC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4" name="Text Box 7"/>
          <p:cNvSpPr txBox="1">
            <a:spLocks noChangeArrowheads="1"/>
          </p:cNvSpPr>
          <p:nvPr/>
        </p:nvSpPr>
        <p:spPr bwMode="auto">
          <a:xfrm>
            <a:off x="5510388" y="1499394"/>
            <a:ext cx="176812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computer program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40" name="Text Box 29"/>
          <p:cNvSpPr txBox="1">
            <a:spLocks noChangeArrowheads="1"/>
          </p:cNvSpPr>
          <p:nvPr/>
        </p:nvSpPr>
        <p:spPr bwMode="auto">
          <a:xfrm>
            <a:off x="1004888" y="3530600"/>
            <a:ext cx="3136900" cy="2032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There are more of these …</a:t>
            </a:r>
          </a:p>
        </p:txBody>
      </p:sp>
      <p:sp>
        <p:nvSpPr>
          <p:cNvPr id="41" name="Text Box 30"/>
          <p:cNvSpPr txBox="1">
            <a:spLocks noChangeArrowheads="1"/>
          </p:cNvSpPr>
          <p:nvPr/>
        </p:nvSpPr>
        <p:spPr bwMode="auto">
          <a:xfrm>
            <a:off x="5461000" y="3802063"/>
            <a:ext cx="2565400" cy="1498600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>
                <a:latin typeface="Comic Sans MS" pitchFamily="66" charset="0"/>
              </a:rPr>
              <a:t>than these!</a:t>
            </a:r>
          </a:p>
        </p:txBody>
      </p:sp>
    </p:spTree>
    <p:extLst>
      <p:ext uri="{BB962C8B-B14F-4D97-AF65-F5344CB8AC3E}">
        <p14:creationId xmlns:p14="http://schemas.microsoft.com/office/powerpoint/2010/main" val="280063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5867400" y="5943600"/>
            <a:ext cx="2133600" cy="6463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latin typeface="Calibri" pitchFamily="34" charset="0"/>
              </a:rPr>
              <a:t>Human-describable things…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057451" y="232518"/>
            <a:ext cx="6823075" cy="415498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latin typeface="Cambria" pitchFamily="18" charset="0"/>
              </a:rPr>
              <a:t>Or does it do something else?</a:t>
            </a:r>
            <a:endParaRPr lang="en-US" altLang="en-US" sz="2100" dirty="0">
              <a:latin typeface="Cambria" pitchFamily="18" charset="0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latin typeface="Calibri" pitchFamily="34" charset="0"/>
              </a:rPr>
              <a:t>mathematical functions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latin typeface="Calibri" pitchFamily="34" charset="0"/>
              </a:rPr>
              <a:t>Programs</a:t>
            </a:r>
            <a:endParaRPr lang="en-US" altLang="en-US" sz="1200" dirty="0">
              <a:latin typeface="Calibri" pitchFamily="34" charset="0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3200400" y="3429000"/>
            <a:ext cx="5791200" cy="3352800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0609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1319" y="3168894"/>
            <a:ext cx="546025" cy="564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057451" y="232518"/>
            <a:ext cx="6823075" cy="415498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latin typeface="Cambria" pitchFamily="18" charset="0"/>
              </a:rPr>
              <a:t>How big is the set of the </a:t>
            </a:r>
            <a:r>
              <a:rPr lang="en-US" altLang="en-US" sz="2100" b="1" i="1" dirty="0">
                <a:latin typeface="Cambria" pitchFamily="18" charset="0"/>
              </a:rPr>
              <a:t>human-describable  </a:t>
            </a:r>
            <a:r>
              <a:rPr lang="en-US" altLang="en-US" sz="2100" dirty="0">
                <a:latin typeface="Cambria" pitchFamily="18" charset="0"/>
              </a:rPr>
              <a:t>functions... ?</a:t>
            </a: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8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1915143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latin typeface="Calibri" pitchFamily="34" charset="0"/>
              </a:rPr>
              <a:t>mathematical functions  </a:t>
            </a:r>
            <a:r>
              <a:rPr lang="en-US" altLang="en-US" sz="1200" dirty="0">
                <a:latin typeface="Calibri" pitchFamily="34" charset="0"/>
              </a:rPr>
              <a:t>(uncountable)</a:t>
            </a: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latin typeface="Calibri" pitchFamily="34" charset="0"/>
              </a:rPr>
              <a:t>Programs </a:t>
            </a:r>
            <a:r>
              <a:rPr lang="en-US" altLang="en-US" sz="1200" dirty="0">
                <a:latin typeface="Calibri" pitchFamily="34" charset="0"/>
              </a:rPr>
              <a:t>(countable)</a:t>
            </a: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1219200" y="2658167"/>
            <a:ext cx="6934200" cy="2980633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1341578" y="3491088"/>
            <a:ext cx="13716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functions…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337733" y="4369809"/>
            <a:ext cx="13641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dirty="0" smtClean="0">
                <a:latin typeface="Calibri" pitchFamily="34" charset="0"/>
              </a:rPr>
              <a:t>(any method at all)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888496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1029"/>
          <p:cNvSpPr txBox="1">
            <a:spLocks noChangeArrowheads="1"/>
          </p:cNvSpPr>
          <p:nvPr/>
        </p:nvSpPr>
        <p:spPr bwMode="auto">
          <a:xfrm>
            <a:off x="550863" y="263525"/>
            <a:ext cx="8026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4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data driving the state machine...</a:t>
            </a:r>
            <a:endParaRPr lang="en-US" altLang="en-US" sz="40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38915" name="Text Box 1067"/>
          <p:cNvSpPr txBox="1">
            <a:spLocks noChangeArrowheads="1"/>
          </p:cNvSpPr>
          <p:nvPr/>
        </p:nvSpPr>
        <p:spPr bwMode="auto">
          <a:xfrm>
            <a:off x="1752600" y="3613150"/>
            <a:ext cx="1676400" cy="1568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MIT's car, </a:t>
            </a:r>
            <a:r>
              <a:rPr lang="en-US" altLang="en-US" dirty="0" err="1">
                <a:solidFill>
                  <a:srgbClr val="000000"/>
                </a:solidFill>
                <a:latin typeface="Cambria" panose="02040503050406030204" pitchFamily="18" charset="0"/>
              </a:rPr>
              <a:t>Talos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- </a:t>
            </a:r>
            <a:r>
              <a:rPr lang="en-US" altLang="en-US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and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its sensor suite</a:t>
            </a:r>
          </a:p>
        </p:txBody>
      </p:sp>
      <p:pic>
        <p:nvPicPr>
          <p:cNvPr id="37896" name="Picture 8">
            <a:hlinkClick r:id="rId3" action="ppaction://hlinkfile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657600" y="1143000"/>
            <a:ext cx="5114520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" name="Rounded Rectangle 8"/>
          <p:cNvSpPr>
            <a:spLocks noChangeArrowheads="1"/>
          </p:cNvSpPr>
          <p:nvPr/>
        </p:nvSpPr>
        <p:spPr bwMode="auto">
          <a:xfrm>
            <a:off x="1095376" y="5410200"/>
            <a:ext cx="7058024" cy="12192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" name="Rectangle 18"/>
          <p:cNvSpPr>
            <a:spLocks noChangeArrowheads="1"/>
          </p:cNvSpPr>
          <p:nvPr/>
        </p:nvSpPr>
        <p:spPr bwMode="auto">
          <a:xfrm>
            <a:off x="1295400" y="5562600"/>
            <a:ext cx="67056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700" dirty="0" smtClean="0">
                <a:latin typeface="Cambria" panose="02040503050406030204" pitchFamily="18" charset="0"/>
              </a:rPr>
              <a:t>But are </a:t>
            </a:r>
            <a:r>
              <a:rPr lang="en-US" altLang="en-US" sz="2700" dirty="0">
                <a:latin typeface="Cambria" pitchFamily="18" charset="0"/>
              </a:rPr>
              <a:t>there any </a:t>
            </a:r>
            <a:r>
              <a:rPr lang="en-US" altLang="en-US" sz="2700" dirty="0">
                <a:solidFill>
                  <a:srgbClr val="0900FF"/>
                </a:solidFill>
                <a:latin typeface="Cambria" pitchFamily="18" charset="0"/>
              </a:rPr>
              <a:t>binary-string problems </a:t>
            </a:r>
            <a:r>
              <a:rPr lang="en-US" altLang="en-US" sz="2700" dirty="0">
                <a:latin typeface="Cambria" pitchFamily="18" charset="0"/>
              </a:rPr>
              <a:t>that FSMs can't solve?</a:t>
            </a:r>
          </a:p>
        </p:txBody>
      </p:sp>
    </p:spTree>
    <p:extLst>
      <p:ext uri="{BB962C8B-B14F-4D97-AF65-F5344CB8AC3E}">
        <p14:creationId xmlns:p14="http://schemas.microsoft.com/office/powerpoint/2010/main" val="1229360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07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8308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8309" name="Rectangle 11"/>
          <p:cNvSpPr>
            <a:spLocks noChangeArrowheads="1"/>
          </p:cNvSpPr>
          <p:nvPr/>
        </p:nvSpPr>
        <p:spPr bwMode="auto">
          <a:xfrm>
            <a:off x="1382713" y="3338513"/>
            <a:ext cx="2863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i="1">
                <a:solidFill>
                  <a:srgbClr val="000AF9"/>
                </a:solidFill>
                <a:latin typeface="Calibri" pitchFamily="34" charset="0"/>
              </a:rPr>
              <a:t>Describable</a:t>
            </a:r>
            <a:r>
              <a:rPr lang="en-US" altLang="en-US" sz="2100" b="1">
                <a:solidFill>
                  <a:srgbClr val="000AF9"/>
                </a:solidFill>
                <a:latin typeface="Calibri" pitchFamily="34" charset="0"/>
              </a:rPr>
              <a:t> functions </a:t>
            </a: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(uncountable or countable?)</a:t>
            </a:r>
          </a:p>
        </p:txBody>
      </p:sp>
      <p:sp>
        <p:nvSpPr>
          <p:cNvPr id="98310" name="Rectangle 14"/>
          <p:cNvSpPr>
            <a:spLocks noChangeArrowheads="1"/>
          </p:cNvSpPr>
          <p:nvPr/>
        </p:nvSpPr>
        <p:spPr bwMode="auto">
          <a:xfrm>
            <a:off x="1981200" y="6135688"/>
            <a:ext cx="54451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What is the size of the blue set?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What's an example in each piece?</a:t>
            </a:r>
          </a:p>
        </p:txBody>
      </p:sp>
      <p:sp>
        <p:nvSpPr>
          <p:cNvPr id="98311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12" name="Oval 15"/>
          <p:cNvSpPr>
            <a:spLocks noChangeArrowheads="1"/>
          </p:cNvSpPr>
          <p:nvPr/>
        </p:nvSpPr>
        <p:spPr bwMode="auto">
          <a:xfrm>
            <a:off x="1219200" y="2895600"/>
            <a:ext cx="5208588" cy="2039938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13" name="Text Box 8"/>
          <p:cNvSpPr txBox="1">
            <a:spLocks noChangeArrowheads="1"/>
          </p:cNvSpPr>
          <p:nvPr/>
        </p:nvSpPr>
        <p:spPr bwMode="auto">
          <a:xfrm>
            <a:off x="1635125" y="533400"/>
            <a:ext cx="57896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AF9"/>
                </a:solidFill>
                <a:latin typeface="Cambria" pitchFamily="18" charset="0"/>
              </a:rPr>
              <a:t>Blue set: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    </a:t>
            </a:r>
            <a:r>
              <a:rPr lang="en-US" altLang="en-US" sz="2100" i="1">
                <a:solidFill>
                  <a:srgbClr val="000AF9"/>
                </a:solidFill>
                <a:latin typeface="Cambria" pitchFamily="18" charset="0"/>
              </a:rPr>
              <a:t>human-describable</a:t>
            </a:r>
            <a:r>
              <a:rPr lang="en-US" altLang="en-US" sz="2100" b="1" i="1">
                <a:solidFill>
                  <a:srgbClr val="000AF9"/>
                </a:solidFill>
                <a:latin typeface="Cambria" pitchFamily="18" charset="0"/>
              </a:rPr>
              <a:t>  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functions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767960" y="3947040"/>
              <a:ext cx="1920240" cy="14648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58600" y="3937680"/>
                <a:ext cx="1938960" cy="148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3762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2" name="TextBox 11"/>
          <p:cNvSpPr txBox="1">
            <a:spLocks noChangeArrowheads="1"/>
          </p:cNvSpPr>
          <p:nvPr/>
        </p:nvSpPr>
        <p:spPr bwMode="auto">
          <a:xfrm>
            <a:off x="1941513" y="26130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01101010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11010001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8" name="TextBox 9"/>
          <p:cNvSpPr txBox="1">
            <a:spLocks noChangeArrowheads="1"/>
          </p:cNvSpPr>
          <p:nvPr/>
        </p:nvSpPr>
        <p:spPr bwMode="auto">
          <a:xfrm>
            <a:off x="473075" y="52863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533400" y="1174512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latin typeface="Cambria" panose="02040503050406030204" pitchFamily="18" charset="0"/>
              </a:rPr>
              <a:t>from 0 to 1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pic>
        <p:nvPicPr>
          <p:cNvPr id="2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0181" y="1315244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16"/>
          <p:cNvSpPr txBox="1">
            <a:spLocks noChangeArrowheads="1"/>
          </p:cNvSpPr>
          <p:nvPr/>
        </p:nvSpPr>
        <p:spPr bwMode="auto">
          <a:xfrm>
            <a:off x="6031836" y="1174512"/>
            <a:ext cx="18167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functions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364214" y="1559643"/>
            <a:ext cx="11192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input:  </a:t>
            </a:r>
            <a:r>
              <a:rPr lang="en-US" altLang="en-US" sz="1200" b="1" dirty="0" err="1" smtClean="0">
                <a:latin typeface="Cambria" panose="02040503050406030204" pitchFamily="18" charset="0"/>
              </a:rPr>
              <a:t>int</a:t>
            </a:r>
            <a:endParaRPr lang="en-US" altLang="en-US" sz="1200" b="1" dirty="0" smtClean="0">
              <a:latin typeface="Cambria" panose="02040503050406030204" pitchFamily="18" charset="0"/>
            </a:endParaRPr>
          </a:p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output: 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T</a:t>
            </a:r>
            <a:r>
              <a:rPr lang="en-US" altLang="en-US" sz="1200" dirty="0" smtClean="0">
                <a:latin typeface="Cambria" panose="02040503050406030204" pitchFamily="18" charset="0"/>
              </a:rPr>
              <a:t> or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F</a:t>
            </a:r>
            <a:endParaRPr lang="en-US" altLang="en-US" sz="1200" b="1" dirty="0">
              <a:latin typeface="Cambria" panose="02040503050406030204" pitchFamily="18" charset="0"/>
            </a:endParaRPr>
          </a:p>
        </p:txBody>
      </p:sp>
      <p:sp>
        <p:nvSpPr>
          <p:cNvPr id="31" name="Down Arrow 30"/>
          <p:cNvSpPr/>
          <p:nvPr/>
        </p:nvSpPr>
        <p:spPr>
          <a:xfrm rot="16200000">
            <a:off x="4881937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Down Arrow 31"/>
          <p:cNvSpPr/>
          <p:nvPr/>
        </p:nvSpPr>
        <p:spPr>
          <a:xfrm rot="5400000">
            <a:off x="3352800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= 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4100181" y="3133725"/>
            <a:ext cx="1188667" cy="555008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4100181" y="3041680"/>
            <a:ext cx="1188667" cy="133664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V="1">
            <a:off x="4052711" y="4335786"/>
            <a:ext cx="1236137" cy="121834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4086578" y="4955822"/>
            <a:ext cx="1202270" cy="2701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4018844" y="5629892"/>
            <a:ext cx="1270004" cy="49997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4097867" y="3736622"/>
            <a:ext cx="1190981" cy="2540323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9"/>
          <p:cNvSpPr txBox="1">
            <a:spLocks noChangeArrowheads="1"/>
          </p:cNvSpPr>
          <p:nvPr/>
        </p:nvSpPr>
        <p:spPr bwMode="auto">
          <a:xfrm>
            <a:off x="5288848" y="6076890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F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n%2 </a:t>
            </a:r>
            <a:r>
              <a:rPr lang="en-US" altLang="en-US" sz="2000" b="1" dirty="0">
                <a:latin typeface="Harrington" panose="04040505050A02020702" pitchFamily="82" charset="0"/>
              </a:rPr>
              <a:t>== 1</a:t>
            </a:r>
          </a:p>
        </p:txBody>
      </p:sp>
      <p:sp>
        <p:nvSpPr>
          <p:cNvPr id="39" name="TextBox 9"/>
          <p:cNvSpPr txBox="1">
            <a:spLocks noChangeArrowheads="1"/>
          </p:cNvSpPr>
          <p:nvPr/>
        </p:nvSpPr>
        <p:spPr bwMode="auto">
          <a:xfrm>
            <a:off x="5288848" y="3488678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B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n </a:t>
            </a:r>
            <a:r>
              <a:rPr lang="en-US" altLang="en-US" sz="2000" b="1" dirty="0">
                <a:latin typeface="Harrington" panose="04040505050A02020702" pitchFamily="82" charset="0"/>
              </a:rPr>
              <a:t>in [2, 3]</a:t>
            </a:r>
          </a:p>
        </p:txBody>
      </p:sp>
      <p:sp>
        <p:nvSpPr>
          <p:cNvPr id="40" name="TextBox 9"/>
          <p:cNvSpPr txBox="1">
            <a:spLocks noChangeArrowheads="1"/>
          </p:cNvSpPr>
          <p:nvPr/>
        </p:nvSpPr>
        <p:spPr bwMode="auto">
          <a:xfrm>
            <a:off x="5288848" y="4135731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C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</a:t>
            </a:r>
            <a:r>
              <a:rPr lang="en-US" altLang="en-US" sz="2000" b="1" dirty="0">
                <a:latin typeface="Harrington" panose="04040505050A02020702" pitchFamily="82" charset="0"/>
              </a:rPr>
              <a:t>n &gt;= 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42</a:t>
            </a:r>
            <a:endParaRPr lang="en-US" altLang="en-US" sz="2000" b="1" dirty="0">
              <a:latin typeface="Harrington" panose="04040505050A02020702" pitchFamily="82" charset="0"/>
            </a:endParaRPr>
          </a:p>
        </p:txBody>
      </p:sp>
      <p:sp>
        <p:nvSpPr>
          <p:cNvPr id="41" name="TextBox 9"/>
          <p:cNvSpPr txBox="1">
            <a:spLocks noChangeArrowheads="1"/>
          </p:cNvSpPr>
          <p:nvPr/>
        </p:nvSpPr>
        <p:spPr bwMode="auto">
          <a:xfrm>
            <a:off x="5288848" y="2841625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A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</a:t>
            </a:r>
            <a:r>
              <a:rPr lang="en-US" altLang="en-US" sz="2000" b="1" dirty="0" err="1" smtClean="0">
                <a:latin typeface="Harrington" panose="04040505050A02020702" pitchFamily="82" charset="0"/>
              </a:rPr>
              <a:t>isPrime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</a:t>
            </a:r>
            <a:r>
              <a:rPr lang="en-US" altLang="en-US" sz="2000" b="1" dirty="0">
                <a:latin typeface="Harrington" panose="04040505050A02020702" pitchFamily="82" charset="0"/>
              </a:rPr>
              <a:t>)</a:t>
            </a:r>
          </a:p>
        </p:txBody>
      </p:sp>
      <p:sp>
        <p:nvSpPr>
          <p:cNvPr id="42" name="TextBox 9"/>
          <p:cNvSpPr txBox="1">
            <a:spLocks noChangeArrowheads="1"/>
          </p:cNvSpPr>
          <p:nvPr/>
        </p:nvSpPr>
        <p:spPr bwMode="auto">
          <a:xfrm>
            <a:off x="5288848" y="4782784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D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isPowerOf2(n</a:t>
            </a:r>
            <a:r>
              <a:rPr lang="en-US" altLang="en-US" sz="2000" b="1" dirty="0">
                <a:latin typeface="Harrington" panose="04040505050A02020702" pitchFamily="82" charset="0"/>
              </a:rPr>
              <a:t>)</a:t>
            </a:r>
          </a:p>
        </p:txBody>
      </p:sp>
      <p:sp>
        <p:nvSpPr>
          <p:cNvPr id="43" name="TextBox 9"/>
          <p:cNvSpPr txBox="1">
            <a:spLocks noChangeArrowheads="1"/>
          </p:cNvSpPr>
          <p:nvPr/>
        </p:nvSpPr>
        <p:spPr bwMode="auto">
          <a:xfrm>
            <a:off x="5288848" y="5429837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E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True</a:t>
            </a:r>
            <a:endParaRPr lang="en-US" altLang="en-US" sz="2000" b="1" dirty="0">
              <a:latin typeface="Harrington" panose="04040505050A02020702" pitchFamily="82" charset="0"/>
            </a:endParaRPr>
          </a:p>
        </p:txBody>
      </p:sp>
      <p:sp>
        <p:nvSpPr>
          <p:cNvPr id="36" name="Rectangle 14"/>
          <p:cNvSpPr>
            <a:spLocks noChangeArrowheads="1"/>
          </p:cNvSpPr>
          <p:nvPr/>
        </p:nvSpPr>
        <p:spPr bwMode="auto">
          <a:xfrm>
            <a:off x="8449435" y="6000425"/>
            <a:ext cx="73711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900" dirty="0" smtClean="0">
                <a:solidFill>
                  <a:srgbClr val="008000"/>
                </a:solidFill>
                <a:latin typeface="Calibri" panose="020F0502020204030204" pitchFamily="34" charset="0"/>
              </a:rPr>
              <a:t>Curse you, cursive!</a:t>
            </a:r>
            <a:endParaRPr lang="en-US" altLang="en-US" sz="9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grpSp>
        <p:nvGrpSpPr>
          <p:cNvPr id="44" name="Group 15"/>
          <p:cNvGrpSpPr>
            <a:grpSpLocks/>
          </p:cNvGrpSpPr>
          <p:nvPr/>
        </p:nvGrpSpPr>
        <p:grpSpPr bwMode="auto">
          <a:xfrm>
            <a:off x="8647289" y="6400801"/>
            <a:ext cx="357135" cy="391662"/>
            <a:chOff x="2928" y="1051"/>
            <a:chExt cx="840" cy="957"/>
          </a:xfrm>
        </p:grpSpPr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9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0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1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2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3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28578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2" name="TextBox 11"/>
          <p:cNvSpPr txBox="1">
            <a:spLocks noChangeArrowheads="1"/>
          </p:cNvSpPr>
          <p:nvPr/>
        </p:nvSpPr>
        <p:spPr bwMode="auto">
          <a:xfrm>
            <a:off x="1941513" y="26130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01101010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11010001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8" name="TextBox 9"/>
          <p:cNvSpPr txBox="1">
            <a:spLocks noChangeArrowheads="1"/>
          </p:cNvSpPr>
          <p:nvPr/>
        </p:nvSpPr>
        <p:spPr bwMode="auto">
          <a:xfrm>
            <a:off x="473075" y="52863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533400" y="1174512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latin typeface="Cambria" panose="02040503050406030204" pitchFamily="18" charset="0"/>
              </a:rPr>
              <a:t>from 0 to 1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pic>
        <p:nvPicPr>
          <p:cNvPr id="2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0181" y="1315244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16"/>
          <p:cNvSpPr txBox="1">
            <a:spLocks noChangeArrowheads="1"/>
          </p:cNvSpPr>
          <p:nvPr/>
        </p:nvSpPr>
        <p:spPr bwMode="auto">
          <a:xfrm>
            <a:off x="6031836" y="1174512"/>
            <a:ext cx="18167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functions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364214" y="1559643"/>
            <a:ext cx="11192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input:  </a:t>
            </a:r>
            <a:r>
              <a:rPr lang="en-US" altLang="en-US" sz="1200" b="1" dirty="0" err="1" smtClean="0">
                <a:latin typeface="Cambria" panose="02040503050406030204" pitchFamily="18" charset="0"/>
              </a:rPr>
              <a:t>int</a:t>
            </a:r>
            <a:endParaRPr lang="en-US" altLang="en-US" sz="1200" b="1" dirty="0" smtClean="0">
              <a:latin typeface="Cambria" panose="02040503050406030204" pitchFamily="18" charset="0"/>
            </a:endParaRPr>
          </a:p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output: 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T</a:t>
            </a:r>
            <a:r>
              <a:rPr lang="en-US" altLang="en-US" sz="1200" dirty="0" smtClean="0">
                <a:latin typeface="Cambria" panose="02040503050406030204" pitchFamily="18" charset="0"/>
              </a:rPr>
              <a:t> or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F</a:t>
            </a:r>
            <a:endParaRPr lang="en-US" altLang="en-US" sz="1200" b="1" dirty="0">
              <a:latin typeface="Cambria" panose="02040503050406030204" pitchFamily="18" charset="0"/>
            </a:endParaRPr>
          </a:p>
        </p:txBody>
      </p:sp>
      <p:sp>
        <p:nvSpPr>
          <p:cNvPr id="31" name="Down Arrow 30"/>
          <p:cNvSpPr/>
          <p:nvPr/>
        </p:nvSpPr>
        <p:spPr>
          <a:xfrm rot="16200000">
            <a:off x="4881937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Down Arrow 31"/>
          <p:cNvSpPr/>
          <p:nvPr/>
        </p:nvSpPr>
        <p:spPr>
          <a:xfrm rot="5400000">
            <a:off x="3352800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= 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4100181" y="3133725"/>
            <a:ext cx="1188667" cy="555008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4100181" y="3041680"/>
            <a:ext cx="1188667" cy="133664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V="1">
            <a:off x="4052711" y="4335786"/>
            <a:ext cx="1236137" cy="121834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4086578" y="4955822"/>
            <a:ext cx="1202270" cy="2701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4018844" y="5629892"/>
            <a:ext cx="1270004" cy="49997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4097867" y="3736622"/>
            <a:ext cx="1190981" cy="2540323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9"/>
          <p:cNvSpPr txBox="1">
            <a:spLocks noChangeArrowheads="1"/>
          </p:cNvSpPr>
          <p:nvPr/>
        </p:nvSpPr>
        <p:spPr bwMode="auto">
          <a:xfrm>
            <a:off x="5288848" y="6076890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F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n%2 </a:t>
            </a:r>
            <a:r>
              <a:rPr lang="en-US" altLang="en-US" sz="2000" b="1" dirty="0">
                <a:latin typeface="Harrington" panose="04040505050A02020702" pitchFamily="82" charset="0"/>
              </a:rPr>
              <a:t>== 1</a:t>
            </a:r>
          </a:p>
        </p:txBody>
      </p:sp>
      <p:sp>
        <p:nvSpPr>
          <p:cNvPr id="39" name="TextBox 9"/>
          <p:cNvSpPr txBox="1">
            <a:spLocks noChangeArrowheads="1"/>
          </p:cNvSpPr>
          <p:nvPr/>
        </p:nvSpPr>
        <p:spPr bwMode="auto">
          <a:xfrm>
            <a:off x="5288848" y="3488678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B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n </a:t>
            </a:r>
            <a:r>
              <a:rPr lang="en-US" altLang="en-US" sz="2000" b="1" dirty="0">
                <a:latin typeface="Harrington" panose="04040505050A02020702" pitchFamily="82" charset="0"/>
              </a:rPr>
              <a:t>in [2, 3]</a:t>
            </a:r>
          </a:p>
        </p:txBody>
      </p:sp>
      <p:sp>
        <p:nvSpPr>
          <p:cNvPr id="40" name="TextBox 9"/>
          <p:cNvSpPr txBox="1">
            <a:spLocks noChangeArrowheads="1"/>
          </p:cNvSpPr>
          <p:nvPr/>
        </p:nvSpPr>
        <p:spPr bwMode="auto">
          <a:xfrm>
            <a:off x="5288848" y="4135731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C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</a:t>
            </a:r>
            <a:r>
              <a:rPr lang="en-US" altLang="en-US" sz="2000" b="1" dirty="0">
                <a:latin typeface="Harrington" panose="04040505050A02020702" pitchFamily="82" charset="0"/>
              </a:rPr>
              <a:t>n &gt;= 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42</a:t>
            </a:r>
            <a:endParaRPr lang="en-US" altLang="en-US" sz="2000" b="1" dirty="0">
              <a:latin typeface="Harrington" panose="04040505050A02020702" pitchFamily="82" charset="0"/>
            </a:endParaRPr>
          </a:p>
        </p:txBody>
      </p:sp>
      <p:sp>
        <p:nvSpPr>
          <p:cNvPr id="41" name="TextBox 9"/>
          <p:cNvSpPr txBox="1">
            <a:spLocks noChangeArrowheads="1"/>
          </p:cNvSpPr>
          <p:nvPr/>
        </p:nvSpPr>
        <p:spPr bwMode="auto">
          <a:xfrm>
            <a:off x="5288848" y="2841625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A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</a:t>
            </a:r>
            <a:r>
              <a:rPr lang="en-US" altLang="en-US" sz="2000" b="1" dirty="0" err="1" smtClean="0">
                <a:latin typeface="Harrington" panose="04040505050A02020702" pitchFamily="82" charset="0"/>
              </a:rPr>
              <a:t>isPrime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</a:t>
            </a:r>
            <a:r>
              <a:rPr lang="en-US" altLang="en-US" sz="2000" b="1" dirty="0">
                <a:latin typeface="Harrington" panose="04040505050A02020702" pitchFamily="82" charset="0"/>
              </a:rPr>
              <a:t>)</a:t>
            </a:r>
          </a:p>
        </p:txBody>
      </p:sp>
      <p:sp>
        <p:nvSpPr>
          <p:cNvPr id="42" name="TextBox 9"/>
          <p:cNvSpPr txBox="1">
            <a:spLocks noChangeArrowheads="1"/>
          </p:cNvSpPr>
          <p:nvPr/>
        </p:nvSpPr>
        <p:spPr bwMode="auto">
          <a:xfrm>
            <a:off x="5288848" y="4782784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D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isPowerOf2(n</a:t>
            </a:r>
            <a:r>
              <a:rPr lang="en-US" altLang="en-US" sz="2000" b="1" dirty="0">
                <a:latin typeface="Harrington" panose="04040505050A02020702" pitchFamily="82" charset="0"/>
              </a:rPr>
              <a:t>)</a:t>
            </a:r>
          </a:p>
        </p:txBody>
      </p:sp>
      <p:sp>
        <p:nvSpPr>
          <p:cNvPr id="43" name="TextBox 9"/>
          <p:cNvSpPr txBox="1">
            <a:spLocks noChangeArrowheads="1"/>
          </p:cNvSpPr>
          <p:nvPr/>
        </p:nvSpPr>
        <p:spPr bwMode="auto">
          <a:xfrm>
            <a:off x="5288848" y="5429837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E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True</a:t>
            </a:r>
            <a:endParaRPr lang="en-US" altLang="en-US" sz="2000" b="1" dirty="0">
              <a:latin typeface="Harrington" panose="04040505050A02020702" pitchFamily="8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 rot="21149612">
            <a:off x="2688845" y="2059936"/>
            <a:ext cx="3749943" cy="830997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mbria" panose="02040503050406030204" pitchFamily="18" charset="0"/>
              </a:rPr>
              <a:t>For each real number, there's a unique function!</a:t>
            </a:r>
            <a:endParaRPr lang="en-US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5429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1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9332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9333" name="Rectangle 11"/>
          <p:cNvSpPr>
            <a:spLocks noChangeArrowheads="1"/>
          </p:cNvSpPr>
          <p:nvPr/>
        </p:nvSpPr>
        <p:spPr bwMode="auto">
          <a:xfrm>
            <a:off x="1382713" y="3338513"/>
            <a:ext cx="2863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i="1">
                <a:solidFill>
                  <a:srgbClr val="000AF9"/>
                </a:solidFill>
                <a:latin typeface="Calibri" pitchFamily="34" charset="0"/>
              </a:rPr>
              <a:t>Describable</a:t>
            </a:r>
            <a:r>
              <a:rPr lang="en-US" altLang="en-US" sz="2100" b="1">
                <a:solidFill>
                  <a:srgbClr val="000AF9"/>
                </a:solidFill>
                <a:latin typeface="Calibri" pitchFamily="34" charset="0"/>
              </a:rPr>
              <a:t> functions </a:t>
            </a: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9334" name="Rectangle 14"/>
          <p:cNvSpPr>
            <a:spLocks noChangeArrowheads="1"/>
          </p:cNvSpPr>
          <p:nvPr/>
        </p:nvSpPr>
        <p:spPr bwMode="auto">
          <a:xfrm>
            <a:off x="762000" y="6096000"/>
            <a:ext cx="800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ambria" pitchFamily="18" charset="0"/>
              </a:rPr>
              <a:t>Today:   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Two describable, but </a:t>
            </a:r>
            <a:r>
              <a:rPr lang="en-US" altLang="en-US" sz="2400" i="1" u="sng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 functions</a:t>
            </a:r>
          </a:p>
        </p:txBody>
      </p:sp>
      <p:sp>
        <p:nvSpPr>
          <p:cNvPr id="99335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6" name="Oval 15"/>
          <p:cNvSpPr>
            <a:spLocks noChangeArrowheads="1"/>
          </p:cNvSpPr>
          <p:nvPr/>
        </p:nvSpPr>
        <p:spPr bwMode="auto">
          <a:xfrm>
            <a:off x="1219200" y="2895600"/>
            <a:ext cx="5208588" cy="2039938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7" name="Rectangle 1"/>
          <p:cNvSpPr>
            <a:spLocks noChangeArrowheads="1"/>
          </p:cNvSpPr>
          <p:nvPr/>
        </p:nvSpPr>
        <p:spPr bwMode="auto">
          <a:xfrm>
            <a:off x="6092825" y="4548188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itchFamily="18" charset="0"/>
              </a:rPr>
              <a:t>O</a:t>
            </a:r>
          </a:p>
        </p:txBody>
      </p:sp>
      <p:cxnSp>
        <p:nvCxnSpPr>
          <p:cNvPr id="53" name="Straight Connector 52"/>
          <p:cNvCxnSpPr/>
          <p:nvPr/>
        </p:nvCxnSpPr>
        <p:spPr>
          <a:xfrm flipH="1">
            <a:off x="6211888" y="4654550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4" name="Rectangle 53"/>
          <p:cNvSpPr/>
          <p:nvPr/>
        </p:nvSpPr>
        <p:spPr>
          <a:xfrm>
            <a:off x="4616450" y="3597275"/>
            <a:ext cx="1366838" cy="37306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99340" name="Rectangle 54"/>
          <p:cNvSpPr>
            <a:spLocks noChangeArrowheads="1"/>
          </p:cNvSpPr>
          <p:nvPr/>
        </p:nvSpPr>
        <p:spPr bwMode="auto">
          <a:xfrm>
            <a:off x="6116638" y="2476500"/>
            <a:ext cx="1493837" cy="3968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We </a:t>
            </a:r>
            <a:r>
              <a:rPr lang="en-US" altLang="en-US" sz="1800" b="1" i="1">
                <a:solidFill>
                  <a:srgbClr val="C00000"/>
                </a:solidFill>
                <a:latin typeface="Cambria" pitchFamily="18" charset="0"/>
              </a:rPr>
              <a:t>can’t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say!</a:t>
            </a:r>
          </a:p>
        </p:txBody>
      </p:sp>
      <p:sp>
        <p:nvSpPr>
          <p:cNvPr id="2" name="Oval 1"/>
          <p:cNvSpPr/>
          <p:nvPr/>
        </p:nvSpPr>
        <p:spPr>
          <a:xfrm>
            <a:off x="2133600" y="42814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3048000" y="45862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9343" name="Rectangle 2"/>
          <p:cNvSpPr>
            <a:spLocks noChangeArrowheads="1"/>
          </p:cNvSpPr>
          <p:nvPr/>
        </p:nvSpPr>
        <p:spPr bwMode="auto">
          <a:xfrm>
            <a:off x="2155825" y="4030663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99344" name="Rectangle 73"/>
          <p:cNvSpPr>
            <a:spLocks noChangeArrowheads="1"/>
          </p:cNvSpPr>
          <p:nvPr/>
        </p:nvSpPr>
        <p:spPr bwMode="auto">
          <a:xfrm>
            <a:off x="3044825" y="4321175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669600" y="741240"/>
              <a:ext cx="7608600" cy="3563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0240" y="731880"/>
                <a:ext cx="7627320" cy="358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5618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>
                <a:latin typeface="Cambria" pitchFamily="18" charset="0"/>
              </a:rPr>
              <a:t>int-bool functions are </a:t>
            </a:r>
            <a:r>
              <a:rPr lang="en-US" altLang="en-US" sz="3200" b="1" i="1">
                <a:latin typeface="Cambria" pitchFamily="18" charset="0"/>
              </a:rPr>
              <a:t>uncountable</a:t>
            </a:r>
          </a:p>
        </p:txBody>
      </p:sp>
      <p:sp>
        <p:nvSpPr>
          <p:cNvPr id="79875" name="TextBox 9"/>
          <p:cNvSpPr txBox="1">
            <a:spLocks noChangeArrowheads="1"/>
          </p:cNvSpPr>
          <p:nvPr/>
        </p:nvSpPr>
        <p:spPr bwMode="auto">
          <a:xfrm>
            <a:off x="795338" y="28448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>
                <a:latin typeface="Courier New" pitchFamily="49" charset="0"/>
                <a:cs typeface="Courier New" pitchFamily="49" charset="0"/>
              </a:rPr>
              <a:t>r = .001000000000000...</a:t>
            </a:r>
          </a:p>
        </p:txBody>
      </p:sp>
      <p:sp>
        <p:nvSpPr>
          <p:cNvPr id="79876" name="TextBox 11"/>
          <p:cNvSpPr txBox="1">
            <a:spLocks noChangeArrowheads="1"/>
          </p:cNvSpPr>
          <p:nvPr/>
        </p:nvSpPr>
        <p:spPr bwMode="auto">
          <a:xfrm>
            <a:off x="2090738" y="2616200"/>
            <a:ext cx="4343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1   2   3    4    5   6    7    8   9   </a:t>
            </a:r>
            <a:r>
              <a:rPr lang="en-US" altLang="en-US" sz="1200" b="1">
                <a:solidFill>
                  <a:srgbClr val="000AF9"/>
                </a:solidFill>
                <a:latin typeface="Calibri" pitchFamily="34" charset="0"/>
              </a:rPr>
              <a:t>10  11  12  13   14   15     </a:t>
            </a: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…</a:t>
            </a:r>
          </a:p>
        </p:txBody>
      </p:sp>
      <p:sp>
        <p:nvSpPr>
          <p:cNvPr id="79877" name="TextBox 14"/>
          <p:cNvSpPr txBox="1">
            <a:spLocks noChangeArrowheads="1"/>
          </p:cNvSpPr>
          <p:nvPr/>
        </p:nvSpPr>
        <p:spPr bwMode="auto">
          <a:xfrm>
            <a:off x="2982913" y="228917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index of each digit</a:t>
            </a:r>
          </a:p>
        </p:txBody>
      </p:sp>
      <p:sp>
        <p:nvSpPr>
          <p:cNvPr id="79878" name="TextBox 15"/>
          <p:cNvSpPr txBox="1">
            <a:spLocks noChangeArrowheads="1"/>
          </p:cNvSpPr>
          <p:nvPr/>
        </p:nvSpPr>
        <p:spPr bwMode="auto">
          <a:xfrm>
            <a:off x="533400" y="23114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latin typeface="Calibri" pitchFamily="34" charset="0"/>
              </a:rPr>
              <a:t>real number</a:t>
            </a:r>
          </a:p>
        </p:txBody>
      </p:sp>
      <p:sp>
        <p:nvSpPr>
          <p:cNvPr id="79879" name="Rectangle 1"/>
          <p:cNvSpPr>
            <a:spLocks noChangeArrowheads="1"/>
          </p:cNvSpPr>
          <p:nvPr/>
        </p:nvSpPr>
        <p:spPr bwMode="auto">
          <a:xfrm>
            <a:off x="609600" y="1066800"/>
            <a:ext cx="6167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mbria" pitchFamily="18" charset="0"/>
              </a:rPr>
              <a:t>Write your real number from 0 to 1 </a:t>
            </a:r>
            <a:r>
              <a:rPr lang="en-US" altLang="en-US" i="1">
                <a:latin typeface="Cambria" pitchFamily="18" charset="0"/>
              </a:rPr>
              <a:t>in binary </a:t>
            </a:r>
            <a:r>
              <a:rPr lang="en-US" altLang="en-US">
                <a:latin typeface="Cambria" pitchFamily="18" charset="0"/>
              </a:rPr>
              <a:t>:</a:t>
            </a:r>
            <a:endParaRPr lang="en-US" altLang="en-US"/>
          </a:p>
        </p:txBody>
      </p:sp>
      <p:sp>
        <p:nvSpPr>
          <p:cNvPr id="79880" name="Rectangle 12"/>
          <p:cNvSpPr>
            <a:spLocks noChangeArrowheads="1"/>
          </p:cNvSpPr>
          <p:nvPr/>
        </p:nvSpPr>
        <p:spPr bwMode="auto">
          <a:xfrm>
            <a:off x="609600" y="1524000"/>
            <a:ext cx="7416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mbria" pitchFamily="18" charset="0"/>
              </a:rPr>
              <a:t>What int-bool function could each number represent?</a:t>
            </a:r>
            <a:endParaRPr lang="en-US" altLang="en-US"/>
          </a:p>
        </p:txBody>
      </p:sp>
      <p:sp>
        <p:nvSpPr>
          <p:cNvPr id="79881" name="TextBox 9"/>
          <p:cNvSpPr txBox="1">
            <a:spLocks noChangeArrowheads="1"/>
          </p:cNvSpPr>
          <p:nvPr/>
        </p:nvSpPr>
        <p:spPr bwMode="auto">
          <a:xfrm>
            <a:off x="795338" y="43688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>
                <a:latin typeface="Courier New" pitchFamily="49" charset="0"/>
                <a:cs typeface="Courier New" pitchFamily="49" charset="0"/>
              </a:rPr>
              <a:t>r = .110110110110110...</a:t>
            </a:r>
          </a:p>
        </p:txBody>
      </p:sp>
      <p:sp>
        <p:nvSpPr>
          <p:cNvPr id="79882" name="Rectangle 12"/>
          <p:cNvSpPr>
            <a:spLocks noChangeArrowheads="1"/>
          </p:cNvSpPr>
          <p:nvPr/>
        </p:nvSpPr>
        <p:spPr bwMode="auto">
          <a:xfrm>
            <a:off x="609600" y="6091238"/>
            <a:ext cx="7696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mbria" pitchFamily="18" charset="0"/>
              </a:rPr>
              <a:t>What real number would represent     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is_even(x)</a:t>
            </a:r>
            <a:r>
              <a:rPr lang="en-US" altLang="en-US">
                <a:solidFill>
                  <a:srgbClr val="000AF9"/>
                </a:solidFill>
                <a:latin typeface="Cambria" pitchFamily="18" charset="0"/>
              </a:rPr>
              <a:t>  </a:t>
            </a:r>
            <a:r>
              <a:rPr lang="en-US" altLang="en-US">
                <a:latin typeface="Cambria" pitchFamily="18" charset="0"/>
              </a:rPr>
              <a:t>?</a:t>
            </a:r>
            <a:endParaRPr lang="en-US" alt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848160" y="2419920"/>
              <a:ext cx="7805160" cy="3581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38800" y="2410560"/>
                <a:ext cx="7823880" cy="360000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>
                <a:latin typeface="Cambria" pitchFamily="18" charset="0"/>
              </a:rPr>
              <a:t>This proof seems disappointing…</a:t>
            </a:r>
          </a:p>
        </p:txBody>
      </p:sp>
      <p:sp>
        <p:nvSpPr>
          <p:cNvPr id="80899" name="Text Box 6"/>
          <p:cNvSpPr txBox="1">
            <a:spLocks noChangeArrowheads="1"/>
          </p:cNvSpPr>
          <p:nvPr/>
        </p:nvSpPr>
        <p:spPr bwMode="auto">
          <a:xfrm>
            <a:off x="6745288" y="2192338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80900" name="Rectangle 8"/>
          <p:cNvSpPr>
            <a:spLocks noChangeArrowheads="1"/>
          </p:cNvSpPr>
          <p:nvPr/>
        </p:nvSpPr>
        <p:spPr bwMode="auto">
          <a:xfrm>
            <a:off x="6232525" y="3125788"/>
            <a:ext cx="23891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Arial" pitchFamily="34" charset="0"/>
              </a:rPr>
              <a:t>{ 1, 2, 3, 4, 5, … }</a:t>
            </a:r>
          </a:p>
        </p:txBody>
      </p:sp>
      <p:sp>
        <p:nvSpPr>
          <p:cNvPr id="80901" name="Text Box 13"/>
          <p:cNvSpPr txBox="1">
            <a:spLocks noChangeArrowheads="1"/>
          </p:cNvSpPr>
          <p:nvPr/>
        </p:nvSpPr>
        <p:spPr bwMode="auto">
          <a:xfrm>
            <a:off x="4340225" y="3783013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/>
              <a:t>&gt;</a:t>
            </a:r>
          </a:p>
        </p:txBody>
      </p:sp>
      <p:sp>
        <p:nvSpPr>
          <p:cNvPr id="80902" name="Text Box 15"/>
          <p:cNvSpPr txBox="1">
            <a:spLocks noChangeArrowheads="1"/>
          </p:cNvSpPr>
          <p:nvPr/>
        </p:nvSpPr>
        <p:spPr bwMode="auto">
          <a:xfrm>
            <a:off x="5459413" y="3705225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/>
              <a:t>Countably </a:t>
            </a:r>
            <a:r>
              <a:rPr lang="en-US" altLang="en-US" sz="4200"/>
              <a:t>infinite</a:t>
            </a:r>
          </a:p>
        </p:txBody>
      </p:sp>
      <p:sp>
        <p:nvSpPr>
          <p:cNvPr id="80903" name="Text Box 17"/>
          <p:cNvSpPr txBox="1">
            <a:spLocks noChangeArrowheads="1"/>
          </p:cNvSpPr>
          <p:nvPr/>
        </p:nvSpPr>
        <p:spPr bwMode="auto">
          <a:xfrm>
            <a:off x="655638" y="3705225"/>
            <a:ext cx="32305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solidFill>
                  <a:srgbClr val="8E0103"/>
                </a:solidFill>
              </a:rPr>
              <a:t>Uncountably </a:t>
            </a:r>
            <a:r>
              <a:rPr lang="en-US" altLang="en-US" sz="4200">
                <a:solidFill>
                  <a:srgbClr val="8E0103"/>
                </a:solidFill>
              </a:rPr>
              <a:t>infinite</a:t>
            </a:r>
          </a:p>
        </p:txBody>
      </p:sp>
      <p:sp>
        <p:nvSpPr>
          <p:cNvPr id="80904" name="Rectangle 9"/>
          <p:cNvSpPr>
            <a:spLocks noChangeArrowheads="1"/>
          </p:cNvSpPr>
          <p:nvPr/>
        </p:nvSpPr>
        <p:spPr bwMode="auto">
          <a:xfrm>
            <a:off x="152400" y="3095625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{ real numbers, 0-1 } </a:t>
            </a:r>
          </a:p>
        </p:txBody>
      </p:sp>
      <p:sp>
        <p:nvSpPr>
          <p:cNvPr id="80905" name="Text Box 7"/>
          <p:cNvSpPr txBox="1">
            <a:spLocks noChangeArrowheads="1"/>
          </p:cNvSpPr>
          <p:nvPr/>
        </p:nvSpPr>
        <p:spPr bwMode="auto">
          <a:xfrm>
            <a:off x="863600" y="2378075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the Reals</a:t>
            </a:r>
          </a:p>
        </p:txBody>
      </p:sp>
      <p:sp>
        <p:nvSpPr>
          <p:cNvPr id="80906" name="Text Box 39"/>
          <p:cNvSpPr txBox="1">
            <a:spLocks noChangeArrowheads="1"/>
          </p:cNvSpPr>
          <p:nvPr/>
        </p:nvSpPr>
        <p:spPr bwMode="auto">
          <a:xfrm>
            <a:off x="941388" y="2805113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8E0103"/>
                </a:solidFill>
                <a:latin typeface="Arial" pitchFamily="34" charset="0"/>
              </a:rPr>
              <a:t>from 0 to 1</a:t>
            </a: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 rot="20872726">
            <a:off x="5359400" y="4973638"/>
            <a:ext cx="3276600" cy="92392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latin typeface="Cambria" pitchFamily="18" charset="0"/>
                <a:ea typeface="ＭＳ Ｐゴシック" pitchFamily="-106" charset="-128"/>
              </a:rPr>
              <a:t>This is how many programs there are.</a:t>
            </a:r>
          </a:p>
        </p:txBody>
      </p:sp>
      <p:sp>
        <p:nvSpPr>
          <p:cNvPr id="80908" name="Rectangle 5"/>
          <p:cNvSpPr>
            <a:spLocks noChangeArrowheads="1"/>
          </p:cNvSpPr>
          <p:nvPr/>
        </p:nvSpPr>
        <p:spPr bwMode="auto">
          <a:xfrm rot="-473334">
            <a:off x="584200" y="4883150"/>
            <a:ext cx="3810000" cy="13382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700">
                <a:latin typeface="Cambria" pitchFamily="18" charset="0"/>
              </a:rPr>
              <a:t>This is how many functions from integers to booleans there are.</a:t>
            </a:r>
          </a:p>
        </p:txBody>
      </p:sp>
      <p:sp>
        <p:nvSpPr>
          <p:cNvPr id="80909" name="Rectangle 1"/>
          <p:cNvSpPr>
            <a:spLocks noChangeArrowheads="1"/>
          </p:cNvSpPr>
          <p:nvPr/>
        </p:nvSpPr>
        <p:spPr bwMode="auto">
          <a:xfrm>
            <a:off x="496888" y="998538"/>
            <a:ext cx="8113712" cy="830262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latin typeface="Cambria" pitchFamily="18" charset="0"/>
              </a:rPr>
              <a:t>There are strictly more int-bool functions than programs.</a:t>
            </a:r>
          </a:p>
          <a:p>
            <a:pPr algn="ctr" eaLnBrk="1" hangingPunct="1"/>
            <a:r>
              <a:rPr lang="en-US" altLang="en-US">
                <a:latin typeface="Cambria" pitchFamily="18" charset="0"/>
              </a:rPr>
              <a:t>Thus, there are functions with no program to compute them!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</a:t>
            </a:r>
            <a:r>
              <a:rPr lang="en-US" altLang="en-US" b="1" i="1">
                <a:solidFill>
                  <a:srgbClr val="000000"/>
                </a:solidFill>
              </a:rPr>
              <a:t> lots of 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83971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83972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sp>
        <p:nvSpPr>
          <p:cNvPr id="83973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83974" name="Rectangle 14"/>
          <p:cNvSpPr>
            <a:spLocks noChangeArrowheads="1"/>
          </p:cNvSpPr>
          <p:nvPr/>
        </p:nvSpPr>
        <p:spPr bwMode="auto">
          <a:xfrm>
            <a:off x="7710488" y="58070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</a:t>
            </a:r>
            <a:r>
              <a:rPr lang="en-US" altLang="en-US" sz="1000" b="1" u="sng">
                <a:solidFill>
                  <a:srgbClr val="008000"/>
                </a:solidFill>
                <a:latin typeface="Comic Sans MS" pitchFamily="66" charset="0"/>
              </a:rPr>
              <a:t>out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!</a:t>
            </a:r>
          </a:p>
        </p:txBody>
      </p:sp>
      <p:grpSp>
        <p:nvGrpSpPr>
          <p:cNvPr id="83975" name="Group 15"/>
          <p:cNvGrpSpPr>
            <a:grpSpLocks/>
          </p:cNvGrpSpPr>
          <p:nvPr/>
        </p:nvGrpSpPr>
        <p:grpSpPr bwMode="auto">
          <a:xfrm>
            <a:off x="8680450" y="6313488"/>
            <a:ext cx="336550" cy="442912"/>
            <a:chOff x="2928" y="1051"/>
            <a:chExt cx="840" cy="957"/>
          </a:xfrm>
        </p:grpSpPr>
        <p:sp>
          <p:nvSpPr>
            <p:cNvPr id="83983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4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3985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3986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3987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3988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3989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3990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3991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3992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93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94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95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3976" name="Line 29"/>
          <p:cNvSpPr>
            <a:spLocks noChangeShapeType="1"/>
          </p:cNvSpPr>
          <p:nvPr/>
        </p:nvSpPr>
        <p:spPr bwMode="auto">
          <a:xfrm flipH="1" flipV="1">
            <a:off x="7404100" y="5149850"/>
            <a:ext cx="727075" cy="712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8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83979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83980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83981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82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84995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sp>
        <p:nvSpPr>
          <p:cNvPr id="84996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84997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4998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84999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5000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5001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85002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85003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85004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85005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85006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85007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4675" y="4437063"/>
            <a:ext cx="9525" cy="11112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0 60000 65536"/>
              <a:gd name="T5" fmla="*/ 0 60000 65536"/>
              <a:gd name="T6" fmla="*/ 0 w 23"/>
              <a:gd name="T7" fmla="*/ 0 h 33"/>
              <a:gd name="T8" fmla="*/ 23 w 23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3" h="33" extrusionOk="0">
                <a:moveTo>
                  <a:pt x="22" y="32"/>
                </a:moveTo>
                <a:cubicBezTo>
                  <a:pt x="13" y="22"/>
                  <a:pt x="7" y="12"/>
                  <a:pt x="0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500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5009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86019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86020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8602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602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86023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6024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6025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86026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86027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86028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86029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86030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86031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86032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86045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046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604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604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6049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6050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6051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6052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6053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6054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055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056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057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6033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86034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4117975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178425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ea typeface="MS PGothic" pitchFamily="34" charset="-128"/>
              </a:rPr>
              <a:t>I </a:t>
            </a:r>
            <a:r>
              <a:rPr lang="en-US" sz="1800" i="1">
                <a:solidFill>
                  <a:srgbClr val="000000"/>
                </a:solidFill>
                <a:ea typeface="MS PGothic" pitchFamily="34" charset="-128"/>
              </a:rPr>
              <a:t>can</a:t>
            </a:r>
            <a:r>
              <a:rPr lang="en-US" altLang="en-US" sz="1800" i="1">
                <a:solidFill>
                  <a:srgbClr val="000000"/>
                </a:solidFill>
                <a:ea typeface="MS PGothic" pitchFamily="34" charset="-128"/>
              </a:rPr>
              <a:t>’</a:t>
            </a:r>
            <a:r>
              <a:rPr lang="en-US" sz="1800" i="1">
                <a:solidFill>
                  <a:srgbClr val="000000"/>
                </a:solidFill>
                <a:ea typeface="MS PGothic" pitchFamily="34" charset="-128"/>
              </a:rPr>
              <a:t>t</a:t>
            </a:r>
            <a:r>
              <a:rPr lang="en-US" sz="1800">
                <a:solidFill>
                  <a:srgbClr val="000000"/>
                </a:solidFill>
                <a:ea typeface="MS PGothic" pitchFamily="34" charset="-128"/>
              </a:rPr>
              <a:t> say!</a:t>
            </a:r>
          </a:p>
        </p:txBody>
      </p:sp>
      <p:pic>
        <p:nvPicPr>
          <p:cNvPr id="8603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39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40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94" name="Rectangle 39"/>
          <p:cNvSpPr>
            <a:spLocks noChangeArrowheads="1"/>
          </p:cNvSpPr>
          <p:nvPr/>
        </p:nvSpPr>
        <p:spPr bwMode="auto">
          <a:xfrm>
            <a:off x="2928938" y="3590925"/>
            <a:ext cx="530225" cy="3746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b="1" dirty="0">
                <a:solidFill>
                  <a:srgbClr val="FF0000"/>
                </a:solidFill>
                <a:ea typeface="MS PGothic" pitchFamily="34" charset="-128"/>
              </a:rPr>
              <a:t>???</a:t>
            </a:r>
          </a:p>
        </p:txBody>
      </p:sp>
      <p:sp>
        <p:nvSpPr>
          <p:cNvPr id="86042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pic>
        <p:nvPicPr>
          <p:cNvPr id="8604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44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87043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87044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87045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7046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87047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7048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7049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87050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87051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87052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87053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87054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87055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87056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87071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72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7073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7074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7075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7076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7077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7078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7079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7080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081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082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083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7057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87058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4117975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178425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ea typeface="MS PGothic" pitchFamily="34" charset="-128"/>
              </a:rPr>
              <a:t>I </a:t>
            </a:r>
            <a:r>
              <a:rPr lang="en-US" sz="1800" i="1">
                <a:solidFill>
                  <a:srgbClr val="000000"/>
                </a:solidFill>
                <a:ea typeface="MS PGothic" pitchFamily="34" charset="-128"/>
              </a:rPr>
              <a:t>can</a:t>
            </a:r>
            <a:r>
              <a:rPr lang="en-US" altLang="en-US" sz="1800" i="1">
                <a:solidFill>
                  <a:srgbClr val="000000"/>
                </a:solidFill>
                <a:ea typeface="MS PGothic" pitchFamily="34" charset="-128"/>
              </a:rPr>
              <a:t>’</a:t>
            </a:r>
            <a:r>
              <a:rPr lang="en-US" sz="1800" i="1">
                <a:solidFill>
                  <a:srgbClr val="000000"/>
                </a:solidFill>
                <a:ea typeface="MS PGothic" pitchFamily="34" charset="-128"/>
              </a:rPr>
              <a:t>t</a:t>
            </a:r>
            <a:r>
              <a:rPr lang="en-US" sz="1800">
                <a:solidFill>
                  <a:srgbClr val="000000"/>
                </a:solidFill>
                <a:ea typeface="MS PGothic" pitchFamily="34" charset="-128"/>
              </a:rPr>
              <a:t> say!</a:t>
            </a:r>
          </a:p>
        </p:txBody>
      </p:sp>
      <p:pic>
        <p:nvPicPr>
          <p:cNvPr id="8706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63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6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65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pic>
        <p:nvPicPr>
          <p:cNvPr id="87066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67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68" name="TextBox 42"/>
          <p:cNvSpPr txBox="1">
            <a:spLocks noChangeArrowheads="1"/>
          </p:cNvSpPr>
          <p:nvPr/>
        </p:nvSpPr>
        <p:spPr bwMode="auto">
          <a:xfrm>
            <a:off x="4281488" y="519113"/>
            <a:ext cx="4800600" cy="32940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5200">
                <a:latin typeface="Calibri" pitchFamily="34" charset="0"/>
              </a:rPr>
              <a:t>Next time:    some </a:t>
            </a:r>
            <a:r>
              <a:rPr lang="en-US" altLang="en-US" sz="5200" b="1" i="1">
                <a:solidFill>
                  <a:srgbClr val="FF0000"/>
                </a:solidFill>
                <a:latin typeface="Calibri" pitchFamily="34" charset="0"/>
              </a:rPr>
              <a:t>actual</a:t>
            </a:r>
            <a:r>
              <a:rPr lang="en-US" altLang="en-US" sz="5200" b="1" i="1">
                <a:latin typeface="Calibri" pitchFamily="34" charset="0"/>
              </a:rPr>
              <a:t> </a:t>
            </a:r>
            <a:r>
              <a:rPr lang="en-US" altLang="en-US" sz="5200">
                <a:latin typeface="Calibri" pitchFamily="34" charset="0"/>
              </a:rPr>
              <a:t>uncomputable functions…</a:t>
            </a:r>
          </a:p>
        </p:txBody>
      </p:sp>
      <p:sp>
        <p:nvSpPr>
          <p:cNvPr id="2" name="Down Arrow 1"/>
          <p:cNvSpPr/>
          <p:nvPr/>
        </p:nvSpPr>
        <p:spPr>
          <a:xfrm rot="3342988">
            <a:off x="4011613" y="3155950"/>
            <a:ext cx="573087" cy="735013"/>
          </a:xfrm>
          <a:prstGeom prst="downArrow">
            <a:avLst/>
          </a:prstGeom>
          <a:solidFill>
            <a:srgbClr val="FF0208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4" name="Rectangle 39"/>
          <p:cNvSpPr>
            <a:spLocks noChangeArrowheads="1"/>
          </p:cNvSpPr>
          <p:nvPr/>
        </p:nvSpPr>
        <p:spPr bwMode="auto">
          <a:xfrm>
            <a:off x="2928938" y="3590925"/>
            <a:ext cx="530225" cy="3746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b="1" dirty="0">
                <a:solidFill>
                  <a:srgbClr val="FF0000"/>
                </a:solidFill>
                <a:ea typeface="MS PGothic" pitchFamily="34" charset="-128"/>
              </a:rPr>
              <a:t>???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/>
          <p:nvPr/>
        </p:nvSpPr>
        <p:spPr bwMode="auto">
          <a:xfrm>
            <a:off x="304800" y="4213412"/>
            <a:ext cx="1533945" cy="2353409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0962" name="Text Box 1030"/>
          <p:cNvSpPr txBox="1">
            <a:spLocks noChangeArrowheads="1"/>
          </p:cNvSpPr>
          <p:nvPr/>
        </p:nvSpPr>
        <p:spPr bwMode="auto">
          <a:xfrm>
            <a:off x="257790" y="230187"/>
            <a:ext cx="63833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State-machine </a:t>
            </a:r>
            <a:r>
              <a:rPr kumimoji="0" lang="en-US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limits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?</a:t>
            </a:r>
          </a:p>
        </p:txBody>
      </p:sp>
      <p:sp>
        <p:nvSpPr>
          <p:cNvPr id="40964" name="Text Box 1032"/>
          <p:cNvSpPr txBox="1">
            <a:spLocks noChangeArrowheads="1"/>
          </p:cNvSpPr>
          <p:nvPr/>
        </p:nvSpPr>
        <p:spPr bwMode="auto">
          <a:xfrm>
            <a:off x="2030580" y="3835115"/>
            <a:ext cx="5088202" cy="73866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Let's build a FSM that accepts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strings 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with </a:t>
            </a:r>
            <a:r>
              <a:rPr kumimoji="0" lang="en-US" altLang="en-US" sz="2100" b="1" i="1" u="sng" strike="noStrike" kern="1200" cap="none" spc="0" normalizeH="0" baseline="0" noProof="0" dirty="0" smtClean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any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#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of 0s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followed by the </a:t>
            </a:r>
            <a:r>
              <a:rPr kumimoji="0" lang="en-US" altLang="en-US" sz="2100" b="1" i="1" u="sng" strike="noStrike" kern="1200" cap="none" spc="0" normalizeH="0" baseline="0" noProof="0" dirty="0" smtClean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same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#of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1s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3800" y="46455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33800" y="5093688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6836" y="4271621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rejected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33800" y="55599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11100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33800" y="60171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00110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ounded Rectangle 38"/>
          <p:cNvSpPr/>
          <p:nvPr/>
        </p:nvSpPr>
        <p:spPr bwMode="auto">
          <a:xfrm>
            <a:off x="7263679" y="4204447"/>
            <a:ext cx="1533945" cy="2353409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455335" y="46643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000111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455335" y="5112455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63679" y="4295006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accepted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455335" y="55787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455335" y="60359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Symbol" panose="05050102010706020507" pitchFamily="18" charset="2"/>
                <a:ea typeface="ＭＳ Ｐゴシック" pitchFamily="34" charset="-128"/>
                <a:cs typeface="+mn-cs"/>
              </a:rPr>
              <a:t>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Symbol" panose="05050102010706020507" pitchFamily="18" charset="2"/>
              <a:ea typeface="ＭＳ Ｐゴシック" pitchFamily="34" charset="-128"/>
              <a:cs typeface="+mn-cs"/>
            </a:endParaRPr>
          </a:p>
        </p:txBody>
      </p:sp>
      <p:sp>
        <p:nvSpPr>
          <p:cNvPr id="45" name="Rectangle 18"/>
          <p:cNvSpPr>
            <a:spLocks noChangeArrowheads="1"/>
          </p:cNvSpPr>
          <p:nvPr/>
        </p:nvSpPr>
        <p:spPr bwMode="auto">
          <a:xfrm>
            <a:off x="7256642" y="152400"/>
            <a:ext cx="1658758" cy="64633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+mn-cs"/>
              </a:rPr>
              <a:t>You don't need three eyes to see some problems here!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 pitchFamily="34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46" name="Group 1070"/>
          <p:cNvGrpSpPr>
            <a:grpSpLocks/>
          </p:cNvGrpSpPr>
          <p:nvPr/>
        </p:nvGrpSpPr>
        <p:grpSpPr bwMode="auto">
          <a:xfrm>
            <a:off x="7386754" y="447858"/>
            <a:ext cx="304800" cy="381000"/>
            <a:chOff x="2928" y="1051"/>
            <a:chExt cx="840" cy="957"/>
          </a:xfrm>
        </p:grpSpPr>
        <p:sp>
          <p:nvSpPr>
            <p:cNvPr id="47" name="Freeform 107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8" name="Oval 107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9" name="Oval 107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0" name="Oval 107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1" name="Oval 107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2" name="Oval 107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3" name="Oval 107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4" name="Oval 107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5" name="AutoShape 107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6" name="Freeform 108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7" name="Freeform 108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8" name="Freeform 108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9" name="Freeform 108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6" name="Oval 65"/>
          <p:cNvSpPr/>
          <p:nvPr/>
        </p:nvSpPr>
        <p:spPr bwMode="auto">
          <a:xfrm>
            <a:off x="479425" y="1611868"/>
            <a:ext cx="1250244" cy="11796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555625" y="168806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8" name="Freeform 30"/>
          <p:cNvSpPr>
            <a:spLocks/>
          </p:cNvSpPr>
          <p:nvPr/>
        </p:nvSpPr>
        <p:spPr bwMode="auto">
          <a:xfrm>
            <a:off x="304800" y="2026736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" name="Text Box 6"/>
          <p:cNvSpPr txBox="1">
            <a:spLocks noChangeArrowheads="1"/>
          </p:cNvSpPr>
          <p:nvPr/>
        </p:nvSpPr>
        <p:spPr bwMode="auto">
          <a:xfrm>
            <a:off x="408057" y="1196883"/>
            <a:ext cx="148113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accepting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70" name="Straight Arrow Connector 69"/>
          <p:cNvCxnSpPr/>
          <p:nvPr/>
        </p:nvCxnSpPr>
        <p:spPr bwMode="auto">
          <a:xfrm flipV="1">
            <a:off x="1850671" y="204954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3" name="Rectangle 72"/>
          <p:cNvSpPr/>
          <p:nvPr/>
        </p:nvSpPr>
        <p:spPr>
          <a:xfrm>
            <a:off x="2005728" y="1648558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2762648" y="1693365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7" name="Text Box 6"/>
          <p:cNvSpPr txBox="1">
            <a:spLocks noChangeArrowheads="1"/>
          </p:cNvSpPr>
          <p:nvPr/>
        </p:nvSpPr>
        <p:spPr bwMode="auto">
          <a:xfrm>
            <a:off x="2699424" y="1992868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one 0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79" name="Straight Arrow Connector 78"/>
          <p:cNvCxnSpPr/>
          <p:nvPr/>
        </p:nvCxnSpPr>
        <p:spPr bwMode="auto">
          <a:xfrm flipH="1">
            <a:off x="1830555" y="2298049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1" name="Rectangle 80"/>
          <p:cNvSpPr/>
          <p:nvPr/>
        </p:nvSpPr>
        <p:spPr>
          <a:xfrm>
            <a:off x="1995317" y="2255335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84" name="Straight Arrow Connector 83"/>
          <p:cNvCxnSpPr/>
          <p:nvPr/>
        </p:nvCxnSpPr>
        <p:spPr bwMode="auto">
          <a:xfrm flipV="1">
            <a:off x="3966429" y="2026735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5" name="Rectangle 84"/>
          <p:cNvSpPr/>
          <p:nvPr/>
        </p:nvSpPr>
        <p:spPr>
          <a:xfrm>
            <a:off x="4122556" y="162598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0" name="Oval 59"/>
          <p:cNvSpPr/>
          <p:nvPr/>
        </p:nvSpPr>
        <p:spPr bwMode="auto">
          <a:xfrm>
            <a:off x="4858251" y="172099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1" name="Oval 60"/>
          <p:cNvSpPr/>
          <p:nvPr/>
        </p:nvSpPr>
        <p:spPr bwMode="auto">
          <a:xfrm>
            <a:off x="6909493" y="172099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cxnSp>
        <p:nvCxnSpPr>
          <p:cNvPr id="62" name="Straight Arrow Connector 61"/>
          <p:cNvCxnSpPr/>
          <p:nvPr/>
        </p:nvCxnSpPr>
        <p:spPr bwMode="auto">
          <a:xfrm flipV="1">
            <a:off x="6063204" y="199504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3" name="Rectangle 62"/>
          <p:cNvSpPr/>
          <p:nvPr/>
        </p:nvSpPr>
        <p:spPr>
          <a:xfrm>
            <a:off x="6218261" y="1594058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64" name="Straight Arrow Connector 63"/>
          <p:cNvCxnSpPr/>
          <p:nvPr/>
        </p:nvCxnSpPr>
        <p:spPr bwMode="auto">
          <a:xfrm flipV="1">
            <a:off x="8178962" y="1972235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6" name="Text Box 6"/>
          <p:cNvSpPr txBox="1">
            <a:spLocks noChangeArrowheads="1"/>
          </p:cNvSpPr>
          <p:nvPr/>
        </p:nvSpPr>
        <p:spPr bwMode="auto">
          <a:xfrm>
            <a:off x="4795027" y="2054278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two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87" name="Text Box 6"/>
          <p:cNvSpPr txBox="1">
            <a:spLocks noChangeArrowheads="1"/>
          </p:cNvSpPr>
          <p:nvPr/>
        </p:nvSpPr>
        <p:spPr bwMode="auto">
          <a:xfrm>
            <a:off x="6864896" y="2026644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three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88" name="Text Box 6"/>
          <p:cNvSpPr txBox="1">
            <a:spLocks noChangeArrowheads="1"/>
          </p:cNvSpPr>
          <p:nvPr/>
        </p:nvSpPr>
        <p:spPr bwMode="auto">
          <a:xfrm>
            <a:off x="479425" y="2011932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zero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89" name="Straight Arrow Connector 88"/>
          <p:cNvCxnSpPr/>
          <p:nvPr/>
        </p:nvCxnSpPr>
        <p:spPr bwMode="auto">
          <a:xfrm flipH="1">
            <a:off x="3946313" y="2350504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0" name="Rectangle 89"/>
          <p:cNvSpPr/>
          <p:nvPr/>
        </p:nvSpPr>
        <p:spPr>
          <a:xfrm>
            <a:off x="4111075" y="230779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91" name="Straight Arrow Connector 90"/>
          <p:cNvCxnSpPr/>
          <p:nvPr/>
        </p:nvCxnSpPr>
        <p:spPr bwMode="auto">
          <a:xfrm flipH="1">
            <a:off x="6041896" y="2345243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2" name="Rectangle 91"/>
          <p:cNvSpPr/>
          <p:nvPr/>
        </p:nvSpPr>
        <p:spPr>
          <a:xfrm>
            <a:off x="6206658" y="2302529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93" name="Straight Arrow Connector 92"/>
          <p:cNvCxnSpPr/>
          <p:nvPr/>
        </p:nvCxnSpPr>
        <p:spPr bwMode="auto">
          <a:xfrm flipH="1">
            <a:off x="8144779" y="2327140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5" name="Straight Arrow Connector 64"/>
          <p:cNvCxnSpPr/>
          <p:nvPr/>
        </p:nvCxnSpPr>
        <p:spPr bwMode="auto">
          <a:xfrm flipH="1">
            <a:off x="744501" y="2837194"/>
            <a:ext cx="169590" cy="47361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1" name="Rectangle 70"/>
          <p:cNvSpPr/>
          <p:nvPr/>
        </p:nvSpPr>
        <p:spPr>
          <a:xfrm>
            <a:off x="497000" y="2767696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latin typeface="Cambria" panose="02040503050406030204" pitchFamily="18" charset="0"/>
              </a:rPr>
              <a:t>1</a:t>
            </a:r>
            <a:endParaRPr lang="en-US" dirty="0"/>
          </a:p>
        </p:txBody>
      </p:sp>
      <p:sp>
        <p:nvSpPr>
          <p:cNvPr id="72" name="Oval 71"/>
          <p:cNvSpPr/>
          <p:nvPr/>
        </p:nvSpPr>
        <p:spPr bwMode="auto">
          <a:xfrm>
            <a:off x="287443" y="3345674"/>
            <a:ext cx="576965" cy="540237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5" name="Freeform 74"/>
          <p:cNvSpPr/>
          <p:nvPr/>
        </p:nvSpPr>
        <p:spPr>
          <a:xfrm>
            <a:off x="831273" y="3272080"/>
            <a:ext cx="240761" cy="233120"/>
          </a:xfrm>
          <a:custGeom>
            <a:avLst/>
            <a:gdLst>
              <a:gd name="connsiteX0" fmla="*/ 0 w 240761"/>
              <a:gd name="connsiteY0" fmla="*/ 149993 h 233120"/>
              <a:gd name="connsiteX1" fmla="*/ 83127 w 240761"/>
              <a:gd name="connsiteY1" fmla="*/ 11447 h 233120"/>
              <a:gd name="connsiteX2" fmla="*/ 221672 w 240761"/>
              <a:gd name="connsiteY2" fmla="*/ 25302 h 233120"/>
              <a:gd name="connsiteX3" fmla="*/ 221672 w 240761"/>
              <a:gd name="connsiteY3" fmla="*/ 163847 h 233120"/>
              <a:gd name="connsiteX4" fmla="*/ 55418 w 240761"/>
              <a:gd name="connsiteY4" fmla="*/ 233120 h 23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761" h="233120">
                <a:moveTo>
                  <a:pt x="0" y="149993"/>
                </a:moveTo>
                <a:cubicBezTo>
                  <a:pt x="23091" y="91111"/>
                  <a:pt x="46182" y="32229"/>
                  <a:pt x="83127" y="11447"/>
                </a:cubicBezTo>
                <a:cubicBezTo>
                  <a:pt x="120072" y="-9335"/>
                  <a:pt x="198581" y="-98"/>
                  <a:pt x="221672" y="25302"/>
                </a:cubicBezTo>
                <a:cubicBezTo>
                  <a:pt x="244763" y="50702"/>
                  <a:pt x="249381" y="129211"/>
                  <a:pt x="221672" y="163847"/>
                </a:cubicBezTo>
                <a:cubicBezTo>
                  <a:pt x="193963" y="198483"/>
                  <a:pt x="124690" y="215801"/>
                  <a:pt x="55418" y="233120"/>
                </a:cubicBezTo>
              </a:path>
            </a:pathLst>
          </a:custGeom>
          <a:noFill/>
          <a:ln w="31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1030114" y="3046116"/>
            <a:ext cx="28405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400" dirty="0" smtClean="0">
                <a:latin typeface="Cambria" panose="02040503050406030204" pitchFamily="18" charset="0"/>
              </a:rPr>
              <a:t>1</a:t>
            </a:r>
          </a:p>
          <a:p>
            <a:r>
              <a:rPr lang="en-US" sz="1400" dirty="0"/>
              <a:t>0</a:t>
            </a:r>
            <a:endParaRPr lang="en-US" sz="1400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5827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5"/>
          <p:cNvSpPr>
            <a:spLocks noChangeArrowheads="1"/>
          </p:cNvSpPr>
          <p:nvPr/>
        </p:nvSpPr>
        <p:spPr bwMode="auto">
          <a:xfrm>
            <a:off x="3184525" y="149225"/>
            <a:ext cx="5654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anose="02040503050406030204" pitchFamily="18" charset="0"/>
              </a:rPr>
              <a:t>Cantor </a:t>
            </a:r>
            <a:r>
              <a:rPr lang="en-US" altLang="en-US" sz="4200" dirty="0" err="1">
                <a:latin typeface="Cambria" panose="02040503050406030204" pitchFamily="18" charset="0"/>
              </a:rPr>
              <a:t>Diagonalization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pic>
        <p:nvPicPr>
          <p:cNvPr id="69638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9" name="Text Box 36"/>
          <p:cNvSpPr txBox="1">
            <a:spLocks noChangeArrowheads="1"/>
          </p:cNvSpPr>
          <p:nvPr/>
        </p:nvSpPr>
        <p:spPr bwMode="auto">
          <a:xfrm>
            <a:off x="1459737" y="196850"/>
            <a:ext cx="148425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Cambria" panose="02040503050406030204" pitchFamily="18" charset="0"/>
              </a:rPr>
              <a:t>Georg Cantor</a:t>
            </a:r>
          </a:p>
          <a:p>
            <a:pPr algn="ctr"/>
            <a:r>
              <a:rPr lang="en-US" altLang="en-US" sz="1800">
                <a:latin typeface="Cambria" panose="02040503050406030204" pitchFamily="18" charset="0"/>
              </a:rPr>
              <a:t>1845-1918</a:t>
            </a:r>
            <a:endParaRPr lang="en-US" altLang="en-US">
              <a:latin typeface="Cambria" panose="02040503050406030204" pitchFamily="18" charset="0"/>
            </a:endParaRPr>
          </a:p>
        </p:txBody>
      </p:sp>
      <p:sp>
        <p:nvSpPr>
          <p:cNvPr id="69643" name="TextBox 9"/>
          <p:cNvSpPr txBox="1">
            <a:spLocks noChangeArrowheads="1"/>
          </p:cNvSpPr>
          <p:nvPr/>
        </p:nvSpPr>
        <p:spPr bwMode="auto">
          <a:xfrm>
            <a:off x="1295400" y="3719513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.333333333333333…</a:t>
            </a:r>
          </a:p>
        </p:txBody>
      </p:sp>
      <p:sp>
        <p:nvSpPr>
          <p:cNvPr id="69644" name="TextBox 9"/>
          <p:cNvSpPr txBox="1">
            <a:spLocks noChangeArrowheads="1"/>
          </p:cNvSpPr>
          <p:nvPr/>
        </p:nvSpPr>
        <p:spPr bwMode="auto">
          <a:xfrm>
            <a:off x="1295400" y="4303713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.424242424242424…</a:t>
            </a:r>
          </a:p>
        </p:txBody>
      </p:sp>
      <p:sp>
        <p:nvSpPr>
          <p:cNvPr id="69645" name="TextBox 9"/>
          <p:cNvSpPr txBox="1">
            <a:spLocks noChangeArrowheads="1"/>
          </p:cNvSpPr>
          <p:nvPr/>
        </p:nvSpPr>
        <p:spPr bwMode="auto">
          <a:xfrm>
            <a:off x="1295400" y="48514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.314159426535897…</a:t>
            </a:r>
          </a:p>
        </p:txBody>
      </p:sp>
      <p:sp>
        <p:nvSpPr>
          <p:cNvPr id="69646" name="TextBox 9"/>
          <p:cNvSpPr txBox="1">
            <a:spLocks noChangeArrowheads="1"/>
          </p:cNvSpPr>
          <p:nvPr/>
        </p:nvSpPr>
        <p:spPr bwMode="auto">
          <a:xfrm>
            <a:off x="1295400" y="54356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.090909090909090…</a:t>
            </a:r>
          </a:p>
        </p:txBody>
      </p:sp>
      <p:sp>
        <p:nvSpPr>
          <p:cNvPr id="69647" name="Rectangle 2"/>
          <p:cNvSpPr>
            <a:spLocks noChangeArrowheads="1"/>
          </p:cNvSpPr>
          <p:nvPr/>
        </p:nvSpPr>
        <p:spPr bwMode="auto">
          <a:xfrm>
            <a:off x="1517650" y="401161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1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8" name="Rectangle 16"/>
          <p:cNvSpPr>
            <a:spLocks noChangeArrowheads="1"/>
          </p:cNvSpPr>
          <p:nvPr/>
        </p:nvSpPr>
        <p:spPr bwMode="auto">
          <a:xfrm>
            <a:off x="1524000" y="456882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2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9" name="Rectangle 17"/>
          <p:cNvSpPr>
            <a:spLocks noChangeArrowheads="1"/>
          </p:cNvSpPr>
          <p:nvPr/>
        </p:nvSpPr>
        <p:spPr bwMode="auto">
          <a:xfrm>
            <a:off x="1524000" y="513397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3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69650" name="Rectangle 18"/>
          <p:cNvSpPr>
            <a:spLocks noChangeArrowheads="1"/>
          </p:cNvSpPr>
          <p:nvPr/>
        </p:nvSpPr>
        <p:spPr bwMode="auto">
          <a:xfrm>
            <a:off x="1524000" y="571976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4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40565" y="1092627"/>
            <a:ext cx="5531835" cy="415498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r>
              <a:rPr lang="en-US" altLang="en-US" sz="2100" dirty="0">
                <a:latin typeface="Cambria" panose="02040503050406030204" pitchFamily="18" charset="0"/>
              </a:rPr>
              <a:t>T</a:t>
            </a:r>
            <a:r>
              <a:rPr lang="en-US" altLang="en-US" sz="2100" dirty="0" smtClean="0">
                <a:latin typeface="Cambria" panose="02040503050406030204" pitchFamily="18" charset="0"/>
              </a:rPr>
              <a:t>here are always real #s missing from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any</a:t>
            </a:r>
            <a:r>
              <a:rPr lang="en-US" altLang="en-US" sz="2100" dirty="0" smtClean="0">
                <a:latin typeface="Cambria" panose="02040503050406030204" pitchFamily="18" charset="0"/>
              </a:rPr>
              <a:t> list!</a:t>
            </a:r>
            <a:endParaRPr lang="en-US" sz="2100" dirty="0"/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667173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2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73025" y="3797808"/>
            <a:ext cx="1155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regardless of the matching…</a:t>
            </a:r>
            <a:endParaRPr lang="en-US" sz="1200" dirty="0"/>
          </a:p>
        </p:txBody>
      </p:sp>
      <p:sp>
        <p:nvSpPr>
          <p:cNvPr id="26" name="Line 11"/>
          <p:cNvSpPr>
            <a:spLocks noChangeShapeType="1"/>
          </p:cNvSpPr>
          <p:nvPr/>
        </p:nvSpPr>
        <p:spPr bwMode="auto">
          <a:xfrm>
            <a:off x="6770511" y="4023255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>
            <a:off x="6781800" y="4594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>
            <a:off x="6781800" y="51279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9" name="Line 11"/>
          <p:cNvSpPr>
            <a:spLocks noChangeShapeType="1"/>
          </p:cNvSpPr>
          <p:nvPr/>
        </p:nvSpPr>
        <p:spPr bwMode="auto">
          <a:xfrm>
            <a:off x="6781800" y="5737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93272" y="371893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7487355" y="432306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7490178" y="484800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endParaRPr lang="en-US" dirty="0"/>
          </a:p>
        </p:txBody>
      </p:sp>
      <p:sp>
        <p:nvSpPr>
          <p:cNvPr id="34" name="Rectangle 33"/>
          <p:cNvSpPr/>
          <p:nvPr/>
        </p:nvSpPr>
        <p:spPr>
          <a:xfrm>
            <a:off x="7490178" y="545478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endParaRPr lang="en-US" dirty="0"/>
          </a:p>
        </p:txBody>
      </p:sp>
      <p:sp>
        <p:nvSpPr>
          <p:cNvPr id="35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6" name="Picture 36" descr="Screen shot 2011-11-21 at 3.12.32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36" y="20229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Box 9"/>
          <p:cNvSpPr txBox="1">
            <a:spLocks noChangeArrowheads="1"/>
          </p:cNvSpPr>
          <p:nvPr/>
        </p:nvSpPr>
        <p:spPr bwMode="auto">
          <a:xfrm>
            <a:off x="1295400" y="29718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FFCCCC"/>
                </a:solidFill>
                <a:latin typeface="Courier New" pitchFamily="49" charset="0"/>
                <a:cs typeface="Courier New" pitchFamily="49" charset="0"/>
              </a:rPr>
              <a:t>r = </a:t>
            </a:r>
          </a:p>
        </p:txBody>
      </p: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1508505" y="3275914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FFCCCC"/>
                </a:solidFill>
                <a:latin typeface="Courier New" pitchFamily="49" charset="0"/>
                <a:cs typeface="Courier New" pitchFamily="49" charset="0"/>
              </a:rPr>
              <a:t>0</a:t>
            </a:r>
            <a:endParaRPr lang="en-US" altLang="en-US" sz="1200" b="1" dirty="0">
              <a:solidFill>
                <a:srgbClr val="FFCCCC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0" y="3033067"/>
            <a:ext cx="1301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real #s are </a:t>
            </a:r>
            <a:r>
              <a:rPr lang="en-US" altLang="en-US" sz="1200" u="sng" dirty="0" smtClean="0">
                <a:latin typeface="Cambria" panose="02040503050406030204" pitchFamily="18" charset="0"/>
              </a:rPr>
              <a:t>always </a:t>
            </a:r>
            <a:r>
              <a:rPr lang="en-US" altLang="en-US" sz="1200" dirty="0" smtClean="0">
                <a:latin typeface="Cambria" panose="02040503050406030204" pitchFamily="18" charset="0"/>
              </a:rPr>
              <a:t>missing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4000082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2" name="TextBox 11"/>
          <p:cNvSpPr txBox="1">
            <a:spLocks noChangeArrowheads="1"/>
          </p:cNvSpPr>
          <p:nvPr/>
        </p:nvSpPr>
        <p:spPr bwMode="auto">
          <a:xfrm>
            <a:off x="1941513" y="26130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01101010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11010001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8" name="TextBox 9"/>
          <p:cNvSpPr txBox="1">
            <a:spLocks noChangeArrowheads="1"/>
          </p:cNvSpPr>
          <p:nvPr/>
        </p:nvSpPr>
        <p:spPr bwMode="auto">
          <a:xfrm>
            <a:off x="473075" y="52863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9" name="TextBox 9"/>
          <p:cNvSpPr txBox="1">
            <a:spLocks noChangeArrowheads="1"/>
          </p:cNvSpPr>
          <p:nvPr/>
        </p:nvSpPr>
        <p:spPr bwMode="auto">
          <a:xfrm>
            <a:off x="5288848" y="6076890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F</a:t>
            </a:r>
            <a:r>
              <a:rPr lang="en-US" altLang="en-US" sz="2000" dirty="0" smtClean="0">
                <a:latin typeface="Script MT Bold" panose="03040602040607080904" pitchFamily="66" charset="0"/>
              </a:rPr>
              <a:t>(n):     return   n%2 </a:t>
            </a:r>
            <a:r>
              <a:rPr lang="en-US" altLang="en-US" sz="2000" dirty="0">
                <a:latin typeface="Script MT Bold" panose="03040602040607080904" pitchFamily="66" charset="0"/>
              </a:rPr>
              <a:t>== 1</a:t>
            </a:r>
          </a:p>
        </p:txBody>
      </p:sp>
      <p:sp>
        <p:nvSpPr>
          <p:cNvPr id="91150" name="TextBox 9"/>
          <p:cNvSpPr txBox="1">
            <a:spLocks noChangeArrowheads="1"/>
          </p:cNvSpPr>
          <p:nvPr/>
        </p:nvSpPr>
        <p:spPr bwMode="auto">
          <a:xfrm>
            <a:off x="5288848" y="3488678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B</a:t>
            </a:r>
            <a:r>
              <a:rPr lang="en-US" altLang="en-US" sz="2000" dirty="0" smtClean="0">
                <a:latin typeface="Script MT Bold" panose="03040602040607080904" pitchFamily="66" charset="0"/>
              </a:rPr>
              <a:t>(n):    return   n </a:t>
            </a:r>
            <a:r>
              <a:rPr lang="en-US" altLang="en-US" sz="2000" dirty="0">
                <a:latin typeface="Script MT Bold" panose="03040602040607080904" pitchFamily="66" charset="0"/>
              </a:rPr>
              <a:t>in [2, 3]</a:t>
            </a:r>
          </a:p>
        </p:txBody>
      </p:sp>
      <p:sp>
        <p:nvSpPr>
          <p:cNvPr id="91151" name="TextBox 9"/>
          <p:cNvSpPr txBox="1">
            <a:spLocks noChangeArrowheads="1"/>
          </p:cNvSpPr>
          <p:nvPr/>
        </p:nvSpPr>
        <p:spPr bwMode="auto">
          <a:xfrm>
            <a:off x="5288848" y="4135731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C</a:t>
            </a:r>
            <a:r>
              <a:rPr lang="en-US" altLang="en-US" sz="2000" dirty="0" smtClean="0">
                <a:latin typeface="Script MT Bold" panose="03040602040607080904" pitchFamily="66" charset="0"/>
              </a:rPr>
              <a:t>(n):    return   </a:t>
            </a:r>
            <a:r>
              <a:rPr lang="en-US" altLang="en-US" sz="2000" dirty="0">
                <a:latin typeface="Script MT Bold" panose="03040602040607080904" pitchFamily="66" charset="0"/>
              </a:rPr>
              <a:t>n &gt;= </a:t>
            </a:r>
            <a:r>
              <a:rPr lang="en-US" altLang="en-US" sz="2000" dirty="0" smtClean="0">
                <a:latin typeface="Script MT Bold" panose="03040602040607080904" pitchFamily="66" charset="0"/>
              </a:rPr>
              <a:t>42</a:t>
            </a:r>
            <a:endParaRPr lang="en-US" altLang="en-US" sz="2000" dirty="0">
              <a:latin typeface="Script MT Bold" panose="03040602040607080904" pitchFamily="66" charset="0"/>
            </a:endParaRPr>
          </a:p>
        </p:txBody>
      </p:sp>
      <p:sp>
        <p:nvSpPr>
          <p:cNvPr id="91152" name="TextBox 9"/>
          <p:cNvSpPr txBox="1">
            <a:spLocks noChangeArrowheads="1"/>
          </p:cNvSpPr>
          <p:nvPr/>
        </p:nvSpPr>
        <p:spPr bwMode="auto">
          <a:xfrm>
            <a:off x="5288848" y="2841625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A</a:t>
            </a:r>
            <a:r>
              <a:rPr lang="en-US" altLang="en-US" sz="2000" dirty="0" smtClean="0">
                <a:latin typeface="Script MT Bold" panose="03040602040607080904" pitchFamily="66" charset="0"/>
              </a:rPr>
              <a:t>(n):     return   </a:t>
            </a:r>
            <a:r>
              <a:rPr lang="en-US" altLang="en-US" sz="2000" dirty="0" err="1" smtClean="0">
                <a:latin typeface="Script MT Bold" panose="03040602040607080904" pitchFamily="66" charset="0"/>
              </a:rPr>
              <a:t>isPrime</a:t>
            </a:r>
            <a:r>
              <a:rPr lang="en-US" altLang="en-US" sz="2000" dirty="0" smtClean="0">
                <a:latin typeface="Script MT Bold" panose="03040602040607080904" pitchFamily="66" charset="0"/>
              </a:rPr>
              <a:t>(n</a:t>
            </a:r>
            <a:r>
              <a:rPr lang="en-US" altLang="en-US" sz="2000" dirty="0">
                <a:latin typeface="Script MT Bold" panose="03040602040607080904" pitchFamily="66" charset="0"/>
              </a:rPr>
              <a:t>)</a:t>
            </a:r>
          </a:p>
        </p:txBody>
      </p:sp>
      <p:sp>
        <p:nvSpPr>
          <p:cNvPr id="91153" name="TextBox 9"/>
          <p:cNvSpPr txBox="1">
            <a:spLocks noChangeArrowheads="1"/>
          </p:cNvSpPr>
          <p:nvPr/>
        </p:nvSpPr>
        <p:spPr bwMode="auto">
          <a:xfrm>
            <a:off x="5288848" y="4782784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D</a:t>
            </a:r>
            <a:r>
              <a:rPr lang="en-US" altLang="en-US" sz="2000" dirty="0" smtClean="0">
                <a:latin typeface="Script MT Bold" panose="03040602040607080904" pitchFamily="66" charset="0"/>
              </a:rPr>
              <a:t>(n):    return   isPowerOf2(n</a:t>
            </a:r>
            <a:r>
              <a:rPr lang="en-US" altLang="en-US" sz="2000" dirty="0">
                <a:latin typeface="Script MT Bold" panose="03040602040607080904" pitchFamily="66" charset="0"/>
              </a:rPr>
              <a:t>)</a:t>
            </a: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533400" y="1174512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latin typeface="Cambria" panose="02040503050406030204" pitchFamily="18" charset="0"/>
              </a:rPr>
              <a:t>from 0 to 1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pic>
        <p:nvPicPr>
          <p:cNvPr id="2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0181" y="1315244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16"/>
          <p:cNvSpPr txBox="1">
            <a:spLocks noChangeArrowheads="1"/>
          </p:cNvSpPr>
          <p:nvPr/>
        </p:nvSpPr>
        <p:spPr bwMode="auto">
          <a:xfrm>
            <a:off x="6031836" y="1174512"/>
            <a:ext cx="18167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functions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364214" y="1559643"/>
            <a:ext cx="11192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input:  </a:t>
            </a:r>
            <a:r>
              <a:rPr lang="en-US" altLang="en-US" sz="1200" b="1" dirty="0" err="1" smtClean="0">
                <a:latin typeface="Cambria" panose="02040503050406030204" pitchFamily="18" charset="0"/>
              </a:rPr>
              <a:t>int</a:t>
            </a:r>
            <a:endParaRPr lang="en-US" altLang="en-US" sz="1200" b="1" dirty="0" smtClean="0">
              <a:latin typeface="Cambria" panose="02040503050406030204" pitchFamily="18" charset="0"/>
            </a:endParaRPr>
          </a:p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output: 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T</a:t>
            </a:r>
            <a:r>
              <a:rPr lang="en-US" altLang="en-US" sz="1200" dirty="0" smtClean="0">
                <a:latin typeface="Cambria" panose="02040503050406030204" pitchFamily="18" charset="0"/>
              </a:rPr>
              <a:t> or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F</a:t>
            </a:r>
            <a:endParaRPr lang="en-US" altLang="en-US" sz="1200" b="1" dirty="0">
              <a:latin typeface="Cambria" panose="02040503050406030204" pitchFamily="18" charset="0"/>
            </a:endParaRPr>
          </a:p>
        </p:txBody>
      </p:sp>
      <p:sp>
        <p:nvSpPr>
          <p:cNvPr id="31" name="Down Arrow 30"/>
          <p:cNvSpPr/>
          <p:nvPr/>
        </p:nvSpPr>
        <p:spPr>
          <a:xfrm rot="16200000">
            <a:off x="4881937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Down Arrow 31"/>
          <p:cNvSpPr/>
          <p:nvPr/>
        </p:nvSpPr>
        <p:spPr>
          <a:xfrm rot="5400000">
            <a:off x="3352800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= 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6" name="TextBox 9"/>
          <p:cNvSpPr txBox="1">
            <a:spLocks noChangeArrowheads="1"/>
          </p:cNvSpPr>
          <p:nvPr/>
        </p:nvSpPr>
        <p:spPr bwMode="auto">
          <a:xfrm>
            <a:off x="5288848" y="5429837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>
                <a:solidFill>
                  <a:srgbClr val="C00000"/>
                </a:solidFill>
                <a:latin typeface="Cambria" panose="02040503050406030204" pitchFamily="18" charset="0"/>
              </a:rPr>
              <a:t>E</a:t>
            </a:r>
            <a:r>
              <a:rPr lang="en-US" altLang="en-US" sz="2000" dirty="0" smtClean="0">
                <a:latin typeface="Script MT Bold" panose="03040602040607080904" pitchFamily="66" charset="0"/>
              </a:rPr>
              <a:t>(n):     return   True</a:t>
            </a:r>
            <a:endParaRPr lang="en-US" altLang="en-US" sz="2000" dirty="0">
              <a:latin typeface="Script MT Bold" panose="03040602040607080904" pitchFamily="66" charset="0"/>
            </a:endParaRPr>
          </a:p>
        </p:txBody>
      </p:sp>
      <p:cxnSp>
        <p:nvCxnSpPr>
          <p:cNvPr id="8" name="Straight Connector 7"/>
          <p:cNvCxnSpPr>
            <a:endCxn id="91150" idx="1"/>
          </p:cNvCxnSpPr>
          <p:nvPr/>
        </p:nvCxnSpPr>
        <p:spPr>
          <a:xfrm>
            <a:off x="4100181" y="3133725"/>
            <a:ext cx="1188667" cy="555008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endCxn id="91152" idx="1"/>
          </p:cNvCxnSpPr>
          <p:nvPr/>
        </p:nvCxnSpPr>
        <p:spPr>
          <a:xfrm flipV="1">
            <a:off x="4100181" y="3041680"/>
            <a:ext cx="1188667" cy="133664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>
            <a:endCxn id="91151" idx="1"/>
          </p:cNvCxnSpPr>
          <p:nvPr/>
        </p:nvCxnSpPr>
        <p:spPr>
          <a:xfrm flipV="1">
            <a:off x="4052711" y="4335786"/>
            <a:ext cx="1236137" cy="121834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endCxn id="91153" idx="1"/>
          </p:cNvCxnSpPr>
          <p:nvPr/>
        </p:nvCxnSpPr>
        <p:spPr>
          <a:xfrm>
            <a:off x="4086578" y="4955822"/>
            <a:ext cx="1202270" cy="2701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>
            <a:endCxn id="36" idx="1"/>
          </p:cNvCxnSpPr>
          <p:nvPr/>
        </p:nvCxnSpPr>
        <p:spPr>
          <a:xfrm flipV="1">
            <a:off x="4018844" y="5629892"/>
            <a:ext cx="1270004" cy="49997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>
            <a:endCxn id="91149" idx="1"/>
          </p:cNvCxnSpPr>
          <p:nvPr/>
        </p:nvCxnSpPr>
        <p:spPr>
          <a:xfrm>
            <a:off x="4097867" y="3736622"/>
            <a:ext cx="1190981" cy="2540323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 rot="21149612">
            <a:off x="2688845" y="2059936"/>
            <a:ext cx="3749943" cy="830997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mbria" panose="02040503050406030204" pitchFamily="18" charset="0"/>
              </a:rPr>
              <a:t>For each real number, there's a unique function!</a:t>
            </a:r>
            <a:endParaRPr lang="en-US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0533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5"/>
          <p:cNvSpPr txBox="1">
            <a:spLocks noChangeArrowheads="1"/>
          </p:cNvSpPr>
          <p:nvPr/>
        </p:nvSpPr>
        <p:spPr bwMode="auto">
          <a:xfrm>
            <a:off x="3484563" y="223838"/>
            <a:ext cx="42005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/>
              <a:t>Alan Turing</a:t>
            </a:r>
          </a:p>
        </p:txBody>
      </p:sp>
      <p:pic>
        <p:nvPicPr>
          <p:cNvPr id="54275" name="Picture 6" descr="tur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252413"/>
            <a:ext cx="1905000" cy="2386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76" name="Picture 7" descr="AlanTuring194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733800"/>
            <a:ext cx="2371725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77" name="Picture 8" descr="enigma_machine_on_ebay_tn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447800"/>
            <a:ext cx="1193800" cy="159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78" name="Picture 9" descr="turingStatu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2057400"/>
            <a:ext cx="3921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9" name="Text Box 10"/>
          <p:cNvSpPr txBox="1">
            <a:spLocks noChangeArrowheads="1"/>
          </p:cNvSpPr>
          <p:nvPr/>
        </p:nvSpPr>
        <p:spPr bwMode="auto">
          <a:xfrm>
            <a:off x="1066800" y="6400800"/>
            <a:ext cx="885825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0FF"/>
                </a:solidFill>
              </a:rPr>
              <a:t>1946</a:t>
            </a:r>
          </a:p>
        </p:txBody>
      </p:sp>
      <p:sp>
        <p:nvSpPr>
          <p:cNvPr id="54280" name="Text Box 11"/>
          <p:cNvSpPr txBox="1">
            <a:spLocks noChangeArrowheads="1"/>
          </p:cNvSpPr>
          <p:nvPr/>
        </p:nvSpPr>
        <p:spPr bwMode="auto">
          <a:xfrm>
            <a:off x="914400" y="2743200"/>
            <a:ext cx="885825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0FF"/>
                </a:solidFill>
              </a:rPr>
              <a:t>WWII</a:t>
            </a:r>
          </a:p>
        </p:txBody>
      </p:sp>
      <p:sp>
        <p:nvSpPr>
          <p:cNvPr id="54281" name="Text Box 12"/>
          <p:cNvSpPr txBox="1">
            <a:spLocks noChangeArrowheads="1"/>
          </p:cNvSpPr>
          <p:nvPr/>
        </p:nvSpPr>
        <p:spPr bwMode="auto">
          <a:xfrm>
            <a:off x="2590800" y="3048000"/>
            <a:ext cx="19812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>
                <a:solidFill>
                  <a:srgbClr val="0000FF"/>
                </a:solidFill>
              </a:rPr>
              <a:t>Enigma machine ~ The axis's encryption engine</a:t>
            </a:r>
          </a:p>
        </p:txBody>
      </p:sp>
      <p:sp>
        <p:nvSpPr>
          <p:cNvPr id="54282" name="Text Box 13"/>
          <p:cNvSpPr txBox="1">
            <a:spLocks noChangeArrowheads="1"/>
          </p:cNvSpPr>
          <p:nvPr/>
        </p:nvSpPr>
        <p:spPr bwMode="auto">
          <a:xfrm>
            <a:off x="3930650" y="5943600"/>
            <a:ext cx="885825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0FF"/>
                </a:solidFill>
              </a:rPr>
              <a:t>2007</a:t>
            </a:r>
          </a:p>
        </p:txBody>
      </p:sp>
      <p:sp>
        <p:nvSpPr>
          <p:cNvPr id="54283" name="Rectangle 14"/>
          <p:cNvSpPr>
            <a:spLocks noChangeArrowheads="1"/>
          </p:cNvSpPr>
          <p:nvPr/>
        </p:nvSpPr>
        <p:spPr bwMode="auto">
          <a:xfrm>
            <a:off x="3871913" y="6248400"/>
            <a:ext cx="1085850" cy="29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200">
                <a:solidFill>
                  <a:srgbClr val="0000FF"/>
                </a:solidFill>
              </a:rPr>
              <a:t>Bletchley Park</a:t>
            </a:r>
          </a:p>
        </p:txBody>
      </p:sp>
      <p:sp>
        <p:nvSpPr>
          <p:cNvPr id="54284" name="Text Box 15"/>
          <p:cNvSpPr txBox="1">
            <a:spLocks noChangeArrowheads="1"/>
          </p:cNvSpPr>
          <p:nvPr/>
        </p:nvSpPr>
        <p:spPr bwMode="auto">
          <a:xfrm>
            <a:off x="8077200" y="152400"/>
            <a:ext cx="885825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800">
                <a:solidFill>
                  <a:srgbClr val="0000FF"/>
                </a:solidFill>
              </a:rPr>
              <a:t>AI !</a:t>
            </a:r>
          </a:p>
        </p:txBody>
      </p:sp>
      <p:pic>
        <p:nvPicPr>
          <p:cNvPr id="54286" name="Picture 16" descr="Picture 5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487488" y="1852613"/>
            <a:ext cx="6223000" cy="2895600"/>
          </a:xfrm>
          <a:prstGeom prst="rect">
            <a:avLst/>
          </a:prstGeom>
          <a:noFill/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 Box 17"/>
          <p:cNvSpPr txBox="1">
            <a:spLocks noChangeArrowheads="1"/>
          </p:cNvSpPr>
          <p:nvPr/>
        </p:nvSpPr>
        <p:spPr bwMode="auto">
          <a:xfrm>
            <a:off x="4306888" y="4456113"/>
            <a:ext cx="3360737" cy="293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200" b="1" i="1">
                <a:solidFill>
                  <a:srgbClr val="0000FF"/>
                </a:solidFill>
              </a:rPr>
              <a:t>too</a:t>
            </a:r>
            <a:r>
              <a:rPr lang="en-US" altLang="en-US" sz="1200">
                <a:solidFill>
                  <a:srgbClr val="0000FF"/>
                </a:solidFill>
              </a:rPr>
              <a:t> neat, perhaps…?</a:t>
            </a:r>
          </a:p>
        </p:txBody>
      </p:sp>
      <p:sp>
        <p:nvSpPr>
          <p:cNvPr id="54287" name="TextBox 17"/>
          <p:cNvSpPr txBox="1">
            <a:spLocks noChangeArrowheads="1"/>
          </p:cNvSpPr>
          <p:nvPr/>
        </p:nvSpPr>
        <p:spPr bwMode="auto">
          <a:xfrm>
            <a:off x="7005638" y="674688"/>
            <a:ext cx="117475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/>
              <a:t>1912-1954</a:t>
            </a:r>
          </a:p>
        </p:txBody>
      </p:sp>
    </p:spTree>
    <p:extLst>
      <p:ext uri="{BB962C8B-B14F-4D97-AF65-F5344CB8AC3E}">
        <p14:creationId xmlns:p14="http://schemas.microsoft.com/office/powerpoint/2010/main" val="2505043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533400" y="1219200"/>
            <a:ext cx="7848600" cy="2209800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81923" name="Text Box 5"/>
          <p:cNvSpPr txBox="1">
            <a:spLocks noChangeArrowheads="1"/>
          </p:cNvSpPr>
          <p:nvPr/>
        </p:nvSpPr>
        <p:spPr bwMode="auto">
          <a:xfrm>
            <a:off x="16764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Not being </a:t>
            </a:r>
            <a:r>
              <a:rPr lang="en-US" altLang="en-US" sz="3600" i="1">
                <a:solidFill>
                  <a:srgbClr val="000000"/>
                </a:solidFill>
              </a:rPr>
              <a:t>constructive</a:t>
            </a:r>
            <a:r>
              <a:rPr lang="en-US" altLang="en-US" sz="3600">
                <a:solidFill>
                  <a:srgbClr val="000000"/>
                </a:solidFill>
              </a:rPr>
              <a:t>…</a:t>
            </a:r>
          </a:p>
        </p:txBody>
      </p:sp>
      <p:sp>
        <p:nvSpPr>
          <p:cNvPr id="81924" name="Text Box 15"/>
          <p:cNvSpPr txBox="1">
            <a:spLocks noChangeArrowheads="1"/>
          </p:cNvSpPr>
          <p:nvPr/>
        </p:nvSpPr>
        <p:spPr bwMode="auto">
          <a:xfrm>
            <a:off x="944563" y="1466850"/>
            <a:ext cx="72088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  <a:latin typeface="Cambria" pitchFamily="18" charset="0"/>
              </a:rPr>
              <a:t>One "failure" of this proof is that it doesn't </a:t>
            </a:r>
            <a:r>
              <a:rPr lang="en-US" altLang="en-US" b="1">
                <a:solidFill>
                  <a:srgbClr val="C00000"/>
                </a:solidFill>
                <a:latin typeface="Cambria" pitchFamily="18" charset="0"/>
              </a:rPr>
              <a:t>construct</a:t>
            </a:r>
            <a:r>
              <a:rPr lang="en-US" altLang="en-US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>
                <a:solidFill>
                  <a:srgbClr val="000000"/>
                </a:solidFill>
                <a:latin typeface="Cambria" pitchFamily="18" charset="0"/>
              </a:rPr>
              <a:t>a full example of an uncomputable problem!</a:t>
            </a:r>
          </a:p>
        </p:txBody>
      </p:sp>
      <p:sp>
        <p:nvSpPr>
          <p:cNvPr id="81925" name="Text Box 192"/>
          <p:cNvSpPr txBox="1">
            <a:spLocks noChangeArrowheads="1"/>
          </p:cNvSpPr>
          <p:nvPr/>
        </p:nvSpPr>
        <p:spPr bwMode="auto">
          <a:xfrm>
            <a:off x="2438400" y="2590800"/>
            <a:ext cx="40830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b="1" i="1">
                <a:solidFill>
                  <a:srgbClr val="FF0000"/>
                </a:solidFill>
                <a:latin typeface="Cambria" pitchFamily="18" charset="0"/>
              </a:rPr>
              <a:t>But it's still useful!</a:t>
            </a:r>
          </a:p>
        </p:txBody>
      </p:sp>
      <p:sp>
        <p:nvSpPr>
          <p:cNvPr id="81926" name="Text Box 196"/>
          <p:cNvSpPr txBox="1">
            <a:spLocks noChangeArrowheads="1"/>
          </p:cNvSpPr>
          <p:nvPr/>
        </p:nvSpPr>
        <p:spPr bwMode="auto">
          <a:xfrm>
            <a:off x="1060450" y="4191000"/>
            <a:ext cx="6843713" cy="830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What are the chances that a randomly-selected </a:t>
            </a:r>
            <a:r>
              <a:rPr lang="en-US" altLang="en-US" b="1">
                <a:solidFill>
                  <a:srgbClr val="000AF9"/>
                </a:solidFill>
              </a:rPr>
              <a:t>function</a:t>
            </a:r>
            <a:r>
              <a:rPr lang="en-US" altLang="en-US">
                <a:solidFill>
                  <a:srgbClr val="000000"/>
                </a:solidFill>
              </a:rPr>
              <a:t> will have a </a:t>
            </a:r>
            <a:r>
              <a:rPr lang="en-US" altLang="en-US" b="1">
                <a:solidFill>
                  <a:srgbClr val="008000"/>
                </a:solidFill>
              </a:rPr>
              <a:t>program</a:t>
            </a:r>
            <a:r>
              <a:rPr lang="en-US" altLang="en-US">
                <a:solidFill>
                  <a:srgbClr val="000000"/>
                </a:solidFill>
              </a:rPr>
              <a:t> that solves it?</a:t>
            </a:r>
          </a:p>
        </p:txBody>
      </p:sp>
      <p:sp>
        <p:nvSpPr>
          <p:cNvPr id="81927" name="Rectangle 197"/>
          <p:cNvSpPr>
            <a:spLocks noChangeArrowheads="1"/>
          </p:cNvSpPr>
          <p:nvPr/>
        </p:nvSpPr>
        <p:spPr bwMode="auto">
          <a:xfrm>
            <a:off x="803275" y="5494338"/>
            <a:ext cx="3686175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000AF9"/>
                </a:solidFill>
              </a:rPr>
              <a:t>functions are </a:t>
            </a:r>
            <a:r>
              <a:rPr lang="en-US" altLang="en-US" b="1" i="1">
                <a:solidFill>
                  <a:srgbClr val="000AF9"/>
                </a:solidFill>
              </a:rPr>
              <a:t>uncountable</a:t>
            </a:r>
            <a:endParaRPr lang="en-US" altLang="en-US" b="1">
              <a:solidFill>
                <a:srgbClr val="000AF9"/>
              </a:solidFill>
            </a:endParaRPr>
          </a:p>
          <a:p>
            <a:pPr algn="ctr" eaLnBrk="1" hangingPunct="1"/>
            <a:r>
              <a:rPr lang="en-US" altLang="en-US" sz="1400" b="1">
                <a:solidFill>
                  <a:srgbClr val="000AF9"/>
                </a:solidFill>
              </a:rPr>
              <a:t>(as numerous as the reals)</a:t>
            </a:r>
            <a:endParaRPr lang="en-US" altLang="en-US" b="1">
              <a:solidFill>
                <a:srgbClr val="000AF9"/>
              </a:solidFill>
            </a:endParaRPr>
          </a:p>
        </p:txBody>
      </p:sp>
      <p:sp>
        <p:nvSpPr>
          <p:cNvPr id="81928" name="Rectangle 198"/>
          <p:cNvSpPr>
            <a:spLocks noChangeArrowheads="1"/>
          </p:cNvSpPr>
          <p:nvPr/>
        </p:nvSpPr>
        <p:spPr bwMode="auto">
          <a:xfrm>
            <a:off x="4976813" y="5494338"/>
            <a:ext cx="3284537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008000"/>
                </a:solidFill>
              </a:rPr>
              <a:t>programs are </a:t>
            </a:r>
            <a:r>
              <a:rPr lang="en-US" altLang="en-US" b="1" i="1">
                <a:solidFill>
                  <a:srgbClr val="008000"/>
                </a:solidFill>
              </a:rPr>
              <a:t>countable</a:t>
            </a:r>
            <a:endParaRPr lang="en-US" altLang="en-US" b="1">
              <a:solidFill>
                <a:srgbClr val="008000"/>
              </a:solidFill>
            </a:endParaRPr>
          </a:p>
          <a:p>
            <a:pPr algn="ctr" eaLnBrk="1" hangingPunct="1"/>
            <a:r>
              <a:rPr lang="en-US" altLang="en-US" sz="1400" b="1">
                <a:solidFill>
                  <a:srgbClr val="008000"/>
                </a:solidFill>
              </a:rPr>
              <a:t>(as numerous as the integers)</a:t>
            </a:r>
            <a:endParaRPr lang="en-US" altLang="en-US" b="1">
              <a:solidFill>
                <a:srgbClr val="008000"/>
              </a:solidFill>
            </a:endParaRPr>
          </a:p>
        </p:txBody>
      </p:sp>
      <p:sp>
        <p:nvSpPr>
          <p:cNvPr id="81929" name="Line 200"/>
          <p:cNvSpPr>
            <a:spLocks noChangeShapeType="1"/>
          </p:cNvSpPr>
          <p:nvPr/>
        </p:nvSpPr>
        <p:spPr bwMode="auto">
          <a:xfrm flipV="1">
            <a:off x="1789113" y="4930775"/>
            <a:ext cx="398462" cy="585788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0" name="Line 201"/>
          <p:cNvSpPr>
            <a:spLocks noChangeShapeType="1"/>
          </p:cNvSpPr>
          <p:nvPr/>
        </p:nvSpPr>
        <p:spPr bwMode="auto">
          <a:xfrm flipH="1" flipV="1">
            <a:off x="4992688" y="4962525"/>
            <a:ext cx="714375" cy="62388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4252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ed Rectangle 19"/>
          <p:cNvSpPr/>
          <p:nvPr/>
        </p:nvSpPr>
        <p:spPr>
          <a:xfrm>
            <a:off x="228600" y="4302125"/>
            <a:ext cx="8542338" cy="803275"/>
          </a:xfrm>
          <a:prstGeom prst="roundRect">
            <a:avLst/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298450" y="2003425"/>
            <a:ext cx="8472488" cy="1120775"/>
          </a:xfrm>
          <a:prstGeom prst="roundRect">
            <a:avLst/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82948" name="Text Box 5"/>
          <p:cNvSpPr txBox="1">
            <a:spLocks noChangeArrowheads="1"/>
          </p:cNvSpPr>
          <p:nvPr/>
        </p:nvSpPr>
        <p:spPr bwMode="auto">
          <a:xfrm>
            <a:off x="298450" y="312738"/>
            <a:ext cx="84724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A Strategy</a:t>
            </a:r>
            <a:r>
              <a:rPr lang="en-US" altLang="en-US" sz="3800">
                <a:solidFill>
                  <a:srgbClr val="0000FF"/>
                </a:solidFill>
                <a:latin typeface="Times" charset="0"/>
              </a:rPr>
              <a:t>*</a:t>
            </a: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 for CS Programming HW</a:t>
            </a:r>
            <a:r>
              <a:rPr lang="en-US" altLang="en-US" sz="3800">
                <a:solidFill>
                  <a:srgbClr val="008000"/>
                </a:solidFill>
                <a:latin typeface="Times" charset="0"/>
              </a:rPr>
              <a:t>**</a:t>
            </a:r>
            <a:endParaRPr lang="en-US" altLang="en-US" sz="38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2949" name="Rectangle 7"/>
          <p:cNvSpPr>
            <a:spLocks noChangeArrowheads="1"/>
          </p:cNvSpPr>
          <p:nvPr/>
        </p:nvSpPr>
        <p:spPr bwMode="auto">
          <a:xfrm>
            <a:off x="914400" y="6464300"/>
            <a:ext cx="330041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900" b="1">
                <a:solidFill>
                  <a:srgbClr val="0000FF"/>
                </a:solidFill>
                <a:latin typeface="Trebuchet MS" pitchFamily="34" charset="0"/>
              </a:rPr>
              <a:t>* Please do not cite Prof. Dodds when using this strategy</a:t>
            </a:r>
          </a:p>
        </p:txBody>
      </p:sp>
      <p:sp>
        <p:nvSpPr>
          <p:cNvPr id="82950" name="Text Box 8"/>
          <p:cNvSpPr txBox="1">
            <a:spLocks noChangeArrowheads="1"/>
          </p:cNvSpPr>
          <p:nvPr/>
        </p:nvSpPr>
        <p:spPr bwMode="auto">
          <a:xfrm>
            <a:off x="1177925" y="1263650"/>
            <a:ext cx="6624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600" dirty="0">
                <a:solidFill>
                  <a:srgbClr val="000000"/>
                </a:solidFill>
                <a:latin typeface="Cambria" pitchFamily="18" charset="0"/>
              </a:rPr>
              <a:t>or    </a:t>
            </a:r>
            <a:r>
              <a:rPr lang="ja-JP" altLang="en-US" sz="1600" dirty="0">
                <a:solidFill>
                  <a:srgbClr val="000000"/>
                </a:solidFill>
                <a:latin typeface="Cambria" pitchFamily="18" charset="0"/>
              </a:rPr>
              <a:t>“</a:t>
            </a:r>
            <a:r>
              <a:rPr lang="en-US" altLang="ja-JP" sz="1600" dirty="0">
                <a:solidFill>
                  <a:srgbClr val="000000"/>
                </a:solidFill>
                <a:latin typeface="Cambria" pitchFamily="18" charset="0"/>
              </a:rPr>
              <a:t>How to succeed in CS 60 without programming at all !</a:t>
            </a:r>
            <a:r>
              <a:rPr lang="ja-JP" altLang="en-US" sz="1600" dirty="0">
                <a:solidFill>
                  <a:srgbClr val="000000"/>
                </a:solidFill>
                <a:latin typeface="Cambria" pitchFamily="18" charset="0"/>
              </a:rPr>
              <a:t>”</a:t>
            </a:r>
            <a:endParaRPr lang="en-US" altLang="en-US" sz="16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82951" name="Rectangle 9"/>
          <p:cNvSpPr>
            <a:spLocks noChangeArrowheads="1"/>
          </p:cNvSpPr>
          <p:nvPr/>
        </p:nvSpPr>
        <p:spPr bwMode="auto">
          <a:xfrm>
            <a:off x="5038725" y="6464300"/>
            <a:ext cx="3006725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900" b="1">
                <a:solidFill>
                  <a:srgbClr val="008000"/>
                </a:solidFill>
                <a:latin typeface="Trebuchet MS" pitchFamily="34" charset="0"/>
              </a:rPr>
              <a:t>** This strategy not applicable for CS 5 assignments.</a:t>
            </a:r>
            <a:endParaRPr lang="en-US" altLang="en-US" sz="900" b="1">
              <a:solidFill>
                <a:srgbClr val="99CC00"/>
              </a:solidFill>
              <a:latin typeface="Trebuchet MS" pitchFamily="34" charset="0"/>
            </a:endParaRPr>
          </a:p>
        </p:txBody>
      </p:sp>
      <p:sp>
        <p:nvSpPr>
          <p:cNvPr id="82952" name="Text Box 10"/>
          <p:cNvSpPr txBox="1">
            <a:spLocks noChangeArrowheads="1"/>
          </p:cNvSpPr>
          <p:nvPr/>
        </p:nvSpPr>
        <p:spPr bwMode="auto">
          <a:xfrm>
            <a:off x="1120775" y="2044700"/>
            <a:ext cx="72405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For each programming assignment, note that the desired program’s behavior can be rephrased as functions of integers by encoding the input and output appropriately.</a:t>
            </a:r>
          </a:p>
        </p:txBody>
      </p:sp>
      <p:sp>
        <p:nvSpPr>
          <p:cNvPr id="82953" name="Text Box 11"/>
          <p:cNvSpPr txBox="1">
            <a:spLocks noChangeArrowheads="1"/>
          </p:cNvSpPr>
          <p:nvPr/>
        </p:nvSpPr>
        <p:spPr bwMode="auto">
          <a:xfrm>
            <a:off x="1120775" y="3327400"/>
            <a:ext cx="64992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Point out that </a:t>
            </a:r>
            <a:r>
              <a:rPr lang="en-US" altLang="en-US" sz="1800" u="sng">
                <a:solidFill>
                  <a:srgbClr val="000000"/>
                </a:solidFill>
                <a:latin typeface="Cambria" pitchFamily="18" charset="0"/>
              </a:rPr>
              <a:t>with 100% probability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a function of integers is </a:t>
            </a:r>
            <a:r>
              <a:rPr lang="en-US" altLang="en-US" sz="1800" i="1">
                <a:solidFill>
                  <a:srgbClr val="000000"/>
                </a:solidFill>
                <a:latin typeface="Cambria" pitchFamily="18" charset="0"/>
              </a:rPr>
              <a:t>not computable by any program at all.</a:t>
            </a:r>
            <a:endParaRPr lang="en-US" altLang="en-US" sz="18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82954" name="Rectangle 12"/>
          <p:cNvSpPr>
            <a:spLocks noChangeArrowheads="1"/>
          </p:cNvSpPr>
          <p:nvPr/>
        </p:nvSpPr>
        <p:spPr bwMode="auto">
          <a:xfrm>
            <a:off x="1125538" y="4481513"/>
            <a:ext cx="70770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Proceed to your choice of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(A)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Amnesia,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(B)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Breaking Bad, or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(C)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Writ1.</a:t>
            </a:r>
          </a:p>
        </p:txBody>
      </p:sp>
      <p:sp>
        <p:nvSpPr>
          <p:cNvPr id="82955" name="Rectangle 13"/>
          <p:cNvSpPr>
            <a:spLocks noChangeArrowheads="1"/>
          </p:cNvSpPr>
          <p:nvPr/>
        </p:nvSpPr>
        <p:spPr bwMode="auto">
          <a:xfrm>
            <a:off x="1120775" y="5502275"/>
            <a:ext cx="3475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Consult fine print for disclaimers.</a:t>
            </a:r>
          </a:p>
        </p:txBody>
      </p:sp>
      <p:sp>
        <p:nvSpPr>
          <p:cNvPr id="82956" name="AutoShape 14"/>
          <p:cNvSpPr>
            <a:spLocks noChangeArrowheads="1"/>
          </p:cNvSpPr>
          <p:nvPr/>
        </p:nvSpPr>
        <p:spPr bwMode="auto">
          <a:xfrm>
            <a:off x="446088" y="2292350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E0103"/>
                </a:solidFill>
                <a:latin typeface="Helvetica" charset="0"/>
              </a:rPr>
              <a:t>1</a:t>
            </a:r>
          </a:p>
        </p:txBody>
      </p:sp>
      <p:sp>
        <p:nvSpPr>
          <p:cNvPr id="82957" name="AutoShape 15"/>
          <p:cNvSpPr>
            <a:spLocks noChangeArrowheads="1"/>
          </p:cNvSpPr>
          <p:nvPr/>
        </p:nvSpPr>
        <p:spPr bwMode="auto">
          <a:xfrm>
            <a:off x="446088" y="3427413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E0103"/>
                </a:solidFill>
                <a:latin typeface="Helvetica" charset="0"/>
              </a:rPr>
              <a:t>2</a:t>
            </a:r>
          </a:p>
        </p:txBody>
      </p:sp>
      <p:sp>
        <p:nvSpPr>
          <p:cNvPr id="82958" name="AutoShape 16"/>
          <p:cNvSpPr>
            <a:spLocks noChangeArrowheads="1"/>
          </p:cNvSpPr>
          <p:nvPr/>
        </p:nvSpPr>
        <p:spPr bwMode="auto">
          <a:xfrm>
            <a:off x="446088" y="4440238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E0103"/>
                </a:solidFill>
                <a:latin typeface="Helvetica" charset="0"/>
              </a:rPr>
              <a:t>3</a:t>
            </a:r>
          </a:p>
        </p:txBody>
      </p:sp>
      <p:sp>
        <p:nvSpPr>
          <p:cNvPr id="82959" name="AutoShape 17"/>
          <p:cNvSpPr>
            <a:spLocks noChangeArrowheads="1"/>
          </p:cNvSpPr>
          <p:nvPr/>
        </p:nvSpPr>
        <p:spPr bwMode="auto">
          <a:xfrm>
            <a:off x="446088" y="5476875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E0103"/>
                </a:solidFill>
                <a:latin typeface="Helvetica" charset="0"/>
              </a:rPr>
              <a:t>4</a:t>
            </a:r>
          </a:p>
        </p:txBody>
      </p:sp>
      <p:sp>
        <p:nvSpPr>
          <p:cNvPr id="82960" name="Line 18"/>
          <p:cNvSpPr>
            <a:spLocks noChangeShapeType="1"/>
          </p:cNvSpPr>
          <p:nvPr/>
        </p:nvSpPr>
        <p:spPr bwMode="auto">
          <a:xfrm flipH="1">
            <a:off x="3609975" y="5867400"/>
            <a:ext cx="581025" cy="5381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1" name="Line 19"/>
          <p:cNvSpPr>
            <a:spLocks noChangeShapeType="1"/>
          </p:cNvSpPr>
          <p:nvPr/>
        </p:nvSpPr>
        <p:spPr bwMode="auto">
          <a:xfrm>
            <a:off x="4311650" y="5859463"/>
            <a:ext cx="1208088" cy="577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5623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i="1">
                <a:solidFill>
                  <a:srgbClr val="000000"/>
                </a:solidFill>
              </a:rPr>
              <a:t>Describing</a:t>
            </a:r>
            <a:r>
              <a:rPr lang="en-US" altLang="en-US" sz="3600">
                <a:solidFill>
                  <a:srgbClr val="000000"/>
                </a:solidFill>
              </a:rPr>
              <a:t>  "Complexity"</a:t>
            </a:r>
          </a:p>
        </p:txBody>
      </p:sp>
      <p:sp>
        <p:nvSpPr>
          <p:cNvPr id="88067" name="Rectangle 34"/>
          <p:cNvSpPr>
            <a:spLocks noChangeArrowheads="1"/>
          </p:cNvSpPr>
          <p:nvPr/>
        </p:nvSpPr>
        <p:spPr bwMode="auto">
          <a:xfrm>
            <a:off x="1912938" y="4648200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88068" name="Rectangle 35"/>
          <p:cNvSpPr>
            <a:spLocks noChangeArrowheads="1"/>
          </p:cNvSpPr>
          <p:nvPr/>
        </p:nvSpPr>
        <p:spPr bwMode="auto">
          <a:xfrm>
            <a:off x="1933575" y="3062288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88069" name="Rectangle 36"/>
          <p:cNvSpPr>
            <a:spLocks noChangeArrowheads="1"/>
          </p:cNvSpPr>
          <p:nvPr/>
        </p:nvSpPr>
        <p:spPr bwMode="auto">
          <a:xfrm>
            <a:off x="517525" y="1470025"/>
            <a:ext cx="294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Consider two integers:</a:t>
            </a:r>
          </a:p>
        </p:txBody>
      </p:sp>
      <p:sp>
        <p:nvSpPr>
          <p:cNvPr id="88070" name="Line 37"/>
          <p:cNvSpPr>
            <a:spLocks noChangeShapeType="1"/>
          </p:cNvSpPr>
          <p:nvPr/>
        </p:nvSpPr>
        <p:spPr bwMode="auto">
          <a:xfrm>
            <a:off x="6784975" y="4343400"/>
            <a:ext cx="258763" cy="387350"/>
          </a:xfrm>
          <a:prstGeom prst="line">
            <a:avLst/>
          </a:prstGeom>
          <a:noFill/>
          <a:ln w="9525">
            <a:solidFill>
              <a:srgbClr val="6E11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1" name="Text Box 39"/>
          <p:cNvSpPr txBox="1">
            <a:spLocks noChangeArrowheads="1"/>
          </p:cNvSpPr>
          <p:nvPr/>
        </p:nvSpPr>
        <p:spPr bwMode="auto">
          <a:xfrm>
            <a:off x="330200" y="3740150"/>
            <a:ext cx="1263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Each has 5001 digits</a:t>
            </a:r>
          </a:p>
        </p:txBody>
      </p:sp>
      <p:sp>
        <p:nvSpPr>
          <p:cNvPr id="88072" name="Rectangle 40"/>
          <p:cNvSpPr>
            <a:spLocks noChangeArrowheads="1"/>
          </p:cNvSpPr>
          <p:nvPr/>
        </p:nvSpPr>
        <p:spPr bwMode="auto">
          <a:xfrm>
            <a:off x="2133600" y="6243638"/>
            <a:ext cx="69167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Which "feels like" the more complex number... </a:t>
            </a:r>
            <a:r>
              <a:rPr lang="en-US" altLang="en-US" b="1" i="1">
                <a:solidFill>
                  <a:srgbClr val="000000"/>
                </a:solidFill>
              </a:rPr>
              <a:t> Why </a:t>
            </a:r>
            <a:r>
              <a:rPr lang="en-US" altLang="en-US">
                <a:solidFill>
                  <a:srgbClr val="000000"/>
                </a:solidFill>
              </a:rPr>
              <a:t>?</a:t>
            </a:r>
          </a:p>
        </p:txBody>
      </p:sp>
      <p:sp>
        <p:nvSpPr>
          <p:cNvPr id="88073" name="Text Box 41"/>
          <p:cNvSpPr txBox="1">
            <a:spLocks noChangeArrowheads="1"/>
          </p:cNvSpPr>
          <p:nvPr/>
        </p:nvSpPr>
        <p:spPr bwMode="auto">
          <a:xfrm>
            <a:off x="6169025" y="3919538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>
                <a:solidFill>
                  <a:srgbClr val="6E1196"/>
                </a:solidFill>
              </a:rPr>
              <a:t>lots of digits</a:t>
            </a:r>
          </a:p>
        </p:txBody>
      </p:sp>
      <p:sp>
        <p:nvSpPr>
          <p:cNvPr id="88074" name="Line 42"/>
          <p:cNvSpPr>
            <a:spLocks noChangeShapeType="1"/>
          </p:cNvSpPr>
          <p:nvPr/>
        </p:nvSpPr>
        <p:spPr bwMode="auto">
          <a:xfrm>
            <a:off x="6751638" y="27066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5" name="Text Box 43"/>
          <p:cNvSpPr txBox="1">
            <a:spLocks noChangeArrowheads="1"/>
          </p:cNvSpPr>
          <p:nvPr/>
        </p:nvSpPr>
        <p:spPr bwMode="auto">
          <a:xfrm>
            <a:off x="6135688" y="2282825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>
                <a:solidFill>
                  <a:srgbClr val="000AF9"/>
                </a:solidFill>
              </a:rPr>
              <a:t>lots of zeros</a:t>
            </a:r>
          </a:p>
        </p:txBody>
      </p:sp>
      <p:sp>
        <p:nvSpPr>
          <p:cNvPr id="88076" name="AutoShape 44"/>
          <p:cNvSpPr>
            <a:spLocks/>
          </p:cNvSpPr>
          <p:nvPr/>
        </p:nvSpPr>
        <p:spPr bwMode="auto">
          <a:xfrm flipH="1">
            <a:off x="1592263" y="3063875"/>
            <a:ext cx="228600" cy="1981200"/>
          </a:xfrm>
          <a:prstGeom prst="rightBrace">
            <a:avLst>
              <a:gd name="adj1" fmla="val 7222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AutoShape 29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9091" name="AutoShape 28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grpSp>
        <p:nvGrpSpPr>
          <p:cNvPr id="89092" name="Group 2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8910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910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89093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Kolmogorov Complexity</a:t>
            </a:r>
          </a:p>
        </p:txBody>
      </p:sp>
      <p:sp>
        <p:nvSpPr>
          <p:cNvPr id="89094" name="Rectangle 7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89095" name="Rectangle 8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89096" name="Rectangle 18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000"/>
                </a:solidFill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</a:rPr>
              <a:t>length </a:t>
            </a:r>
            <a:r>
              <a:rPr lang="en-US" altLang="en-US" sz="1800">
                <a:solidFill>
                  <a:srgbClr val="000000"/>
                </a:solidFill>
              </a:rPr>
              <a:t>of the shortest zero-input program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89097" name="Rectangle 19"/>
          <p:cNvSpPr>
            <a:spLocks noChangeArrowheads="1"/>
          </p:cNvSpPr>
          <p:nvPr/>
        </p:nvSpPr>
        <p:spPr bwMode="auto">
          <a:xfrm>
            <a:off x="785813" y="3949700"/>
            <a:ext cx="4243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10000…0000 </a:t>
            </a:r>
          </a:p>
        </p:txBody>
      </p:sp>
      <p:sp>
        <p:nvSpPr>
          <p:cNvPr id="89098" name="Rectangle 20"/>
          <p:cNvSpPr>
            <a:spLocks noChangeArrowheads="1"/>
          </p:cNvSpPr>
          <p:nvPr/>
        </p:nvSpPr>
        <p:spPr bwMode="auto">
          <a:xfrm>
            <a:off x="977900" y="3554413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000000"/>
                </a:solidFill>
              </a:rPr>
              <a:t>A length-5017 program producing </a:t>
            </a:r>
            <a:r>
              <a:rPr lang="en-US" altLang="en-US" sz="14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solidFill>
                  <a:srgbClr val="000000"/>
                </a:solidFill>
              </a:rPr>
              <a:t>:</a:t>
            </a:r>
          </a:p>
        </p:txBody>
      </p:sp>
      <p:pic>
        <p:nvPicPr>
          <p:cNvPr id="89099" name="Picture 22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100" name="Text Box 23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solidFill>
                  <a:srgbClr val="000000"/>
                </a:solidFill>
                <a:latin typeface="Arial" pitchFamily="34" charset="0"/>
              </a:rPr>
              <a:t>Andrei Kolmogorov</a:t>
            </a:r>
          </a:p>
          <a:p>
            <a:pPr algn="ctr"/>
            <a:r>
              <a:rPr lang="en-US" altLang="en-US" sz="1000">
                <a:solidFill>
                  <a:srgbClr val="000000"/>
                </a:solidFill>
                <a:latin typeface="Arial" pitchFamily="34" charset="0"/>
              </a:rPr>
              <a:t>1903-1987</a:t>
            </a:r>
          </a:p>
        </p:txBody>
      </p:sp>
      <p:sp>
        <p:nvSpPr>
          <p:cNvPr id="89101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89102" name="Rectangle 25"/>
          <p:cNvSpPr>
            <a:spLocks noChangeArrowheads="1"/>
          </p:cNvSpPr>
          <p:nvPr/>
        </p:nvSpPr>
        <p:spPr bwMode="auto">
          <a:xfrm>
            <a:off x="977900" y="5730875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000000"/>
                </a:solidFill>
              </a:rPr>
              <a:t>A length-5017 program producing </a:t>
            </a:r>
            <a:r>
              <a:rPr lang="en-US" altLang="en-US" sz="14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solidFill>
                  <a:srgbClr val="000000"/>
                </a:solidFill>
              </a:rPr>
              <a:t>:</a:t>
            </a:r>
          </a:p>
        </p:txBody>
      </p:sp>
      <p:sp>
        <p:nvSpPr>
          <p:cNvPr id="89103" name="Rectangle 10"/>
          <p:cNvSpPr>
            <a:spLocks noChangeArrowheads="1"/>
          </p:cNvSpPr>
          <p:nvPr/>
        </p:nvSpPr>
        <p:spPr bwMode="auto">
          <a:xfrm>
            <a:off x="1352550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066800" y="1490663"/>
            <a:ext cx="6400800" cy="1143000"/>
          </a:xfrm>
          <a:prstGeom prst="roundRect">
            <a:avLst/>
          </a:prstGeom>
          <a:solidFill>
            <a:srgbClr val="FFCC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90115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90144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145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90116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Kolmogorov Complexity</a:t>
            </a:r>
          </a:p>
        </p:txBody>
      </p:sp>
      <p:sp>
        <p:nvSpPr>
          <p:cNvPr id="90117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k = </a:t>
            </a:r>
            <a:r>
              <a:rPr lang="en-US" altLang="en-US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90118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k =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90119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000"/>
                </a:solidFill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</a:rPr>
              <a:t>length </a:t>
            </a:r>
            <a:r>
              <a:rPr lang="en-US" altLang="en-US" sz="1800">
                <a:solidFill>
                  <a:srgbClr val="000000"/>
                </a:solidFill>
              </a:rPr>
              <a:t>of the </a:t>
            </a:r>
            <a:r>
              <a:rPr lang="en-US" altLang="en-US" sz="1800" u="sng">
                <a:solidFill>
                  <a:srgbClr val="000000"/>
                </a:solidFill>
              </a:rPr>
              <a:t>shortest zero-input program</a:t>
            </a:r>
            <a:r>
              <a:rPr lang="en-US" altLang="en-US" sz="1800">
                <a:solidFill>
                  <a:srgbClr val="000000"/>
                </a:solidFill>
              </a:rPr>
              <a:t>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90120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21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solidFill>
                  <a:srgbClr val="000000"/>
                </a:solidFill>
                <a:latin typeface="Arial" pitchFamily="34" charset="0"/>
              </a:rPr>
              <a:t>Andrei Kolmogorov</a:t>
            </a:r>
          </a:p>
          <a:p>
            <a:pPr algn="ctr"/>
            <a:r>
              <a:rPr lang="en-US" altLang="en-US" sz="1000">
                <a:solidFill>
                  <a:srgbClr val="000000"/>
                </a:solidFill>
                <a:latin typeface="Arial" pitchFamily="34" charset="0"/>
              </a:rPr>
              <a:t>1903-1987</a:t>
            </a:r>
          </a:p>
        </p:txBody>
      </p:sp>
      <p:sp>
        <p:nvSpPr>
          <p:cNvPr id="90122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 i="1">
                <a:solidFill>
                  <a:srgbClr val="8E030A"/>
                </a:solidFill>
              </a:rPr>
              <a:t>length of 24 !</a:t>
            </a:r>
          </a:p>
        </p:txBody>
      </p:sp>
      <p:sp>
        <p:nvSpPr>
          <p:cNvPr id="90123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90124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0125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0126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90127" name="Rectangle 25"/>
          <p:cNvSpPr>
            <a:spLocks noChangeArrowheads="1"/>
          </p:cNvSpPr>
          <p:nvPr/>
        </p:nvSpPr>
        <p:spPr bwMode="auto">
          <a:xfrm>
            <a:off x="977900" y="5724525"/>
            <a:ext cx="18605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000000"/>
                </a:solidFill>
              </a:rPr>
              <a:t>length of 5017 (or less)</a:t>
            </a:r>
          </a:p>
        </p:txBody>
      </p:sp>
      <p:grpSp>
        <p:nvGrpSpPr>
          <p:cNvPr id="90128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90131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32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133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134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135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136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137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138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139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140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1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2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3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0129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  <p:sp>
        <p:nvSpPr>
          <p:cNvPr id="90130" name="Rectangle 10"/>
          <p:cNvSpPr>
            <a:spLocks noChangeArrowheads="1"/>
          </p:cNvSpPr>
          <p:nvPr/>
        </p:nvSpPr>
        <p:spPr bwMode="auto">
          <a:xfrm>
            <a:off x="1352550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2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>
                <a:latin typeface="Times" charset="0"/>
              </a:rPr>
              <a:t>Third-to-last character is a </a:t>
            </a:r>
            <a:r>
              <a:rPr lang="en-US" altLang="en-US" sz="4400" b="1">
                <a:latin typeface="Courier New" pitchFamily="49" charset="0"/>
              </a:rPr>
              <a:t>1</a:t>
            </a:r>
            <a:endParaRPr lang="en-US" altLang="en-US" sz="4400">
              <a:latin typeface="Times" charset="0"/>
            </a:endParaRPr>
          </a:p>
        </p:txBody>
      </p:sp>
      <p:grpSp>
        <p:nvGrpSpPr>
          <p:cNvPr id="44035" name="Group 81"/>
          <p:cNvGrpSpPr>
            <a:grpSpLocks/>
          </p:cNvGrpSpPr>
          <p:nvPr/>
        </p:nvGrpSpPr>
        <p:grpSpPr bwMode="auto">
          <a:xfrm>
            <a:off x="7462838" y="5940425"/>
            <a:ext cx="500062" cy="600075"/>
            <a:chOff x="2928" y="1051"/>
            <a:chExt cx="840" cy="957"/>
          </a:xfrm>
        </p:grpSpPr>
        <p:sp>
          <p:nvSpPr>
            <p:cNvPr id="44039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0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1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2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3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4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5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6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7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8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036" name="Text Box 96"/>
          <p:cNvSpPr txBox="1">
            <a:spLocks noChangeArrowheads="1"/>
          </p:cNvSpPr>
          <p:nvPr/>
        </p:nvSpPr>
        <p:spPr bwMode="auto">
          <a:xfrm>
            <a:off x="6275388" y="5384800"/>
            <a:ext cx="22431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How many states would a 100</a:t>
            </a:r>
            <a:r>
              <a:rPr lang="en-US" altLang="en-US" sz="1400" baseline="30000">
                <a:solidFill>
                  <a:srgbClr val="008000"/>
                </a:solidFill>
                <a:latin typeface="Comic Sans MS" pitchFamily="66" charset="0"/>
              </a:rPr>
              <a:t>th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-to-last-character FSM have?</a:t>
            </a:r>
          </a:p>
        </p:txBody>
      </p:sp>
      <p:pic>
        <p:nvPicPr>
          <p:cNvPr id="44037" name="Picture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752600"/>
            <a:ext cx="8843963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562680" y="3679200"/>
              <a:ext cx="7581600" cy="28576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53320" y="3669840"/>
                <a:ext cx="7600320" cy="287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470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/>
          <p:nvPr/>
        </p:nvSpPr>
        <p:spPr bwMode="auto">
          <a:xfrm>
            <a:off x="304800" y="4213412"/>
            <a:ext cx="1533945" cy="2353409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0962" name="Text Box 1030"/>
          <p:cNvSpPr txBox="1">
            <a:spLocks noChangeArrowheads="1"/>
          </p:cNvSpPr>
          <p:nvPr/>
        </p:nvSpPr>
        <p:spPr bwMode="auto">
          <a:xfrm>
            <a:off x="257790" y="230187"/>
            <a:ext cx="63833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State-machine </a:t>
            </a:r>
            <a:r>
              <a:rPr kumimoji="0" lang="en-US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limits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?</a:t>
            </a:r>
          </a:p>
        </p:txBody>
      </p:sp>
      <p:sp>
        <p:nvSpPr>
          <p:cNvPr id="40964" name="Text Box 1032"/>
          <p:cNvSpPr txBox="1">
            <a:spLocks noChangeArrowheads="1"/>
          </p:cNvSpPr>
          <p:nvPr/>
        </p:nvSpPr>
        <p:spPr bwMode="auto">
          <a:xfrm>
            <a:off x="2030580" y="3835115"/>
            <a:ext cx="5088202" cy="73866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Let's build a FSM that accepts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strings 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with </a:t>
            </a:r>
            <a:r>
              <a:rPr kumimoji="0" lang="en-US" altLang="en-US" sz="2100" b="1" i="1" u="sng" strike="noStrike" kern="1200" cap="none" spc="0" normalizeH="0" baseline="0" noProof="0" dirty="0" smtClean="0">
                <a:ln>
                  <a:noFill/>
                </a:ln>
                <a:solidFill>
                  <a:srgbClr val="2D2D8A">
                    <a:lumMod val="60000"/>
                    <a:lumOff val="4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any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#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of 0s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followed by the </a:t>
            </a:r>
            <a:r>
              <a:rPr kumimoji="0" lang="en-US" altLang="en-US" sz="2100" b="1" i="1" u="sng" strike="noStrike" kern="1200" cap="none" spc="0" normalizeH="0" baseline="0" noProof="0" dirty="0" smtClean="0">
                <a:ln>
                  <a:noFill/>
                </a:ln>
                <a:solidFill>
                  <a:srgbClr val="2D2D8A">
                    <a:lumMod val="60000"/>
                    <a:lumOff val="4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same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#of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1s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3800" y="46455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33800" y="5093688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6836" y="4271621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rejected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33800" y="55599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11100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33800" y="60171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00110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ounded Rectangle 38"/>
          <p:cNvSpPr/>
          <p:nvPr/>
        </p:nvSpPr>
        <p:spPr bwMode="auto">
          <a:xfrm>
            <a:off x="7263679" y="4204447"/>
            <a:ext cx="1533945" cy="2353409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455335" y="46643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000111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9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455335" y="5112455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9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63679" y="4295006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accepted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9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455335" y="55787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9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455335" y="60359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Symbol" panose="05050102010706020507" pitchFamily="18" charset="2"/>
                <a:ea typeface="ＭＳ Ｐゴシック" pitchFamily="34" charset="-128"/>
                <a:cs typeface="+mn-cs"/>
              </a:rPr>
              <a:t>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95000"/>
                </a:srgbClr>
              </a:solidFill>
              <a:effectLst/>
              <a:uLnTx/>
              <a:uFillTx/>
              <a:latin typeface="Symbol" panose="05050102010706020507" pitchFamily="18" charset="2"/>
              <a:ea typeface="ＭＳ Ｐゴシック" pitchFamily="34" charset="-128"/>
              <a:cs typeface="+mn-cs"/>
            </a:endParaRPr>
          </a:p>
        </p:txBody>
      </p:sp>
      <p:sp>
        <p:nvSpPr>
          <p:cNvPr id="45" name="Rectangle 18"/>
          <p:cNvSpPr>
            <a:spLocks noChangeArrowheads="1"/>
          </p:cNvSpPr>
          <p:nvPr/>
        </p:nvSpPr>
        <p:spPr bwMode="auto">
          <a:xfrm>
            <a:off x="7256642" y="152400"/>
            <a:ext cx="1658758" cy="64633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+mn-cs"/>
              </a:rPr>
              <a:t>You don't need three eyes to see some problems here!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 pitchFamily="34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46" name="Group 1070"/>
          <p:cNvGrpSpPr>
            <a:grpSpLocks/>
          </p:cNvGrpSpPr>
          <p:nvPr/>
        </p:nvGrpSpPr>
        <p:grpSpPr bwMode="auto">
          <a:xfrm>
            <a:off x="7386754" y="447858"/>
            <a:ext cx="304800" cy="381000"/>
            <a:chOff x="2928" y="1051"/>
            <a:chExt cx="840" cy="957"/>
          </a:xfrm>
        </p:grpSpPr>
        <p:sp>
          <p:nvSpPr>
            <p:cNvPr id="47" name="Freeform 107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8" name="Oval 107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9" name="Oval 107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0" name="Oval 107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1" name="Oval 107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2" name="Oval 107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3" name="Oval 107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4" name="Oval 107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5" name="AutoShape 107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6" name="Freeform 108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7" name="Freeform 108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8" name="Freeform 108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9" name="Freeform 108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6" name="Oval 65"/>
          <p:cNvSpPr/>
          <p:nvPr/>
        </p:nvSpPr>
        <p:spPr bwMode="auto">
          <a:xfrm>
            <a:off x="479425" y="1611868"/>
            <a:ext cx="1250244" cy="11796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555625" y="168806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8" name="Freeform 30"/>
          <p:cNvSpPr>
            <a:spLocks/>
          </p:cNvSpPr>
          <p:nvPr/>
        </p:nvSpPr>
        <p:spPr bwMode="auto">
          <a:xfrm>
            <a:off x="304800" y="2026736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" name="Text Box 6"/>
          <p:cNvSpPr txBox="1">
            <a:spLocks noChangeArrowheads="1"/>
          </p:cNvSpPr>
          <p:nvPr/>
        </p:nvSpPr>
        <p:spPr bwMode="auto">
          <a:xfrm>
            <a:off x="408057" y="1196883"/>
            <a:ext cx="148113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accepting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70" name="Straight Arrow Connector 69"/>
          <p:cNvCxnSpPr/>
          <p:nvPr/>
        </p:nvCxnSpPr>
        <p:spPr bwMode="auto">
          <a:xfrm flipV="1">
            <a:off x="1850671" y="204954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3" name="Rectangle 72"/>
          <p:cNvSpPr/>
          <p:nvPr/>
        </p:nvSpPr>
        <p:spPr>
          <a:xfrm>
            <a:off x="2005728" y="1648558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2762648" y="1693365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7" name="Text Box 6"/>
          <p:cNvSpPr txBox="1">
            <a:spLocks noChangeArrowheads="1"/>
          </p:cNvSpPr>
          <p:nvPr/>
        </p:nvSpPr>
        <p:spPr bwMode="auto">
          <a:xfrm>
            <a:off x="2699424" y="1992868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one 0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79" name="Straight Arrow Connector 78"/>
          <p:cNvCxnSpPr/>
          <p:nvPr/>
        </p:nvCxnSpPr>
        <p:spPr bwMode="auto">
          <a:xfrm flipH="1">
            <a:off x="1830555" y="2298049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1" name="Rectangle 80"/>
          <p:cNvSpPr/>
          <p:nvPr/>
        </p:nvSpPr>
        <p:spPr>
          <a:xfrm>
            <a:off x="1995317" y="2255335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84" name="Straight Arrow Connector 83"/>
          <p:cNvCxnSpPr/>
          <p:nvPr/>
        </p:nvCxnSpPr>
        <p:spPr bwMode="auto">
          <a:xfrm flipV="1">
            <a:off x="3966429" y="2026735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5" name="Rectangle 84"/>
          <p:cNvSpPr/>
          <p:nvPr/>
        </p:nvSpPr>
        <p:spPr>
          <a:xfrm>
            <a:off x="4122556" y="162598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0" name="Oval 59"/>
          <p:cNvSpPr/>
          <p:nvPr/>
        </p:nvSpPr>
        <p:spPr bwMode="auto">
          <a:xfrm>
            <a:off x="4858251" y="172099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1" name="Oval 60"/>
          <p:cNvSpPr/>
          <p:nvPr/>
        </p:nvSpPr>
        <p:spPr bwMode="auto">
          <a:xfrm>
            <a:off x="6909493" y="172099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cxnSp>
        <p:nvCxnSpPr>
          <p:cNvPr id="62" name="Straight Arrow Connector 61"/>
          <p:cNvCxnSpPr/>
          <p:nvPr/>
        </p:nvCxnSpPr>
        <p:spPr bwMode="auto">
          <a:xfrm flipV="1">
            <a:off x="6063204" y="199504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3" name="Rectangle 62"/>
          <p:cNvSpPr/>
          <p:nvPr/>
        </p:nvSpPr>
        <p:spPr>
          <a:xfrm>
            <a:off x="6218261" y="1594058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64" name="Straight Arrow Connector 63"/>
          <p:cNvCxnSpPr/>
          <p:nvPr/>
        </p:nvCxnSpPr>
        <p:spPr bwMode="auto">
          <a:xfrm flipV="1">
            <a:off x="8178962" y="1972235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6" name="Text Box 6"/>
          <p:cNvSpPr txBox="1">
            <a:spLocks noChangeArrowheads="1"/>
          </p:cNvSpPr>
          <p:nvPr/>
        </p:nvSpPr>
        <p:spPr bwMode="auto">
          <a:xfrm>
            <a:off x="4795027" y="2054278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two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87" name="Text Box 6"/>
          <p:cNvSpPr txBox="1">
            <a:spLocks noChangeArrowheads="1"/>
          </p:cNvSpPr>
          <p:nvPr/>
        </p:nvSpPr>
        <p:spPr bwMode="auto">
          <a:xfrm>
            <a:off x="6864896" y="2026644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three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88" name="Text Box 6"/>
          <p:cNvSpPr txBox="1">
            <a:spLocks noChangeArrowheads="1"/>
          </p:cNvSpPr>
          <p:nvPr/>
        </p:nvSpPr>
        <p:spPr bwMode="auto">
          <a:xfrm>
            <a:off x="479425" y="2011932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zero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89" name="Straight Arrow Connector 88"/>
          <p:cNvCxnSpPr/>
          <p:nvPr/>
        </p:nvCxnSpPr>
        <p:spPr bwMode="auto">
          <a:xfrm flipH="1">
            <a:off x="3946313" y="2350504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0" name="Rectangle 89"/>
          <p:cNvSpPr/>
          <p:nvPr/>
        </p:nvSpPr>
        <p:spPr>
          <a:xfrm>
            <a:off x="4111075" y="230779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91" name="Straight Arrow Connector 90"/>
          <p:cNvCxnSpPr/>
          <p:nvPr/>
        </p:nvCxnSpPr>
        <p:spPr bwMode="auto">
          <a:xfrm flipH="1">
            <a:off x="6041896" y="2345243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2" name="Rectangle 91"/>
          <p:cNvSpPr/>
          <p:nvPr/>
        </p:nvSpPr>
        <p:spPr>
          <a:xfrm>
            <a:off x="6206658" y="2302529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93" name="Straight Arrow Connector 92"/>
          <p:cNvCxnSpPr/>
          <p:nvPr/>
        </p:nvCxnSpPr>
        <p:spPr bwMode="auto">
          <a:xfrm flipH="1">
            <a:off x="8144779" y="2327140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5" name="Straight Arrow Connector 64"/>
          <p:cNvCxnSpPr/>
          <p:nvPr/>
        </p:nvCxnSpPr>
        <p:spPr bwMode="auto">
          <a:xfrm flipH="1">
            <a:off x="744501" y="2837194"/>
            <a:ext cx="169590" cy="47361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1" name="Rectangle 70"/>
          <p:cNvSpPr/>
          <p:nvPr/>
        </p:nvSpPr>
        <p:spPr>
          <a:xfrm>
            <a:off x="497000" y="2767696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287443" y="3345674"/>
            <a:ext cx="576965" cy="540237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5" name="Freeform 74"/>
          <p:cNvSpPr/>
          <p:nvPr/>
        </p:nvSpPr>
        <p:spPr>
          <a:xfrm>
            <a:off x="831273" y="3272080"/>
            <a:ext cx="240761" cy="233120"/>
          </a:xfrm>
          <a:custGeom>
            <a:avLst/>
            <a:gdLst>
              <a:gd name="connsiteX0" fmla="*/ 0 w 240761"/>
              <a:gd name="connsiteY0" fmla="*/ 149993 h 233120"/>
              <a:gd name="connsiteX1" fmla="*/ 83127 w 240761"/>
              <a:gd name="connsiteY1" fmla="*/ 11447 h 233120"/>
              <a:gd name="connsiteX2" fmla="*/ 221672 w 240761"/>
              <a:gd name="connsiteY2" fmla="*/ 25302 h 233120"/>
              <a:gd name="connsiteX3" fmla="*/ 221672 w 240761"/>
              <a:gd name="connsiteY3" fmla="*/ 163847 h 233120"/>
              <a:gd name="connsiteX4" fmla="*/ 55418 w 240761"/>
              <a:gd name="connsiteY4" fmla="*/ 233120 h 23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761" h="233120">
                <a:moveTo>
                  <a:pt x="0" y="149993"/>
                </a:moveTo>
                <a:cubicBezTo>
                  <a:pt x="23091" y="91111"/>
                  <a:pt x="46182" y="32229"/>
                  <a:pt x="83127" y="11447"/>
                </a:cubicBezTo>
                <a:cubicBezTo>
                  <a:pt x="120072" y="-9335"/>
                  <a:pt x="198581" y="-98"/>
                  <a:pt x="221672" y="25302"/>
                </a:cubicBezTo>
                <a:cubicBezTo>
                  <a:pt x="244763" y="50702"/>
                  <a:pt x="249381" y="129211"/>
                  <a:pt x="221672" y="163847"/>
                </a:cubicBezTo>
                <a:cubicBezTo>
                  <a:pt x="193963" y="198483"/>
                  <a:pt x="124690" y="215801"/>
                  <a:pt x="55418" y="233120"/>
                </a:cubicBezTo>
              </a:path>
            </a:pathLst>
          </a:custGeom>
          <a:noFill/>
          <a:ln w="31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1030114" y="3046116"/>
            <a:ext cx="28405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 rot="21234372">
            <a:off x="1929652" y="5038642"/>
            <a:ext cx="5273662" cy="738664"/>
          </a:xfrm>
          <a:prstGeom prst="rect">
            <a:avLst/>
          </a:prstGeom>
          <a:solidFill>
            <a:srgbClr val="F7890C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FSMs "can't count"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80" name="TextBox 79"/>
          <p:cNvSpPr txBox="1"/>
          <p:nvPr/>
        </p:nvSpPr>
        <p:spPr>
          <a:xfrm rot="21258459">
            <a:off x="3756401" y="5672042"/>
            <a:ext cx="2521142" cy="323165"/>
          </a:xfrm>
          <a:prstGeom prst="rect">
            <a:avLst/>
          </a:prstGeom>
          <a:solidFill>
            <a:schemeClr val="bg1"/>
          </a:solidFill>
          <a:ln>
            <a:solidFill>
              <a:srgbClr val="CC33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at least, not arbitrarily high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4110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6"/>
          <p:cNvSpPr txBox="1">
            <a:spLocks noChangeArrowheads="1"/>
          </p:cNvSpPr>
          <p:nvPr/>
        </p:nvSpPr>
        <p:spPr bwMode="auto">
          <a:xfrm>
            <a:off x="620713" y="1905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>
                <a:latin typeface="Calibri" pitchFamily="34" charset="0"/>
              </a:rPr>
              <a:t>State-machine reminders...</a:t>
            </a:r>
          </a:p>
        </p:txBody>
      </p:sp>
      <p:sp>
        <p:nvSpPr>
          <p:cNvPr id="45059" name="Rectangle 41"/>
          <p:cNvSpPr>
            <a:spLocks noChangeArrowheads="1"/>
          </p:cNvSpPr>
          <p:nvPr/>
        </p:nvSpPr>
        <p:spPr bwMode="auto">
          <a:xfrm>
            <a:off x="360363" y="914400"/>
            <a:ext cx="3221037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latin typeface="Calibri" pitchFamily="34" charset="0"/>
              </a:rPr>
              <a:t>Draw a FSM that accepts strings whose </a:t>
            </a:r>
            <a:r>
              <a:rPr lang="en-US" altLang="en-US" sz="2100" b="1" u="sng">
                <a:latin typeface="Calibri" pitchFamily="34" charset="0"/>
              </a:rPr>
              <a:t>first</a:t>
            </a:r>
            <a:r>
              <a:rPr lang="en-US" altLang="en-US" sz="2100">
                <a:latin typeface="Calibri" pitchFamily="34" charset="0"/>
              </a:rPr>
              <a:t> bit is a 0 and whose </a:t>
            </a:r>
            <a:r>
              <a:rPr lang="en-US" altLang="en-US" sz="2100" b="1" u="sng">
                <a:latin typeface="Calibri" pitchFamily="34" charset="0"/>
              </a:rPr>
              <a:t>last</a:t>
            </a:r>
            <a:r>
              <a:rPr lang="en-US" altLang="en-US" sz="2100">
                <a:latin typeface="Calibri" pitchFamily="34" charset="0"/>
              </a:rPr>
              <a:t> bit is a 1</a:t>
            </a:r>
          </a:p>
        </p:txBody>
      </p:sp>
      <p:grpSp>
        <p:nvGrpSpPr>
          <p:cNvPr id="45060" name="Group 81"/>
          <p:cNvGrpSpPr>
            <a:grpSpLocks/>
          </p:cNvGrpSpPr>
          <p:nvPr/>
        </p:nvGrpSpPr>
        <p:grpSpPr bwMode="auto">
          <a:xfrm>
            <a:off x="8620125" y="4875213"/>
            <a:ext cx="366713" cy="415925"/>
            <a:chOff x="2928" y="1051"/>
            <a:chExt cx="840" cy="957"/>
          </a:xfrm>
        </p:grpSpPr>
        <p:sp>
          <p:nvSpPr>
            <p:cNvPr id="45073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74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75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76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77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78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79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80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81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82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3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61" name="Text Box 96"/>
          <p:cNvSpPr txBox="1">
            <a:spLocks noChangeArrowheads="1"/>
          </p:cNvSpPr>
          <p:nvPr/>
        </p:nvSpPr>
        <p:spPr bwMode="auto">
          <a:xfrm>
            <a:off x="6456363" y="4648200"/>
            <a:ext cx="22431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100">
                <a:solidFill>
                  <a:srgbClr val="008000"/>
                </a:solidFill>
                <a:latin typeface="Calibri" pitchFamily="34" charset="0"/>
              </a:rPr>
              <a:t>42 is rejected?!</a:t>
            </a:r>
          </a:p>
        </p:txBody>
      </p:sp>
      <p:sp>
        <p:nvSpPr>
          <p:cNvPr id="45062" name="Rectangle 41"/>
          <p:cNvSpPr>
            <a:spLocks noChangeArrowheads="1"/>
          </p:cNvSpPr>
          <p:nvPr/>
        </p:nvSpPr>
        <p:spPr bwMode="auto">
          <a:xfrm>
            <a:off x="152400" y="3810000"/>
            <a:ext cx="43434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latin typeface="Calibri" pitchFamily="34" charset="0"/>
              </a:rPr>
              <a:t>Draw a FSM that accepts strings that start with </a:t>
            </a:r>
            <a:r>
              <a:rPr lang="en-US" altLang="en-US" sz="2100" b="1" i="1" u="sng">
                <a:latin typeface="Calibri" pitchFamily="34" charset="0"/>
              </a:rPr>
              <a:t>some</a:t>
            </a:r>
            <a:r>
              <a:rPr lang="en-US" altLang="en-US" sz="2100">
                <a:latin typeface="Calibri" pitchFamily="34" charset="0"/>
              </a:rPr>
              <a:t> number of 0s followed by the </a:t>
            </a:r>
            <a:r>
              <a:rPr lang="en-US" altLang="en-US" sz="2100" b="1" i="1" u="sng">
                <a:latin typeface="Calibri" pitchFamily="34" charset="0"/>
              </a:rPr>
              <a:t>same</a:t>
            </a:r>
            <a:r>
              <a:rPr lang="en-US" altLang="en-US" sz="2100">
                <a:latin typeface="Calibri" pitchFamily="34" charset="0"/>
              </a:rPr>
              <a:t> number of 1s.</a:t>
            </a:r>
          </a:p>
        </p:txBody>
      </p:sp>
      <p:sp>
        <p:nvSpPr>
          <p:cNvPr id="45063" name="Rectangle 27"/>
          <p:cNvSpPr>
            <a:spLocks noChangeArrowheads="1"/>
          </p:cNvSpPr>
          <p:nvPr/>
        </p:nvSpPr>
        <p:spPr bwMode="auto">
          <a:xfrm>
            <a:off x="4714875" y="4116388"/>
            <a:ext cx="8667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latin typeface="Calibri" pitchFamily="34" charset="0"/>
              </a:rPr>
              <a:t>Accept:  </a:t>
            </a:r>
            <a:endParaRPr lang="en-US" altLang="en-US" sz="1500" b="1"/>
          </a:p>
        </p:txBody>
      </p:sp>
      <p:sp>
        <p:nvSpPr>
          <p:cNvPr id="45064" name="Rectangle 28"/>
          <p:cNvSpPr>
            <a:spLocks noChangeArrowheads="1"/>
          </p:cNvSpPr>
          <p:nvPr/>
        </p:nvSpPr>
        <p:spPr bwMode="auto">
          <a:xfrm>
            <a:off x="6781800" y="4116388"/>
            <a:ext cx="8191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latin typeface="Calibri" pitchFamily="34" charset="0"/>
              </a:rPr>
              <a:t>Reject:  </a:t>
            </a:r>
            <a:endParaRPr lang="en-US" altLang="en-US" sz="1500" b="1"/>
          </a:p>
        </p:txBody>
      </p:sp>
      <p:sp>
        <p:nvSpPr>
          <p:cNvPr id="45065" name="Rectangle 29"/>
          <p:cNvSpPr>
            <a:spLocks noChangeArrowheads="1"/>
          </p:cNvSpPr>
          <p:nvPr/>
        </p:nvSpPr>
        <p:spPr bwMode="auto">
          <a:xfrm>
            <a:off x="5553075" y="3886200"/>
            <a:ext cx="77152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01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0011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000111</a:t>
            </a:r>
            <a:endParaRPr lang="en-US" altLang="en-US" sz="1500"/>
          </a:p>
        </p:txBody>
      </p:sp>
      <p:sp>
        <p:nvSpPr>
          <p:cNvPr id="45066" name="Rectangle 30"/>
          <p:cNvSpPr>
            <a:spLocks noChangeArrowheads="1"/>
          </p:cNvSpPr>
          <p:nvPr/>
        </p:nvSpPr>
        <p:spPr bwMode="auto">
          <a:xfrm>
            <a:off x="7620000" y="3886200"/>
            <a:ext cx="77152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00110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011111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101010</a:t>
            </a:r>
            <a:endParaRPr lang="en-US" altLang="en-US" sz="1500"/>
          </a:p>
        </p:txBody>
      </p:sp>
      <p:sp>
        <p:nvSpPr>
          <p:cNvPr id="45067" name="Rectangle 31"/>
          <p:cNvSpPr>
            <a:spLocks noChangeArrowheads="1"/>
          </p:cNvSpPr>
          <p:nvPr/>
        </p:nvSpPr>
        <p:spPr bwMode="auto">
          <a:xfrm>
            <a:off x="498475" y="2555875"/>
            <a:ext cx="8667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latin typeface="Calibri" pitchFamily="34" charset="0"/>
              </a:rPr>
              <a:t>Accept:  </a:t>
            </a:r>
            <a:endParaRPr lang="en-US" altLang="en-US" sz="1500" b="1"/>
          </a:p>
        </p:txBody>
      </p:sp>
      <p:sp>
        <p:nvSpPr>
          <p:cNvPr id="45068" name="Rectangle 32"/>
          <p:cNvSpPr>
            <a:spLocks noChangeArrowheads="1"/>
          </p:cNvSpPr>
          <p:nvPr/>
        </p:nvSpPr>
        <p:spPr bwMode="auto">
          <a:xfrm>
            <a:off x="2632075" y="2555875"/>
            <a:ext cx="8191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latin typeface="Calibri" pitchFamily="34" charset="0"/>
              </a:rPr>
              <a:t>Reject:  </a:t>
            </a:r>
            <a:endParaRPr lang="en-US" altLang="en-US" sz="1500" b="1"/>
          </a:p>
        </p:txBody>
      </p:sp>
      <p:sp>
        <p:nvSpPr>
          <p:cNvPr id="45069" name="Rectangle 33"/>
          <p:cNvSpPr>
            <a:spLocks noChangeArrowheads="1"/>
          </p:cNvSpPr>
          <p:nvPr/>
        </p:nvSpPr>
        <p:spPr bwMode="auto">
          <a:xfrm>
            <a:off x="1336675" y="2325688"/>
            <a:ext cx="77152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01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01011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001011</a:t>
            </a:r>
            <a:endParaRPr lang="en-US" altLang="en-US" sz="1500"/>
          </a:p>
        </p:txBody>
      </p:sp>
      <p:sp>
        <p:nvSpPr>
          <p:cNvPr id="45070" name="Rectangle 34"/>
          <p:cNvSpPr>
            <a:spLocks noChangeArrowheads="1"/>
          </p:cNvSpPr>
          <p:nvPr/>
        </p:nvSpPr>
        <p:spPr bwMode="auto">
          <a:xfrm>
            <a:off x="3470275" y="2209800"/>
            <a:ext cx="771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0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00110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100111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101010</a:t>
            </a:r>
            <a:endParaRPr lang="en-US" altLang="en-US" sz="1500"/>
          </a:p>
        </p:txBody>
      </p:sp>
      <p:cxnSp>
        <p:nvCxnSpPr>
          <p:cNvPr id="38" name="Straight Connector 37"/>
          <p:cNvCxnSpPr/>
          <p:nvPr/>
        </p:nvCxnSpPr>
        <p:spPr>
          <a:xfrm>
            <a:off x="381000" y="3581400"/>
            <a:ext cx="8458200" cy="0"/>
          </a:xfrm>
          <a:prstGeom prst="line">
            <a:avLst/>
          </a:prstGeom>
          <a:ln w="28575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1089360" y="401760"/>
              <a:ext cx="7679880" cy="63226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80000" y="392400"/>
                <a:ext cx="7698600" cy="634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3775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Box 6"/>
          <p:cNvSpPr txBox="1">
            <a:spLocks noChangeArrowheads="1"/>
          </p:cNvSpPr>
          <p:nvPr/>
        </p:nvSpPr>
        <p:spPr bwMode="auto">
          <a:xfrm>
            <a:off x="620713" y="1905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>
                <a:latin typeface="Calibri" pitchFamily="34" charset="0"/>
              </a:rPr>
              <a:t>State-machine reminders...</a:t>
            </a:r>
          </a:p>
        </p:txBody>
      </p:sp>
      <p:sp>
        <p:nvSpPr>
          <p:cNvPr id="46083" name="Rectangle 41"/>
          <p:cNvSpPr>
            <a:spLocks noChangeArrowheads="1"/>
          </p:cNvSpPr>
          <p:nvPr/>
        </p:nvSpPr>
        <p:spPr bwMode="auto">
          <a:xfrm>
            <a:off x="360363" y="914400"/>
            <a:ext cx="3221037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latin typeface="Calibri" pitchFamily="34" charset="0"/>
              </a:rPr>
              <a:t>Draw a FSM that accepts strings whose </a:t>
            </a:r>
            <a:r>
              <a:rPr lang="en-US" altLang="en-US" sz="2100" b="1" u="sng">
                <a:latin typeface="Calibri" pitchFamily="34" charset="0"/>
              </a:rPr>
              <a:t>first</a:t>
            </a:r>
            <a:r>
              <a:rPr lang="en-US" altLang="en-US" sz="2100">
                <a:latin typeface="Calibri" pitchFamily="34" charset="0"/>
              </a:rPr>
              <a:t> bit is a 0 and whose </a:t>
            </a:r>
            <a:r>
              <a:rPr lang="en-US" altLang="en-US" sz="2100" b="1" u="sng">
                <a:latin typeface="Calibri" pitchFamily="34" charset="0"/>
              </a:rPr>
              <a:t>last</a:t>
            </a:r>
            <a:r>
              <a:rPr lang="en-US" altLang="en-US" sz="2100">
                <a:latin typeface="Calibri" pitchFamily="34" charset="0"/>
              </a:rPr>
              <a:t> bit is a 1</a:t>
            </a:r>
          </a:p>
        </p:txBody>
      </p:sp>
      <p:grpSp>
        <p:nvGrpSpPr>
          <p:cNvPr id="46084" name="Group 81"/>
          <p:cNvGrpSpPr>
            <a:grpSpLocks/>
          </p:cNvGrpSpPr>
          <p:nvPr/>
        </p:nvGrpSpPr>
        <p:grpSpPr bwMode="auto">
          <a:xfrm>
            <a:off x="8620125" y="4875213"/>
            <a:ext cx="366713" cy="415925"/>
            <a:chOff x="2928" y="1051"/>
            <a:chExt cx="840" cy="957"/>
          </a:xfrm>
        </p:grpSpPr>
        <p:sp>
          <p:nvSpPr>
            <p:cNvPr id="46099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00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1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2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3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4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5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6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7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8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85" name="Text Box 96"/>
          <p:cNvSpPr txBox="1">
            <a:spLocks noChangeArrowheads="1"/>
          </p:cNvSpPr>
          <p:nvPr/>
        </p:nvSpPr>
        <p:spPr bwMode="auto">
          <a:xfrm>
            <a:off x="6456363" y="4648200"/>
            <a:ext cx="22431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100">
                <a:solidFill>
                  <a:srgbClr val="008000"/>
                </a:solidFill>
                <a:latin typeface="Calibri" pitchFamily="34" charset="0"/>
              </a:rPr>
              <a:t>42 is rejected?!</a:t>
            </a:r>
          </a:p>
        </p:txBody>
      </p:sp>
      <p:sp>
        <p:nvSpPr>
          <p:cNvPr id="46086" name="Rectangle 41"/>
          <p:cNvSpPr>
            <a:spLocks noChangeArrowheads="1"/>
          </p:cNvSpPr>
          <p:nvPr/>
        </p:nvSpPr>
        <p:spPr bwMode="auto">
          <a:xfrm>
            <a:off x="152400" y="3810000"/>
            <a:ext cx="43434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latin typeface="Calibri" pitchFamily="34" charset="0"/>
              </a:rPr>
              <a:t>Draw a FSM that accepts strings that start with </a:t>
            </a:r>
            <a:r>
              <a:rPr lang="en-US" altLang="en-US" sz="2100" b="1" i="1" u="sng">
                <a:latin typeface="Calibri" pitchFamily="34" charset="0"/>
              </a:rPr>
              <a:t>some</a:t>
            </a:r>
            <a:r>
              <a:rPr lang="en-US" altLang="en-US" sz="2100">
                <a:latin typeface="Calibri" pitchFamily="34" charset="0"/>
              </a:rPr>
              <a:t> number of 0s followed by the </a:t>
            </a:r>
            <a:r>
              <a:rPr lang="en-US" altLang="en-US" sz="2100" b="1" i="1" u="sng">
                <a:latin typeface="Calibri" pitchFamily="34" charset="0"/>
              </a:rPr>
              <a:t>same</a:t>
            </a:r>
            <a:r>
              <a:rPr lang="en-US" altLang="en-US" sz="2100">
                <a:latin typeface="Calibri" pitchFamily="34" charset="0"/>
              </a:rPr>
              <a:t> number of 1s.</a:t>
            </a:r>
          </a:p>
        </p:txBody>
      </p:sp>
      <p:sp>
        <p:nvSpPr>
          <p:cNvPr id="46087" name="Rectangle 27"/>
          <p:cNvSpPr>
            <a:spLocks noChangeArrowheads="1"/>
          </p:cNvSpPr>
          <p:nvPr/>
        </p:nvSpPr>
        <p:spPr bwMode="auto">
          <a:xfrm>
            <a:off x="4714875" y="4116388"/>
            <a:ext cx="857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Accept:  </a:t>
            </a:r>
            <a:endParaRPr lang="en-US" altLang="en-US" sz="1500"/>
          </a:p>
        </p:txBody>
      </p:sp>
      <p:sp>
        <p:nvSpPr>
          <p:cNvPr id="46088" name="Rectangle 28"/>
          <p:cNvSpPr>
            <a:spLocks noChangeArrowheads="1"/>
          </p:cNvSpPr>
          <p:nvPr/>
        </p:nvSpPr>
        <p:spPr bwMode="auto">
          <a:xfrm>
            <a:off x="6781800" y="4116388"/>
            <a:ext cx="8080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Reject:  </a:t>
            </a:r>
            <a:endParaRPr lang="en-US" altLang="en-US" sz="1500"/>
          </a:p>
        </p:txBody>
      </p:sp>
      <p:sp>
        <p:nvSpPr>
          <p:cNvPr id="46089" name="Rectangle 29"/>
          <p:cNvSpPr>
            <a:spLocks noChangeArrowheads="1"/>
          </p:cNvSpPr>
          <p:nvPr/>
        </p:nvSpPr>
        <p:spPr bwMode="auto">
          <a:xfrm>
            <a:off x="5553075" y="3886200"/>
            <a:ext cx="77152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01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0011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000111</a:t>
            </a:r>
            <a:endParaRPr lang="en-US" altLang="en-US" sz="1500"/>
          </a:p>
        </p:txBody>
      </p:sp>
      <p:sp>
        <p:nvSpPr>
          <p:cNvPr id="46090" name="Rectangle 30"/>
          <p:cNvSpPr>
            <a:spLocks noChangeArrowheads="1"/>
          </p:cNvSpPr>
          <p:nvPr/>
        </p:nvSpPr>
        <p:spPr bwMode="auto">
          <a:xfrm>
            <a:off x="7620000" y="3886200"/>
            <a:ext cx="77152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00110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011111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101010</a:t>
            </a:r>
            <a:endParaRPr lang="en-US" altLang="en-US" sz="1500"/>
          </a:p>
        </p:txBody>
      </p:sp>
      <p:sp>
        <p:nvSpPr>
          <p:cNvPr id="46091" name="Rectangle 31"/>
          <p:cNvSpPr>
            <a:spLocks noChangeArrowheads="1"/>
          </p:cNvSpPr>
          <p:nvPr/>
        </p:nvSpPr>
        <p:spPr bwMode="auto">
          <a:xfrm>
            <a:off x="4495800" y="1184275"/>
            <a:ext cx="857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Accept:  </a:t>
            </a:r>
            <a:endParaRPr lang="en-US" altLang="en-US" sz="1500"/>
          </a:p>
        </p:txBody>
      </p:sp>
      <p:sp>
        <p:nvSpPr>
          <p:cNvPr id="46092" name="Rectangle 32"/>
          <p:cNvSpPr>
            <a:spLocks noChangeArrowheads="1"/>
          </p:cNvSpPr>
          <p:nvPr/>
        </p:nvSpPr>
        <p:spPr bwMode="auto">
          <a:xfrm>
            <a:off x="6629400" y="1184275"/>
            <a:ext cx="8080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Reject:  </a:t>
            </a:r>
            <a:endParaRPr lang="en-US" altLang="en-US" sz="1500"/>
          </a:p>
        </p:txBody>
      </p:sp>
      <p:sp>
        <p:nvSpPr>
          <p:cNvPr id="46093" name="Rectangle 33"/>
          <p:cNvSpPr>
            <a:spLocks noChangeArrowheads="1"/>
          </p:cNvSpPr>
          <p:nvPr/>
        </p:nvSpPr>
        <p:spPr bwMode="auto">
          <a:xfrm>
            <a:off x="5334000" y="954088"/>
            <a:ext cx="77152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01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01011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001011</a:t>
            </a:r>
            <a:endParaRPr lang="en-US" altLang="en-US" sz="1500"/>
          </a:p>
        </p:txBody>
      </p:sp>
      <p:sp>
        <p:nvSpPr>
          <p:cNvPr id="46094" name="Rectangle 34"/>
          <p:cNvSpPr>
            <a:spLocks noChangeArrowheads="1"/>
          </p:cNvSpPr>
          <p:nvPr/>
        </p:nvSpPr>
        <p:spPr bwMode="auto">
          <a:xfrm>
            <a:off x="7467600" y="838200"/>
            <a:ext cx="771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0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00110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100111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101010</a:t>
            </a:r>
            <a:endParaRPr lang="en-US" altLang="en-US" sz="1500"/>
          </a:p>
        </p:txBody>
      </p:sp>
      <p:cxnSp>
        <p:nvCxnSpPr>
          <p:cNvPr id="38" name="Straight Connector 37"/>
          <p:cNvCxnSpPr/>
          <p:nvPr/>
        </p:nvCxnSpPr>
        <p:spPr>
          <a:xfrm>
            <a:off x="381000" y="3581400"/>
            <a:ext cx="8458200" cy="0"/>
          </a:xfrm>
          <a:prstGeom prst="line">
            <a:avLst/>
          </a:prstGeom>
          <a:ln w="28575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096" name="TextBox 35"/>
          <p:cNvSpPr txBox="1">
            <a:spLocks noChangeArrowheads="1"/>
          </p:cNvSpPr>
          <p:nvPr/>
        </p:nvSpPr>
        <p:spPr bwMode="auto">
          <a:xfrm rot="-577122">
            <a:off x="615950" y="4924425"/>
            <a:ext cx="7924800" cy="73818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C00000"/>
                </a:solidFill>
              </a:rPr>
              <a:t>Impossible to do with finite states!</a:t>
            </a:r>
          </a:p>
        </p:txBody>
      </p:sp>
      <p:sp>
        <p:nvSpPr>
          <p:cNvPr id="46097" name="TextBox 36"/>
          <p:cNvSpPr txBox="1">
            <a:spLocks noChangeArrowheads="1"/>
          </p:cNvSpPr>
          <p:nvPr/>
        </p:nvSpPr>
        <p:spPr bwMode="auto">
          <a:xfrm>
            <a:off x="1981200" y="2438400"/>
            <a:ext cx="4946650" cy="46196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000AF9"/>
                </a:solidFill>
              </a:rPr>
              <a:t>can be done in four states...</a:t>
            </a:r>
          </a:p>
        </p:txBody>
      </p:sp>
      <p:sp>
        <p:nvSpPr>
          <p:cNvPr id="46098" name="Rectangle 38"/>
          <p:cNvSpPr>
            <a:spLocks noChangeArrowheads="1"/>
          </p:cNvSpPr>
          <p:nvPr/>
        </p:nvSpPr>
        <p:spPr bwMode="auto">
          <a:xfrm>
            <a:off x="5638800" y="5875338"/>
            <a:ext cx="327501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latin typeface="Calibri" pitchFamily="34" charset="0"/>
              </a:rPr>
              <a:t>Another impossible task:</a:t>
            </a:r>
          </a:p>
          <a:p>
            <a:pPr algn="ctr" eaLnBrk="1" hangingPunct="1"/>
            <a:r>
              <a:rPr lang="en-US" altLang="en-US" b="1">
                <a:solidFill>
                  <a:srgbClr val="C00000"/>
                </a:solidFill>
                <a:latin typeface="Calibri" pitchFamily="34" charset="0"/>
              </a:rPr>
              <a:t>detecting </a:t>
            </a:r>
            <a:r>
              <a:rPr lang="en-US" altLang="en-US" b="1" i="1">
                <a:solidFill>
                  <a:srgbClr val="C00000"/>
                </a:solidFill>
                <a:latin typeface="Calibri" pitchFamily="34" charset="0"/>
              </a:rPr>
              <a:t>palindromes</a:t>
            </a:r>
            <a:endParaRPr lang="en-US" altLang="en-US" b="1" i="1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9931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91164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165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91139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Kolmogorov Complexity</a:t>
            </a:r>
          </a:p>
        </p:txBody>
      </p:sp>
      <p:sp>
        <p:nvSpPr>
          <p:cNvPr id="91140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91141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91142" name="Rectangle 10"/>
          <p:cNvSpPr>
            <a:spLocks noChangeArrowheads="1"/>
          </p:cNvSpPr>
          <p:nvPr/>
        </p:nvSpPr>
        <p:spPr bwMode="auto">
          <a:xfrm>
            <a:off x="1352550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1143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000"/>
                </a:solidFill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</a:rPr>
              <a:t>length </a:t>
            </a:r>
            <a:r>
              <a:rPr lang="en-US" altLang="en-US" sz="1800">
                <a:solidFill>
                  <a:srgbClr val="000000"/>
                </a:solidFill>
              </a:rPr>
              <a:t>of the shortest zero-input program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91144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5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solidFill>
                  <a:srgbClr val="000000"/>
                </a:solidFill>
                <a:latin typeface="Arial" pitchFamily="34" charset="0"/>
              </a:rPr>
              <a:t>Andrei Kolmogorov</a:t>
            </a:r>
          </a:p>
          <a:p>
            <a:pPr algn="ctr"/>
            <a:r>
              <a:rPr lang="en-US" altLang="en-US" sz="1000">
                <a:solidFill>
                  <a:srgbClr val="000000"/>
                </a:solidFill>
                <a:latin typeface="Arial" pitchFamily="34" charset="0"/>
              </a:rPr>
              <a:t>1903-1987</a:t>
            </a:r>
          </a:p>
        </p:txBody>
      </p:sp>
      <p:sp>
        <p:nvSpPr>
          <p:cNvPr id="91146" name="Rectangle 20"/>
          <p:cNvSpPr>
            <a:spLocks noChangeArrowheads="1"/>
          </p:cNvSpPr>
          <p:nvPr/>
        </p:nvSpPr>
        <p:spPr bwMode="auto">
          <a:xfrm>
            <a:off x="1447800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) = 24 </a:t>
            </a:r>
            <a:r>
              <a:rPr lang="en-US" altLang="en-US" sz="1800">
                <a:solidFill>
                  <a:srgbClr val="000000"/>
                </a:solidFill>
              </a:rPr>
              <a:t>or so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1800">
              <a:solidFill>
                <a:srgbClr val="000000"/>
              </a:solidFill>
            </a:endParaRPr>
          </a:p>
        </p:txBody>
      </p:sp>
      <p:sp>
        <p:nvSpPr>
          <p:cNvPr id="91147" name="Rectangle 21"/>
          <p:cNvSpPr>
            <a:spLocks noChangeArrowheads="1"/>
          </p:cNvSpPr>
          <p:nvPr/>
        </p:nvSpPr>
        <p:spPr bwMode="auto">
          <a:xfrm>
            <a:off x="1447800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) = </a:t>
            </a:r>
            <a:r>
              <a:rPr lang="en-US" altLang="en-US" sz="1800">
                <a:solidFill>
                  <a:srgbClr val="000000"/>
                </a:solidFill>
              </a:rPr>
              <a:t>some other integer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1800">
              <a:solidFill>
                <a:srgbClr val="000000"/>
              </a:solidFill>
            </a:endParaRPr>
          </a:p>
        </p:txBody>
      </p:sp>
      <p:sp>
        <p:nvSpPr>
          <p:cNvPr id="91148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For each input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r>
              <a:rPr lang="en-US" altLang="en-US" sz="1800">
                <a:solidFill>
                  <a:srgbClr val="000000"/>
                </a:solidFill>
              </a:rPr>
              <a:t>, there is a well-defined, unambiguous value for </a:t>
            </a:r>
            <a:r>
              <a:rPr lang="en-US" altLang="en-US" sz="1800" b="1">
                <a:solidFill>
                  <a:srgbClr val="800000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(k)</a:t>
            </a:r>
            <a:r>
              <a:rPr lang="en-US" altLang="en-US" sz="1800">
                <a:solidFill>
                  <a:srgbClr val="000000"/>
                </a:solidFill>
              </a:rPr>
              <a:t>.</a:t>
            </a:r>
          </a:p>
        </p:txBody>
      </p:sp>
      <p:grpSp>
        <p:nvGrpSpPr>
          <p:cNvPr id="91149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91151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2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153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154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155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156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157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158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159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160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1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2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3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1150" name="Rectangle 37"/>
          <p:cNvSpPr>
            <a:spLocks noChangeArrowheads="1"/>
          </p:cNvSpPr>
          <p:nvPr/>
        </p:nvSpPr>
        <p:spPr bwMode="auto">
          <a:xfrm>
            <a:off x="7086600" y="6146800"/>
            <a:ext cx="19685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800000"/>
                </a:solidFill>
                <a:latin typeface="Courier New" pitchFamily="49" charset="0"/>
              </a:rPr>
              <a:t>kcomp(k)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762000" y="2286000"/>
            <a:ext cx="7772400" cy="23622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92163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9218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18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92164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What are the uncomputable problems?</a:t>
            </a:r>
          </a:p>
        </p:txBody>
      </p:sp>
      <p:sp>
        <p:nvSpPr>
          <p:cNvPr id="92165" name="Rectangle 12"/>
          <p:cNvSpPr>
            <a:spLocks noChangeArrowheads="1"/>
          </p:cNvSpPr>
          <p:nvPr/>
        </p:nvSpPr>
        <p:spPr bwMode="auto">
          <a:xfrm>
            <a:off x="1962150" y="344328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2166" name="Line 14"/>
          <p:cNvSpPr>
            <a:spLocks noChangeShapeType="1"/>
          </p:cNvSpPr>
          <p:nvPr/>
        </p:nvSpPr>
        <p:spPr bwMode="auto">
          <a:xfrm>
            <a:off x="3394075" y="2938463"/>
            <a:ext cx="1588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2167" name="Group 15"/>
          <p:cNvGrpSpPr>
            <a:grpSpLocks/>
          </p:cNvGrpSpPr>
          <p:nvPr/>
        </p:nvGrpSpPr>
        <p:grpSpPr bwMode="auto">
          <a:xfrm>
            <a:off x="6553200" y="5334000"/>
            <a:ext cx="336550" cy="442913"/>
            <a:chOff x="2928" y="1051"/>
            <a:chExt cx="840" cy="957"/>
          </a:xfrm>
        </p:grpSpPr>
        <p:sp>
          <p:nvSpPr>
            <p:cNvPr id="92172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173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174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175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176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177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178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179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180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181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2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3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4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168" name="Text Box 31"/>
          <p:cNvSpPr txBox="1">
            <a:spLocks noChangeArrowheads="1"/>
          </p:cNvSpPr>
          <p:nvPr/>
        </p:nvSpPr>
        <p:spPr bwMode="auto">
          <a:xfrm>
            <a:off x="6705600" y="5029200"/>
            <a:ext cx="1871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with a name like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kcomp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, this function was doomed !</a:t>
            </a:r>
          </a:p>
        </p:txBody>
      </p:sp>
      <p:sp>
        <p:nvSpPr>
          <p:cNvPr id="92169" name="Text Box 32"/>
          <p:cNvSpPr txBox="1">
            <a:spLocks noChangeArrowheads="1"/>
          </p:cNvSpPr>
          <p:nvPr/>
        </p:nvSpPr>
        <p:spPr bwMode="auto">
          <a:xfrm>
            <a:off x="1928813" y="2562225"/>
            <a:ext cx="2892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000000"/>
                </a:solidFill>
              </a:rPr>
              <a:t>positive integer input,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r>
              <a:rPr lang="en-US" altLang="en-US" sz="180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92170" name="Rectangle 33"/>
          <p:cNvSpPr>
            <a:spLocks noChangeArrowheads="1"/>
          </p:cNvSpPr>
          <p:nvPr/>
        </p:nvSpPr>
        <p:spPr bwMode="auto">
          <a:xfrm>
            <a:off x="327025" y="1371600"/>
            <a:ext cx="4403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Here's an </a:t>
            </a:r>
            <a:r>
              <a:rPr lang="en-US" altLang="en-US" b="1" i="1">
                <a:solidFill>
                  <a:srgbClr val="000000"/>
                </a:solidFill>
              </a:rPr>
              <a:t>uncomputable </a:t>
            </a:r>
            <a:r>
              <a:rPr lang="en-US" altLang="en-US">
                <a:solidFill>
                  <a:srgbClr val="000000"/>
                </a:solidFill>
              </a:rPr>
              <a:t>function:</a:t>
            </a:r>
          </a:p>
        </p:txBody>
      </p:sp>
      <p:sp>
        <p:nvSpPr>
          <p:cNvPr id="92171" name="Rectangle 34"/>
          <p:cNvSpPr>
            <a:spLocks noChangeArrowheads="1"/>
          </p:cNvSpPr>
          <p:nvPr/>
        </p:nvSpPr>
        <p:spPr bwMode="auto">
          <a:xfrm>
            <a:off x="4257675" y="3251200"/>
            <a:ext cx="3686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000000"/>
                </a:solidFill>
              </a:rPr>
              <a:t>the positive integer output that is 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k</a:t>
            </a:r>
            <a:r>
              <a:rPr lang="en-US" altLang="en-US">
                <a:solidFill>
                  <a:srgbClr val="000000"/>
                </a:solidFill>
              </a:rPr>
              <a:t>'s </a:t>
            </a:r>
            <a:r>
              <a:rPr lang="en-US" altLang="en-US" i="1">
                <a:solidFill>
                  <a:srgbClr val="000000"/>
                </a:solidFill>
              </a:rPr>
              <a:t>complexity</a:t>
            </a: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9321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321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93187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Complexity isn't computable!</a:t>
            </a:r>
          </a:p>
        </p:txBody>
      </p:sp>
      <p:sp>
        <p:nvSpPr>
          <p:cNvPr id="93188" name="Rectangle 32"/>
          <p:cNvSpPr>
            <a:spLocks noChangeArrowheads="1"/>
          </p:cNvSpPr>
          <p:nvPr/>
        </p:nvSpPr>
        <p:spPr bwMode="auto">
          <a:xfrm>
            <a:off x="690563" y="1400175"/>
            <a:ext cx="5765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808080"/>
                </a:solidFill>
              </a:rPr>
              <a:t>do stuff…</a:t>
            </a:r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b="1">
              <a:solidFill>
                <a:srgbClr val="AF1EED"/>
              </a:solidFill>
              <a:latin typeface="Courier New" pitchFamily="49" charset="0"/>
            </a:endParaRPr>
          </a:p>
        </p:txBody>
      </p:sp>
      <p:grpSp>
        <p:nvGrpSpPr>
          <p:cNvPr id="93189" name="Group 33"/>
          <p:cNvGrpSpPr>
            <a:grpSpLocks/>
          </p:cNvGrpSpPr>
          <p:nvPr/>
        </p:nvGrpSpPr>
        <p:grpSpPr bwMode="auto">
          <a:xfrm>
            <a:off x="169863" y="2065338"/>
            <a:ext cx="336550" cy="442912"/>
            <a:chOff x="2928" y="1051"/>
            <a:chExt cx="840" cy="957"/>
          </a:xfrm>
        </p:grpSpPr>
        <p:sp>
          <p:nvSpPr>
            <p:cNvPr id="93201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202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3203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3204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3205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3206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3207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3208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3209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3210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11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12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13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3190" name="Text Box 47"/>
          <p:cNvSpPr txBox="1">
            <a:spLocks noChangeArrowheads="1"/>
          </p:cNvSpPr>
          <p:nvPr/>
        </p:nvSpPr>
        <p:spPr bwMode="auto">
          <a:xfrm>
            <a:off x="174625" y="2525713"/>
            <a:ext cx="10017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808080"/>
                </a:solidFill>
                <a:latin typeface="Comic Sans MS" pitchFamily="66" charset="0"/>
              </a:rPr>
              <a:t>I guess you'd call this part of the code a GRAY AREA…</a:t>
            </a:r>
          </a:p>
        </p:txBody>
      </p:sp>
      <p:sp>
        <p:nvSpPr>
          <p:cNvPr id="93191" name="Line 48"/>
          <p:cNvSpPr>
            <a:spLocks noChangeShapeType="1"/>
          </p:cNvSpPr>
          <p:nvPr/>
        </p:nvSpPr>
        <p:spPr bwMode="auto">
          <a:xfrm flipV="1">
            <a:off x="669925" y="2028825"/>
            <a:ext cx="741363" cy="4603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2" name="Text Box 69"/>
          <p:cNvSpPr txBox="1">
            <a:spLocks noChangeArrowheads="1"/>
          </p:cNvSpPr>
          <p:nvPr/>
        </p:nvSpPr>
        <p:spPr bwMode="auto">
          <a:xfrm>
            <a:off x="5157788" y="1657350"/>
            <a:ext cx="31051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Proof strategy</a:t>
            </a:r>
          </a:p>
        </p:txBody>
      </p:sp>
      <p:sp>
        <p:nvSpPr>
          <p:cNvPr id="93193" name="Text Box 70"/>
          <p:cNvSpPr txBox="1">
            <a:spLocks noChangeArrowheads="1"/>
          </p:cNvSpPr>
          <p:nvPr/>
        </p:nvSpPr>
        <p:spPr bwMode="auto">
          <a:xfrm>
            <a:off x="457200" y="3649663"/>
            <a:ext cx="3200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  <a:latin typeface="Arial" pitchFamily="34" charset="0"/>
              </a:rPr>
              <a:t>(1)</a:t>
            </a:r>
            <a:r>
              <a:rPr lang="en-US" altLang="en-US">
                <a:solidFill>
                  <a:srgbClr val="000000"/>
                </a:solidFill>
              </a:rPr>
              <a:t> Presume that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 </a:t>
            </a:r>
            <a:r>
              <a:rPr lang="en-US" altLang="en-US">
                <a:solidFill>
                  <a:srgbClr val="000000"/>
                </a:solidFill>
              </a:rPr>
              <a:t>exists (as a program).</a:t>
            </a:r>
          </a:p>
        </p:txBody>
      </p:sp>
      <p:sp>
        <p:nvSpPr>
          <p:cNvPr id="93194" name="Text Box 71"/>
          <p:cNvSpPr txBox="1">
            <a:spLocks noChangeArrowheads="1"/>
          </p:cNvSpPr>
          <p:nvPr/>
        </p:nvSpPr>
        <p:spPr bwMode="auto">
          <a:xfrm>
            <a:off x="5216525" y="3649663"/>
            <a:ext cx="33194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  <a:latin typeface="Arial" pitchFamily="34" charset="0"/>
              </a:rPr>
              <a:t>(2)</a:t>
            </a:r>
            <a:r>
              <a:rPr lang="en-US" altLang="en-US">
                <a:solidFill>
                  <a:srgbClr val="000000"/>
                </a:solidFill>
              </a:rPr>
              <a:t> We show this results in a contradiction…</a:t>
            </a:r>
          </a:p>
        </p:txBody>
      </p:sp>
      <p:sp>
        <p:nvSpPr>
          <p:cNvPr id="93195" name="Text Box 72"/>
          <p:cNvSpPr txBox="1">
            <a:spLocks noChangeArrowheads="1"/>
          </p:cNvSpPr>
          <p:nvPr/>
        </p:nvSpPr>
        <p:spPr bwMode="auto">
          <a:xfrm>
            <a:off x="304800" y="5257800"/>
            <a:ext cx="41560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  <a:latin typeface="Arial" pitchFamily="34" charset="0"/>
              </a:rPr>
              <a:t>(3)</a:t>
            </a:r>
            <a:r>
              <a:rPr lang="en-US" altLang="en-US">
                <a:solidFill>
                  <a:srgbClr val="000000"/>
                </a:solidFill>
              </a:rPr>
              <a:t> Thus, the presumption "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>
                <a:solidFill>
                  <a:srgbClr val="000000"/>
                </a:solidFill>
              </a:rPr>
              <a:t> exists" is </a:t>
            </a:r>
            <a:r>
              <a:rPr lang="en-US" altLang="en-US" b="1" i="1">
                <a:solidFill>
                  <a:srgbClr val="000000"/>
                </a:solidFill>
              </a:rPr>
              <a:t>false</a:t>
            </a:r>
            <a:r>
              <a:rPr lang="en-US" altLang="en-US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93196" name="Text Box 73"/>
          <p:cNvSpPr txBox="1">
            <a:spLocks noChangeArrowheads="1"/>
          </p:cNvSpPr>
          <p:nvPr/>
        </p:nvSpPr>
        <p:spPr bwMode="auto">
          <a:xfrm>
            <a:off x="4984750" y="5259388"/>
            <a:ext cx="37846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  <a:latin typeface="Arial" pitchFamily="34" charset="0"/>
              </a:rPr>
              <a:t>(4)</a:t>
            </a:r>
            <a:r>
              <a:rPr lang="en-US" altLang="en-US">
                <a:solidFill>
                  <a:srgbClr val="000000"/>
                </a:solidFill>
              </a:rPr>
              <a:t> So, the program/function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>
                <a:solidFill>
                  <a:srgbClr val="000000"/>
                </a:solidFill>
              </a:rPr>
              <a:t> can not exist! </a:t>
            </a:r>
          </a:p>
        </p:txBody>
      </p:sp>
      <p:sp>
        <p:nvSpPr>
          <p:cNvPr id="93197" name="Line 74"/>
          <p:cNvSpPr>
            <a:spLocks noChangeShapeType="1"/>
          </p:cNvSpPr>
          <p:nvPr/>
        </p:nvSpPr>
        <p:spPr bwMode="auto">
          <a:xfrm flipV="1">
            <a:off x="3973513" y="4094163"/>
            <a:ext cx="1096962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8" name="Line 75"/>
          <p:cNvSpPr>
            <a:spLocks noChangeShapeType="1"/>
          </p:cNvSpPr>
          <p:nvPr/>
        </p:nvSpPr>
        <p:spPr bwMode="auto">
          <a:xfrm flipH="1">
            <a:off x="3937000" y="4365625"/>
            <a:ext cx="1257300" cy="839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9" name="Line 76"/>
          <p:cNvSpPr>
            <a:spLocks noChangeShapeType="1"/>
          </p:cNvSpPr>
          <p:nvPr/>
        </p:nvSpPr>
        <p:spPr bwMode="auto">
          <a:xfrm flipV="1">
            <a:off x="4357688" y="5622925"/>
            <a:ext cx="5159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0" name="Rectangle 30"/>
          <p:cNvSpPr>
            <a:spLocks noChangeArrowheads="1"/>
          </p:cNvSpPr>
          <p:nvPr/>
        </p:nvSpPr>
        <p:spPr bwMode="auto">
          <a:xfrm>
            <a:off x="5707063" y="2389188"/>
            <a:ext cx="19827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i="1">
                <a:solidFill>
                  <a:srgbClr val="000000"/>
                </a:solidFill>
              </a:rPr>
              <a:t>proof by contradiction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94211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x </a:t>
            </a:r>
          </a:p>
        </p:txBody>
      </p:sp>
      <p:sp>
        <p:nvSpPr>
          <p:cNvPr id="94212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42,000 characters long</a:t>
            </a:r>
          </a:p>
        </p:txBody>
      </p:sp>
      <p:sp>
        <p:nvSpPr>
          <p:cNvPr id="94213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4214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94215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94233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34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4235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4236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4237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4238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4239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4240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4241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4242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3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4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5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16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4219" name="Rectangle 38"/>
          <p:cNvSpPr>
            <a:spLocks noChangeArrowheads="1"/>
          </p:cNvSpPr>
          <p:nvPr/>
        </p:nvSpPr>
        <p:spPr bwMode="auto">
          <a:xfrm>
            <a:off x="6096000" y="2787650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Note: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94220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94221" name="Rectangle 40"/>
          <p:cNvSpPr>
            <a:spLocks noChangeArrowheads="1"/>
          </p:cNvSpPr>
          <p:nvPr/>
        </p:nvSpPr>
        <p:spPr bwMode="auto">
          <a:xfrm>
            <a:off x="6802438" y="2654300"/>
            <a:ext cx="2265362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it's OK to define a function inside another function – both theoretically and in real Python syntax</a:t>
            </a:r>
          </a:p>
        </p:txBody>
      </p:sp>
      <p:sp>
        <p:nvSpPr>
          <p:cNvPr id="94222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94223" name="Rectangle 42"/>
          <p:cNvSpPr>
            <a:spLocks noChangeArrowheads="1"/>
          </p:cNvSpPr>
          <p:nvPr/>
        </p:nvSpPr>
        <p:spPr bwMode="auto">
          <a:xfrm>
            <a:off x="5924550" y="4676775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94224" name="Rectangle 43"/>
          <p:cNvSpPr>
            <a:spLocks noChangeArrowheads="1"/>
          </p:cNvSpPr>
          <p:nvPr/>
        </p:nvSpPr>
        <p:spPr bwMode="auto">
          <a:xfrm>
            <a:off x="7070725" y="4629150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94225" name="Rectangle 44"/>
          <p:cNvSpPr>
            <a:spLocks noChangeArrowheads="1"/>
          </p:cNvSpPr>
          <p:nvPr/>
        </p:nvSpPr>
        <p:spPr bwMode="auto">
          <a:xfrm>
            <a:off x="5927725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94226" name="Rectangle 45"/>
          <p:cNvSpPr>
            <a:spLocks noChangeArrowheads="1"/>
          </p:cNvSpPr>
          <p:nvPr/>
        </p:nvSpPr>
        <p:spPr bwMode="auto">
          <a:xfrm>
            <a:off x="7072313" y="5419725"/>
            <a:ext cx="176688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 K.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94227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9422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94229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4231" name="Rectangle 50"/>
          <p:cNvSpPr>
            <a:spLocks noChangeArrowheads="1"/>
          </p:cNvSpPr>
          <p:nvPr/>
        </p:nvSpPr>
        <p:spPr bwMode="auto">
          <a:xfrm>
            <a:off x="6553200" y="1838325"/>
            <a:ext cx="1585913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Contradict!</a:t>
            </a:r>
          </a:p>
        </p:txBody>
      </p:sp>
      <p:sp>
        <p:nvSpPr>
          <p:cNvPr id="94232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222875" y="3836988"/>
            <a:ext cx="1588" cy="4762"/>
          </a:xfrm>
          <a:custGeom>
            <a:avLst/>
            <a:gdLst>
              <a:gd name="T0" fmla="*/ 0 w 3"/>
              <a:gd name="T1" fmla="*/ 2147483647 h 13"/>
              <a:gd name="T2" fmla="*/ 2147483647 w 3"/>
              <a:gd name="T3" fmla="*/ 2147483647 h 13"/>
              <a:gd name="T4" fmla="*/ 0 60000 65536"/>
              <a:gd name="T5" fmla="*/ 0 60000 65536"/>
              <a:gd name="T6" fmla="*/ 0 w 3"/>
              <a:gd name="T7" fmla="*/ 0 h 13"/>
              <a:gd name="T8" fmla="*/ 3 w 3"/>
              <a:gd name="T9" fmla="*/ 13 h 1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13" extrusionOk="0">
                <a:moveTo>
                  <a:pt x="0" y="0"/>
                </a:moveTo>
                <a:cubicBezTo>
                  <a:pt x="1" y="12"/>
                  <a:pt x="1" y="16"/>
                  <a:pt x="2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600200" y="1905000"/>
            <a:ext cx="5867400" cy="1066800"/>
          </a:xfrm>
          <a:prstGeom prst="roundRect">
            <a:avLst/>
          </a:prstGeom>
          <a:solidFill>
            <a:srgbClr val="FFCC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grpSp>
        <p:nvGrpSpPr>
          <p:cNvPr id="95235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9524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524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95236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Others?</a:t>
            </a:r>
          </a:p>
        </p:txBody>
      </p:sp>
      <p:sp>
        <p:nvSpPr>
          <p:cNvPr id="95237" name="Rectangle 17"/>
          <p:cNvSpPr>
            <a:spLocks noChangeArrowheads="1"/>
          </p:cNvSpPr>
          <p:nvPr/>
        </p:nvSpPr>
        <p:spPr bwMode="auto">
          <a:xfrm>
            <a:off x="2057400" y="2133600"/>
            <a:ext cx="50847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>
                <a:solidFill>
                  <a:srgbClr val="000000"/>
                </a:solidFill>
              </a:rPr>
              <a:t>Where did </a:t>
            </a:r>
            <a:r>
              <a:rPr lang="en-US" altLang="en-US" sz="32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3200">
                <a:solidFill>
                  <a:srgbClr val="000000"/>
                </a:solidFill>
              </a:rPr>
              <a:t> go wrong?</a:t>
            </a:r>
          </a:p>
        </p:txBody>
      </p:sp>
      <p:sp>
        <p:nvSpPr>
          <p:cNvPr id="95238" name="Rectangle 8"/>
          <p:cNvSpPr>
            <a:spLocks noChangeArrowheads="1"/>
          </p:cNvSpPr>
          <p:nvPr/>
        </p:nvSpPr>
        <p:spPr bwMode="auto">
          <a:xfrm>
            <a:off x="412750" y="4017963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 i="1">
                <a:solidFill>
                  <a:srgbClr val="000000"/>
                </a:solidFill>
              </a:rPr>
              <a:t>Many</a:t>
            </a:r>
            <a:r>
              <a:rPr lang="en-US" altLang="en-US">
                <a:solidFill>
                  <a:srgbClr val="000000"/>
                </a:solidFill>
              </a:rPr>
              <a:t> potentially useful problems are impossible to compute! </a:t>
            </a:r>
          </a:p>
        </p:txBody>
      </p:sp>
      <p:sp>
        <p:nvSpPr>
          <p:cNvPr id="95239" name="Rectangle 10"/>
          <p:cNvSpPr>
            <a:spLocks noChangeArrowheads="1"/>
          </p:cNvSpPr>
          <p:nvPr/>
        </p:nvSpPr>
        <p:spPr bwMode="auto">
          <a:xfrm>
            <a:off x="5359400" y="3875088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>
                <a:solidFill>
                  <a:srgbClr val="000000"/>
                </a:solidFill>
              </a:rPr>
              <a:t> They involve infinity.</a:t>
            </a:r>
          </a:p>
        </p:txBody>
      </p:sp>
      <p:sp>
        <p:nvSpPr>
          <p:cNvPr id="95240" name="Rectangle 11"/>
          <p:cNvSpPr>
            <a:spLocks noChangeArrowheads="1"/>
          </p:cNvSpPr>
          <p:nvPr/>
        </p:nvSpPr>
        <p:spPr bwMode="auto">
          <a:xfrm>
            <a:off x="5359400" y="42767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>
                <a:solidFill>
                  <a:srgbClr val="000000"/>
                </a:solidFill>
              </a:rPr>
              <a:t> They involve self-reference.</a:t>
            </a:r>
          </a:p>
        </p:txBody>
      </p:sp>
      <p:sp>
        <p:nvSpPr>
          <p:cNvPr id="95241" name="Rectangle 12"/>
          <p:cNvSpPr>
            <a:spLocks noChangeArrowheads="1"/>
          </p:cNvSpPr>
          <p:nvPr/>
        </p:nvSpPr>
        <p:spPr bwMode="auto">
          <a:xfrm>
            <a:off x="5359400" y="467995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>
                <a:solidFill>
                  <a:srgbClr val="000000"/>
                </a:solidFill>
              </a:rPr>
              <a:t> Or they can be interpreted as such.</a:t>
            </a:r>
          </a:p>
        </p:txBody>
      </p:sp>
      <p:sp>
        <p:nvSpPr>
          <p:cNvPr id="16" name="Line 14"/>
          <p:cNvSpPr>
            <a:spLocks noChangeShapeType="1"/>
          </p:cNvSpPr>
          <p:nvPr/>
        </p:nvSpPr>
        <p:spPr bwMode="auto">
          <a:xfrm>
            <a:off x="4953000" y="3048000"/>
            <a:ext cx="762000" cy="838200"/>
          </a:xfrm>
          <a:prstGeom prst="line">
            <a:avLst/>
          </a:prstGeom>
          <a:noFill/>
          <a:ln w="28575">
            <a:solidFill>
              <a:schemeClr val="bg1">
                <a:lumMod val="75000"/>
              </a:schemeClr>
            </a:solidFill>
            <a:round/>
            <a:headEnd/>
            <a:tailEnd type="triangle" w="lg" len="lg"/>
          </a:ln>
          <a:extLst/>
        </p:spPr>
        <p:txBody>
          <a:bodyPr wrap="none" anchor="ctr"/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ext Box 5"/>
          <p:cNvSpPr txBox="1">
            <a:spLocks noChangeArrowheads="1"/>
          </p:cNvSpPr>
          <p:nvPr/>
        </p:nvSpPr>
        <p:spPr bwMode="auto">
          <a:xfrm>
            <a:off x="228600" y="201613"/>
            <a:ext cx="8610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Others…?   </a:t>
            </a:r>
            <a:r>
              <a:rPr lang="en-US" altLang="en-US" sz="3600" i="1">
                <a:solidFill>
                  <a:srgbClr val="000000"/>
                </a:solidFill>
              </a:rPr>
              <a:t>Haltchecking</a:t>
            </a:r>
            <a:r>
              <a:rPr lang="en-US" altLang="en-US" sz="3600">
                <a:solidFill>
                  <a:srgbClr val="000000"/>
                </a:solidFill>
              </a:rPr>
              <a:t> is impossible.</a:t>
            </a:r>
          </a:p>
        </p:txBody>
      </p:sp>
      <p:sp>
        <p:nvSpPr>
          <p:cNvPr id="96259" name="Rectangle 9"/>
          <p:cNvSpPr>
            <a:spLocks noChangeArrowheads="1"/>
          </p:cNvSpPr>
          <p:nvPr/>
        </p:nvSpPr>
        <p:spPr bwMode="auto">
          <a:xfrm>
            <a:off x="304800" y="4572000"/>
            <a:ext cx="4554538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f, inp ):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f(inp) </a:t>
            </a:r>
            <a:r>
              <a:rPr lang="en-US" altLang="en-US" b="1">
                <a:solidFill>
                  <a:srgbClr val="A6A6A6"/>
                </a:solidFill>
                <a:latin typeface="Calibri" pitchFamily="34" charset="0"/>
              </a:rPr>
              <a:t>halts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b="1">
                <a:solidFill>
                  <a:srgbClr val="7030A0"/>
                </a:solidFill>
                <a:latin typeface="Courier New" pitchFamily="49" charset="0"/>
              </a:rPr>
              <a:t>True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b="1">
                <a:solidFill>
                  <a:srgbClr val="7030A0"/>
                </a:solidFill>
                <a:latin typeface="Courier New" pitchFamily="49" charset="0"/>
              </a:rPr>
              <a:t>False</a:t>
            </a:r>
          </a:p>
        </p:txBody>
      </p:sp>
      <p:sp>
        <p:nvSpPr>
          <p:cNvPr id="96260" name="Line 13"/>
          <p:cNvSpPr>
            <a:spLocks noChangeShapeType="1"/>
          </p:cNvSpPr>
          <p:nvPr/>
        </p:nvSpPr>
        <p:spPr bwMode="auto">
          <a:xfrm flipH="1">
            <a:off x="1963738" y="4117975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1" name="Line 14"/>
          <p:cNvSpPr>
            <a:spLocks noChangeShapeType="1"/>
          </p:cNvSpPr>
          <p:nvPr/>
        </p:nvSpPr>
        <p:spPr bwMode="auto">
          <a:xfrm flipH="1">
            <a:off x="2917825" y="4194175"/>
            <a:ext cx="341313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2" name="Rectangle 15"/>
          <p:cNvSpPr>
            <a:spLocks noChangeArrowheads="1"/>
          </p:cNvSpPr>
          <p:nvPr/>
        </p:nvSpPr>
        <p:spPr bwMode="auto">
          <a:xfrm>
            <a:off x="1354138" y="3584575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96263" name="Rectangle 16"/>
          <p:cNvSpPr>
            <a:spLocks noChangeArrowheads="1"/>
          </p:cNvSpPr>
          <p:nvPr/>
        </p:nvSpPr>
        <p:spPr bwMode="auto">
          <a:xfrm>
            <a:off x="2801938" y="3584575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96264" name="Rectangle 17"/>
          <p:cNvSpPr>
            <a:spLocks noChangeArrowheads="1"/>
          </p:cNvSpPr>
          <p:nvPr/>
        </p:nvSpPr>
        <p:spPr bwMode="auto">
          <a:xfrm>
            <a:off x="4448175" y="5819775"/>
            <a:ext cx="450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b="1">
                <a:solidFill>
                  <a:srgbClr val="808080"/>
                </a:solidFill>
                <a:latin typeface="Courier New" pitchFamily="49" charset="0"/>
              </a:rPr>
              <a:t>HC</a:t>
            </a:r>
            <a:r>
              <a:rPr lang="en-US" altLang="en-US">
                <a:solidFill>
                  <a:srgbClr val="808080"/>
                </a:solidFill>
                <a:latin typeface="Arial" pitchFamily="34" charset="0"/>
              </a:rPr>
              <a:t> checks for infinite loops.</a:t>
            </a:r>
          </a:p>
        </p:txBody>
      </p:sp>
      <p:sp>
        <p:nvSpPr>
          <p:cNvPr id="96265" name="Rectangle 18"/>
          <p:cNvSpPr>
            <a:spLocks noChangeArrowheads="1"/>
          </p:cNvSpPr>
          <p:nvPr/>
        </p:nvSpPr>
        <p:spPr bwMode="auto">
          <a:xfrm>
            <a:off x="5905500" y="6310313"/>
            <a:ext cx="1416050" cy="369887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808080"/>
                </a:solidFill>
                <a:latin typeface="Arial" pitchFamily="34" charset="0"/>
              </a:rPr>
              <a:t>in finite time</a:t>
            </a:r>
          </a:p>
        </p:txBody>
      </p:sp>
      <p:grpSp>
        <p:nvGrpSpPr>
          <p:cNvPr id="96266" name="Group 28"/>
          <p:cNvGrpSpPr>
            <a:grpSpLocks/>
          </p:cNvGrpSpPr>
          <p:nvPr/>
        </p:nvGrpSpPr>
        <p:grpSpPr bwMode="auto">
          <a:xfrm>
            <a:off x="5411788" y="4868863"/>
            <a:ext cx="377825" cy="471487"/>
            <a:chOff x="2928" y="1051"/>
            <a:chExt cx="840" cy="957"/>
          </a:xfrm>
        </p:grpSpPr>
        <p:sp>
          <p:nvSpPr>
            <p:cNvPr id="96270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71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6272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6273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6274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6275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6276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6277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6278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6279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0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1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2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267" name="Rectangle 43"/>
          <p:cNvSpPr>
            <a:spLocks noChangeArrowheads="1"/>
          </p:cNvSpPr>
          <p:nvPr/>
        </p:nvSpPr>
        <p:spPr bwMode="auto">
          <a:xfrm>
            <a:off x="4421188" y="4564063"/>
            <a:ext cx="1479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solidFill>
                  <a:srgbClr val="008000"/>
                </a:solidFill>
                <a:latin typeface="Calibri" pitchFamily="34" charset="0"/>
              </a:rPr>
              <a:t>This grey area is the tricky part!!</a:t>
            </a:r>
          </a:p>
        </p:txBody>
      </p:sp>
      <p:pic>
        <p:nvPicPr>
          <p:cNvPr id="96268" name="Picture 1" descr="Screen shot 2011-11-21 at 3.36.0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143000"/>
            <a:ext cx="5057775" cy="194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Line 14"/>
          <p:cNvSpPr>
            <a:spLocks noChangeShapeType="1"/>
          </p:cNvSpPr>
          <p:nvPr/>
        </p:nvSpPr>
        <p:spPr bwMode="auto">
          <a:xfrm flipH="1">
            <a:off x="3430588" y="4748213"/>
            <a:ext cx="1004887" cy="454025"/>
          </a:xfrm>
          <a:prstGeom prst="line">
            <a:avLst/>
          </a:prstGeom>
          <a:noFill/>
          <a:ln w="28575">
            <a:solidFill>
              <a:schemeClr val="bg1">
                <a:lumMod val="75000"/>
              </a:schemeClr>
            </a:solidFill>
            <a:round/>
            <a:headEnd/>
            <a:tailEnd type="triangle" w="lg" len="lg"/>
          </a:ln>
          <a:extLst/>
        </p:spPr>
        <p:txBody>
          <a:bodyPr wrap="none" anchor="ctr"/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7283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7284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7285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6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</a:rPr>
              <a:t>the iPhone's icon for Google Maps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</a:rPr>
              <a:t> in action:</a:t>
            </a:r>
          </a:p>
        </p:txBody>
      </p:sp>
      <p:sp>
        <p:nvSpPr>
          <p:cNvPr id="98307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98308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98309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/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98310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/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98311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</a:endParaRPr>
          </a:p>
        </p:txBody>
      </p:sp>
      <p:sp>
        <p:nvSpPr>
          <p:cNvPr id="98312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</a:endParaRPr>
          </a:p>
        </p:txBody>
      </p:sp>
      <p:sp>
        <p:nvSpPr>
          <p:cNvPr id="98313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</a:endParaRPr>
          </a:p>
        </p:txBody>
      </p:sp>
      <p:sp>
        <p:nvSpPr>
          <p:cNvPr id="98314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</a:endParaRPr>
          </a:p>
        </p:txBody>
      </p:sp>
      <p:sp>
        <p:nvSpPr>
          <p:cNvPr id="98315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</a:endParaRPr>
          </a:p>
        </p:txBody>
      </p:sp>
      <p:sp>
        <p:nvSpPr>
          <p:cNvPr id="98316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</a:endParaRPr>
          </a:p>
        </p:txBody>
      </p:sp>
      <p:sp>
        <p:nvSpPr>
          <p:cNvPr id="98317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</a:endParaRPr>
          </a:p>
        </p:txBody>
      </p:sp>
      <p:sp>
        <p:nvSpPr>
          <p:cNvPr id="98318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</a:endParaRPr>
          </a:p>
        </p:txBody>
      </p:sp>
      <p:pic>
        <p:nvPicPr>
          <p:cNvPr id="98319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320" name="Ink 1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02275" y="944563"/>
            <a:ext cx="434975" cy="328612"/>
          </a:xfrm>
          <a:custGeom>
            <a:avLst/>
            <a:gdLst>
              <a:gd name="T0" fmla="*/ 2147483647 w 1206"/>
              <a:gd name="T1" fmla="*/ 2147483647 h 911"/>
              <a:gd name="T2" fmla="*/ 2147483647 w 1206"/>
              <a:gd name="T3" fmla="*/ 2147483647 h 911"/>
              <a:gd name="T4" fmla="*/ 2147483647 w 1206"/>
              <a:gd name="T5" fmla="*/ 2147483647 h 911"/>
              <a:gd name="T6" fmla="*/ 2147483647 w 1206"/>
              <a:gd name="T7" fmla="*/ 2147483647 h 911"/>
              <a:gd name="T8" fmla="*/ 2147483647 w 1206"/>
              <a:gd name="T9" fmla="*/ 2147483647 h 911"/>
              <a:gd name="T10" fmla="*/ 2147483647 w 1206"/>
              <a:gd name="T11" fmla="*/ 2147483647 h 911"/>
              <a:gd name="T12" fmla="*/ 2147483647 w 1206"/>
              <a:gd name="T13" fmla="*/ 2147483647 h 911"/>
              <a:gd name="T14" fmla="*/ 2147483647 w 1206"/>
              <a:gd name="T15" fmla="*/ 2147483647 h 911"/>
              <a:gd name="T16" fmla="*/ 2147483647 w 1206"/>
              <a:gd name="T17" fmla="*/ 2147483647 h 9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06"/>
              <a:gd name="T28" fmla="*/ 0 h 911"/>
              <a:gd name="T29" fmla="*/ 1206 w 1206"/>
              <a:gd name="T30" fmla="*/ 911 h 91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06" h="911" extrusionOk="0">
                <a:moveTo>
                  <a:pt x="182" y="908"/>
                </a:moveTo>
                <a:cubicBezTo>
                  <a:pt x="175" y="895"/>
                  <a:pt x="165" y="895"/>
                  <a:pt x="162" y="862"/>
                </a:cubicBezTo>
                <a:cubicBezTo>
                  <a:pt x="158" y="814"/>
                  <a:pt x="160" y="765"/>
                  <a:pt x="153" y="718"/>
                </a:cubicBezTo>
                <a:cubicBezTo>
                  <a:pt x="133" y="586"/>
                  <a:pt x="78" y="472"/>
                  <a:pt x="22" y="352"/>
                </a:cubicBezTo>
                <a:cubicBezTo>
                  <a:pt x="-1" y="302"/>
                  <a:pt x="-16" y="257"/>
                  <a:pt x="33" y="219"/>
                </a:cubicBezTo>
                <a:cubicBezTo>
                  <a:pt x="167" y="116"/>
                  <a:pt x="412" y="107"/>
                  <a:pt x="570" y="81"/>
                </a:cubicBezTo>
                <a:cubicBezTo>
                  <a:pt x="747" y="52"/>
                  <a:pt x="925" y="20"/>
                  <a:pt x="1104" y="4"/>
                </a:cubicBezTo>
                <a:cubicBezTo>
                  <a:pt x="1132" y="1"/>
                  <a:pt x="1147" y="-1"/>
                  <a:pt x="1172" y="6"/>
                </a:cubicBezTo>
                <a:cubicBezTo>
                  <a:pt x="1172" y="6"/>
                  <a:pt x="1200" y="21"/>
                  <a:pt x="1205" y="2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1" name="Ink 1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16488" y="1658938"/>
            <a:ext cx="368300" cy="398462"/>
          </a:xfrm>
          <a:custGeom>
            <a:avLst/>
            <a:gdLst>
              <a:gd name="T0" fmla="*/ 2147483647 w 1023"/>
              <a:gd name="T1" fmla="*/ 2147483647 h 1106"/>
              <a:gd name="T2" fmla="*/ 0 w 1023"/>
              <a:gd name="T3" fmla="*/ 2147483647 h 1106"/>
              <a:gd name="T4" fmla="*/ 2147483647 w 1023"/>
              <a:gd name="T5" fmla="*/ 2147483647 h 1106"/>
              <a:gd name="T6" fmla="*/ 2147483647 w 1023"/>
              <a:gd name="T7" fmla="*/ 2147483647 h 1106"/>
              <a:gd name="T8" fmla="*/ 2147483647 w 1023"/>
              <a:gd name="T9" fmla="*/ 2147483647 h 1106"/>
              <a:gd name="T10" fmla="*/ 2147483647 w 1023"/>
              <a:gd name="T11" fmla="*/ 2147483647 h 1106"/>
              <a:gd name="T12" fmla="*/ 2147483647 w 1023"/>
              <a:gd name="T13" fmla="*/ 2147483647 h 1106"/>
              <a:gd name="T14" fmla="*/ 2147483647 w 1023"/>
              <a:gd name="T15" fmla="*/ 2147483647 h 1106"/>
              <a:gd name="T16" fmla="*/ 2147483647 w 1023"/>
              <a:gd name="T17" fmla="*/ 2147483647 h 1106"/>
              <a:gd name="T18" fmla="*/ 2147483647 w 1023"/>
              <a:gd name="T19" fmla="*/ 2147483647 h 1106"/>
              <a:gd name="T20" fmla="*/ 2147483647 w 1023"/>
              <a:gd name="T21" fmla="*/ 2147483647 h 1106"/>
              <a:gd name="T22" fmla="*/ 2147483647 w 1023"/>
              <a:gd name="T23" fmla="*/ 2147483647 h 1106"/>
              <a:gd name="T24" fmla="*/ 2147483647 w 1023"/>
              <a:gd name="T25" fmla="*/ 2147483647 h 1106"/>
              <a:gd name="T26" fmla="*/ 2147483647 w 1023"/>
              <a:gd name="T27" fmla="*/ 2147483647 h 1106"/>
              <a:gd name="T28" fmla="*/ 2147483647 w 1023"/>
              <a:gd name="T29" fmla="*/ 2147483647 h 1106"/>
              <a:gd name="T30" fmla="*/ 2147483647 w 1023"/>
              <a:gd name="T31" fmla="*/ 2147483647 h 1106"/>
              <a:gd name="T32" fmla="*/ 2147483647 w 1023"/>
              <a:gd name="T33" fmla="*/ 2147483647 h 1106"/>
              <a:gd name="T34" fmla="*/ 2147483647 w 1023"/>
              <a:gd name="T35" fmla="*/ 2147483647 h 1106"/>
              <a:gd name="T36" fmla="*/ 2147483647 w 1023"/>
              <a:gd name="T37" fmla="*/ 2147483647 h 1106"/>
              <a:gd name="T38" fmla="*/ 2147483647 w 1023"/>
              <a:gd name="T39" fmla="*/ 2147483647 h 1106"/>
              <a:gd name="T40" fmla="*/ 2147483647 w 1023"/>
              <a:gd name="T41" fmla="*/ 2147483647 h 1106"/>
              <a:gd name="T42" fmla="*/ 2147483647 w 1023"/>
              <a:gd name="T43" fmla="*/ 2147483647 h 1106"/>
              <a:gd name="T44" fmla="*/ 2147483647 w 1023"/>
              <a:gd name="T45" fmla="*/ 2147483647 h 1106"/>
              <a:gd name="T46" fmla="*/ 2147483647 w 1023"/>
              <a:gd name="T47" fmla="*/ 2147483647 h 1106"/>
              <a:gd name="T48" fmla="*/ 2147483647 w 1023"/>
              <a:gd name="T49" fmla="*/ 2147483647 h 1106"/>
              <a:gd name="T50" fmla="*/ 2147483647 w 1023"/>
              <a:gd name="T51" fmla="*/ 2147483647 h 1106"/>
              <a:gd name="T52" fmla="*/ 2147483647 w 1023"/>
              <a:gd name="T53" fmla="*/ 2147483647 h 1106"/>
              <a:gd name="T54" fmla="*/ 2147483647 w 1023"/>
              <a:gd name="T55" fmla="*/ 2147483647 h 1106"/>
              <a:gd name="T56" fmla="*/ 2147483647 w 1023"/>
              <a:gd name="T57" fmla="*/ 2147483647 h 1106"/>
              <a:gd name="T58" fmla="*/ 2147483647 w 1023"/>
              <a:gd name="T59" fmla="*/ 2147483647 h 1106"/>
              <a:gd name="T60" fmla="*/ 2147483647 w 1023"/>
              <a:gd name="T61" fmla="*/ 2147483647 h 1106"/>
              <a:gd name="T62" fmla="*/ 2147483647 w 1023"/>
              <a:gd name="T63" fmla="*/ 2147483647 h 1106"/>
              <a:gd name="T64" fmla="*/ 2147483647 w 1023"/>
              <a:gd name="T65" fmla="*/ 2147483647 h 11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23"/>
              <a:gd name="T100" fmla="*/ 0 h 1106"/>
              <a:gd name="T101" fmla="*/ 1023 w 1023"/>
              <a:gd name="T102" fmla="*/ 1106 h 11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23" h="1106" extrusionOk="0">
                <a:moveTo>
                  <a:pt x="49" y="31"/>
                </a:moveTo>
                <a:cubicBezTo>
                  <a:pt x="30" y="8"/>
                  <a:pt x="26" y="11"/>
                  <a:pt x="0" y="0"/>
                </a:cubicBezTo>
                <a:cubicBezTo>
                  <a:pt x="28" y="7"/>
                  <a:pt x="55" y="11"/>
                  <a:pt x="83" y="17"/>
                </a:cubicBezTo>
                <a:cubicBezTo>
                  <a:pt x="120" y="25"/>
                  <a:pt x="170" y="38"/>
                  <a:pt x="197" y="65"/>
                </a:cubicBezTo>
                <a:cubicBezTo>
                  <a:pt x="226" y="94"/>
                  <a:pt x="231" y="140"/>
                  <a:pt x="230" y="179"/>
                </a:cubicBezTo>
                <a:cubicBezTo>
                  <a:pt x="229" y="236"/>
                  <a:pt x="221" y="294"/>
                  <a:pt x="217" y="351"/>
                </a:cubicBezTo>
                <a:cubicBezTo>
                  <a:pt x="200" y="574"/>
                  <a:pt x="198" y="798"/>
                  <a:pt x="187" y="1022"/>
                </a:cubicBezTo>
                <a:cubicBezTo>
                  <a:pt x="186" y="1035"/>
                  <a:pt x="189" y="1073"/>
                  <a:pt x="178" y="1084"/>
                </a:cubicBezTo>
                <a:cubicBezTo>
                  <a:pt x="167" y="1095"/>
                  <a:pt x="142" y="1093"/>
                  <a:pt x="128" y="1094"/>
                </a:cubicBezTo>
                <a:cubicBezTo>
                  <a:pt x="108" y="1096"/>
                  <a:pt x="87" y="1096"/>
                  <a:pt x="67" y="1099"/>
                </a:cubicBezTo>
                <a:cubicBezTo>
                  <a:pt x="59" y="1100"/>
                  <a:pt x="26" y="1113"/>
                  <a:pt x="33" y="1095"/>
                </a:cubicBezTo>
                <a:cubicBezTo>
                  <a:pt x="36" y="1087"/>
                  <a:pt x="63" y="1067"/>
                  <a:pt x="69" y="1062"/>
                </a:cubicBezTo>
              </a:path>
              <a:path w="1023" h="1106" extrusionOk="0">
                <a:moveTo>
                  <a:pt x="460" y="669"/>
                </a:moveTo>
                <a:cubicBezTo>
                  <a:pt x="449" y="681"/>
                  <a:pt x="446" y="684"/>
                  <a:pt x="441" y="693"/>
                </a:cubicBezTo>
                <a:cubicBezTo>
                  <a:pt x="451" y="677"/>
                  <a:pt x="460" y="662"/>
                  <a:pt x="474" y="648"/>
                </a:cubicBezTo>
                <a:cubicBezTo>
                  <a:pt x="489" y="632"/>
                  <a:pt x="511" y="614"/>
                  <a:pt x="530" y="603"/>
                </a:cubicBezTo>
                <a:cubicBezTo>
                  <a:pt x="554" y="589"/>
                  <a:pt x="587" y="562"/>
                  <a:pt x="613" y="583"/>
                </a:cubicBezTo>
                <a:cubicBezTo>
                  <a:pt x="629" y="596"/>
                  <a:pt x="638" y="618"/>
                  <a:pt x="650" y="634"/>
                </a:cubicBezTo>
                <a:cubicBezTo>
                  <a:pt x="675" y="667"/>
                  <a:pt x="705" y="709"/>
                  <a:pt x="744" y="726"/>
                </a:cubicBezTo>
                <a:cubicBezTo>
                  <a:pt x="764" y="735"/>
                  <a:pt x="787" y="738"/>
                  <a:pt x="809" y="734"/>
                </a:cubicBezTo>
                <a:cubicBezTo>
                  <a:pt x="858" y="725"/>
                  <a:pt x="906" y="696"/>
                  <a:pt x="945" y="667"/>
                </a:cubicBezTo>
                <a:cubicBezTo>
                  <a:pt x="967" y="651"/>
                  <a:pt x="985" y="636"/>
                  <a:pt x="1001" y="614"/>
                </a:cubicBezTo>
                <a:cubicBezTo>
                  <a:pt x="1012" y="599"/>
                  <a:pt x="1022" y="582"/>
                  <a:pt x="1022" y="562"/>
                </a:cubicBezTo>
                <a:cubicBezTo>
                  <a:pt x="1022" y="540"/>
                  <a:pt x="1007" y="529"/>
                  <a:pt x="989" y="521"/>
                </a:cubicBezTo>
                <a:cubicBezTo>
                  <a:pt x="966" y="511"/>
                  <a:pt x="937" y="518"/>
                  <a:pt x="915" y="525"/>
                </a:cubicBezTo>
                <a:cubicBezTo>
                  <a:pt x="851" y="544"/>
                  <a:pt x="804" y="586"/>
                  <a:pt x="762" y="636"/>
                </a:cubicBezTo>
                <a:cubicBezTo>
                  <a:pt x="742" y="660"/>
                  <a:pt x="724" y="687"/>
                  <a:pt x="703" y="709"/>
                </a:cubicBezTo>
                <a:cubicBezTo>
                  <a:pt x="687" y="725"/>
                  <a:pt x="669" y="742"/>
                  <a:pt x="651" y="755"/>
                </a:cubicBezTo>
                <a:cubicBezTo>
                  <a:pt x="639" y="764"/>
                  <a:pt x="624" y="770"/>
                  <a:pt x="609" y="771"/>
                </a:cubicBezTo>
                <a:cubicBezTo>
                  <a:pt x="591" y="772"/>
                  <a:pt x="570" y="767"/>
                  <a:pt x="552" y="765"/>
                </a:cubicBezTo>
                <a:cubicBezTo>
                  <a:pt x="529" y="763"/>
                  <a:pt x="506" y="758"/>
                  <a:pt x="483" y="756"/>
                </a:cubicBezTo>
                <a:cubicBezTo>
                  <a:pt x="473" y="755"/>
                  <a:pt x="443" y="756"/>
                  <a:pt x="435" y="749"/>
                </a:cubicBezTo>
                <a:cubicBezTo>
                  <a:pt x="420" y="735"/>
                  <a:pt x="433" y="746"/>
                  <a:pt x="435" y="7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2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65675" y="2441575"/>
            <a:ext cx="501650" cy="269875"/>
          </a:xfrm>
          <a:custGeom>
            <a:avLst/>
            <a:gdLst>
              <a:gd name="T0" fmla="*/ 2147483647 w 1395"/>
              <a:gd name="T1" fmla="*/ 2147483647 h 749"/>
              <a:gd name="T2" fmla="*/ 2147483647 w 1395"/>
              <a:gd name="T3" fmla="*/ 2147483647 h 749"/>
              <a:gd name="T4" fmla="*/ 2147483647 w 1395"/>
              <a:gd name="T5" fmla="*/ 2147483647 h 749"/>
              <a:gd name="T6" fmla="*/ 2147483647 w 1395"/>
              <a:gd name="T7" fmla="*/ 2147483647 h 749"/>
              <a:gd name="T8" fmla="*/ 2147483647 w 1395"/>
              <a:gd name="T9" fmla="*/ 2147483647 h 749"/>
              <a:gd name="T10" fmla="*/ 2147483647 w 1395"/>
              <a:gd name="T11" fmla="*/ 2147483647 h 749"/>
              <a:gd name="T12" fmla="*/ 2147483647 w 1395"/>
              <a:gd name="T13" fmla="*/ 2147483647 h 749"/>
              <a:gd name="T14" fmla="*/ 2147483647 w 1395"/>
              <a:gd name="T15" fmla="*/ 2147483647 h 749"/>
              <a:gd name="T16" fmla="*/ 2147483647 w 1395"/>
              <a:gd name="T17" fmla="*/ 2147483647 h 749"/>
              <a:gd name="T18" fmla="*/ 2147483647 w 1395"/>
              <a:gd name="T19" fmla="*/ 2147483647 h 749"/>
              <a:gd name="T20" fmla="*/ 2147483647 w 1395"/>
              <a:gd name="T21" fmla="*/ 2147483647 h 749"/>
              <a:gd name="T22" fmla="*/ 2147483647 w 1395"/>
              <a:gd name="T23" fmla="*/ 2147483647 h 749"/>
              <a:gd name="T24" fmla="*/ 2147483647 w 1395"/>
              <a:gd name="T25" fmla="*/ 2147483647 h 749"/>
              <a:gd name="T26" fmla="*/ 2147483647 w 1395"/>
              <a:gd name="T27" fmla="*/ 2147483647 h 749"/>
              <a:gd name="T28" fmla="*/ 2147483647 w 1395"/>
              <a:gd name="T29" fmla="*/ 2147483647 h 749"/>
              <a:gd name="T30" fmla="*/ 2147483647 w 1395"/>
              <a:gd name="T31" fmla="*/ 2147483647 h 749"/>
              <a:gd name="T32" fmla="*/ 2147483647 w 1395"/>
              <a:gd name="T33" fmla="*/ 2147483647 h 749"/>
              <a:gd name="T34" fmla="*/ 2147483647 w 1395"/>
              <a:gd name="T35" fmla="*/ 2147483647 h 749"/>
              <a:gd name="T36" fmla="*/ 2147483647 w 1395"/>
              <a:gd name="T37" fmla="*/ 2147483647 h 749"/>
              <a:gd name="T38" fmla="*/ 2147483647 w 1395"/>
              <a:gd name="T39" fmla="*/ 2147483647 h 749"/>
              <a:gd name="T40" fmla="*/ 2147483647 w 1395"/>
              <a:gd name="T41" fmla="*/ 2147483647 h 749"/>
              <a:gd name="T42" fmla="*/ 2147483647 w 1395"/>
              <a:gd name="T43" fmla="*/ 2147483647 h 749"/>
              <a:gd name="T44" fmla="*/ 2147483647 w 1395"/>
              <a:gd name="T45" fmla="*/ 2147483647 h 749"/>
              <a:gd name="T46" fmla="*/ 2147483647 w 1395"/>
              <a:gd name="T47" fmla="*/ 2147483647 h 749"/>
              <a:gd name="T48" fmla="*/ 2147483647 w 1395"/>
              <a:gd name="T49" fmla="*/ 2147483647 h 749"/>
              <a:gd name="T50" fmla="*/ 2147483647 w 1395"/>
              <a:gd name="T51" fmla="*/ 2147483647 h 749"/>
              <a:gd name="T52" fmla="*/ 2147483647 w 1395"/>
              <a:gd name="T53" fmla="*/ 2147483647 h 749"/>
              <a:gd name="T54" fmla="*/ 2147483647 w 1395"/>
              <a:gd name="T55" fmla="*/ 2147483647 h 749"/>
              <a:gd name="T56" fmla="*/ 2147483647 w 1395"/>
              <a:gd name="T57" fmla="*/ 2147483647 h 749"/>
              <a:gd name="T58" fmla="*/ 2147483647 w 1395"/>
              <a:gd name="T59" fmla="*/ 2147483647 h 749"/>
              <a:gd name="T60" fmla="*/ 2147483647 w 1395"/>
              <a:gd name="T61" fmla="*/ 2147483647 h 749"/>
              <a:gd name="T62" fmla="*/ 2147483647 w 1395"/>
              <a:gd name="T63" fmla="*/ 2147483647 h 749"/>
              <a:gd name="T64" fmla="*/ 2147483647 w 1395"/>
              <a:gd name="T65" fmla="*/ 2147483647 h 749"/>
              <a:gd name="T66" fmla="*/ 2147483647 w 1395"/>
              <a:gd name="T67" fmla="*/ 2147483647 h 749"/>
              <a:gd name="T68" fmla="*/ 2147483647 w 1395"/>
              <a:gd name="T69" fmla="*/ 2147483647 h 749"/>
              <a:gd name="T70" fmla="*/ 2147483647 w 1395"/>
              <a:gd name="T71" fmla="*/ 2147483647 h 749"/>
              <a:gd name="T72" fmla="*/ 2147483647 w 1395"/>
              <a:gd name="T73" fmla="*/ 2147483647 h 749"/>
              <a:gd name="T74" fmla="*/ 2147483647 w 1395"/>
              <a:gd name="T75" fmla="*/ 2147483647 h 749"/>
              <a:gd name="T76" fmla="*/ 2147483647 w 1395"/>
              <a:gd name="T77" fmla="*/ 2147483647 h 749"/>
              <a:gd name="T78" fmla="*/ 2147483647 w 1395"/>
              <a:gd name="T79" fmla="*/ 2147483647 h 749"/>
              <a:gd name="T80" fmla="*/ 2147483647 w 1395"/>
              <a:gd name="T81" fmla="*/ 2147483647 h 749"/>
              <a:gd name="T82" fmla="*/ 2147483647 w 1395"/>
              <a:gd name="T83" fmla="*/ 2147483647 h 749"/>
              <a:gd name="T84" fmla="*/ 2147483647 w 1395"/>
              <a:gd name="T85" fmla="*/ 2147483647 h 749"/>
              <a:gd name="T86" fmla="*/ 2147483647 w 1395"/>
              <a:gd name="T87" fmla="*/ 2147483647 h 749"/>
              <a:gd name="T88" fmla="*/ 2147483647 w 1395"/>
              <a:gd name="T89" fmla="*/ 2147483647 h 749"/>
              <a:gd name="T90" fmla="*/ 2147483647 w 1395"/>
              <a:gd name="T91" fmla="*/ 2147483647 h 749"/>
              <a:gd name="T92" fmla="*/ 2147483647 w 1395"/>
              <a:gd name="T93" fmla="*/ 2147483647 h 749"/>
              <a:gd name="T94" fmla="*/ 2147483647 w 1395"/>
              <a:gd name="T95" fmla="*/ 2147483647 h 749"/>
              <a:gd name="T96" fmla="*/ 2147483647 w 1395"/>
              <a:gd name="T97" fmla="*/ 2147483647 h 749"/>
              <a:gd name="T98" fmla="*/ 2147483647 w 1395"/>
              <a:gd name="T99" fmla="*/ 2147483647 h 749"/>
              <a:gd name="T100" fmla="*/ 2147483647 w 1395"/>
              <a:gd name="T101" fmla="*/ 2147483647 h 749"/>
              <a:gd name="T102" fmla="*/ 2147483647 w 1395"/>
              <a:gd name="T103" fmla="*/ 2147483647 h 749"/>
              <a:gd name="T104" fmla="*/ 2147483647 w 1395"/>
              <a:gd name="T105" fmla="*/ 2147483647 h 749"/>
              <a:gd name="T106" fmla="*/ 2147483647 w 1395"/>
              <a:gd name="T107" fmla="*/ 2147483647 h 7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95"/>
              <a:gd name="T163" fmla="*/ 0 h 749"/>
              <a:gd name="T164" fmla="*/ 1395 w 1395"/>
              <a:gd name="T165" fmla="*/ 749 h 7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95" h="749" extrusionOk="0">
                <a:moveTo>
                  <a:pt x="9" y="113"/>
                </a:moveTo>
                <a:cubicBezTo>
                  <a:pt x="20" y="99"/>
                  <a:pt x="26" y="89"/>
                  <a:pt x="47" y="78"/>
                </a:cubicBezTo>
                <a:cubicBezTo>
                  <a:pt x="67" y="67"/>
                  <a:pt x="88" y="60"/>
                  <a:pt x="109" y="51"/>
                </a:cubicBezTo>
                <a:cubicBezTo>
                  <a:pt x="124" y="45"/>
                  <a:pt x="143" y="34"/>
                  <a:pt x="159" y="37"/>
                </a:cubicBezTo>
                <a:cubicBezTo>
                  <a:pt x="177" y="40"/>
                  <a:pt x="188" y="62"/>
                  <a:pt x="194" y="78"/>
                </a:cubicBezTo>
                <a:cubicBezTo>
                  <a:pt x="217" y="136"/>
                  <a:pt x="231" y="197"/>
                  <a:pt x="245" y="257"/>
                </a:cubicBezTo>
                <a:cubicBezTo>
                  <a:pt x="260" y="324"/>
                  <a:pt x="271" y="392"/>
                  <a:pt x="280" y="460"/>
                </a:cubicBezTo>
                <a:cubicBezTo>
                  <a:pt x="287" y="517"/>
                  <a:pt x="293" y="575"/>
                  <a:pt x="284" y="632"/>
                </a:cubicBezTo>
                <a:cubicBezTo>
                  <a:pt x="278" y="667"/>
                  <a:pt x="265" y="702"/>
                  <a:pt x="237" y="725"/>
                </a:cubicBezTo>
                <a:cubicBezTo>
                  <a:pt x="202" y="753"/>
                  <a:pt x="150" y="752"/>
                  <a:pt x="108" y="743"/>
                </a:cubicBezTo>
                <a:cubicBezTo>
                  <a:pt x="82" y="738"/>
                  <a:pt x="60" y="729"/>
                  <a:pt x="38" y="715"/>
                </a:cubicBezTo>
                <a:cubicBezTo>
                  <a:pt x="14" y="700"/>
                  <a:pt x="10" y="691"/>
                  <a:pt x="5" y="666"/>
                </a:cubicBezTo>
                <a:cubicBezTo>
                  <a:pt x="2" y="649"/>
                  <a:pt x="21" y="623"/>
                  <a:pt x="28" y="610"/>
                </a:cubicBezTo>
              </a:path>
              <a:path w="1395" h="749" extrusionOk="0">
                <a:moveTo>
                  <a:pt x="431" y="123"/>
                </a:moveTo>
                <a:cubicBezTo>
                  <a:pt x="449" y="124"/>
                  <a:pt x="444" y="143"/>
                  <a:pt x="445" y="166"/>
                </a:cubicBezTo>
                <a:cubicBezTo>
                  <a:pt x="446" y="198"/>
                  <a:pt x="450" y="230"/>
                  <a:pt x="451" y="262"/>
                </a:cubicBezTo>
                <a:cubicBezTo>
                  <a:pt x="452" y="305"/>
                  <a:pt x="451" y="347"/>
                  <a:pt x="451" y="390"/>
                </a:cubicBezTo>
                <a:cubicBezTo>
                  <a:pt x="451" y="418"/>
                  <a:pt x="451" y="447"/>
                  <a:pt x="460" y="474"/>
                </a:cubicBezTo>
                <a:cubicBezTo>
                  <a:pt x="462" y="477"/>
                  <a:pt x="463" y="481"/>
                  <a:pt x="465" y="484"/>
                </a:cubicBezTo>
                <a:cubicBezTo>
                  <a:pt x="490" y="485"/>
                  <a:pt x="496" y="474"/>
                  <a:pt x="510" y="452"/>
                </a:cubicBezTo>
                <a:cubicBezTo>
                  <a:pt x="527" y="426"/>
                  <a:pt x="543" y="400"/>
                  <a:pt x="562" y="375"/>
                </a:cubicBezTo>
                <a:cubicBezTo>
                  <a:pt x="572" y="362"/>
                  <a:pt x="582" y="351"/>
                  <a:pt x="595" y="341"/>
                </a:cubicBezTo>
                <a:cubicBezTo>
                  <a:pt x="621" y="355"/>
                  <a:pt x="625" y="369"/>
                  <a:pt x="632" y="398"/>
                </a:cubicBezTo>
                <a:cubicBezTo>
                  <a:pt x="639" y="424"/>
                  <a:pt x="646" y="450"/>
                  <a:pt x="652" y="477"/>
                </a:cubicBezTo>
                <a:cubicBezTo>
                  <a:pt x="659" y="512"/>
                  <a:pt x="661" y="518"/>
                  <a:pt x="689" y="496"/>
                </a:cubicBezTo>
              </a:path>
              <a:path w="1395" h="749" extrusionOk="0">
                <a:moveTo>
                  <a:pt x="744" y="326"/>
                </a:moveTo>
                <a:cubicBezTo>
                  <a:pt x="767" y="310"/>
                  <a:pt x="779" y="312"/>
                  <a:pt x="802" y="331"/>
                </a:cubicBezTo>
                <a:cubicBezTo>
                  <a:pt x="816" y="343"/>
                  <a:pt x="828" y="357"/>
                  <a:pt x="841" y="369"/>
                </a:cubicBezTo>
                <a:cubicBezTo>
                  <a:pt x="824" y="373"/>
                  <a:pt x="807" y="373"/>
                  <a:pt x="791" y="380"/>
                </a:cubicBezTo>
                <a:cubicBezTo>
                  <a:pt x="766" y="390"/>
                  <a:pt x="742" y="405"/>
                  <a:pt x="726" y="427"/>
                </a:cubicBezTo>
                <a:cubicBezTo>
                  <a:pt x="714" y="443"/>
                  <a:pt x="700" y="464"/>
                  <a:pt x="706" y="485"/>
                </a:cubicBezTo>
                <a:cubicBezTo>
                  <a:pt x="713" y="511"/>
                  <a:pt x="739" y="503"/>
                  <a:pt x="756" y="495"/>
                </a:cubicBezTo>
                <a:cubicBezTo>
                  <a:pt x="783" y="482"/>
                  <a:pt x="810" y="453"/>
                  <a:pt x="831" y="432"/>
                </a:cubicBezTo>
                <a:cubicBezTo>
                  <a:pt x="852" y="408"/>
                  <a:pt x="860" y="400"/>
                  <a:pt x="875" y="385"/>
                </a:cubicBezTo>
              </a:path>
              <a:path w="1395" h="749" extrusionOk="0">
                <a:moveTo>
                  <a:pt x="1026" y="111"/>
                </a:moveTo>
                <a:cubicBezTo>
                  <a:pt x="1002" y="122"/>
                  <a:pt x="1003" y="143"/>
                  <a:pt x="998" y="171"/>
                </a:cubicBezTo>
                <a:cubicBezTo>
                  <a:pt x="990" y="212"/>
                  <a:pt x="988" y="253"/>
                  <a:pt x="985" y="295"/>
                </a:cubicBezTo>
                <a:cubicBezTo>
                  <a:pt x="982" y="339"/>
                  <a:pt x="976" y="385"/>
                  <a:pt x="976" y="429"/>
                </a:cubicBezTo>
                <a:cubicBezTo>
                  <a:pt x="976" y="449"/>
                  <a:pt x="976" y="467"/>
                  <a:pt x="976" y="486"/>
                </a:cubicBezTo>
              </a:path>
              <a:path w="1395" h="749" extrusionOk="0">
                <a:moveTo>
                  <a:pt x="1198" y="0"/>
                </a:moveTo>
                <a:cubicBezTo>
                  <a:pt x="1189" y="35"/>
                  <a:pt x="1179" y="69"/>
                  <a:pt x="1170" y="104"/>
                </a:cubicBezTo>
                <a:cubicBezTo>
                  <a:pt x="1159" y="148"/>
                  <a:pt x="1151" y="194"/>
                  <a:pt x="1148" y="240"/>
                </a:cubicBezTo>
                <a:cubicBezTo>
                  <a:pt x="1146" y="269"/>
                  <a:pt x="1144" y="304"/>
                  <a:pt x="1150" y="332"/>
                </a:cubicBezTo>
                <a:cubicBezTo>
                  <a:pt x="1155" y="344"/>
                  <a:pt x="1157" y="348"/>
                  <a:pt x="1159" y="356"/>
                </a:cubicBezTo>
                <a:cubicBezTo>
                  <a:pt x="1153" y="329"/>
                  <a:pt x="1120" y="302"/>
                  <a:pt x="1149" y="279"/>
                </a:cubicBezTo>
                <a:cubicBezTo>
                  <a:pt x="1165" y="267"/>
                  <a:pt x="1196" y="257"/>
                  <a:pt x="1215" y="250"/>
                </a:cubicBezTo>
                <a:cubicBezTo>
                  <a:pt x="1230" y="245"/>
                  <a:pt x="1241" y="245"/>
                  <a:pt x="1255" y="243"/>
                </a:cubicBezTo>
                <a:cubicBezTo>
                  <a:pt x="1260" y="261"/>
                  <a:pt x="1258" y="276"/>
                  <a:pt x="1261" y="295"/>
                </a:cubicBezTo>
                <a:cubicBezTo>
                  <a:pt x="1266" y="328"/>
                  <a:pt x="1288" y="352"/>
                  <a:pt x="1311" y="375"/>
                </a:cubicBezTo>
                <a:cubicBezTo>
                  <a:pt x="1339" y="402"/>
                  <a:pt x="1374" y="422"/>
                  <a:pt x="1394" y="455"/>
                </a:cubicBezTo>
                <a:cubicBezTo>
                  <a:pt x="1375" y="472"/>
                  <a:pt x="1366" y="477"/>
                  <a:pt x="1335" y="481"/>
                </a:cubicBezTo>
                <a:cubicBezTo>
                  <a:pt x="1297" y="485"/>
                  <a:pt x="1259" y="484"/>
                  <a:pt x="1221" y="484"/>
                </a:cubicBezTo>
                <a:cubicBezTo>
                  <a:pt x="1202" y="484"/>
                  <a:pt x="1172" y="487"/>
                  <a:pt x="1156" y="475"/>
                </a:cubicBezTo>
                <a:cubicBezTo>
                  <a:pt x="1148" y="466"/>
                  <a:pt x="1145" y="463"/>
                  <a:pt x="1151" y="45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3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5325" y="6137275"/>
            <a:ext cx="638175" cy="280988"/>
          </a:xfrm>
          <a:custGeom>
            <a:avLst/>
            <a:gdLst>
              <a:gd name="T0" fmla="*/ 2147483647 w 1775"/>
              <a:gd name="T1" fmla="*/ 2147483647 h 781"/>
              <a:gd name="T2" fmla="*/ 2147483647 w 1775"/>
              <a:gd name="T3" fmla="*/ 2147483647 h 781"/>
              <a:gd name="T4" fmla="*/ 2147483647 w 1775"/>
              <a:gd name="T5" fmla="*/ 2147483647 h 781"/>
              <a:gd name="T6" fmla="*/ 2147483647 w 1775"/>
              <a:gd name="T7" fmla="*/ 2147483647 h 781"/>
              <a:gd name="T8" fmla="*/ 2147483647 w 1775"/>
              <a:gd name="T9" fmla="*/ 2147483647 h 781"/>
              <a:gd name="T10" fmla="*/ 2147483647 w 1775"/>
              <a:gd name="T11" fmla="*/ 2147483647 h 781"/>
              <a:gd name="T12" fmla="*/ 2147483647 w 1775"/>
              <a:gd name="T13" fmla="*/ 2147483647 h 781"/>
              <a:gd name="T14" fmla="*/ 2147483647 w 1775"/>
              <a:gd name="T15" fmla="*/ 2147483647 h 781"/>
              <a:gd name="T16" fmla="*/ 2147483647 w 1775"/>
              <a:gd name="T17" fmla="*/ 2147483647 h 781"/>
              <a:gd name="T18" fmla="*/ 2147483647 w 1775"/>
              <a:gd name="T19" fmla="*/ 2147483647 h 781"/>
              <a:gd name="T20" fmla="*/ 2147483647 w 1775"/>
              <a:gd name="T21" fmla="*/ 2147483647 h 781"/>
              <a:gd name="T22" fmla="*/ 2147483647 w 1775"/>
              <a:gd name="T23" fmla="*/ 2147483647 h 781"/>
              <a:gd name="T24" fmla="*/ 2147483647 w 1775"/>
              <a:gd name="T25" fmla="*/ 2147483647 h 781"/>
              <a:gd name="T26" fmla="*/ 2147483647 w 1775"/>
              <a:gd name="T27" fmla="*/ 2147483647 h 781"/>
              <a:gd name="T28" fmla="*/ 2147483647 w 1775"/>
              <a:gd name="T29" fmla="*/ 2147483647 h 781"/>
              <a:gd name="T30" fmla="*/ 2147483647 w 1775"/>
              <a:gd name="T31" fmla="*/ 2147483647 h 7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775"/>
              <a:gd name="T49" fmla="*/ 0 h 781"/>
              <a:gd name="T50" fmla="*/ 1775 w 1775"/>
              <a:gd name="T51" fmla="*/ 781 h 78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775" h="781" extrusionOk="0">
                <a:moveTo>
                  <a:pt x="782" y="76"/>
                </a:moveTo>
                <a:cubicBezTo>
                  <a:pt x="787" y="64"/>
                  <a:pt x="788" y="59"/>
                  <a:pt x="784" y="49"/>
                </a:cubicBezTo>
                <a:cubicBezTo>
                  <a:pt x="779" y="73"/>
                  <a:pt x="775" y="97"/>
                  <a:pt x="772" y="121"/>
                </a:cubicBezTo>
                <a:cubicBezTo>
                  <a:pt x="763" y="190"/>
                  <a:pt x="756" y="259"/>
                  <a:pt x="746" y="328"/>
                </a:cubicBezTo>
                <a:cubicBezTo>
                  <a:pt x="736" y="397"/>
                  <a:pt x="724" y="468"/>
                  <a:pt x="708" y="536"/>
                </a:cubicBezTo>
                <a:cubicBezTo>
                  <a:pt x="695" y="590"/>
                  <a:pt x="685" y="650"/>
                  <a:pt x="664" y="702"/>
                </a:cubicBezTo>
                <a:cubicBezTo>
                  <a:pt x="654" y="727"/>
                  <a:pt x="644" y="750"/>
                  <a:pt x="629" y="770"/>
                </a:cubicBezTo>
                <a:cubicBezTo>
                  <a:pt x="628" y="779"/>
                  <a:pt x="628" y="782"/>
                  <a:pt x="619" y="780"/>
                </a:cubicBezTo>
                <a:cubicBezTo>
                  <a:pt x="611" y="765"/>
                  <a:pt x="607" y="752"/>
                  <a:pt x="600" y="736"/>
                </a:cubicBezTo>
              </a:path>
              <a:path w="1775" h="781" extrusionOk="0">
                <a:moveTo>
                  <a:pt x="1" y="178"/>
                </a:moveTo>
                <a:cubicBezTo>
                  <a:pt x="28" y="154"/>
                  <a:pt x="61" y="141"/>
                  <a:pt x="114" y="124"/>
                </a:cubicBezTo>
                <a:cubicBezTo>
                  <a:pt x="239" y="84"/>
                  <a:pt x="370" y="56"/>
                  <a:pt x="500" y="39"/>
                </a:cubicBezTo>
                <a:cubicBezTo>
                  <a:pt x="671" y="16"/>
                  <a:pt x="843" y="2"/>
                  <a:pt x="1016" y="0"/>
                </a:cubicBezTo>
                <a:cubicBezTo>
                  <a:pt x="1157" y="-1"/>
                  <a:pt x="1298" y="3"/>
                  <a:pt x="1439" y="10"/>
                </a:cubicBezTo>
                <a:cubicBezTo>
                  <a:pt x="1524" y="15"/>
                  <a:pt x="1609" y="20"/>
                  <a:pt x="1694" y="28"/>
                </a:cubicBezTo>
                <a:cubicBezTo>
                  <a:pt x="1722" y="31"/>
                  <a:pt x="1747" y="31"/>
                  <a:pt x="1774" y="3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4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8013" y="4995863"/>
            <a:ext cx="533400" cy="354012"/>
          </a:xfrm>
          <a:custGeom>
            <a:avLst/>
            <a:gdLst>
              <a:gd name="T0" fmla="*/ 2147483647 w 1482"/>
              <a:gd name="T1" fmla="*/ 2147483647 h 986"/>
              <a:gd name="T2" fmla="*/ 2147483647 w 1482"/>
              <a:gd name="T3" fmla="*/ 2147483647 h 986"/>
              <a:gd name="T4" fmla="*/ 2147483647 w 1482"/>
              <a:gd name="T5" fmla="*/ 2147483647 h 986"/>
              <a:gd name="T6" fmla="*/ 2147483647 w 1482"/>
              <a:gd name="T7" fmla="*/ 2147483647 h 986"/>
              <a:gd name="T8" fmla="*/ 2147483647 w 1482"/>
              <a:gd name="T9" fmla="*/ 2147483647 h 986"/>
              <a:gd name="T10" fmla="*/ 2147483647 w 1482"/>
              <a:gd name="T11" fmla="*/ 2147483647 h 986"/>
              <a:gd name="T12" fmla="*/ 2147483647 w 1482"/>
              <a:gd name="T13" fmla="*/ 2147483647 h 986"/>
              <a:gd name="T14" fmla="*/ 2147483647 w 1482"/>
              <a:gd name="T15" fmla="*/ 2147483647 h 986"/>
              <a:gd name="T16" fmla="*/ 2147483647 w 1482"/>
              <a:gd name="T17" fmla="*/ 2147483647 h 986"/>
              <a:gd name="T18" fmla="*/ 2147483647 w 1482"/>
              <a:gd name="T19" fmla="*/ 2147483647 h 986"/>
              <a:gd name="T20" fmla="*/ 2147483647 w 1482"/>
              <a:gd name="T21" fmla="*/ 2147483647 h 986"/>
              <a:gd name="T22" fmla="*/ 2147483647 w 1482"/>
              <a:gd name="T23" fmla="*/ 2147483647 h 986"/>
              <a:gd name="T24" fmla="*/ 2147483647 w 1482"/>
              <a:gd name="T25" fmla="*/ 2147483647 h 986"/>
              <a:gd name="T26" fmla="*/ 2147483647 w 1482"/>
              <a:gd name="T27" fmla="*/ 2147483647 h 986"/>
              <a:gd name="T28" fmla="*/ 2147483647 w 1482"/>
              <a:gd name="T29" fmla="*/ 2147483647 h 986"/>
              <a:gd name="T30" fmla="*/ 2147483647 w 1482"/>
              <a:gd name="T31" fmla="*/ 2147483647 h 9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482"/>
              <a:gd name="T49" fmla="*/ 0 h 986"/>
              <a:gd name="T50" fmla="*/ 1482 w 1482"/>
              <a:gd name="T51" fmla="*/ 986 h 9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482" h="986" extrusionOk="0">
                <a:moveTo>
                  <a:pt x="766" y="150"/>
                </a:moveTo>
                <a:cubicBezTo>
                  <a:pt x="768" y="174"/>
                  <a:pt x="768" y="198"/>
                  <a:pt x="763" y="226"/>
                </a:cubicBezTo>
                <a:cubicBezTo>
                  <a:pt x="752" y="285"/>
                  <a:pt x="745" y="344"/>
                  <a:pt x="739" y="403"/>
                </a:cubicBezTo>
                <a:cubicBezTo>
                  <a:pt x="732" y="480"/>
                  <a:pt x="725" y="557"/>
                  <a:pt x="716" y="633"/>
                </a:cubicBezTo>
                <a:cubicBezTo>
                  <a:pt x="709" y="698"/>
                  <a:pt x="702" y="763"/>
                  <a:pt x="690" y="827"/>
                </a:cubicBezTo>
                <a:cubicBezTo>
                  <a:pt x="682" y="872"/>
                  <a:pt x="670" y="918"/>
                  <a:pt x="665" y="963"/>
                </a:cubicBezTo>
                <a:cubicBezTo>
                  <a:pt x="661" y="999"/>
                  <a:pt x="666" y="974"/>
                  <a:pt x="666" y="953"/>
                </a:cubicBezTo>
                <a:cubicBezTo>
                  <a:pt x="666" y="945"/>
                  <a:pt x="665" y="938"/>
                  <a:pt x="665" y="930"/>
                </a:cubicBezTo>
              </a:path>
              <a:path w="1482" h="986" extrusionOk="0">
                <a:moveTo>
                  <a:pt x="6" y="426"/>
                </a:moveTo>
                <a:cubicBezTo>
                  <a:pt x="28" y="422"/>
                  <a:pt x="32" y="423"/>
                  <a:pt x="54" y="417"/>
                </a:cubicBezTo>
                <a:cubicBezTo>
                  <a:pt x="118" y="401"/>
                  <a:pt x="181" y="379"/>
                  <a:pt x="244" y="358"/>
                </a:cubicBezTo>
                <a:cubicBezTo>
                  <a:pt x="370" y="317"/>
                  <a:pt x="495" y="275"/>
                  <a:pt x="621" y="234"/>
                </a:cubicBezTo>
                <a:cubicBezTo>
                  <a:pt x="845" y="160"/>
                  <a:pt x="1071" y="92"/>
                  <a:pt x="1301" y="40"/>
                </a:cubicBezTo>
                <a:cubicBezTo>
                  <a:pt x="1334" y="32"/>
                  <a:pt x="1367" y="26"/>
                  <a:pt x="1401" y="22"/>
                </a:cubicBezTo>
                <a:cubicBezTo>
                  <a:pt x="1418" y="20"/>
                  <a:pt x="1457" y="24"/>
                  <a:pt x="1472" y="16"/>
                </a:cubicBezTo>
                <a:cubicBezTo>
                  <a:pt x="1481" y="10"/>
                  <a:pt x="1484" y="8"/>
                  <a:pt x="147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5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127125" y="4486275"/>
            <a:ext cx="433388" cy="173038"/>
          </a:xfrm>
          <a:custGeom>
            <a:avLst/>
            <a:gdLst>
              <a:gd name="T0" fmla="*/ 0 w 1205"/>
              <a:gd name="T1" fmla="*/ 2147483647 h 480"/>
              <a:gd name="T2" fmla="*/ 2147483647 w 1205"/>
              <a:gd name="T3" fmla="*/ 2147483647 h 480"/>
              <a:gd name="T4" fmla="*/ 2147483647 w 1205"/>
              <a:gd name="T5" fmla="*/ 2147483647 h 480"/>
              <a:gd name="T6" fmla="*/ 2147483647 w 1205"/>
              <a:gd name="T7" fmla="*/ 2147483647 h 480"/>
              <a:gd name="T8" fmla="*/ 2147483647 w 1205"/>
              <a:gd name="T9" fmla="*/ 2147483647 h 480"/>
              <a:gd name="T10" fmla="*/ 2147483647 w 1205"/>
              <a:gd name="T11" fmla="*/ 2147483647 h 480"/>
              <a:gd name="T12" fmla="*/ 2147483647 w 1205"/>
              <a:gd name="T13" fmla="*/ 2147483647 h 480"/>
              <a:gd name="T14" fmla="*/ 2147483647 w 1205"/>
              <a:gd name="T15" fmla="*/ 2147483647 h 480"/>
              <a:gd name="T16" fmla="*/ 2147483647 w 1205"/>
              <a:gd name="T17" fmla="*/ 2147483647 h 480"/>
              <a:gd name="T18" fmla="*/ 2147483647 w 1205"/>
              <a:gd name="T19" fmla="*/ 2147483647 h 480"/>
              <a:gd name="T20" fmla="*/ 2147483647 w 1205"/>
              <a:gd name="T21" fmla="*/ 2147483647 h 480"/>
              <a:gd name="T22" fmla="*/ 2147483647 w 1205"/>
              <a:gd name="T23" fmla="*/ 2147483647 h 480"/>
              <a:gd name="T24" fmla="*/ 2147483647 w 1205"/>
              <a:gd name="T25" fmla="*/ 2147483647 h 480"/>
              <a:gd name="T26" fmla="*/ 2147483647 w 1205"/>
              <a:gd name="T27" fmla="*/ 2147483647 h 480"/>
              <a:gd name="T28" fmla="*/ 2147483647 w 1205"/>
              <a:gd name="T29" fmla="*/ 2147483647 h 480"/>
              <a:gd name="T30" fmla="*/ 2147483647 w 1205"/>
              <a:gd name="T31" fmla="*/ 2147483647 h 480"/>
              <a:gd name="T32" fmla="*/ 2147483647 w 1205"/>
              <a:gd name="T33" fmla="*/ 2147483647 h 4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05"/>
              <a:gd name="T52" fmla="*/ 0 h 480"/>
              <a:gd name="T53" fmla="*/ 1205 w 1205"/>
              <a:gd name="T54" fmla="*/ 480 h 48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05" h="480" extrusionOk="0">
                <a:moveTo>
                  <a:pt x="0" y="479"/>
                </a:moveTo>
                <a:cubicBezTo>
                  <a:pt x="4" y="460"/>
                  <a:pt x="6" y="441"/>
                  <a:pt x="10" y="422"/>
                </a:cubicBezTo>
                <a:cubicBezTo>
                  <a:pt x="24" y="359"/>
                  <a:pt x="68" y="311"/>
                  <a:pt x="113" y="267"/>
                </a:cubicBezTo>
                <a:cubicBezTo>
                  <a:pt x="151" y="230"/>
                  <a:pt x="194" y="198"/>
                  <a:pt x="239" y="169"/>
                </a:cubicBezTo>
                <a:cubicBezTo>
                  <a:pt x="324" y="114"/>
                  <a:pt x="419" y="69"/>
                  <a:pt x="518" y="46"/>
                </a:cubicBezTo>
                <a:cubicBezTo>
                  <a:pt x="568" y="34"/>
                  <a:pt x="616" y="27"/>
                  <a:pt x="668" y="28"/>
                </a:cubicBezTo>
                <a:cubicBezTo>
                  <a:pt x="799" y="29"/>
                  <a:pt x="908" y="124"/>
                  <a:pt x="988" y="220"/>
                </a:cubicBezTo>
                <a:cubicBezTo>
                  <a:pt x="1012" y="249"/>
                  <a:pt x="1032" y="280"/>
                  <a:pt x="1054" y="310"/>
                </a:cubicBezTo>
                <a:cubicBezTo>
                  <a:pt x="1067" y="328"/>
                  <a:pt x="1080" y="345"/>
                  <a:pt x="1094" y="363"/>
                </a:cubicBezTo>
                <a:cubicBezTo>
                  <a:pt x="1093" y="340"/>
                  <a:pt x="1092" y="318"/>
                  <a:pt x="1089" y="295"/>
                </a:cubicBezTo>
                <a:cubicBezTo>
                  <a:pt x="1078" y="208"/>
                  <a:pt x="1072" y="119"/>
                  <a:pt x="1057" y="33"/>
                </a:cubicBezTo>
                <a:cubicBezTo>
                  <a:pt x="1055" y="19"/>
                  <a:pt x="1038" y="-12"/>
                  <a:pt x="1054" y="14"/>
                </a:cubicBezTo>
                <a:cubicBezTo>
                  <a:pt x="1065" y="32"/>
                  <a:pt x="1074" y="51"/>
                  <a:pt x="1085" y="69"/>
                </a:cubicBezTo>
                <a:cubicBezTo>
                  <a:pt x="1122" y="128"/>
                  <a:pt x="1177" y="181"/>
                  <a:pt x="1203" y="243"/>
                </a:cubicBezTo>
                <a:cubicBezTo>
                  <a:pt x="1178" y="247"/>
                  <a:pt x="1153" y="250"/>
                  <a:pt x="1128" y="255"/>
                </a:cubicBezTo>
                <a:cubicBezTo>
                  <a:pt x="1100" y="260"/>
                  <a:pt x="858" y="345"/>
                  <a:pt x="848" y="336"/>
                </a:cubicBezTo>
                <a:cubicBezTo>
                  <a:pt x="849" y="321"/>
                  <a:pt x="849" y="317"/>
                  <a:pt x="854" y="30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6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06750" y="5083175"/>
            <a:ext cx="284163" cy="365125"/>
          </a:xfrm>
          <a:custGeom>
            <a:avLst/>
            <a:gdLst>
              <a:gd name="T0" fmla="*/ 2147483647 w 792"/>
              <a:gd name="T1" fmla="*/ 2147483647 h 1016"/>
              <a:gd name="T2" fmla="*/ 2147483647 w 792"/>
              <a:gd name="T3" fmla="*/ 2147483647 h 1016"/>
              <a:gd name="T4" fmla="*/ 2147483647 w 792"/>
              <a:gd name="T5" fmla="*/ 2147483647 h 1016"/>
              <a:gd name="T6" fmla="*/ 2147483647 w 792"/>
              <a:gd name="T7" fmla="*/ 2147483647 h 1016"/>
              <a:gd name="T8" fmla="*/ 2147483647 w 792"/>
              <a:gd name="T9" fmla="*/ 2147483647 h 1016"/>
              <a:gd name="T10" fmla="*/ 0 w 792"/>
              <a:gd name="T11" fmla="*/ 2147483647 h 1016"/>
              <a:gd name="T12" fmla="*/ 2147483647 w 792"/>
              <a:gd name="T13" fmla="*/ 2147483647 h 1016"/>
              <a:gd name="T14" fmla="*/ 2147483647 w 792"/>
              <a:gd name="T15" fmla="*/ 2147483647 h 1016"/>
              <a:gd name="T16" fmla="*/ 2147483647 w 792"/>
              <a:gd name="T17" fmla="*/ 2147483647 h 1016"/>
              <a:gd name="T18" fmla="*/ 2147483647 w 792"/>
              <a:gd name="T19" fmla="*/ 2147483647 h 1016"/>
              <a:gd name="T20" fmla="*/ 2147483647 w 792"/>
              <a:gd name="T21" fmla="*/ 2147483647 h 1016"/>
              <a:gd name="T22" fmla="*/ 2147483647 w 792"/>
              <a:gd name="T23" fmla="*/ 2147483647 h 1016"/>
              <a:gd name="T24" fmla="*/ 2147483647 w 792"/>
              <a:gd name="T25" fmla="*/ 2147483647 h 1016"/>
              <a:gd name="T26" fmla="*/ 2147483647 w 792"/>
              <a:gd name="T27" fmla="*/ 2147483647 h 1016"/>
              <a:gd name="T28" fmla="*/ 2147483647 w 792"/>
              <a:gd name="T29" fmla="*/ 2147483647 h 1016"/>
              <a:gd name="T30" fmla="*/ 2147483647 w 792"/>
              <a:gd name="T31" fmla="*/ 2147483647 h 1016"/>
              <a:gd name="T32" fmla="*/ 2147483647 w 792"/>
              <a:gd name="T33" fmla="*/ 2147483647 h 10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792"/>
              <a:gd name="T52" fmla="*/ 0 h 1016"/>
              <a:gd name="T53" fmla="*/ 792 w 792"/>
              <a:gd name="T54" fmla="*/ 1016 h 101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792" h="1016" extrusionOk="0">
                <a:moveTo>
                  <a:pt x="187" y="255"/>
                </a:moveTo>
                <a:cubicBezTo>
                  <a:pt x="184" y="283"/>
                  <a:pt x="180" y="304"/>
                  <a:pt x="173" y="332"/>
                </a:cubicBezTo>
                <a:cubicBezTo>
                  <a:pt x="116" y="550"/>
                  <a:pt x="96" y="783"/>
                  <a:pt x="133" y="1006"/>
                </a:cubicBezTo>
                <a:cubicBezTo>
                  <a:pt x="130" y="979"/>
                  <a:pt x="129" y="971"/>
                  <a:pt x="123" y="945"/>
                </a:cubicBezTo>
                <a:cubicBezTo>
                  <a:pt x="106" y="866"/>
                  <a:pt x="82" y="789"/>
                  <a:pt x="61" y="711"/>
                </a:cubicBezTo>
                <a:cubicBezTo>
                  <a:pt x="33" y="608"/>
                  <a:pt x="0" y="498"/>
                  <a:pt x="0" y="390"/>
                </a:cubicBezTo>
                <a:cubicBezTo>
                  <a:pt x="0" y="328"/>
                  <a:pt x="23" y="279"/>
                  <a:pt x="73" y="242"/>
                </a:cubicBezTo>
                <a:cubicBezTo>
                  <a:pt x="169" y="171"/>
                  <a:pt x="300" y="148"/>
                  <a:pt x="412" y="115"/>
                </a:cubicBezTo>
                <a:cubicBezTo>
                  <a:pt x="488" y="93"/>
                  <a:pt x="563" y="61"/>
                  <a:pt x="639" y="40"/>
                </a:cubicBezTo>
                <a:cubicBezTo>
                  <a:pt x="682" y="28"/>
                  <a:pt x="723" y="14"/>
                  <a:pt x="766" y="1"/>
                </a:cubicBezTo>
                <a:cubicBezTo>
                  <a:pt x="770" y="1"/>
                  <a:pt x="775" y="0"/>
                  <a:pt x="779" y="0"/>
                </a:cubicBezTo>
              </a:path>
              <a:path w="792" h="1016" extrusionOk="0">
                <a:moveTo>
                  <a:pt x="145" y="533"/>
                </a:moveTo>
                <a:cubicBezTo>
                  <a:pt x="156" y="547"/>
                  <a:pt x="169" y="560"/>
                  <a:pt x="188" y="563"/>
                </a:cubicBezTo>
                <a:cubicBezTo>
                  <a:pt x="223" y="568"/>
                  <a:pt x="265" y="563"/>
                  <a:pt x="300" y="560"/>
                </a:cubicBezTo>
                <a:cubicBezTo>
                  <a:pt x="375" y="554"/>
                  <a:pt x="451" y="550"/>
                  <a:pt x="525" y="542"/>
                </a:cubicBezTo>
                <a:cubicBezTo>
                  <a:pt x="598" y="534"/>
                  <a:pt x="674" y="530"/>
                  <a:pt x="746" y="515"/>
                </a:cubicBezTo>
                <a:cubicBezTo>
                  <a:pt x="784" y="507"/>
                  <a:pt x="788" y="507"/>
                  <a:pt x="783" y="47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7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33738" y="6137275"/>
            <a:ext cx="265112" cy="293688"/>
          </a:xfrm>
          <a:custGeom>
            <a:avLst/>
            <a:gdLst>
              <a:gd name="T0" fmla="*/ 2147483647 w 736"/>
              <a:gd name="T1" fmla="*/ 2147483647 h 813"/>
              <a:gd name="T2" fmla="*/ 2147483647 w 736"/>
              <a:gd name="T3" fmla="*/ 2147483647 h 813"/>
              <a:gd name="T4" fmla="*/ 2147483647 w 736"/>
              <a:gd name="T5" fmla="*/ 2147483647 h 813"/>
              <a:gd name="T6" fmla="*/ 2147483647 w 736"/>
              <a:gd name="T7" fmla="*/ 2147483647 h 813"/>
              <a:gd name="T8" fmla="*/ 2147483647 w 736"/>
              <a:gd name="T9" fmla="*/ 2147483647 h 813"/>
              <a:gd name="T10" fmla="*/ 2147483647 w 736"/>
              <a:gd name="T11" fmla="*/ 2147483647 h 813"/>
              <a:gd name="T12" fmla="*/ 2147483647 w 736"/>
              <a:gd name="T13" fmla="*/ 2147483647 h 813"/>
              <a:gd name="T14" fmla="*/ 2147483647 w 736"/>
              <a:gd name="T15" fmla="*/ 2147483647 h 813"/>
              <a:gd name="T16" fmla="*/ 2147483647 w 736"/>
              <a:gd name="T17" fmla="*/ 2147483647 h 813"/>
              <a:gd name="T18" fmla="*/ 2147483647 w 736"/>
              <a:gd name="T19" fmla="*/ 2147483647 h 813"/>
              <a:gd name="T20" fmla="*/ 2147483647 w 736"/>
              <a:gd name="T21" fmla="*/ 2147483647 h 813"/>
              <a:gd name="T22" fmla="*/ 2147483647 w 736"/>
              <a:gd name="T23" fmla="*/ 2147483647 h 813"/>
              <a:gd name="T24" fmla="*/ 2147483647 w 736"/>
              <a:gd name="T25" fmla="*/ 2147483647 h 813"/>
              <a:gd name="T26" fmla="*/ 2147483647 w 736"/>
              <a:gd name="T27" fmla="*/ 2147483647 h 813"/>
              <a:gd name="T28" fmla="*/ 2147483647 w 736"/>
              <a:gd name="T29" fmla="*/ 2147483647 h 813"/>
              <a:gd name="T30" fmla="*/ 2147483647 w 736"/>
              <a:gd name="T31" fmla="*/ 2147483647 h 813"/>
              <a:gd name="T32" fmla="*/ 2147483647 w 736"/>
              <a:gd name="T33" fmla="*/ 2147483647 h 813"/>
              <a:gd name="T34" fmla="*/ 2147483647 w 736"/>
              <a:gd name="T35" fmla="*/ 2147483647 h 813"/>
              <a:gd name="T36" fmla="*/ 2147483647 w 736"/>
              <a:gd name="T37" fmla="*/ 2147483647 h 813"/>
              <a:gd name="T38" fmla="*/ 2147483647 w 736"/>
              <a:gd name="T39" fmla="*/ 2147483647 h 8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36"/>
              <a:gd name="T61" fmla="*/ 0 h 813"/>
              <a:gd name="T62" fmla="*/ 736 w 736"/>
              <a:gd name="T63" fmla="*/ 813 h 81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36" h="813" extrusionOk="0">
                <a:moveTo>
                  <a:pt x="159" y="156"/>
                </a:moveTo>
                <a:cubicBezTo>
                  <a:pt x="156" y="176"/>
                  <a:pt x="153" y="197"/>
                  <a:pt x="150" y="217"/>
                </a:cubicBezTo>
                <a:cubicBezTo>
                  <a:pt x="142" y="270"/>
                  <a:pt x="138" y="323"/>
                  <a:pt x="130" y="376"/>
                </a:cubicBezTo>
                <a:cubicBezTo>
                  <a:pt x="112" y="494"/>
                  <a:pt x="81" y="617"/>
                  <a:pt x="84" y="737"/>
                </a:cubicBezTo>
                <a:cubicBezTo>
                  <a:pt x="86" y="779"/>
                  <a:pt x="85" y="788"/>
                  <a:pt x="94" y="812"/>
                </a:cubicBezTo>
                <a:cubicBezTo>
                  <a:pt x="91" y="777"/>
                  <a:pt x="84" y="743"/>
                  <a:pt x="73" y="705"/>
                </a:cubicBezTo>
                <a:cubicBezTo>
                  <a:pt x="53" y="634"/>
                  <a:pt x="36" y="563"/>
                  <a:pt x="21" y="491"/>
                </a:cubicBezTo>
                <a:cubicBezTo>
                  <a:pt x="-1" y="383"/>
                  <a:pt x="-24" y="254"/>
                  <a:pt x="50" y="160"/>
                </a:cubicBezTo>
                <a:cubicBezTo>
                  <a:pt x="105" y="89"/>
                  <a:pt x="203" y="48"/>
                  <a:pt x="287" y="25"/>
                </a:cubicBezTo>
                <a:cubicBezTo>
                  <a:pt x="365" y="4"/>
                  <a:pt x="463" y="-11"/>
                  <a:pt x="545" y="0"/>
                </a:cubicBezTo>
                <a:cubicBezTo>
                  <a:pt x="561" y="2"/>
                  <a:pt x="578" y="7"/>
                  <a:pt x="594" y="10"/>
                </a:cubicBezTo>
              </a:path>
              <a:path w="736" h="813" extrusionOk="0">
                <a:moveTo>
                  <a:pt x="302" y="472"/>
                </a:moveTo>
                <a:cubicBezTo>
                  <a:pt x="332" y="490"/>
                  <a:pt x="341" y="491"/>
                  <a:pt x="374" y="484"/>
                </a:cubicBezTo>
                <a:cubicBezTo>
                  <a:pt x="410" y="477"/>
                  <a:pt x="447" y="464"/>
                  <a:pt x="482" y="452"/>
                </a:cubicBezTo>
                <a:cubicBezTo>
                  <a:pt x="574" y="420"/>
                  <a:pt x="676" y="386"/>
                  <a:pt x="735" y="306"/>
                </a:cubicBezTo>
              </a:path>
              <a:path w="736" h="813" extrusionOk="0">
                <a:moveTo>
                  <a:pt x="125" y="554"/>
                </a:moveTo>
                <a:cubicBezTo>
                  <a:pt x="137" y="539"/>
                  <a:pt x="146" y="547"/>
                  <a:pt x="168" y="545"/>
                </a:cubicBezTo>
                <a:cubicBezTo>
                  <a:pt x="202" y="542"/>
                  <a:pt x="236" y="531"/>
                  <a:pt x="269" y="522"/>
                </a:cubicBezTo>
                <a:cubicBezTo>
                  <a:pt x="319" y="508"/>
                  <a:pt x="369" y="493"/>
                  <a:pt x="419" y="477"/>
                </a:cubicBezTo>
                <a:cubicBezTo>
                  <a:pt x="446" y="468"/>
                  <a:pt x="471" y="460"/>
                  <a:pt x="497" y="44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8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56238" y="6124575"/>
            <a:ext cx="501650" cy="365125"/>
          </a:xfrm>
          <a:custGeom>
            <a:avLst/>
            <a:gdLst>
              <a:gd name="T0" fmla="*/ 2147483647 w 1393"/>
              <a:gd name="T1" fmla="*/ 2147483647 h 1014"/>
              <a:gd name="T2" fmla="*/ 2147483647 w 1393"/>
              <a:gd name="T3" fmla="*/ 2147483647 h 1014"/>
              <a:gd name="T4" fmla="*/ 2147483647 w 1393"/>
              <a:gd name="T5" fmla="*/ 2147483647 h 1014"/>
              <a:gd name="T6" fmla="*/ 2147483647 w 1393"/>
              <a:gd name="T7" fmla="*/ 2147483647 h 1014"/>
              <a:gd name="T8" fmla="*/ 2147483647 w 1393"/>
              <a:gd name="T9" fmla="*/ 2147483647 h 1014"/>
              <a:gd name="T10" fmla="*/ 0 w 1393"/>
              <a:gd name="T11" fmla="*/ 2147483647 h 1014"/>
              <a:gd name="T12" fmla="*/ 2147483647 w 1393"/>
              <a:gd name="T13" fmla="*/ 2147483647 h 1014"/>
              <a:gd name="T14" fmla="*/ 2147483647 w 1393"/>
              <a:gd name="T15" fmla="*/ 2147483647 h 1014"/>
              <a:gd name="T16" fmla="*/ 2147483647 w 1393"/>
              <a:gd name="T17" fmla="*/ 2147483647 h 1014"/>
              <a:gd name="T18" fmla="*/ 2147483647 w 1393"/>
              <a:gd name="T19" fmla="*/ 2147483647 h 1014"/>
              <a:gd name="T20" fmla="*/ 2147483647 w 1393"/>
              <a:gd name="T21" fmla="*/ 2147483647 h 1014"/>
              <a:gd name="T22" fmla="*/ 2147483647 w 1393"/>
              <a:gd name="T23" fmla="*/ 2147483647 h 1014"/>
              <a:gd name="T24" fmla="*/ 2147483647 w 1393"/>
              <a:gd name="T25" fmla="*/ 2147483647 h 10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93"/>
              <a:gd name="T40" fmla="*/ 0 h 1014"/>
              <a:gd name="T41" fmla="*/ 1393 w 1393"/>
              <a:gd name="T42" fmla="*/ 1014 h 10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93" h="1014" extrusionOk="0">
                <a:moveTo>
                  <a:pt x="635" y="291"/>
                </a:moveTo>
                <a:cubicBezTo>
                  <a:pt x="666" y="285"/>
                  <a:pt x="645" y="272"/>
                  <a:pt x="642" y="324"/>
                </a:cubicBezTo>
                <a:cubicBezTo>
                  <a:pt x="638" y="388"/>
                  <a:pt x="638" y="453"/>
                  <a:pt x="637" y="517"/>
                </a:cubicBezTo>
                <a:cubicBezTo>
                  <a:pt x="636" y="595"/>
                  <a:pt x="633" y="673"/>
                  <a:pt x="633" y="751"/>
                </a:cubicBezTo>
                <a:cubicBezTo>
                  <a:pt x="633" y="839"/>
                  <a:pt x="637" y="926"/>
                  <a:pt x="631" y="1013"/>
                </a:cubicBezTo>
              </a:path>
              <a:path w="1393" h="1014" extrusionOk="0">
                <a:moveTo>
                  <a:pt x="0" y="491"/>
                </a:moveTo>
                <a:cubicBezTo>
                  <a:pt x="17" y="467"/>
                  <a:pt x="20" y="457"/>
                  <a:pt x="49" y="438"/>
                </a:cubicBezTo>
                <a:cubicBezTo>
                  <a:pt x="113" y="397"/>
                  <a:pt x="186" y="370"/>
                  <a:pt x="256" y="343"/>
                </a:cubicBezTo>
                <a:cubicBezTo>
                  <a:pt x="387" y="292"/>
                  <a:pt x="522" y="252"/>
                  <a:pt x="656" y="210"/>
                </a:cubicBezTo>
                <a:cubicBezTo>
                  <a:pt x="841" y="152"/>
                  <a:pt x="1029" y="103"/>
                  <a:pt x="1217" y="56"/>
                </a:cubicBezTo>
                <a:cubicBezTo>
                  <a:pt x="1265" y="44"/>
                  <a:pt x="1314" y="38"/>
                  <a:pt x="1361" y="25"/>
                </a:cubicBezTo>
                <a:cubicBezTo>
                  <a:pt x="1388" y="18"/>
                  <a:pt x="1385" y="20"/>
                  <a:pt x="1382" y="3"/>
                </a:cubicBezTo>
                <a:cubicBezTo>
                  <a:pt x="1377" y="2"/>
                  <a:pt x="1372" y="1"/>
                  <a:pt x="136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9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07025" y="4951413"/>
            <a:ext cx="641350" cy="531812"/>
          </a:xfrm>
          <a:custGeom>
            <a:avLst/>
            <a:gdLst>
              <a:gd name="T0" fmla="*/ 2147483647 w 1780"/>
              <a:gd name="T1" fmla="*/ 2147483647 h 1475"/>
              <a:gd name="T2" fmla="*/ 2147483647 w 1780"/>
              <a:gd name="T3" fmla="*/ 2147483647 h 1475"/>
              <a:gd name="T4" fmla="*/ 2147483647 w 1780"/>
              <a:gd name="T5" fmla="*/ 2147483647 h 1475"/>
              <a:gd name="T6" fmla="*/ 2147483647 w 1780"/>
              <a:gd name="T7" fmla="*/ 2147483647 h 1475"/>
              <a:gd name="T8" fmla="*/ 2147483647 w 1780"/>
              <a:gd name="T9" fmla="*/ 2147483647 h 1475"/>
              <a:gd name="T10" fmla="*/ 2147483647 w 1780"/>
              <a:gd name="T11" fmla="*/ 2147483647 h 1475"/>
              <a:gd name="T12" fmla="*/ 2147483647 w 1780"/>
              <a:gd name="T13" fmla="*/ 2147483647 h 1475"/>
              <a:gd name="T14" fmla="*/ 0 w 1780"/>
              <a:gd name="T15" fmla="*/ 2147483647 h 1475"/>
              <a:gd name="T16" fmla="*/ 2147483647 w 1780"/>
              <a:gd name="T17" fmla="*/ 2147483647 h 1475"/>
              <a:gd name="T18" fmla="*/ 2147483647 w 1780"/>
              <a:gd name="T19" fmla="*/ 2147483647 h 1475"/>
              <a:gd name="T20" fmla="*/ 2147483647 w 1780"/>
              <a:gd name="T21" fmla="*/ 2147483647 h 147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80"/>
              <a:gd name="T34" fmla="*/ 0 h 1475"/>
              <a:gd name="T35" fmla="*/ 1780 w 1780"/>
              <a:gd name="T36" fmla="*/ 1475 h 147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80" h="1475" extrusionOk="0">
                <a:moveTo>
                  <a:pt x="651" y="637"/>
                </a:moveTo>
                <a:cubicBezTo>
                  <a:pt x="676" y="604"/>
                  <a:pt x="704" y="571"/>
                  <a:pt x="724" y="535"/>
                </a:cubicBezTo>
                <a:cubicBezTo>
                  <a:pt x="737" y="587"/>
                  <a:pt x="722" y="645"/>
                  <a:pt x="713" y="699"/>
                </a:cubicBezTo>
                <a:cubicBezTo>
                  <a:pt x="694" y="814"/>
                  <a:pt x="677" y="930"/>
                  <a:pt x="660" y="1046"/>
                </a:cubicBezTo>
                <a:cubicBezTo>
                  <a:pt x="641" y="1173"/>
                  <a:pt x="612" y="1315"/>
                  <a:pt x="622" y="1444"/>
                </a:cubicBezTo>
                <a:cubicBezTo>
                  <a:pt x="629" y="1532"/>
                  <a:pt x="625" y="1407"/>
                  <a:pt x="625" y="1407"/>
                </a:cubicBezTo>
              </a:path>
              <a:path w="1780" h="1475" extrusionOk="0">
                <a:moveTo>
                  <a:pt x="101" y="608"/>
                </a:moveTo>
                <a:cubicBezTo>
                  <a:pt x="67" y="607"/>
                  <a:pt x="33" y="607"/>
                  <a:pt x="0" y="607"/>
                </a:cubicBezTo>
                <a:cubicBezTo>
                  <a:pt x="66" y="561"/>
                  <a:pt x="133" y="524"/>
                  <a:pt x="207" y="489"/>
                </a:cubicBezTo>
                <a:cubicBezTo>
                  <a:pt x="668" y="269"/>
                  <a:pt x="1223" y="30"/>
                  <a:pt x="1740" y="4"/>
                </a:cubicBezTo>
                <a:cubicBezTo>
                  <a:pt x="1801" y="1"/>
                  <a:pt x="1769" y="1"/>
                  <a:pt x="1739" y="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0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718550" y="5438775"/>
            <a:ext cx="14288" cy="25400"/>
          </a:xfrm>
          <a:custGeom>
            <a:avLst/>
            <a:gdLst>
              <a:gd name="T0" fmla="*/ 2147483647 w 43"/>
              <a:gd name="T1" fmla="*/ 2147483647 h 74"/>
              <a:gd name="T2" fmla="*/ 2147483647 w 43"/>
              <a:gd name="T3" fmla="*/ 2147483647 h 74"/>
              <a:gd name="T4" fmla="*/ 0 w 43"/>
              <a:gd name="T5" fmla="*/ 2147483647 h 74"/>
              <a:gd name="T6" fmla="*/ 0 60000 65536"/>
              <a:gd name="T7" fmla="*/ 0 60000 65536"/>
              <a:gd name="T8" fmla="*/ 0 60000 65536"/>
              <a:gd name="T9" fmla="*/ 0 w 43"/>
              <a:gd name="T10" fmla="*/ 0 h 74"/>
              <a:gd name="T11" fmla="*/ 43 w 43"/>
              <a:gd name="T12" fmla="*/ 74 h 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" h="74" extrusionOk="0">
                <a:moveTo>
                  <a:pt x="37" y="0"/>
                </a:moveTo>
                <a:cubicBezTo>
                  <a:pt x="40" y="41"/>
                  <a:pt x="48" y="44"/>
                  <a:pt x="32" y="73"/>
                </a:cubicBezTo>
                <a:cubicBezTo>
                  <a:pt x="9" y="61"/>
                  <a:pt x="5" y="51"/>
                  <a:pt x="0" y="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1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35850" y="4978400"/>
            <a:ext cx="1306513" cy="488950"/>
          </a:xfrm>
          <a:custGeom>
            <a:avLst/>
            <a:gdLst>
              <a:gd name="T0" fmla="*/ 2147483647 w 3629"/>
              <a:gd name="T1" fmla="*/ 2147483647 h 1359"/>
              <a:gd name="T2" fmla="*/ 2147483647 w 3629"/>
              <a:gd name="T3" fmla="*/ 2147483647 h 1359"/>
              <a:gd name="T4" fmla="*/ 2147483647 w 3629"/>
              <a:gd name="T5" fmla="*/ 2147483647 h 1359"/>
              <a:gd name="T6" fmla="*/ 2147483647 w 3629"/>
              <a:gd name="T7" fmla="*/ 2147483647 h 1359"/>
              <a:gd name="T8" fmla="*/ 2147483647 w 3629"/>
              <a:gd name="T9" fmla="*/ 2147483647 h 1359"/>
              <a:gd name="T10" fmla="*/ 2147483647 w 3629"/>
              <a:gd name="T11" fmla="*/ 2147483647 h 1359"/>
              <a:gd name="T12" fmla="*/ 2147483647 w 3629"/>
              <a:gd name="T13" fmla="*/ 2147483647 h 1359"/>
              <a:gd name="T14" fmla="*/ 0 w 3629"/>
              <a:gd name="T15" fmla="*/ 2147483647 h 1359"/>
              <a:gd name="T16" fmla="*/ 2147483647 w 3629"/>
              <a:gd name="T17" fmla="*/ 2147483647 h 1359"/>
              <a:gd name="T18" fmla="*/ 2147483647 w 3629"/>
              <a:gd name="T19" fmla="*/ 2147483647 h 1359"/>
              <a:gd name="T20" fmla="*/ 2147483647 w 3629"/>
              <a:gd name="T21" fmla="*/ 2147483647 h 1359"/>
              <a:gd name="T22" fmla="*/ 2147483647 w 3629"/>
              <a:gd name="T23" fmla="*/ 2147483647 h 1359"/>
              <a:gd name="T24" fmla="*/ 2147483647 w 3629"/>
              <a:gd name="T25" fmla="*/ 2147483647 h 1359"/>
              <a:gd name="T26" fmla="*/ 2147483647 w 3629"/>
              <a:gd name="T27" fmla="*/ 2147483647 h 1359"/>
              <a:gd name="T28" fmla="*/ 2147483647 w 3629"/>
              <a:gd name="T29" fmla="*/ 2147483647 h 1359"/>
              <a:gd name="T30" fmla="*/ 2147483647 w 3629"/>
              <a:gd name="T31" fmla="*/ 2147483647 h 1359"/>
              <a:gd name="T32" fmla="*/ 2147483647 w 3629"/>
              <a:gd name="T33" fmla="*/ 2147483647 h 1359"/>
              <a:gd name="T34" fmla="*/ 2147483647 w 3629"/>
              <a:gd name="T35" fmla="*/ 2147483647 h 1359"/>
              <a:gd name="T36" fmla="*/ 2147483647 w 3629"/>
              <a:gd name="T37" fmla="*/ 2147483647 h 1359"/>
              <a:gd name="T38" fmla="*/ 2147483647 w 3629"/>
              <a:gd name="T39" fmla="*/ 2147483647 h 1359"/>
              <a:gd name="T40" fmla="*/ 2147483647 w 3629"/>
              <a:gd name="T41" fmla="*/ 2147483647 h 1359"/>
              <a:gd name="T42" fmla="*/ 2147483647 w 3629"/>
              <a:gd name="T43" fmla="*/ 2147483647 h 1359"/>
              <a:gd name="T44" fmla="*/ 2147483647 w 3629"/>
              <a:gd name="T45" fmla="*/ 2147483647 h 1359"/>
              <a:gd name="T46" fmla="*/ 2147483647 w 3629"/>
              <a:gd name="T47" fmla="*/ 2147483647 h 1359"/>
              <a:gd name="T48" fmla="*/ 2147483647 w 3629"/>
              <a:gd name="T49" fmla="*/ 2147483647 h 1359"/>
              <a:gd name="T50" fmla="*/ 2147483647 w 3629"/>
              <a:gd name="T51" fmla="*/ 2147483647 h 1359"/>
              <a:gd name="T52" fmla="*/ 2147483647 w 3629"/>
              <a:gd name="T53" fmla="*/ 2147483647 h 1359"/>
              <a:gd name="T54" fmla="*/ 2147483647 w 3629"/>
              <a:gd name="T55" fmla="*/ 2147483647 h 1359"/>
              <a:gd name="T56" fmla="*/ 2147483647 w 3629"/>
              <a:gd name="T57" fmla="*/ 2147483647 h 1359"/>
              <a:gd name="T58" fmla="*/ 2147483647 w 3629"/>
              <a:gd name="T59" fmla="*/ 2147483647 h 1359"/>
              <a:gd name="T60" fmla="*/ 2147483647 w 3629"/>
              <a:gd name="T61" fmla="*/ 2147483647 h 1359"/>
              <a:gd name="T62" fmla="*/ 2147483647 w 3629"/>
              <a:gd name="T63" fmla="*/ 2147483647 h 1359"/>
              <a:gd name="T64" fmla="*/ 2147483647 w 3629"/>
              <a:gd name="T65" fmla="*/ 2147483647 h 1359"/>
              <a:gd name="T66" fmla="*/ 2147483647 w 3629"/>
              <a:gd name="T67" fmla="*/ 2147483647 h 1359"/>
              <a:gd name="T68" fmla="*/ 2147483647 w 3629"/>
              <a:gd name="T69" fmla="*/ 2147483647 h 1359"/>
              <a:gd name="T70" fmla="*/ 2147483647 w 3629"/>
              <a:gd name="T71" fmla="*/ 2147483647 h 1359"/>
              <a:gd name="T72" fmla="*/ 2147483647 w 3629"/>
              <a:gd name="T73" fmla="*/ 2147483647 h 1359"/>
              <a:gd name="T74" fmla="*/ 2147483647 w 3629"/>
              <a:gd name="T75" fmla="*/ 2147483647 h 1359"/>
              <a:gd name="T76" fmla="*/ 2147483647 w 3629"/>
              <a:gd name="T77" fmla="*/ 2147483647 h 1359"/>
              <a:gd name="T78" fmla="*/ 2147483647 w 3629"/>
              <a:gd name="T79" fmla="*/ 2147483647 h 1359"/>
              <a:gd name="T80" fmla="*/ 2147483647 w 3629"/>
              <a:gd name="T81" fmla="*/ 2147483647 h 1359"/>
              <a:gd name="T82" fmla="*/ 2147483647 w 3629"/>
              <a:gd name="T83" fmla="*/ 2147483647 h 1359"/>
              <a:gd name="T84" fmla="*/ 2147483647 w 3629"/>
              <a:gd name="T85" fmla="*/ 2147483647 h 1359"/>
              <a:gd name="T86" fmla="*/ 2147483647 w 3629"/>
              <a:gd name="T87" fmla="*/ 2147483647 h 1359"/>
              <a:gd name="T88" fmla="*/ 2147483647 w 3629"/>
              <a:gd name="T89" fmla="*/ 2147483647 h 1359"/>
              <a:gd name="T90" fmla="*/ 2147483647 w 3629"/>
              <a:gd name="T91" fmla="*/ 2147483647 h 1359"/>
              <a:gd name="T92" fmla="*/ 2147483647 w 3629"/>
              <a:gd name="T93" fmla="*/ 2147483647 h 1359"/>
              <a:gd name="T94" fmla="*/ 2147483647 w 3629"/>
              <a:gd name="T95" fmla="*/ 2147483647 h 1359"/>
              <a:gd name="T96" fmla="*/ 2147483647 w 3629"/>
              <a:gd name="T97" fmla="*/ 2147483647 h 1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629"/>
              <a:gd name="T148" fmla="*/ 0 h 1359"/>
              <a:gd name="T149" fmla="*/ 3629 w 3629"/>
              <a:gd name="T150" fmla="*/ 1359 h 1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629" h="1359" extrusionOk="0">
                <a:moveTo>
                  <a:pt x="1162" y="182"/>
                </a:moveTo>
                <a:cubicBezTo>
                  <a:pt x="1160" y="218"/>
                  <a:pt x="1150" y="251"/>
                  <a:pt x="1144" y="287"/>
                </a:cubicBezTo>
                <a:cubicBezTo>
                  <a:pt x="1129" y="382"/>
                  <a:pt x="1114" y="478"/>
                  <a:pt x="1102" y="573"/>
                </a:cubicBezTo>
                <a:cubicBezTo>
                  <a:pt x="1086" y="700"/>
                  <a:pt x="1074" y="827"/>
                  <a:pt x="1063" y="955"/>
                </a:cubicBezTo>
                <a:cubicBezTo>
                  <a:pt x="1054" y="1060"/>
                  <a:pt x="1046" y="1165"/>
                  <a:pt x="1038" y="1270"/>
                </a:cubicBezTo>
                <a:cubicBezTo>
                  <a:pt x="1034" y="1326"/>
                  <a:pt x="1022" y="1316"/>
                  <a:pt x="1001" y="1274"/>
                </a:cubicBezTo>
              </a:path>
              <a:path w="3629" h="1359" extrusionOk="0">
                <a:moveTo>
                  <a:pt x="62" y="725"/>
                </a:moveTo>
                <a:cubicBezTo>
                  <a:pt x="27" y="737"/>
                  <a:pt x="21" y="739"/>
                  <a:pt x="0" y="746"/>
                </a:cubicBezTo>
                <a:cubicBezTo>
                  <a:pt x="97" y="692"/>
                  <a:pt x="194" y="640"/>
                  <a:pt x="295" y="593"/>
                </a:cubicBezTo>
                <a:cubicBezTo>
                  <a:pt x="770" y="369"/>
                  <a:pt x="1264" y="178"/>
                  <a:pt x="1774" y="48"/>
                </a:cubicBezTo>
                <a:cubicBezTo>
                  <a:pt x="1852" y="28"/>
                  <a:pt x="1933" y="3"/>
                  <a:pt x="2013" y="2"/>
                </a:cubicBezTo>
                <a:cubicBezTo>
                  <a:pt x="2066" y="1"/>
                  <a:pt x="2040" y="20"/>
                  <a:pt x="2066" y="39"/>
                </a:cubicBezTo>
              </a:path>
              <a:path w="3629" h="1359" extrusionOk="0">
                <a:moveTo>
                  <a:pt x="2495" y="935"/>
                </a:moveTo>
                <a:cubicBezTo>
                  <a:pt x="2520" y="913"/>
                  <a:pt x="2511" y="930"/>
                  <a:pt x="2506" y="959"/>
                </a:cubicBezTo>
                <a:cubicBezTo>
                  <a:pt x="2497" y="1006"/>
                  <a:pt x="2488" y="1053"/>
                  <a:pt x="2481" y="1101"/>
                </a:cubicBezTo>
                <a:cubicBezTo>
                  <a:pt x="2474" y="1152"/>
                  <a:pt x="2469" y="1203"/>
                  <a:pt x="2466" y="1255"/>
                </a:cubicBezTo>
                <a:cubicBezTo>
                  <a:pt x="2465" y="1277"/>
                  <a:pt x="2465" y="1283"/>
                  <a:pt x="2467" y="1297"/>
                </a:cubicBezTo>
                <a:cubicBezTo>
                  <a:pt x="2501" y="1287"/>
                  <a:pt x="2514" y="1262"/>
                  <a:pt x="2536" y="1233"/>
                </a:cubicBezTo>
                <a:cubicBezTo>
                  <a:pt x="2566" y="1193"/>
                  <a:pt x="2595" y="1152"/>
                  <a:pt x="2626" y="1112"/>
                </a:cubicBezTo>
                <a:cubicBezTo>
                  <a:pt x="2641" y="1094"/>
                  <a:pt x="2644" y="1088"/>
                  <a:pt x="2657" y="1080"/>
                </a:cubicBezTo>
                <a:cubicBezTo>
                  <a:pt x="2687" y="1086"/>
                  <a:pt x="2686" y="1105"/>
                  <a:pt x="2692" y="1134"/>
                </a:cubicBezTo>
                <a:cubicBezTo>
                  <a:pt x="2701" y="1178"/>
                  <a:pt x="2701" y="1222"/>
                  <a:pt x="2708" y="1266"/>
                </a:cubicBezTo>
                <a:cubicBezTo>
                  <a:pt x="2712" y="1293"/>
                  <a:pt x="2713" y="1315"/>
                  <a:pt x="2715" y="1341"/>
                </a:cubicBezTo>
              </a:path>
              <a:path w="3629" h="1359" extrusionOk="0">
                <a:moveTo>
                  <a:pt x="2771" y="1088"/>
                </a:moveTo>
                <a:cubicBezTo>
                  <a:pt x="2792" y="1070"/>
                  <a:pt x="2799" y="1065"/>
                  <a:pt x="2821" y="1089"/>
                </a:cubicBezTo>
                <a:cubicBezTo>
                  <a:pt x="2845" y="1114"/>
                  <a:pt x="2862" y="1149"/>
                  <a:pt x="2883" y="1176"/>
                </a:cubicBezTo>
                <a:cubicBezTo>
                  <a:pt x="2901" y="1200"/>
                  <a:pt x="2922" y="1225"/>
                  <a:pt x="2947" y="1241"/>
                </a:cubicBezTo>
                <a:cubicBezTo>
                  <a:pt x="2957" y="1246"/>
                  <a:pt x="2960" y="1248"/>
                  <a:pt x="2967" y="1244"/>
                </a:cubicBezTo>
                <a:cubicBezTo>
                  <a:pt x="2963" y="1219"/>
                  <a:pt x="2953" y="1203"/>
                  <a:pt x="2928" y="1190"/>
                </a:cubicBezTo>
                <a:cubicBezTo>
                  <a:pt x="2900" y="1176"/>
                  <a:pt x="2867" y="1178"/>
                  <a:pt x="2841" y="1195"/>
                </a:cubicBezTo>
                <a:cubicBezTo>
                  <a:pt x="2810" y="1215"/>
                  <a:pt x="2794" y="1250"/>
                  <a:pt x="2797" y="1286"/>
                </a:cubicBezTo>
                <a:cubicBezTo>
                  <a:pt x="2800" y="1319"/>
                  <a:pt x="2824" y="1352"/>
                  <a:pt x="2858" y="1358"/>
                </a:cubicBezTo>
                <a:cubicBezTo>
                  <a:pt x="2905" y="1366"/>
                  <a:pt x="2944" y="1344"/>
                  <a:pt x="2973" y="1311"/>
                </a:cubicBezTo>
                <a:cubicBezTo>
                  <a:pt x="2980" y="1301"/>
                  <a:pt x="2988" y="1292"/>
                  <a:pt x="2995" y="1282"/>
                </a:cubicBezTo>
              </a:path>
              <a:path w="3629" h="1359" extrusionOk="0">
                <a:moveTo>
                  <a:pt x="3066" y="702"/>
                </a:moveTo>
                <a:cubicBezTo>
                  <a:pt x="3082" y="767"/>
                  <a:pt x="3084" y="827"/>
                  <a:pt x="3082" y="894"/>
                </a:cubicBezTo>
                <a:cubicBezTo>
                  <a:pt x="3080" y="984"/>
                  <a:pt x="3067" y="1074"/>
                  <a:pt x="3059" y="1164"/>
                </a:cubicBezTo>
                <a:cubicBezTo>
                  <a:pt x="3058" y="1188"/>
                  <a:pt x="3058" y="1195"/>
                  <a:pt x="3059" y="1210"/>
                </a:cubicBezTo>
              </a:path>
              <a:path w="3629" h="1359" extrusionOk="0">
                <a:moveTo>
                  <a:pt x="3288" y="746"/>
                </a:moveTo>
                <a:cubicBezTo>
                  <a:pt x="3294" y="817"/>
                  <a:pt x="3292" y="887"/>
                  <a:pt x="3293" y="958"/>
                </a:cubicBezTo>
                <a:cubicBezTo>
                  <a:pt x="3294" y="1038"/>
                  <a:pt x="3291" y="1119"/>
                  <a:pt x="3291" y="1199"/>
                </a:cubicBezTo>
                <a:cubicBezTo>
                  <a:pt x="3291" y="1211"/>
                  <a:pt x="3291" y="1222"/>
                  <a:pt x="3291" y="1234"/>
                </a:cubicBezTo>
              </a:path>
              <a:path w="3629" h="1359" extrusionOk="0">
                <a:moveTo>
                  <a:pt x="3239" y="1079"/>
                </a:moveTo>
                <a:cubicBezTo>
                  <a:pt x="3232" y="1056"/>
                  <a:pt x="3228" y="1047"/>
                  <a:pt x="3231" y="1024"/>
                </a:cubicBezTo>
                <a:cubicBezTo>
                  <a:pt x="3255" y="1028"/>
                  <a:pt x="3282" y="1038"/>
                  <a:pt x="3306" y="1038"/>
                </a:cubicBezTo>
                <a:cubicBezTo>
                  <a:pt x="3352" y="1038"/>
                  <a:pt x="3383" y="1010"/>
                  <a:pt x="3416" y="983"/>
                </a:cubicBezTo>
              </a:path>
              <a:path w="3629" h="1359" extrusionOk="0">
                <a:moveTo>
                  <a:pt x="3602" y="624"/>
                </a:moveTo>
                <a:cubicBezTo>
                  <a:pt x="3624" y="706"/>
                  <a:pt x="3631" y="751"/>
                  <a:pt x="3602" y="833"/>
                </a:cubicBezTo>
                <a:cubicBezTo>
                  <a:pt x="3584" y="876"/>
                  <a:pt x="3578" y="890"/>
                  <a:pt x="3571" y="9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2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0000" y="6130925"/>
            <a:ext cx="247650" cy="315913"/>
          </a:xfrm>
          <a:custGeom>
            <a:avLst/>
            <a:gdLst>
              <a:gd name="T0" fmla="*/ 2147483647 w 688"/>
              <a:gd name="T1" fmla="*/ 2147483647 h 879"/>
              <a:gd name="T2" fmla="*/ 2147483647 w 688"/>
              <a:gd name="T3" fmla="*/ 2147483647 h 879"/>
              <a:gd name="T4" fmla="*/ 2147483647 w 688"/>
              <a:gd name="T5" fmla="*/ 2147483647 h 879"/>
              <a:gd name="T6" fmla="*/ 2147483647 w 688"/>
              <a:gd name="T7" fmla="*/ 2147483647 h 879"/>
              <a:gd name="T8" fmla="*/ 2147483647 w 688"/>
              <a:gd name="T9" fmla="*/ 2147483647 h 879"/>
              <a:gd name="T10" fmla="*/ 0 w 688"/>
              <a:gd name="T11" fmla="*/ 2147483647 h 879"/>
              <a:gd name="T12" fmla="*/ 2147483647 w 688"/>
              <a:gd name="T13" fmla="*/ 2147483647 h 879"/>
              <a:gd name="T14" fmla="*/ 2147483647 w 688"/>
              <a:gd name="T15" fmla="*/ 2147483647 h 879"/>
              <a:gd name="T16" fmla="*/ 2147483647 w 688"/>
              <a:gd name="T17" fmla="*/ 2147483647 h 879"/>
              <a:gd name="T18" fmla="*/ 2147483647 w 688"/>
              <a:gd name="T19" fmla="*/ 2147483647 h 879"/>
              <a:gd name="T20" fmla="*/ 2147483647 w 688"/>
              <a:gd name="T21" fmla="*/ 2147483647 h 879"/>
              <a:gd name="T22" fmla="*/ 2147483647 w 688"/>
              <a:gd name="T23" fmla="*/ 2147483647 h 879"/>
              <a:gd name="T24" fmla="*/ 2147483647 w 688"/>
              <a:gd name="T25" fmla="*/ 2147483647 h 879"/>
              <a:gd name="T26" fmla="*/ 2147483647 w 688"/>
              <a:gd name="T27" fmla="*/ 2147483647 h 879"/>
              <a:gd name="T28" fmla="*/ 2147483647 w 688"/>
              <a:gd name="T29" fmla="*/ 2147483647 h 879"/>
              <a:gd name="T30" fmla="*/ 2147483647 w 688"/>
              <a:gd name="T31" fmla="*/ 2147483647 h 879"/>
              <a:gd name="T32" fmla="*/ 2147483647 w 688"/>
              <a:gd name="T33" fmla="*/ 2147483647 h 8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88"/>
              <a:gd name="T52" fmla="*/ 0 h 879"/>
              <a:gd name="T53" fmla="*/ 688 w 688"/>
              <a:gd name="T54" fmla="*/ 879 h 87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88" h="879" extrusionOk="0">
                <a:moveTo>
                  <a:pt x="117" y="195"/>
                </a:moveTo>
                <a:cubicBezTo>
                  <a:pt x="103" y="213"/>
                  <a:pt x="96" y="218"/>
                  <a:pt x="89" y="251"/>
                </a:cubicBezTo>
                <a:cubicBezTo>
                  <a:pt x="61" y="386"/>
                  <a:pt x="84" y="530"/>
                  <a:pt x="106" y="664"/>
                </a:cubicBezTo>
                <a:cubicBezTo>
                  <a:pt x="118" y="737"/>
                  <a:pt x="137" y="807"/>
                  <a:pt x="156" y="878"/>
                </a:cubicBezTo>
                <a:cubicBezTo>
                  <a:pt x="151" y="843"/>
                  <a:pt x="142" y="810"/>
                  <a:pt x="132" y="775"/>
                </a:cubicBezTo>
                <a:cubicBezTo>
                  <a:pt x="81" y="596"/>
                  <a:pt x="-9" y="385"/>
                  <a:pt x="0" y="196"/>
                </a:cubicBezTo>
                <a:cubicBezTo>
                  <a:pt x="2" y="149"/>
                  <a:pt x="23" y="117"/>
                  <a:pt x="64" y="96"/>
                </a:cubicBezTo>
                <a:cubicBezTo>
                  <a:pt x="118" y="68"/>
                  <a:pt x="177" y="64"/>
                  <a:pt x="236" y="57"/>
                </a:cubicBezTo>
                <a:cubicBezTo>
                  <a:pt x="343" y="45"/>
                  <a:pt x="451" y="35"/>
                  <a:pt x="558" y="23"/>
                </a:cubicBezTo>
                <a:cubicBezTo>
                  <a:pt x="601" y="18"/>
                  <a:pt x="644" y="7"/>
                  <a:pt x="687" y="0"/>
                </a:cubicBezTo>
              </a:path>
              <a:path w="688" h="879" extrusionOk="0">
                <a:moveTo>
                  <a:pt x="239" y="335"/>
                </a:moveTo>
                <a:cubicBezTo>
                  <a:pt x="252" y="352"/>
                  <a:pt x="265" y="356"/>
                  <a:pt x="286" y="363"/>
                </a:cubicBezTo>
                <a:cubicBezTo>
                  <a:pt x="319" y="374"/>
                  <a:pt x="356" y="379"/>
                  <a:pt x="390" y="382"/>
                </a:cubicBezTo>
                <a:cubicBezTo>
                  <a:pt x="441" y="387"/>
                  <a:pt x="493" y="386"/>
                  <a:pt x="544" y="388"/>
                </a:cubicBezTo>
                <a:cubicBezTo>
                  <a:pt x="578" y="389"/>
                  <a:pt x="618" y="390"/>
                  <a:pt x="651" y="399"/>
                </a:cubicBezTo>
                <a:cubicBezTo>
                  <a:pt x="665" y="403"/>
                  <a:pt x="684" y="410"/>
                  <a:pt x="678" y="427"/>
                </a:cubicBezTo>
                <a:cubicBezTo>
                  <a:pt x="676" y="431"/>
                  <a:pt x="673" y="435"/>
                  <a:pt x="671" y="43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6" name="Picture 4" descr="Screen shot 2011-12-01 at 1.15.30 AM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13" t="30705" r="23080" b="34676"/>
          <a:stretch/>
        </p:blipFill>
        <p:spPr bwMode="auto">
          <a:xfrm>
            <a:off x="903288" y="2057400"/>
            <a:ext cx="7265987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4" name="Text Box 6"/>
          <p:cNvSpPr txBox="1">
            <a:spLocks noChangeArrowheads="1"/>
          </p:cNvSpPr>
          <p:nvPr/>
        </p:nvSpPr>
        <p:spPr bwMode="auto">
          <a:xfrm>
            <a:off x="228600" y="3048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600">
                <a:latin typeface="Cambria" panose="02040503050406030204" pitchFamily="18" charset="0"/>
              </a:rPr>
              <a:t>FSMs can't </a:t>
            </a:r>
            <a:r>
              <a:rPr lang="en-US" altLang="en-US" sz="3600" b="1" i="1">
                <a:latin typeface="Cambria" panose="02040503050406030204" pitchFamily="18" charset="0"/>
              </a:rPr>
              <a:t>count</a:t>
            </a:r>
            <a:r>
              <a:rPr lang="en-US" altLang="en-US" sz="3600">
                <a:latin typeface="Cambria" panose="02040503050406030204" pitchFamily="18" charset="0"/>
              </a:rPr>
              <a:t>...</a:t>
            </a:r>
          </a:p>
        </p:txBody>
      </p:sp>
      <p:sp>
        <p:nvSpPr>
          <p:cNvPr id="49155" name="Text Box 6"/>
          <p:cNvSpPr txBox="1">
            <a:spLocks noChangeArrowheads="1"/>
          </p:cNvSpPr>
          <p:nvPr/>
        </p:nvSpPr>
        <p:spPr bwMode="auto">
          <a:xfrm>
            <a:off x="533400" y="12192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b="1" i="1" dirty="0">
                <a:solidFill>
                  <a:srgbClr val="008000"/>
                </a:solidFill>
                <a:latin typeface="Cambria" panose="02040503050406030204" pitchFamily="18" charset="0"/>
              </a:rPr>
              <a:t>So, let's build a better machine!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288673" y="5562600"/>
            <a:ext cx="6781800" cy="1107996"/>
            <a:chOff x="1288673" y="5674022"/>
            <a:chExt cx="6781800" cy="1107996"/>
          </a:xfrm>
        </p:grpSpPr>
        <p:sp>
          <p:nvSpPr>
            <p:cNvPr id="2" name="Rounded Rectangle 1"/>
            <p:cNvSpPr/>
            <p:nvPr/>
          </p:nvSpPr>
          <p:spPr>
            <a:xfrm>
              <a:off x="1981200" y="5674022"/>
              <a:ext cx="3429000" cy="650578"/>
            </a:xfrm>
            <a:prstGeom prst="roundRect">
              <a:avLst/>
            </a:prstGeom>
            <a:solidFill>
              <a:srgbClr val="CCFF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57" name="Text Box 6"/>
            <p:cNvSpPr txBox="1">
              <a:spLocks noChangeArrowheads="1"/>
            </p:cNvSpPr>
            <p:nvPr/>
          </p:nvSpPr>
          <p:spPr bwMode="auto">
            <a:xfrm>
              <a:off x="1288673" y="5674022"/>
              <a:ext cx="6781800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3600" b="1" i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Turing Machine  </a:t>
              </a:r>
              <a:r>
                <a:rPr lang="en-US" altLang="en-US" sz="3600" i="1" dirty="0" smtClean="0">
                  <a:latin typeface="Cambria" panose="02040503050406030204" pitchFamily="18" charset="0"/>
                </a:rPr>
                <a:t>~  Python </a:t>
              </a:r>
            </a:p>
            <a:p>
              <a:pPr algn="ctr" eaLnBrk="1" hangingPunct="1"/>
              <a:endParaRPr lang="en-US" altLang="en-US" sz="1050" i="1" dirty="0" smtClean="0">
                <a:latin typeface="Cambria" panose="02040503050406030204" pitchFamily="18" charset="0"/>
              </a:endParaRPr>
            </a:p>
            <a:p>
              <a:pPr algn="ctr" eaLnBrk="1" hangingPunct="1"/>
              <a:r>
                <a:rPr lang="en-US" altLang="en-US" sz="1800" i="1" dirty="0" smtClean="0">
                  <a:latin typeface="Cambria" panose="02040503050406030204" pitchFamily="18" charset="0"/>
                </a:rPr>
                <a:t>(or </a:t>
              </a:r>
              <a:r>
                <a:rPr lang="en-US" altLang="en-US" sz="1800" i="1" u="sng" dirty="0" smtClean="0">
                  <a:latin typeface="Cambria" panose="02040503050406030204" pitchFamily="18" charset="0"/>
                </a:rPr>
                <a:t>any</a:t>
              </a:r>
              <a:r>
                <a:rPr lang="en-US" altLang="en-US" sz="1800" i="1" dirty="0" smtClean="0">
                  <a:latin typeface="Cambria" panose="02040503050406030204" pitchFamily="18" charset="0"/>
                </a:rPr>
                <a:t> </a:t>
              </a:r>
              <a:r>
                <a:rPr lang="en-US" altLang="en-US" sz="1800" i="1" dirty="0" err="1" smtClean="0">
                  <a:latin typeface="Cambria" panose="02040503050406030204" pitchFamily="18" charset="0"/>
                </a:rPr>
                <a:t>sw</a:t>
              </a:r>
              <a:r>
                <a:rPr lang="en-US" altLang="en-US" sz="1800" i="1" dirty="0" smtClean="0">
                  <a:latin typeface="Cambria" panose="02040503050406030204" pitchFamily="18" charset="0"/>
                </a:rPr>
                <a:t>/</a:t>
              </a:r>
              <a:r>
                <a:rPr lang="en-US" altLang="en-US" sz="1800" i="1" dirty="0" err="1" smtClean="0">
                  <a:latin typeface="Cambria" panose="02040503050406030204" pitchFamily="18" charset="0"/>
                </a:rPr>
                <a:t>hw</a:t>
              </a:r>
              <a:r>
                <a:rPr lang="en-US" altLang="en-US" sz="1800" i="1" dirty="0" smtClean="0">
                  <a:latin typeface="Cambria" panose="02040503050406030204" pitchFamily="18" charset="0"/>
                </a:rPr>
                <a:t> computation at all!)</a:t>
              </a:r>
              <a:endParaRPr lang="en-US" altLang="en-US" sz="1800" i="1" dirty="0">
                <a:latin typeface="Cambria" panose="02040503050406030204" pitchFamily="18" charset="0"/>
              </a:endParaRPr>
            </a:p>
          </p:txBody>
        </p:sp>
      </p:grpSp>
      <p:grpSp>
        <p:nvGrpSpPr>
          <p:cNvPr id="49158" name="Group 81"/>
          <p:cNvGrpSpPr>
            <a:grpSpLocks/>
          </p:cNvGrpSpPr>
          <p:nvPr/>
        </p:nvGrpSpPr>
        <p:grpSpPr bwMode="auto">
          <a:xfrm>
            <a:off x="8377095" y="4556520"/>
            <a:ext cx="517525" cy="652790"/>
            <a:chOff x="2928" y="1051"/>
            <a:chExt cx="840" cy="957"/>
          </a:xfrm>
        </p:grpSpPr>
        <p:sp>
          <p:nvSpPr>
            <p:cNvPr id="49160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61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2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3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4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5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6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7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8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9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33400" y="1865313"/>
            <a:ext cx="7223658" cy="4328162"/>
            <a:chOff x="533400" y="1865313"/>
            <a:chExt cx="7223658" cy="4328162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4"/>
            <a:srcRect l="3557" t="25047" r="41649" b="20511"/>
            <a:stretch/>
          </p:blipFill>
          <p:spPr>
            <a:xfrm>
              <a:off x="609600" y="1905000"/>
              <a:ext cx="7147458" cy="4288475"/>
            </a:xfrm>
            <a:prstGeom prst="rect">
              <a:avLst/>
            </a:prstGeom>
          </p:spPr>
        </p:pic>
        <p:sp>
          <p:nvSpPr>
            <p:cNvPr id="5" name="Rectangle 4"/>
            <p:cNvSpPr/>
            <p:nvPr/>
          </p:nvSpPr>
          <p:spPr>
            <a:xfrm>
              <a:off x="533400" y="1865313"/>
              <a:ext cx="369888" cy="72548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159" name="Text Box 96"/>
          <p:cNvSpPr txBox="1">
            <a:spLocks noChangeArrowheads="1"/>
          </p:cNvSpPr>
          <p:nvPr/>
        </p:nvSpPr>
        <p:spPr bwMode="auto">
          <a:xfrm>
            <a:off x="6140451" y="4353580"/>
            <a:ext cx="2241550" cy="52322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400" dirty="0">
                <a:solidFill>
                  <a:srgbClr val="008000"/>
                </a:solidFill>
                <a:latin typeface="Comic Sans MS" pitchFamily="66" charset="0"/>
              </a:rPr>
              <a:t>Shiny</a:t>
            </a:r>
            <a:r>
              <a:rPr lang="en-US" altLang="en-US" sz="1400" dirty="0" smtClean="0">
                <a:solidFill>
                  <a:srgbClr val="008000"/>
                </a:solidFill>
                <a:latin typeface="Comic Sans MS" pitchFamily="66" charset="0"/>
              </a:rPr>
              <a:t>!</a:t>
            </a:r>
          </a:p>
          <a:p>
            <a:pPr algn="r" eaLnBrk="1" hangingPunct="1"/>
            <a:r>
              <a:rPr lang="en-US" altLang="en-US" sz="1400" dirty="0" smtClean="0">
                <a:solidFill>
                  <a:srgbClr val="008000"/>
                </a:solidFill>
                <a:latin typeface="Comic Sans MS" pitchFamily="66" charset="0"/>
              </a:rPr>
              <a:t>Finite-State-Machine-y!</a:t>
            </a:r>
            <a:endParaRPr lang="en-US" altLang="en-US" sz="1400" dirty="0">
              <a:solidFill>
                <a:srgbClr val="008000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9934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934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99331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</a:rPr>
              <a:t> exists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99332" name="Rectangle 17"/>
          <p:cNvSpPr>
            <a:spLocks noChangeArrowheads="1"/>
          </p:cNvSpPr>
          <p:nvPr/>
        </p:nvSpPr>
        <p:spPr bwMode="auto">
          <a:xfrm>
            <a:off x="341313" y="5762625"/>
            <a:ext cx="27162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>
                <a:solidFill>
                  <a:srgbClr val="000AF9"/>
                </a:solidFill>
              </a:rPr>
              <a:t> </a:t>
            </a:r>
            <a:r>
              <a:rPr lang="en-US" altLang="en-US">
                <a:solidFill>
                  <a:srgbClr val="000000"/>
                </a:solidFill>
              </a:rPr>
              <a:t>checks for infinite loops.</a:t>
            </a:r>
          </a:p>
        </p:txBody>
      </p:sp>
      <p:sp>
        <p:nvSpPr>
          <p:cNvPr id="99333" name="Text Box 19"/>
          <p:cNvSpPr txBox="1">
            <a:spLocks noChangeArrowheads="1"/>
          </p:cNvSpPr>
          <p:nvPr/>
        </p:nvSpPr>
        <p:spPr bwMode="auto">
          <a:xfrm>
            <a:off x="5367338" y="23114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</a:rPr>
              <a:t>We show that this results in a contradiction…</a:t>
            </a:r>
          </a:p>
        </p:txBody>
      </p:sp>
      <p:sp>
        <p:nvSpPr>
          <p:cNvPr id="99334" name="Text Box 20"/>
          <p:cNvSpPr txBox="1">
            <a:spLocks noChangeArrowheads="1"/>
          </p:cNvSpPr>
          <p:nvPr/>
        </p:nvSpPr>
        <p:spPr bwMode="auto">
          <a:xfrm>
            <a:off x="5367338" y="3708400"/>
            <a:ext cx="33194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</a:rPr>
              <a:t>Thus, the presumption "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>
                <a:solidFill>
                  <a:srgbClr val="000AF9"/>
                </a:solidFill>
              </a:rPr>
              <a:t> </a:t>
            </a:r>
            <a:r>
              <a:rPr lang="en-US" altLang="en-US">
                <a:solidFill>
                  <a:srgbClr val="000000"/>
                </a:solidFill>
              </a:rPr>
              <a:t>exists</a:t>
            </a:r>
            <a:r>
              <a:rPr lang="en-US" altLang="en-US">
                <a:solidFill>
                  <a:srgbClr val="8E0103"/>
                </a:solidFill>
              </a:rPr>
              <a:t>" is </a:t>
            </a:r>
            <a:r>
              <a:rPr lang="en-US" altLang="en-US" i="1">
                <a:solidFill>
                  <a:srgbClr val="8E0103"/>
                </a:solidFill>
              </a:rPr>
              <a:t>false</a:t>
            </a:r>
            <a:r>
              <a:rPr lang="en-US" altLang="en-US">
                <a:solidFill>
                  <a:srgbClr val="8E0103"/>
                </a:solidFill>
              </a:rPr>
              <a:t>.</a:t>
            </a:r>
          </a:p>
        </p:txBody>
      </p:sp>
      <p:sp>
        <p:nvSpPr>
          <p:cNvPr id="99335" name="Text Box 21"/>
          <p:cNvSpPr txBox="1">
            <a:spLocks noChangeArrowheads="1"/>
          </p:cNvSpPr>
          <p:nvPr/>
        </p:nvSpPr>
        <p:spPr bwMode="auto">
          <a:xfrm>
            <a:off x="5367338" y="5105400"/>
            <a:ext cx="3319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</a:rPr>
              <a:t>So,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>
                <a:solidFill>
                  <a:srgbClr val="000AF9"/>
                </a:solidFill>
              </a:rPr>
              <a:t> </a:t>
            </a:r>
            <a:r>
              <a:rPr lang="en-US" altLang="en-US">
                <a:solidFill>
                  <a:srgbClr val="8E0103"/>
                </a:solidFill>
              </a:rPr>
              <a:t>can not exist. </a:t>
            </a:r>
          </a:p>
        </p:txBody>
      </p:sp>
      <p:sp>
        <p:nvSpPr>
          <p:cNvPr id="99336" name="Line 22"/>
          <p:cNvSpPr>
            <a:spLocks noChangeShapeType="1"/>
          </p:cNvSpPr>
          <p:nvPr/>
        </p:nvSpPr>
        <p:spPr bwMode="auto">
          <a:xfrm>
            <a:off x="6926263" y="3192463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7" name="Line 23"/>
          <p:cNvSpPr>
            <a:spLocks noChangeShapeType="1"/>
          </p:cNvSpPr>
          <p:nvPr/>
        </p:nvSpPr>
        <p:spPr bwMode="auto">
          <a:xfrm>
            <a:off x="6935788" y="4584700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8" name="Rectangle 24"/>
          <p:cNvSpPr>
            <a:spLocks noChangeArrowheads="1"/>
          </p:cNvSpPr>
          <p:nvPr/>
        </p:nvSpPr>
        <p:spPr bwMode="auto">
          <a:xfrm>
            <a:off x="2971800" y="6019800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AF9"/>
                </a:solidFill>
              </a:rPr>
              <a:t>in finite time</a:t>
            </a:r>
          </a:p>
        </p:txBody>
      </p:sp>
      <p:sp>
        <p:nvSpPr>
          <p:cNvPr id="99339" name="Line 13"/>
          <p:cNvSpPr>
            <a:spLocks noChangeShapeType="1"/>
          </p:cNvSpPr>
          <p:nvPr/>
        </p:nvSpPr>
        <p:spPr bwMode="auto">
          <a:xfrm>
            <a:off x="2057400" y="22860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0" name="Line 14"/>
          <p:cNvSpPr>
            <a:spLocks noChangeShapeType="1"/>
          </p:cNvSpPr>
          <p:nvPr/>
        </p:nvSpPr>
        <p:spPr bwMode="auto">
          <a:xfrm flipH="1">
            <a:off x="2935288" y="2362200"/>
            <a:ext cx="341312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15"/>
          <p:cNvSpPr>
            <a:spLocks noChangeArrowheads="1"/>
          </p:cNvSpPr>
          <p:nvPr/>
        </p:nvSpPr>
        <p:spPr bwMode="auto">
          <a:xfrm>
            <a:off x="1371600" y="17526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99342" name="Rectangle 16"/>
          <p:cNvSpPr>
            <a:spLocks noChangeArrowheads="1"/>
          </p:cNvSpPr>
          <p:nvPr/>
        </p:nvSpPr>
        <p:spPr bwMode="auto">
          <a:xfrm>
            <a:off x="2819400" y="1752600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99343" name="Rectangle 9"/>
          <p:cNvSpPr>
            <a:spLocks noChangeArrowheads="1"/>
          </p:cNvSpPr>
          <p:nvPr/>
        </p:nvSpPr>
        <p:spPr bwMode="auto">
          <a:xfrm>
            <a:off x="304800" y="2862263"/>
            <a:ext cx="4554538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f, inp ):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f(inp) </a:t>
            </a:r>
            <a:r>
              <a:rPr lang="en-US" altLang="en-US" b="1">
                <a:solidFill>
                  <a:srgbClr val="A6A6A6"/>
                </a:solidFill>
                <a:latin typeface="Calibri" pitchFamily="34" charset="0"/>
              </a:rPr>
              <a:t>halts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b="1">
                <a:solidFill>
                  <a:srgbClr val="7030A0"/>
                </a:solidFill>
                <a:latin typeface="Courier New" pitchFamily="49" charset="0"/>
              </a:rPr>
              <a:t>True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b="1">
                <a:solidFill>
                  <a:srgbClr val="7030A0"/>
                </a:solidFill>
                <a:latin typeface="Courier New" pitchFamily="49" charset="0"/>
              </a:rPr>
              <a:t>False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0039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039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0355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We build a new function, </a:t>
            </a:r>
            <a:r>
              <a:rPr lang="en-US" altLang="en-US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endParaRPr lang="en-US" altLang="en-US">
              <a:solidFill>
                <a:srgbClr val="8E0103"/>
              </a:solidFill>
            </a:endParaRPr>
          </a:p>
        </p:txBody>
      </p:sp>
      <p:sp>
        <p:nvSpPr>
          <p:cNvPr id="100356" name="Rectangle 7"/>
          <p:cNvSpPr>
            <a:spLocks noChangeArrowheads="1"/>
          </p:cNvSpPr>
          <p:nvPr/>
        </p:nvSpPr>
        <p:spPr bwMode="auto">
          <a:xfrm>
            <a:off x="457200" y="3500438"/>
            <a:ext cx="394493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/>
            <a:r>
              <a:rPr lang="en-US" altLang="en-US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00357" name="Rectangle 12"/>
          <p:cNvSpPr>
            <a:spLocks noChangeArrowheads="1"/>
          </p:cNvSpPr>
          <p:nvPr/>
        </p:nvSpPr>
        <p:spPr bwMode="auto">
          <a:xfrm>
            <a:off x="228600" y="1763713"/>
            <a:ext cx="40386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</a:rPr>
              <a:t> </a:t>
            </a:r>
            <a:r>
              <a:rPr lang="en-US" altLang="en-US" sz="1500">
                <a:solidFill>
                  <a:srgbClr val="000000"/>
                </a:solidFill>
              </a:rPr>
              <a:t>takes only one input, a function.</a:t>
            </a:r>
          </a:p>
        </p:txBody>
      </p:sp>
      <p:grpSp>
        <p:nvGrpSpPr>
          <p:cNvPr id="100358" name="Group 20"/>
          <p:cNvGrpSpPr>
            <a:grpSpLocks/>
          </p:cNvGrpSpPr>
          <p:nvPr/>
        </p:nvGrpSpPr>
        <p:grpSpPr bwMode="auto">
          <a:xfrm>
            <a:off x="130175" y="6376988"/>
            <a:ext cx="303213" cy="333375"/>
            <a:chOff x="2928" y="1051"/>
            <a:chExt cx="840" cy="957"/>
          </a:xfrm>
        </p:grpSpPr>
        <p:sp>
          <p:nvSpPr>
            <p:cNvPr id="100377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78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0379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0380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0381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0382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0383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0384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0385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0386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87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88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389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0359" name="Text Box 34"/>
          <p:cNvSpPr txBox="1">
            <a:spLocks noChangeArrowheads="1"/>
          </p:cNvSpPr>
          <p:nvPr/>
        </p:nvSpPr>
        <p:spPr bwMode="auto">
          <a:xfrm>
            <a:off x="381000" y="6324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00360" name="Line 13"/>
          <p:cNvSpPr>
            <a:spLocks noChangeShapeType="1"/>
          </p:cNvSpPr>
          <p:nvPr/>
        </p:nvSpPr>
        <p:spPr bwMode="auto">
          <a:xfrm>
            <a:off x="2381250" y="30480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61" name="Rectangle 15"/>
          <p:cNvSpPr>
            <a:spLocks noChangeArrowheads="1"/>
          </p:cNvSpPr>
          <p:nvPr/>
        </p:nvSpPr>
        <p:spPr bwMode="auto">
          <a:xfrm>
            <a:off x="1695450" y="25146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00362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</a:rPr>
              <a:t> exists</a:t>
            </a:r>
            <a:endParaRPr lang="en-US" altLang="en-US" sz="3600">
              <a:solidFill>
                <a:srgbClr val="000000"/>
              </a:solidFill>
            </a:endParaRPr>
          </a:p>
        </p:txBody>
      </p:sp>
      <p:sp>
        <p:nvSpPr>
          <p:cNvPr id="100363" name="Rectangle 12"/>
          <p:cNvSpPr>
            <a:spLocks noChangeArrowheads="1"/>
          </p:cNvSpPr>
          <p:nvPr/>
        </p:nvSpPr>
        <p:spPr bwMode="auto">
          <a:xfrm>
            <a:off x="5105400" y="1752600"/>
            <a:ext cx="2895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000"/>
                </a:solidFill>
              </a:rPr>
              <a:t>Does the following call </a:t>
            </a:r>
            <a:r>
              <a:rPr lang="en-US" altLang="en-US" sz="1800" b="1" i="1">
                <a:solidFill>
                  <a:srgbClr val="000000"/>
                </a:solidFill>
              </a:rPr>
              <a:t>halt</a:t>
            </a:r>
            <a:r>
              <a:rPr lang="en-US" altLang="en-US" sz="1800">
                <a:solidFill>
                  <a:srgbClr val="000000"/>
                </a:solidFill>
              </a:rPr>
              <a:t> or does it </a:t>
            </a:r>
            <a:r>
              <a:rPr lang="en-US" altLang="en-US" sz="1800" b="1" i="1">
                <a:solidFill>
                  <a:srgbClr val="000000"/>
                </a:solidFill>
              </a:rPr>
              <a:t>run forever</a:t>
            </a:r>
            <a:r>
              <a:rPr lang="en-US" altLang="en-US" sz="1800">
                <a:solidFill>
                  <a:srgbClr val="000000"/>
                </a:solidFill>
              </a:rPr>
              <a:t>?</a:t>
            </a:r>
          </a:p>
        </p:txBody>
      </p:sp>
      <p:sp>
        <p:nvSpPr>
          <p:cNvPr id="100364" name="Rectangle 31"/>
          <p:cNvSpPr>
            <a:spLocks noChangeArrowheads="1"/>
          </p:cNvSpPr>
          <p:nvPr/>
        </p:nvSpPr>
        <p:spPr bwMode="auto">
          <a:xfrm>
            <a:off x="5257800" y="2509838"/>
            <a:ext cx="27701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 cant  )</a:t>
            </a:r>
            <a:endParaRPr lang="en-US" altLang="en-US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00365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54938" y="3592513"/>
            <a:ext cx="4762" cy="11112"/>
          </a:xfrm>
          <a:custGeom>
            <a:avLst/>
            <a:gdLst>
              <a:gd name="T0" fmla="*/ 2147483647 w 12"/>
              <a:gd name="T1" fmla="*/ 2147483647 h 33"/>
              <a:gd name="T2" fmla="*/ 2147483647 w 12"/>
              <a:gd name="T3" fmla="*/ 2147483647 h 33"/>
              <a:gd name="T4" fmla="*/ 0 60000 65536"/>
              <a:gd name="T5" fmla="*/ 0 60000 65536"/>
              <a:gd name="T6" fmla="*/ 0 w 12"/>
              <a:gd name="T7" fmla="*/ 0 h 33"/>
              <a:gd name="T8" fmla="*/ 12 w 12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" h="33" extrusionOk="0">
                <a:moveTo>
                  <a:pt x="11" y="13"/>
                </a:moveTo>
                <a:cubicBezTo>
                  <a:pt x="-8" y="58"/>
                  <a:pt x="4" y="10"/>
                  <a:pt x="8" y="0"/>
                </a:cubicBezTo>
              </a:path>
            </a:pathLst>
          </a:custGeom>
          <a:noFill/>
          <a:ln w="19050" cap="rnd">
            <a:solidFill>
              <a:srgbClr val="9DBB6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6" name="Ink 2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533900" y="2752725"/>
            <a:ext cx="1368425" cy="444500"/>
          </a:xfrm>
          <a:custGeom>
            <a:avLst/>
            <a:gdLst>
              <a:gd name="T0" fmla="*/ 2147483647 w 3801"/>
              <a:gd name="T1" fmla="*/ 2147483647 h 1234"/>
              <a:gd name="T2" fmla="*/ 0 w 3801"/>
              <a:gd name="T3" fmla="*/ 2147483647 h 1234"/>
              <a:gd name="T4" fmla="*/ 2147483647 w 3801"/>
              <a:gd name="T5" fmla="*/ 2147483647 h 1234"/>
              <a:gd name="T6" fmla="*/ 2147483647 w 3801"/>
              <a:gd name="T7" fmla="*/ 2147483647 h 1234"/>
              <a:gd name="T8" fmla="*/ 2147483647 w 3801"/>
              <a:gd name="T9" fmla="*/ 2147483647 h 1234"/>
              <a:gd name="T10" fmla="*/ 2147483647 w 3801"/>
              <a:gd name="T11" fmla="*/ 2147483647 h 1234"/>
              <a:gd name="T12" fmla="*/ 2147483647 w 3801"/>
              <a:gd name="T13" fmla="*/ 2147483647 h 1234"/>
              <a:gd name="T14" fmla="*/ 2147483647 w 3801"/>
              <a:gd name="T15" fmla="*/ 2147483647 h 1234"/>
              <a:gd name="T16" fmla="*/ 2147483647 w 3801"/>
              <a:gd name="T17" fmla="*/ 2147483647 h 1234"/>
              <a:gd name="T18" fmla="*/ 2147483647 w 3801"/>
              <a:gd name="T19" fmla="*/ 2147483647 h 1234"/>
              <a:gd name="T20" fmla="*/ 2147483647 w 3801"/>
              <a:gd name="T21" fmla="*/ 2147483647 h 1234"/>
              <a:gd name="T22" fmla="*/ 2147483647 w 3801"/>
              <a:gd name="T23" fmla="*/ 2147483647 h 1234"/>
              <a:gd name="T24" fmla="*/ 2147483647 w 3801"/>
              <a:gd name="T25" fmla="*/ 2147483647 h 1234"/>
              <a:gd name="T26" fmla="*/ 2147483647 w 3801"/>
              <a:gd name="T27" fmla="*/ 2147483647 h 1234"/>
              <a:gd name="T28" fmla="*/ 2147483647 w 3801"/>
              <a:gd name="T29" fmla="*/ 2147483647 h 1234"/>
              <a:gd name="T30" fmla="*/ 2147483647 w 3801"/>
              <a:gd name="T31" fmla="*/ 2147483647 h 1234"/>
              <a:gd name="T32" fmla="*/ 2147483647 w 3801"/>
              <a:gd name="T33" fmla="*/ 2147483647 h 1234"/>
              <a:gd name="T34" fmla="*/ 2147483647 w 3801"/>
              <a:gd name="T35" fmla="*/ 2147483647 h 1234"/>
              <a:gd name="T36" fmla="*/ 2147483647 w 3801"/>
              <a:gd name="T37" fmla="*/ 2147483647 h 1234"/>
              <a:gd name="T38" fmla="*/ 2147483647 w 3801"/>
              <a:gd name="T39" fmla="*/ 2147483647 h 1234"/>
              <a:gd name="T40" fmla="*/ 2147483647 w 3801"/>
              <a:gd name="T41" fmla="*/ 2147483647 h 1234"/>
              <a:gd name="T42" fmla="*/ 2147483647 w 3801"/>
              <a:gd name="T43" fmla="*/ 2147483647 h 1234"/>
              <a:gd name="T44" fmla="*/ 2147483647 w 3801"/>
              <a:gd name="T45" fmla="*/ 2147483647 h 1234"/>
              <a:gd name="T46" fmla="*/ 2147483647 w 3801"/>
              <a:gd name="T47" fmla="*/ 2147483647 h 1234"/>
              <a:gd name="T48" fmla="*/ 2147483647 w 3801"/>
              <a:gd name="T49" fmla="*/ 2147483647 h 1234"/>
              <a:gd name="T50" fmla="*/ 2147483647 w 3801"/>
              <a:gd name="T51" fmla="*/ 2147483647 h 1234"/>
              <a:gd name="T52" fmla="*/ 2147483647 w 3801"/>
              <a:gd name="T53" fmla="*/ 2147483647 h 1234"/>
              <a:gd name="T54" fmla="*/ 2147483647 w 3801"/>
              <a:gd name="T55" fmla="*/ 2147483647 h 1234"/>
              <a:gd name="T56" fmla="*/ 2147483647 w 3801"/>
              <a:gd name="T57" fmla="*/ 2147483647 h 1234"/>
              <a:gd name="T58" fmla="*/ 2147483647 w 3801"/>
              <a:gd name="T59" fmla="*/ 2147483647 h 1234"/>
              <a:gd name="T60" fmla="*/ 2147483647 w 3801"/>
              <a:gd name="T61" fmla="*/ 2147483647 h 1234"/>
              <a:gd name="T62" fmla="*/ 2147483647 w 3801"/>
              <a:gd name="T63" fmla="*/ 2147483647 h 1234"/>
              <a:gd name="T64" fmla="*/ 2147483647 w 3801"/>
              <a:gd name="T65" fmla="*/ 2147483647 h 1234"/>
              <a:gd name="T66" fmla="*/ 2147483647 w 3801"/>
              <a:gd name="T67" fmla="*/ 2147483647 h 1234"/>
              <a:gd name="T68" fmla="*/ 2147483647 w 3801"/>
              <a:gd name="T69" fmla="*/ 2147483647 h 12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801"/>
              <a:gd name="T106" fmla="*/ 0 h 1234"/>
              <a:gd name="T107" fmla="*/ 3801 w 3801"/>
              <a:gd name="T108" fmla="*/ 1234 h 12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801" h="1234" extrusionOk="0">
                <a:moveTo>
                  <a:pt x="63" y="1224"/>
                </a:moveTo>
                <a:cubicBezTo>
                  <a:pt x="33" y="1215"/>
                  <a:pt x="12" y="1251"/>
                  <a:pt x="0" y="1198"/>
                </a:cubicBezTo>
                <a:cubicBezTo>
                  <a:pt x="-6" y="1173"/>
                  <a:pt x="11" y="1146"/>
                  <a:pt x="21" y="1126"/>
                </a:cubicBezTo>
                <a:cubicBezTo>
                  <a:pt x="77" y="1016"/>
                  <a:pt x="214" y="932"/>
                  <a:pt x="313" y="866"/>
                </a:cubicBezTo>
                <a:cubicBezTo>
                  <a:pt x="412" y="800"/>
                  <a:pt x="512" y="737"/>
                  <a:pt x="613" y="674"/>
                </a:cubicBezTo>
                <a:cubicBezTo>
                  <a:pt x="794" y="562"/>
                  <a:pt x="979" y="459"/>
                  <a:pt x="1176" y="377"/>
                </a:cubicBezTo>
                <a:cubicBezTo>
                  <a:pt x="1247" y="348"/>
                  <a:pt x="1315" y="316"/>
                  <a:pt x="1383" y="281"/>
                </a:cubicBezTo>
                <a:cubicBezTo>
                  <a:pt x="1423" y="261"/>
                  <a:pt x="1564" y="203"/>
                  <a:pt x="1567" y="143"/>
                </a:cubicBezTo>
                <a:cubicBezTo>
                  <a:pt x="1570" y="88"/>
                  <a:pt x="1477" y="55"/>
                  <a:pt x="1438" y="41"/>
                </a:cubicBezTo>
                <a:cubicBezTo>
                  <a:pt x="1353" y="11"/>
                  <a:pt x="1248" y="-13"/>
                  <a:pt x="1159" y="9"/>
                </a:cubicBezTo>
                <a:cubicBezTo>
                  <a:pt x="1156" y="13"/>
                  <a:pt x="1153" y="17"/>
                  <a:pt x="1150" y="21"/>
                </a:cubicBezTo>
                <a:cubicBezTo>
                  <a:pt x="1169" y="51"/>
                  <a:pt x="1166" y="70"/>
                  <a:pt x="1214" y="88"/>
                </a:cubicBezTo>
                <a:cubicBezTo>
                  <a:pt x="1383" y="153"/>
                  <a:pt x="1599" y="108"/>
                  <a:pt x="1769" y="73"/>
                </a:cubicBezTo>
                <a:cubicBezTo>
                  <a:pt x="1753" y="81"/>
                  <a:pt x="1757" y="75"/>
                  <a:pt x="1741" y="84"/>
                </a:cubicBezTo>
                <a:cubicBezTo>
                  <a:pt x="1712" y="101"/>
                  <a:pt x="1686" y="118"/>
                  <a:pt x="1662" y="141"/>
                </a:cubicBezTo>
                <a:cubicBezTo>
                  <a:pt x="1555" y="242"/>
                  <a:pt x="1470" y="371"/>
                  <a:pt x="1403" y="502"/>
                </a:cubicBezTo>
                <a:cubicBezTo>
                  <a:pt x="1384" y="538"/>
                  <a:pt x="1369" y="591"/>
                  <a:pt x="1349" y="604"/>
                </a:cubicBezTo>
                <a:cubicBezTo>
                  <a:pt x="1346" y="601"/>
                  <a:pt x="1344" y="597"/>
                  <a:pt x="1341" y="594"/>
                </a:cubicBezTo>
              </a:path>
              <a:path w="3801" h="1234" extrusionOk="0">
                <a:moveTo>
                  <a:pt x="2595" y="480"/>
                </a:moveTo>
                <a:cubicBezTo>
                  <a:pt x="2584" y="466"/>
                  <a:pt x="2579" y="464"/>
                  <a:pt x="2585" y="453"/>
                </a:cubicBezTo>
                <a:cubicBezTo>
                  <a:pt x="2618" y="448"/>
                  <a:pt x="2643" y="447"/>
                  <a:pt x="2678" y="449"/>
                </a:cubicBezTo>
                <a:cubicBezTo>
                  <a:pt x="2757" y="454"/>
                  <a:pt x="2836" y="462"/>
                  <a:pt x="2915" y="465"/>
                </a:cubicBezTo>
                <a:cubicBezTo>
                  <a:pt x="3037" y="469"/>
                  <a:pt x="3158" y="471"/>
                  <a:pt x="3280" y="471"/>
                </a:cubicBezTo>
                <a:cubicBezTo>
                  <a:pt x="3429" y="471"/>
                  <a:pt x="3578" y="470"/>
                  <a:pt x="3727" y="462"/>
                </a:cubicBezTo>
                <a:cubicBezTo>
                  <a:pt x="3752" y="461"/>
                  <a:pt x="3775" y="458"/>
                  <a:pt x="3800" y="455"/>
                </a:cubicBezTo>
                <a:cubicBezTo>
                  <a:pt x="3781" y="452"/>
                  <a:pt x="3755" y="448"/>
                  <a:pt x="3726" y="449"/>
                </a:cubicBezTo>
                <a:cubicBezTo>
                  <a:pt x="3718" y="449"/>
                  <a:pt x="3709" y="448"/>
                  <a:pt x="3701" y="448"/>
                </a:cubicBezTo>
              </a:path>
              <a:path w="3801" h="1234" extrusionOk="0">
                <a:moveTo>
                  <a:pt x="2662" y="502"/>
                </a:moveTo>
                <a:cubicBezTo>
                  <a:pt x="2672" y="521"/>
                  <a:pt x="2677" y="530"/>
                  <a:pt x="2724" y="539"/>
                </a:cubicBezTo>
                <a:cubicBezTo>
                  <a:pt x="2798" y="554"/>
                  <a:pt x="2873" y="564"/>
                  <a:pt x="2948" y="572"/>
                </a:cubicBezTo>
                <a:cubicBezTo>
                  <a:pt x="3086" y="586"/>
                  <a:pt x="3225" y="590"/>
                  <a:pt x="3364" y="593"/>
                </a:cubicBezTo>
                <a:cubicBezTo>
                  <a:pt x="3452" y="595"/>
                  <a:pt x="3541" y="597"/>
                  <a:pt x="3629" y="594"/>
                </a:cubicBezTo>
                <a:cubicBezTo>
                  <a:pt x="3661" y="593"/>
                  <a:pt x="3692" y="592"/>
                  <a:pt x="3724" y="591"/>
                </a:cubicBezTo>
                <a:cubicBezTo>
                  <a:pt x="3721" y="559"/>
                  <a:pt x="3724" y="543"/>
                  <a:pt x="3690" y="523"/>
                </a:cubicBezTo>
                <a:cubicBezTo>
                  <a:pt x="3675" y="516"/>
                  <a:pt x="3661" y="510"/>
                  <a:pt x="3646" y="50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7" name="Ink 2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40238" y="3240088"/>
            <a:ext cx="1420812" cy="588962"/>
          </a:xfrm>
          <a:custGeom>
            <a:avLst/>
            <a:gdLst>
              <a:gd name="T0" fmla="*/ 2147483647 w 3943"/>
              <a:gd name="T1" fmla="*/ 2147483647 h 1638"/>
              <a:gd name="T2" fmla="*/ 2147483647 w 3943"/>
              <a:gd name="T3" fmla="*/ 2147483647 h 1638"/>
              <a:gd name="T4" fmla="*/ 2147483647 w 3943"/>
              <a:gd name="T5" fmla="*/ 2147483647 h 1638"/>
              <a:gd name="T6" fmla="*/ 2147483647 w 3943"/>
              <a:gd name="T7" fmla="*/ 2147483647 h 1638"/>
              <a:gd name="T8" fmla="*/ 2147483647 w 3943"/>
              <a:gd name="T9" fmla="*/ 2147483647 h 1638"/>
              <a:gd name="T10" fmla="*/ 2147483647 w 3943"/>
              <a:gd name="T11" fmla="*/ 2147483647 h 1638"/>
              <a:gd name="T12" fmla="*/ 2147483647 w 3943"/>
              <a:gd name="T13" fmla="*/ 2147483647 h 1638"/>
              <a:gd name="T14" fmla="*/ 2147483647 w 3943"/>
              <a:gd name="T15" fmla="*/ 2147483647 h 1638"/>
              <a:gd name="T16" fmla="*/ 2147483647 w 3943"/>
              <a:gd name="T17" fmla="*/ 2147483647 h 1638"/>
              <a:gd name="T18" fmla="*/ 2147483647 w 3943"/>
              <a:gd name="T19" fmla="*/ 2147483647 h 1638"/>
              <a:gd name="T20" fmla="*/ 2147483647 w 3943"/>
              <a:gd name="T21" fmla="*/ 2147483647 h 1638"/>
              <a:gd name="T22" fmla="*/ 2147483647 w 3943"/>
              <a:gd name="T23" fmla="*/ 2147483647 h 1638"/>
              <a:gd name="T24" fmla="*/ 2147483647 w 3943"/>
              <a:gd name="T25" fmla="*/ 2147483647 h 1638"/>
              <a:gd name="T26" fmla="*/ 2147483647 w 3943"/>
              <a:gd name="T27" fmla="*/ 2147483647 h 1638"/>
              <a:gd name="T28" fmla="*/ 2147483647 w 3943"/>
              <a:gd name="T29" fmla="*/ 2147483647 h 1638"/>
              <a:gd name="T30" fmla="*/ 2147483647 w 3943"/>
              <a:gd name="T31" fmla="*/ 2147483647 h 1638"/>
              <a:gd name="T32" fmla="*/ 2147483647 w 3943"/>
              <a:gd name="T33" fmla="*/ 2147483647 h 1638"/>
              <a:gd name="T34" fmla="*/ 2147483647 w 3943"/>
              <a:gd name="T35" fmla="*/ 2147483647 h 1638"/>
              <a:gd name="T36" fmla="*/ 2147483647 w 3943"/>
              <a:gd name="T37" fmla="*/ 2147483647 h 1638"/>
              <a:gd name="T38" fmla="*/ 2147483647 w 3943"/>
              <a:gd name="T39" fmla="*/ 2147483647 h 1638"/>
              <a:gd name="T40" fmla="*/ 2147483647 w 3943"/>
              <a:gd name="T41" fmla="*/ 2147483647 h 1638"/>
              <a:gd name="T42" fmla="*/ 2147483647 w 3943"/>
              <a:gd name="T43" fmla="*/ 2147483647 h 1638"/>
              <a:gd name="T44" fmla="*/ 2147483647 w 3943"/>
              <a:gd name="T45" fmla="*/ 2147483647 h 1638"/>
              <a:gd name="T46" fmla="*/ 2147483647 w 3943"/>
              <a:gd name="T47" fmla="*/ 2147483647 h 1638"/>
              <a:gd name="T48" fmla="*/ 2147483647 w 3943"/>
              <a:gd name="T49" fmla="*/ 2147483647 h 1638"/>
              <a:gd name="T50" fmla="*/ 2147483647 w 3943"/>
              <a:gd name="T51" fmla="*/ 2147483647 h 1638"/>
              <a:gd name="T52" fmla="*/ 2147483647 w 3943"/>
              <a:gd name="T53" fmla="*/ 2147483647 h 1638"/>
              <a:gd name="T54" fmla="*/ 2147483647 w 3943"/>
              <a:gd name="T55" fmla="*/ 2147483647 h 1638"/>
              <a:gd name="T56" fmla="*/ 2147483647 w 3943"/>
              <a:gd name="T57" fmla="*/ 2147483647 h 1638"/>
              <a:gd name="T58" fmla="*/ 2147483647 w 3943"/>
              <a:gd name="T59" fmla="*/ 2147483647 h 1638"/>
              <a:gd name="T60" fmla="*/ 2147483647 w 3943"/>
              <a:gd name="T61" fmla="*/ 2147483647 h 1638"/>
              <a:gd name="T62" fmla="*/ 2147483647 w 3943"/>
              <a:gd name="T63" fmla="*/ 2147483647 h 1638"/>
              <a:gd name="T64" fmla="*/ 2147483647 w 3943"/>
              <a:gd name="T65" fmla="*/ 2147483647 h 1638"/>
              <a:gd name="T66" fmla="*/ 2147483647 w 3943"/>
              <a:gd name="T67" fmla="*/ 2147483647 h 1638"/>
              <a:gd name="T68" fmla="*/ 2147483647 w 3943"/>
              <a:gd name="T69" fmla="*/ 2147483647 h 1638"/>
              <a:gd name="T70" fmla="*/ 2147483647 w 3943"/>
              <a:gd name="T71" fmla="*/ 2147483647 h 1638"/>
              <a:gd name="T72" fmla="*/ 2147483647 w 3943"/>
              <a:gd name="T73" fmla="*/ 2147483647 h 1638"/>
              <a:gd name="T74" fmla="*/ 2147483647 w 3943"/>
              <a:gd name="T75" fmla="*/ 2147483647 h 1638"/>
              <a:gd name="T76" fmla="*/ 2147483647 w 3943"/>
              <a:gd name="T77" fmla="*/ 2147483647 h 1638"/>
              <a:gd name="T78" fmla="*/ 2147483647 w 3943"/>
              <a:gd name="T79" fmla="*/ 2147483647 h 1638"/>
              <a:gd name="T80" fmla="*/ 2147483647 w 3943"/>
              <a:gd name="T81" fmla="*/ 2147483647 h 1638"/>
              <a:gd name="T82" fmla="*/ 2147483647 w 3943"/>
              <a:gd name="T83" fmla="*/ 2147483647 h 1638"/>
              <a:gd name="T84" fmla="*/ 2147483647 w 3943"/>
              <a:gd name="T85" fmla="*/ 2147483647 h 1638"/>
              <a:gd name="T86" fmla="*/ 2147483647 w 3943"/>
              <a:gd name="T87" fmla="*/ 2147483647 h 1638"/>
              <a:gd name="T88" fmla="*/ 2147483647 w 3943"/>
              <a:gd name="T89" fmla="*/ 2147483647 h 1638"/>
              <a:gd name="T90" fmla="*/ 2147483647 w 3943"/>
              <a:gd name="T91" fmla="*/ 2147483647 h 1638"/>
              <a:gd name="T92" fmla="*/ 2147483647 w 3943"/>
              <a:gd name="T93" fmla="*/ 2147483647 h 1638"/>
              <a:gd name="T94" fmla="*/ 2147483647 w 3943"/>
              <a:gd name="T95" fmla="*/ 2147483647 h 1638"/>
              <a:gd name="T96" fmla="*/ 2147483647 w 3943"/>
              <a:gd name="T97" fmla="*/ 2147483647 h 1638"/>
              <a:gd name="T98" fmla="*/ 2147483647 w 3943"/>
              <a:gd name="T99" fmla="*/ 2147483647 h 1638"/>
              <a:gd name="T100" fmla="*/ 2147483647 w 3943"/>
              <a:gd name="T101" fmla="*/ 2147483647 h 1638"/>
              <a:gd name="T102" fmla="*/ 2147483647 w 3943"/>
              <a:gd name="T103" fmla="*/ 2147483647 h 1638"/>
              <a:gd name="T104" fmla="*/ 2147483647 w 3943"/>
              <a:gd name="T105" fmla="*/ 2147483647 h 1638"/>
              <a:gd name="T106" fmla="*/ 2147483647 w 3943"/>
              <a:gd name="T107" fmla="*/ 2147483647 h 16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43"/>
              <a:gd name="T163" fmla="*/ 0 h 1638"/>
              <a:gd name="T164" fmla="*/ 3943 w 3943"/>
              <a:gd name="T165" fmla="*/ 1638 h 16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43" h="1638" extrusionOk="0">
                <a:moveTo>
                  <a:pt x="254" y="870"/>
                </a:moveTo>
                <a:cubicBezTo>
                  <a:pt x="224" y="873"/>
                  <a:pt x="234" y="850"/>
                  <a:pt x="199" y="882"/>
                </a:cubicBezTo>
                <a:cubicBezTo>
                  <a:pt x="167" y="910"/>
                  <a:pt x="152" y="974"/>
                  <a:pt x="169" y="1013"/>
                </a:cubicBezTo>
                <a:cubicBezTo>
                  <a:pt x="192" y="1065"/>
                  <a:pt x="257" y="1059"/>
                  <a:pt x="301" y="1043"/>
                </a:cubicBezTo>
                <a:cubicBezTo>
                  <a:pt x="468" y="981"/>
                  <a:pt x="558" y="767"/>
                  <a:pt x="599" y="611"/>
                </a:cubicBezTo>
                <a:cubicBezTo>
                  <a:pt x="632" y="485"/>
                  <a:pt x="674" y="285"/>
                  <a:pt x="605" y="162"/>
                </a:cubicBezTo>
                <a:cubicBezTo>
                  <a:pt x="592" y="138"/>
                  <a:pt x="577" y="152"/>
                  <a:pt x="568" y="144"/>
                </a:cubicBezTo>
                <a:cubicBezTo>
                  <a:pt x="545" y="182"/>
                  <a:pt x="528" y="215"/>
                  <a:pt x="515" y="260"/>
                </a:cubicBezTo>
                <a:cubicBezTo>
                  <a:pt x="450" y="493"/>
                  <a:pt x="438" y="746"/>
                  <a:pt x="432" y="987"/>
                </a:cubicBezTo>
                <a:cubicBezTo>
                  <a:pt x="427" y="1191"/>
                  <a:pt x="416" y="1398"/>
                  <a:pt x="426" y="1601"/>
                </a:cubicBezTo>
                <a:cubicBezTo>
                  <a:pt x="428" y="1635"/>
                  <a:pt x="435" y="1648"/>
                  <a:pt x="427" y="1603"/>
                </a:cubicBezTo>
                <a:cubicBezTo>
                  <a:pt x="418" y="1565"/>
                  <a:pt x="415" y="1550"/>
                  <a:pt x="411" y="1523"/>
                </a:cubicBezTo>
              </a:path>
              <a:path w="3943" h="1638" extrusionOk="0">
                <a:moveTo>
                  <a:pt x="42" y="581"/>
                </a:moveTo>
                <a:cubicBezTo>
                  <a:pt x="21" y="584"/>
                  <a:pt x="10" y="585"/>
                  <a:pt x="2" y="607"/>
                </a:cubicBezTo>
                <a:cubicBezTo>
                  <a:pt x="-3" y="622"/>
                  <a:pt x="36" y="582"/>
                  <a:pt x="47" y="574"/>
                </a:cubicBezTo>
              </a:path>
              <a:path w="3943" h="1638" extrusionOk="0">
                <a:moveTo>
                  <a:pt x="1080" y="258"/>
                </a:moveTo>
                <a:cubicBezTo>
                  <a:pt x="1082" y="235"/>
                  <a:pt x="1084" y="216"/>
                  <a:pt x="1082" y="194"/>
                </a:cubicBezTo>
                <a:cubicBezTo>
                  <a:pt x="1083" y="241"/>
                  <a:pt x="1077" y="288"/>
                  <a:pt x="1071" y="335"/>
                </a:cubicBezTo>
                <a:cubicBezTo>
                  <a:pt x="1061" y="423"/>
                  <a:pt x="1048" y="511"/>
                  <a:pt x="1036" y="598"/>
                </a:cubicBezTo>
                <a:cubicBezTo>
                  <a:pt x="1024" y="686"/>
                  <a:pt x="1009" y="773"/>
                  <a:pt x="1001" y="862"/>
                </a:cubicBezTo>
                <a:cubicBezTo>
                  <a:pt x="996" y="911"/>
                  <a:pt x="990" y="962"/>
                  <a:pt x="990" y="1011"/>
                </a:cubicBezTo>
                <a:cubicBezTo>
                  <a:pt x="991" y="1016"/>
                  <a:pt x="991" y="1020"/>
                  <a:pt x="992" y="1025"/>
                </a:cubicBezTo>
              </a:path>
              <a:path w="3943" h="1638" extrusionOk="0">
                <a:moveTo>
                  <a:pt x="904" y="599"/>
                </a:moveTo>
                <a:cubicBezTo>
                  <a:pt x="941" y="588"/>
                  <a:pt x="964" y="575"/>
                  <a:pt x="998" y="550"/>
                </a:cubicBezTo>
                <a:cubicBezTo>
                  <a:pt x="1059" y="505"/>
                  <a:pt x="1100" y="450"/>
                  <a:pt x="1142" y="388"/>
                </a:cubicBezTo>
                <a:cubicBezTo>
                  <a:pt x="1190" y="317"/>
                  <a:pt x="1223" y="242"/>
                  <a:pt x="1254" y="163"/>
                </a:cubicBezTo>
                <a:cubicBezTo>
                  <a:pt x="1268" y="128"/>
                  <a:pt x="1278" y="94"/>
                  <a:pt x="1288" y="58"/>
                </a:cubicBezTo>
                <a:cubicBezTo>
                  <a:pt x="1276" y="105"/>
                  <a:pt x="1270" y="134"/>
                  <a:pt x="1261" y="182"/>
                </a:cubicBezTo>
                <a:cubicBezTo>
                  <a:pt x="1223" y="375"/>
                  <a:pt x="1174" y="575"/>
                  <a:pt x="1169" y="773"/>
                </a:cubicBezTo>
                <a:cubicBezTo>
                  <a:pt x="1168" y="808"/>
                  <a:pt x="1176" y="827"/>
                  <a:pt x="1184" y="858"/>
                </a:cubicBezTo>
                <a:cubicBezTo>
                  <a:pt x="1216" y="843"/>
                  <a:pt x="1228" y="836"/>
                  <a:pt x="1248" y="797"/>
                </a:cubicBezTo>
                <a:cubicBezTo>
                  <a:pt x="1273" y="750"/>
                  <a:pt x="1295" y="700"/>
                  <a:pt x="1314" y="650"/>
                </a:cubicBezTo>
                <a:cubicBezTo>
                  <a:pt x="1321" y="629"/>
                  <a:pt x="1322" y="624"/>
                  <a:pt x="1330" y="613"/>
                </a:cubicBezTo>
                <a:cubicBezTo>
                  <a:pt x="1337" y="642"/>
                  <a:pt x="1342" y="670"/>
                  <a:pt x="1344" y="702"/>
                </a:cubicBezTo>
                <a:cubicBezTo>
                  <a:pt x="1347" y="735"/>
                  <a:pt x="1349" y="767"/>
                  <a:pt x="1363" y="797"/>
                </a:cubicBezTo>
                <a:cubicBezTo>
                  <a:pt x="1366" y="800"/>
                  <a:pt x="1369" y="803"/>
                  <a:pt x="1372" y="806"/>
                </a:cubicBezTo>
                <a:cubicBezTo>
                  <a:pt x="1396" y="803"/>
                  <a:pt x="1401" y="811"/>
                  <a:pt x="1423" y="789"/>
                </a:cubicBezTo>
                <a:cubicBezTo>
                  <a:pt x="1445" y="767"/>
                  <a:pt x="1460" y="738"/>
                  <a:pt x="1479" y="713"/>
                </a:cubicBezTo>
                <a:cubicBezTo>
                  <a:pt x="1489" y="699"/>
                  <a:pt x="1490" y="695"/>
                  <a:pt x="1499" y="689"/>
                </a:cubicBezTo>
                <a:cubicBezTo>
                  <a:pt x="1512" y="719"/>
                  <a:pt x="1518" y="740"/>
                  <a:pt x="1521" y="778"/>
                </a:cubicBezTo>
                <a:cubicBezTo>
                  <a:pt x="1525" y="830"/>
                  <a:pt x="1527" y="881"/>
                  <a:pt x="1546" y="927"/>
                </a:cubicBezTo>
                <a:cubicBezTo>
                  <a:pt x="1573" y="894"/>
                  <a:pt x="1588" y="868"/>
                  <a:pt x="1604" y="827"/>
                </a:cubicBezTo>
              </a:path>
              <a:path w="3943" h="1638" extrusionOk="0">
                <a:moveTo>
                  <a:pt x="1636" y="489"/>
                </a:moveTo>
                <a:cubicBezTo>
                  <a:pt x="1620" y="469"/>
                  <a:pt x="1602" y="449"/>
                  <a:pt x="1579" y="479"/>
                </a:cubicBezTo>
                <a:cubicBezTo>
                  <a:pt x="1577" y="485"/>
                  <a:pt x="1576" y="490"/>
                  <a:pt x="1574" y="496"/>
                </a:cubicBezTo>
                <a:cubicBezTo>
                  <a:pt x="1607" y="506"/>
                  <a:pt x="1636" y="503"/>
                  <a:pt x="1671" y="503"/>
                </a:cubicBezTo>
                <a:cubicBezTo>
                  <a:pt x="1705" y="503"/>
                  <a:pt x="1754" y="500"/>
                  <a:pt x="1780" y="526"/>
                </a:cubicBezTo>
                <a:cubicBezTo>
                  <a:pt x="1802" y="549"/>
                  <a:pt x="1775" y="598"/>
                  <a:pt x="1765" y="619"/>
                </a:cubicBezTo>
                <a:cubicBezTo>
                  <a:pt x="1747" y="659"/>
                  <a:pt x="1727" y="700"/>
                  <a:pt x="1735" y="746"/>
                </a:cubicBezTo>
                <a:cubicBezTo>
                  <a:pt x="1742" y="785"/>
                  <a:pt x="1772" y="810"/>
                  <a:pt x="1801" y="833"/>
                </a:cubicBezTo>
                <a:cubicBezTo>
                  <a:pt x="1817" y="846"/>
                  <a:pt x="1830" y="854"/>
                  <a:pt x="1843" y="869"/>
                </a:cubicBezTo>
                <a:cubicBezTo>
                  <a:pt x="1821" y="876"/>
                  <a:pt x="1798" y="880"/>
                  <a:pt x="1775" y="878"/>
                </a:cubicBezTo>
                <a:cubicBezTo>
                  <a:pt x="1748" y="876"/>
                  <a:pt x="1735" y="865"/>
                  <a:pt x="1723" y="843"/>
                </a:cubicBezTo>
              </a:path>
              <a:path w="3943" h="1638" extrusionOk="0">
                <a:moveTo>
                  <a:pt x="2214" y="143"/>
                </a:moveTo>
                <a:cubicBezTo>
                  <a:pt x="2245" y="153"/>
                  <a:pt x="2237" y="188"/>
                  <a:pt x="2238" y="223"/>
                </a:cubicBezTo>
                <a:cubicBezTo>
                  <a:pt x="2241" y="305"/>
                  <a:pt x="2240" y="388"/>
                  <a:pt x="2239" y="470"/>
                </a:cubicBezTo>
                <a:cubicBezTo>
                  <a:pt x="2238" y="554"/>
                  <a:pt x="2235" y="639"/>
                  <a:pt x="2241" y="723"/>
                </a:cubicBezTo>
                <a:cubicBezTo>
                  <a:pt x="2242" y="743"/>
                  <a:pt x="2242" y="822"/>
                  <a:pt x="2280" y="821"/>
                </a:cubicBezTo>
                <a:cubicBezTo>
                  <a:pt x="2319" y="820"/>
                  <a:pt x="2351" y="763"/>
                  <a:pt x="2370" y="737"/>
                </a:cubicBezTo>
                <a:cubicBezTo>
                  <a:pt x="2400" y="695"/>
                  <a:pt x="2427" y="652"/>
                  <a:pt x="2455" y="609"/>
                </a:cubicBezTo>
                <a:cubicBezTo>
                  <a:pt x="2458" y="603"/>
                  <a:pt x="2462" y="598"/>
                  <a:pt x="2465" y="592"/>
                </a:cubicBezTo>
                <a:cubicBezTo>
                  <a:pt x="2491" y="617"/>
                  <a:pt x="2482" y="643"/>
                  <a:pt x="2483" y="681"/>
                </a:cubicBezTo>
                <a:cubicBezTo>
                  <a:pt x="2484" y="721"/>
                  <a:pt x="2483" y="763"/>
                  <a:pt x="2487" y="802"/>
                </a:cubicBezTo>
                <a:cubicBezTo>
                  <a:pt x="2490" y="833"/>
                  <a:pt x="2506" y="823"/>
                  <a:pt x="2524" y="817"/>
                </a:cubicBezTo>
              </a:path>
              <a:path w="3943" h="1638" extrusionOk="0">
                <a:moveTo>
                  <a:pt x="2725" y="560"/>
                </a:moveTo>
                <a:cubicBezTo>
                  <a:pt x="2739" y="587"/>
                  <a:pt x="2748" y="615"/>
                  <a:pt x="2762" y="642"/>
                </a:cubicBezTo>
                <a:cubicBezTo>
                  <a:pt x="2776" y="669"/>
                  <a:pt x="2790" y="694"/>
                  <a:pt x="2813" y="714"/>
                </a:cubicBezTo>
                <a:cubicBezTo>
                  <a:pt x="2804" y="693"/>
                  <a:pt x="2797" y="681"/>
                  <a:pt x="2771" y="682"/>
                </a:cubicBezTo>
                <a:cubicBezTo>
                  <a:pt x="2732" y="683"/>
                  <a:pt x="2699" y="715"/>
                  <a:pt x="2680" y="747"/>
                </a:cubicBezTo>
                <a:cubicBezTo>
                  <a:pt x="2665" y="772"/>
                  <a:pt x="2656" y="806"/>
                  <a:pt x="2667" y="834"/>
                </a:cubicBezTo>
                <a:cubicBezTo>
                  <a:pt x="2675" y="853"/>
                  <a:pt x="2692" y="867"/>
                  <a:pt x="2713" y="865"/>
                </a:cubicBezTo>
                <a:cubicBezTo>
                  <a:pt x="2738" y="862"/>
                  <a:pt x="2763" y="839"/>
                  <a:pt x="2778" y="821"/>
                </a:cubicBezTo>
                <a:cubicBezTo>
                  <a:pt x="2810" y="782"/>
                  <a:pt x="2833" y="733"/>
                  <a:pt x="2860" y="691"/>
                </a:cubicBezTo>
              </a:path>
              <a:path w="3943" h="1638" extrusionOk="0">
                <a:moveTo>
                  <a:pt x="3087" y="53"/>
                </a:moveTo>
                <a:cubicBezTo>
                  <a:pt x="3064" y="85"/>
                  <a:pt x="3057" y="124"/>
                  <a:pt x="3048" y="164"/>
                </a:cubicBezTo>
                <a:cubicBezTo>
                  <a:pt x="3030" y="241"/>
                  <a:pt x="3017" y="320"/>
                  <a:pt x="3006" y="399"/>
                </a:cubicBezTo>
                <a:cubicBezTo>
                  <a:pt x="2989" y="514"/>
                  <a:pt x="2982" y="628"/>
                  <a:pt x="2984" y="744"/>
                </a:cubicBezTo>
                <a:cubicBezTo>
                  <a:pt x="2984" y="767"/>
                  <a:pt x="2975" y="821"/>
                  <a:pt x="3002" y="829"/>
                </a:cubicBezTo>
                <a:cubicBezTo>
                  <a:pt x="3011" y="813"/>
                  <a:pt x="3015" y="807"/>
                  <a:pt x="3022" y="796"/>
                </a:cubicBezTo>
              </a:path>
              <a:path w="3943" h="1638" extrusionOk="0">
                <a:moveTo>
                  <a:pt x="3327" y="86"/>
                </a:moveTo>
                <a:cubicBezTo>
                  <a:pt x="3343" y="55"/>
                  <a:pt x="3359" y="28"/>
                  <a:pt x="3379" y="0"/>
                </a:cubicBezTo>
                <a:cubicBezTo>
                  <a:pt x="3386" y="37"/>
                  <a:pt x="3385" y="69"/>
                  <a:pt x="3378" y="112"/>
                </a:cubicBezTo>
                <a:cubicBezTo>
                  <a:pt x="3359" y="226"/>
                  <a:pt x="3337" y="340"/>
                  <a:pt x="3316" y="454"/>
                </a:cubicBezTo>
                <a:cubicBezTo>
                  <a:pt x="3301" y="533"/>
                  <a:pt x="3282" y="613"/>
                  <a:pt x="3270" y="693"/>
                </a:cubicBezTo>
                <a:cubicBezTo>
                  <a:pt x="3266" y="722"/>
                  <a:pt x="3264" y="750"/>
                  <a:pt x="3258" y="779"/>
                </a:cubicBezTo>
              </a:path>
              <a:path w="3943" h="1638" extrusionOk="0">
                <a:moveTo>
                  <a:pt x="3209" y="566"/>
                </a:moveTo>
                <a:cubicBezTo>
                  <a:pt x="3209" y="545"/>
                  <a:pt x="3206" y="512"/>
                  <a:pt x="3235" y="504"/>
                </a:cubicBezTo>
                <a:cubicBezTo>
                  <a:pt x="3264" y="496"/>
                  <a:pt x="3305" y="499"/>
                  <a:pt x="3334" y="502"/>
                </a:cubicBezTo>
                <a:cubicBezTo>
                  <a:pt x="3353" y="504"/>
                  <a:pt x="3382" y="503"/>
                  <a:pt x="3401" y="510"/>
                </a:cubicBezTo>
                <a:cubicBezTo>
                  <a:pt x="3418" y="516"/>
                  <a:pt x="3442" y="547"/>
                  <a:pt x="3457" y="559"/>
                </a:cubicBezTo>
                <a:cubicBezTo>
                  <a:pt x="3491" y="587"/>
                  <a:pt x="3528" y="611"/>
                  <a:pt x="3564" y="636"/>
                </a:cubicBezTo>
                <a:cubicBezTo>
                  <a:pt x="3595" y="657"/>
                  <a:pt x="3626" y="676"/>
                  <a:pt x="3654" y="701"/>
                </a:cubicBezTo>
                <a:cubicBezTo>
                  <a:pt x="3666" y="712"/>
                  <a:pt x="3671" y="724"/>
                  <a:pt x="3679" y="737"/>
                </a:cubicBezTo>
                <a:cubicBezTo>
                  <a:pt x="3655" y="742"/>
                  <a:pt x="3633" y="744"/>
                  <a:pt x="3609" y="746"/>
                </a:cubicBezTo>
                <a:cubicBezTo>
                  <a:pt x="3575" y="750"/>
                  <a:pt x="3541" y="751"/>
                  <a:pt x="3507" y="755"/>
                </a:cubicBezTo>
                <a:cubicBezTo>
                  <a:pt x="3487" y="757"/>
                  <a:pt x="3480" y="757"/>
                  <a:pt x="3461" y="751"/>
                </a:cubicBezTo>
                <a:cubicBezTo>
                  <a:pt x="3487" y="744"/>
                  <a:pt x="3517" y="737"/>
                  <a:pt x="3545" y="731"/>
                </a:cubicBezTo>
              </a:path>
              <a:path w="3943" h="1638" extrusionOk="0">
                <a:moveTo>
                  <a:pt x="3932" y="832"/>
                </a:moveTo>
                <a:cubicBezTo>
                  <a:pt x="3942" y="873"/>
                  <a:pt x="3944" y="906"/>
                  <a:pt x="3933" y="948"/>
                </a:cubicBezTo>
                <a:cubicBezTo>
                  <a:pt x="3931" y="956"/>
                  <a:pt x="3892" y="1017"/>
                  <a:pt x="3900" y="1023"/>
                </a:cubicBezTo>
                <a:cubicBezTo>
                  <a:pt x="3903" y="1022"/>
                  <a:pt x="3907" y="1022"/>
                  <a:pt x="3910" y="1021"/>
                </a:cubicBezTo>
              </a:path>
              <a:path w="3943" h="1638" extrusionOk="0">
                <a:moveTo>
                  <a:pt x="616" y="1344"/>
                </a:moveTo>
                <a:cubicBezTo>
                  <a:pt x="592" y="1347"/>
                  <a:pt x="568" y="1349"/>
                  <a:pt x="544" y="1352"/>
                </a:cubicBezTo>
                <a:cubicBezTo>
                  <a:pt x="608" y="1339"/>
                  <a:pt x="674" y="1322"/>
                  <a:pt x="739" y="1307"/>
                </a:cubicBezTo>
                <a:cubicBezTo>
                  <a:pt x="1079" y="1230"/>
                  <a:pt x="1419" y="1164"/>
                  <a:pt x="1764" y="1117"/>
                </a:cubicBezTo>
                <a:cubicBezTo>
                  <a:pt x="1988" y="1086"/>
                  <a:pt x="3347" y="808"/>
                  <a:pt x="3520" y="1006"/>
                </a:cubicBezTo>
                <a:cubicBezTo>
                  <a:pt x="3539" y="1027"/>
                  <a:pt x="3501" y="1020"/>
                  <a:pt x="3505" y="1029"/>
                </a:cubicBezTo>
                <a:cubicBezTo>
                  <a:pt x="3502" y="1033"/>
                  <a:pt x="3499" y="1038"/>
                  <a:pt x="3496" y="1042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8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97700" y="3130550"/>
            <a:ext cx="1460500" cy="785813"/>
          </a:xfrm>
          <a:custGeom>
            <a:avLst/>
            <a:gdLst>
              <a:gd name="T0" fmla="*/ 2147483647 w 4057"/>
              <a:gd name="T1" fmla="*/ 2147483647 h 2182"/>
              <a:gd name="T2" fmla="*/ 2147483647 w 4057"/>
              <a:gd name="T3" fmla="*/ 2147483647 h 2182"/>
              <a:gd name="T4" fmla="*/ 2147483647 w 4057"/>
              <a:gd name="T5" fmla="*/ 2147483647 h 2182"/>
              <a:gd name="T6" fmla="*/ 2147483647 w 4057"/>
              <a:gd name="T7" fmla="*/ 2147483647 h 2182"/>
              <a:gd name="T8" fmla="*/ 2147483647 w 4057"/>
              <a:gd name="T9" fmla="*/ 2147483647 h 2182"/>
              <a:gd name="T10" fmla="*/ 2147483647 w 4057"/>
              <a:gd name="T11" fmla="*/ 2147483647 h 2182"/>
              <a:gd name="T12" fmla="*/ 2147483647 w 4057"/>
              <a:gd name="T13" fmla="*/ 2147483647 h 2182"/>
              <a:gd name="T14" fmla="*/ 2147483647 w 4057"/>
              <a:gd name="T15" fmla="*/ 2147483647 h 2182"/>
              <a:gd name="T16" fmla="*/ 2147483647 w 4057"/>
              <a:gd name="T17" fmla="*/ 2147483647 h 2182"/>
              <a:gd name="T18" fmla="*/ 2147483647 w 4057"/>
              <a:gd name="T19" fmla="*/ 2147483647 h 2182"/>
              <a:gd name="T20" fmla="*/ 2147483647 w 4057"/>
              <a:gd name="T21" fmla="*/ 2147483647 h 2182"/>
              <a:gd name="T22" fmla="*/ 2147483647 w 4057"/>
              <a:gd name="T23" fmla="*/ 2147483647 h 2182"/>
              <a:gd name="T24" fmla="*/ 2147483647 w 4057"/>
              <a:gd name="T25" fmla="*/ 2147483647 h 2182"/>
              <a:gd name="T26" fmla="*/ 2147483647 w 4057"/>
              <a:gd name="T27" fmla="*/ 2147483647 h 2182"/>
              <a:gd name="T28" fmla="*/ 2147483647 w 4057"/>
              <a:gd name="T29" fmla="*/ 2147483647 h 2182"/>
              <a:gd name="T30" fmla="*/ 2147483647 w 4057"/>
              <a:gd name="T31" fmla="*/ 2147483647 h 2182"/>
              <a:gd name="T32" fmla="*/ 2147483647 w 4057"/>
              <a:gd name="T33" fmla="*/ 2147483647 h 2182"/>
              <a:gd name="T34" fmla="*/ 2147483647 w 4057"/>
              <a:gd name="T35" fmla="*/ 2147483647 h 2182"/>
              <a:gd name="T36" fmla="*/ 2147483647 w 4057"/>
              <a:gd name="T37" fmla="*/ 2147483647 h 2182"/>
              <a:gd name="T38" fmla="*/ 2147483647 w 4057"/>
              <a:gd name="T39" fmla="*/ 2147483647 h 2182"/>
              <a:gd name="T40" fmla="*/ 2147483647 w 4057"/>
              <a:gd name="T41" fmla="*/ 2147483647 h 2182"/>
              <a:gd name="T42" fmla="*/ 2147483647 w 4057"/>
              <a:gd name="T43" fmla="*/ 2147483647 h 2182"/>
              <a:gd name="T44" fmla="*/ 2147483647 w 4057"/>
              <a:gd name="T45" fmla="*/ 2147483647 h 2182"/>
              <a:gd name="T46" fmla="*/ 2147483647 w 4057"/>
              <a:gd name="T47" fmla="*/ 2147483647 h 2182"/>
              <a:gd name="T48" fmla="*/ 2147483647 w 4057"/>
              <a:gd name="T49" fmla="*/ 2147483647 h 2182"/>
              <a:gd name="T50" fmla="*/ 2147483647 w 4057"/>
              <a:gd name="T51" fmla="*/ 2147483647 h 2182"/>
              <a:gd name="T52" fmla="*/ 2147483647 w 4057"/>
              <a:gd name="T53" fmla="*/ 2147483647 h 2182"/>
              <a:gd name="T54" fmla="*/ 2147483647 w 4057"/>
              <a:gd name="T55" fmla="*/ 2147483647 h 2182"/>
              <a:gd name="T56" fmla="*/ 2147483647 w 4057"/>
              <a:gd name="T57" fmla="*/ 2147483647 h 2182"/>
              <a:gd name="T58" fmla="*/ 2147483647 w 4057"/>
              <a:gd name="T59" fmla="*/ 2147483647 h 2182"/>
              <a:gd name="T60" fmla="*/ 2147483647 w 4057"/>
              <a:gd name="T61" fmla="*/ 2147483647 h 2182"/>
              <a:gd name="T62" fmla="*/ 2147483647 w 4057"/>
              <a:gd name="T63" fmla="*/ 2147483647 h 2182"/>
              <a:gd name="T64" fmla="*/ 2147483647 w 4057"/>
              <a:gd name="T65" fmla="*/ 2147483647 h 2182"/>
              <a:gd name="T66" fmla="*/ 2147483647 w 4057"/>
              <a:gd name="T67" fmla="*/ 2147483647 h 2182"/>
              <a:gd name="T68" fmla="*/ 2147483647 w 4057"/>
              <a:gd name="T69" fmla="*/ 2147483647 h 218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057"/>
              <a:gd name="T106" fmla="*/ 0 h 2182"/>
              <a:gd name="T107" fmla="*/ 4057 w 4057"/>
              <a:gd name="T108" fmla="*/ 2182 h 218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057" h="2182" extrusionOk="0">
                <a:moveTo>
                  <a:pt x="0" y="1410"/>
                </a:moveTo>
                <a:cubicBezTo>
                  <a:pt x="15" y="1458"/>
                  <a:pt x="28" y="1558"/>
                  <a:pt x="77" y="1586"/>
                </a:cubicBezTo>
                <a:cubicBezTo>
                  <a:pt x="138" y="1621"/>
                  <a:pt x="198" y="1607"/>
                  <a:pt x="257" y="1570"/>
                </a:cubicBezTo>
                <a:cubicBezTo>
                  <a:pt x="360" y="1505"/>
                  <a:pt x="446" y="1403"/>
                  <a:pt x="507" y="1299"/>
                </a:cubicBezTo>
                <a:cubicBezTo>
                  <a:pt x="663" y="1033"/>
                  <a:pt x="690" y="704"/>
                  <a:pt x="591" y="413"/>
                </a:cubicBezTo>
                <a:cubicBezTo>
                  <a:pt x="555" y="306"/>
                  <a:pt x="516" y="259"/>
                  <a:pt x="424" y="221"/>
                </a:cubicBezTo>
                <a:cubicBezTo>
                  <a:pt x="380" y="298"/>
                  <a:pt x="356" y="351"/>
                  <a:pt x="343" y="444"/>
                </a:cubicBezTo>
                <a:cubicBezTo>
                  <a:pt x="266" y="977"/>
                  <a:pt x="409" y="1488"/>
                  <a:pt x="559" y="1993"/>
                </a:cubicBezTo>
                <a:cubicBezTo>
                  <a:pt x="576" y="2050"/>
                  <a:pt x="602" y="2111"/>
                  <a:pt x="606" y="2170"/>
                </a:cubicBezTo>
                <a:cubicBezTo>
                  <a:pt x="608" y="2201"/>
                  <a:pt x="602" y="2149"/>
                  <a:pt x="597" y="2148"/>
                </a:cubicBezTo>
              </a:path>
              <a:path w="4057" h="2182" extrusionOk="0">
                <a:moveTo>
                  <a:pt x="49" y="978"/>
                </a:moveTo>
                <a:cubicBezTo>
                  <a:pt x="45" y="978"/>
                  <a:pt x="41" y="978"/>
                  <a:pt x="37" y="978"/>
                </a:cubicBezTo>
                <a:cubicBezTo>
                  <a:pt x="42" y="1012"/>
                  <a:pt x="61" y="1013"/>
                  <a:pt x="98" y="1002"/>
                </a:cubicBezTo>
                <a:cubicBezTo>
                  <a:pt x="138" y="990"/>
                  <a:pt x="177" y="968"/>
                  <a:pt x="214" y="951"/>
                </a:cubicBezTo>
              </a:path>
              <a:path w="4057" h="2182" extrusionOk="0">
                <a:moveTo>
                  <a:pt x="1039" y="1315"/>
                </a:moveTo>
                <a:cubicBezTo>
                  <a:pt x="1047" y="1281"/>
                  <a:pt x="1059" y="1247"/>
                  <a:pt x="1069" y="1213"/>
                </a:cubicBezTo>
                <a:cubicBezTo>
                  <a:pt x="1085" y="1156"/>
                  <a:pt x="1105" y="1101"/>
                  <a:pt x="1123" y="1045"/>
                </a:cubicBezTo>
                <a:cubicBezTo>
                  <a:pt x="1134" y="1010"/>
                  <a:pt x="1145" y="985"/>
                  <a:pt x="1164" y="956"/>
                </a:cubicBezTo>
                <a:cubicBezTo>
                  <a:pt x="1189" y="974"/>
                  <a:pt x="1202" y="991"/>
                  <a:pt x="1222" y="1017"/>
                </a:cubicBezTo>
                <a:cubicBezTo>
                  <a:pt x="1278" y="1091"/>
                  <a:pt x="1350" y="1161"/>
                  <a:pt x="1446" y="1170"/>
                </a:cubicBezTo>
                <a:cubicBezTo>
                  <a:pt x="1540" y="1179"/>
                  <a:pt x="1621" y="1130"/>
                  <a:pt x="1664" y="1048"/>
                </a:cubicBezTo>
                <a:cubicBezTo>
                  <a:pt x="1692" y="994"/>
                  <a:pt x="1706" y="932"/>
                  <a:pt x="1708" y="871"/>
                </a:cubicBezTo>
                <a:cubicBezTo>
                  <a:pt x="1710" y="826"/>
                  <a:pt x="1712" y="748"/>
                  <a:pt x="1671" y="717"/>
                </a:cubicBezTo>
                <a:cubicBezTo>
                  <a:pt x="1667" y="717"/>
                  <a:pt x="1664" y="717"/>
                  <a:pt x="1660" y="717"/>
                </a:cubicBezTo>
                <a:cubicBezTo>
                  <a:pt x="1621" y="757"/>
                  <a:pt x="1598" y="804"/>
                  <a:pt x="1573" y="854"/>
                </a:cubicBezTo>
                <a:cubicBezTo>
                  <a:pt x="1545" y="910"/>
                  <a:pt x="1520" y="967"/>
                  <a:pt x="1493" y="1024"/>
                </a:cubicBezTo>
                <a:cubicBezTo>
                  <a:pt x="1461" y="1094"/>
                  <a:pt x="1434" y="1181"/>
                  <a:pt x="1385" y="1241"/>
                </a:cubicBezTo>
                <a:cubicBezTo>
                  <a:pt x="1364" y="1266"/>
                  <a:pt x="1350" y="1269"/>
                  <a:pt x="1319" y="1269"/>
                </a:cubicBezTo>
                <a:cubicBezTo>
                  <a:pt x="1287" y="1269"/>
                  <a:pt x="1251" y="1258"/>
                  <a:pt x="1221" y="1248"/>
                </a:cubicBezTo>
                <a:cubicBezTo>
                  <a:pt x="1196" y="1240"/>
                  <a:pt x="1168" y="1232"/>
                  <a:pt x="1145" y="1219"/>
                </a:cubicBezTo>
                <a:cubicBezTo>
                  <a:pt x="1111" y="1200"/>
                  <a:pt x="1149" y="1182"/>
                  <a:pt x="1165" y="1166"/>
                </a:cubicBezTo>
              </a:path>
              <a:path w="4057" h="2182" extrusionOk="0">
                <a:moveTo>
                  <a:pt x="2147" y="6"/>
                </a:moveTo>
                <a:cubicBezTo>
                  <a:pt x="2181" y="16"/>
                  <a:pt x="2179" y="15"/>
                  <a:pt x="2188" y="65"/>
                </a:cubicBezTo>
                <a:cubicBezTo>
                  <a:pt x="2206" y="167"/>
                  <a:pt x="2211" y="271"/>
                  <a:pt x="2218" y="374"/>
                </a:cubicBezTo>
                <a:cubicBezTo>
                  <a:pt x="2228" y="526"/>
                  <a:pt x="2227" y="679"/>
                  <a:pt x="2228" y="831"/>
                </a:cubicBezTo>
                <a:cubicBezTo>
                  <a:pt x="2229" y="989"/>
                  <a:pt x="2227" y="1147"/>
                  <a:pt x="2227" y="1305"/>
                </a:cubicBezTo>
                <a:cubicBezTo>
                  <a:pt x="2226" y="1331"/>
                  <a:pt x="2225" y="1338"/>
                  <a:pt x="2233" y="1354"/>
                </a:cubicBezTo>
                <a:cubicBezTo>
                  <a:pt x="2260" y="1305"/>
                  <a:pt x="2283" y="1258"/>
                  <a:pt x="2304" y="1205"/>
                </a:cubicBezTo>
              </a:path>
              <a:path w="4057" h="2182" extrusionOk="0">
                <a:moveTo>
                  <a:pt x="2441" y="931"/>
                </a:moveTo>
                <a:cubicBezTo>
                  <a:pt x="2460" y="889"/>
                  <a:pt x="2480" y="851"/>
                  <a:pt x="2501" y="811"/>
                </a:cubicBezTo>
                <a:cubicBezTo>
                  <a:pt x="2491" y="856"/>
                  <a:pt x="2476" y="899"/>
                  <a:pt x="2465" y="944"/>
                </a:cubicBezTo>
                <a:cubicBezTo>
                  <a:pt x="2450" y="1005"/>
                  <a:pt x="2457" y="1029"/>
                  <a:pt x="2473" y="1082"/>
                </a:cubicBezTo>
                <a:cubicBezTo>
                  <a:pt x="2533" y="1088"/>
                  <a:pt x="2568" y="1091"/>
                  <a:pt x="2628" y="1066"/>
                </a:cubicBezTo>
                <a:cubicBezTo>
                  <a:pt x="2687" y="1042"/>
                  <a:pt x="2752" y="1003"/>
                  <a:pt x="2788" y="948"/>
                </a:cubicBezTo>
                <a:cubicBezTo>
                  <a:pt x="2813" y="909"/>
                  <a:pt x="2820" y="863"/>
                  <a:pt x="2812" y="818"/>
                </a:cubicBezTo>
                <a:cubicBezTo>
                  <a:pt x="2808" y="796"/>
                  <a:pt x="2804" y="797"/>
                  <a:pt x="2797" y="776"/>
                </a:cubicBezTo>
                <a:cubicBezTo>
                  <a:pt x="2852" y="857"/>
                  <a:pt x="2899" y="938"/>
                  <a:pt x="2985" y="990"/>
                </a:cubicBezTo>
                <a:cubicBezTo>
                  <a:pt x="3082" y="1048"/>
                  <a:pt x="3215" y="1081"/>
                  <a:pt x="3328" y="1067"/>
                </a:cubicBezTo>
                <a:cubicBezTo>
                  <a:pt x="3334" y="1064"/>
                  <a:pt x="3340" y="1061"/>
                  <a:pt x="3346" y="1058"/>
                </a:cubicBezTo>
                <a:cubicBezTo>
                  <a:pt x="3321" y="1007"/>
                  <a:pt x="3294" y="974"/>
                  <a:pt x="3248" y="931"/>
                </a:cubicBezTo>
                <a:cubicBezTo>
                  <a:pt x="3157" y="845"/>
                  <a:pt x="3011" y="749"/>
                  <a:pt x="2950" y="639"/>
                </a:cubicBezTo>
                <a:cubicBezTo>
                  <a:pt x="2936" y="613"/>
                  <a:pt x="2930" y="608"/>
                  <a:pt x="2933" y="589"/>
                </a:cubicBezTo>
                <a:cubicBezTo>
                  <a:pt x="2980" y="587"/>
                  <a:pt x="3010" y="588"/>
                  <a:pt x="3057" y="615"/>
                </a:cubicBezTo>
                <a:cubicBezTo>
                  <a:pt x="3148" y="668"/>
                  <a:pt x="3221" y="750"/>
                  <a:pt x="3278" y="838"/>
                </a:cubicBezTo>
                <a:cubicBezTo>
                  <a:pt x="3427" y="1069"/>
                  <a:pt x="3506" y="1394"/>
                  <a:pt x="3483" y="1668"/>
                </a:cubicBezTo>
                <a:cubicBezTo>
                  <a:pt x="3478" y="1730"/>
                  <a:pt x="3452" y="1738"/>
                  <a:pt x="3437" y="1760"/>
                </a:cubicBezTo>
                <a:cubicBezTo>
                  <a:pt x="3393" y="1637"/>
                  <a:pt x="3379" y="1521"/>
                  <a:pt x="3373" y="1389"/>
                </a:cubicBezTo>
                <a:cubicBezTo>
                  <a:pt x="3362" y="1151"/>
                  <a:pt x="3338" y="810"/>
                  <a:pt x="3473" y="598"/>
                </a:cubicBezTo>
                <a:cubicBezTo>
                  <a:pt x="3499" y="572"/>
                  <a:pt x="3505" y="564"/>
                  <a:pt x="3529" y="561"/>
                </a:cubicBezTo>
                <a:cubicBezTo>
                  <a:pt x="3565" y="602"/>
                  <a:pt x="3585" y="602"/>
                  <a:pt x="3593" y="667"/>
                </a:cubicBezTo>
                <a:cubicBezTo>
                  <a:pt x="3600" y="719"/>
                  <a:pt x="3582" y="768"/>
                  <a:pt x="3588" y="819"/>
                </a:cubicBezTo>
                <a:cubicBezTo>
                  <a:pt x="3596" y="883"/>
                  <a:pt x="3585" y="820"/>
                  <a:pt x="3619" y="846"/>
                </a:cubicBezTo>
              </a:path>
              <a:path w="4057" h="2182" extrusionOk="0">
                <a:moveTo>
                  <a:pt x="3898" y="613"/>
                </a:moveTo>
                <a:cubicBezTo>
                  <a:pt x="3919" y="587"/>
                  <a:pt x="3924" y="582"/>
                  <a:pt x="3933" y="563"/>
                </a:cubicBezTo>
                <a:cubicBezTo>
                  <a:pt x="3899" y="551"/>
                  <a:pt x="3865" y="577"/>
                  <a:pt x="3840" y="611"/>
                </a:cubicBezTo>
                <a:cubicBezTo>
                  <a:pt x="3805" y="660"/>
                  <a:pt x="3815" y="712"/>
                  <a:pt x="3846" y="759"/>
                </a:cubicBezTo>
                <a:cubicBezTo>
                  <a:pt x="3886" y="819"/>
                  <a:pt x="3951" y="859"/>
                  <a:pt x="4001" y="910"/>
                </a:cubicBezTo>
                <a:cubicBezTo>
                  <a:pt x="4030" y="940"/>
                  <a:pt x="4075" y="986"/>
                  <a:pt x="4048" y="1032"/>
                </a:cubicBezTo>
                <a:cubicBezTo>
                  <a:pt x="4028" y="1067"/>
                  <a:pt x="3970" y="1084"/>
                  <a:pt x="3933" y="1084"/>
                </a:cubicBezTo>
                <a:cubicBezTo>
                  <a:pt x="3906" y="1084"/>
                  <a:pt x="3854" y="1078"/>
                  <a:pt x="3844" y="1045"/>
                </a:cubicBezTo>
                <a:cubicBezTo>
                  <a:pt x="3845" y="1025"/>
                  <a:pt x="3845" y="1019"/>
                  <a:pt x="3853" y="100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9" name="Ink 3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13275" y="3246438"/>
            <a:ext cx="3119438" cy="2921000"/>
          </a:xfrm>
          <a:custGeom>
            <a:avLst/>
            <a:gdLst>
              <a:gd name="T0" fmla="*/ 2147483647 w 8665"/>
              <a:gd name="T1" fmla="*/ 2147483647 h 8112"/>
              <a:gd name="T2" fmla="*/ 2147483647 w 8665"/>
              <a:gd name="T3" fmla="*/ 2147483647 h 8112"/>
              <a:gd name="T4" fmla="*/ 2147483647 w 8665"/>
              <a:gd name="T5" fmla="*/ 2147483647 h 8112"/>
              <a:gd name="T6" fmla="*/ 2147483647 w 8665"/>
              <a:gd name="T7" fmla="*/ 2147483647 h 8112"/>
              <a:gd name="T8" fmla="*/ 2147483647 w 8665"/>
              <a:gd name="T9" fmla="*/ 2147483647 h 8112"/>
              <a:gd name="T10" fmla="*/ 2147483647 w 8665"/>
              <a:gd name="T11" fmla="*/ 2147483647 h 8112"/>
              <a:gd name="T12" fmla="*/ 2147483647 w 8665"/>
              <a:gd name="T13" fmla="*/ 2147483647 h 8112"/>
              <a:gd name="T14" fmla="*/ 2147483647 w 8665"/>
              <a:gd name="T15" fmla="*/ 2147483647 h 8112"/>
              <a:gd name="T16" fmla="*/ 2147483647 w 8665"/>
              <a:gd name="T17" fmla="*/ 2147483647 h 8112"/>
              <a:gd name="T18" fmla="*/ 2147483647 w 8665"/>
              <a:gd name="T19" fmla="*/ 2147483647 h 8112"/>
              <a:gd name="T20" fmla="*/ 2147483647 w 8665"/>
              <a:gd name="T21" fmla="*/ 2147483647 h 8112"/>
              <a:gd name="T22" fmla="*/ 2147483647 w 8665"/>
              <a:gd name="T23" fmla="*/ 2147483647 h 8112"/>
              <a:gd name="T24" fmla="*/ 2147483647 w 8665"/>
              <a:gd name="T25" fmla="*/ 2147483647 h 8112"/>
              <a:gd name="T26" fmla="*/ 2147483647 w 8665"/>
              <a:gd name="T27" fmla="*/ 2147483647 h 8112"/>
              <a:gd name="T28" fmla="*/ 2147483647 w 8665"/>
              <a:gd name="T29" fmla="*/ 2147483647 h 8112"/>
              <a:gd name="T30" fmla="*/ 2147483647 w 8665"/>
              <a:gd name="T31" fmla="*/ 2147483647 h 8112"/>
              <a:gd name="T32" fmla="*/ 2147483647 w 8665"/>
              <a:gd name="T33" fmla="*/ 2147483647 h 8112"/>
              <a:gd name="T34" fmla="*/ 2147483647 w 8665"/>
              <a:gd name="T35" fmla="*/ 2147483647 h 8112"/>
              <a:gd name="T36" fmla="*/ 2147483647 w 8665"/>
              <a:gd name="T37" fmla="*/ 2147483647 h 8112"/>
              <a:gd name="T38" fmla="*/ 2147483647 w 8665"/>
              <a:gd name="T39" fmla="*/ 2147483647 h 8112"/>
              <a:gd name="T40" fmla="*/ 2147483647 w 8665"/>
              <a:gd name="T41" fmla="*/ 2147483647 h 8112"/>
              <a:gd name="T42" fmla="*/ 2147483647 w 8665"/>
              <a:gd name="T43" fmla="*/ 2147483647 h 8112"/>
              <a:gd name="T44" fmla="*/ 2147483647 w 8665"/>
              <a:gd name="T45" fmla="*/ 2147483647 h 8112"/>
              <a:gd name="T46" fmla="*/ 2147483647 w 8665"/>
              <a:gd name="T47" fmla="*/ 2147483647 h 8112"/>
              <a:gd name="T48" fmla="*/ 2147483647 w 8665"/>
              <a:gd name="T49" fmla="*/ 2147483647 h 8112"/>
              <a:gd name="T50" fmla="*/ 2147483647 w 8665"/>
              <a:gd name="T51" fmla="*/ 2147483647 h 8112"/>
              <a:gd name="T52" fmla="*/ 2147483647 w 8665"/>
              <a:gd name="T53" fmla="*/ 2147483647 h 8112"/>
              <a:gd name="T54" fmla="*/ 2147483647 w 8665"/>
              <a:gd name="T55" fmla="*/ 2147483647 h 8112"/>
              <a:gd name="T56" fmla="*/ 2147483647 w 8665"/>
              <a:gd name="T57" fmla="*/ 2147483647 h 8112"/>
              <a:gd name="T58" fmla="*/ 2147483647 w 8665"/>
              <a:gd name="T59" fmla="*/ 2147483647 h 8112"/>
              <a:gd name="T60" fmla="*/ 2147483647 w 8665"/>
              <a:gd name="T61" fmla="*/ 2147483647 h 8112"/>
              <a:gd name="T62" fmla="*/ 2147483647 w 8665"/>
              <a:gd name="T63" fmla="*/ 2147483647 h 8112"/>
              <a:gd name="T64" fmla="*/ 2147483647 w 8665"/>
              <a:gd name="T65" fmla="*/ 2147483647 h 8112"/>
              <a:gd name="T66" fmla="*/ 2147483647 w 8665"/>
              <a:gd name="T67" fmla="*/ 2147483647 h 8112"/>
              <a:gd name="T68" fmla="*/ 2147483647 w 8665"/>
              <a:gd name="T69" fmla="*/ 2147483647 h 8112"/>
              <a:gd name="T70" fmla="*/ 2147483647 w 8665"/>
              <a:gd name="T71" fmla="*/ 2147483647 h 8112"/>
              <a:gd name="T72" fmla="*/ 2147483647 w 8665"/>
              <a:gd name="T73" fmla="*/ 2147483647 h 8112"/>
              <a:gd name="T74" fmla="*/ 2147483647 w 8665"/>
              <a:gd name="T75" fmla="*/ 2147483647 h 8112"/>
              <a:gd name="T76" fmla="*/ 2147483647 w 8665"/>
              <a:gd name="T77" fmla="*/ 2147483647 h 8112"/>
              <a:gd name="T78" fmla="*/ 2147483647 w 8665"/>
              <a:gd name="T79" fmla="*/ 2147483647 h 8112"/>
              <a:gd name="T80" fmla="*/ 0 w 8665"/>
              <a:gd name="T81" fmla="*/ 2147483647 h 8112"/>
              <a:gd name="T82" fmla="*/ 2147483647 w 8665"/>
              <a:gd name="T83" fmla="*/ 2147483647 h 8112"/>
              <a:gd name="T84" fmla="*/ 2147483647 w 8665"/>
              <a:gd name="T85" fmla="*/ 2147483647 h 8112"/>
              <a:gd name="T86" fmla="*/ 2147483647 w 8665"/>
              <a:gd name="T87" fmla="*/ 2147483647 h 8112"/>
              <a:gd name="T88" fmla="*/ 2147483647 w 8665"/>
              <a:gd name="T89" fmla="*/ 2147483647 h 8112"/>
              <a:gd name="T90" fmla="*/ 2147483647 w 8665"/>
              <a:gd name="T91" fmla="*/ 2147483647 h 8112"/>
              <a:gd name="T92" fmla="*/ 2147483647 w 8665"/>
              <a:gd name="T93" fmla="*/ 2147483647 h 8112"/>
              <a:gd name="T94" fmla="*/ 2147483647 w 8665"/>
              <a:gd name="T95" fmla="*/ 2147483647 h 8112"/>
              <a:gd name="T96" fmla="*/ 2147483647 w 8665"/>
              <a:gd name="T97" fmla="*/ 2147483647 h 8112"/>
              <a:gd name="T98" fmla="*/ 2147483647 w 8665"/>
              <a:gd name="T99" fmla="*/ 2147483647 h 8112"/>
              <a:gd name="T100" fmla="*/ 2147483647 w 8665"/>
              <a:gd name="T101" fmla="*/ 2147483647 h 8112"/>
              <a:gd name="T102" fmla="*/ 2147483647 w 8665"/>
              <a:gd name="T103" fmla="*/ 2147483647 h 8112"/>
              <a:gd name="T104" fmla="*/ 2147483647 w 8665"/>
              <a:gd name="T105" fmla="*/ 2147483647 h 811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665"/>
              <a:gd name="T160" fmla="*/ 0 h 8112"/>
              <a:gd name="T161" fmla="*/ 8665 w 8665"/>
              <a:gd name="T162" fmla="*/ 8112 h 811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665" h="8112" extrusionOk="0">
                <a:moveTo>
                  <a:pt x="1217" y="1919"/>
                </a:moveTo>
                <a:cubicBezTo>
                  <a:pt x="1212" y="1905"/>
                  <a:pt x="1211" y="1900"/>
                  <a:pt x="1205" y="1892"/>
                </a:cubicBezTo>
                <a:cubicBezTo>
                  <a:pt x="1198" y="1924"/>
                  <a:pt x="1198" y="1955"/>
                  <a:pt x="1198" y="1988"/>
                </a:cubicBezTo>
                <a:cubicBezTo>
                  <a:pt x="1197" y="2082"/>
                  <a:pt x="1196" y="2177"/>
                  <a:pt x="1196" y="2271"/>
                </a:cubicBezTo>
                <a:cubicBezTo>
                  <a:pt x="1196" y="2372"/>
                  <a:pt x="1192" y="2473"/>
                  <a:pt x="1191" y="2574"/>
                </a:cubicBezTo>
                <a:cubicBezTo>
                  <a:pt x="1190" y="2612"/>
                  <a:pt x="1171" y="2716"/>
                  <a:pt x="1193" y="2686"/>
                </a:cubicBezTo>
                <a:cubicBezTo>
                  <a:pt x="1194" y="2680"/>
                  <a:pt x="1196" y="2674"/>
                  <a:pt x="1197" y="2668"/>
                </a:cubicBezTo>
              </a:path>
              <a:path w="8665" h="8112" extrusionOk="0">
                <a:moveTo>
                  <a:pt x="1512" y="1894"/>
                </a:moveTo>
                <a:cubicBezTo>
                  <a:pt x="1532" y="1949"/>
                  <a:pt x="1540" y="2007"/>
                  <a:pt x="1538" y="2066"/>
                </a:cubicBezTo>
                <a:cubicBezTo>
                  <a:pt x="1535" y="2162"/>
                  <a:pt x="1527" y="2257"/>
                  <a:pt x="1522" y="2353"/>
                </a:cubicBezTo>
                <a:cubicBezTo>
                  <a:pt x="1517" y="2434"/>
                  <a:pt x="1509" y="2518"/>
                  <a:pt x="1511" y="2599"/>
                </a:cubicBezTo>
                <a:cubicBezTo>
                  <a:pt x="1512" y="2627"/>
                  <a:pt x="1515" y="2649"/>
                  <a:pt x="1512" y="2677"/>
                </a:cubicBezTo>
              </a:path>
              <a:path w="8665" h="8112" extrusionOk="0">
                <a:moveTo>
                  <a:pt x="1308" y="2381"/>
                </a:moveTo>
                <a:cubicBezTo>
                  <a:pt x="1318" y="2351"/>
                  <a:pt x="1351" y="2355"/>
                  <a:pt x="1383" y="2348"/>
                </a:cubicBezTo>
                <a:cubicBezTo>
                  <a:pt x="1433" y="2337"/>
                  <a:pt x="1482" y="2325"/>
                  <a:pt x="1528" y="2304"/>
                </a:cubicBezTo>
                <a:cubicBezTo>
                  <a:pt x="1560" y="2290"/>
                  <a:pt x="1589" y="2269"/>
                  <a:pt x="1618" y="2250"/>
                </a:cubicBezTo>
              </a:path>
              <a:path w="8665" h="8112" extrusionOk="0">
                <a:moveTo>
                  <a:pt x="1893" y="2156"/>
                </a:moveTo>
                <a:cubicBezTo>
                  <a:pt x="1945" y="2111"/>
                  <a:pt x="1956" y="2057"/>
                  <a:pt x="1938" y="1989"/>
                </a:cubicBezTo>
                <a:cubicBezTo>
                  <a:pt x="1928" y="1953"/>
                  <a:pt x="1905" y="1901"/>
                  <a:pt x="1861" y="1898"/>
                </a:cubicBezTo>
                <a:cubicBezTo>
                  <a:pt x="1804" y="1894"/>
                  <a:pt x="1772" y="1970"/>
                  <a:pt x="1754" y="2011"/>
                </a:cubicBezTo>
                <a:cubicBezTo>
                  <a:pt x="1714" y="2103"/>
                  <a:pt x="1697" y="2202"/>
                  <a:pt x="1697" y="2302"/>
                </a:cubicBezTo>
                <a:cubicBezTo>
                  <a:pt x="1697" y="2399"/>
                  <a:pt x="1712" y="2496"/>
                  <a:pt x="1754" y="2584"/>
                </a:cubicBezTo>
                <a:cubicBezTo>
                  <a:pt x="1782" y="2642"/>
                  <a:pt x="1825" y="2689"/>
                  <a:pt x="1888" y="2706"/>
                </a:cubicBezTo>
                <a:cubicBezTo>
                  <a:pt x="1936" y="2719"/>
                  <a:pt x="1984" y="2684"/>
                  <a:pt x="2016" y="2650"/>
                </a:cubicBezTo>
                <a:cubicBezTo>
                  <a:pt x="2043" y="2615"/>
                  <a:pt x="2052" y="2603"/>
                  <a:pt x="2065" y="2576"/>
                </a:cubicBezTo>
              </a:path>
              <a:path w="8665" h="8112" extrusionOk="0">
                <a:moveTo>
                  <a:pt x="2334" y="1767"/>
                </a:moveTo>
                <a:cubicBezTo>
                  <a:pt x="2304" y="1781"/>
                  <a:pt x="2297" y="1788"/>
                  <a:pt x="2276" y="1822"/>
                </a:cubicBezTo>
                <a:cubicBezTo>
                  <a:pt x="2230" y="1893"/>
                  <a:pt x="2204" y="1973"/>
                  <a:pt x="2181" y="2054"/>
                </a:cubicBezTo>
                <a:cubicBezTo>
                  <a:pt x="2138" y="2209"/>
                  <a:pt x="2125" y="2369"/>
                  <a:pt x="2160" y="2527"/>
                </a:cubicBezTo>
                <a:cubicBezTo>
                  <a:pt x="2175" y="2595"/>
                  <a:pt x="2202" y="2660"/>
                  <a:pt x="2245" y="2715"/>
                </a:cubicBezTo>
                <a:cubicBezTo>
                  <a:pt x="2265" y="2741"/>
                  <a:pt x="2296" y="2776"/>
                  <a:pt x="2331" y="2752"/>
                </a:cubicBezTo>
                <a:cubicBezTo>
                  <a:pt x="2337" y="2746"/>
                  <a:pt x="2342" y="2741"/>
                  <a:pt x="2348" y="2735"/>
                </a:cubicBezTo>
              </a:path>
              <a:path w="8665" h="8112" extrusionOk="0">
                <a:moveTo>
                  <a:pt x="2690" y="2268"/>
                </a:moveTo>
                <a:cubicBezTo>
                  <a:pt x="2663" y="2265"/>
                  <a:pt x="2647" y="2273"/>
                  <a:pt x="2624" y="2288"/>
                </a:cubicBezTo>
                <a:cubicBezTo>
                  <a:pt x="2589" y="2311"/>
                  <a:pt x="2560" y="2345"/>
                  <a:pt x="2539" y="2381"/>
                </a:cubicBezTo>
                <a:cubicBezTo>
                  <a:pt x="2510" y="2430"/>
                  <a:pt x="2495" y="2484"/>
                  <a:pt x="2496" y="2541"/>
                </a:cubicBezTo>
                <a:cubicBezTo>
                  <a:pt x="2497" y="2592"/>
                  <a:pt x="2510" y="2634"/>
                  <a:pt x="2551" y="2665"/>
                </a:cubicBezTo>
                <a:cubicBezTo>
                  <a:pt x="2590" y="2695"/>
                  <a:pt x="2632" y="2682"/>
                  <a:pt x="2673" y="2662"/>
                </a:cubicBezTo>
                <a:cubicBezTo>
                  <a:pt x="2708" y="2642"/>
                  <a:pt x="2719" y="2636"/>
                  <a:pt x="2739" y="2619"/>
                </a:cubicBezTo>
              </a:path>
              <a:path w="8665" h="8112" extrusionOk="0">
                <a:moveTo>
                  <a:pt x="2836" y="2633"/>
                </a:moveTo>
                <a:cubicBezTo>
                  <a:pt x="2849" y="2659"/>
                  <a:pt x="2861" y="2631"/>
                  <a:pt x="2872" y="2616"/>
                </a:cubicBezTo>
                <a:cubicBezTo>
                  <a:pt x="2898" y="2578"/>
                  <a:pt x="2916" y="2536"/>
                  <a:pt x="2934" y="2494"/>
                </a:cubicBezTo>
                <a:cubicBezTo>
                  <a:pt x="2954" y="2449"/>
                  <a:pt x="2969" y="2402"/>
                  <a:pt x="2994" y="2360"/>
                </a:cubicBezTo>
                <a:cubicBezTo>
                  <a:pt x="3006" y="2343"/>
                  <a:pt x="3008" y="2338"/>
                  <a:pt x="3020" y="2331"/>
                </a:cubicBezTo>
                <a:cubicBezTo>
                  <a:pt x="3050" y="2341"/>
                  <a:pt x="3056" y="2363"/>
                  <a:pt x="3070" y="2391"/>
                </a:cubicBezTo>
                <a:cubicBezTo>
                  <a:pt x="3094" y="2441"/>
                  <a:pt x="3143" y="2517"/>
                  <a:pt x="3138" y="2575"/>
                </a:cubicBezTo>
                <a:cubicBezTo>
                  <a:pt x="3137" y="2578"/>
                  <a:pt x="3135" y="2582"/>
                  <a:pt x="3134" y="2585"/>
                </a:cubicBezTo>
                <a:cubicBezTo>
                  <a:pt x="3100" y="2593"/>
                  <a:pt x="3087" y="2582"/>
                  <a:pt x="3059" y="2557"/>
                </a:cubicBezTo>
                <a:cubicBezTo>
                  <a:pt x="3026" y="2527"/>
                  <a:pt x="2997" y="2491"/>
                  <a:pt x="2972" y="2454"/>
                </a:cubicBezTo>
                <a:cubicBezTo>
                  <a:pt x="2956" y="2431"/>
                  <a:pt x="2945" y="2411"/>
                  <a:pt x="2940" y="2384"/>
                </a:cubicBezTo>
                <a:cubicBezTo>
                  <a:pt x="2962" y="2383"/>
                  <a:pt x="2985" y="2390"/>
                  <a:pt x="3005" y="2400"/>
                </a:cubicBezTo>
                <a:cubicBezTo>
                  <a:pt x="3015" y="2406"/>
                  <a:pt x="3025" y="2412"/>
                  <a:pt x="3035" y="2418"/>
                </a:cubicBezTo>
              </a:path>
              <a:path w="8665" h="8112" extrusionOk="0">
                <a:moveTo>
                  <a:pt x="3087" y="2449"/>
                </a:moveTo>
                <a:cubicBezTo>
                  <a:pt x="3115" y="2467"/>
                  <a:pt x="3142" y="2485"/>
                  <a:pt x="3171" y="2502"/>
                </a:cubicBezTo>
                <a:cubicBezTo>
                  <a:pt x="3196" y="2517"/>
                  <a:pt x="3213" y="2500"/>
                  <a:pt x="3239" y="2496"/>
                </a:cubicBezTo>
                <a:cubicBezTo>
                  <a:pt x="3257" y="2493"/>
                  <a:pt x="3277" y="2504"/>
                  <a:pt x="3293" y="2510"/>
                </a:cubicBezTo>
                <a:cubicBezTo>
                  <a:pt x="3312" y="2517"/>
                  <a:pt x="3329" y="2523"/>
                  <a:pt x="3348" y="2513"/>
                </a:cubicBezTo>
                <a:cubicBezTo>
                  <a:pt x="3375" y="2499"/>
                  <a:pt x="3379" y="2466"/>
                  <a:pt x="3386" y="2440"/>
                </a:cubicBezTo>
                <a:cubicBezTo>
                  <a:pt x="3401" y="2385"/>
                  <a:pt x="3394" y="2327"/>
                  <a:pt x="3396" y="2271"/>
                </a:cubicBezTo>
                <a:cubicBezTo>
                  <a:pt x="3397" y="2220"/>
                  <a:pt x="3399" y="2168"/>
                  <a:pt x="3399" y="2117"/>
                </a:cubicBezTo>
              </a:path>
              <a:path w="8665" h="8112" extrusionOk="0">
                <a:moveTo>
                  <a:pt x="3467" y="1937"/>
                </a:moveTo>
                <a:cubicBezTo>
                  <a:pt x="3474" y="2020"/>
                  <a:pt x="3470" y="2101"/>
                  <a:pt x="3468" y="2184"/>
                </a:cubicBezTo>
                <a:cubicBezTo>
                  <a:pt x="3466" y="2258"/>
                  <a:pt x="3463" y="2334"/>
                  <a:pt x="3466" y="2408"/>
                </a:cubicBezTo>
                <a:cubicBezTo>
                  <a:pt x="3467" y="2433"/>
                  <a:pt x="3469" y="2459"/>
                  <a:pt x="3473" y="2483"/>
                </a:cubicBezTo>
              </a:path>
              <a:path w="8665" h="8112" extrusionOk="0">
                <a:moveTo>
                  <a:pt x="3423" y="2310"/>
                </a:moveTo>
                <a:cubicBezTo>
                  <a:pt x="3424" y="2283"/>
                  <a:pt x="3437" y="2288"/>
                  <a:pt x="3463" y="2292"/>
                </a:cubicBezTo>
                <a:cubicBezTo>
                  <a:pt x="3496" y="2297"/>
                  <a:pt x="3529" y="2304"/>
                  <a:pt x="3562" y="2305"/>
                </a:cubicBezTo>
                <a:cubicBezTo>
                  <a:pt x="3584" y="2306"/>
                  <a:pt x="3606" y="2305"/>
                  <a:pt x="3628" y="2305"/>
                </a:cubicBezTo>
              </a:path>
              <a:path w="8665" h="8112" extrusionOk="0">
                <a:moveTo>
                  <a:pt x="3719" y="2590"/>
                </a:moveTo>
                <a:cubicBezTo>
                  <a:pt x="3712" y="2648"/>
                  <a:pt x="3706" y="2704"/>
                  <a:pt x="3690" y="2760"/>
                </a:cubicBezTo>
                <a:cubicBezTo>
                  <a:pt x="3685" y="2779"/>
                  <a:pt x="3680" y="2798"/>
                  <a:pt x="3673" y="2816"/>
                </a:cubicBezTo>
              </a:path>
              <a:path w="8665" h="8112" extrusionOk="0">
                <a:moveTo>
                  <a:pt x="4149" y="2250"/>
                </a:moveTo>
                <a:cubicBezTo>
                  <a:pt x="4150" y="2244"/>
                  <a:pt x="4150" y="2239"/>
                  <a:pt x="4151" y="2233"/>
                </a:cubicBezTo>
                <a:cubicBezTo>
                  <a:pt x="4122" y="2232"/>
                  <a:pt x="4112" y="2226"/>
                  <a:pt x="4091" y="2259"/>
                </a:cubicBezTo>
                <a:cubicBezTo>
                  <a:pt x="4067" y="2297"/>
                  <a:pt x="4057" y="2346"/>
                  <a:pt x="4055" y="2390"/>
                </a:cubicBezTo>
                <a:cubicBezTo>
                  <a:pt x="4053" y="2431"/>
                  <a:pt x="4060" y="2481"/>
                  <a:pt x="4082" y="2517"/>
                </a:cubicBezTo>
                <a:cubicBezTo>
                  <a:pt x="4098" y="2544"/>
                  <a:pt x="4126" y="2559"/>
                  <a:pt x="4156" y="2554"/>
                </a:cubicBezTo>
                <a:cubicBezTo>
                  <a:pt x="4193" y="2549"/>
                  <a:pt x="4222" y="2519"/>
                  <a:pt x="4247" y="2495"/>
                </a:cubicBezTo>
                <a:cubicBezTo>
                  <a:pt x="4285" y="2458"/>
                  <a:pt x="4306" y="2412"/>
                  <a:pt x="4334" y="2368"/>
                </a:cubicBezTo>
                <a:cubicBezTo>
                  <a:pt x="4345" y="2350"/>
                  <a:pt x="4379" y="2282"/>
                  <a:pt x="4404" y="2279"/>
                </a:cubicBezTo>
                <a:cubicBezTo>
                  <a:pt x="4438" y="2274"/>
                  <a:pt x="4454" y="2297"/>
                  <a:pt x="4473" y="2325"/>
                </a:cubicBezTo>
                <a:cubicBezTo>
                  <a:pt x="4501" y="2368"/>
                  <a:pt x="4525" y="2418"/>
                  <a:pt x="4541" y="2467"/>
                </a:cubicBezTo>
                <a:cubicBezTo>
                  <a:pt x="4553" y="2506"/>
                  <a:pt x="4572" y="2568"/>
                  <a:pt x="4535" y="2600"/>
                </a:cubicBezTo>
                <a:cubicBezTo>
                  <a:pt x="4506" y="2625"/>
                  <a:pt x="4458" y="2606"/>
                  <a:pt x="4429" y="2593"/>
                </a:cubicBezTo>
                <a:cubicBezTo>
                  <a:pt x="4389" y="2575"/>
                  <a:pt x="4347" y="2542"/>
                  <a:pt x="4321" y="2506"/>
                </a:cubicBezTo>
                <a:cubicBezTo>
                  <a:pt x="4307" y="2487"/>
                  <a:pt x="4311" y="2470"/>
                  <a:pt x="4309" y="2455"/>
                </a:cubicBezTo>
                <a:cubicBezTo>
                  <a:pt x="4329" y="2447"/>
                  <a:pt x="4345" y="2440"/>
                  <a:pt x="4373" y="2444"/>
                </a:cubicBezTo>
                <a:cubicBezTo>
                  <a:pt x="4406" y="2449"/>
                  <a:pt x="4437" y="2452"/>
                  <a:pt x="4470" y="2454"/>
                </a:cubicBezTo>
                <a:cubicBezTo>
                  <a:pt x="4501" y="2456"/>
                  <a:pt x="4523" y="2449"/>
                  <a:pt x="4553" y="2443"/>
                </a:cubicBezTo>
                <a:cubicBezTo>
                  <a:pt x="4576" y="2439"/>
                  <a:pt x="4595" y="2430"/>
                  <a:pt x="4619" y="2436"/>
                </a:cubicBezTo>
                <a:cubicBezTo>
                  <a:pt x="4644" y="2443"/>
                  <a:pt x="4665" y="2465"/>
                  <a:pt x="4684" y="2481"/>
                </a:cubicBezTo>
                <a:cubicBezTo>
                  <a:pt x="4707" y="2500"/>
                  <a:pt x="4733" y="2526"/>
                  <a:pt x="4765" y="2528"/>
                </a:cubicBezTo>
                <a:cubicBezTo>
                  <a:pt x="4799" y="2530"/>
                  <a:pt x="4824" y="2509"/>
                  <a:pt x="4841" y="2481"/>
                </a:cubicBezTo>
                <a:cubicBezTo>
                  <a:pt x="4861" y="2448"/>
                  <a:pt x="4866" y="2409"/>
                  <a:pt x="4874" y="2372"/>
                </a:cubicBezTo>
              </a:path>
              <a:path w="8665" h="8112" extrusionOk="0">
                <a:moveTo>
                  <a:pt x="4857" y="1898"/>
                </a:moveTo>
                <a:cubicBezTo>
                  <a:pt x="4858" y="1892"/>
                  <a:pt x="4859" y="1887"/>
                  <a:pt x="4860" y="1881"/>
                </a:cubicBezTo>
                <a:cubicBezTo>
                  <a:pt x="4895" y="1912"/>
                  <a:pt x="4899" y="1954"/>
                  <a:pt x="4909" y="2001"/>
                </a:cubicBezTo>
                <a:cubicBezTo>
                  <a:pt x="4942" y="2161"/>
                  <a:pt x="4964" y="2322"/>
                  <a:pt x="5008" y="2480"/>
                </a:cubicBezTo>
                <a:cubicBezTo>
                  <a:pt x="5016" y="2509"/>
                  <a:pt x="5023" y="2557"/>
                  <a:pt x="5046" y="2528"/>
                </a:cubicBezTo>
              </a:path>
              <a:path w="8665" h="8112" extrusionOk="0">
                <a:moveTo>
                  <a:pt x="4957" y="2332"/>
                </a:moveTo>
                <a:cubicBezTo>
                  <a:pt x="4941" y="2313"/>
                  <a:pt x="4925" y="2295"/>
                  <a:pt x="4909" y="2276"/>
                </a:cubicBezTo>
                <a:cubicBezTo>
                  <a:pt x="4939" y="2276"/>
                  <a:pt x="4968" y="2285"/>
                  <a:pt x="4998" y="2286"/>
                </a:cubicBezTo>
                <a:cubicBezTo>
                  <a:pt x="5040" y="2287"/>
                  <a:pt x="5072" y="2286"/>
                  <a:pt x="5107" y="2261"/>
                </a:cubicBezTo>
                <a:cubicBezTo>
                  <a:pt x="5131" y="2244"/>
                  <a:pt x="5143" y="2223"/>
                  <a:pt x="5159" y="2199"/>
                </a:cubicBezTo>
              </a:path>
              <a:path w="8665" h="8112" extrusionOk="0">
                <a:moveTo>
                  <a:pt x="5276" y="1731"/>
                </a:moveTo>
                <a:cubicBezTo>
                  <a:pt x="5314" y="1719"/>
                  <a:pt x="5336" y="1732"/>
                  <a:pt x="5363" y="1765"/>
                </a:cubicBezTo>
                <a:cubicBezTo>
                  <a:pt x="5416" y="1829"/>
                  <a:pt x="5439" y="1912"/>
                  <a:pt x="5457" y="1991"/>
                </a:cubicBezTo>
                <a:cubicBezTo>
                  <a:pt x="5494" y="2154"/>
                  <a:pt x="5506" y="2328"/>
                  <a:pt x="5477" y="2494"/>
                </a:cubicBezTo>
                <a:cubicBezTo>
                  <a:pt x="5472" y="2522"/>
                  <a:pt x="5464" y="2547"/>
                  <a:pt x="5454" y="2573"/>
                </a:cubicBezTo>
              </a:path>
              <a:path w="8665" h="8112" extrusionOk="0">
                <a:moveTo>
                  <a:pt x="1991" y="3010"/>
                </a:moveTo>
                <a:cubicBezTo>
                  <a:pt x="2035" y="3007"/>
                  <a:pt x="2046" y="3008"/>
                  <a:pt x="2089" y="3001"/>
                </a:cubicBezTo>
                <a:cubicBezTo>
                  <a:pt x="2215" y="2980"/>
                  <a:pt x="2340" y="2960"/>
                  <a:pt x="2467" y="2944"/>
                </a:cubicBezTo>
                <a:cubicBezTo>
                  <a:pt x="3192" y="2851"/>
                  <a:pt x="3926" y="2790"/>
                  <a:pt x="4657" y="2792"/>
                </a:cubicBezTo>
                <a:cubicBezTo>
                  <a:pt x="4697" y="2792"/>
                  <a:pt x="4738" y="2791"/>
                  <a:pt x="4778" y="2791"/>
                </a:cubicBezTo>
                <a:cubicBezTo>
                  <a:pt x="4735" y="2783"/>
                  <a:pt x="4697" y="2777"/>
                  <a:pt x="4650" y="2777"/>
                </a:cubicBezTo>
                <a:cubicBezTo>
                  <a:pt x="4631" y="2778"/>
                  <a:pt x="4613" y="2778"/>
                  <a:pt x="4594" y="2779"/>
                </a:cubicBezTo>
              </a:path>
              <a:path w="8665" h="8112" extrusionOk="0">
                <a:moveTo>
                  <a:pt x="2224" y="3051"/>
                </a:moveTo>
                <a:cubicBezTo>
                  <a:pt x="2261" y="3058"/>
                  <a:pt x="2274" y="3060"/>
                  <a:pt x="2311" y="3060"/>
                </a:cubicBezTo>
                <a:cubicBezTo>
                  <a:pt x="2438" y="3060"/>
                  <a:pt x="2564" y="3045"/>
                  <a:pt x="2690" y="3036"/>
                </a:cubicBezTo>
                <a:cubicBezTo>
                  <a:pt x="2907" y="3020"/>
                  <a:pt x="3124" y="3004"/>
                  <a:pt x="3341" y="2988"/>
                </a:cubicBezTo>
                <a:cubicBezTo>
                  <a:pt x="3580" y="2971"/>
                  <a:pt x="4258" y="2806"/>
                  <a:pt x="4482" y="2924"/>
                </a:cubicBezTo>
                <a:cubicBezTo>
                  <a:pt x="4496" y="2932"/>
                  <a:pt x="4451" y="2930"/>
                  <a:pt x="4436" y="2936"/>
                </a:cubicBezTo>
              </a:path>
              <a:path w="8665" h="8112" extrusionOk="0">
                <a:moveTo>
                  <a:pt x="0" y="1296"/>
                </a:moveTo>
                <a:cubicBezTo>
                  <a:pt x="5" y="1324"/>
                  <a:pt x="4" y="1353"/>
                  <a:pt x="17" y="1379"/>
                </a:cubicBezTo>
                <a:cubicBezTo>
                  <a:pt x="29" y="1403"/>
                  <a:pt x="40" y="1416"/>
                  <a:pt x="65" y="1428"/>
                </a:cubicBezTo>
                <a:cubicBezTo>
                  <a:pt x="99" y="1445"/>
                  <a:pt x="159" y="1438"/>
                  <a:pt x="195" y="1436"/>
                </a:cubicBezTo>
                <a:cubicBezTo>
                  <a:pt x="292" y="1431"/>
                  <a:pt x="393" y="1412"/>
                  <a:pt x="489" y="1394"/>
                </a:cubicBezTo>
                <a:cubicBezTo>
                  <a:pt x="1015" y="1295"/>
                  <a:pt x="1531" y="1101"/>
                  <a:pt x="2066" y="1060"/>
                </a:cubicBezTo>
                <a:cubicBezTo>
                  <a:pt x="2145" y="1054"/>
                  <a:pt x="2223" y="1054"/>
                  <a:pt x="2301" y="1062"/>
                </a:cubicBezTo>
                <a:cubicBezTo>
                  <a:pt x="2405" y="1073"/>
                  <a:pt x="2507" y="1096"/>
                  <a:pt x="2611" y="1108"/>
                </a:cubicBezTo>
                <a:cubicBezTo>
                  <a:pt x="2655" y="1113"/>
                  <a:pt x="2716" y="1117"/>
                  <a:pt x="2738" y="1118"/>
                </a:cubicBezTo>
              </a:path>
              <a:path w="8665" h="8112" extrusionOk="0">
                <a:moveTo>
                  <a:pt x="6118" y="0"/>
                </a:moveTo>
                <a:cubicBezTo>
                  <a:pt x="6156" y="94"/>
                  <a:pt x="6218" y="78"/>
                  <a:pt x="6180" y="198"/>
                </a:cubicBezTo>
                <a:cubicBezTo>
                  <a:pt x="6106" y="433"/>
                  <a:pt x="5836" y="534"/>
                  <a:pt x="5892" y="819"/>
                </a:cubicBezTo>
                <a:cubicBezTo>
                  <a:pt x="5942" y="1075"/>
                  <a:pt x="6035" y="1250"/>
                  <a:pt x="6025" y="1527"/>
                </a:cubicBezTo>
                <a:cubicBezTo>
                  <a:pt x="6010" y="1955"/>
                  <a:pt x="6030" y="2325"/>
                  <a:pt x="6098" y="2748"/>
                </a:cubicBezTo>
                <a:cubicBezTo>
                  <a:pt x="6230" y="3571"/>
                  <a:pt x="5854" y="4392"/>
                  <a:pt x="5831" y="5219"/>
                </a:cubicBezTo>
                <a:cubicBezTo>
                  <a:pt x="5806" y="6103"/>
                  <a:pt x="5578" y="6960"/>
                  <a:pt x="5670" y="7847"/>
                </a:cubicBezTo>
                <a:cubicBezTo>
                  <a:pt x="5678" y="7922"/>
                  <a:pt x="5677" y="8054"/>
                  <a:pt x="5720" y="8111"/>
                </a:cubicBezTo>
                <a:cubicBezTo>
                  <a:pt x="5739" y="8086"/>
                  <a:pt x="5747" y="8072"/>
                  <a:pt x="5752" y="8048"/>
                </a:cubicBezTo>
              </a:path>
              <a:path w="8665" h="8112" extrusionOk="0">
                <a:moveTo>
                  <a:pt x="7533" y="4767"/>
                </a:moveTo>
                <a:cubicBezTo>
                  <a:pt x="7509" y="4789"/>
                  <a:pt x="7564" y="4785"/>
                  <a:pt x="7580" y="4786"/>
                </a:cubicBezTo>
                <a:cubicBezTo>
                  <a:pt x="7651" y="4789"/>
                  <a:pt x="7722" y="4786"/>
                  <a:pt x="7792" y="4782"/>
                </a:cubicBezTo>
                <a:cubicBezTo>
                  <a:pt x="7876" y="4777"/>
                  <a:pt x="7963" y="4772"/>
                  <a:pt x="8047" y="4761"/>
                </a:cubicBezTo>
                <a:cubicBezTo>
                  <a:pt x="8094" y="4755"/>
                  <a:pt x="8140" y="4749"/>
                  <a:pt x="8187" y="4748"/>
                </a:cubicBezTo>
                <a:cubicBezTo>
                  <a:pt x="8192" y="4748"/>
                  <a:pt x="8196" y="4748"/>
                  <a:pt x="8201" y="4748"/>
                </a:cubicBezTo>
              </a:path>
              <a:path w="8665" h="8112" extrusionOk="0">
                <a:moveTo>
                  <a:pt x="7716" y="4936"/>
                </a:moveTo>
                <a:cubicBezTo>
                  <a:pt x="7695" y="4940"/>
                  <a:pt x="7690" y="4940"/>
                  <a:pt x="7678" y="4945"/>
                </a:cubicBezTo>
                <a:cubicBezTo>
                  <a:pt x="7711" y="4938"/>
                  <a:pt x="7744" y="4938"/>
                  <a:pt x="7778" y="4937"/>
                </a:cubicBezTo>
                <a:cubicBezTo>
                  <a:pt x="7843" y="4935"/>
                  <a:pt x="7908" y="4935"/>
                  <a:pt x="7973" y="4934"/>
                </a:cubicBezTo>
                <a:cubicBezTo>
                  <a:pt x="8030" y="4933"/>
                  <a:pt x="8084" y="4932"/>
                  <a:pt x="8140" y="4921"/>
                </a:cubicBezTo>
                <a:cubicBezTo>
                  <a:pt x="8172" y="4915"/>
                  <a:pt x="8191" y="4903"/>
                  <a:pt x="8216" y="4885"/>
                </a:cubicBezTo>
              </a:path>
              <a:path w="8665" h="8112" extrusionOk="0">
                <a:moveTo>
                  <a:pt x="8190" y="4420"/>
                </a:moveTo>
                <a:cubicBezTo>
                  <a:pt x="8176" y="4431"/>
                  <a:pt x="8168" y="4439"/>
                  <a:pt x="8156" y="4452"/>
                </a:cubicBezTo>
                <a:cubicBezTo>
                  <a:pt x="8168" y="4475"/>
                  <a:pt x="8177" y="4488"/>
                  <a:pt x="8207" y="4503"/>
                </a:cubicBezTo>
                <a:cubicBezTo>
                  <a:pt x="8271" y="4534"/>
                  <a:pt x="8342" y="4554"/>
                  <a:pt x="8411" y="4571"/>
                </a:cubicBezTo>
                <a:cubicBezTo>
                  <a:pt x="8479" y="4588"/>
                  <a:pt x="8558" y="4601"/>
                  <a:pt x="8620" y="4637"/>
                </a:cubicBezTo>
                <a:cubicBezTo>
                  <a:pt x="8666" y="4664"/>
                  <a:pt x="8675" y="4699"/>
                  <a:pt x="8648" y="4744"/>
                </a:cubicBezTo>
                <a:cubicBezTo>
                  <a:pt x="8589" y="4845"/>
                  <a:pt x="8468" y="4912"/>
                  <a:pt x="8373" y="4973"/>
                </a:cubicBezTo>
                <a:cubicBezTo>
                  <a:pt x="8330" y="5000"/>
                  <a:pt x="8264" y="5047"/>
                  <a:pt x="8209" y="5035"/>
                </a:cubicBezTo>
                <a:cubicBezTo>
                  <a:pt x="8182" y="5020"/>
                  <a:pt x="8173" y="5013"/>
                  <a:pt x="8169" y="498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0" name="Ink 3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08600" y="4406900"/>
            <a:ext cx="534988" cy="180975"/>
          </a:xfrm>
          <a:custGeom>
            <a:avLst/>
            <a:gdLst>
              <a:gd name="T0" fmla="*/ 2147483647 w 1490"/>
              <a:gd name="T1" fmla="*/ 2147483647 h 504"/>
              <a:gd name="T2" fmla="*/ 2147483647 w 1490"/>
              <a:gd name="T3" fmla="*/ 2147483647 h 504"/>
              <a:gd name="T4" fmla="*/ 2147483647 w 1490"/>
              <a:gd name="T5" fmla="*/ 2147483647 h 504"/>
              <a:gd name="T6" fmla="*/ 2147483647 w 1490"/>
              <a:gd name="T7" fmla="*/ 2147483647 h 504"/>
              <a:gd name="T8" fmla="*/ 0 w 1490"/>
              <a:gd name="T9" fmla="*/ 2147483647 h 504"/>
              <a:gd name="T10" fmla="*/ 2147483647 w 1490"/>
              <a:gd name="T11" fmla="*/ 2147483647 h 504"/>
              <a:gd name="T12" fmla="*/ 2147483647 w 1490"/>
              <a:gd name="T13" fmla="*/ 2147483647 h 504"/>
              <a:gd name="T14" fmla="*/ 2147483647 w 1490"/>
              <a:gd name="T15" fmla="*/ 2147483647 h 504"/>
              <a:gd name="T16" fmla="*/ 2147483647 w 1490"/>
              <a:gd name="T17" fmla="*/ 2147483647 h 504"/>
              <a:gd name="T18" fmla="*/ 2147483647 w 1490"/>
              <a:gd name="T19" fmla="*/ 2147483647 h 504"/>
              <a:gd name="T20" fmla="*/ 2147483647 w 1490"/>
              <a:gd name="T21" fmla="*/ 2147483647 h 504"/>
              <a:gd name="T22" fmla="*/ 2147483647 w 1490"/>
              <a:gd name="T23" fmla="*/ 2147483647 h 504"/>
              <a:gd name="T24" fmla="*/ 2147483647 w 1490"/>
              <a:gd name="T25" fmla="*/ 2147483647 h 504"/>
              <a:gd name="T26" fmla="*/ 2147483647 w 1490"/>
              <a:gd name="T27" fmla="*/ 2147483647 h 504"/>
              <a:gd name="T28" fmla="*/ 2147483647 w 1490"/>
              <a:gd name="T29" fmla="*/ 2147483647 h 504"/>
              <a:gd name="T30" fmla="*/ 2147483647 w 1490"/>
              <a:gd name="T31" fmla="*/ 2147483647 h 504"/>
              <a:gd name="T32" fmla="*/ 2147483647 w 1490"/>
              <a:gd name="T33" fmla="*/ 2147483647 h 504"/>
              <a:gd name="T34" fmla="*/ 2147483647 w 1490"/>
              <a:gd name="T35" fmla="*/ 2147483647 h 504"/>
              <a:gd name="T36" fmla="*/ 2147483647 w 1490"/>
              <a:gd name="T37" fmla="*/ 2147483647 h 504"/>
              <a:gd name="T38" fmla="*/ 2147483647 w 1490"/>
              <a:gd name="T39" fmla="*/ 2147483647 h 504"/>
              <a:gd name="T40" fmla="*/ 2147483647 w 1490"/>
              <a:gd name="T41" fmla="*/ 2147483647 h 504"/>
              <a:gd name="T42" fmla="*/ 2147483647 w 1490"/>
              <a:gd name="T43" fmla="*/ 2147483647 h 504"/>
              <a:gd name="T44" fmla="*/ 2147483647 w 1490"/>
              <a:gd name="T45" fmla="*/ 2147483647 h 504"/>
              <a:gd name="T46" fmla="*/ 2147483647 w 1490"/>
              <a:gd name="T47" fmla="*/ 2147483647 h 504"/>
              <a:gd name="T48" fmla="*/ 2147483647 w 1490"/>
              <a:gd name="T49" fmla="*/ 2147483647 h 504"/>
              <a:gd name="T50" fmla="*/ 2147483647 w 1490"/>
              <a:gd name="T51" fmla="*/ 2147483647 h 504"/>
              <a:gd name="T52" fmla="*/ 2147483647 w 1490"/>
              <a:gd name="T53" fmla="*/ 2147483647 h 504"/>
              <a:gd name="T54" fmla="*/ 2147483647 w 1490"/>
              <a:gd name="T55" fmla="*/ 2147483647 h 504"/>
              <a:gd name="T56" fmla="*/ 2147483647 w 1490"/>
              <a:gd name="T57" fmla="*/ 2147483647 h 504"/>
              <a:gd name="T58" fmla="*/ 2147483647 w 1490"/>
              <a:gd name="T59" fmla="*/ 2147483647 h 504"/>
              <a:gd name="T60" fmla="*/ 2147483647 w 1490"/>
              <a:gd name="T61" fmla="*/ 2147483647 h 504"/>
              <a:gd name="T62" fmla="*/ 2147483647 w 1490"/>
              <a:gd name="T63" fmla="*/ 2147483647 h 504"/>
              <a:gd name="T64" fmla="*/ 2147483647 w 1490"/>
              <a:gd name="T65" fmla="*/ 2147483647 h 504"/>
              <a:gd name="T66" fmla="*/ 2147483647 w 1490"/>
              <a:gd name="T67" fmla="*/ 2147483647 h 504"/>
              <a:gd name="T68" fmla="*/ 2147483647 w 1490"/>
              <a:gd name="T69" fmla="*/ 2147483647 h 504"/>
              <a:gd name="T70" fmla="*/ 2147483647 w 1490"/>
              <a:gd name="T71" fmla="*/ 2147483647 h 504"/>
              <a:gd name="T72" fmla="*/ 2147483647 w 1490"/>
              <a:gd name="T73" fmla="*/ 2147483647 h 504"/>
              <a:gd name="T74" fmla="*/ 2147483647 w 1490"/>
              <a:gd name="T75" fmla="*/ 2147483647 h 504"/>
              <a:gd name="T76" fmla="*/ 2147483647 w 1490"/>
              <a:gd name="T77" fmla="*/ 2147483647 h 504"/>
              <a:gd name="T78" fmla="*/ 2147483647 w 1490"/>
              <a:gd name="T79" fmla="*/ 2147483647 h 504"/>
              <a:gd name="T80" fmla="*/ 2147483647 w 1490"/>
              <a:gd name="T81" fmla="*/ 2147483647 h 504"/>
              <a:gd name="T82" fmla="*/ 2147483647 w 1490"/>
              <a:gd name="T83" fmla="*/ 2147483647 h 504"/>
              <a:gd name="T84" fmla="*/ 2147483647 w 1490"/>
              <a:gd name="T85" fmla="*/ 2147483647 h 504"/>
              <a:gd name="T86" fmla="*/ 2147483647 w 1490"/>
              <a:gd name="T87" fmla="*/ 2147483647 h 504"/>
              <a:gd name="T88" fmla="*/ 2147483647 w 1490"/>
              <a:gd name="T89" fmla="*/ 2147483647 h 504"/>
              <a:gd name="T90" fmla="*/ 2147483647 w 1490"/>
              <a:gd name="T91" fmla="*/ 2147483647 h 504"/>
              <a:gd name="T92" fmla="*/ 2147483647 w 1490"/>
              <a:gd name="T93" fmla="*/ 2147483647 h 504"/>
              <a:gd name="T94" fmla="*/ 2147483647 w 1490"/>
              <a:gd name="T95" fmla="*/ 2147483647 h 504"/>
              <a:gd name="T96" fmla="*/ 2147483647 w 1490"/>
              <a:gd name="T97" fmla="*/ 2147483647 h 504"/>
              <a:gd name="T98" fmla="*/ 2147483647 w 1490"/>
              <a:gd name="T99" fmla="*/ 2147483647 h 504"/>
              <a:gd name="T100" fmla="*/ 2147483647 w 1490"/>
              <a:gd name="T101" fmla="*/ 2147483647 h 5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490"/>
              <a:gd name="T154" fmla="*/ 0 h 504"/>
              <a:gd name="T155" fmla="*/ 1490 w 1490"/>
              <a:gd name="T156" fmla="*/ 504 h 50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490" h="504" extrusionOk="0">
                <a:moveTo>
                  <a:pt x="103" y="197"/>
                </a:moveTo>
                <a:cubicBezTo>
                  <a:pt x="83" y="228"/>
                  <a:pt x="74" y="247"/>
                  <a:pt x="67" y="285"/>
                </a:cubicBezTo>
                <a:cubicBezTo>
                  <a:pt x="59" y="330"/>
                  <a:pt x="55" y="377"/>
                  <a:pt x="51" y="422"/>
                </a:cubicBezTo>
                <a:cubicBezTo>
                  <a:pt x="48" y="462"/>
                  <a:pt x="42" y="475"/>
                  <a:pt x="26" y="503"/>
                </a:cubicBezTo>
                <a:cubicBezTo>
                  <a:pt x="10" y="477"/>
                  <a:pt x="1" y="460"/>
                  <a:pt x="0" y="426"/>
                </a:cubicBezTo>
                <a:cubicBezTo>
                  <a:pt x="-2" y="366"/>
                  <a:pt x="16" y="306"/>
                  <a:pt x="40" y="252"/>
                </a:cubicBezTo>
                <a:cubicBezTo>
                  <a:pt x="72" y="180"/>
                  <a:pt x="139" y="55"/>
                  <a:pt x="227" y="39"/>
                </a:cubicBezTo>
                <a:cubicBezTo>
                  <a:pt x="233" y="39"/>
                  <a:pt x="239" y="40"/>
                  <a:pt x="245" y="40"/>
                </a:cubicBezTo>
                <a:cubicBezTo>
                  <a:pt x="256" y="71"/>
                  <a:pt x="269" y="73"/>
                  <a:pt x="255" y="115"/>
                </a:cubicBezTo>
                <a:cubicBezTo>
                  <a:pt x="235" y="176"/>
                  <a:pt x="185" y="223"/>
                  <a:pt x="141" y="267"/>
                </a:cubicBezTo>
                <a:cubicBezTo>
                  <a:pt x="108" y="300"/>
                  <a:pt x="45" y="341"/>
                  <a:pt x="32" y="388"/>
                </a:cubicBezTo>
                <a:cubicBezTo>
                  <a:pt x="22" y="423"/>
                  <a:pt x="36" y="439"/>
                  <a:pt x="69" y="451"/>
                </a:cubicBezTo>
                <a:cubicBezTo>
                  <a:pt x="120" y="470"/>
                  <a:pt x="181" y="453"/>
                  <a:pt x="231" y="439"/>
                </a:cubicBezTo>
                <a:cubicBezTo>
                  <a:pt x="286" y="423"/>
                  <a:pt x="358" y="400"/>
                  <a:pt x="388" y="348"/>
                </a:cubicBezTo>
                <a:cubicBezTo>
                  <a:pt x="403" y="321"/>
                  <a:pt x="402" y="281"/>
                  <a:pt x="369" y="267"/>
                </a:cubicBezTo>
                <a:cubicBezTo>
                  <a:pt x="328" y="250"/>
                  <a:pt x="292" y="278"/>
                  <a:pt x="267" y="306"/>
                </a:cubicBezTo>
                <a:cubicBezTo>
                  <a:pt x="246" y="330"/>
                  <a:pt x="247" y="366"/>
                  <a:pt x="258" y="394"/>
                </a:cubicBezTo>
                <a:cubicBezTo>
                  <a:pt x="277" y="443"/>
                  <a:pt x="312" y="457"/>
                  <a:pt x="359" y="451"/>
                </a:cubicBezTo>
                <a:cubicBezTo>
                  <a:pt x="398" y="446"/>
                  <a:pt x="417" y="398"/>
                  <a:pt x="433" y="371"/>
                </a:cubicBezTo>
                <a:cubicBezTo>
                  <a:pt x="463" y="322"/>
                  <a:pt x="478" y="274"/>
                  <a:pt x="497" y="220"/>
                </a:cubicBezTo>
                <a:cubicBezTo>
                  <a:pt x="514" y="170"/>
                  <a:pt x="528" y="117"/>
                  <a:pt x="532" y="64"/>
                </a:cubicBezTo>
                <a:cubicBezTo>
                  <a:pt x="531" y="38"/>
                  <a:pt x="531" y="31"/>
                  <a:pt x="531" y="15"/>
                </a:cubicBezTo>
                <a:cubicBezTo>
                  <a:pt x="518" y="17"/>
                  <a:pt x="515" y="14"/>
                  <a:pt x="509" y="67"/>
                </a:cubicBezTo>
                <a:cubicBezTo>
                  <a:pt x="502" y="132"/>
                  <a:pt x="497" y="197"/>
                  <a:pt x="494" y="262"/>
                </a:cubicBezTo>
                <a:cubicBezTo>
                  <a:pt x="491" y="317"/>
                  <a:pt x="490" y="373"/>
                  <a:pt x="486" y="428"/>
                </a:cubicBezTo>
                <a:cubicBezTo>
                  <a:pt x="483" y="466"/>
                  <a:pt x="480" y="451"/>
                  <a:pt x="467" y="470"/>
                </a:cubicBezTo>
                <a:cubicBezTo>
                  <a:pt x="447" y="403"/>
                  <a:pt x="442" y="310"/>
                  <a:pt x="522" y="275"/>
                </a:cubicBezTo>
                <a:cubicBezTo>
                  <a:pt x="556" y="260"/>
                  <a:pt x="579" y="274"/>
                  <a:pt x="603" y="297"/>
                </a:cubicBezTo>
                <a:cubicBezTo>
                  <a:pt x="629" y="322"/>
                  <a:pt x="641" y="353"/>
                  <a:pt x="675" y="370"/>
                </a:cubicBezTo>
                <a:cubicBezTo>
                  <a:pt x="692" y="379"/>
                  <a:pt x="714" y="387"/>
                  <a:pt x="733" y="380"/>
                </a:cubicBezTo>
                <a:cubicBezTo>
                  <a:pt x="753" y="373"/>
                  <a:pt x="757" y="349"/>
                  <a:pt x="760" y="331"/>
                </a:cubicBezTo>
                <a:cubicBezTo>
                  <a:pt x="763" y="311"/>
                  <a:pt x="762" y="280"/>
                  <a:pt x="760" y="262"/>
                </a:cubicBezTo>
                <a:cubicBezTo>
                  <a:pt x="759" y="258"/>
                  <a:pt x="757" y="253"/>
                  <a:pt x="756" y="249"/>
                </a:cubicBezTo>
                <a:cubicBezTo>
                  <a:pt x="782" y="285"/>
                  <a:pt x="802" y="325"/>
                  <a:pt x="828" y="360"/>
                </a:cubicBezTo>
                <a:cubicBezTo>
                  <a:pt x="844" y="382"/>
                  <a:pt x="862" y="399"/>
                  <a:pt x="881" y="418"/>
                </a:cubicBezTo>
                <a:cubicBezTo>
                  <a:pt x="881" y="397"/>
                  <a:pt x="881" y="376"/>
                  <a:pt x="881" y="355"/>
                </a:cubicBezTo>
                <a:cubicBezTo>
                  <a:pt x="882" y="318"/>
                  <a:pt x="881" y="276"/>
                  <a:pt x="896" y="241"/>
                </a:cubicBezTo>
                <a:cubicBezTo>
                  <a:pt x="904" y="222"/>
                  <a:pt x="921" y="201"/>
                  <a:pt x="942" y="194"/>
                </a:cubicBezTo>
                <a:cubicBezTo>
                  <a:pt x="959" y="192"/>
                  <a:pt x="965" y="191"/>
                  <a:pt x="976" y="192"/>
                </a:cubicBezTo>
              </a:path>
              <a:path w="1490" h="504" extrusionOk="0">
                <a:moveTo>
                  <a:pt x="1055" y="354"/>
                </a:moveTo>
                <a:cubicBezTo>
                  <a:pt x="1066" y="340"/>
                  <a:pt x="1069" y="321"/>
                  <a:pt x="1074" y="301"/>
                </a:cubicBezTo>
                <a:cubicBezTo>
                  <a:pt x="1080" y="279"/>
                  <a:pt x="1076" y="279"/>
                  <a:pt x="1094" y="270"/>
                </a:cubicBezTo>
                <a:cubicBezTo>
                  <a:pt x="1112" y="297"/>
                  <a:pt x="1130" y="325"/>
                  <a:pt x="1165" y="329"/>
                </a:cubicBezTo>
                <a:cubicBezTo>
                  <a:pt x="1195" y="333"/>
                  <a:pt x="1219" y="303"/>
                  <a:pt x="1236" y="282"/>
                </a:cubicBezTo>
                <a:cubicBezTo>
                  <a:pt x="1256" y="257"/>
                  <a:pt x="1270" y="230"/>
                  <a:pt x="1287" y="203"/>
                </a:cubicBezTo>
              </a:path>
              <a:path w="1490" h="504" extrusionOk="0">
                <a:moveTo>
                  <a:pt x="1415" y="101"/>
                </a:moveTo>
                <a:cubicBezTo>
                  <a:pt x="1432" y="117"/>
                  <a:pt x="1433" y="131"/>
                  <a:pt x="1422" y="154"/>
                </a:cubicBezTo>
                <a:cubicBezTo>
                  <a:pt x="1410" y="179"/>
                  <a:pt x="1394" y="205"/>
                  <a:pt x="1391" y="234"/>
                </a:cubicBezTo>
                <a:cubicBezTo>
                  <a:pt x="1388" y="263"/>
                  <a:pt x="1409" y="283"/>
                  <a:pt x="1431" y="298"/>
                </a:cubicBezTo>
                <a:cubicBezTo>
                  <a:pt x="1450" y="311"/>
                  <a:pt x="1471" y="322"/>
                  <a:pt x="1489" y="337"/>
                </a:cubicBezTo>
                <a:cubicBezTo>
                  <a:pt x="1472" y="366"/>
                  <a:pt x="1465" y="358"/>
                  <a:pt x="1447" y="33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1" name="Ink 3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13450" y="4379913"/>
            <a:ext cx="276225" cy="173037"/>
          </a:xfrm>
          <a:custGeom>
            <a:avLst/>
            <a:gdLst>
              <a:gd name="T0" fmla="*/ 2147483647 w 767"/>
              <a:gd name="T1" fmla="*/ 2147483647 h 483"/>
              <a:gd name="T2" fmla="*/ 2147483647 w 767"/>
              <a:gd name="T3" fmla="*/ 2147483647 h 483"/>
              <a:gd name="T4" fmla="*/ 2147483647 w 767"/>
              <a:gd name="T5" fmla="*/ 2147483647 h 483"/>
              <a:gd name="T6" fmla="*/ 2147483647 w 767"/>
              <a:gd name="T7" fmla="*/ 2147483647 h 483"/>
              <a:gd name="T8" fmla="*/ 2147483647 w 767"/>
              <a:gd name="T9" fmla="*/ 2147483647 h 483"/>
              <a:gd name="T10" fmla="*/ 2147483647 w 767"/>
              <a:gd name="T11" fmla="*/ 2147483647 h 483"/>
              <a:gd name="T12" fmla="*/ 2147483647 w 767"/>
              <a:gd name="T13" fmla="*/ 2147483647 h 483"/>
              <a:gd name="T14" fmla="*/ 2147483647 w 767"/>
              <a:gd name="T15" fmla="*/ 2147483647 h 483"/>
              <a:gd name="T16" fmla="*/ 2147483647 w 767"/>
              <a:gd name="T17" fmla="*/ 2147483647 h 483"/>
              <a:gd name="T18" fmla="*/ 2147483647 w 767"/>
              <a:gd name="T19" fmla="*/ 2147483647 h 483"/>
              <a:gd name="T20" fmla="*/ 2147483647 w 767"/>
              <a:gd name="T21" fmla="*/ 2147483647 h 483"/>
              <a:gd name="T22" fmla="*/ 2147483647 w 767"/>
              <a:gd name="T23" fmla="*/ 2147483647 h 483"/>
              <a:gd name="T24" fmla="*/ 2147483647 w 767"/>
              <a:gd name="T25" fmla="*/ 2147483647 h 4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7"/>
              <a:gd name="T40" fmla="*/ 0 h 483"/>
              <a:gd name="T41" fmla="*/ 767 w 767"/>
              <a:gd name="T42" fmla="*/ 483 h 48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7" h="483" extrusionOk="0">
                <a:moveTo>
                  <a:pt x="330" y="66"/>
                </a:moveTo>
                <a:cubicBezTo>
                  <a:pt x="305" y="93"/>
                  <a:pt x="297" y="112"/>
                  <a:pt x="282" y="145"/>
                </a:cubicBezTo>
                <a:cubicBezTo>
                  <a:pt x="262" y="190"/>
                  <a:pt x="252" y="229"/>
                  <a:pt x="250" y="279"/>
                </a:cubicBezTo>
                <a:cubicBezTo>
                  <a:pt x="249" y="321"/>
                  <a:pt x="251" y="367"/>
                  <a:pt x="263" y="407"/>
                </a:cubicBezTo>
                <a:cubicBezTo>
                  <a:pt x="270" y="433"/>
                  <a:pt x="282" y="457"/>
                  <a:pt x="289" y="482"/>
                </a:cubicBezTo>
              </a:path>
              <a:path w="767" h="483" extrusionOk="0">
                <a:moveTo>
                  <a:pt x="8" y="149"/>
                </a:moveTo>
                <a:cubicBezTo>
                  <a:pt x="6" y="111"/>
                  <a:pt x="8" y="110"/>
                  <a:pt x="55" y="95"/>
                </a:cubicBezTo>
                <a:cubicBezTo>
                  <a:pt x="122" y="74"/>
                  <a:pt x="194" y="69"/>
                  <a:pt x="263" y="59"/>
                </a:cubicBezTo>
                <a:cubicBezTo>
                  <a:pt x="340" y="47"/>
                  <a:pt x="418" y="40"/>
                  <a:pt x="495" y="27"/>
                </a:cubicBezTo>
                <a:cubicBezTo>
                  <a:pt x="544" y="19"/>
                  <a:pt x="592" y="8"/>
                  <a:pt x="641" y="2"/>
                </a:cubicBezTo>
                <a:cubicBezTo>
                  <a:pt x="658" y="0"/>
                  <a:pt x="685" y="-4"/>
                  <a:pt x="702" y="2"/>
                </a:cubicBezTo>
                <a:cubicBezTo>
                  <a:pt x="722" y="9"/>
                  <a:pt x="733" y="33"/>
                  <a:pt x="753" y="40"/>
                </a:cubicBezTo>
                <a:cubicBezTo>
                  <a:pt x="757" y="40"/>
                  <a:pt x="762" y="40"/>
                  <a:pt x="766" y="4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2" name="Ink 3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39838" y="3454400"/>
            <a:ext cx="782637" cy="165100"/>
          </a:xfrm>
          <a:custGeom>
            <a:avLst/>
            <a:gdLst>
              <a:gd name="T0" fmla="*/ 2147483647 w 2176"/>
              <a:gd name="T1" fmla="*/ 2147483647 h 459"/>
              <a:gd name="T2" fmla="*/ 2147483647 w 2176"/>
              <a:gd name="T3" fmla="*/ 2147483647 h 459"/>
              <a:gd name="T4" fmla="*/ 2147483647 w 2176"/>
              <a:gd name="T5" fmla="*/ 2147483647 h 459"/>
              <a:gd name="T6" fmla="*/ 2147483647 w 2176"/>
              <a:gd name="T7" fmla="*/ 2147483647 h 459"/>
              <a:gd name="T8" fmla="*/ 2147483647 w 2176"/>
              <a:gd name="T9" fmla="*/ 2147483647 h 459"/>
              <a:gd name="T10" fmla="*/ 2147483647 w 2176"/>
              <a:gd name="T11" fmla="*/ 2147483647 h 459"/>
              <a:gd name="T12" fmla="*/ 2147483647 w 2176"/>
              <a:gd name="T13" fmla="*/ 2147483647 h 459"/>
              <a:gd name="T14" fmla="*/ 2147483647 w 2176"/>
              <a:gd name="T15" fmla="*/ 2147483647 h 459"/>
              <a:gd name="T16" fmla="*/ 2147483647 w 2176"/>
              <a:gd name="T17" fmla="*/ 2147483647 h 459"/>
              <a:gd name="T18" fmla="*/ 2147483647 w 2176"/>
              <a:gd name="T19" fmla="*/ 2147483647 h 459"/>
              <a:gd name="T20" fmla="*/ 2147483647 w 2176"/>
              <a:gd name="T21" fmla="*/ 2147483647 h 459"/>
              <a:gd name="T22" fmla="*/ 2147483647 w 2176"/>
              <a:gd name="T23" fmla="*/ 2147483647 h 459"/>
              <a:gd name="T24" fmla="*/ 2147483647 w 2176"/>
              <a:gd name="T25" fmla="*/ 2147483647 h 4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6"/>
              <a:gd name="T40" fmla="*/ 0 h 459"/>
              <a:gd name="T41" fmla="*/ 2176 w 2176"/>
              <a:gd name="T42" fmla="*/ 459 h 4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6" h="459" extrusionOk="0">
                <a:moveTo>
                  <a:pt x="189" y="458"/>
                </a:moveTo>
                <a:cubicBezTo>
                  <a:pt x="170" y="457"/>
                  <a:pt x="151" y="454"/>
                  <a:pt x="133" y="455"/>
                </a:cubicBezTo>
                <a:cubicBezTo>
                  <a:pt x="112" y="456"/>
                  <a:pt x="92" y="459"/>
                  <a:pt x="72" y="453"/>
                </a:cubicBezTo>
                <a:cubicBezTo>
                  <a:pt x="22" y="437"/>
                  <a:pt x="14" y="414"/>
                  <a:pt x="3" y="364"/>
                </a:cubicBezTo>
                <a:cubicBezTo>
                  <a:pt x="-3" y="335"/>
                  <a:pt x="-9" y="262"/>
                  <a:pt x="16" y="238"/>
                </a:cubicBezTo>
                <a:cubicBezTo>
                  <a:pt x="46" y="210"/>
                  <a:pt x="182" y="236"/>
                  <a:pt x="216" y="237"/>
                </a:cubicBezTo>
                <a:cubicBezTo>
                  <a:pt x="454" y="242"/>
                  <a:pt x="693" y="226"/>
                  <a:pt x="930" y="209"/>
                </a:cubicBezTo>
                <a:cubicBezTo>
                  <a:pt x="1077" y="198"/>
                  <a:pt x="1224" y="187"/>
                  <a:pt x="1370" y="171"/>
                </a:cubicBezTo>
                <a:cubicBezTo>
                  <a:pt x="1602" y="146"/>
                  <a:pt x="1897" y="136"/>
                  <a:pt x="2109" y="25"/>
                </a:cubicBezTo>
                <a:cubicBezTo>
                  <a:pt x="2123" y="18"/>
                  <a:pt x="2134" y="8"/>
                  <a:pt x="2147" y="0"/>
                </a:cubicBezTo>
                <a:cubicBezTo>
                  <a:pt x="2146" y="16"/>
                  <a:pt x="2148" y="34"/>
                  <a:pt x="2146" y="52"/>
                </a:cubicBezTo>
                <a:cubicBezTo>
                  <a:pt x="2143" y="86"/>
                  <a:pt x="2111" y="297"/>
                  <a:pt x="2157" y="310"/>
                </a:cubicBezTo>
                <a:cubicBezTo>
                  <a:pt x="2168" y="294"/>
                  <a:pt x="2172" y="288"/>
                  <a:pt x="2175" y="27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3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070225" y="4016375"/>
            <a:ext cx="1492250" cy="280988"/>
          </a:xfrm>
          <a:custGeom>
            <a:avLst/>
            <a:gdLst>
              <a:gd name="T0" fmla="*/ 0 w 4144"/>
              <a:gd name="T1" fmla="*/ 2147483647 h 780"/>
              <a:gd name="T2" fmla="*/ 2147483647 w 4144"/>
              <a:gd name="T3" fmla="*/ 2147483647 h 780"/>
              <a:gd name="T4" fmla="*/ 2147483647 w 4144"/>
              <a:gd name="T5" fmla="*/ 2147483647 h 780"/>
              <a:gd name="T6" fmla="*/ 2147483647 w 4144"/>
              <a:gd name="T7" fmla="*/ 2147483647 h 780"/>
              <a:gd name="T8" fmla="*/ 2147483647 w 4144"/>
              <a:gd name="T9" fmla="*/ 2147483647 h 780"/>
              <a:gd name="T10" fmla="*/ 2147483647 w 4144"/>
              <a:gd name="T11" fmla="*/ 2147483647 h 780"/>
              <a:gd name="T12" fmla="*/ 2147483647 w 4144"/>
              <a:gd name="T13" fmla="*/ 2147483647 h 780"/>
              <a:gd name="T14" fmla="*/ 2147483647 w 4144"/>
              <a:gd name="T15" fmla="*/ 2147483647 h 780"/>
              <a:gd name="T16" fmla="*/ 2147483647 w 4144"/>
              <a:gd name="T17" fmla="*/ 2147483647 h 780"/>
              <a:gd name="T18" fmla="*/ 2147483647 w 4144"/>
              <a:gd name="T19" fmla="*/ 2147483647 h 780"/>
              <a:gd name="T20" fmla="*/ 2147483647 w 4144"/>
              <a:gd name="T21" fmla="*/ 2147483647 h 780"/>
              <a:gd name="T22" fmla="*/ 2147483647 w 4144"/>
              <a:gd name="T23" fmla="*/ 2147483647 h 780"/>
              <a:gd name="T24" fmla="*/ 2147483647 w 4144"/>
              <a:gd name="T25" fmla="*/ 2147483647 h 7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144"/>
              <a:gd name="T40" fmla="*/ 0 h 780"/>
              <a:gd name="T41" fmla="*/ 4144 w 4144"/>
              <a:gd name="T42" fmla="*/ 780 h 78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144" h="780" extrusionOk="0">
                <a:moveTo>
                  <a:pt x="0" y="298"/>
                </a:moveTo>
                <a:cubicBezTo>
                  <a:pt x="37" y="267"/>
                  <a:pt x="65" y="236"/>
                  <a:pt x="112" y="211"/>
                </a:cubicBezTo>
                <a:cubicBezTo>
                  <a:pt x="409" y="52"/>
                  <a:pt x="761" y="13"/>
                  <a:pt x="1092" y="3"/>
                </a:cubicBezTo>
                <a:cubicBezTo>
                  <a:pt x="1449" y="-8"/>
                  <a:pt x="1761" y="46"/>
                  <a:pt x="2091" y="180"/>
                </a:cubicBezTo>
                <a:cubicBezTo>
                  <a:pt x="2645" y="405"/>
                  <a:pt x="3178" y="509"/>
                  <a:pt x="3777" y="505"/>
                </a:cubicBezTo>
                <a:cubicBezTo>
                  <a:pt x="3852" y="504"/>
                  <a:pt x="3927" y="501"/>
                  <a:pt x="4002" y="498"/>
                </a:cubicBezTo>
                <a:cubicBezTo>
                  <a:pt x="3928" y="451"/>
                  <a:pt x="3867" y="398"/>
                  <a:pt x="3798" y="341"/>
                </a:cubicBezTo>
                <a:cubicBezTo>
                  <a:pt x="3733" y="288"/>
                  <a:pt x="3669" y="250"/>
                  <a:pt x="3596" y="212"/>
                </a:cubicBezTo>
                <a:cubicBezTo>
                  <a:pt x="3637" y="235"/>
                  <a:pt x="3675" y="263"/>
                  <a:pt x="3720" y="282"/>
                </a:cubicBezTo>
                <a:cubicBezTo>
                  <a:pt x="3856" y="339"/>
                  <a:pt x="4002" y="362"/>
                  <a:pt x="4143" y="399"/>
                </a:cubicBezTo>
                <a:cubicBezTo>
                  <a:pt x="4112" y="425"/>
                  <a:pt x="4080" y="457"/>
                  <a:pt x="4046" y="483"/>
                </a:cubicBezTo>
                <a:cubicBezTo>
                  <a:pt x="3938" y="565"/>
                  <a:pt x="3743" y="637"/>
                  <a:pt x="3668" y="752"/>
                </a:cubicBezTo>
                <a:cubicBezTo>
                  <a:pt x="3660" y="764"/>
                  <a:pt x="3682" y="763"/>
                  <a:pt x="3675" y="77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4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41588" y="2778125"/>
            <a:ext cx="906462" cy="820738"/>
          </a:xfrm>
          <a:custGeom>
            <a:avLst/>
            <a:gdLst>
              <a:gd name="T0" fmla="*/ 2147483647 w 2520"/>
              <a:gd name="T1" fmla="*/ 2147483647 h 2278"/>
              <a:gd name="T2" fmla="*/ 2147483647 w 2520"/>
              <a:gd name="T3" fmla="*/ 2147483647 h 2278"/>
              <a:gd name="T4" fmla="*/ 2147483647 w 2520"/>
              <a:gd name="T5" fmla="*/ 2147483647 h 2278"/>
              <a:gd name="T6" fmla="*/ 2147483647 w 2520"/>
              <a:gd name="T7" fmla="*/ 2147483647 h 2278"/>
              <a:gd name="T8" fmla="*/ 2147483647 w 2520"/>
              <a:gd name="T9" fmla="*/ 2147483647 h 2278"/>
              <a:gd name="T10" fmla="*/ 2147483647 w 2520"/>
              <a:gd name="T11" fmla="*/ 2147483647 h 2278"/>
              <a:gd name="T12" fmla="*/ 2147483647 w 2520"/>
              <a:gd name="T13" fmla="*/ 2147483647 h 2278"/>
              <a:gd name="T14" fmla="*/ 2147483647 w 2520"/>
              <a:gd name="T15" fmla="*/ 2147483647 h 2278"/>
              <a:gd name="T16" fmla="*/ 2147483647 w 2520"/>
              <a:gd name="T17" fmla="*/ 2147483647 h 2278"/>
              <a:gd name="T18" fmla="*/ 2147483647 w 2520"/>
              <a:gd name="T19" fmla="*/ 2147483647 h 2278"/>
              <a:gd name="T20" fmla="*/ 2147483647 w 2520"/>
              <a:gd name="T21" fmla="*/ 2147483647 h 2278"/>
              <a:gd name="T22" fmla="*/ 2147483647 w 2520"/>
              <a:gd name="T23" fmla="*/ 2147483647 h 2278"/>
              <a:gd name="T24" fmla="*/ 2147483647 w 2520"/>
              <a:gd name="T25" fmla="*/ 2147483647 h 2278"/>
              <a:gd name="T26" fmla="*/ 2147483647 w 2520"/>
              <a:gd name="T27" fmla="*/ 2147483647 h 2278"/>
              <a:gd name="T28" fmla="*/ 2147483647 w 2520"/>
              <a:gd name="T29" fmla="*/ 2147483647 h 2278"/>
              <a:gd name="T30" fmla="*/ 2147483647 w 2520"/>
              <a:gd name="T31" fmla="*/ 2147483647 h 2278"/>
              <a:gd name="T32" fmla="*/ 2147483647 w 2520"/>
              <a:gd name="T33" fmla="*/ 2147483647 h 2278"/>
              <a:gd name="T34" fmla="*/ 2147483647 w 2520"/>
              <a:gd name="T35" fmla="*/ 2147483647 h 2278"/>
              <a:gd name="T36" fmla="*/ 2147483647 w 2520"/>
              <a:gd name="T37" fmla="*/ 2147483647 h 2278"/>
              <a:gd name="T38" fmla="*/ 2147483647 w 2520"/>
              <a:gd name="T39" fmla="*/ 2147483647 h 2278"/>
              <a:gd name="T40" fmla="*/ 2147483647 w 2520"/>
              <a:gd name="T41" fmla="*/ 2147483647 h 2278"/>
              <a:gd name="T42" fmla="*/ 2147483647 w 2520"/>
              <a:gd name="T43" fmla="*/ 2147483647 h 2278"/>
              <a:gd name="T44" fmla="*/ 2147483647 w 2520"/>
              <a:gd name="T45" fmla="*/ 2147483647 h 2278"/>
              <a:gd name="T46" fmla="*/ 2147483647 w 2520"/>
              <a:gd name="T47" fmla="*/ 2147483647 h 2278"/>
              <a:gd name="T48" fmla="*/ 2147483647 w 2520"/>
              <a:gd name="T49" fmla="*/ 2147483647 h 2278"/>
              <a:gd name="T50" fmla="*/ 2147483647 w 2520"/>
              <a:gd name="T51" fmla="*/ 2147483647 h 2278"/>
              <a:gd name="T52" fmla="*/ 2147483647 w 2520"/>
              <a:gd name="T53" fmla="*/ 2147483647 h 2278"/>
              <a:gd name="T54" fmla="*/ 2147483647 w 2520"/>
              <a:gd name="T55" fmla="*/ 2147483647 h 2278"/>
              <a:gd name="T56" fmla="*/ 2147483647 w 2520"/>
              <a:gd name="T57" fmla="*/ 2147483647 h 2278"/>
              <a:gd name="T58" fmla="*/ 2147483647 w 2520"/>
              <a:gd name="T59" fmla="*/ 2147483647 h 2278"/>
              <a:gd name="T60" fmla="*/ 2147483647 w 2520"/>
              <a:gd name="T61" fmla="*/ 2147483647 h 2278"/>
              <a:gd name="T62" fmla="*/ 2147483647 w 2520"/>
              <a:gd name="T63" fmla="*/ 2147483647 h 2278"/>
              <a:gd name="T64" fmla="*/ 2147483647 w 2520"/>
              <a:gd name="T65" fmla="*/ 2147483647 h 2278"/>
              <a:gd name="T66" fmla="*/ 2147483647 w 2520"/>
              <a:gd name="T67" fmla="*/ 2147483647 h 2278"/>
              <a:gd name="T68" fmla="*/ 2147483647 w 2520"/>
              <a:gd name="T69" fmla="*/ 2147483647 h 2278"/>
              <a:gd name="T70" fmla="*/ 2147483647 w 2520"/>
              <a:gd name="T71" fmla="*/ 2147483647 h 2278"/>
              <a:gd name="T72" fmla="*/ 2147483647 w 2520"/>
              <a:gd name="T73" fmla="*/ 2147483647 h 2278"/>
              <a:gd name="T74" fmla="*/ 2147483647 w 2520"/>
              <a:gd name="T75" fmla="*/ 2147483647 h 2278"/>
              <a:gd name="T76" fmla="*/ 2147483647 w 2520"/>
              <a:gd name="T77" fmla="*/ 2147483647 h 2278"/>
              <a:gd name="T78" fmla="*/ 2147483647 w 2520"/>
              <a:gd name="T79" fmla="*/ 2147483647 h 2278"/>
              <a:gd name="T80" fmla="*/ 2147483647 w 2520"/>
              <a:gd name="T81" fmla="*/ 2147483647 h 2278"/>
              <a:gd name="T82" fmla="*/ 2147483647 w 2520"/>
              <a:gd name="T83" fmla="*/ 2147483647 h 2278"/>
              <a:gd name="T84" fmla="*/ 2147483647 w 2520"/>
              <a:gd name="T85" fmla="*/ 2147483647 h 2278"/>
              <a:gd name="T86" fmla="*/ 2147483647 w 2520"/>
              <a:gd name="T87" fmla="*/ 2147483647 h 2278"/>
              <a:gd name="T88" fmla="*/ 2147483647 w 2520"/>
              <a:gd name="T89" fmla="*/ 2147483647 h 2278"/>
              <a:gd name="T90" fmla="*/ 2147483647 w 2520"/>
              <a:gd name="T91" fmla="*/ 2147483647 h 2278"/>
              <a:gd name="T92" fmla="*/ 2147483647 w 2520"/>
              <a:gd name="T93" fmla="*/ 2147483647 h 2278"/>
              <a:gd name="T94" fmla="*/ 2147483647 w 2520"/>
              <a:gd name="T95" fmla="*/ 2147483647 h 2278"/>
              <a:gd name="T96" fmla="*/ 2147483647 w 2520"/>
              <a:gd name="T97" fmla="*/ 2147483647 h 2278"/>
              <a:gd name="T98" fmla="*/ 2147483647 w 2520"/>
              <a:gd name="T99" fmla="*/ 2147483647 h 2278"/>
              <a:gd name="T100" fmla="*/ 2147483647 w 2520"/>
              <a:gd name="T101" fmla="*/ 2147483647 h 2278"/>
              <a:gd name="T102" fmla="*/ 2147483647 w 2520"/>
              <a:gd name="T103" fmla="*/ 2147483647 h 2278"/>
              <a:gd name="T104" fmla="*/ 0 w 2520"/>
              <a:gd name="T105" fmla="*/ 2147483647 h 2278"/>
              <a:gd name="T106" fmla="*/ 2147483647 w 2520"/>
              <a:gd name="T107" fmla="*/ 2147483647 h 2278"/>
              <a:gd name="T108" fmla="*/ 2147483647 w 2520"/>
              <a:gd name="T109" fmla="*/ 2147483647 h 22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20"/>
              <a:gd name="T166" fmla="*/ 0 h 2278"/>
              <a:gd name="T167" fmla="*/ 2520 w 2520"/>
              <a:gd name="T168" fmla="*/ 2278 h 227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20" h="2278" extrusionOk="0">
                <a:moveTo>
                  <a:pt x="1359" y="652"/>
                </a:moveTo>
                <a:cubicBezTo>
                  <a:pt x="1372" y="631"/>
                  <a:pt x="1382" y="623"/>
                  <a:pt x="1385" y="599"/>
                </a:cubicBezTo>
                <a:cubicBezTo>
                  <a:pt x="1388" y="576"/>
                  <a:pt x="1369" y="557"/>
                  <a:pt x="1349" y="549"/>
                </a:cubicBezTo>
                <a:cubicBezTo>
                  <a:pt x="1322" y="537"/>
                  <a:pt x="1284" y="553"/>
                  <a:pt x="1261" y="566"/>
                </a:cubicBezTo>
                <a:cubicBezTo>
                  <a:pt x="1193" y="605"/>
                  <a:pt x="1158" y="681"/>
                  <a:pt x="1154" y="758"/>
                </a:cubicBezTo>
                <a:cubicBezTo>
                  <a:pt x="1151" y="818"/>
                  <a:pt x="1173" y="874"/>
                  <a:pt x="1206" y="923"/>
                </a:cubicBezTo>
                <a:cubicBezTo>
                  <a:pt x="1235" y="966"/>
                  <a:pt x="1276" y="1001"/>
                  <a:pt x="1325" y="1019"/>
                </a:cubicBezTo>
                <a:cubicBezTo>
                  <a:pt x="1359" y="1031"/>
                  <a:pt x="1393" y="1035"/>
                  <a:pt x="1424" y="1013"/>
                </a:cubicBezTo>
                <a:cubicBezTo>
                  <a:pt x="1441" y="997"/>
                  <a:pt x="1447" y="992"/>
                  <a:pt x="1455" y="978"/>
                </a:cubicBezTo>
              </a:path>
              <a:path w="2520" h="2278" extrusionOk="0">
                <a:moveTo>
                  <a:pt x="1564" y="989"/>
                </a:moveTo>
                <a:cubicBezTo>
                  <a:pt x="1598" y="982"/>
                  <a:pt x="1600" y="954"/>
                  <a:pt x="1611" y="917"/>
                </a:cubicBezTo>
                <a:cubicBezTo>
                  <a:pt x="1626" y="867"/>
                  <a:pt x="1629" y="818"/>
                  <a:pt x="1633" y="766"/>
                </a:cubicBezTo>
                <a:cubicBezTo>
                  <a:pt x="1636" y="722"/>
                  <a:pt x="1637" y="679"/>
                  <a:pt x="1637" y="635"/>
                </a:cubicBezTo>
                <a:cubicBezTo>
                  <a:pt x="1637" y="618"/>
                  <a:pt x="1637" y="613"/>
                  <a:pt x="1637" y="602"/>
                </a:cubicBezTo>
                <a:cubicBezTo>
                  <a:pt x="1662" y="608"/>
                  <a:pt x="1678" y="628"/>
                  <a:pt x="1699" y="645"/>
                </a:cubicBezTo>
                <a:cubicBezTo>
                  <a:pt x="1737" y="675"/>
                  <a:pt x="1776" y="702"/>
                  <a:pt x="1816" y="728"/>
                </a:cubicBezTo>
                <a:cubicBezTo>
                  <a:pt x="1843" y="746"/>
                  <a:pt x="1881" y="765"/>
                  <a:pt x="1900" y="793"/>
                </a:cubicBezTo>
                <a:cubicBezTo>
                  <a:pt x="1914" y="814"/>
                  <a:pt x="1897" y="837"/>
                  <a:pt x="1878" y="847"/>
                </a:cubicBezTo>
                <a:cubicBezTo>
                  <a:pt x="1840" y="866"/>
                  <a:pt x="1789" y="866"/>
                  <a:pt x="1748" y="864"/>
                </a:cubicBezTo>
                <a:cubicBezTo>
                  <a:pt x="1693" y="861"/>
                  <a:pt x="1636" y="850"/>
                  <a:pt x="1585" y="829"/>
                </a:cubicBezTo>
                <a:cubicBezTo>
                  <a:pt x="1564" y="821"/>
                  <a:pt x="1512" y="795"/>
                  <a:pt x="1520" y="763"/>
                </a:cubicBezTo>
                <a:cubicBezTo>
                  <a:pt x="1524" y="758"/>
                  <a:pt x="1527" y="752"/>
                  <a:pt x="1531" y="747"/>
                </a:cubicBezTo>
              </a:path>
              <a:path w="2520" h="2278" extrusionOk="0">
                <a:moveTo>
                  <a:pt x="1906" y="837"/>
                </a:moveTo>
                <a:cubicBezTo>
                  <a:pt x="1919" y="819"/>
                  <a:pt x="1918" y="815"/>
                  <a:pt x="1918" y="777"/>
                </a:cubicBezTo>
                <a:cubicBezTo>
                  <a:pt x="1918" y="729"/>
                  <a:pt x="1913" y="681"/>
                  <a:pt x="1908" y="633"/>
                </a:cubicBezTo>
                <a:cubicBezTo>
                  <a:pt x="1906" y="610"/>
                  <a:pt x="1903" y="587"/>
                  <a:pt x="1900" y="564"/>
                </a:cubicBezTo>
                <a:cubicBezTo>
                  <a:pt x="1922" y="591"/>
                  <a:pt x="1939" y="619"/>
                  <a:pt x="1962" y="645"/>
                </a:cubicBezTo>
                <a:cubicBezTo>
                  <a:pt x="1991" y="677"/>
                  <a:pt x="2023" y="706"/>
                  <a:pt x="2060" y="729"/>
                </a:cubicBezTo>
                <a:cubicBezTo>
                  <a:pt x="2078" y="740"/>
                  <a:pt x="2090" y="745"/>
                  <a:pt x="2110" y="747"/>
                </a:cubicBezTo>
                <a:cubicBezTo>
                  <a:pt x="2120" y="708"/>
                  <a:pt x="2105" y="681"/>
                  <a:pt x="2091" y="642"/>
                </a:cubicBezTo>
                <a:cubicBezTo>
                  <a:pt x="2069" y="577"/>
                  <a:pt x="2048" y="512"/>
                  <a:pt x="2031" y="445"/>
                </a:cubicBezTo>
                <a:cubicBezTo>
                  <a:pt x="2018" y="390"/>
                  <a:pt x="2014" y="372"/>
                  <a:pt x="2009" y="334"/>
                </a:cubicBezTo>
              </a:path>
              <a:path w="2520" h="2278" extrusionOk="0">
                <a:moveTo>
                  <a:pt x="2073" y="0"/>
                </a:moveTo>
                <a:cubicBezTo>
                  <a:pt x="2089" y="39"/>
                  <a:pt x="2101" y="80"/>
                  <a:pt x="2116" y="120"/>
                </a:cubicBezTo>
                <a:cubicBezTo>
                  <a:pt x="2144" y="197"/>
                  <a:pt x="2175" y="272"/>
                  <a:pt x="2212" y="345"/>
                </a:cubicBezTo>
                <a:cubicBezTo>
                  <a:pt x="2247" y="416"/>
                  <a:pt x="2287" y="486"/>
                  <a:pt x="2330" y="552"/>
                </a:cubicBezTo>
                <a:cubicBezTo>
                  <a:pt x="2345" y="575"/>
                  <a:pt x="2363" y="595"/>
                  <a:pt x="2380" y="616"/>
                </a:cubicBezTo>
              </a:path>
              <a:path w="2520" h="2278" extrusionOk="0">
                <a:moveTo>
                  <a:pt x="2068" y="498"/>
                </a:moveTo>
                <a:cubicBezTo>
                  <a:pt x="2048" y="477"/>
                  <a:pt x="2131" y="468"/>
                  <a:pt x="2160" y="460"/>
                </a:cubicBezTo>
                <a:cubicBezTo>
                  <a:pt x="2237" y="439"/>
                  <a:pt x="2316" y="418"/>
                  <a:pt x="2392" y="392"/>
                </a:cubicBezTo>
                <a:cubicBezTo>
                  <a:pt x="2437" y="376"/>
                  <a:pt x="2480" y="357"/>
                  <a:pt x="2519" y="330"/>
                </a:cubicBezTo>
              </a:path>
              <a:path w="2520" h="2278" extrusionOk="0">
                <a:moveTo>
                  <a:pt x="1759" y="1187"/>
                </a:moveTo>
                <a:cubicBezTo>
                  <a:pt x="1792" y="1217"/>
                  <a:pt x="1825" y="1235"/>
                  <a:pt x="1843" y="1279"/>
                </a:cubicBezTo>
                <a:cubicBezTo>
                  <a:pt x="1860" y="1321"/>
                  <a:pt x="1847" y="1355"/>
                  <a:pt x="1822" y="1390"/>
                </a:cubicBezTo>
                <a:cubicBezTo>
                  <a:pt x="1771" y="1460"/>
                  <a:pt x="1657" y="1479"/>
                  <a:pt x="1580" y="1502"/>
                </a:cubicBezTo>
                <a:cubicBezTo>
                  <a:pt x="1383" y="1560"/>
                  <a:pt x="1188" y="1596"/>
                  <a:pt x="984" y="1620"/>
                </a:cubicBezTo>
                <a:cubicBezTo>
                  <a:pt x="804" y="1642"/>
                  <a:pt x="636" y="1683"/>
                  <a:pt x="485" y="1788"/>
                </a:cubicBezTo>
                <a:cubicBezTo>
                  <a:pt x="352" y="1881"/>
                  <a:pt x="245" y="2007"/>
                  <a:pt x="179" y="2154"/>
                </a:cubicBezTo>
                <a:cubicBezTo>
                  <a:pt x="174" y="2165"/>
                  <a:pt x="172" y="2169"/>
                  <a:pt x="169" y="2177"/>
                </a:cubicBezTo>
                <a:cubicBezTo>
                  <a:pt x="166" y="2124"/>
                  <a:pt x="156" y="2069"/>
                  <a:pt x="163" y="2016"/>
                </a:cubicBezTo>
                <a:cubicBezTo>
                  <a:pt x="170" y="1957"/>
                  <a:pt x="191" y="1899"/>
                  <a:pt x="202" y="1841"/>
                </a:cubicBezTo>
                <a:cubicBezTo>
                  <a:pt x="192" y="1873"/>
                  <a:pt x="183" y="1907"/>
                  <a:pt x="173" y="1940"/>
                </a:cubicBezTo>
                <a:cubicBezTo>
                  <a:pt x="134" y="2064"/>
                  <a:pt x="72" y="2170"/>
                  <a:pt x="0" y="2277"/>
                </a:cubicBezTo>
                <a:cubicBezTo>
                  <a:pt x="56" y="2238"/>
                  <a:pt x="112" y="2198"/>
                  <a:pt x="170" y="2162"/>
                </a:cubicBezTo>
                <a:cubicBezTo>
                  <a:pt x="226" y="2128"/>
                  <a:pt x="285" y="2104"/>
                  <a:pt x="346" y="208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5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73600" y="5005388"/>
            <a:ext cx="942975" cy="311150"/>
          </a:xfrm>
          <a:custGeom>
            <a:avLst/>
            <a:gdLst>
              <a:gd name="T0" fmla="*/ 2147483647 w 2618"/>
              <a:gd name="T1" fmla="*/ 2147483647 h 860"/>
              <a:gd name="T2" fmla="*/ 2147483647 w 2618"/>
              <a:gd name="T3" fmla="*/ 2147483647 h 860"/>
              <a:gd name="T4" fmla="*/ 2147483647 w 2618"/>
              <a:gd name="T5" fmla="*/ 2147483647 h 860"/>
              <a:gd name="T6" fmla="*/ 2147483647 w 2618"/>
              <a:gd name="T7" fmla="*/ 2147483647 h 860"/>
              <a:gd name="T8" fmla="*/ 2147483647 w 2618"/>
              <a:gd name="T9" fmla="*/ 2147483647 h 860"/>
              <a:gd name="T10" fmla="*/ 2147483647 w 2618"/>
              <a:gd name="T11" fmla="*/ 2147483647 h 860"/>
              <a:gd name="T12" fmla="*/ 2147483647 w 2618"/>
              <a:gd name="T13" fmla="*/ 2147483647 h 860"/>
              <a:gd name="T14" fmla="*/ 2147483647 w 2618"/>
              <a:gd name="T15" fmla="*/ 2147483647 h 860"/>
              <a:gd name="T16" fmla="*/ 0 w 2618"/>
              <a:gd name="T17" fmla="*/ 2147483647 h 860"/>
              <a:gd name="T18" fmla="*/ 2147483647 w 2618"/>
              <a:gd name="T19" fmla="*/ 2147483647 h 860"/>
              <a:gd name="T20" fmla="*/ 2147483647 w 2618"/>
              <a:gd name="T21" fmla="*/ 2147483647 h 860"/>
              <a:gd name="T22" fmla="*/ 2147483647 w 2618"/>
              <a:gd name="T23" fmla="*/ 2147483647 h 860"/>
              <a:gd name="T24" fmla="*/ 2147483647 w 2618"/>
              <a:gd name="T25" fmla="*/ 2147483647 h 860"/>
              <a:gd name="T26" fmla="*/ 2147483647 w 2618"/>
              <a:gd name="T27" fmla="*/ 2147483647 h 860"/>
              <a:gd name="T28" fmla="*/ 2147483647 w 2618"/>
              <a:gd name="T29" fmla="*/ 2147483647 h 860"/>
              <a:gd name="T30" fmla="*/ 2147483647 w 2618"/>
              <a:gd name="T31" fmla="*/ 2147483647 h 860"/>
              <a:gd name="T32" fmla="*/ 2147483647 w 2618"/>
              <a:gd name="T33" fmla="*/ 2147483647 h 860"/>
              <a:gd name="T34" fmla="*/ 2147483647 w 2618"/>
              <a:gd name="T35" fmla="*/ 2147483647 h 860"/>
              <a:gd name="T36" fmla="*/ 2147483647 w 2618"/>
              <a:gd name="T37" fmla="*/ 2147483647 h 860"/>
              <a:gd name="T38" fmla="*/ 2147483647 w 2618"/>
              <a:gd name="T39" fmla="*/ 2147483647 h 860"/>
              <a:gd name="T40" fmla="*/ 2147483647 w 2618"/>
              <a:gd name="T41" fmla="*/ 2147483647 h 860"/>
              <a:gd name="T42" fmla="*/ 2147483647 w 2618"/>
              <a:gd name="T43" fmla="*/ 2147483647 h 860"/>
              <a:gd name="T44" fmla="*/ 2147483647 w 2618"/>
              <a:gd name="T45" fmla="*/ 2147483647 h 860"/>
              <a:gd name="T46" fmla="*/ 2147483647 w 2618"/>
              <a:gd name="T47" fmla="*/ 2147483647 h 860"/>
              <a:gd name="T48" fmla="*/ 2147483647 w 2618"/>
              <a:gd name="T49" fmla="*/ 2147483647 h 860"/>
              <a:gd name="T50" fmla="*/ 2147483647 w 2618"/>
              <a:gd name="T51" fmla="*/ 2147483647 h 860"/>
              <a:gd name="T52" fmla="*/ 2147483647 w 2618"/>
              <a:gd name="T53" fmla="*/ 2147483647 h 860"/>
              <a:gd name="T54" fmla="*/ 2147483647 w 2618"/>
              <a:gd name="T55" fmla="*/ 2147483647 h 860"/>
              <a:gd name="T56" fmla="*/ 2147483647 w 2618"/>
              <a:gd name="T57" fmla="*/ 2147483647 h 860"/>
              <a:gd name="T58" fmla="*/ 2147483647 w 2618"/>
              <a:gd name="T59" fmla="*/ 2147483647 h 860"/>
              <a:gd name="T60" fmla="*/ 2147483647 w 2618"/>
              <a:gd name="T61" fmla="*/ 2147483647 h 860"/>
              <a:gd name="T62" fmla="*/ 2147483647 w 2618"/>
              <a:gd name="T63" fmla="*/ 2147483647 h 860"/>
              <a:gd name="T64" fmla="*/ 2147483647 w 2618"/>
              <a:gd name="T65" fmla="*/ 2147483647 h 860"/>
              <a:gd name="T66" fmla="*/ 2147483647 w 2618"/>
              <a:gd name="T67" fmla="*/ 2147483647 h 860"/>
              <a:gd name="T68" fmla="*/ 2147483647 w 2618"/>
              <a:gd name="T69" fmla="*/ 2147483647 h 860"/>
              <a:gd name="T70" fmla="*/ 2147483647 w 2618"/>
              <a:gd name="T71" fmla="*/ 2147483647 h 860"/>
              <a:gd name="T72" fmla="*/ 2147483647 w 2618"/>
              <a:gd name="T73" fmla="*/ 2147483647 h 860"/>
              <a:gd name="T74" fmla="*/ 2147483647 w 2618"/>
              <a:gd name="T75" fmla="*/ 2147483647 h 860"/>
              <a:gd name="T76" fmla="*/ 2147483647 w 2618"/>
              <a:gd name="T77" fmla="*/ 2147483647 h 860"/>
              <a:gd name="T78" fmla="*/ 2147483647 w 2618"/>
              <a:gd name="T79" fmla="*/ 2147483647 h 860"/>
              <a:gd name="T80" fmla="*/ 2147483647 w 2618"/>
              <a:gd name="T81" fmla="*/ 2147483647 h 860"/>
              <a:gd name="T82" fmla="*/ 2147483647 w 2618"/>
              <a:gd name="T83" fmla="*/ 2147483647 h 860"/>
              <a:gd name="T84" fmla="*/ 2147483647 w 2618"/>
              <a:gd name="T85" fmla="*/ 2147483647 h 860"/>
              <a:gd name="T86" fmla="*/ 2147483647 w 2618"/>
              <a:gd name="T87" fmla="*/ 2147483647 h 8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8"/>
              <a:gd name="T133" fmla="*/ 0 h 860"/>
              <a:gd name="T134" fmla="*/ 2618 w 2618"/>
              <a:gd name="T135" fmla="*/ 860 h 86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8" h="860" extrusionOk="0">
                <a:moveTo>
                  <a:pt x="5" y="512"/>
                </a:moveTo>
                <a:cubicBezTo>
                  <a:pt x="5" y="490"/>
                  <a:pt x="4" y="469"/>
                  <a:pt x="3" y="447"/>
                </a:cubicBezTo>
                <a:cubicBezTo>
                  <a:pt x="41" y="447"/>
                  <a:pt x="79" y="452"/>
                  <a:pt x="118" y="452"/>
                </a:cubicBezTo>
                <a:cubicBezTo>
                  <a:pt x="201" y="452"/>
                  <a:pt x="284" y="444"/>
                  <a:pt x="366" y="431"/>
                </a:cubicBezTo>
                <a:cubicBezTo>
                  <a:pt x="460" y="416"/>
                  <a:pt x="551" y="390"/>
                  <a:pt x="643" y="369"/>
                </a:cubicBezTo>
                <a:cubicBezTo>
                  <a:pt x="698" y="357"/>
                  <a:pt x="749" y="341"/>
                  <a:pt x="803" y="324"/>
                </a:cubicBezTo>
                <a:cubicBezTo>
                  <a:pt x="809" y="322"/>
                  <a:pt x="816" y="321"/>
                  <a:pt x="822" y="319"/>
                </a:cubicBezTo>
              </a:path>
              <a:path w="2618" h="860" extrusionOk="0">
                <a:moveTo>
                  <a:pt x="92" y="563"/>
                </a:moveTo>
                <a:cubicBezTo>
                  <a:pt x="61" y="576"/>
                  <a:pt x="27" y="592"/>
                  <a:pt x="0" y="606"/>
                </a:cubicBezTo>
                <a:cubicBezTo>
                  <a:pt x="66" y="622"/>
                  <a:pt x="134" y="625"/>
                  <a:pt x="202" y="632"/>
                </a:cubicBezTo>
                <a:cubicBezTo>
                  <a:pt x="290" y="642"/>
                  <a:pt x="379" y="648"/>
                  <a:pt x="467" y="653"/>
                </a:cubicBezTo>
                <a:cubicBezTo>
                  <a:pt x="548" y="657"/>
                  <a:pt x="641" y="667"/>
                  <a:pt x="721" y="650"/>
                </a:cubicBezTo>
                <a:cubicBezTo>
                  <a:pt x="771" y="640"/>
                  <a:pt x="843" y="617"/>
                  <a:pt x="881" y="580"/>
                </a:cubicBezTo>
                <a:cubicBezTo>
                  <a:pt x="888" y="570"/>
                  <a:pt x="896" y="559"/>
                  <a:pt x="903" y="549"/>
                </a:cubicBezTo>
              </a:path>
              <a:path w="2618" h="860" extrusionOk="0">
                <a:moveTo>
                  <a:pt x="648" y="0"/>
                </a:moveTo>
                <a:cubicBezTo>
                  <a:pt x="639" y="25"/>
                  <a:pt x="624" y="23"/>
                  <a:pt x="644" y="51"/>
                </a:cubicBezTo>
                <a:cubicBezTo>
                  <a:pt x="668" y="84"/>
                  <a:pt x="742" y="107"/>
                  <a:pt x="777" y="122"/>
                </a:cubicBezTo>
                <a:cubicBezTo>
                  <a:pt x="851" y="155"/>
                  <a:pt x="928" y="177"/>
                  <a:pt x="1002" y="210"/>
                </a:cubicBezTo>
                <a:cubicBezTo>
                  <a:pt x="1063" y="237"/>
                  <a:pt x="1133" y="269"/>
                  <a:pt x="1173" y="325"/>
                </a:cubicBezTo>
                <a:cubicBezTo>
                  <a:pt x="1210" y="377"/>
                  <a:pt x="1187" y="432"/>
                  <a:pt x="1157" y="481"/>
                </a:cubicBezTo>
                <a:cubicBezTo>
                  <a:pt x="1112" y="555"/>
                  <a:pt x="1044" y="614"/>
                  <a:pt x="979" y="670"/>
                </a:cubicBezTo>
                <a:cubicBezTo>
                  <a:pt x="919" y="722"/>
                  <a:pt x="857" y="776"/>
                  <a:pt x="791" y="820"/>
                </a:cubicBezTo>
                <a:cubicBezTo>
                  <a:pt x="770" y="834"/>
                  <a:pt x="744" y="847"/>
                  <a:pt x="725" y="859"/>
                </a:cubicBezTo>
                <a:cubicBezTo>
                  <a:pt x="743" y="840"/>
                  <a:pt x="761" y="820"/>
                  <a:pt x="780" y="802"/>
                </a:cubicBezTo>
              </a:path>
              <a:path w="2618" h="860" extrusionOk="0">
                <a:moveTo>
                  <a:pt x="1466" y="43"/>
                </a:moveTo>
                <a:cubicBezTo>
                  <a:pt x="1463" y="83"/>
                  <a:pt x="1458" y="85"/>
                  <a:pt x="1418" y="111"/>
                </a:cubicBezTo>
                <a:cubicBezTo>
                  <a:pt x="1343" y="160"/>
                  <a:pt x="1259" y="201"/>
                  <a:pt x="1191" y="260"/>
                </a:cubicBezTo>
                <a:cubicBezTo>
                  <a:pt x="1158" y="289"/>
                  <a:pt x="1128" y="327"/>
                  <a:pt x="1142" y="374"/>
                </a:cubicBezTo>
                <a:cubicBezTo>
                  <a:pt x="1165" y="454"/>
                  <a:pt x="1266" y="505"/>
                  <a:pt x="1330" y="546"/>
                </a:cubicBezTo>
                <a:cubicBezTo>
                  <a:pt x="1391" y="585"/>
                  <a:pt x="1455" y="621"/>
                  <a:pt x="1520" y="654"/>
                </a:cubicBezTo>
                <a:cubicBezTo>
                  <a:pt x="1552" y="670"/>
                  <a:pt x="1591" y="688"/>
                  <a:pt x="1628" y="687"/>
                </a:cubicBezTo>
                <a:cubicBezTo>
                  <a:pt x="1658" y="686"/>
                  <a:pt x="1685" y="674"/>
                  <a:pt x="1713" y="664"/>
                </a:cubicBezTo>
              </a:path>
              <a:path w="2618" h="860" extrusionOk="0">
                <a:moveTo>
                  <a:pt x="1497" y="353"/>
                </a:moveTo>
                <a:cubicBezTo>
                  <a:pt x="1524" y="364"/>
                  <a:pt x="1522" y="345"/>
                  <a:pt x="1550" y="338"/>
                </a:cubicBezTo>
                <a:cubicBezTo>
                  <a:pt x="1655" y="311"/>
                  <a:pt x="1760" y="284"/>
                  <a:pt x="1865" y="254"/>
                </a:cubicBezTo>
                <a:cubicBezTo>
                  <a:pt x="1958" y="227"/>
                  <a:pt x="2054" y="203"/>
                  <a:pt x="2146" y="173"/>
                </a:cubicBezTo>
                <a:cubicBezTo>
                  <a:pt x="2198" y="156"/>
                  <a:pt x="2249" y="140"/>
                  <a:pt x="2300" y="124"/>
                </a:cubicBezTo>
                <a:cubicBezTo>
                  <a:pt x="2304" y="123"/>
                  <a:pt x="2308" y="121"/>
                  <a:pt x="2312" y="120"/>
                </a:cubicBezTo>
              </a:path>
              <a:path w="2618" h="860" extrusionOk="0">
                <a:moveTo>
                  <a:pt x="1776" y="385"/>
                </a:moveTo>
                <a:cubicBezTo>
                  <a:pt x="1804" y="409"/>
                  <a:pt x="1825" y="408"/>
                  <a:pt x="1861" y="411"/>
                </a:cubicBezTo>
                <a:cubicBezTo>
                  <a:pt x="1926" y="417"/>
                  <a:pt x="1990" y="417"/>
                  <a:pt x="2056" y="416"/>
                </a:cubicBezTo>
                <a:cubicBezTo>
                  <a:pt x="2135" y="415"/>
                  <a:pt x="2215" y="414"/>
                  <a:pt x="2294" y="410"/>
                </a:cubicBezTo>
                <a:cubicBezTo>
                  <a:pt x="2361" y="407"/>
                  <a:pt x="2432" y="405"/>
                  <a:pt x="2497" y="386"/>
                </a:cubicBezTo>
                <a:cubicBezTo>
                  <a:pt x="2545" y="372"/>
                  <a:pt x="2578" y="346"/>
                  <a:pt x="2617" y="31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6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08913" y="4838700"/>
            <a:ext cx="503237" cy="173038"/>
          </a:xfrm>
          <a:custGeom>
            <a:avLst/>
            <a:gdLst>
              <a:gd name="T0" fmla="*/ 2147483647 w 1397"/>
              <a:gd name="T1" fmla="*/ 2147483647 h 478"/>
              <a:gd name="T2" fmla="*/ 2147483647 w 1397"/>
              <a:gd name="T3" fmla="*/ 2147483647 h 478"/>
              <a:gd name="T4" fmla="*/ 2147483647 w 1397"/>
              <a:gd name="T5" fmla="*/ 2147483647 h 478"/>
              <a:gd name="T6" fmla="*/ 2147483647 w 1397"/>
              <a:gd name="T7" fmla="*/ 2147483647 h 478"/>
              <a:gd name="T8" fmla="*/ 2147483647 w 1397"/>
              <a:gd name="T9" fmla="*/ 2147483647 h 478"/>
              <a:gd name="T10" fmla="*/ 2147483647 w 1397"/>
              <a:gd name="T11" fmla="*/ 2147483647 h 478"/>
              <a:gd name="T12" fmla="*/ 2147483647 w 1397"/>
              <a:gd name="T13" fmla="*/ 2147483647 h 478"/>
              <a:gd name="T14" fmla="*/ 2147483647 w 1397"/>
              <a:gd name="T15" fmla="*/ 2147483647 h 478"/>
              <a:gd name="T16" fmla="*/ 2147483647 w 1397"/>
              <a:gd name="T17" fmla="*/ 2147483647 h 478"/>
              <a:gd name="T18" fmla="*/ 2147483647 w 1397"/>
              <a:gd name="T19" fmla="*/ 2147483647 h 478"/>
              <a:gd name="T20" fmla="*/ 2147483647 w 1397"/>
              <a:gd name="T21" fmla="*/ 2147483647 h 478"/>
              <a:gd name="T22" fmla="*/ 2147483647 w 1397"/>
              <a:gd name="T23" fmla="*/ 2147483647 h 478"/>
              <a:gd name="T24" fmla="*/ 2147483647 w 1397"/>
              <a:gd name="T25" fmla="*/ 2147483647 h 478"/>
              <a:gd name="T26" fmla="*/ 2147483647 w 1397"/>
              <a:gd name="T27" fmla="*/ 2147483647 h 478"/>
              <a:gd name="T28" fmla="*/ 2147483647 w 1397"/>
              <a:gd name="T29" fmla="*/ 2147483647 h 478"/>
              <a:gd name="T30" fmla="*/ 2147483647 w 1397"/>
              <a:gd name="T31" fmla="*/ 2147483647 h 478"/>
              <a:gd name="T32" fmla="*/ 2147483647 w 1397"/>
              <a:gd name="T33" fmla="*/ 2147483647 h 478"/>
              <a:gd name="T34" fmla="*/ 2147483647 w 1397"/>
              <a:gd name="T35" fmla="*/ 2147483647 h 478"/>
              <a:gd name="T36" fmla="*/ 2147483647 w 1397"/>
              <a:gd name="T37" fmla="*/ 2147483647 h 478"/>
              <a:gd name="T38" fmla="*/ 2147483647 w 1397"/>
              <a:gd name="T39" fmla="*/ 2147483647 h 478"/>
              <a:gd name="T40" fmla="*/ 2147483647 w 1397"/>
              <a:gd name="T41" fmla="*/ 2147483647 h 478"/>
              <a:gd name="T42" fmla="*/ 2147483647 w 1397"/>
              <a:gd name="T43" fmla="*/ 2147483647 h 478"/>
              <a:gd name="T44" fmla="*/ 2147483647 w 1397"/>
              <a:gd name="T45" fmla="*/ 2147483647 h 47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97"/>
              <a:gd name="T70" fmla="*/ 0 h 478"/>
              <a:gd name="T71" fmla="*/ 1397 w 1397"/>
              <a:gd name="T72" fmla="*/ 478 h 47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97" h="478" extrusionOk="0">
                <a:moveTo>
                  <a:pt x="361" y="0"/>
                </a:moveTo>
                <a:cubicBezTo>
                  <a:pt x="336" y="32"/>
                  <a:pt x="310" y="42"/>
                  <a:pt x="277" y="64"/>
                </a:cubicBezTo>
                <a:cubicBezTo>
                  <a:pt x="224" y="100"/>
                  <a:pt x="168" y="133"/>
                  <a:pt x="116" y="171"/>
                </a:cubicBezTo>
                <a:cubicBezTo>
                  <a:pt x="80" y="198"/>
                  <a:pt x="33" y="228"/>
                  <a:pt x="9" y="267"/>
                </a:cubicBezTo>
                <a:cubicBezTo>
                  <a:pt x="-8" y="294"/>
                  <a:pt x="2" y="316"/>
                  <a:pt x="22" y="336"/>
                </a:cubicBezTo>
                <a:cubicBezTo>
                  <a:pt x="56" y="370"/>
                  <a:pt x="102" y="392"/>
                  <a:pt x="146" y="411"/>
                </a:cubicBezTo>
                <a:cubicBezTo>
                  <a:pt x="208" y="438"/>
                  <a:pt x="270" y="459"/>
                  <a:pt x="336" y="471"/>
                </a:cubicBezTo>
                <a:cubicBezTo>
                  <a:pt x="365" y="476"/>
                  <a:pt x="394" y="483"/>
                  <a:pt x="417" y="459"/>
                </a:cubicBezTo>
                <a:cubicBezTo>
                  <a:pt x="421" y="453"/>
                  <a:pt x="425" y="448"/>
                  <a:pt x="429" y="442"/>
                </a:cubicBezTo>
              </a:path>
              <a:path w="1397" h="478" extrusionOk="0">
                <a:moveTo>
                  <a:pt x="283" y="149"/>
                </a:moveTo>
                <a:cubicBezTo>
                  <a:pt x="318" y="150"/>
                  <a:pt x="331" y="149"/>
                  <a:pt x="366" y="147"/>
                </a:cubicBezTo>
                <a:cubicBezTo>
                  <a:pt x="445" y="142"/>
                  <a:pt x="525" y="133"/>
                  <a:pt x="604" y="128"/>
                </a:cubicBezTo>
                <a:cubicBezTo>
                  <a:pt x="715" y="121"/>
                  <a:pt x="827" y="113"/>
                  <a:pt x="938" y="107"/>
                </a:cubicBezTo>
                <a:cubicBezTo>
                  <a:pt x="1080" y="99"/>
                  <a:pt x="1225" y="88"/>
                  <a:pt x="1367" y="94"/>
                </a:cubicBezTo>
                <a:cubicBezTo>
                  <a:pt x="1399" y="95"/>
                  <a:pt x="1402" y="92"/>
                  <a:pt x="1361" y="97"/>
                </a:cubicBezTo>
                <a:cubicBezTo>
                  <a:pt x="1352" y="98"/>
                  <a:pt x="1343" y="98"/>
                  <a:pt x="1334" y="99"/>
                </a:cubicBezTo>
              </a:path>
              <a:path w="1397" h="478" extrusionOk="0">
                <a:moveTo>
                  <a:pt x="503" y="280"/>
                </a:moveTo>
                <a:cubicBezTo>
                  <a:pt x="494" y="312"/>
                  <a:pt x="490" y="299"/>
                  <a:pt x="536" y="293"/>
                </a:cubicBezTo>
                <a:cubicBezTo>
                  <a:pt x="597" y="285"/>
                  <a:pt x="658" y="278"/>
                  <a:pt x="719" y="275"/>
                </a:cubicBezTo>
                <a:cubicBezTo>
                  <a:pt x="810" y="270"/>
                  <a:pt x="902" y="268"/>
                  <a:pt x="994" y="266"/>
                </a:cubicBezTo>
                <a:cubicBezTo>
                  <a:pt x="1075" y="264"/>
                  <a:pt x="1156" y="264"/>
                  <a:pt x="1237" y="263"/>
                </a:cubicBezTo>
                <a:cubicBezTo>
                  <a:pt x="1271" y="263"/>
                  <a:pt x="1304" y="263"/>
                  <a:pt x="1338" y="264"/>
                </a:cubicBezTo>
                <a:cubicBezTo>
                  <a:pt x="1315" y="277"/>
                  <a:pt x="1292" y="286"/>
                  <a:pt x="1267" y="29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0138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138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1379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</a:rPr>
              <a:t>Thus…</a:t>
            </a:r>
          </a:p>
        </p:txBody>
      </p:sp>
      <p:sp>
        <p:nvSpPr>
          <p:cNvPr id="101380" name="Rectangle 11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 f, inp )</a:t>
            </a:r>
          </a:p>
        </p:txBody>
      </p:sp>
      <p:sp>
        <p:nvSpPr>
          <p:cNvPr id="101381" name="Rectangle 15"/>
          <p:cNvSpPr>
            <a:spLocks noChangeArrowheads="1"/>
          </p:cNvSpPr>
          <p:nvPr/>
        </p:nvSpPr>
        <p:spPr bwMode="auto">
          <a:xfrm>
            <a:off x="3992563" y="2895600"/>
            <a:ext cx="48085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000"/>
                </a:solidFill>
              </a:rPr>
              <a:t>though, as a </a:t>
            </a:r>
            <a:r>
              <a:rPr lang="en-US" altLang="en-US" sz="1800" i="1">
                <a:solidFill>
                  <a:srgbClr val="000000"/>
                </a:solidFill>
              </a:rPr>
              <a:t>mathematical</a:t>
            </a:r>
            <a:r>
              <a:rPr lang="en-US" altLang="en-US" sz="1800">
                <a:solidFill>
                  <a:srgbClr val="000000"/>
                </a:solidFill>
              </a:rPr>
              <a:t> function, it does exist!</a:t>
            </a:r>
          </a:p>
        </p:txBody>
      </p:sp>
      <p:sp>
        <p:nvSpPr>
          <p:cNvPr id="101382" name="Rectangle 16"/>
          <p:cNvSpPr>
            <a:spLocks noChangeArrowheads="1"/>
          </p:cNvSpPr>
          <p:nvPr/>
        </p:nvSpPr>
        <p:spPr bwMode="auto">
          <a:xfrm>
            <a:off x="3962400" y="1524000"/>
            <a:ext cx="3406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can not be programmed…</a:t>
            </a:r>
          </a:p>
        </p:txBody>
      </p:sp>
      <p:sp>
        <p:nvSpPr>
          <p:cNvPr id="101383" name="Rectangle 17"/>
          <p:cNvSpPr>
            <a:spLocks noChangeArrowheads="1"/>
          </p:cNvSpPr>
          <p:nvPr/>
        </p:nvSpPr>
        <p:spPr bwMode="auto">
          <a:xfrm>
            <a:off x="3979863" y="2171700"/>
            <a:ext cx="3048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00"/>
                </a:solidFill>
              </a:rPr>
              <a:t>can not be computed…</a:t>
            </a:r>
          </a:p>
        </p:txBody>
      </p:sp>
      <p:sp>
        <p:nvSpPr>
          <p:cNvPr id="101384" name="AutoShape 18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1385" name="Rectangle 19"/>
          <p:cNvSpPr>
            <a:spLocks noChangeArrowheads="1"/>
          </p:cNvSpPr>
          <p:nvPr/>
        </p:nvSpPr>
        <p:spPr bwMode="auto">
          <a:xfrm>
            <a:off x="1674813" y="4175125"/>
            <a:ext cx="5859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8E0103"/>
                </a:solidFill>
              </a:rPr>
              <a:t>Haltchecking can not be done by computer.</a:t>
            </a:r>
          </a:p>
        </p:txBody>
      </p:sp>
      <p:sp>
        <p:nvSpPr>
          <p:cNvPr id="101386" name="Rectangle 20"/>
          <p:cNvSpPr>
            <a:spLocks noChangeArrowheads="1"/>
          </p:cNvSpPr>
          <p:nvPr/>
        </p:nvSpPr>
        <p:spPr bwMode="auto">
          <a:xfrm>
            <a:off x="1939925" y="4838700"/>
            <a:ext cx="5329238" cy="4619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8E0103"/>
                </a:solidFill>
              </a:rPr>
              <a:t>The "Halting problem" is </a:t>
            </a:r>
            <a:r>
              <a:rPr lang="en-US" altLang="en-US" b="1" i="1">
                <a:solidFill>
                  <a:srgbClr val="000000"/>
                </a:solidFill>
              </a:rPr>
              <a:t>uncomputable</a:t>
            </a:r>
            <a:r>
              <a:rPr lang="en-US" altLang="en-US">
                <a:solidFill>
                  <a:srgbClr val="8E0103"/>
                </a:solidFill>
              </a:rPr>
              <a:t>.</a:t>
            </a:r>
          </a:p>
        </p:txBody>
      </p:sp>
      <p:sp>
        <p:nvSpPr>
          <p:cNvPr id="101387" name="Rectangle 20"/>
          <p:cNvSpPr>
            <a:spLocks noChangeArrowheads="1"/>
          </p:cNvSpPr>
          <p:nvPr/>
        </p:nvSpPr>
        <p:spPr bwMode="auto">
          <a:xfrm>
            <a:off x="5943600" y="5408613"/>
            <a:ext cx="2057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8E0103"/>
                </a:solidFill>
              </a:rPr>
              <a:t>or </a:t>
            </a:r>
            <a:r>
              <a:rPr lang="en-US" altLang="en-US" b="1" i="1">
                <a:solidFill>
                  <a:srgbClr val="000000"/>
                </a:solidFill>
              </a:rPr>
              <a:t>undecidable</a:t>
            </a:r>
            <a:endParaRPr lang="en-US" altLang="en-US" b="1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2" name="Picture 4" descr="Screen shot 2011-11-21 at 3.49.20 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" y="76200"/>
            <a:ext cx="5389563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03" name="Picture 3" descr="Screen shot 2011-11-21 at 3.49.28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5825" y="1066800"/>
            <a:ext cx="4143375" cy="491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04" name="Picture 5" descr="Screen shot 2011-11-21 at 4.08.00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422"/>
          <a:stretch>
            <a:fillRect/>
          </a:stretch>
        </p:blipFill>
        <p:spPr bwMode="auto">
          <a:xfrm>
            <a:off x="6527800" y="6172200"/>
            <a:ext cx="2540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Group 3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03450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51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103427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8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Leopold Kronecker 1823-1891</a:t>
            </a:r>
          </a:p>
        </p:txBody>
      </p:sp>
      <p:pic>
        <p:nvPicPr>
          <p:cNvPr id="103429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30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David Hilbert  1862-1943</a:t>
            </a:r>
          </a:p>
        </p:txBody>
      </p:sp>
      <p:sp>
        <p:nvSpPr>
          <p:cNvPr id="103431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/>
              <a:t>Cantor and "friends" </a:t>
            </a:r>
          </a:p>
        </p:txBody>
      </p:sp>
      <p:pic>
        <p:nvPicPr>
          <p:cNvPr id="103432" name="Picture 14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33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1889-1951</a:t>
            </a:r>
          </a:p>
        </p:txBody>
      </p:sp>
      <p:pic>
        <p:nvPicPr>
          <p:cNvPr id="103434" name="Picture 20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435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03437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8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39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40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41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42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43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44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45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46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7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8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3436" name="Text Box 35"/>
          <p:cNvSpPr txBox="1">
            <a:spLocks noChangeArrowheads="1"/>
          </p:cNvSpPr>
          <p:nvPr/>
        </p:nvSpPr>
        <p:spPr bwMode="auto">
          <a:xfrm>
            <a:off x="109538" y="5548313"/>
            <a:ext cx="7889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Who would you trust?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50" name="Group 2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0447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7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04451" name="Text Box 5"/>
          <p:cNvSpPr txBox="1">
            <a:spLocks noChangeArrowheads="1"/>
          </p:cNvSpPr>
          <p:nvPr/>
        </p:nvSpPr>
        <p:spPr bwMode="auto">
          <a:xfrm>
            <a:off x="6097588" y="1779588"/>
            <a:ext cx="25098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>
                <a:solidFill>
                  <a:srgbClr val="000AF9"/>
                </a:solidFill>
                <a:latin typeface="Arial" pitchFamily="34" charset="0"/>
              </a:rPr>
              <a:t>No one shall expel us from the paradise that Cantor has created.</a:t>
            </a:r>
          </a:p>
        </p:txBody>
      </p:sp>
      <p:pic>
        <p:nvPicPr>
          <p:cNvPr id="104452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3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Leopold Kronecker 1823-1891</a:t>
            </a:r>
          </a:p>
        </p:txBody>
      </p:sp>
      <p:pic>
        <p:nvPicPr>
          <p:cNvPr id="104454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5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David Hilbert  1862-1943</a:t>
            </a:r>
          </a:p>
        </p:txBody>
      </p:sp>
      <p:sp>
        <p:nvSpPr>
          <p:cNvPr id="104456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/>
              <a:t>Cantor and "friends" </a:t>
            </a:r>
          </a:p>
        </p:txBody>
      </p:sp>
      <p:pic>
        <p:nvPicPr>
          <p:cNvPr id="104457" name="Picture 11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8" name="Text Box 12"/>
          <p:cNvSpPr txBox="1">
            <a:spLocks noChangeArrowheads="1"/>
          </p:cNvSpPr>
          <p:nvPr/>
        </p:nvSpPr>
        <p:spPr bwMode="auto">
          <a:xfrm>
            <a:off x="927100" y="1874838"/>
            <a:ext cx="1838325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"Renegade"</a:t>
            </a:r>
          </a:p>
          <a:p>
            <a:pPr algn="ctr">
              <a:spcBef>
                <a:spcPct val="50000"/>
              </a:spcBef>
            </a:pPr>
            <a:endParaRPr lang="en-US" altLang="en-US">
              <a:solidFill>
                <a:srgbClr val="8E0103"/>
              </a:solidFill>
              <a:latin typeface="Arial" pitchFamily="34" charset="0"/>
            </a:endParaRPr>
          </a:p>
        </p:txBody>
      </p:sp>
      <p:sp>
        <p:nvSpPr>
          <p:cNvPr id="104459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1889-1951</a:t>
            </a:r>
          </a:p>
        </p:txBody>
      </p:sp>
      <p:sp>
        <p:nvSpPr>
          <p:cNvPr id="104460" name="Text Box 14"/>
          <p:cNvSpPr txBox="1">
            <a:spLocks noChangeArrowheads="1"/>
          </p:cNvSpPr>
          <p:nvPr/>
        </p:nvSpPr>
        <p:spPr bwMode="auto">
          <a:xfrm>
            <a:off x="3530600" y="1962150"/>
            <a:ext cx="2201863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"Utter nonsense"</a:t>
            </a:r>
          </a:p>
        </p:txBody>
      </p:sp>
      <p:pic>
        <p:nvPicPr>
          <p:cNvPr id="104461" name="Picture 15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62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04465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66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67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68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69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70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71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72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73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74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7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4463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104464" name="Rectangle 31"/>
          <p:cNvSpPr>
            <a:spLocks noChangeArrowheads="1"/>
          </p:cNvSpPr>
          <p:nvPr/>
        </p:nvSpPr>
        <p:spPr bwMode="auto">
          <a:xfrm>
            <a:off x="919163" y="2903538"/>
            <a:ext cx="1914525" cy="946150"/>
          </a:xfrm>
          <a:prstGeom prst="rect">
            <a:avLst/>
          </a:prstGeom>
          <a:noFill/>
          <a:ln w="9525">
            <a:solidFill>
              <a:srgbClr val="8E010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4" name="Group 2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0550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05475" name="Text Box 5"/>
          <p:cNvSpPr txBox="1">
            <a:spLocks noChangeArrowheads="1"/>
          </p:cNvSpPr>
          <p:nvPr/>
        </p:nvSpPr>
        <p:spPr bwMode="auto">
          <a:xfrm>
            <a:off x="6097588" y="1779588"/>
            <a:ext cx="25098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>
                <a:solidFill>
                  <a:srgbClr val="000AF9"/>
                </a:solidFill>
                <a:latin typeface="Arial" pitchFamily="34" charset="0"/>
              </a:rPr>
              <a:t>No one shall expel us from the paradise that Cantor has created.</a:t>
            </a:r>
          </a:p>
        </p:txBody>
      </p:sp>
      <p:pic>
        <p:nvPicPr>
          <p:cNvPr id="105476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7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Leopold Kronecker 1823-1891</a:t>
            </a:r>
          </a:p>
        </p:txBody>
      </p:sp>
      <p:pic>
        <p:nvPicPr>
          <p:cNvPr id="105478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9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David Hilbert  1862-1943</a:t>
            </a:r>
          </a:p>
        </p:txBody>
      </p:sp>
      <p:sp>
        <p:nvSpPr>
          <p:cNvPr id="105480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/>
              <a:t>Cantor and "friends" </a:t>
            </a:r>
          </a:p>
        </p:txBody>
      </p:sp>
      <p:pic>
        <p:nvPicPr>
          <p:cNvPr id="105481" name="Picture 11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2" name="Text Box 12"/>
          <p:cNvSpPr txBox="1">
            <a:spLocks noChangeArrowheads="1"/>
          </p:cNvSpPr>
          <p:nvPr/>
        </p:nvSpPr>
        <p:spPr bwMode="auto">
          <a:xfrm>
            <a:off x="927100" y="1874838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"Renegade"</a:t>
            </a:r>
          </a:p>
          <a:p>
            <a:pPr algn="ctr">
              <a:spcBef>
                <a:spcPct val="50000"/>
              </a:spcBef>
            </a:pPr>
            <a:r>
              <a:rPr lang="en-US" altLang="en-US" i="1">
                <a:solidFill>
                  <a:srgbClr val="FF0000"/>
                </a:solidFill>
                <a:latin typeface="Arial" pitchFamily="34" charset="0"/>
              </a:rPr>
              <a:t>"Corrupter of Youth"</a:t>
            </a:r>
            <a:endParaRPr lang="en-US" altLang="en-US">
              <a:solidFill>
                <a:srgbClr val="FF0000"/>
              </a:solidFill>
              <a:latin typeface="Arial" pitchFamily="34" charset="0"/>
            </a:endParaRPr>
          </a:p>
        </p:txBody>
      </p:sp>
      <p:sp>
        <p:nvSpPr>
          <p:cNvPr id="105483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1889-1951</a:t>
            </a:r>
          </a:p>
        </p:txBody>
      </p:sp>
      <p:sp>
        <p:nvSpPr>
          <p:cNvPr id="105484" name="Text Box 14"/>
          <p:cNvSpPr txBox="1">
            <a:spLocks noChangeArrowheads="1"/>
          </p:cNvSpPr>
          <p:nvPr/>
        </p:nvSpPr>
        <p:spPr bwMode="auto">
          <a:xfrm>
            <a:off x="3530600" y="1962150"/>
            <a:ext cx="2201863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"Utter nonsense"</a:t>
            </a:r>
          </a:p>
        </p:txBody>
      </p:sp>
      <p:pic>
        <p:nvPicPr>
          <p:cNvPr id="105485" name="Picture 15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86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05489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490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1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2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3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4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5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6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7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8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9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0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1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5487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105488" name="Rectangle 31"/>
          <p:cNvSpPr>
            <a:spLocks noChangeArrowheads="1"/>
          </p:cNvSpPr>
          <p:nvPr/>
        </p:nvSpPr>
        <p:spPr bwMode="auto">
          <a:xfrm>
            <a:off x="919163" y="2903538"/>
            <a:ext cx="1914525" cy="946150"/>
          </a:xfrm>
          <a:prstGeom prst="rect">
            <a:avLst/>
          </a:prstGeom>
          <a:noFill/>
          <a:ln w="9525">
            <a:solidFill>
              <a:srgbClr val="8E010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>
                <a:latin typeface="Cambria" pitchFamily="18" charset="0"/>
              </a:rPr>
              <a:t>What about functions... and programs ?</a:t>
            </a:r>
          </a:p>
        </p:txBody>
      </p:sp>
      <p:sp>
        <p:nvSpPr>
          <p:cNvPr id="106499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106500" name="Rectangle 8"/>
          <p:cNvSpPr>
            <a:spLocks noChangeArrowheads="1"/>
          </p:cNvSpPr>
          <p:nvPr/>
        </p:nvSpPr>
        <p:spPr bwMode="auto">
          <a:xfrm>
            <a:off x="6232525" y="2316163"/>
            <a:ext cx="23891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Arial" pitchFamily="34" charset="0"/>
              </a:rPr>
              <a:t>{ 1, 2, 3, 4, 5, … }</a:t>
            </a:r>
          </a:p>
        </p:txBody>
      </p:sp>
      <p:sp>
        <p:nvSpPr>
          <p:cNvPr id="106501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/>
              <a:t>&gt;</a:t>
            </a:r>
          </a:p>
        </p:txBody>
      </p:sp>
      <p:sp>
        <p:nvSpPr>
          <p:cNvPr id="106502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/>
              <a:t>Countably </a:t>
            </a:r>
            <a:r>
              <a:rPr lang="en-US" altLang="en-US" sz="4200"/>
              <a:t>infinite</a:t>
            </a:r>
          </a:p>
        </p:txBody>
      </p:sp>
      <p:sp>
        <p:nvSpPr>
          <p:cNvPr id="106503" name="Text Box 17"/>
          <p:cNvSpPr txBox="1">
            <a:spLocks noChangeArrowheads="1"/>
          </p:cNvSpPr>
          <p:nvPr/>
        </p:nvSpPr>
        <p:spPr bwMode="auto">
          <a:xfrm>
            <a:off x="655638" y="3327400"/>
            <a:ext cx="32305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solidFill>
                  <a:srgbClr val="8E0103"/>
                </a:solidFill>
              </a:rPr>
              <a:t>Uncountably </a:t>
            </a:r>
            <a:r>
              <a:rPr lang="en-US" altLang="en-US" sz="4200">
                <a:solidFill>
                  <a:srgbClr val="8E0103"/>
                </a:solidFill>
              </a:rPr>
              <a:t>infinite</a:t>
            </a:r>
          </a:p>
        </p:txBody>
      </p:sp>
      <p:sp>
        <p:nvSpPr>
          <p:cNvPr id="106504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{ real numbers, 0-1 } </a:t>
            </a:r>
          </a:p>
        </p:txBody>
      </p:sp>
      <p:sp>
        <p:nvSpPr>
          <p:cNvPr id="106505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the Reals</a:t>
            </a:r>
          </a:p>
        </p:txBody>
      </p:sp>
      <p:sp>
        <p:nvSpPr>
          <p:cNvPr id="106506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8E0103"/>
                </a:solidFill>
                <a:latin typeface="Arial" pitchFamily="34" charset="0"/>
              </a:rPr>
              <a:t>from 0 to 1</a:t>
            </a: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5334000" y="5324475"/>
            <a:ext cx="3276600" cy="92392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latin typeface="Cambria" pitchFamily="18" charset="0"/>
                <a:ea typeface="ＭＳ Ｐゴシック" pitchFamily="-106" charset="-128"/>
              </a:rPr>
              <a:t>This is how many programs there are.</a:t>
            </a:r>
          </a:p>
        </p:txBody>
      </p:sp>
      <p:sp>
        <p:nvSpPr>
          <p:cNvPr id="106508" name="Rectangle 5"/>
          <p:cNvSpPr>
            <a:spLocks noChangeArrowheads="1"/>
          </p:cNvSpPr>
          <p:nvPr/>
        </p:nvSpPr>
        <p:spPr bwMode="auto">
          <a:xfrm>
            <a:off x="381000" y="5138738"/>
            <a:ext cx="3810000" cy="13382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700">
                <a:latin typeface="Cambria" pitchFamily="18" charset="0"/>
              </a:rPr>
              <a:t>This is how many functions from integers to booleans there are.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>
                <a:latin typeface="Cambria" pitchFamily="18" charset="0"/>
              </a:rPr>
              <a:t>What about functions... and programs ?</a:t>
            </a:r>
          </a:p>
        </p:txBody>
      </p:sp>
      <p:sp>
        <p:nvSpPr>
          <p:cNvPr id="107523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100" b="1">
                <a:solidFill>
                  <a:srgbClr val="8E0103"/>
                </a:solidFill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</a:rPr>
              <a:t>infinite</a:t>
            </a:r>
          </a:p>
        </p:txBody>
      </p:sp>
      <p:sp>
        <p:nvSpPr>
          <p:cNvPr id="107524" name="Rectangle 9"/>
          <p:cNvSpPr>
            <a:spLocks noChangeArrowheads="1"/>
          </p:cNvSpPr>
          <p:nvPr/>
        </p:nvSpPr>
        <p:spPr bwMode="auto">
          <a:xfrm>
            <a:off x="731838" y="1295400"/>
            <a:ext cx="3065462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{ real numbers, 0-1 } </a:t>
            </a:r>
          </a:p>
        </p:txBody>
      </p:sp>
      <p:sp>
        <p:nvSpPr>
          <p:cNvPr id="107525" name="Rectangle 5"/>
          <p:cNvSpPr>
            <a:spLocks noChangeArrowheads="1"/>
          </p:cNvSpPr>
          <p:nvPr/>
        </p:nvSpPr>
        <p:spPr bwMode="auto">
          <a:xfrm>
            <a:off x="381000" y="1905000"/>
            <a:ext cx="4114800" cy="73818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latin typeface="Cambria" pitchFamily="18" charset="0"/>
              </a:rPr>
              <a:t>This is how many functions from integers to booleans there are.</a:t>
            </a:r>
          </a:p>
        </p:txBody>
      </p:sp>
      <p:sp>
        <p:nvSpPr>
          <p:cNvPr id="107526" name="Text Box 15"/>
          <p:cNvSpPr txBox="1">
            <a:spLocks noChangeArrowheads="1"/>
          </p:cNvSpPr>
          <p:nvPr/>
        </p:nvSpPr>
        <p:spPr bwMode="auto">
          <a:xfrm>
            <a:off x="5334000" y="1143000"/>
            <a:ext cx="2846388" cy="738188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solidFill>
                  <a:srgbClr val="008000"/>
                </a:solidFill>
              </a:rPr>
              <a:t>Proof?</a:t>
            </a:r>
            <a:endParaRPr lang="en-US" altLang="en-US" sz="4200">
              <a:solidFill>
                <a:srgbClr val="008000"/>
              </a:solidFill>
            </a:endParaRPr>
          </a:p>
        </p:txBody>
      </p:sp>
      <p:sp>
        <p:nvSpPr>
          <p:cNvPr id="107527" name="Text Box 9"/>
          <p:cNvSpPr txBox="1">
            <a:spLocks noChangeArrowheads="1"/>
          </p:cNvSpPr>
          <p:nvPr/>
        </p:nvSpPr>
        <p:spPr bwMode="auto">
          <a:xfrm>
            <a:off x="5410200" y="1981200"/>
            <a:ext cx="2667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 b="1">
                <a:solidFill>
                  <a:srgbClr val="008000"/>
                </a:solidFill>
                <a:latin typeface="Arial" pitchFamily="34" charset="0"/>
              </a:rPr>
              <a:t>Why are there more int-bool functions than real numbers from zero to one?</a:t>
            </a:r>
          </a:p>
        </p:txBody>
      </p:sp>
      <p:grpSp>
        <p:nvGrpSpPr>
          <p:cNvPr id="107528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07530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31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7532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7533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7534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7535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7536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7537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7538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7539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2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29" name="Text Box 30"/>
          <p:cNvSpPr txBox="1">
            <a:spLocks noChangeArrowheads="1"/>
          </p:cNvSpPr>
          <p:nvPr/>
        </p:nvSpPr>
        <p:spPr bwMode="auto">
          <a:xfrm>
            <a:off x="117475" y="5257800"/>
            <a:ext cx="7889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This margin looks better!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>
                <a:latin typeface="Cambria" pitchFamily="18" charset="0"/>
              </a:rPr>
              <a:t>What about functions... and programs ?</a:t>
            </a:r>
          </a:p>
        </p:txBody>
      </p:sp>
      <p:sp>
        <p:nvSpPr>
          <p:cNvPr id="108547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100" b="1">
                <a:solidFill>
                  <a:srgbClr val="8E0103"/>
                </a:solidFill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</a:rPr>
              <a:t>infinite</a:t>
            </a:r>
          </a:p>
        </p:txBody>
      </p:sp>
      <p:sp>
        <p:nvSpPr>
          <p:cNvPr id="108548" name="Rectangle 9"/>
          <p:cNvSpPr>
            <a:spLocks noChangeArrowheads="1"/>
          </p:cNvSpPr>
          <p:nvPr/>
        </p:nvSpPr>
        <p:spPr bwMode="auto">
          <a:xfrm>
            <a:off x="731838" y="1295400"/>
            <a:ext cx="3065462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{ real numbers, 0-1 } </a:t>
            </a:r>
          </a:p>
        </p:txBody>
      </p:sp>
      <p:sp>
        <p:nvSpPr>
          <p:cNvPr id="108549" name="Rectangle 5"/>
          <p:cNvSpPr>
            <a:spLocks noChangeArrowheads="1"/>
          </p:cNvSpPr>
          <p:nvPr/>
        </p:nvSpPr>
        <p:spPr bwMode="auto">
          <a:xfrm>
            <a:off x="381000" y="1905000"/>
            <a:ext cx="4114800" cy="73818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latin typeface="Cambria" pitchFamily="18" charset="0"/>
              </a:rPr>
              <a:t>This is how many functions from integers to booleans there are.</a:t>
            </a:r>
          </a:p>
        </p:txBody>
      </p:sp>
      <p:sp>
        <p:nvSpPr>
          <p:cNvPr id="108550" name="Text Box 15"/>
          <p:cNvSpPr txBox="1">
            <a:spLocks noChangeArrowheads="1"/>
          </p:cNvSpPr>
          <p:nvPr/>
        </p:nvSpPr>
        <p:spPr bwMode="auto">
          <a:xfrm>
            <a:off x="5334000" y="1143000"/>
            <a:ext cx="2846388" cy="738188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solidFill>
                  <a:srgbClr val="008000"/>
                </a:solidFill>
              </a:rPr>
              <a:t>Proof?</a:t>
            </a:r>
            <a:endParaRPr lang="en-US" altLang="en-US" sz="4200">
              <a:solidFill>
                <a:srgbClr val="008000"/>
              </a:solidFill>
            </a:endParaRPr>
          </a:p>
        </p:txBody>
      </p:sp>
      <p:sp>
        <p:nvSpPr>
          <p:cNvPr id="108551" name="Text Box 9"/>
          <p:cNvSpPr txBox="1">
            <a:spLocks noChangeArrowheads="1"/>
          </p:cNvSpPr>
          <p:nvPr/>
        </p:nvSpPr>
        <p:spPr bwMode="auto">
          <a:xfrm>
            <a:off x="5410200" y="1981200"/>
            <a:ext cx="2667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 b="1">
                <a:solidFill>
                  <a:srgbClr val="008000"/>
                </a:solidFill>
                <a:latin typeface="Arial" pitchFamily="34" charset="0"/>
              </a:rPr>
              <a:t>Why are there more int-bool functions than real numbers from zero to one?</a:t>
            </a:r>
          </a:p>
        </p:txBody>
      </p:sp>
      <p:sp>
        <p:nvSpPr>
          <p:cNvPr id="108552" name="TextBox 9"/>
          <p:cNvSpPr txBox="1">
            <a:spLocks noChangeArrowheads="1"/>
          </p:cNvSpPr>
          <p:nvPr/>
        </p:nvSpPr>
        <p:spPr bwMode="auto">
          <a:xfrm>
            <a:off x="685800" y="38862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>
                <a:latin typeface="Courier New" pitchFamily="49" charset="0"/>
                <a:cs typeface="Courier New" pitchFamily="49" charset="0"/>
              </a:rPr>
              <a:t>x = .0100000...</a:t>
            </a:r>
          </a:p>
        </p:txBody>
      </p:sp>
      <p:sp>
        <p:nvSpPr>
          <p:cNvPr id="108553" name="Text Box 9"/>
          <p:cNvSpPr txBox="1">
            <a:spLocks noChangeArrowheads="1"/>
          </p:cNvSpPr>
          <p:nvPr/>
        </p:nvSpPr>
        <p:spPr bwMode="auto">
          <a:xfrm>
            <a:off x="5181600" y="3124200"/>
            <a:ext cx="3581400" cy="3532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100">
                <a:latin typeface="Calibri" pitchFamily="34" charset="0"/>
              </a:rPr>
              <a:t>(1) Choose any real </a:t>
            </a:r>
            <a:r>
              <a:rPr lang="en-US" altLang="en-US" sz="2100" b="1">
                <a:latin typeface="Calibri" pitchFamily="34" charset="0"/>
              </a:rPr>
              <a:t>x</a:t>
            </a:r>
            <a:r>
              <a:rPr lang="en-US" altLang="en-US" sz="2100">
                <a:latin typeface="Calibri" pitchFamily="34" charset="0"/>
              </a:rPr>
              <a:t>, 0-1</a:t>
            </a:r>
          </a:p>
          <a:p>
            <a:pPr>
              <a:spcBef>
                <a:spcPct val="50000"/>
              </a:spcBef>
            </a:pPr>
            <a:r>
              <a:rPr lang="en-US" altLang="en-US" sz="2100">
                <a:latin typeface="Calibri" pitchFamily="34" charset="0"/>
              </a:rPr>
              <a:t>(2) Write it in binary</a:t>
            </a:r>
          </a:p>
          <a:p>
            <a:pPr>
              <a:spcBef>
                <a:spcPct val="50000"/>
              </a:spcBef>
            </a:pPr>
            <a:r>
              <a:rPr lang="en-US" altLang="en-US" sz="2100">
                <a:latin typeface="Calibri" pitchFamily="34" charset="0"/>
              </a:rPr>
              <a:t>(3) The function that maps each positive integer k to the kth bit in </a:t>
            </a:r>
            <a:r>
              <a:rPr lang="en-US" altLang="en-US" sz="2100" b="1">
                <a:latin typeface="Calibri" pitchFamily="34" charset="0"/>
              </a:rPr>
              <a:t>x</a:t>
            </a:r>
            <a:r>
              <a:rPr lang="en-US" altLang="en-US" sz="2100">
                <a:latin typeface="Calibri" pitchFamily="34" charset="0"/>
              </a:rPr>
              <a:t> is unique to </a:t>
            </a:r>
            <a:r>
              <a:rPr lang="en-US" altLang="en-US" sz="2100" b="1" i="1">
                <a:latin typeface="Calibri" pitchFamily="34" charset="0"/>
              </a:rPr>
              <a:t>only</a:t>
            </a:r>
            <a:r>
              <a:rPr lang="en-US" altLang="en-US" sz="2100">
                <a:latin typeface="Calibri" pitchFamily="34" charset="0"/>
              </a:rPr>
              <a:t> that real number.</a:t>
            </a:r>
          </a:p>
          <a:p>
            <a:pPr>
              <a:spcBef>
                <a:spcPct val="50000"/>
              </a:spcBef>
            </a:pPr>
            <a:r>
              <a:rPr lang="en-US" altLang="en-US" sz="2100">
                <a:latin typeface="Calibri" pitchFamily="34" charset="0"/>
              </a:rPr>
              <a:t>(4) QED!</a:t>
            </a:r>
          </a:p>
          <a:p>
            <a:pPr>
              <a:spcBef>
                <a:spcPct val="50000"/>
              </a:spcBef>
            </a:pPr>
            <a:r>
              <a:rPr lang="en-US" altLang="en-US" sz="1800">
                <a:latin typeface="Calibri" pitchFamily="34" charset="0"/>
              </a:rPr>
              <a:t>* Technical note: some numbers </a:t>
            </a:r>
            <a:r>
              <a:rPr lang="en-US" altLang="en-US" sz="1800" b="1">
                <a:latin typeface="Calibri" pitchFamily="34" charset="0"/>
              </a:rPr>
              <a:t>x</a:t>
            </a:r>
            <a:r>
              <a:rPr lang="en-US" altLang="en-US" sz="1800">
                <a:latin typeface="Calibri" pitchFamily="34" charset="0"/>
              </a:rPr>
              <a:t> have </a:t>
            </a:r>
            <a:r>
              <a:rPr lang="en-US" altLang="en-US" sz="1800" i="1">
                <a:latin typeface="Calibri" pitchFamily="34" charset="0"/>
              </a:rPr>
              <a:t>more than one </a:t>
            </a:r>
            <a:r>
              <a:rPr lang="en-US" altLang="en-US" sz="1800">
                <a:latin typeface="Calibri" pitchFamily="34" charset="0"/>
              </a:rPr>
              <a:t>function...</a:t>
            </a:r>
          </a:p>
        </p:txBody>
      </p:sp>
      <p:sp>
        <p:nvSpPr>
          <p:cNvPr id="108554" name="TextBox 11"/>
          <p:cNvSpPr txBox="1">
            <a:spLocks noChangeArrowheads="1"/>
          </p:cNvSpPr>
          <p:nvPr/>
        </p:nvSpPr>
        <p:spPr bwMode="auto">
          <a:xfrm>
            <a:off x="1981200" y="365760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1   2   3    4    5   6    7    ...</a:t>
            </a:r>
          </a:p>
        </p:txBody>
      </p:sp>
      <p:sp>
        <p:nvSpPr>
          <p:cNvPr id="108555" name="TextBox 14"/>
          <p:cNvSpPr txBox="1">
            <a:spLocks noChangeArrowheads="1"/>
          </p:cNvSpPr>
          <p:nvPr/>
        </p:nvSpPr>
        <p:spPr bwMode="auto">
          <a:xfrm>
            <a:off x="1676400" y="335280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which bit?</a:t>
            </a:r>
          </a:p>
        </p:txBody>
      </p:sp>
      <p:sp>
        <p:nvSpPr>
          <p:cNvPr id="108556" name="TextBox 15"/>
          <p:cNvSpPr txBox="1">
            <a:spLocks noChangeArrowheads="1"/>
          </p:cNvSpPr>
          <p:nvPr/>
        </p:nvSpPr>
        <p:spPr bwMode="auto">
          <a:xfrm>
            <a:off x="381000" y="3352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latin typeface="Calibri" pitchFamily="34" charset="0"/>
              </a:rPr>
              <a:t>real number</a:t>
            </a:r>
          </a:p>
        </p:txBody>
      </p:sp>
      <p:grpSp>
        <p:nvGrpSpPr>
          <p:cNvPr id="108557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08559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60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8561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8562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8563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8564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8565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8566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8567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8568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69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0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8558" name="Text Box 30"/>
          <p:cNvSpPr txBox="1">
            <a:spLocks noChangeArrowheads="1"/>
          </p:cNvSpPr>
          <p:nvPr/>
        </p:nvSpPr>
        <p:spPr bwMode="auto">
          <a:xfrm>
            <a:off x="117475" y="5638800"/>
            <a:ext cx="788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See, it worked!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6" name="Picture 4" descr="Screen shot 2011-12-01 at 1.15.30 AM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13" t="30705" r="23080" b="34676"/>
          <a:stretch/>
        </p:blipFill>
        <p:spPr bwMode="auto">
          <a:xfrm>
            <a:off x="903288" y="2057400"/>
            <a:ext cx="7265987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4" name="Text Box 6"/>
          <p:cNvSpPr txBox="1">
            <a:spLocks noChangeArrowheads="1"/>
          </p:cNvSpPr>
          <p:nvPr/>
        </p:nvSpPr>
        <p:spPr bwMode="auto">
          <a:xfrm>
            <a:off x="228600" y="3048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600">
                <a:latin typeface="Cambria" panose="02040503050406030204" pitchFamily="18" charset="0"/>
              </a:rPr>
              <a:t>FSMs can't </a:t>
            </a:r>
            <a:r>
              <a:rPr lang="en-US" altLang="en-US" sz="3600" b="1" i="1">
                <a:latin typeface="Cambria" panose="02040503050406030204" pitchFamily="18" charset="0"/>
              </a:rPr>
              <a:t>count</a:t>
            </a:r>
            <a:r>
              <a:rPr lang="en-US" altLang="en-US" sz="3600">
                <a:latin typeface="Cambria" panose="02040503050406030204" pitchFamily="18" charset="0"/>
              </a:rPr>
              <a:t>...</a:t>
            </a:r>
          </a:p>
        </p:txBody>
      </p:sp>
      <p:sp>
        <p:nvSpPr>
          <p:cNvPr id="49155" name="Text Box 6"/>
          <p:cNvSpPr txBox="1">
            <a:spLocks noChangeArrowheads="1"/>
          </p:cNvSpPr>
          <p:nvPr/>
        </p:nvSpPr>
        <p:spPr bwMode="auto">
          <a:xfrm>
            <a:off x="533400" y="12192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b="1" i="1" dirty="0">
                <a:solidFill>
                  <a:srgbClr val="008000"/>
                </a:solidFill>
                <a:latin typeface="Cambria" panose="02040503050406030204" pitchFamily="18" charset="0"/>
              </a:rPr>
              <a:t>So, let's build a better machine!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288673" y="5562600"/>
            <a:ext cx="6781800" cy="1107996"/>
            <a:chOff x="1288673" y="5674022"/>
            <a:chExt cx="6781800" cy="1107996"/>
          </a:xfrm>
        </p:grpSpPr>
        <p:sp>
          <p:nvSpPr>
            <p:cNvPr id="2" name="Rounded Rectangle 1"/>
            <p:cNvSpPr/>
            <p:nvPr/>
          </p:nvSpPr>
          <p:spPr>
            <a:xfrm>
              <a:off x="1981200" y="5674022"/>
              <a:ext cx="3429000" cy="650578"/>
            </a:xfrm>
            <a:prstGeom prst="roundRect">
              <a:avLst/>
            </a:prstGeom>
            <a:solidFill>
              <a:srgbClr val="CCFF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57" name="Text Box 6"/>
            <p:cNvSpPr txBox="1">
              <a:spLocks noChangeArrowheads="1"/>
            </p:cNvSpPr>
            <p:nvPr/>
          </p:nvSpPr>
          <p:spPr bwMode="auto">
            <a:xfrm>
              <a:off x="1288673" y="5674022"/>
              <a:ext cx="6781800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3600" b="1" i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Turing Machine  </a:t>
              </a:r>
              <a:r>
                <a:rPr lang="en-US" altLang="en-US" sz="3600" i="1" dirty="0" smtClean="0">
                  <a:latin typeface="Cambria" panose="02040503050406030204" pitchFamily="18" charset="0"/>
                </a:rPr>
                <a:t>~  Python </a:t>
              </a:r>
            </a:p>
            <a:p>
              <a:pPr algn="ctr" eaLnBrk="1" hangingPunct="1"/>
              <a:endParaRPr lang="en-US" altLang="en-US" sz="1050" i="1" dirty="0" smtClean="0">
                <a:latin typeface="Cambria" panose="02040503050406030204" pitchFamily="18" charset="0"/>
              </a:endParaRPr>
            </a:p>
            <a:p>
              <a:pPr algn="ctr" eaLnBrk="1" hangingPunct="1"/>
              <a:r>
                <a:rPr lang="en-US" altLang="en-US" sz="1800" i="1" dirty="0" smtClean="0">
                  <a:latin typeface="Cambria" panose="02040503050406030204" pitchFamily="18" charset="0"/>
                </a:rPr>
                <a:t>(or </a:t>
              </a:r>
              <a:r>
                <a:rPr lang="en-US" altLang="en-US" sz="1800" i="1" u="sng" dirty="0" smtClean="0">
                  <a:latin typeface="Cambria" panose="02040503050406030204" pitchFamily="18" charset="0"/>
                </a:rPr>
                <a:t>any</a:t>
              </a:r>
              <a:r>
                <a:rPr lang="en-US" altLang="en-US" sz="1800" i="1" dirty="0" smtClean="0">
                  <a:latin typeface="Cambria" panose="02040503050406030204" pitchFamily="18" charset="0"/>
                </a:rPr>
                <a:t> </a:t>
              </a:r>
              <a:r>
                <a:rPr lang="en-US" altLang="en-US" sz="1800" i="1" dirty="0" err="1" smtClean="0">
                  <a:latin typeface="Cambria" panose="02040503050406030204" pitchFamily="18" charset="0"/>
                </a:rPr>
                <a:t>sw</a:t>
              </a:r>
              <a:r>
                <a:rPr lang="en-US" altLang="en-US" sz="1800" i="1" dirty="0" smtClean="0">
                  <a:latin typeface="Cambria" panose="02040503050406030204" pitchFamily="18" charset="0"/>
                </a:rPr>
                <a:t>/</a:t>
              </a:r>
              <a:r>
                <a:rPr lang="en-US" altLang="en-US" sz="1800" i="1" dirty="0" err="1" smtClean="0">
                  <a:latin typeface="Cambria" panose="02040503050406030204" pitchFamily="18" charset="0"/>
                </a:rPr>
                <a:t>hw</a:t>
              </a:r>
              <a:r>
                <a:rPr lang="en-US" altLang="en-US" sz="1800" i="1" dirty="0" smtClean="0">
                  <a:latin typeface="Cambria" panose="02040503050406030204" pitchFamily="18" charset="0"/>
                </a:rPr>
                <a:t> computation at all!)</a:t>
              </a:r>
              <a:endParaRPr lang="en-US" altLang="en-US" sz="1800" i="1" dirty="0">
                <a:latin typeface="Cambria" panose="02040503050406030204" pitchFamily="18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33400" y="1865313"/>
            <a:ext cx="7223658" cy="4328162"/>
            <a:chOff x="533400" y="1865313"/>
            <a:chExt cx="7223658" cy="4328162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4"/>
            <a:srcRect l="3557" t="25047" r="41649" b="20511"/>
            <a:stretch/>
          </p:blipFill>
          <p:spPr>
            <a:xfrm>
              <a:off x="609600" y="1905000"/>
              <a:ext cx="7147458" cy="4288475"/>
            </a:xfrm>
            <a:prstGeom prst="rect">
              <a:avLst/>
            </a:prstGeom>
          </p:spPr>
        </p:pic>
        <p:sp>
          <p:nvSpPr>
            <p:cNvPr id="5" name="Rectangle 4"/>
            <p:cNvSpPr/>
            <p:nvPr/>
          </p:nvSpPr>
          <p:spPr>
            <a:xfrm>
              <a:off x="533400" y="1865313"/>
              <a:ext cx="369888" cy="72548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Rectangle 6"/>
          <p:cNvSpPr/>
          <p:nvPr/>
        </p:nvSpPr>
        <p:spPr>
          <a:xfrm>
            <a:off x="6248400" y="2528455"/>
            <a:ext cx="1219200" cy="762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2017712"/>
            <a:ext cx="7299858" cy="42176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1572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>
                <a:latin typeface="Cambria" pitchFamily="18" charset="0"/>
              </a:rPr>
              <a:t>What about functions... and programs ?</a:t>
            </a:r>
          </a:p>
        </p:txBody>
      </p:sp>
      <p:sp>
        <p:nvSpPr>
          <p:cNvPr id="109571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100" b="1">
                <a:solidFill>
                  <a:srgbClr val="8E0103"/>
                </a:solidFill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</a:rPr>
              <a:t>infinite</a:t>
            </a:r>
          </a:p>
        </p:txBody>
      </p:sp>
      <p:sp>
        <p:nvSpPr>
          <p:cNvPr id="109572" name="Rectangle 9"/>
          <p:cNvSpPr>
            <a:spLocks noChangeArrowheads="1"/>
          </p:cNvSpPr>
          <p:nvPr/>
        </p:nvSpPr>
        <p:spPr bwMode="auto">
          <a:xfrm>
            <a:off x="731838" y="1295400"/>
            <a:ext cx="3065462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{ real numbers, 0-1 } </a:t>
            </a:r>
          </a:p>
        </p:txBody>
      </p:sp>
      <p:sp>
        <p:nvSpPr>
          <p:cNvPr id="109573" name="Rectangle 5"/>
          <p:cNvSpPr>
            <a:spLocks noChangeArrowheads="1"/>
          </p:cNvSpPr>
          <p:nvPr/>
        </p:nvSpPr>
        <p:spPr bwMode="auto">
          <a:xfrm>
            <a:off x="381000" y="1905000"/>
            <a:ext cx="4114800" cy="73818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latin typeface="Cambria" pitchFamily="18" charset="0"/>
              </a:rPr>
              <a:t>This is how many functions from integers to booleans there are.</a:t>
            </a:r>
          </a:p>
        </p:txBody>
      </p:sp>
      <p:sp>
        <p:nvSpPr>
          <p:cNvPr id="109574" name="Text Box 15"/>
          <p:cNvSpPr txBox="1">
            <a:spLocks noChangeArrowheads="1"/>
          </p:cNvSpPr>
          <p:nvPr/>
        </p:nvSpPr>
        <p:spPr bwMode="auto">
          <a:xfrm>
            <a:off x="5334000" y="1143000"/>
            <a:ext cx="2846388" cy="738188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solidFill>
                  <a:srgbClr val="008000"/>
                </a:solidFill>
              </a:rPr>
              <a:t>Proof?</a:t>
            </a:r>
            <a:endParaRPr lang="en-US" altLang="en-US" sz="4200">
              <a:solidFill>
                <a:srgbClr val="008000"/>
              </a:solidFill>
            </a:endParaRPr>
          </a:p>
        </p:txBody>
      </p:sp>
      <p:sp>
        <p:nvSpPr>
          <p:cNvPr id="109575" name="Text Box 9"/>
          <p:cNvSpPr txBox="1">
            <a:spLocks noChangeArrowheads="1"/>
          </p:cNvSpPr>
          <p:nvPr/>
        </p:nvSpPr>
        <p:spPr bwMode="auto">
          <a:xfrm>
            <a:off x="5410200" y="1981200"/>
            <a:ext cx="2667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 b="1">
                <a:solidFill>
                  <a:srgbClr val="008000"/>
                </a:solidFill>
                <a:latin typeface="Arial" pitchFamily="34" charset="0"/>
              </a:rPr>
              <a:t>Why are there more int-bool functions than real numbers from zero to one?</a:t>
            </a:r>
          </a:p>
        </p:txBody>
      </p:sp>
      <p:sp>
        <p:nvSpPr>
          <p:cNvPr id="109576" name="TextBox 9"/>
          <p:cNvSpPr txBox="1">
            <a:spLocks noChangeArrowheads="1"/>
          </p:cNvSpPr>
          <p:nvPr/>
        </p:nvSpPr>
        <p:spPr bwMode="auto">
          <a:xfrm>
            <a:off x="1143000" y="3048000"/>
            <a:ext cx="2895600" cy="278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>
                <a:latin typeface="Courier New" pitchFamily="49" charset="0"/>
                <a:cs typeface="Courier New" pitchFamily="49" charset="0"/>
              </a:rPr>
              <a:t>0.00000...</a:t>
            </a:r>
          </a:p>
          <a:p>
            <a:pPr eaLnBrk="1" hangingPunct="1"/>
            <a:r>
              <a:rPr lang="en-US" altLang="en-US" sz="3200" b="1">
                <a:latin typeface="Courier New" pitchFamily="49" charset="0"/>
                <a:cs typeface="Courier New" pitchFamily="49" charset="0"/>
              </a:rPr>
              <a:t>0.10000...</a:t>
            </a:r>
          </a:p>
          <a:p>
            <a:pPr eaLnBrk="1" hangingPunct="1"/>
            <a:r>
              <a:rPr lang="en-US" altLang="en-US" sz="3200" b="1">
                <a:latin typeface="Courier New" pitchFamily="49" charset="0"/>
                <a:cs typeface="Courier New" pitchFamily="49" charset="0"/>
              </a:rPr>
              <a:t>0.01000...</a:t>
            </a:r>
          </a:p>
          <a:p>
            <a:pPr eaLnBrk="1" hangingPunct="1"/>
            <a:r>
              <a:rPr lang="en-US" altLang="en-US" sz="3200" b="1">
                <a:latin typeface="Courier New" pitchFamily="49" charset="0"/>
                <a:cs typeface="Courier New" pitchFamily="49" charset="0"/>
              </a:rPr>
              <a:t>0.11000...</a:t>
            </a:r>
          </a:p>
          <a:p>
            <a:pPr eaLnBrk="1" hangingPunct="1"/>
            <a:r>
              <a:rPr lang="en-US" altLang="en-US" sz="1500" b="1">
                <a:latin typeface="Calibri" pitchFamily="34" charset="0"/>
              </a:rPr>
              <a:t>...  all real #s from 0 to 1  ...  </a:t>
            </a:r>
          </a:p>
          <a:p>
            <a:pPr eaLnBrk="1" hangingPunct="1"/>
            <a:r>
              <a:rPr lang="en-US" altLang="en-US" sz="3200" b="1">
                <a:latin typeface="Courier New" pitchFamily="49" charset="0"/>
                <a:cs typeface="Courier New" pitchFamily="49" charset="0"/>
              </a:rPr>
              <a:t>0.11111...</a:t>
            </a:r>
          </a:p>
        </p:txBody>
      </p:sp>
      <p:sp>
        <p:nvSpPr>
          <p:cNvPr id="109577" name="Text Box 9"/>
          <p:cNvSpPr txBox="1">
            <a:spLocks noChangeArrowheads="1"/>
          </p:cNvSpPr>
          <p:nvPr/>
        </p:nvSpPr>
        <p:spPr bwMode="auto">
          <a:xfrm>
            <a:off x="4800600" y="3124200"/>
            <a:ext cx="36576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100">
                <a:latin typeface="Calibri" pitchFamily="34" charset="0"/>
              </a:rPr>
              <a:t>(1) Choose any real number, 0-1</a:t>
            </a:r>
          </a:p>
          <a:p>
            <a:pPr>
              <a:spcBef>
                <a:spcPct val="50000"/>
              </a:spcBef>
            </a:pPr>
            <a:r>
              <a:rPr lang="en-US" altLang="en-US" sz="2100">
                <a:latin typeface="Calibri" pitchFamily="34" charset="0"/>
              </a:rPr>
              <a:t>(2) Write it in binary</a:t>
            </a:r>
          </a:p>
          <a:p>
            <a:pPr>
              <a:spcBef>
                <a:spcPct val="50000"/>
              </a:spcBef>
            </a:pPr>
            <a:r>
              <a:rPr lang="en-US" altLang="en-US" sz="2100">
                <a:latin typeface="Calibri" pitchFamily="34" charset="0"/>
              </a:rPr>
              <a:t>(3)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4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4290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5" name="Text Box 3"/>
          <p:cNvSpPr txBox="1">
            <a:spLocks noChangeArrowheads="1"/>
          </p:cNvSpPr>
          <p:nvPr/>
        </p:nvSpPr>
        <p:spPr bwMode="auto">
          <a:xfrm>
            <a:off x="5791200" y="61102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8000"/>
                </a:solidFill>
                <a:latin typeface="Arial" pitchFamily="34" charset="0"/>
              </a:rPr>
              <a:t>Programs</a:t>
            </a:r>
            <a:endParaRPr lang="en-US" altLang="en-US">
              <a:solidFill>
                <a:srgbClr val="008000"/>
              </a:solidFill>
              <a:latin typeface="Arial" pitchFamily="34" charset="0"/>
            </a:endParaRPr>
          </a:p>
        </p:txBody>
      </p:sp>
      <p:sp>
        <p:nvSpPr>
          <p:cNvPr id="110596" name="Text Box 7"/>
          <p:cNvSpPr txBox="1">
            <a:spLocks noChangeArrowheads="1"/>
          </p:cNvSpPr>
          <p:nvPr/>
        </p:nvSpPr>
        <p:spPr bwMode="auto">
          <a:xfrm>
            <a:off x="2357438" y="19812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i="1"/>
              <a:t>Proof strategy</a:t>
            </a:r>
            <a:endParaRPr lang="en-US" altLang="en-US" sz="4200"/>
          </a:p>
        </p:txBody>
      </p:sp>
      <p:sp>
        <p:nvSpPr>
          <p:cNvPr id="110597" name="Text Box 8"/>
          <p:cNvSpPr txBox="1">
            <a:spLocks noChangeArrowheads="1"/>
          </p:cNvSpPr>
          <p:nvPr/>
        </p:nvSpPr>
        <p:spPr bwMode="auto">
          <a:xfrm>
            <a:off x="4451350" y="698500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that</a:t>
            </a:r>
          </a:p>
        </p:txBody>
      </p:sp>
      <p:sp>
        <p:nvSpPr>
          <p:cNvPr id="110598" name="Rectangle 9"/>
          <p:cNvSpPr>
            <a:spLocks noChangeArrowheads="1"/>
          </p:cNvSpPr>
          <p:nvPr/>
        </p:nvSpPr>
        <p:spPr bwMode="auto">
          <a:xfrm>
            <a:off x="304800" y="698500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There are</a:t>
            </a:r>
          </a:p>
        </p:txBody>
      </p:sp>
      <p:grpSp>
        <p:nvGrpSpPr>
          <p:cNvPr id="110599" name="Group 10"/>
          <p:cNvGrpSpPr>
            <a:grpSpLocks/>
          </p:cNvGrpSpPr>
          <p:nvPr/>
        </p:nvGrpSpPr>
        <p:grpSpPr bwMode="auto">
          <a:xfrm>
            <a:off x="1671638" y="304800"/>
            <a:ext cx="2754312" cy="1246188"/>
            <a:chOff x="956" y="907"/>
            <a:chExt cx="1735" cy="785"/>
          </a:xfrm>
        </p:grpSpPr>
        <p:sp>
          <p:nvSpPr>
            <p:cNvPr id="110620" name="Rectangle 11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0621" name="Rectangle 12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/>
                <a:t>well-defined </a:t>
              </a:r>
              <a:r>
                <a:rPr lang="en-US" altLang="en-US" b="1" i="1"/>
                <a:t>computational</a:t>
              </a:r>
              <a:r>
                <a:rPr lang="en-US" altLang="en-US"/>
                <a:t> problems</a:t>
              </a:r>
            </a:p>
          </p:txBody>
        </p:sp>
      </p:grpSp>
      <p:grpSp>
        <p:nvGrpSpPr>
          <p:cNvPr id="110600" name="Group 13"/>
          <p:cNvGrpSpPr>
            <a:grpSpLocks/>
          </p:cNvGrpSpPr>
          <p:nvPr/>
        </p:nvGrpSpPr>
        <p:grpSpPr bwMode="auto">
          <a:xfrm>
            <a:off x="5364163" y="304800"/>
            <a:ext cx="2011362" cy="1246188"/>
            <a:chOff x="3341" y="891"/>
            <a:chExt cx="1267" cy="785"/>
          </a:xfrm>
        </p:grpSpPr>
        <p:sp>
          <p:nvSpPr>
            <p:cNvPr id="110618" name="Rectangle 14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0619" name="Text Box 15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/>
                <a:t>no computer program</a:t>
              </a:r>
            </a:p>
          </p:txBody>
        </p:sp>
      </p:grpSp>
      <p:grpSp>
        <p:nvGrpSpPr>
          <p:cNvPr id="110601" name="Group 16"/>
          <p:cNvGrpSpPr>
            <a:grpSpLocks/>
          </p:cNvGrpSpPr>
          <p:nvPr/>
        </p:nvGrpSpPr>
        <p:grpSpPr bwMode="auto">
          <a:xfrm>
            <a:off x="7400925" y="614363"/>
            <a:ext cx="1524000" cy="625475"/>
            <a:chOff x="4662" y="1036"/>
            <a:chExt cx="960" cy="394"/>
          </a:xfrm>
        </p:grpSpPr>
        <p:sp>
          <p:nvSpPr>
            <p:cNvPr id="110616" name="Text Box 17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200"/>
                <a:t>at </a:t>
              </a:r>
              <a:r>
                <a:rPr lang="en-US" altLang="en-US" sz="1200" b="1" i="1"/>
                <a:t>any</a:t>
              </a:r>
              <a:r>
                <a:rPr lang="en-US" altLang="en-US" sz="1200"/>
                <a:t> speed</a:t>
              </a:r>
            </a:p>
          </p:txBody>
        </p:sp>
        <p:sp>
          <p:nvSpPr>
            <p:cNvPr id="110617" name="Text Box 18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/>
                <a:t>can solve</a:t>
              </a:r>
            </a:p>
          </p:txBody>
        </p:sp>
      </p:grpSp>
      <p:sp>
        <p:nvSpPr>
          <p:cNvPr id="110602" name="Rectangle 28"/>
          <p:cNvSpPr>
            <a:spLocks noChangeArrowheads="1"/>
          </p:cNvSpPr>
          <p:nvPr/>
        </p:nvSpPr>
        <p:spPr bwMode="auto">
          <a:xfrm>
            <a:off x="5486400" y="39893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10603" name="Rectangle 29"/>
          <p:cNvSpPr>
            <a:spLocks noChangeArrowheads="1"/>
          </p:cNvSpPr>
          <p:nvPr/>
        </p:nvSpPr>
        <p:spPr bwMode="auto">
          <a:xfrm>
            <a:off x="5486400" y="49260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10604" name="Text Box 31"/>
          <p:cNvSpPr txBox="1">
            <a:spLocks noChangeArrowheads="1"/>
          </p:cNvSpPr>
          <p:nvPr/>
        </p:nvSpPr>
        <p:spPr bwMode="auto">
          <a:xfrm>
            <a:off x="5461000" y="40306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these.</a:t>
            </a:r>
          </a:p>
        </p:txBody>
      </p:sp>
      <p:sp>
        <p:nvSpPr>
          <p:cNvPr id="110605" name="Rectangle 32"/>
          <p:cNvSpPr>
            <a:spLocks noChangeArrowheads="1"/>
          </p:cNvSpPr>
          <p:nvPr/>
        </p:nvSpPr>
        <p:spPr bwMode="auto">
          <a:xfrm>
            <a:off x="3752850" y="2643188"/>
            <a:ext cx="20081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How many of each </a:t>
            </a:r>
            <a:r>
              <a:rPr lang="en-US" altLang="en-US" sz="1200" b="1" i="1"/>
              <a:t>are </a:t>
            </a:r>
            <a:r>
              <a:rPr lang="en-US" altLang="en-US" sz="1200"/>
              <a:t>there?</a:t>
            </a:r>
          </a:p>
        </p:txBody>
      </p:sp>
      <p:sp>
        <p:nvSpPr>
          <p:cNvPr id="110606" name="Oval 17"/>
          <p:cNvSpPr>
            <a:spLocks noChangeArrowheads="1"/>
          </p:cNvSpPr>
          <p:nvPr/>
        </p:nvSpPr>
        <p:spPr bwMode="auto">
          <a:xfrm>
            <a:off x="914400" y="36083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0607" name="Text Box 18"/>
          <p:cNvSpPr txBox="1">
            <a:spLocks noChangeArrowheads="1"/>
          </p:cNvSpPr>
          <p:nvPr/>
        </p:nvSpPr>
        <p:spPr bwMode="auto">
          <a:xfrm>
            <a:off x="698500" y="61102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  <a:latin typeface="Arial" pitchFamily="34" charset="0"/>
              </a:rPr>
              <a:t>Well-defined computational tasks</a:t>
            </a:r>
            <a:endParaRPr lang="en-US" altLang="en-US">
              <a:solidFill>
                <a:srgbClr val="000AF9"/>
              </a:solidFill>
              <a:latin typeface="Arial" pitchFamily="34" charset="0"/>
            </a:endParaRPr>
          </a:p>
        </p:txBody>
      </p:sp>
      <p:sp>
        <p:nvSpPr>
          <p:cNvPr id="110608" name="Oval 19"/>
          <p:cNvSpPr>
            <a:spLocks noChangeArrowheads="1"/>
          </p:cNvSpPr>
          <p:nvPr/>
        </p:nvSpPr>
        <p:spPr bwMode="auto">
          <a:xfrm>
            <a:off x="1265238" y="41735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Video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games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0609" name="Oval 20"/>
          <p:cNvSpPr>
            <a:spLocks noChangeArrowheads="1"/>
          </p:cNvSpPr>
          <p:nvPr/>
        </p:nvSpPr>
        <p:spPr bwMode="auto">
          <a:xfrm>
            <a:off x="2005013" y="39449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Bio/CS 6 homework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0610" name="Oval 21"/>
          <p:cNvSpPr>
            <a:spLocks noChangeArrowheads="1"/>
          </p:cNvSpPr>
          <p:nvPr/>
        </p:nvSpPr>
        <p:spPr bwMode="auto">
          <a:xfrm>
            <a:off x="2133600" y="45910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Positive Integer 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Predicates ~</a:t>
            </a:r>
            <a:r>
              <a:rPr lang="en-US" altLang="en-US" sz="1800" b="1">
                <a:latin typeface="Arial" pitchFamily="34" charset="0"/>
              </a:rPr>
              <a:t> PIP</a:t>
            </a:r>
            <a:r>
              <a:rPr lang="en-US" altLang="en-US" sz="1800">
                <a:latin typeface="Arial" pitchFamily="34" charset="0"/>
              </a:rPr>
              <a:t>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0611" name="Oval 22"/>
          <p:cNvSpPr>
            <a:spLocks noChangeArrowheads="1"/>
          </p:cNvSpPr>
          <p:nvPr/>
        </p:nvSpPr>
        <p:spPr bwMode="auto">
          <a:xfrm>
            <a:off x="3995738" y="43878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0612" name="Oval 23"/>
          <p:cNvSpPr>
            <a:spLocks noChangeArrowheads="1"/>
          </p:cNvSpPr>
          <p:nvPr/>
        </p:nvSpPr>
        <p:spPr bwMode="auto">
          <a:xfrm>
            <a:off x="1322388" y="51974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0613" name="Rectangle 24"/>
          <p:cNvSpPr>
            <a:spLocks noChangeArrowheads="1"/>
          </p:cNvSpPr>
          <p:nvPr/>
        </p:nvSpPr>
        <p:spPr bwMode="auto">
          <a:xfrm>
            <a:off x="1260475" y="51927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>
                <a:latin typeface="Arial" pitchFamily="34" charset="0"/>
              </a:rPr>
              <a:t>Mario Kart</a:t>
            </a:r>
          </a:p>
        </p:txBody>
      </p:sp>
      <p:sp>
        <p:nvSpPr>
          <p:cNvPr id="110614" name="Rectangle 25"/>
          <p:cNvSpPr>
            <a:spLocks noChangeArrowheads="1"/>
          </p:cNvSpPr>
          <p:nvPr/>
        </p:nvSpPr>
        <p:spPr bwMode="auto">
          <a:xfrm>
            <a:off x="4002088" y="4398963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>
                <a:latin typeface="Arial" pitchFamily="34" charset="0"/>
              </a:rPr>
              <a:t>Pico</a:t>
            </a:r>
          </a:p>
          <a:p>
            <a:pPr algn="ctr" eaLnBrk="1" hangingPunct="1"/>
            <a:r>
              <a:rPr lang="en-US" altLang="en-US" sz="1000">
                <a:latin typeface="Arial" pitchFamily="34" charset="0"/>
              </a:rPr>
              <a:t>bot</a:t>
            </a:r>
          </a:p>
        </p:txBody>
      </p:sp>
      <p:sp>
        <p:nvSpPr>
          <p:cNvPr id="110615" name="Text Box 29"/>
          <p:cNvSpPr txBox="1">
            <a:spLocks noChangeArrowheads="1"/>
          </p:cNvSpPr>
          <p:nvPr/>
        </p:nvSpPr>
        <p:spPr bwMode="auto">
          <a:xfrm>
            <a:off x="1646238" y="39354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31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19" name="Text Box 32"/>
          <p:cNvSpPr txBox="1">
            <a:spLocks noChangeArrowheads="1"/>
          </p:cNvSpPr>
          <p:nvPr/>
        </p:nvSpPr>
        <p:spPr bwMode="auto">
          <a:xfrm>
            <a:off x="579120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8000"/>
                </a:solidFill>
                <a:latin typeface="Arial" pitchFamily="34" charset="0"/>
              </a:rPr>
              <a:t>Programs</a:t>
            </a:r>
            <a:endParaRPr lang="en-US" altLang="en-US">
              <a:solidFill>
                <a:srgbClr val="008000"/>
              </a:solidFill>
              <a:latin typeface="Arial" pitchFamily="34" charset="0"/>
            </a:endParaRPr>
          </a:p>
        </p:txBody>
      </p:sp>
      <p:sp>
        <p:nvSpPr>
          <p:cNvPr id="111620" name="Text Box 6"/>
          <p:cNvSpPr txBox="1">
            <a:spLocks noChangeArrowheads="1"/>
          </p:cNvSpPr>
          <p:nvPr/>
        </p:nvSpPr>
        <p:spPr bwMode="auto">
          <a:xfrm>
            <a:off x="4375150" y="747713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that</a:t>
            </a:r>
          </a:p>
        </p:txBody>
      </p:sp>
      <p:sp>
        <p:nvSpPr>
          <p:cNvPr id="111621" name="Rectangle 7"/>
          <p:cNvSpPr>
            <a:spLocks noChangeArrowheads="1"/>
          </p:cNvSpPr>
          <p:nvPr/>
        </p:nvSpPr>
        <p:spPr bwMode="auto">
          <a:xfrm>
            <a:off x="228600" y="747713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There are</a:t>
            </a:r>
          </a:p>
        </p:txBody>
      </p:sp>
      <p:grpSp>
        <p:nvGrpSpPr>
          <p:cNvPr id="111622" name="Group 8"/>
          <p:cNvGrpSpPr>
            <a:grpSpLocks/>
          </p:cNvGrpSpPr>
          <p:nvPr/>
        </p:nvGrpSpPr>
        <p:grpSpPr bwMode="auto">
          <a:xfrm>
            <a:off x="1595438" y="354013"/>
            <a:ext cx="2754312" cy="1246187"/>
            <a:chOff x="956" y="907"/>
            <a:chExt cx="1735" cy="785"/>
          </a:xfrm>
        </p:grpSpPr>
        <p:sp>
          <p:nvSpPr>
            <p:cNvPr id="111660" name="Rectangle 9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61" name="Rectangle 10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/>
                <a:t>well-defined </a:t>
              </a:r>
              <a:r>
                <a:rPr lang="en-US" altLang="en-US" b="1" i="1"/>
                <a:t>computational</a:t>
              </a:r>
              <a:r>
                <a:rPr lang="en-US" altLang="en-US"/>
                <a:t> problems</a:t>
              </a:r>
            </a:p>
          </p:txBody>
        </p:sp>
      </p:grpSp>
      <p:grpSp>
        <p:nvGrpSpPr>
          <p:cNvPr id="111623" name="Group 11"/>
          <p:cNvGrpSpPr>
            <a:grpSpLocks/>
          </p:cNvGrpSpPr>
          <p:nvPr/>
        </p:nvGrpSpPr>
        <p:grpSpPr bwMode="auto">
          <a:xfrm>
            <a:off x="5287963" y="354013"/>
            <a:ext cx="2011362" cy="1246187"/>
            <a:chOff x="3341" y="891"/>
            <a:chExt cx="1267" cy="785"/>
          </a:xfrm>
        </p:grpSpPr>
        <p:sp>
          <p:nvSpPr>
            <p:cNvPr id="111658" name="Rectangle 12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59" name="Text Box 13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/>
                <a:t>no computer program</a:t>
              </a:r>
            </a:p>
          </p:txBody>
        </p:sp>
      </p:grpSp>
      <p:grpSp>
        <p:nvGrpSpPr>
          <p:cNvPr id="111624" name="Group 14"/>
          <p:cNvGrpSpPr>
            <a:grpSpLocks/>
          </p:cNvGrpSpPr>
          <p:nvPr/>
        </p:nvGrpSpPr>
        <p:grpSpPr bwMode="auto">
          <a:xfrm>
            <a:off x="7324725" y="663575"/>
            <a:ext cx="1524000" cy="625475"/>
            <a:chOff x="4662" y="1036"/>
            <a:chExt cx="960" cy="394"/>
          </a:xfrm>
        </p:grpSpPr>
        <p:sp>
          <p:nvSpPr>
            <p:cNvPr id="111656" name="Text Box 15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200"/>
                <a:t>even with ∞ memory</a:t>
              </a:r>
            </a:p>
          </p:txBody>
        </p:sp>
        <p:sp>
          <p:nvSpPr>
            <p:cNvPr id="111657" name="Text Box 16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/>
                <a:t>can solve</a:t>
              </a:r>
            </a:p>
          </p:txBody>
        </p:sp>
      </p:grpSp>
      <p:sp>
        <p:nvSpPr>
          <p:cNvPr id="111625" name="Oval 17"/>
          <p:cNvSpPr>
            <a:spLocks noChangeArrowheads="1"/>
          </p:cNvSpPr>
          <p:nvPr/>
        </p:nvSpPr>
        <p:spPr bwMode="auto">
          <a:xfrm>
            <a:off x="914400" y="33797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1626" name="Text Box 18"/>
          <p:cNvSpPr txBox="1">
            <a:spLocks noChangeArrowheads="1"/>
          </p:cNvSpPr>
          <p:nvPr/>
        </p:nvSpPr>
        <p:spPr bwMode="auto">
          <a:xfrm>
            <a:off x="698500" y="58816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  <a:latin typeface="Arial" pitchFamily="34" charset="0"/>
              </a:rPr>
              <a:t>Well-defined computational tasks</a:t>
            </a:r>
            <a:endParaRPr lang="en-US" altLang="en-US">
              <a:solidFill>
                <a:srgbClr val="000AF9"/>
              </a:solidFill>
              <a:latin typeface="Arial" pitchFamily="34" charset="0"/>
            </a:endParaRPr>
          </a:p>
        </p:txBody>
      </p:sp>
      <p:sp>
        <p:nvSpPr>
          <p:cNvPr id="111627" name="Oval 19"/>
          <p:cNvSpPr>
            <a:spLocks noChangeArrowheads="1"/>
          </p:cNvSpPr>
          <p:nvPr/>
        </p:nvSpPr>
        <p:spPr bwMode="auto">
          <a:xfrm>
            <a:off x="12652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Video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games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1628" name="Oval 20"/>
          <p:cNvSpPr>
            <a:spLocks noChangeArrowheads="1"/>
          </p:cNvSpPr>
          <p:nvPr/>
        </p:nvSpPr>
        <p:spPr bwMode="auto">
          <a:xfrm>
            <a:off x="20050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Bio/CS 6 homework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1629" name="Oval 21"/>
          <p:cNvSpPr>
            <a:spLocks noChangeArrowheads="1"/>
          </p:cNvSpPr>
          <p:nvPr/>
        </p:nvSpPr>
        <p:spPr bwMode="auto">
          <a:xfrm>
            <a:off x="2133600" y="43624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Positive Integer 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Predicates ~</a:t>
            </a:r>
            <a:r>
              <a:rPr lang="en-US" altLang="en-US" sz="1800" b="1">
                <a:latin typeface="Arial" pitchFamily="34" charset="0"/>
              </a:rPr>
              <a:t> PIP</a:t>
            </a:r>
            <a:r>
              <a:rPr lang="en-US" altLang="en-US" sz="1800">
                <a:latin typeface="Arial" pitchFamily="34" charset="0"/>
              </a:rPr>
              <a:t>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1630" name="Oval 22"/>
          <p:cNvSpPr>
            <a:spLocks noChangeArrowheads="1"/>
          </p:cNvSpPr>
          <p:nvPr/>
        </p:nvSpPr>
        <p:spPr bwMode="auto">
          <a:xfrm>
            <a:off x="3995738" y="41592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1631" name="Oval 23"/>
          <p:cNvSpPr>
            <a:spLocks noChangeArrowheads="1"/>
          </p:cNvSpPr>
          <p:nvPr/>
        </p:nvSpPr>
        <p:spPr bwMode="auto">
          <a:xfrm>
            <a:off x="13223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1632" name="Rectangle 24"/>
          <p:cNvSpPr>
            <a:spLocks noChangeArrowheads="1"/>
          </p:cNvSpPr>
          <p:nvPr/>
        </p:nvSpPr>
        <p:spPr bwMode="auto">
          <a:xfrm>
            <a:off x="1260475" y="49641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>
                <a:latin typeface="Arial" pitchFamily="34" charset="0"/>
              </a:rPr>
              <a:t>Mario Kart</a:t>
            </a:r>
          </a:p>
        </p:txBody>
      </p:sp>
      <p:sp>
        <p:nvSpPr>
          <p:cNvPr id="111633" name="Rectangle 25"/>
          <p:cNvSpPr>
            <a:spLocks noChangeArrowheads="1"/>
          </p:cNvSpPr>
          <p:nvPr/>
        </p:nvSpPr>
        <p:spPr bwMode="auto">
          <a:xfrm>
            <a:off x="4002088" y="4170363"/>
            <a:ext cx="677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800">
                <a:latin typeface="Arial" pitchFamily="34" charset="0"/>
              </a:rPr>
              <a:t>String matching</a:t>
            </a:r>
          </a:p>
        </p:txBody>
      </p:sp>
      <p:sp>
        <p:nvSpPr>
          <p:cNvPr id="111634" name="Rectangle 26"/>
          <p:cNvSpPr>
            <a:spLocks noChangeArrowheads="1"/>
          </p:cNvSpPr>
          <p:nvPr/>
        </p:nvSpPr>
        <p:spPr bwMode="auto">
          <a:xfrm>
            <a:off x="548640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11635" name="Rectangle 27"/>
          <p:cNvSpPr>
            <a:spLocks noChangeArrowheads="1"/>
          </p:cNvSpPr>
          <p:nvPr/>
        </p:nvSpPr>
        <p:spPr bwMode="auto">
          <a:xfrm>
            <a:off x="548640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11636" name="Text Box 29"/>
          <p:cNvSpPr txBox="1">
            <a:spLocks noChangeArrowheads="1"/>
          </p:cNvSpPr>
          <p:nvPr/>
        </p:nvSpPr>
        <p:spPr bwMode="auto">
          <a:xfrm>
            <a:off x="1646238" y="37068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  <p:sp>
        <p:nvSpPr>
          <p:cNvPr id="111637" name="Text Box 30"/>
          <p:cNvSpPr txBox="1">
            <a:spLocks noChangeArrowheads="1"/>
          </p:cNvSpPr>
          <p:nvPr/>
        </p:nvSpPr>
        <p:spPr bwMode="auto">
          <a:xfrm>
            <a:off x="5461000" y="38020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these!</a:t>
            </a:r>
          </a:p>
        </p:txBody>
      </p:sp>
      <p:sp>
        <p:nvSpPr>
          <p:cNvPr id="111638" name="Rectangle 33"/>
          <p:cNvSpPr>
            <a:spLocks noChangeArrowheads="1"/>
          </p:cNvSpPr>
          <p:nvPr/>
        </p:nvSpPr>
        <p:spPr bwMode="auto">
          <a:xfrm>
            <a:off x="6781800" y="6324600"/>
            <a:ext cx="1846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200"/>
              <a:t>They look the same to me!</a:t>
            </a:r>
          </a:p>
        </p:txBody>
      </p:sp>
      <p:grpSp>
        <p:nvGrpSpPr>
          <p:cNvPr id="111639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111643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44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45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46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47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48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49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50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51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52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53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54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55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1640" name="Rectangle 46"/>
          <p:cNvSpPr>
            <a:spLocks noChangeArrowheads="1"/>
          </p:cNvSpPr>
          <p:nvPr/>
        </p:nvSpPr>
        <p:spPr bwMode="auto">
          <a:xfrm>
            <a:off x="3352800" y="2057400"/>
            <a:ext cx="2525713" cy="8302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800">
                <a:solidFill>
                  <a:srgbClr val="FF0000"/>
                </a:solidFill>
                <a:latin typeface="Calibri" pitchFamily="34" charset="0"/>
              </a:rPr>
              <a:t>Strategy?</a:t>
            </a:r>
          </a:p>
        </p:txBody>
      </p:sp>
      <p:sp>
        <p:nvSpPr>
          <p:cNvPr id="111641" name="Rectangle 47"/>
          <p:cNvSpPr>
            <a:spLocks noChangeArrowheads="1"/>
          </p:cNvSpPr>
          <p:nvPr/>
        </p:nvSpPr>
        <p:spPr bwMode="auto">
          <a:xfrm>
            <a:off x="6172200" y="1981200"/>
            <a:ext cx="2590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Show that there are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COUNTABLY</a:t>
            </a: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 many of these!</a:t>
            </a:r>
            <a:endParaRPr lang="en-US" altLang="en-US" sz="1800" b="1"/>
          </a:p>
        </p:txBody>
      </p:sp>
      <p:sp>
        <p:nvSpPr>
          <p:cNvPr id="111642" name="Rectangle 48"/>
          <p:cNvSpPr>
            <a:spLocks noChangeArrowheads="1"/>
          </p:cNvSpPr>
          <p:nvPr/>
        </p:nvSpPr>
        <p:spPr bwMode="auto">
          <a:xfrm>
            <a:off x="457200" y="2047875"/>
            <a:ext cx="2590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Show that there are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UNCOUNTABLY</a:t>
            </a: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 many of these!</a:t>
            </a:r>
            <a:endParaRPr lang="en-US" altLang="en-US" sz="18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2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43" name="Group 3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12650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51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12644" name="Text Box 6"/>
          <p:cNvSpPr txBox="1">
            <a:spLocks noChangeArrowheads="1"/>
          </p:cNvSpPr>
          <p:nvPr/>
        </p:nvSpPr>
        <p:spPr bwMode="auto">
          <a:xfrm>
            <a:off x="1317625" y="166688"/>
            <a:ext cx="64389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Programs are countable</a:t>
            </a:r>
          </a:p>
        </p:txBody>
      </p:sp>
      <p:sp>
        <p:nvSpPr>
          <p:cNvPr id="112645" name="Rectangle 27"/>
          <p:cNvSpPr>
            <a:spLocks noChangeArrowheads="1"/>
          </p:cNvSpPr>
          <p:nvPr/>
        </p:nvSpPr>
        <p:spPr bwMode="auto">
          <a:xfrm>
            <a:off x="532765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12646" name="Rectangle 28"/>
          <p:cNvSpPr>
            <a:spLocks noChangeArrowheads="1"/>
          </p:cNvSpPr>
          <p:nvPr/>
        </p:nvSpPr>
        <p:spPr bwMode="auto">
          <a:xfrm>
            <a:off x="532765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12647" name="Text Box 29"/>
          <p:cNvSpPr txBox="1">
            <a:spLocks noChangeArrowheads="1"/>
          </p:cNvSpPr>
          <p:nvPr/>
        </p:nvSpPr>
        <p:spPr bwMode="auto">
          <a:xfrm>
            <a:off x="563245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8000"/>
                </a:solidFill>
                <a:latin typeface="Arial" pitchFamily="34" charset="0"/>
              </a:rPr>
              <a:t>Programs</a:t>
            </a:r>
            <a:endParaRPr lang="en-US" altLang="en-US">
              <a:solidFill>
                <a:srgbClr val="008000"/>
              </a:solidFill>
              <a:latin typeface="Arial" pitchFamily="34" charset="0"/>
            </a:endParaRPr>
          </a:p>
        </p:txBody>
      </p:sp>
      <p:sp>
        <p:nvSpPr>
          <p:cNvPr id="112648" name="Text Box 31"/>
          <p:cNvSpPr txBox="1">
            <a:spLocks noChangeArrowheads="1"/>
          </p:cNvSpPr>
          <p:nvPr/>
        </p:nvSpPr>
        <p:spPr bwMode="auto">
          <a:xfrm>
            <a:off x="4419600" y="1473200"/>
            <a:ext cx="44656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There are as many programs as positive integers… </a:t>
            </a:r>
          </a:p>
        </p:txBody>
      </p:sp>
      <p:sp>
        <p:nvSpPr>
          <p:cNvPr id="112649" name="Rectangle 32"/>
          <p:cNvSpPr>
            <a:spLocks noChangeArrowheads="1"/>
          </p:cNvSpPr>
          <p:nvPr/>
        </p:nvSpPr>
        <p:spPr bwMode="auto">
          <a:xfrm>
            <a:off x="5299075" y="2447925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 i="1">
                <a:solidFill>
                  <a:srgbClr val="008000"/>
                </a:solidFill>
              </a:rPr>
              <a:t>How to show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roup 4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13680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81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13667" name="Text Box 7"/>
          <p:cNvSpPr txBox="1">
            <a:spLocks noChangeArrowheads="1"/>
          </p:cNvSpPr>
          <p:nvPr/>
        </p:nvSpPr>
        <p:spPr bwMode="auto">
          <a:xfrm>
            <a:off x="1436688" y="165100"/>
            <a:ext cx="620712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Problems are uncountable</a:t>
            </a:r>
          </a:p>
        </p:txBody>
      </p:sp>
      <p:sp>
        <p:nvSpPr>
          <p:cNvPr id="113668" name="Text Box 33"/>
          <p:cNvSpPr txBox="1">
            <a:spLocks noChangeArrowheads="1"/>
          </p:cNvSpPr>
          <p:nvPr/>
        </p:nvSpPr>
        <p:spPr bwMode="auto">
          <a:xfrm>
            <a:off x="652463" y="1487488"/>
            <a:ext cx="42068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There are as many problems as real numbers from [0,1]… </a:t>
            </a:r>
          </a:p>
        </p:txBody>
      </p:sp>
      <p:sp>
        <p:nvSpPr>
          <p:cNvPr id="113669" name="Rectangle 34"/>
          <p:cNvSpPr>
            <a:spLocks noChangeArrowheads="1"/>
          </p:cNvSpPr>
          <p:nvPr/>
        </p:nvSpPr>
        <p:spPr bwMode="auto">
          <a:xfrm>
            <a:off x="1447800" y="2514600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 i="1">
                <a:solidFill>
                  <a:srgbClr val="000AF9"/>
                </a:solidFill>
              </a:rPr>
              <a:t>How to show this?</a:t>
            </a:r>
          </a:p>
        </p:txBody>
      </p:sp>
      <p:sp>
        <p:nvSpPr>
          <p:cNvPr id="113670" name="Rectangle 35"/>
          <p:cNvSpPr>
            <a:spLocks noChangeArrowheads="1"/>
          </p:cNvSpPr>
          <p:nvPr/>
        </p:nvSpPr>
        <p:spPr bwMode="auto">
          <a:xfrm>
            <a:off x="1784350" y="1392238"/>
            <a:ext cx="5826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000"/>
              <a:t>at least!</a:t>
            </a:r>
          </a:p>
        </p:txBody>
      </p:sp>
      <p:sp>
        <p:nvSpPr>
          <p:cNvPr id="113671" name="Oval 17"/>
          <p:cNvSpPr>
            <a:spLocks noChangeArrowheads="1"/>
          </p:cNvSpPr>
          <p:nvPr/>
        </p:nvSpPr>
        <p:spPr bwMode="auto">
          <a:xfrm>
            <a:off x="914400" y="3429000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3672" name="Text Box 18"/>
          <p:cNvSpPr txBox="1">
            <a:spLocks noChangeArrowheads="1"/>
          </p:cNvSpPr>
          <p:nvPr/>
        </p:nvSpPr>
        <p:spPr bwMode="auto">
          <a:xfrm>
            <a:off x="698500" y="5930900"/>
            <a:ext cx="4397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  <a:latin typeface="Arial" pitchFamily="34" charset="0"/>
              </a:rPr>
              <a:t>Well-defined computational tasks</a:t>
            </a:r>
            <a:endParaRPr lang="en-US" altLang="en-US">
              <a:solidFill>
                <a:srgbClr val="000AF9"/>
              </a:solidFill>
              <a:latin typeface="Arial" pitchFamily="34" charset="0"/>
            </a:endParaRPr>
          </a:p>
        </p:txBody>
      </p:sp>
      <p:sp>
        <p:nvSpPr>
          <p:cNvPr id="113673" name="Oval 19"/>
          <p:cNvSpPr>
            <a:spLocks noChangeArrowheads="1"/>
          </p:cNvSpPr>
          <p:nvPr/>
        </p:nvSpPr>
        <p:spPr bwMode="auto">
          <a:xfrm>
            <a:off x="1265238" y="3994150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Video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games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3674" name="Oval 20"/>
          <p:cNvSpPr>
            <a:spLocks noChangeArrowheads="1"/>
          </p:cNvSpPr>
          <p:nvPr/>
        </p:nvSpPr>
        <p:spPr bwMode="auto">
          <a:xfrm>
            <a:off x="2005013" y="3765550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CS 5 homework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3675" name="Oval 21"/>
          <p:cNvSpPr>
            <a:spLocks noChangeArrowheads="1"/>
          </p:cNvSpPr>
          <p:nvPr/>
        </p:nvSpPr>
        <p:spPr bwMode="auto">
          <a:xfrm>
            <a:off x="2133600" y="4411663"/>
            <a:ext cx="2222500" cy="963612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Positive Integer 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Predicates ~</a:t>
            </a:r>
            <a:r>
              <a:rPr lang="en-US" altLang="en-US" sz="1800" b="1">
                <a:latin typeface="Arial" pitchFamily="34" charset="0"/>
              </a:rPr>
              <a:t> PIP</a:t>
            </a:r>
            <a:r>
              <a:rPr lang="en-US" altLang="en-US" sz="1800">
                <a:latin typeface="Arial" pitchFamily="34" charset="0"/>
              </a:rPr>
              <a:t>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3676" name="Oval 22"/>
          <p:cNvSpPr>
            <a:spLocks noChangeArrowheads="1"/>
          </p:cNvSpPr>
          <p:nvPr/>
        </p:nvSpPr>
        <p:spPr bwMode="auto">
          <a:xfrm>
            <a:off x="3995738" y="4208463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3677" name="Oval 23"/>
          <p:cNvSpPr>
            <a:spLocks noChangeArrowheads="1"/>
          </p:cNvSpPr>
          <p:nvPr/>
        </p:nvSpPr>
        <p:spPr bwMode="auto">
          <a:xfrm>
            <a:off x="1322388" y="5018088"/>
            <a:ext cx="566737" cy="3825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3678" name="Rectangle 24"/>
          <p:cNvSpPr>
            <a:spLocks noChangeArrowheads="1"/>
          </p:cNvSpPr>
          <p:nvPr/>
        </p:nvSpPr>
        <p:spPr bwMode="auto">
          <a:xfrm>
            <a:off x="1260475" y="5013325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>
                <a:latin typeface="Arial" pitchFamily="34" charset="0"/>
              </a:rPr>
              <a:t>Mario Kart</a:t>
            </a:r>
          </a:p>
        </p:txBody>
      </p:sp>
      <p:sp>
        <p:nvSpPr>
          <p:cNvPr id="113679" name="Rectangle 25"/>
          <p:cNvSpPr>
            <a:spLocks noChangeArrowheads="1"/>
          </p:cNvSpPr>
          <p:nvPr/>
        </p:nvSpPr>
        <p:spPr bwMode="auto">
          <a:xfrm>
            <a:off x="4002088" y="4219575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>
                <a:latin typeface="Arial" pitchFamily="34" charset="0"/>
              </a:rPr>
              <a:t>Pico</a:t>
            </a:r>
          </a:p>
          <a:p>
            <a:pPr algn="ctr" eaLnBrk="1" hangingPunct="1"/>
            <a:r>
              <a:rPr lang="en-US" altLang="en-US" sz="1000">
                <a:latin typeface="Arial" pitchFamily="34" charset="0"/>
              </a:rPr>
              <a:t>bot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9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1471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1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14691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PIPs: </a:t>
            </a:r>
            <a:r>
              <a:rPr lang="en-US" altLang="en-US" sz="3200"/>
              <a:t>Positive Integer Predicates</a:t>
            </a:r>
            <a:endParaRPr lang="en-US" altLang="en-US" sz="4200"/>
          </a:p>
        </p:txBody>
      </p:sp>
      <p:sp>
        <p:nvSpPr>
          <p:cNvPr id="114692" name="Text Box 15"/>
          <p:cNvSpPr txBox="1">
            <a:spLocks noChangeArrowheads="1"/>
          </p:cNvSpPr>
          <p:nvPr/>
        </p:nvSpPr>
        <p:spPr bwMode="auto">
          <a:xfrm>
            <a:off x="412750" y="1433513"/>
            <a:ext cx="44640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PIPs are functions mapping positive integers to boolean values</a:t>
            </a:r>
          </a:p>
        </p:txBody>
      </p:sp>
      <p:sp>
        <p:nvSpPr>
          <p:cNvPr id="114693" name="Rectangle 16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input</a:t>
            </a:r>
          </a:p>
        </p:txBody>
      </p:sp>
      <p:sp>
        <p:nvSpPr>
          <p:cNvPr id="114694" name="Rectangle 17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output</a:t>
            </a:r>
          </a:p>
        </p:txBody>
      </p:sp>
      <p:sp>
        <p:nvSpPr>
          <p:cNvPr id="114695" name="Line 18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6" name="Line 19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7" name="AutoShape 20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698" name="Rectangle 21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/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/>
          </a:p>
        </p:txBody>
      </p:sp>
      <p:sp>
        <p:nvSpPr>
          <p:cNvPr id="114699" name="Rectangle 22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PIP</a:t>
            </a:r>
          </a:p>
        </p:txBody>
      </p:sp>
      <p:sp>
        <p:nvSpPr>
          <p:cNvPr id="114700" name="Rectangle 23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/>
          </a:p>
        </p:txBody>
      </p:sp>
      <p:sp>
        <p:nvSpPr>
          <p:cNvPr id="114701" name="Text Box 24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</a:rPr>
              <a:t>each PIP is a different computational "problem"</a:t>
            </a:r>
          </a:p>
        </p:txBody>
      </p:sp>
      <p:sp>
        <p:nvSpPr>
          <p:cNvPr id="114702" name="Oval 24"/>
          <p:cNvSpPr>
            <a:spLocks noChangeArrowheads="1"/>
          </p:cNvSpPr>
          <p:nvPr/>
        </p:nvSpPr>
        <p:spPr bwMode="auto">
          <a:xfrm>
            <a:off x="914400" y="3429000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703" name="Text Box 18"/>
          <p:cNvSpPr txBox="1">
            <a:spLocks noChangeArrowheads="1"/>
          </p:cNvSpPr>
          <p:nvPr/>
        </p:nvSpPr>
        <p:spPr bwMode="auto">
          <a:xfrm>
            <a:off x="698500" y="5930900"/>
            <a:ext cx="4397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  <a:latin typeface="Arial" pitchFamily="34" charset="0"/>
              </a:rPr>
              <a:t>Well-defined computational tasks</a:t>
            </a:r>
            <a:endParaRPr lang="en-US" altLang="en-US">
              <a:solidFill>
                <a:srgbClr val="000AF9"/>
              </a:solidFill>
              <a:latin typeface="Arial" pitchFamily="34" charset="0"/>
            </a:endParaRPr>
          </a:p>
        </p:txBody>
      </p:sp>
      <p:sp>
        <p:nvSpPr>
          <p:cNvPr id="114704" name="Oval 26"/>
          <p:cNvSpPr>
            <a:spLocks noChangeArrowheads="1"/>
          </p:cNvSpPr>
          <p:nvPr/>
        </p:nvSpPr>
        <p:spPr bwMode="auto">
          <a:xfrm>
            <a:off x="1265238" y="3994150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Video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games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4705" name="Oval 27"/>
          <p:cNvSpPr>
            <a:spLocks noChangeArrowheads="1"/>
          </p:cNvSpPr>
          <p:nvPr/>
        </p:nvSpPr>
        <p:spPr bwMode="auto">
          <a:xfrm>
            <a:off x="2005013" y="3765550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CS 5 homework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4706" name="Oval 28"/>
          <p:cNvSpPr>
            <a:spLocks noChangeArrowheads="1"/>
          </p:cNvSpPr>
          <p:nvPr/>
        </p:nvSpPr>
        <p:spPr bwMode="auto">
          <a:xfrm>
            <a:off x="2133600" y="4411663"/>
            <a:ext cx="2222500" cy="963612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Positive Integer 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Predicates ~</a:t>
            </a:r>
            <a:r>
              <a:rPr lang="en-US" altLang="en-US" sz="1800" b="1">
                <a:latin typeface="Arial" pitchFamily="34" charset="0"/>
              </a:rPr>
              <a:t> PIP</a:t>
            </a:r>
            <a:r>
              <a:rPr lang="en-US" altLang="en-US" sz="1800">
                <a:latin typeface="Arial" pitchFamily="34" charset="0"/>
              </a:rPr>
              <a:t>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14707" name="Oval 29"/>
          <p:cNvSpPr>
            <a:spLocks noChangeArrowheads="1"/>
          </p:cNvSpPr>
          <p:nvPr/>
        </p:nvSpPr>
        <p:spPr bwMode="auto">
          <a:xfrm>
            <a:off x="3995738" y="4208463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708" name="Oval 30"/>
          <p:cNvSpPr>
            <a:spLocks noChangeArrowheads="1"/>
          </p:cNvSpPr>
          <p:nvPr/>
        </p:nvSpPr>
        <p:spPr bwMode="auto">
          <a:xfrm>
            <a:off x="1322388" y="5018088"/>
            <a:ext cx="566737" cy="3825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709" name="Rectangle 31"/>
          <p:cNvSpPr>
            <a:spLocks noChangeArrowheads="1"/>
          </p:cNvSpPr>
          <p:nvPr/>
        </p:nvSpPr>
        <p:spPr bwMode="auto">
          <a:xfrm>
            <a:off x="1260475" y="5013325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>
                <a:latin typeface="Arial" pitchFamily="34" charset="0"/>
              </a:rPr>
              <a:t>Mario Kart</a:t>
            </a:r>
          </a:p>
        </p:txBody>
      </p:sp>
      <p:sp>
        <p:nvSpPr>
          <p:cNvPr id="114710" name="Rectangle 32"/>
          <p:cNvSpPr>
            <a:spLocks noChangeArrowheads="1"/>
          </p:cNvSpPr>
          <p:nvPr/>
        </p:nvSpPr>
        <p:spPr bwMode="auto">
          <a:xfrm>
            <a:off x="4002088" y="4219575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>
                <a:latin typeface="Arial" pitchFamily="34" charset="0"/>
              </a:rPr>
              <a:t>Pico</a:t>
            </a:r>
          </a:p>
          <a:p>
            <a:pPr algn="ctr" eaLnBrk="1" hangingPunct="1"/>
            <a:r>
              <a:rPr lang="en-US" altLang="en-US" sz="1000">
                <a:latin typeface="Arial" pitchFamily="34" charset="0"/>
              </a:rPr>
              <a:t>bot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1580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581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15715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PIPs: </a:t>
            </a:r>
            <a:r>
              <a:rPr lang="en-US" altLang="en-US" sz="3200"/>
              <a:t>Positive Integer Predicates</a:t>
            </a:r>
            <a:endParaRPr lang="en-US" altLang="en-US" sz="4200"/>
          </a:p>
        </p:txBody>
      </p:sp>
      <p:sp>
        <p:nvSpPr>
          <p:cNvPr id="115716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PIPs are functions mapping positive integers to boolean values</a:t>
            </a:r>
          </a:p>
        </p:txBody>
      </p:sp>
      <p:sp>
        <p:nvSpPr>
          <p:cNvPr id="115717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input</a:t>
            </a:r>
          </a:p>
        </p:txBody>
      </p:sp>
      <p:sp>
        <p:nvSpPr>
          <p:cNvPr id="115718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output</a:t>
            </a:r>
          </a:p>
        </p:txBody>
      </p:sp>
      <p:sp>
        <p:nvSpPr>
          <p:cNvPr id="115719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0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1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22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/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/>
          </a:p>
        </p:txBody>
      </p:sp>
      <p:sp>
        <p:nvSpPr>
          <p:cNvPr id="115723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PIP</a:t>
            </a:r>
          </a:p>
        </p:txBody>
      </p:sp>
      <p:sp>
        <p:nvSpPr>
          <p:cNvPr id="115724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/>
          </a:p>
        </p:txBody>
      </p:sp>
      <p:sp>
        <p:nvSpPr>
          <p:cNvPr id="115725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</a:rPr>
              <a:t>each PIP is a different computational "problem"</a:t>
            </a:r>
          </a:p>
        </p:txBody>
      </p:sp>
      <p:graphicFrame>
        <p:nvGraphicFramePr>
          <p:cNvPr id="183312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A?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B?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C?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D?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5805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>
                <a:latin typeface="Arial" pitchFamily="34" charset="0"/>
              </a:rPr>
              <a:t>Input</a:t>
            </a:r>
          </a:p>
        </p:txBody>
      </p:sp>
      <p:sp>
        <p:nvSpPr>
          <p:cNvPr id="115806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>
                <a:solidFill>
                  <a:srgbClr val="000AF9"/>
                </a:solidFill>
                <a:latin typeface="Arial" pitchFamily="34" charset="0"/>
              </a:rPr>
              <a:t>PIP</a:t>
            </a:r>
            <a:endParaRPr lang="en-US" altLang="en-US" sz="1400" b="1">
              <a:latin typeface="Arial" pitchFamily="34" charset="0"/>
            </a:endParaRPr>
          </a:p>
        </p:txBody>
      </p:sp>
      <p:sp>
        <p:nvSpPr>
          <p:cNvPr id="115807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8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000AF9"/>
                </a:solidFill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1683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16739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PIPs: </a:t>
            </a:r>
            <a:r>
              <a:rPr lang="en-US" altLang="en-US" sz="3200"/>
              <a:t>Positive Integer Predicates</a:t>
            </a:r>
            <a:endParaRPr lang="en-US" altLang="en-US" sz="4200"/>
          </a:p>
        </p:txBody>
      </p:sp>
      <p:sp>
        <p:nvSpPr>
          <p:cNvPr id="116740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input</a:t>
            </a:r>
          </a:p>
        </p:txBody>
      </p:sp>
      <p:sp>
        <p:nvSpPr>
          <p:cNvPr id="116741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output</a:t>
            </a:r>
          </a:p>
        </p:txBody>
      </p:sp>
      <p:sp>
        <p:nvSpPr>
          <p:cNvPr id="116742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3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4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6745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/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/>
          </a:p>
        </p:txBody>
      </p:sp>
      <p:sp>
        <p:nvSpPr>
          <p:cNvPr id="116746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PIP</a:t>
            </a:r>
          </a:p>
        </p:txBody>
      </p:sp>
      <p:sp>
        <p:nvSpPr>
          <p:cNvPr id="116747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/>
          </a:p>
        </p:txBody>
      </p:sp>
      <p:sp>
        <p:nvSpPr>
          <p:cNvPr id="116748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</a:rPr>
              <a:t>each PIP is a different computational "problem"</a:t>
            </a:r>
          </a:p>
        </p:txBody>
      </p:sp>
      <p:graphicFrame>
        <p:nvGraphicFramePr>
          <p:cNvPr id="189456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True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AF9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Even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Odd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Prime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&lt;3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6828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>
                <a:latin typeface="Arial" pitchFamily="34" charset="0"/>
              </a:rPr>
              <a:t>Input</a:t>
            </a:r>
          </a:p>
        </p:txBody>
      </p:sp>
      <p:sp>
        <p:nvSpPr>
          <p:cNvPr id="116829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>
                <a:solidFill>
                  <a:srgbClr val="000AF9"/>
                </a:solidFill>
                <a:latin typeface="Arial" pitchFamily="34" charset="0"/>
              </a:rPr>
              <a:t>PIP</a:t>
            </a:r>
            <a:endParaRPr lang="en-US" altLang="en-US" sz="1400" b="1">
              <a:latin typeface="Arial" pitchFamily="34" charset="0"/>
            </a:endParaRPr>
          </a:p>
        </p:txBody>
      </p:sp>
      <p:sp>
        <p:nvSpPr>
          <p:cNvPr id="116830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1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000AF9"/>
                </a:solidFill>
              </a:rPr>
              <a:t>…</a:t>
            </a:r>
          </a:p>
        </p:txBody>
      </p:sp>
      <p:sp>
        <p:nvSpPr>
          <p:cNvPr id="116832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PIPs are functions mapping positive integers to boolean values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1784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784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17763" name="Text Box 5"/>
          <p:cNvSpPr txBox="1">
            <a:spLocks noChangeArrowheads="1"/>
          </p:cNvSpPr>
          <p:nvPr/>
        </p:nvSpPr>
        <p:spPr bwMode="auto">
          <a:xfrm>
            <a:off x="1693863" y="187325"/>
            <a:ext cx="58912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PIPs are </a:t>
            </a:r>
            <a:r>
              <a:rPr lang="en-US" altLang="en-US" sz="3600" i="1"/>
              <a:t>uncountable</a:t>
            </a:r>
            <a:r>
              <a:rPr lang="en-US" altLang="en-US" sz="3600"/>
              <a:t>?</a:t>
            </a:r>
          </a:p>
        </p:txBody>
      </p:sp>
      <p:graphicFrame>
        <p:nvGraphicFramePr>
          <p:cNvPr id="185360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True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AF9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Even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Odd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Prime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&lt;3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7843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>
                <a:latin typeface="Arial" pitchFamily="34" charset="0"/>
              </a:rPr>
              <a:t>Input</a:t>
            </a:r>
          </a:p>
        </p:txBody>
      </p:sp>
      <p:sp>
        <p:nvSpPr>
          <p:cNvPr id="117844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>
                <a:solidFill>
                  <a:srgbClr val="000AF9"/>
                </a:solidFill>
                <a:latin typeface="Arial" pitchFamily="34" charset="0"/>
              </a:rPr>
              <a:t>PIP</a:t>
            </a:r>
            <a:endParaRPr lang="en-US" altLang="en-US" sz="1400" b="1">
              <a:latin typeface="Arial" pitchFamily="34" charset="0"/>
            </a:endParaRPr>
          </a:p>
        </p:txBody>
      </p:sp>
      <p:sp>
        <p:nvSpPr>
          <p:cNvPr id="117845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46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000AF9"/>
                </a:solidFill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1880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1878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Not being </a:t>
            </a:r>
            <a:r>
              <a:rPr lang="en-US" altLang="en-US" sz="3600" i="1"/>
              <a:t>constructive</a:t>
            </a:r>
            <a:r>
              <a:rPr lang="en-US" altLang="en-US" sz="3600"/>
              <a:t>…</a:t>
            </a:r>
          </a:p>
        </p:txBody>
      </p:sp>
      <p:sp>
        <p:nvSpPr>
          <p:cNvPr id="118788" name="Text Box 15"/>
          <p:cNvSpPr txBox="1">
            <a:spLocks noChangeArrowheads="1"/>
          </p:cNvSpPr>
          <p:nvPr/>
        </p:nvSpPr>
        <p:spPr bwMode="auto">
          <a:xfrm>
            <a:off x="1025525" y="1401763"/>
            <a:ext cx="6843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One "failure" of this proof is that it doesn't </a:t>
            </a:r>
            <a:r>
              <a:rPr lang="en-US" altLang="en-US" b="1"/>
              <a:t>construct</a:t>
            </a:r>
            <a:r>
              <a:rPr lang="en-US" altLang="en-US"/>
              <a:t> a full example of an uncomputable problem!</a:t>
            </a:r>
          </a:p>
        </p:txBody>
      </p:sp>
      <p:sp>
        <p:nvSpPr>
          <p:cNvPr id="118789" name="Text Box 6"/>
          <p:cNvSpPr txBox="1">
            <a:spLocks noChangeArrowheads="1"/>
          </p:cNvSpPr>
          <p:nvPr/>
        </p:nvSpPr>
        <p:spPr bwMode="auto">
          <a:xfrm>
            <a:off x="217488" y="4343400"/>
            <a:ext cx="58943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08000"/>
                </a:solidFill>
              </a:rPr>
              <a:t>The problem is, most are </a:t>
            </a:r>
            <a:r>
              <a:rPr lang="en-US" altLang="en-US" b="1" i="1">
                <a:solidFill>
                  <a:srgbClr val="008000"/>
                </a:solidFill>
              </a:rPr>
              <a:t>indescribable</a:t>
            </a:r>
            <a:r>
              <a:rPr lang="en-US" altLang="en-US">
                <a:solidFill>
                  <a:srgbClr val="008000"/>
                </a:solidFill>
              </a:rPr>
              <a:t>…</a:t>
            </a:r>
          </a:p>
        </p:txBody>
      </p:sp>
      <p:grpSp>
        <p:nvGrpSpPr>
          <p:cNvPr id="118790" name="Group 15"/>
          <p:cNvGrpSpPr>
            <a:grpSpLocks/>
          </p:cNvGrpSpPr>
          <p:nvPr/>
        </p:nvGrpSpPr>
        <p:grpSpPr bwMode="auto">
          <a:xfrm>
            <a:off x="320675" y="5330825"/>
            <a:ext cx="336550" cy="442913"/>
            <a:chOff x="2928" y="1051"/>
            <a:chExt cx="840" cy="957"/>
          </a:xfrm>
        </p:grpSpPr>
        <p:sp>
          <p:nvSpPr>
            <p:cNvPr id="11879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797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798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799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0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1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2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3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4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5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06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07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08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8791" name="Text Box 31"/>
          <p:cNvSpPr txBox="1">
            <a:spLocks noChangeArrowheads="1"/>
          </p:cNvSpPr>
          <p:nvPr/>
        </p:nvSpPr>
        <p:spPr bwMode="auto">
          <a:xfrm>
            <a:off x="352425" y="5072063"/>
            <a:ext cx="1182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I guess that </a:t>
            </a:r>
            <a:r>
              <a:rPr lang="en-US" altLang="en-US" sz="900" b="1" i="1">
                <a:solidFill>
                  <a:srgbClr val="008000"/>
                </a:solidFill>
                <a:latin typeface="Comic Sans MS" pitchFamily="66" charset="0"/>
              </a:rPr>
              <a:t>would 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be a problem!</a:t>
            </a:r>
          </a:p>
        </p:txBody>
      </p:sp>
      <p:sp>
        <p:nvSpPr>
          <p:cNvPr id="118792" name="Rectangle 30"/>
          <p:cNvSpPr>
            <a:spLocks noChangeArrowheads="1"/>
          </p:cNvSpPr>
          <p:nvPr/>
        </p:nvSpPr>
        <p:spPr bwMode="auto">
          <a:xfrm>
            <a:off x="1401763" y="2811463"/>
            <a:ext cx="6021387" cy="1200150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>
                <a:solidFill>
                  <a:schemeClr val="bg1"/>
                </a:solidFill>
              </a:rPr>
              <a:t>So, where are all these uncomputable problems?</a:t>
            </a:r>
          </a:p>
        </p:txBody>
      </p:sp>
      <p:sp>
        <p:nvSpPr>
          <p:cNvPr id="118793" name="Rectangle 31"/>
          <p:cNvSpPr>
            <a:spLocks noChangeArrowheads="1"/>
          </p:cNvSpPr>
          <p:nvPr/>
        </p:nvSpPr>
        <p:spPr bwMode="auto">
          <a:xfrm>
            <a:off x="4951413" y="5795963"/>
            <a:ext cx="3886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8000"/>
                </a:solidFill>
              </a:rPr>
              <a:t>... but a few </a:t>
            </a:r>
            <a:r>
              <a:rPr lang="en-US" altLang="en-US" b="1" i="1">
                <a:solidFill>
                  <a:srgbClr val="008000"/>
                </a:solidFill>
              </a:rPr>
              <a:t>can be </a:t>
            </a:r>
            <a:r>
              <a:rPr lang="en-US" altLang="en-US">
                <a:solidFill>
                  <a:srgbClr val="008000"/>
                </a:solidFill>
              </a:rPr>
              <a:t>described</a:t>
            </a:r>
            <a:endParaRPr lang="en-US" altLang="en-US"/>
          </a:p>
        </p:txBody>
      </p:sp>
      <p:sp>
        <p:nvSpPr>
          <p:cNvPr id="118794" name="Rectangle 32"/>
          <p:cNvSpPr>
            <a:spLocks noChangeArrowheads="1"/>
          </p:cNvSpPr>
          <p:nvPr/>
        </p:nvSpPr>
        <p:spPr bwMode="auto">
          <a:xfrm>
            <a:off x="3725863" y="4748213"/>
            <a:ext cx="1098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500">
                <a:solidFill>
                  <a:srgbClr val="008000"/>
                </a:solidFill>
              </a:rPr>
              <a:t>(in English) </a:t>
            </a:r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7673975" y="6337300"/>
            <a:ext cx="137160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0577" y="2287734"/>
            <a:ext cx="6392822" cy="37001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855343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934365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696200" y="1960562"/>
            <a:ext cx="12954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 dirty="0">
                <a:latin typeface="Cambria" pitchFamily="18" charset="0"/>
              </a:rPr>
              <a:t>"blanks" are </a:t>
            </a:r>
            <a:r>
              <a:rPr lang="en-US" altLang="en-US" sz="1500" dirty="0" smtClean="0">
                <a:latin typeface="Cambria" pitchFamily="18" charset="0"/>
              </a:rPr>
              <a:t>the default</a:t>
            </a:r>
            <a:endParaRPr lang="en-US" altLang="en-US" sz="1500" dirty="0">
              <a:latin typeface="Cambria" pitchFamily="18" charset="0"/>
            </a:endParaRP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14455" y="57912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itchFamily="18" charset="0"/>
              </a:rPr>
              <a:t>/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itchFamily="18" charset="0"/>
              </a:rPr>
              <a:t>;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832765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221253" y="3844112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</a:t>
            </a:r>
            <a:r>
              <a:rPr lang="en-US" altLang="en-US" sz="1100" b="1" dirty="0" smtClean="0">
                <a:solidFill>
                  <a:srgbClr val="008000"/>
                </a:solidFill>
                <a:latin typeface="Cambria" pitchFamily="18" charset="0"/>
              </a:rPr>
              <a:t>JSFLAP</a:t>
            </a:r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" name="Down Arrow 2"/>
          <p:cNvSpPr/>
          <p:nvPr/>
        </p:nvSpPr>
        <p:spPr bwMode="auto">
          <a:xfrm rot="20104069">
            <a:off x="1825272" y="4694187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10115184">
            <a:off x="8193016" y="1535113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4" name="Down Arrow 33"/>
          <p:cNvSpPr/>
          <p:nvPr/>
        </p:nvSpPr>
        <p:spPr bwMode="auto">
          <a:xfrm rot="12403560">
            <a:off x="8598093" y="1559754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337540" y="3857287"/>
            <a:ext cx="1524000" cy="78422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019800" y="37490"/>
            <a:ext cx="2703689" cy="369332"/>
          </a:xfrm>
          <a:prstGeom prst="rect">
            <a:avLst/>
          </a:prstGeom>
          <a:solidFill>
            <a:srgbClr val="008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b="1" i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Empty:  Accepted </a:t>
            </a:r>
            <a:r>
              <a:rPr lang="en-US" sz="1800" b="1" i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Input!</a:t>
            </a:r>
            <a:endParaRPr lang="en-US" sz="1800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2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1982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2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19811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Defining </a:t>
            </a:r>
            <a:r>
              <a:rPr lang="en-US" altLang="en-US" sz="3600" i="1"/>
              <a:t>Complexity</a:t>
            </a:r>
          </a:p>
        </p:txBody>
      </p:sp>
      <p:sp>
        <p:nvSpPr>
          <p:cNvPr id="119812" name="Rectangle 34"/>
          <p:cNvSpPr>
            <a:spLocks noChangeArrowheads="1"/>
          </p:cNvSpPr>
          <p:nvPr/>
        </p:nvSpPr>
        <p:spPr bwMode="auto">
          <a:xfrm>
            <a:off x="1912938" y="4648200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19813" name="Rectangle 35"/>
          <p:cNvSpPr>
            <a:spLocks noChangeArrowheads="1"/>
          </p:cNvSpPr>
          <p:nvPr/>
        </p:nvSpPr>
        <p:spPr bwMode="auto">
          <a:xfrm>
            <a:off x="1933575" y="3062288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19814" name="Rectangle 36"/>
          <p:cNvSpPr>
            <a:spLocks noChangeArrowheads="1"/>
          </p:cNvSpPr>
          <p:nvPr/>
        </p:nvSpPr>
        <p:spPr bwMode="auto">
          <a:xfrm>
            <a:off x="517525" y="1470025"/>
            <a:ext cx="294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Consider two integers:</a:t>
            </a:r>
          </a:p>
        </p:txBody>
      </p:sp>
      <p:sp>
        <p:nvSpPr>
          <p:cNvPr id="119815" name="Line 37"/>
          <p:cNvSpPr>
            <a:spLocks noChangeShapeType="1"/>
          </p:cNvSpPr>
          <p:nvPr/>
        </p:nvSpPr>
        <p:spPr bwMode="auto">
          <a:xfrm>
            <a:off x="6784975" y="4343400"/>
            <a:ext cx="258763" cy="387350"/>
          </a:xfrm>
          <a:prstGeom prst="line">
            <a:avLst/>
          </a:prstGeom>
          <a:noFill/>
          <a:ln w="9525">
            <a:solidFill>
              <a:srgbClr val="6E11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16" name="Text Box 39"/>
          <p:cNvSpPr txBox="1">
            <a:spLocks noChangeArrowheads="1"/>
          </p:cNvSpPr>
          <p:nvPr/>
        </p:nvSpPr>
        <p:spPr bwMode="auto">
          <a:xfrm>
            <a:off x="330200" y="3740150"/>
            <a:ext cx="1263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/>
              <a:t>Each has 5001 digits</a:t>
            </a:r>
          </a:p>
        </p:txBody>
      </p:sp>
      <p:sp>
        <p:nvSpPr>
          <p:cNvPr id="119817" name="Rectangle 40"/>
          <p:cNvSpPr>
            <a:spLocks noChangeArrowheads="1"/>
          </p:cNvSpPr>
          <p:nvPr/>
        </p:nvSpPr>
        <p:spPr bwMode="auto">
          <a:xfrm>
            <a:off x="2209800" y="6115050"/>
            <a:ext cx="665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Which "feels like" the more complex number? Why?</a:t>
            </a:r>
          </a:p>
        </p:txBody>
      </p:sp>
      <p:sp>
        <p:nvSpPr>
          <p:cNvPr id="119818" name="Text Box 41"/>
          <p:cNvSpPr txBox="1">
            <a:spLocks noChangeArrowheads="1"/>
          </p:cNvSpPr>
          <p:nvPr/>
        </p:nvSpPr>
        <p:spPr bwMode="auto">
          <a:xfrm>
            <a:off x="6169025" y="3919538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>
                <a:solidFill>
                  <a:srgbClr val="6E1196"/>
                </a:solidFill>
              </a:rPr>
              <a:t>lots of digits</a:t>
            </a:r>
          </a:p>
        </p:txBody>
      </p:sp>
      <p:sp>
        <p:nvSpPr>
          <p:cNvPr id="119819" name="Line 42"/>
          <p:cNvSpPr>
            <a:spLocks noChangeShapeType="1"/>
          </p:cNvSpPr>
          <p:nvPr/>
        </p:nvSpPr>
        <p:spPr bwMode="auto">
          <a:xfrm>
            <a:off x="6751638" y="27066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20" name="Text Box 43"/>
          <p:cNvSpPr txBox="1">
            <a:spLocks noChangeArrowheads="1"/>
          </p:cNvSpPr>
          <p:nvPr/>
        </p:nvSpPr>
        <p:spPr bwMode="auto">
          <a:xfrm>
            <a:off x="6135688" y="2282825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>
                <a:solidFill>
                  <a:srgbClr val="000AF9"/>
                </a:solidFill>
              </a:rPr>
              <a:t>lots of zeros</a:t>
            </a:r>
          </a:p>
        </p:txBody>
      </p:sp>
      <p:sp>
        <p:nvSpPr>
          <p:cNvPr id="119821" name="AutoShape 44"/>
          <p:cNvSpPr>
            <a:spLocks/>
          </p:cNvSpPr>
          <p:nvPr/>
        </p:nvSpPr>
        <p:spPr bwMode="auto">
          <a:xfrm flipH="1">
            <a:off x="1592263" y="3063875"/>
            <a:ext cx="228600" cy="1981200"/>
          </a:xfrm>
          <a:prstGeom prst="rightBrace">
            <a:avLst>
              <a:gd name="adj1" fmla="val 7222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AutoShape 29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0835" name="AutoShape 28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0836" name="Group 2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2084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084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20837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Kolmogorov Complexity</a:t>
            </a:r>
          </a:p>
        </p:txBody>
      </p:sp>
      <p:sp>
        <p:nvSpPr>
          <p:cNvPr id="120838" name="Rectangle 7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120839" name="Rectangle 8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120840" name="Rectangle 17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k ) = </a:t>
            </a:r>
            <a:endParaRPr lang="en-US" altLang="en-US"/>
          </a:p>
        </p:txBody>
      </p:sp>
      <p:sp>
        <p:nvSpPr>
          <p:cNvPr id="120841" name="Rectangle 18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/>
              <a:t>the </a:t>
            </a:r>
            <a:r>
              <a:rPr lang="en-US" altLang="en-US" sz="1800" b="1" i="1"/>
              <a:t>length </a:t>
            </a:r>
            <a:r>
              <a:rPr lang="en-US" altLang="en-US" sz="1800"/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b="1">
              <a:latin typeface="Courier New" pitchFamily="49" charset="0"/>
            </a:endParaRPr>
          </a:p>
        </p:txBody>
      </p:sp>
      <p:sp>
        <p:nvSpPr>
          <p:cNvPr id="120842" name="Rectangle 19"/>
          <p:cNvSpPr>
            <a:spLocks noChangeArrowheads="1"/>
          </p:cNvSpPr>
          <p:nvPr/>
        </p:nvSpPr>
        <p:spPr bwMode="auto">
          <a:xfrm>
            <a:off x="785813" y="3949700"/>
            <a:ext cx="4243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10000…0000 </a:t>
            </a:r>
          </a:p>
        </p:txBody>
      </p:sp>
      <p:sp>
        <p:nvSpPr>
          <p:cNvPr id="120843" name="Rectangle 20"/>
          <p:cNvSpPr>
            <a:spLocks noChangeArrowheads="1"/>
          </p:cNvSpPr>
          <p:nvPr/>
        </p:nvSpPr>
        <p:spPr bwMode="auto">
          <a:xfrm>
            <a:off x="977900" y="3554413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/>
              <a:t>A length-5017 program producing </a:t>
            </a:r>
            <a:r>
              <a:rPr lang="en-US" altLang="en-US" sz="14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400"/>
              <a:t>:</a:t>
            </a:r>
          </a:p>
        </p:txBody>
      </p:sp>
      <p:pic>
        <p:nvPicPr>
          <p:cNvPr id="120844" name="Picture 22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45" name="Text Box 23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latin typeface="Arial" pitchFamily="34" charset="0"/>
              </a:rPr>
              <a:t>Andrei Kolmogorov</a:t>
            </a:r>
          </a:p>
          <a:p>
            <a:pPr algn="ctr"/>
            <a:r>
              <a:rPr lang="en-US" altLang="en-US" sz="1000">
                <a:latin typeface="Arial" pitchFamily="34" charset="0"/>
              </a:rPr>
              <a:t>1903-1987</a:t>
            </a:r>
          </a:p>
        </p:txBody>
      </p:sp>
      <p:sp>
        <p:nvSpPr>
          <p:cNvPr id="120846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20847" name="Rectangle 25"/>
          <p:cNvSpPr>
            <a:spLocks noChangeArrowheads="1"/>
          </p:cNvSpPr>
          <p:nvPr/>
        </p:nvSpPr>
        <p:spPr bwMode="auto">
          <a:xfrm>
            <a:off x="977900" y="5730875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/>
              <a:t>A length-5017 program producing </a:t>
            </a:r>
            <a:r>
              <a:rPr lang="en-US" altLang="en-US" sz="14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400"/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8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21887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888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21859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Kolmogorov Complexity</a:t>
            </a:r>
          </a:p>
        </p:txBody>
      </p:sp>
      <p:sp>
        <p:nvSpPr>
          <p:cNvPr id="121860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latin typeface="Courier New" pitchFamily="49" charset="0"/>
              </a:rPr>
              <a:t>k = </a:t>
            </a:r>
            <a:r>
              <a:rPr lang="en-US" altLang="en-US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21861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latin typeface="Courier New" pitchFamily="49" charset="0"/>
              </a:rPr>
              <a:t>k =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21862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k ) = </a:t>
            </a:r>
            <a:endParaRPr lang="en-US" altLang="en-US"/>
          </a:p>
        </p:txBody>
      </p:sp>
      <p:sp>
        <p:nvSpPr>
          <p:cNvPr id="121863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/>
              <a:t>the </a:t>
            </a:r>
            <a:r>
              <a:rPr lang="en-US" altLang="en-US" sz="1800" b="1" i="1"/>
              <a:t>length </a:t>
            </a:r>
            <a:r>
              <a:rPr lang="en-US" altLang="en-US" sz="1800"/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b="1">
              <a:latin typeface="Courier New" pitchFamily="49" charset="0"/>
            </a:endParaRPr>
          </a:p>
        </p:txBody>
      </p:sp>
      <p:pic>
        <p:nvPicPr>
          <p:cNvPr id="121864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65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latin typeface="Arial" pitchFamily="34" charset="0"/>
              </a:rPr>
              <a:t>Andrei Kolmogorov</a:t>
            </a:r>
          </a:p>
          <a:p>
            <a:pPr algn="ctr"/>
            <a:r>
              <a:rPr lang="en-US" altLang="en-US" sz="1000">
                <a:latin typeface="Arial" pitchFamily="34" charset="0"/>
              </a:rPr>
              <a:t>1903-1987</a:t>
            </a:r>
          </a:p>
        </p:txBody>
      </p:sp>
      <p:sp>
        <p:nvSpPr>
          <p:cNvPr id="121866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 i="1">
                <a:solidFill>
                  <a:srgbClr val="8E030A"/>
                </a:solidFill>
              </a:rPr>
              <a:t>length of 24 !</a:t>
            </a:r>
          </a:p>
        </p:txBody>
      </p:sp>
      <p:sp>
        <p:nvSpPr>
          <p:cNvPr id="121867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121868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1869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1870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21871" name="Rectangle 25"/>
          <p:cNvSpPr>
            <a:spLocks noChangeArrowheads="1"/>
          </p:cNvSpPr>
          <p:nvPr/>
        </p:nvSpPr>
        <p:spPr bwMode="auto">
          <a:xfrm>
            <a:off x="977900" y="5724525"/>
            <a:ext cx="1220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/>
              <a:t>length of 5017</a:t>
            </a:r>
          </a:p>
        </p:txBody>
      </p:sp>
      <p:grpSp>
        <p:nvGrpSpPr>
          <p:cNvPr id="121872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121874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5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876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877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878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879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880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881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882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883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84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85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886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1873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2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22908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09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22883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Kolmogorov Complexity</a:t>
            </a:r>
          </a:p>
        </p:txBody>
      </p:sp>
      <p:sp>
        <p:nvSpPr>
          <p:cNvPr id="122884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 = 170117684200068728224888577…85601</a:t>
            </a:r>
          </a:p>
        </p:txBody>
      </p:sp>
      <p:sp>
        <p:nvSpPr>
          <p:cNvPr id="122885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 = 100000000000000000000000000…00000</a:t>
            </a:r>
          </a:p>
        </p:txBody>
      </p:sp>
      <p:sp>
        <p:nvSpPr>
          <p:cNvPr id="122886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k ) = </a:t>
            </a:r>
            <a:endParaRPr lang="en-US" altLang="en-US"/>
          </a:p>
        </p:txBody>
      </p:sp>
      <p:sp>
        <p:nvSpPr>
          <p:cNvPr id="122887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/>
              <a:t>the </a:t>
            </a:r>
            <a:r>
              <a:rPr lang="en-US" altLang="en-US" sz="1800" b="1" i="1"/>
              <a:t>length </a:t>
            </a:r>
            <a:r>
              <a:rPr lang="en-US" altLang="en-US" sz="1800"/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b="1">
              <a:latin typeface="Courier New" pitchFamily="49" charset="0"/>
            </a:endParaRPr>
          </a:p>
        </p:txBody>
      </p:sp>
      <p:pic>
        <p:nvPicPr>
          <p:cNvPr id="122888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9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latin typeface="Arial" pitchFamily="34" charset="0"/>
              </a:rPr>
              <a:t>Andrei Kolmogorov</a:t>
            </a:r>
          </a:p>
          <a:p>
            <a:pPr algn="ctr"/>
            <a:r>
              <a:rPr lang="en-US" altLang="en-US" sz="1000">
                <a:latin typeface="Arial" pitchFamily="34" charset="0"/>
              </a:rPr>
              <a:t>1903-1987</a:t>
            </a:r>
          </a:p>
        </p:txBody>
      </p:sp>
      <p:sp>
        <p:nvSpPr>
          <p:cNvPr id="122890" name="Rectangle 20"/>
          <p:cNvSpPr>
            <a:spLocks noChangeArrowheads="1"/>
          </p:cNvSpPr>
          <p:nvPr/>
        </p:nvSpPr>
        <p:spPr bwMode="auto">
          <a:xfrm>
            <a:off x="785813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24 </a:t>
            </a:r>
            <a:r>
              <a:rPr lang="en-US" altLang="en-US" sz="1800"/>
              <a:t>or so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/>
          </a:p>
        </p:txBody>
      </p:sp>
      <p:sp>
        <p:nvSpPr>
          <p:cNvPr id="122891" name="Rectangle 21"/>
          <p:cNvSpPr>
            <a:spLocks noChangeArrowheads="1"/>
          </p:cNvSpPr>
          <p:nvPr/>
        </p:nvSpPr>
        <p:spPr bwMode="auto">
          <a:xfrm>
            <a:off x="785813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</a:t>
            </a:r>
            <a:r>
              <a:rPr lang="en-US" altLang="en-US" sz="1800"/>
              <a:t>some other integer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/>
          </a:p>
        </p:txBody>
      </p:sp>
      <p:sp>
        <p:nvSpPr>
          <p:cNvPr id="122892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/>
              <a:t>For each input </a:t>
            </a:r>
            <a:r>
              <a:rPr lang="en-US" altLang="en-US" sz="1800" b="1">
                <a:latin typeface="Courier New" pitchFamily="49" charset="0"/>
              </a:rPr>
              <a:t>N</a:t>
            </a:r>
            <a:r>
              <a:rPr lang="en-US" altLang="en-US" sz="1800"/>
              <a:t>, there is a well-defined, unambiguous value for </a:t>
            </a:r>
            <a:r>
              <a:rPr lang="en-US" altLang="en-US" sz="1800" b="1">
                <a:latin typeface="Courier New" pitchFamily="49" charset="0"/>
              </a:rPr>
              <a:t>Complexity(k)</a:t>
            </a:r>
            <a:r>
              <a:rPr lang="en-US" altLang="en-US" sz="1800"/>
              <a:t>.</a:t>
            </a:r>
          </a:p>
        </p:txBody>
      </p:sp>
      <p:grpSp>
        <p:nvGrpSpPr>
          <p:cNvPr id="122893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122895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896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897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898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899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00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01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02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03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04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894" name="Rectangle 37"/>
          <p:cNvSpPr>
            <a:spLocks noChangeArrowheads="1"/>
          </p:cNvSpPr>
          <p:nvPr/>
        </p:nvSpPr>
        <p:spPr bwMode="auto">
          <a:xfrm>
            <a:off x="7620000" y="6146800"/>
            <a:ext cx="14351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Complexity(N)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609600" y="2286000"/>
            <a:ext cx="7772400" cy="23622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3907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2392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3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2390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What are the uncomputable problems?</a:t>
            </a:r>
          </a:p>
        </p:txBody>
      </p:sp>
      <p:sp>
        <p:nvSpPr>
          <p:cNvPr id="123909" name="Rectangle 12"/>
          <p:cNvSpPr>
            <a:spLocks noChangeArrowheads="1"/>
          </p:cNvSpPr>
          <p:nvPr/>
        </p:nvSpPr>
        <p:spPr bwMode="auto">
          <a:xfrm>
            <a:off x="1022350" y="344328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k ) = </a:t>
            </a:r>
            <a:endParaRPr lang="en-US" altLang="en-US"/>
          </a:p>
        </p:txBody>
      </p:sp>
      <p:sp>
        <p:nvSpPr>
          <p:cNvPr id="123910" name="Line 14"/>
          <p:cNvSpPr>
            <a:spLocks noChangeShapeType="1"/>
          </p:cNvSpPr>
          <p:nvPr/>
        </p:nvSpPr>
        <p:spPr bwMode="auto">
          <a:xfrm>
            <a:off x="3394075" y="2938463"/>
            <a:ext cx="1588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3911" name="Group 15"/>
          <p:cNvGrpSpPr>
            <a:grpSpLocks/>
          </p:cNvGrpSpPr>
          <p:nvPr/>
        </p:nvGrpSpPr>
        <p:grpSpPr bwMode="auto">
          <a:xfrm>
            <a:off x="6553200" y="5334000"/>
            <a:ext cx="336550" cy="442913"/>
            <a:chOff x="2928" y="1051"/>
            <a:chExt cx="840" cy="957"/>
          </a:xfrm>
        </p:grpSpPr>
        <p:sp>
          <p:nvSpPr>
            <p:cNvPr id="12391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917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18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19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20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21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22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23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24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25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26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27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28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912" name="Text Box 31"/>
          <p:cNvSpPr txBox="1">
            <a:spLocks noChangeArrowheads="1"/>
          </p:cNvSpPr>
          <p:nvPr/>
        </p:nvSpPr>
        <p:spPr bwMode="auto">
          <a:xfrm>
            <a:off x="6705600" y="5029200"/>
            <a:ext cx="1871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with a name like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, this function was doomed !</a:t>
            </a:r>
          </a:p>
        </p:txBody>
      </p:sp>
      <p:sp>
        <p:nvSpPr>
          <p:cNvPr id="123913" name="Text Box 32"/>
          <p:cNvSpPr txBox="1">
            <a:spLocks noChangeArrowheads="1"/>
          </p:cNvSpPr>
          <p:nvPr/>
        </p:nvSpPr>
        <p:spPr bwMode="auto">
          <a:xfrm>
            <a:off x="1928813" y="2562225"/>
            <a:ext cx="2892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/>
              <a:t>positive integer input, </a:t>
            </a:r>
            <a:r>
              <a:rPr lang="en-US" altLang="en-US" sz="1800" b="1">
                <a:latin typeface="Courier New" pitchFamily="49" charset="0"/>
              </a:rPr>
              <a:t>k</a:t>
            </a:r>
            <a:r>
              <a:rPr lang="en-US" altLang="en-US" sz="1800"/>
              <a:t> </a:t>
            </a:r>
          </a:p>
        </p:txBody>
      </p:sp>
      <p:sp>
        <p:nvSpPr>
          <p:cNvPr id="123914" name="Rectangle 33"/>
          <p:cNvSpPr>
            <a:spLocks noChangeArrowheads="1"/>
          </p:cNvSpPr>
          <p:nvPr/>
        </p:nvSpPr>
        <p:spPr bwMode="auto">
          <a:xfrm>
            <a:off x="327025" y="1371600"/>
            <a:ext cx="4403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Here's an </a:t>
            </a:r>
            <a:r>
              <a:rPr lang="en-US" altLang="en-US" b="1" i="1"/>
              <a:t>uncomputable </a:t>
            </a:r>
            <a:r>
              <a:rPr lang="en-US" altLang="en-US"/>
              <a:t>function:</a:t>
            </a:r>
          </a:p>
        </p:txBody>
      </p:sp>
      <p:sp>
        <p:nvSpPr>
          <p:cNvPr id="123915" name="Rectangle 34"/>
          <p:cNvSpPr>
            <a:spLocks noChangeArrowheads="1"/>
          </p:cNvSpPr>
          <p:nvPr/>
        </p:nvSpPr>
        <p:spPr bwMode="auto">
          <a:xfrm>
            <a:off x="4257675" y="3251200"/>
            <a:ext cx="3686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/>
              <a:t>the positive integer output that is </a:t>
            </a:r>
            <a:r>
              <a:rPr lang="en-US" altLang="en-US" b="1">
                <a:latin typeface="Courier New" pitchFamily="49" charset="0"/>
              </a:rPr>
              <a:t>k</a:t>
            </a:r>
            <a:r>
              <a:rPr lang="en-US" altLang="en-US"/>
              <a:t>'s </a:t>
            </a:r>
            <a:r>
              <a:rPr lang="en-US" altLang="en-US" i="1"/>
              <a:t>complexity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3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2495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5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24931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Complexity isn't computable!</a:t>
            </a:r>
          </a:p>
        </p:txBody>
      </p:sp>
      <p:sp>
        <p:nvSpPr>
          <p:cNvPr id="124932" name="Rectangle 32"/>
          <p:cNvSpPr>
            <a:spLocks noChangeArrowheads="1"/>
          </p:cNvSpPr>
          <p:nvPr/>
        </p:nvSpPr>
        <p:spPr bwMode="auto">
          <a:xfrm>
            <a:off x="690563" y="1400175"/>
            <a:ext cx="5765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N ):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chemeClr val="bg2"/>
                </a:solidFill>
              </a:rPr>
              <a:t>do stuff…</a:t>
            </a:r>
            <a:endParaRPr lang="en-US" altLang="en-US" b="1"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answer</a:t>
            </a:r>
            <a:endParaRPr lang="en-US" altLang="en-US" b="1">
              <a:solidFill>
                <a:srgbClr val="AF1EED"/>
              </a:solidFill>
              <a:latin typeface="Courier New" pitchFamily="49" charset="0"/>
            </a:endParaRPr>
          </a:p>
        </p:txBody>
      </p:sp>
      <p:grpSp>
        <p:nvGrpSpPr>
          <p:cNvPr id="124933" name="Group 33"/>
          <p:cNvGrpSpPr>
            <a:grpSpLocks/>
          </p:cNvGrpSpPr>
          <p:nvPr/>
        </p:nvGrpSpPr>
        <p:grpSpPr bwMode="auto">
          <a:xfrm>
            <a:off x="169863" y="2065338"/>
            <a:ext cx="336550" cy="442912"/>
            <a:chOff x="2928" y="1051"/>
            <a:chExt cx="840" cy="957"/>
          </a:xfrm>
        </p:grpSpPr>
        <p:sp>
          <p:nvSpPr>
            <p:cNvPr id="124945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946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47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48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49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50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51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52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53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54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5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6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57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34" name="Text Box 47"/>
          <p:cNvSpPr txBox="1">
            <a:spLocks noChangeArrowheads="1"/>
          </p:cNvSpPr>
          <p:nvPr/>
        </p:nvSpPr>
        <p:spPr bwMode="auto">
          <a:xfrm>
            <a:off x="174625" y="2525713"/>
            <a:ext cx="10017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chemeClr val="bg2"/>
                </a:solidFill>
                <a:latin typeface="Comic Sans MS" pitchFamily="66" charset="0"/>
              </a:rPr>
              <a:t>I guess you'd call this part of the code a GRAY AREA…</a:t>
            </a:r>
          </a:p>
        </p:txBody>
      </p:sp>
      <p:sp>
        <p:nvSpPr>
          <p:cNvPr id="124935" name="Line 48"/>
          <p:cNvSpPr>
            <a:spLocks noChangeShapeType="1"/>
          </p:cNvSpPr>
          <p:nvPr/>
        </p:nvSpPr>
        <p:spPr bwMode="auto">
          <a:xfrm flipV="1">
            <a:off x="669925" y="2028825"/>
            <a:ext cx="741363" cy="4603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36" name="Text Box 69"/>
          <p:cNvSpPr txBox="1">
            <a:spLocks noChangeArrowheads="1"/>
          </p:cNvSpPr>
          <p:nvPr/>
        </p:nvSpPr>
        <p:spPr bwMode="auto">
          <a:xfrm>
            <a:off x="5157788" y="1657350"/>
            <a:ext cx="31051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Proof strategy</a:t>
            </a:r>
          </a:p>
        </p:txBody>
      </p:sp>
      <p:sp>
        <p:nvSpPr>
          <p:cNvPr id="124937" name="Text Box 70"/>
          <p:cNvSpPr txBox="1">
            <a:spLocks noChangeArrowheads="1"/>
          </p:cNvSpPr>
          <p:nvPr/>
        </p:nvSpPr>
        <p:spPr bwMode="auto">
          <a:xfrm>
            <a:off x="614363" y="3649663"/>
            <a:ext cx="3536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(1)</a:t>
            </a:r>
            <a:r>
              <a:rPr lang="en-US" altLang="en-US"/>
              <a:t> Presume that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/>
              <a:t> exists.</a:t>
            </a:r>
          </a:p>
        </p:txBody>
      </p:sp>
      <p:sp>
        <p:nvSpPr>
          <p:cNvPr id="124938" name="Text Box 71"/>
          <p:cNvSpPr txBox="1">
            <a:spLocks noChangeArrowheads="1"/>
          </p:cNvSpPr>
          <p:nvPr/>
        </p:nvSpPr>
        <p:spPr bwMode="auto">
          <a:xfrm>
            <a:off x="5216525" y="3649663"/>
            <a:ext cx="33194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(2)</a:t>
            </a:r>
            <a:r>
              <a:rPr lang="en-US" altLang="en-US"/>
              <a:t> We show this results in a contradiction…</a:t>
            </a:r>
          </a:p>
        </p:txBody>
      </p:sp>
      <p:sp>
        <p:nvSpPr>
          <p:cNvPr id="124939" name="Text Box 72"/>
          <p:cNvSpPr txBox="1">
            <a:spLocks noChangeArrowheads="1"/>
          </p:cNvSpPr>
          <p:nvPr/>
        </p:nvSpPr>
        <p:spPr bwMode="auto">
          <a:xfrm>
            <a:off x="304800" y="5257800"/>
            <a:ext cx="41560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(3)</a:t>
            </a:r>
            <a:r>
              <a:rPr lang="en-US" altLang="en-US"/>
              <a:t> Thus, the presumption "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/>
              <a:t> exists" is </a:t>
            </a:r>
            <a:r>
              <a:rPr lang="en-US" altLang="en-US" b="1" i="1"/>
              <a:t>false</a:t>
            </a:r>
            <a:r>
              <a:rPr lang="en-US" altLang="en-US"/>
              <a:t>.</a:t>
            </a:r>
          </a:p>
        </p:txBody>
      </p:sp>
      <p:sp>
        <p:nvSpPr>
          <p:cNvPr id="124940" name="Text Box 73"/>
          <p:cNvSpPr txBox="1">
            <a:spLocks noChangeArrowheads="1"/>
          </p:cNvSpPr>
          <p:nvPr/>
        </p:nvSpPr>
        <p:spPr bwMode="auto">
          <a:xfrm>
            <a:off x="4984750" y="5259388"/>
            <a:ext cx="3784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(4)</a:t>
            </a:r>
            <a:r>
              <a:rPr lang="en-US" altLang="en-US"/>
              <a:t> So, the program/function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/>
              <a:t> can not exist! </a:t>
            </a:r>
          </a:p>
        </p:txBody>
      </p:sp>
      <p:sp>
        <p:nvSpPr>
          <p:cNvPr id="124941" name="Line 74"/>
          <p:cNvSpPr>
            <a:spLocks noChangeShapeType="1"/>
          </p:cNvSpPr>
          <p:nvPr/>
        </p:nvSpPr>
        <p:spPr bwMode="auto">
          <a:xfrm flipV="1">
            <a:off x="3973513" y="4094163"/>
            <a:ext cx="1096962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42" name="Line 75"/>
          <p:cNvSpPr>
            <a:spLocks noChangeShapeType="1"/>
          </p:cNvSpPr>
          <p:nvPr/>
        </p:nvSpPr>
        <p:spPr bwMode="auto">
          <a:xfrm flipH="1">
            <a:off x="3937000" y="4365625"/>
            <a:ext cx="1257300" cy="839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43" name="Line 76"/>
          <p:cNvSpPr>
            <a:spLocks noChangeShapeType="1"/>
          </p:cNvSpPr>
          <p:nvPr/>
        </p:nvSpPr>
        <p:spPr bwMode="auto">
          <a:xfrm flipV="1">
            <a:off x="4357688" y="5622925"/>
            <a:ext cx="5159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44" name="Rectangle 30"/>
          <p:cNvSpPr>
            <a:spLocks noChangeArrowheads="1"/>
          </p:cNvSpPr>
          <p:nvPr/>
        </p:nvSpPr>
        <p:spPr bwMode="auto">
          <a:xfrm>
            <a:off x="5707063" y="2389188"/>
            <a:ext cx="19827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i="1"/>
              <a:t>proof by contradiction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2597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97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25955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Proof by contradiction?</a:t>
            </a:r>
          </a:p>
        </p:txBody>
      </p:sp>
      <p:sp>
        <p:nvSpPr>
          <p:cNvPr id="125956" name="Text Box 70"/>
          <p:cNvSpPr txBox="1">
            <a:spLocks noChangeArrowheads="1"/>
          </p:cNvSpPr>
          <p:nvPr/>
        </p:nvSpPr>
        <p:spPr bwMode="auto">
          <a:xfrm>
            <a:off x="312738" y="1487488"/>
            <a:ext cx="8534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(1)</a:t>
            </a:r>
            <a:r>
              <a:rPr lang="en-US" altLang="en-US"/>
              <a:t> Presume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/>
              <a:t>:         </a:t>
            </a:r>
            <a:r>
              <a:rPr lang="en-US" altLang="en-US" b="1" i="1">
                <a:solidFill>
                  <a:srgbClr val="0000FF"/>
                </a:solidFill>
              </a:rPr>
              <a:t>there are a finite # of primes</a:t>
            </a:r>
            <a:endParaRPr lang="en-US" altLang="en-US">
              <a:solidFill>
                <a:srgbClr val="0000FF"/>
              </a:solidFill>
            </a:endParaRPr>
          </a:p>
        </p:txBody>
      </p:sp>
      <p:sp>
        <p:nvSpPr>
          <p:cNvPr id="125957" name="Text Box 71"/>
          <p:cNvSpPr txBox="1">
            <a:spLocks noChangeArrowheads="1"/>
          </p:cNvSpPr>
          <p:nvPr/>
        </p:nvSpPr>
        <p:spPr bwMode="auto">
          <a:xfrm>
            <a:off x="312738" y="2128838"/>
            <a:ext cx="6324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(2)</a:t>
            </a:r>
            <a:r>
              <a:rPr lang="en-US" altLang="en-US"/>
              <a:t> Show a contradiction…</a:t>
            </a:r>
          </a:p>
        </p:txBody>
      </p:sp>
      <p:sp>
        <p:nvSpPr>
          <p:cNvPr id="125958" name="Text Box 72"/>
          <p:cNvSpPr txBox="1">
            <a:spLocks noChangeArrowheads="1"/>
          </p:cNvSpPr>
          <p:nvPr/>
        </p:nvSpPr>
        <p:spPr bwMode="auto">
          <a:xfrm>
            <a:off x="312738" y="5862638"/>
            <a:ext cx="7226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(3)</a:t>
            </a:r>
            <a:r>
              <a:rPr lang="en-US" altLang="en-US"/>
              <a:t> Thus, the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/>
              <a:t> must have been </a:t>
            </a:r>
            <a:r>
              <a:rPr lang="en-US" altLang="en-US" b="1" i="1"/>
              <a:t>false</a:t>
            </a:r>
            <a:r>
              <a:rPr lang="en-US" altLang="en-US"/>
              <a:t>!</a:t>
            </a:r>
          </a:p>
        </p:txBody>
      </p:sp>
      <p:grpSp>
        <p:nvGrpSpPr>
          <p:cNvPr id="125959" name="Group 33"/>
          <p:cNvGrpSpPr>
            <a:grpSpLocks/>
          </p:cNvGrpSpPr>
          <p:nvPr/>
        </p:nvGrpSpPr>
        <p:grpSpPr bwMode="auto">
          <a:xfrm>
            <a:off x="8594725" y="6291263"/>
            <a:ext cx="336550" cy="442912"/>
            <a:chOff x="2928" y="1051"/>
            <a:chExt cx="840" cy="957"/>
          </a:xfrm>
        </p:grpSpPr>
        <p:sp>
          <p:nvSpPr>
            <p:cNvPr id="125961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2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963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964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965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966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967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968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969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970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1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2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3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5960" name="Text Box 47"/>
          <p:cNvSpPr txBox="1">
            <a:spLocks noChangeArrowheads="1"/>
          </p:cNvSpPr>
          <p:nvPr/>
        </p:nvSpPr>
        <p:spPr bwMode="auto">
          <a:xfrm>
            <a:off x="7912100" y="6226175"/>
            <a:ext cx="100171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That's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/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26979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latin typeface="Courier New" pitchFamily="49" charset="0"/>
              </a:rPr>
              <a:t>():</a:t>
            </a:r>
          </a:p>
          <a:p>
            <a:pPr eaLnBrk="1" hangingPunct="1"/>
            <a:endParaRPr lang="en-US" altLang="en-US" sz="1200" b="1">
              <a:latin typeface="Courier New" pitchFamily="49" charset="0"/>
            </a:endParaRPr>
          </a:p>
          <a:p>
            <a:pPr eaLnBrk="1" hangingPunct="1"/>
            <a:endParaRPr lang="en-US" altLang="en-US" sz="1200" b="1">
              <a:latin typeface="Courier New" pitchFamily="49" charset="0"/>
            </a:endParaRPr>
          </a:p>
          <a:p>
            <a:pPr eaLnBrk="1" hangingPunct="1"/>
            <a:endParaRPr lang="en-US" altLang="en-US" sz="1200" b="1">
              <a:latin typeface="Courier New" pitchFamily="49" charset="0"/>
            </a:endParaRPr>
          </a:p>
          <a:p>
            <a:pPr eaLnBrk="1" hangingPunct="1"/>
            <a:endParaRPr lang="en-US" altLang="en-US" b="1">
              <a:latin typeface="Courier New" pitchFamily="49" charset="0"/>
            </a:endParaRPr>
          </a:p>
          <a:p>
            <a:pPr eaLnBrk="1" hangingPunct="1"/>
            <a:endParaRPr lang="en-US" altLang="en-US" b="1"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k = 0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(k) &lt; 50000: 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   k += 1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return k </a:t>
            </a:r>
          </a:p>
        </p:txBody>
      </p:sp>
      <p:sp>
        <p:nvSpPr>
          <p:cNvPr id="126980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chemeClr val="bg2"/>
                </a:solidFill>
              </a:rPr>
              <a:t>Presume that </a:t>
            </a:r>
            <a:r>
              <a:rPr lang="en-US" altLang="en-US" sz="1800" b="1">
                <a:solidFill>
                  <a:schemeClr val="bg2"/>
                </a:solidFill>
                <a:latin typeface="Courier New" pitchFamily="49" charset="0"/>
              </a:rPr>
              <a:t>Complexity</a:t>
            </a:r>
            <a:r>
              <a:rPr lang="en-US" altLang="en-US" sz="1800">
                <a:solidFill>
                  <a:schemeClr val="bg2"/>
                </a:solidFill>
              </a:rPr>
              <a:t> exists, it works, and it's 42,000 characters long</a:t>
            </a:r>
          </a:p>
        </p:txBody>
      </p:sp>
      <p:sp>
        <p:nvSpPr>
          <p:cNvPr id="126981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6982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/>
              <a:t> hurts!</a:t>
            </a:r>
          </a:p>
        </p:txBody>
      </p:sp>
      <p:grpSp>
        <p:nvGrpSpPr>
          <p:cNvPr id="126983" name="Group 28"/>
          <p:cNvGrpSpPr>
            <a:grpSpLocks/>
          </p:cNvGrpSpPr>
          <p:nvPr/>
        </p:nvGrpSpPr>
        <p:grpSpPr bwMode="auto">
          <a:xfrm>
            <a:off x="8656638" y="4918075"/>
            <a:ext cx="377825" cy="471488"/>
            <a:chOff x="2928" y="1051"/>
            <a:chExt cx="840" cy="957"/>
          </a:xfrm>
        </p:grpSpPr>
        <p:sp>
          <p:nvSpPr>
            <p:cNvPr id="127000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01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002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003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004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005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006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007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008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009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10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11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12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6984" name="Rectangle 43"/>
          <p:cNvSpPr>
            <a:spLocks noChangeArrowheads="1"/>
          </p:cNvSpPr>
          <p:nvPr/>
        </p:nvSpPr>
        <p:spPr bwMode="auto">
          <a:xfrm>
            <a:off x="8001000" y="4676775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6987" name="Rectangle 38"/>
          <p:cNvSpPr>
            <a:spLocks noChangeArrowheads="1"/>
          </p:cNvSpPr>
          <p:nvPr/>
        </p:nvSpPr>
        <p:spPr bwMode="auto">
          <a:xfrm>
            <a:off x="6172200" y="2795588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Note:</a:t>
            </a:r>
            <a:endParaRPr lang="en-US" altLang="en-US" sz="1500"/>
          </a:p>
        </p:txBody>
      </p:sp>
      <p:sp>
        <p:nvSpPr>
          <p:cNvPr id="126988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Question 1:</a:t>
            </a:r>
            <a:endParaRPr lang="en-US" altLang="en-US" sz="1500"/>
          </a:p>
        </p:txBody>
      </p:sp>
      <p:sp>
        <p:nvSpPr>
          <p:cNvPr id="126989" name="Rectangle 40"/>
          <p:cNvSpPr>
            <a:spLocks noChangeArrowheads="1"/>
          </p:cNvSpPr>
          <p:nvPr/>
        </p:nvSpPr>
        <p:spPr bwMode="auto">
          <a:xfrm>
            <a:off x="6726238" y="2743200"/>
            <a:ext cx="1884362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it's OK to define a function inside another function</a:t>
            </a:r>
          </a:p>
        </p:txBody>
      </p:sp>
      <p:sp>
        <p:nvSpPr>
          <p:cNvPr id="126990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k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26991" name="Rectangle 42"/>
          <p:cNvSpPr>
            <a:spLocks noChangeArrowheads="1"/>
          </p:cNvSpPr>
          <p:nvPr/>
        </p:nvSpPr>
        <p:spPr bwMode="auto">
          <a:xfrm>
            <a:off x="5924550" y="5010150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Question 2:</a:t>
            </a:r>
            <a:endParaRPr lang="en-US" altLang="en-US" sz="1500"/>
          </a:p>
        </p:txBody>
      </p:sp>
      <p:sp>
        <p:nvSpPr>
          <p:cNvPr id="126992" name="Rectangle 43"/>
          <p:cNvSpPr>
            <a:spLocks noChangeArrowheads="1"/>
          </p:cNvSpPr>
          <p:nvPr/>
        </p:nvSpPr>
        <p:spPr bwMode="auto">
          <a:xfrm>
            <a:off x="7070725" y="4962525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26993" name="Rectangle 44"/>
          <p:cNvSpPr>
            <a:spLocks noChangeArrowheads="1"/>
          </p:cNvSpPr>
          <p:nvPr/>
        </p:nvSpPr>
        <p:spPr bwMode="auto">
          <a:xfrm>
            <a:off x="5927725" y="571341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Question 3:</a:t>
            </a:r>
            <a:endParaRPr lang="en-US" altLang="en-US" sz="1500"/>
          </a:p>
        </p:txBody>
      </p:sp>
      <p:sp>
        <p:nvSpPr>
          <p:cNvPr id="126994" name="Rectangle 45"/>
          <p:cNvSpPr>
            <a:spLocks noChangeArrowheads="1"/>
          </p:cNvSpPr>
          <p:nvPr/>
        </p:nvSpPr>
        <p:spPr bwMode="auto">
          <a:xfrm>
            <a:off x="7072313" y="5665788"/>
            <a:ext cx="176688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Complexity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 of the integer returned?</a:t>
            </a:r>
          </a:p>
        </p:txBody>
      </p:sp>
      <p:sp>
        <p:nvSpPr>
          <p:cNvPr id="126995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Question 4:</a:t>
            </a:r>
            <a:endParaRPr lang="en-US" altLang="en-US" sz="1500"/>
          </a:p>
        </p:txBody>
      </p:sp>
      <p:sp>
        <p:nvSpPr>
          <p:cNvPr id="126996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26997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/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6999" name="Rectangle 50"/>
          <p:cNvSpPr>
            <a:spLocks noChangeArrowheads="1"/>
          </p:cNvSpPr>
          <p:nvPr/>
        </p:nvSpPr>
        <p:spPr bwMode="auto">
          <a:xfrm>
            <a:off x="6764338" y="1838325"/>
            <a:ext cx="90805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Try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2800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01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28003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Others?</a:t>
            </a:r>
          </a:p>
        </p:txBody>
      </p:sp>
      <p:sp>
        <p:nvSpPr>
          <p:cNvPr id="128004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 i="1"/>
              <a:t>Many</a:t>
            </a:r>
            <a:r>
              <a:rPr lang="en-US" altLang="en-US"/>
              <a:t> potentially useful problems are impossible to compute! </a:t>
            </a:r>
          </a:p>
        </p:txBody>
      </p:sp>
      <p:sp>
        <p:nvSpPr>
          <p:cNvPr id="128005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They involve infinity.</a:t>
            </a:r>
          </a:p>
        </p:txBody>
      </p:sp>
      <p:sp>
        <p:nvSpPr>
          <p:cNvPr id="128006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They involve self-reference.</a:t>
            </a:r>
          </a:p>
        </p:txBody>
      </p:sp>
      <p:sp>
        <p:nvSpPr>
          <p:cNvPr id="128007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Or they can be interpreted as such.</a:t>
            </a:r>
          </a:p>
        </p:txBody>
      </p:sp>
      <p:sp>
        <p:nvSpPr>
          <p:cNvPr id="128008" name="Rectangle 17"/>
          <p:cNvSpPr>
            <a:spLocks noChangeArrowheads="1"/>
          </p:cNvSpPr>
          <p:nvPr/>
        </p:nvSpPr>
        <p:spPr bwMode="auto">
          <a:xfrm>
            <a:off x="1404938" y="3986213"/>
            <a:ext cx="6316662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/>
              <a:t>Where did </a:t>
            </a:r>
            <a:r>
              <a:rPr lang="en-US" altLang="en-US" sz="32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3200"/>
              <a:t> go wrong?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2904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4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2902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Others?</a:t>
            </a:r>
          </a:p>
        </p:txBody>
      </p:sp>
      <p:sp>
        <p:nvSpPr>
          <p:cNvPr id="129028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 i="1"/>
              <a:t>Many</a:t>
            </a:r>
            <a:r>
              <a:rPr lang="en-US" altLang="en-US"/>
              <a:t> potentially useful problems are impossible to compute! </a:t>
            </a:r>
          </a:p>
        </p:txBody>
      </p:sp>
      <p:sp>
        <p:nvSpPr>
          <p:cNvPr id="129029" name="Rectangle 9"/>
          <p:cNvSpPr>
            <a:spLocks noChangeArrowheads="1"/>
          </p:cNvSpPr>
          <p:nvPr/>
        </p:nvSpPr>
        <p:spPr bwMode="auto">
          <a:xfrm>
            <a:off x="619125" y="3921125"/>
            <a:ext cx="4727575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 fs, input ):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b="1">
                <a:latin typeface="Courier New" pitchFamily="49" charset="0"/>
              </a:rPr>
              <a:t> fs(inp)</a:t>
            </a:r>
            <a:r>
              <a:rPr lang="en-US" altLang="en-US" b="1"/>
              <a:t> </a:t>
            </a:r>
            <a:r>
              <a:rPr lang="en-US" altLang="en-US" b="1">
                <a:solidFill>
                  <a:schemeClr val="bg2"/>
                </a:solidFill>
              </a:rPr>
              <a:t>runs forever</a:t>
            </a:r>
            <a:r>
              <a:rPr lang="en-US" altLang="en-US" b="1"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b="1"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b="1">
              <a:latin typeface="Courier New" pitchFamily="49" charset="0"/>
            </a:endParaRPr>
          </a:p>
        </p:txBody>
      </p:sp>
      <p:sp>
        <p:nvSpPr>
          <p:cNvPr id="129030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They involve infinity.</a:t>
            </a:r>
          </a:p>
        </p:txBody>
      </p:sp>
      <p:sp>
        <p:nvSpPr>
          <p:cNvPr id="129031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They involve self-reference.</a:t>
            </a:r>
          </a:p>
        </p:txBody>
      </p:sp>
      <p:sp>
        <p:nvSpPr>
          <p:cNvPr id="129032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Or they can be interpreted as such.</a:t>
            </a:r>
          </a:p>
        </p:txBody>
      </p:sp>
      <p:sp>
        <p:nvSpPr>
          <p:cNvPr id="129033" name="Line 13"/>
          <p:cNvSpPr>
            <a:spLocks noChangeShapeType="1"/>
          </p:cNvSpPr>
          <p:nvPr/>
        </p:nvSpPr>
        <p:spPr bwMode="auto">
          <a:xfrm>
            <a:off x="2530475" y="3703638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4" name="Line 14"/>
          <p:cNvSpPr>
            <a:spLocks noChangeShapeType="1"/>
          </p:cNvSpPr>
          <p:nvPr/>
        </p:nvSpPr>
        <p:spPr bwMode="auto">
          <a:xfrm>
            <a:off x="3538538" y="37274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5" name="Rectangle 15"/>
          <p:cNvSpPr>
            <a:spLocks noChangeArrowheads="1"/>
          </p:cNvSpPr>
          <p:nvPr/>
        </p:nvSpPr>
        <p:spPr bwMode="auto">
          <a:xfrm>
            <a:off x="1473200" y="32385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 string containing a Python function</a:t>
            </a:r>
          </a:p>
        </p:txBody>
      </p:sp>
      <p:sp>
        <p:nvSpPr>
          <p:cNvPr id="129036" name="Rectangle 16"/>
          <p:cNvSpPr>
            <a:spLocks noChangeArrowheads="1"/>
          </p:cNvSpPr>
          <p:nvPr/>
        </p:nvSpPr>
        <p:spPr bwMode="auto">
          <a:xfrm>
            <a:off x="3276600" y="3429000"/>
            <a:ext cx="90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Any string</a:t>
            </a:r>
          </a:p>
        </p:txBody>
      </p:sp>
      <p:sp>
        <p:nvSpPr>
          <p:cNvPr id="129037" name="Rectangle 17"/>
          <p:cNvSpPr>
            <a:spLocks noChangeArrowheads="1"/>
          </p:cNvSpPr>
          <p:nvPr/>
        </p:nvSpPr>
        <p:spPr bwMode="auto">
          <a:xfrm>
            <a:off x="5638800" y="353536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>
                <a:solidFill>
                  <a:srgbClr val="000AF9"/>
                </a:solidFill>
              </a:rPr>
              <a:t> checks for </a:t>
            </a:r>
            <a:r>
              <a:rPr lang="en-US" altLang="en-US" b="1" i="1">
                <a:solidFill>
                  <a:srgbClr val="000AF9"/>
                </a:solidFill>
              </a:rPr>
              <a:t>infinite loops</a:t>
            </a:r>
            <a:r>
              <a:rPr lang="en-US" altLang="en-US" i="1">
                <a:solidFill>
                  <a:srgbClr val="000AF9"/>
                </a:solidFill>
              </a:rPr>
              <a:t>.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29038" name="Rectangle 18"/>
          <p:cNvSpPr>
            <a:spLocks noChangeArrowheads="1"/>
          </p:cNvSpPr>
          <p:nvPr/>
        </p:nvSpPr>
        <p:spPr bwMode="auto">
          <a:xfrm>
            <a:off x="6296025" y="4435475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AF9"/>
                </a:solidFill>
              </a:rPr>
              <a:t>in finite time</a:t>
            </a:r>
          </a:p>
        </p:txBody>
      </p:sp>
      <p:pic>
        <p:nvPicPr>
          <p:cNvPr id="129039" name="Picture 36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5059363"/>
            <a:ext cx="1981200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0577" y="2287734"/>
            <a:ext cx="6392822" cy="37001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632222" y="1771997"/>
            <a:ext cx="2322689" cy="461665"/>
          </a:xfrm>
          <a:prstGeom prst="rect">
            <a:avLst/>
          </a:prstGeom>
          <a:solidFill>
            <a:srgbClr val="008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Accepted Input!</a:t>
            </a:r>
            <a:endParaRPr lang="en-US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9505497">
            <a:off x="7643520" y="389525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9" name="Rectangle 30"/>
          <p:cNvSpPr>
            <a:spLocks noChangeArrowheads="1"/>
          </p:cNvSpPr>
          <p:nvPr/>
        </p:nvSpPr>
        <p:spPr bwMode="auto">
          <a:xfrm>
            <a:off x="221253" y="3844112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40" name="Down Arrow 39"/>
          <p:cNvSpPr/>
          <p:nvPr/>
        </p:nvSpPr>
        <p:spPr bwMode="auto">
          <a:xfrm rot="20104069">
            <a:off x="1825272" y="4694187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41" name="Rounded Rectangle 1"/>
          <p:cNvSpPr>
            <a:spLocks noChangeArrowheads="1"/>
          </p:cNvSpPr>
          <p:nvPr/>
        </p:nvSpPr>
        <p:spPr bwMode="auto">
          <a:xfrm>
            <a:off x="4495800" y="5855343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2" name="Text Box 6"/>
          <p:cNvSpPr txBox="1">
            <a:spLocks noChangeArrowheads="1"/>
          </p:cNvSpPr>
          <p:nvPr/>
        </p:nvSpPr>
        <p:spPr bwMode="auto">
          <a:xfrm>
            <a:off x="533400" y="5934365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43" name="Rectangle 21"/>
          <p:cNvSpPr>
            <a:spLocks noChangeArrowheads="1"/>
          </p:cNvSpPr>
          <p:nvPr/>
        </p:nvSpPr>
        <p:spPr bwMode="auto">
          <a:xfrm>
            <a:off x="4191000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44" name="Rectangle 22"/>
          <p:cNvSpPr>
            <a:spLocks noChangeArrowheads="1"/>
          </p:cNvSpPr>
          <p:nvPr/>
        </p:nvSpPr>
        <p:spPr bwMode="auto">
          <a:xfrm>
            <a:off x="5593644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45" name="Rectangle 23"/>
          <p:cNvSpPr>
            <a:spLocks noChangeArrowheads="1"/>
          </p:cNvSpPr>
          <p:nvPr/>
        </p:nvSpPr>
        <p:spPr bwMode="auto">
          <a:xfrm>
            <a:off x="7219245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46" name="Rectangle 24"/>
          <p:cNvSpPr>
            <a:spLocks noChangeArrowheads="1"/>
          </p:cNvSpPr>
          <p:nvPr/>
        </p:nvSpPr>
        <p:spPr bwMode="auto">
          <a:xfrm>
            <a:off x="41910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47" name="Rectangle 25"/>
          <p:cNvSpPr>
            <a:spLocks noChangeArrowheads="1"/>
          </p:cNvSpPr>
          <p:nvPr/>
        </p:nvSpPr>
        <p:spPr bwMode="auto">
          <a:xfrm>
            <a:off x="4814455" y="57912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itchFamily="18" charset="0"/>
              </a:rPr>
              <a:t>/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48" name="Rectangle 26"/>
          <p:cNvSpPr>
            <a:spLocks noChangeArrowheads="1"/>
          </p:cNvSpPr>
          <p:nvPr/>
        </p:nvSpPr>
        <p:spPr bwMode="auto">
          <a:xfrm>
            <a:off x="65532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itchFamily="18" charset="0"/>
              </a:rPr>
              <a:t>;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49" name="Rectangle 27"/>
          <p:cNvSpPr>
            <a:spLocks noChangeArrowheads="1"/>
          </p:cNvSpPr>
          <p:nvPr/>
        </p:nvSpPr>
        <p:spPr bwMode="auto">
          <a:xfrm>
            <a:off x="5867400" y="5832765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0" name="Rectangle 28"/>
          <p:cNvSpPr>
            <a:spLocks noChangeArrowheads="1"/>
          </p:cNvSpPr>
          <p:nvPr/>
        </p:nvSpPr>
        <p:spPr bwMode="auto">
          <a:xfrm>
            <a:off x="72390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1113902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1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2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3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4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/>
              <a:t>the iPhone's icon for Google Maps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7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110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31075" name="Text Box 5"/>
          <p:cNvSpPr txBox="1">
            <a:spLocks noChangeArrowheads="1"/>
          </p:cNvSpPr>
          <p:nvPr/>
        </p:nvSpPr>
        <p:spPr bwMode="auto">
          <a:xfrm>
            <a:off x="922338" y="249238"/>
            <a:ext cx="7356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 b="1">
                <a:solidFill>
                  <a:srgbClr val="000AF9"/>
                </a:solidFill>
                <a:latin typeface="Courier New" pitchFamily="49" charset="0"/>
              </a:rPr>
              <a:t>make_func</a:t>
            </a:r>
            <a:r>
              <a:rPr lang="en-US" altLang="en-US" sz="3600" b="1">
                <a:latin typeface="Courier New" pitchFamily="49" charset="0"/>
              </a:rPr>
              <a:t> </a:t>
            </a:r>
            <a:r>
              <a:rPr lang="en-US" altLang="en-US" sz="3600"/>
              <a:t>?</a:t>
            </a:r>
          </a:p>
        </p:txBody>
      </p:sp>
      <p:pic>
        <p:nvPicPr>
          <p:cNvPr id="131076" name="Picture 20" descr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371600"/>
            <a:ext cx="5029200" cy="458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1077" name="Group 21"/>
          <p:cNvGrpSpPr>
            <a:grpSpLocks/>
          </p:cNvGrpSpPr>
          <p:nvPr/>
        </p:nvGrpSpPr>
        <p:grpSpPr bwMode="auto">
          <a:xfrm>
            <a:off x="4945063" y="1627188"/>
            <a:ext cx="369887" cy="407987"/>
            <a:chOff x="2928" y="1051"/>
            <a:chExt cx="840" cy="957"/>
          </a:xfrm>
        </p:grpSpPr>
        <p:sp>
          <p:nvSpPr>
            <p:cNvPr id="131089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090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91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92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93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94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95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96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97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98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099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078" name="Text Box 35"/>
          <p:cNvSpPr txBox="1">
            <a:spLocks noChangeArrowheads="1"/>
          </p:cNvSpPr>
          <p:nvPr/>
        </p:nvSpPr>
        <p:spPr bwMode="auto">
          <a:xfrm>
            <a:off x="3413125" y="1357313"/>
            <a:ext cx="16906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000">
                <a:latin typeface="Comic Sans MS" pitchFamily="66" charset="0"/>
              </a:rPr>
              <a:t>These Python strings look 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decidedly</a:t>
            </a:r>
            <a:r>
              <a:rPr lang="en-US" altLang="en-US" sz="1000">
                <a:latin typeface="Comic Sans MS" pitchFamily="66" charset="0"/>
              </a:rPr>
              <a:t> </a:t>
            </a:r>
            <a:r>
              <a:rPr lang="en-US" altLang="en-US" sz="1000" b="1">
                <a:latin typeface="Courier New" pitchFamily="49" charset="0"/>
              </a:rPr>
              <a:t>func</a:t>
            </a:r>
            <a:r>
              <a:rPr lang="en-US" altLang="en-US" sz="1000">
                <a:latin typeface="Comic Sans MS" pitchFamily="66" charset="0"/>
              </a:rPr>
              <a:t>-y</a:t>
            </a:r>
          </a:p>
        </p:txBody>
      </p:sp>
      <p:sp>
        <p:nvSpPr>
          <p:cNvPr id="131079" name="Text Box 51"/>
          <p:cNvSpPr txBox="1">
            <a:spLocks noChangeArrowheads="1"/>
          </p:cNvSpPr>
          <p:nvPr/>
        </p:nvSpPr>
        <p:spPr bwMode="auto">
          <a:xfrm>
            <a:off x="6888163" y="6302375"/>
            <a:ext cx="21351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Let's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test</a:t>
            </a:r>
            <a:r>
              <a:rPr lang="en-US" altLang="en-US"/>
              <a:t> it!</a:t>
            </a:r>
          </a:p>
        </p:txBody>
      </p:sp>
      <p:sp>
        <p:nvSpPr>
          <p:cNvPr id="131080" name="Text Box 53"/>
          <p:cNvSpPr txBox="1">
            <a:spLocks noChangeArrowheads="1"/>
          </p:cNvSpPr>
          <p:nvPr/>
        </p:nvSpPr>
        <p:spPr bwMode="auto">
          <a:xfrm>
            <a:off x="5422900" y="3944938"/>
            <a:ext cx="28098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/>
              <a:t>Python </a:t>
            </a:r>
            <a:r>
              <a:rPr lang="en-US" altLang="en-US" sz="1800" i="1"/>
              <a:t>creates</a:t>
            </a:r>
            <a:r>
              <a:rPr lang="en-US" altLang="en-US" sz="1800"/>
              <a:t> Python!</a:t>
            </a:r>
          </a:p>
        </p:txBody>
      </p:sp>
      <p:sp>
        <p:nvSpPr>
          <p:cNvPr id="131081" name="Text Box 54"/>
          <p:cNvSpPr txBox="1">
            <a:spLocks noChangeArrowheads="1"/>
          </p:cNvSpPr>
          <p:nvPr/>
        </p:nvSpPr>
        <p:spPr bwMode="auto">
          <a:xfrm>
            <a:off x="4638675" y="4402138"/>
            <a:ext cx="2143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/>
              <a:t>What's this doing?</a:t>
            </a:r>
          </a:p>
        </p:txBody>
      </p:sp>
      <p:sp>
        <p:nvSpPr>
          <p:cNvPr id="131082" name="AutoShape 56"/>
          <p:cNvSpPr>
            <a:spLocks/>
          </p:cNvSpPr>
          <p:nvPr/>
        </p:nvSpPr>
        <p:spPr bwMode="auto">
          <a:xfrm>
            <a:off x="4476750" y="4314825"/>
            <a:ext cx="112713" cy="549275"/>
          </a:xfrm>
          <a:prstGeom prst="rightBrace">
            <a:avLst>
              <a:gd name="adj1" fmla="val 40610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1083" name="Line 57"/>
          <p:cNvSpPr>
            <a:spLocks noChangeShapeType="1"/>
          </p:cNvSpPr>
          <p:nvPr/>
        </p:nvSpPr>
        <p:spPr bwMode="auto">
          <a:xfrm flipV="1">
            <a:off x="4716463" y="5888038"/>
            <a:ext cx="7937" cy="442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4" name="Rectangle 58"/>
          <p:cNvSpPr>
            <a:spLocks noChangeArrowheads="1"/>
          </p:cNvSpPr>
          <p:nvPr/>
        </p:nvSpPr>
        <p:spPr bwMode="auto">
          <a:xfrm>
            <a:off x="3578225" y="6316663"/>
            <a:ext cx="2252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latin typeface="Courier New" pitchFamily="49" charset="0"/>
              </a:rPr>
              <a:t>f</a:t>
            </a:r>
            <a:r>
              <a:rPr lang="en-US" altLang="en-US" sz="1800"/>
              <a:t> is the function in </a:t>
            </a:r>
            <a:r>
              <a:rPr lang="en-US" altLang="en-US" sz="1800" b="1">
                <a:latin typeface="Courier New" pitchFamily="49" charset="0"/>
              </a:rPr>
              <a:t>fs</a:t>
            </a:r>
          </a:p>
        </p:txBody>
      </p:sp>
      <p:sp>
        <p:nvSpPr>
          <p:cNvPr id="131085" name="Rectangle 59"/>
          <p:cNvSpPr>
            <a:spLocks noChangeArrowheads="1"/>
          </p:cNvSpPr>
          <p:nvPr/>
        </p:nvSpPr>
        <p:spPr bwMode="auto">
          <a:xfrm>
            <a:off x="5722938" y="1366838"/>
            <a:ext cx="3121025" cy="831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Strings and functions are one and the same…</a:t>
            </a:r>
          </a:p>
        </p:txBody>
      </p:sp>
      <p:sp>
        <p:nvSpPr>
          <p:cNvPr id="131086" name="AutoShape 60"/>
          <p:cNvSpPr>
            <a:spLocks/>
          </p:cNvSpPr>
          <p:nvPr/>
        </p:nvSpPr>
        <p:spPr bwMode="auto">
          <a:xfrm>
            <a:off x="5249863" y="3940175"/>
            <a:ext cx="96837" cy="371475"/>
          </a:xfrm>
          <a:prstGeom prst="rightBrace">
            <a:avLst>
              <a:gd name="adj1" fmla="val 31967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1087" name="Text Box 61"/>
          <p:cNvSpPr txBox="1">
            <a:spLocks noChangeArrowheads="1"/>
          </p:cNvSpPr>
          <p:nvPr/>
        </p:nvSpPr>
        <p:spPr bwMode="auto">
          <a:xfrm>
            <a:off x="5684838" y="5483225"/>
            <a:ext cx="2809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/>
              <a:t>Python </a:t>
            </a:r>
            <a:r>
              <a:rPr lang="en-US" altLang="en-US" sz="1800" i="1"/>
              <a:t>runs</a:t>
            </a:r>
            <a:r>
              <a:rPr lang="en-US" altLang="en-US" sz="1800"/>
              <a:t> Python!</a:t>
            </a:r>
          </a:p>
        </p:txBody>
      </p:sp>
      <p:sp>
        <p:nvSpPr>
          <p:cNvPr id="131088" name="AutoShape 62"/>
          <p:cNvSpPr>
            <a:spLocks/>
          </p:cNvSpPr>
          <p:nvPr/>
        </p:nvSpPr>
        <p:spPr bwMode="auto">
          <a:xfrm>
            <a:off x="5511800" y="5478463"/>
            <a:ext cx="96838" cy="371475"/>
          </a:xfrm>
          <a:prstGeom prst="rightBrace">
            <a:avLst>
              <a:gd name="adj1" fmla="val 31967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212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2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32099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A working </a:t>
            </a:r>
            <a:r>
              <a:rPr lang="en-US" altLang="en-US" sz="3600" b="1">
                <a:latin typeface="Courier New" pitchFamily="49" charset="0"/>
              </a:rPr>
              <a:t>Inf</a:t>
            </a:r>
            <a:endParaRPr lang="en-US" altLang="en-US" sz="3600"/>
          </a:p>
        </p:txBody>
      </p:sp>
      <p:sp>
        <p:nvSpPr>
          <p:cNvPr id="132100" name="Text Box 6"/>
          <p:cNvSpPr txBox="1">
            <a:spLocks noChangeArrowheads="1"/>
          </p:cNvSpPr>
          <p:nvPr/>
        </p:nvSpPr>
        <p:spPr bwMode="auto">
          <a:xfrm>
            <a:off x="955675" y="1312863"/>
            <a:ext cx="7400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>
                <a:solidFill>
                  <a:srgbClr val="000AF9"/>
                </a:solidFill>
              </a:rPr>
              <a:t> does exist - and does work - </a:t>
            </a:r>
            <a:r>
              <a:rPr lang="en-US" altLang="en-US" i="1">
                <a:solidFill>
                  <a:srgbClr val="000AF9"/>
                </a:solidFill>
              </a:rPr>
              <a:t>if given infinite time</a:t>
            </a:r>
            <a:r>
              <a:rPr lang="en-US" altLang="en-US">
                <a:solidFill>
                  <a:srgbClr val="000AF9"/>
                </a:solidFill>
              </a:rPr>
              <a:t>…</a:t>
            </a:r>
          </a:p>
        </p:txBody>
      </p:sp>
      <p:sp>
        <p:nvSpPr>
          <p:cNvPr id="132101" name="Rectangle 9"/>
          <p:cNvSpPr>
            <a:spLocks noChangeArrowheads="1"/>
          </p:cNvSpPr>
          <p:nvPr/>
        </p:nvSpPr>
        <p:spPr bwMode="auto">
          <a:xfrm>
            <a:off x="381000" y="2979738"/>
            <a:ext cx="5199063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 fs, inp ):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f = make_func(fs)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>
                <a:latin typeface="Courier New" pitchFamily="49" charset="0"/>
              </a:rPr>
              <a:t> f(inp)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or not</a:t>
            </a:r>
            <a:r>
              <a:rPr lang="en-US" altLang="en-US" b="1">
                <a:latin typeface="Courier New" pitchFamily="49" charset="0"/>
              </a:rPr>
              <a:t> f(inp):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b="1"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b="1">
              <a:latin typeface="Courier New" pitchFamily="49" charset="0"/>
            </a:endParaRPr>
          </a:p>
        </p:txBody>
      </p:sp>
      <p:sp>
        <p:nvSpPr>
          <p:cNvPr id="132102" name="Line 13"/>
          <p:cNvSpPr>
            <a:spLocks noChangeShapeType="1"/>
          </p:cNvSpPr>
          <p:nvPr/>
        </p:nvSpPr>
        <p:spPr bwMode="auto">
          <a:xfrm>
            <a:off x="2292350" y="27622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3" name="Line 14"/>
          <p:cNvSpPr>
            <a:spLocks noChangeShapeType="1"/>
          </p:cNvSpPr>
          <p:nvPr/>
        </p:nvSpPr>
        <p:spPr bwMode="auto">
          <a:xfrm>
            <a:off x="2994025" y="2786063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4" name="Rectangle 15"/>
          <p:cNvSpPr>
            <a:spLocks noChangeArrowheads="1"/>
          </p:cNvSpPr>
          <p:nvPr/>
        </p:nvSpPr>
        <p:spPr bwMode="auto">
          <a:xfrm>
            <a:off x="1235075" y="2297113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 string containing a Python function</a:t>
            </a:r>
          </a:p>
        </p:txBody>
      </p:sp>
      <p:sp>
        <p:nvSpPr>
          <p:cNvPr id="132105" name="Rectangle 16"/>
          <p:cNvSpPr>
            <a:spLocks noChangeArrowheads="1"/>
          </p:cNvSpPr>
          <p:nvPr/>
        </p:nvSpPr>
        <p:spPr bwMode="auto">
          <a:xfrm>
            <a:off x="2732088" y="2487613"/>
            <a:ext cx="9064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Any string</a:t>
            </a:r>
          </a:p>
        </p:txBody>
      </p:sp>
      <p:sp>
        <p:nvSpPr>
          <p:cNvPr id="132106" name="Rectangle 17"/>
          <p:cNvSpPr>
            <a:spLocks noChangeArrowheads="1"/>
          </p:cNvSpPr>
          <p:nvPr/>
        </p:nvSpPr>
        <p:spPr bwMode="auto">
          <a:xfrm>
            <a:off x="5842000" y="322421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000AF9"/>
                </a:solidFill>
              </a:rPr>
              <a:t>This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>
                <a:solidFill>
                  <a:srgbClr val="000AF9"/>
                </a:solidFill>
              </a:rPr>
              <a:t> checks for infinite loops.</a:t>
            </a:r>
            <a:endParaRPr lang="en-US" altLang="en-US" i="1">
              <a:solidFill>
                <a:srgbClr val="000AF9"/>
              </a:solidFill>
            </a:endParaRPr>
          </a:p>
        </p:txBody>
      </p:sp>
      <p:grpSp>
        <p:nvGrpSpPr>
          <p:cNvPr id="132107" name="Group 19"/>
          <p:cNvGrpSpPr>
            <a:grpSpLocks/>
          </p:cNvGrpSpPr>
          <p:nvPr/>
        </p:nvGrpSpPr>
        <p:grpSpPr bwMode="auto">
          <a:xfrm>
            <a:off x="8534400" y="6248400"/>
            <a:ext cx="382588" cy="427038"/>
            <a:chOff x="2928" y="1051"/>
            <a:chExt cx="840" cy="957"/>
          </a:xfrm>
        </p:grpSpPr>
        <p:sp>
          <p:nvSpPr>
            <p:cNvPr id="132111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12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13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14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15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16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17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18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19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20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21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22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23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2108" name="Text Box 33"/>
          <p:cNvSpPr txBox="1">
            <a:spLocks noChangeArrowheads="1"/>
          </p:cNvSpPr>
          <p:nvPr/>
        </p:nvSpPr>
        <p:spPr bwMode="auto">
          <a:xfrm>
            <a:off x="6437313" y="5962650"/>
            <a:ext cx="2263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And, to be fair, it never really returns </a:t>
            </a:r>
            <a:r>
              <a:rPr lang="en-US" altLang="en-US" sz="1400" b="1">
                <a:solidFill>
                  <a:srgbClr val="008000"/>
                </a:solidFill>
                <a:latin typeface="Courier New" pitchFamily="49" charset="0"/>
              </a:rPr>
              <a:t>True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 !</a:t>
            </a:r>
          </a:p>
        </p:txBody>
      </p:sp>
      <p:sp>
        <p:nvSpPr>
          <p:cNvPr id="132109" name="Rectangle 35"/>
          <p:cNvSpPr>
            <a:spLocks noChangeArrowheads="1"/>
          </p:cNvSpPr>
          <p:nvPr/>
        </p:nvSpPr>
        <p:spPr bwMode="auto">
          <a:xfrm>
            <a:off x="5942013" y="4197350"/>
            <a:ext cx="2559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 i="1">
                <a:solidFill>
                  <a:srgbClr val="000AF9"/>
                </a:solidFill>
              </a:rPr>
              <a:t>but can use infinite time!</a:t>
            </a:r>
          </a:p>
        </p:txBody>
      </p:sp>
      <p:sp>
        <p:nvSpPr>
          <p:cNvPr id="132110" name="Rectangle 36"/>
          <p:cNvSpPr>
            <a:spLocks noChangeArrowheads="1"/>
          </p:cNvSpPr>
          <p:nvPr/>
        </p:nvSpPr>
        <p:spPr bwMode="auto">
          <a:xfrm>
            <a:off x="5776913" y="5834063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2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313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3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33123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Proof strategy</a:t>
            </a:r>
          </a:p>
        </p:txBody>
      </p:sp>
      <p:sp>
        <p:nvSpPr>
          <p:cNvPr id="133124" name="Text Box 6"/>
          <p:cNvSpPr txBox="1">
            <a:spLocks noChangeArrowheads="1"/>
          </p:cNvSpPr>
          <p:nvPr/>
        </p:nvSpPr>
        <p:spPr bwMode="auto">
          <a:xfrm>
            <a:off x="469900" y="1381125"/>
            <a:ext cx="353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AF9"/>
                </a:solidFill>
              </a:rPr>
              <a:t>Presume that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>
                <a:solidFill>
                  <a:srgbClr val="000AF9"/>
                </a:solidFill>
              </a:rPr>
              <a:t> exists.</a:t>
            </a:r>
          </a:p>
        </p:txBody>
      </p:sp>
      <p:sp>
        <p:nvSpPr>
          <p:cNvPr id="133125" name="Rectangle 9"/>
          <p:cNvSpPr>
            <a:spLocks noChangeArrowheads="1"/>
          </p:cNvSpPr>
          <p:nvPr/>
        </p:nvSpPr>
        <p:spPr bwMode="auto">
          <a:xfrm>
            <a:off x="249238" y="2738438"/>
            <a:ext cx="4170362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 fs, inp ):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f = make_func(fs)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>
                <a:latin typeface="Courier New" pitchFamily="49" charset="0"/>
              </a:rPr>
              <a:t> f(inp)</a:t>
            </a:r>
            <a:r>
              <a:rPr lang="en-US" altLang="en-US" b="1"/>
              <a:t> </a:t>
            </a:r>
            <a:r>
              <a:rPr lang="en-US" altLang="en-US" b="1">
                <a:solidFill>
                  <a:schemeClr val="bg2"/>
                </a:solidFill>
              </a:rPr>
              <a:t>runs forever</a:t>
            </a:r>
            <a:r>
              <a:rPr lang="en-US" altLang="en-US" b="1"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b="1"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b="1">
              <a:latin typeface="Courier New" pitchFamily="49" charset="0"/>
            </a:endParaRPr>
          </a:p>
        </p:txBody>
      </p:sp>
      <p:sp>
        <p:nvSpPr>
          <p:cNvPr id="133126" name="Line 13"/>
          <p:cNvSpPr>
            <a:spLocks noChangeShapeType="1"/>
          </p:cNvSpPr>
          <p:nvPr/>
        </p:nvSpPr>
        <p:spPr bwMode="auto">
          <a:xfrm>
            <a:off x="21605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7" name="Line 14"/>
          <p:cNvSpPr>
            <a:spLocks noChangeShapeType="1"/>
          </p:cNvSpPr>
          <p:nvPr/>
        </p:nvSpPr>
        <p:spPr bwMode="auto">
          <a:xfrm>
            <a:off x="2862263" y="2544763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8" name="Rectangle 15"/>
          <p:cNvSpPr>
            <a:spLocks noChangeArrowheads="1"/>
          </p:cNvSpPr>
          <p:nvPr/>
        </p:nvSpPr>
        <p:spPr bwMode="auto">
          <a:xfrm>
            <a:off x="11033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 string containing a Python function</a:t>
            </a:r>
          </a:p>
        </p:txBody>
      </p:sp>
      <p:sp>
        <p:nvSpPr>
          <p:cNvPr id="133129" name="Rectangle 16"/>
          <p:cNvSpPr>
            <a:spLocks noChangeArrowheads="1"/>
          </p:cNvSpPr>
          <p:nvPr/>
        </p:nvSpPr>
        <p:spPr bwMode="auto">
          <a:xfrm>
            <a:off x="2600325" y="2246313"/>
            <a:ext cx="9064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Any string</a:t>
            </a:r>
          </a:p>
        </p:txBody>
      </p:sp>
      <p:sp>
        <p:nvSpPr>
          <p:cNvPr id="133130" name="Rectangle 17"/>
          <p:cNvSpPr>
            <a:spLocks noChangeArrowheads="1"/>
          </p:cNvSpPr>
          <p:nvPr/>
        </p:nvSpPr>
        <p:spPr bwMode="auto">
          <a:xfrm>
            <a:off x="722313" y="5494338"/>
            <a:ext cx="27162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>
                <a:solidFill>
                  <a:srgbClr val="000AF9"/>
                </a:solidFill>
              </a:rPr>
              <a:t> checks for infinite loops.</a:t>
            </a:r>
          </a:p>
        </p:txBody>
      </p:sp>
      <p:sp>
        <p:nvSpPr>
          <p:cNvPr id="133131" name="Text Box 19"/>
          <p:cNvSpPr txBox="1">
            <a:spLocks noChangeArrowheads="1"/>
          </p:cNvSpPr>
          <p:nvPr/>
        </p:nvSpPr>
        <p:spPr bwMode="auto">
          <a:xfrm>
            <a:off x="5106988" y="21336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</a:rPr>
              <a:t>We show that this results in a contradiction…</a:t>
            </a:r>
          </a:p>
        </p:txBody>
      </p:sp>
      <p:sp>
        <p:nvSpPr>
          <p:cNvPr id="133132" name="Text Box 20"/>
          <p:cNvSpPr txBox="1">
            <a:spLocks noChangeArrowheads="1"/>
          </p:cNvSpPr>
          <p:nvPr/>
        </p:nvSpPr>
        <p:spPr bwMode="auto">
          <a:xfrm>
            <a:off x="5106988" y="35306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</a:rPr>
              <a:t>Thus, the presumption "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>
                <a:solidFill>
                  <a:srgbClr val="000AF9"/>
                </a:solidFill>
              </a:rPr>
              <a:t> exists</a:t>
            </a:r>
            <a:r>
              <a:rPr lang="en-US" altLang="en-US">
                <a:solidFill>
                  <a:srgbClr val="8E0103"/>
                </a:solidFill>
              </a:rPr>
              <a:t>" is </a:t>
            </a:r>
            <a:r>
              <a:rPr lang="en-US" altLang="en-US" i="1">
                <a:solidFill>
                  <a:srgbClr val="8E0103"/>
                </a:solidFill>
              </a:rPr>
              <a:t>false</a:t>
            </a:r>
            <a:r>
              <a:rPr lang="en-US" altLang="en-US">
                <a:solidFill>
                  <a:srgbClr val="8E0103"/>
                </a:solidFill>
              </a:rPr>
              <a:t>.</a:t>
            </a:r>
          </a:p>
        </p:txBody>
      </p:sp>
      <p:sp>
        <p:nvSpPr>
          <p:cNvPr id="133133" name="Text Box 21"/>
          <p:cNvSpPr txBox="1">
            <a:spLocks noChangeArrowheads="1"/>
          </p:cNvSpPr>
          <p:nvPr/>
        </p:nvSpPr>
        <p:spPr bwMode="auto">
          <a:xfrm>
            <a:off x="5106988" y="4927600"/>
            <a:ext cx="3319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</a:rPr>
              <a:t>So,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>
                <a:solidFill>
                  <a:srgbClr val="000AF9"/>
                </a:solidFill>
              </a:rPr>
              <a:t> </a:t>
            </a:r>
            <a:r>
              <a:rPr lang="en-US" altLang="en-US">
                <a:solidFill>
                  <a:srgbClr val="8E0103"/>
                </a:solidFill>
              </a:rPr>
              <a:t>can not exist. </a:t>
            </a:r>
          </a:p>
        </p:txBody>
      </p:sp>
      <p:sp>
        <p:nvSpPr>
          <p:cNvPr id="133134" name="Line 22"/>
          <p:cNvSpPr>
            <a:spLocks noChangeShapeType="1"/>
          </p:cNvSpPr>
          <p:nvPr/>
        </p:nvSpPr>
        <p:spPr bwMode="auto">
          <a:xfrm>
            <a:off x="6665913" y="3014663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5" name="Line 23"/>
          <p:cNvSpPr>
            <a:spLocks noChangeShapeType="1"/>
          </p:cNvSpPr>
          <p:nvPr/>
        </p:nvSpPr>
        <p:spPr bwMode="auto">
          <a:xfrm>
            <a:off x="6675438" y="4406900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6" name="Rectangle 24"/>
          <p:cNvSpPr>
            <a:spLocks noChangeArrowheads="1"/>
          </p:cNvSpPr>
          <p:nvPr/>
        </p:nvSpPr>
        <p:spPr bwMode="auto">
          <a:xfrm>
            <a:off x="1358900" y="6303963"/>
            <a:ext cx="1374775" cy="376237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AF9"/>
                </a:solidFill>
              </a:rPr>
              <a:t>in finite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4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417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7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34147" name="Text Box 5"/>
          <p:cNvSpPr txBox="1">
            <a:spLocks noChangeArrowheads="1"/>
          </p:cNvSpPr>
          <p:nvPr/>
        </p:nvSpPr>
        <p:spPr bwMode="auto">
          <a:xfrm>
            <a:off x="688975" y="171450"/>
            <a:ext cx="2960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Presume:  </a:t>
            </a:r>
          </a:p>
        </p:txBody>
      </p:sp>
      <p:sp>
        <p:nvSpPr>
          <p:cNvPr id="134148" name="Text Box 6"/>
          <p:cNvSpPr txBox="1">
            <a:spLocks noChangeArrowheads="1"/>
          </p:cNvSpPr>
          <p:nvPr/>
        </p:nvSpPr>
        <p:spPr bwMode="auto">
          <a:xfrm>
            <a:off x="228600" y="13970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</a:rPr>
              <a:t>We build a new function, </a:t>
            </a:r>
            <a:r>
              <a:rPr lang="en-US" altLang="en-US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endParaRPr lang="en-US" altLang="en-US">
              <a:solidFill>
                <a:srgbClr val="8E0103"/>
              </a:solidFill>
            </a:endParaRPr>
          </a:p>
        </p:txBody>
      </p:sp>
      <p:sp>
        <p:nvSpPr>
          <p:cNvPr id="134149" name="Rectangle 7"/>
          <p:cNvSpPr>
            <a:spLocks noChangeArrowheads="1"/>
          </p:cNvSpPr>
          <p:nvPr/>
        </p:nvSpPr>
        <p:spPr bwMode="auto">
          <a:xfrm>
            <a:off x="322263" y="2738438"/>
            <a:ext cx="3944937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b="1">
                <a:latin typeface="Courier New" pitchFamily="49" charset="0"/>
              </a:rPr>
              <a:t>( fs ):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(fs,fs):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   return</a:t>
            </a:r>
            <a:r>
              <a:rPr lang="en-US" altLang="en-US" b="1">
                <a:latin typeface="Courier New" pitchFamily="49" charset="0"/>
              </a:rPr>
              <a:t> 42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 True: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     </a:t>
            </a:r>
            <a:r>
              <a:rPr lang="en-US" altLang="en-US" b="1">
                <a:latin typeface="Courier New" pitchFamily="49" charset="0"/>
              </a:rPr>
              <a:t> print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8000"/>
                </a:solidFill>
                <a:latin typeface="Courier New" pitchFamily="49" charset="0"/>
              </a:rPr>
              <a:t>"ha!"</a:t>
            </a:r>
            <a:endParaRPr lang="en-US" altLang="en-US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34150" name="Line 8"/>
          <p:cNvSpPr>
            <a:spLocks noChangeShapeType="1"/>
          </p:cNvSpPr>
          <p:nvPr/>
        </p:nvSpPr>
        <p:spPr bwMode="auto">
          <a:xfrm>
            <a:off x="24780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51" name="Rectangle 10"/>
          <p:cNvSpPr>
            <a:spLocks noChangeArrowheads="1"/>
          </p:cNvSpPr>
          <p:nvPr/>
        </p:nvSpPr>
        <p:spPr bwMode="auto">
          <a:xfrm>
            <a:off x="14208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 string containing a Python function</a:t>
            </a:r>
          </a:p>
        </p:txBody>
      </p:sp>
      <p:sp>
        <p:nvSpPr>
          <p:cNvPr id="134152" name="Rectangle 12"/>
          <p:cNvSpPr>
            <a:spLocks noChangeArrowheads="1"/>
          </p:cNvSpPr>
          <p:nvPr/>
        </p:nvSpPr>
        <p:spPr bwMode="auto">
          <a:xfrm>
            <a:off x="528638" y="5302250"/>
            <a:ext cx="34671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800">
                <a:solidFill>
                  <a:srgbClr val="8E0103"/>
                </a:solidFill>
              </a:rPr>
              <a:t> takes only one input, a string containing a Python function.</a:t>
            </a:r>
          </a:p>
        </p:txBody>
      </p:sp>
      <p:sp>
        <p:nvSpPr>
          <p:cNvPr id="134153" name="Rectangle 18"/>
          <p:cNvSpPr>
            <a:spLocks noChangeArrowheads="1"/>
          </p:cNvSpPr>
          <p:nvPr/>
        </p:nvSpPr>
        <p:spPr bwMode="auto">
          <a:xfrm>
            <a:off x="3654425" y="280988"/>
            <a:ext cx="429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 fs, inp ) </a:t>
            </a:r>
            <a:r>
              <a:rPr lang="en-US" altLang="en-US"/>
              <a:t>works…</a:t>
            </a:r>
            <a:endParaRPr lang="en-US" altLang="en-US" b="1">
              <a:latin typeface="Courier New" pitchFamily="49" charset="0"/>
            </a:endParaRPr>
          </a:p>
        </p:txBody>
      </p:sp>
      <p:sp>
        <p:nvSpPr>
          <p:cNvPr id="134154" name="Rectangle 19"/>
          <p:cNvSpPr>
            <a:spLocks noChangeArrowheads="1"/>
          </p:cNvSpPr>
          <p:nvPr/>
        </p:nvSpPr>
        <p:spPr bwMode="auto">
          <a:xfrm>
            <a:off x="5064125" y="3289300"/>
            <a:ext cx="32035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latin typeface="Courier New" pitchFamily="49" charset="0"/>
              </a:rPr>
              <a:t>Cant</a:t>
            </a:r>
            <a:r>
              <a:rPr lang="en-US" altLang="en-US" sz="1800"/>
              <a:t> stubbornly </a:t>
            </a:r>
            <a:r>
              <a:rPr lang="en-US" altLang="en-US" sz="1800" b="1" i="1"/>
              <a:t>reverses </a:t>
            </a:r>
            <a:r>
              <a:rPr lang="en-US" altLang="en-US" sz="1800"/>
              <a:t>the predictive power of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1800"/>
              <a:t> !</a:t>
            </a:r>
          </a:p>
        </p:txBody>
      </p:sp>
      <p:grpSp>
        <p:nvGrpSpPr>
          <p:cNvPr id="134155" name="Group 20"/>
          <p:cNvGrpSpPr>
            <a:grpSpLocks/>
          </p:cNvGrpSpPr>
          <p:nvPr/>
        </p:nvGrpSpPr>
        <p:grpSpPr bwMode="auto">
          <a:xfrm>
            <a:off x="165100" y="6403975"/>
            <a:ext cx="303213" cy="333375"/>
            <a:chOff x="2928" y="1051"/>
            <a:chExt cx="840" cy="957"/>
          </a:xfrm>
        </p:grpSpPr>
        <p:sp>
          <p:nvSpPr>
            <p:cNvPr id="134157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158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59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60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61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62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63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64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65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66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7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8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9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4156" name="Text Box 34"/>
          <p:cNvSpPr txBox="1">
            <a:spLocks noChangeArrowheads="1"/>
          </p:cNvSpPr>
          <p:nvPr/>
        </p:nvSpPr>
        <p:spPr bwMode="auto">
          <a:xfrm>
            <a:off x="415925" y="6351588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7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518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8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35171" name="Text Box 5"/>
          <p:cNvSpPr txBox="1">
            <a:spLocks noChangeArrowheads="1"/>
          </p:cNvSpPr>
          <p:nvPr/>
        </p:nvSpPr>
        <p:spPr bwMode="auto">
          <a:xfrm>
            <a:off x="688975" y="171450"/>
            <a:ext cx="2960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Presume:  </a:t>
            </a:r>
          </a:p>
        </p:txBody>
      </p:sp>
      <p:sp>
        <p:nvSpPr>
          <p:cNvPr id="135172" name="Rectangle 11"/>
          <p:cNvSpPr>
            <a:spLocks noChangeArrowheads="1"/>
          </p:cNvSpPr>
          <p:nvPr/>
        </p:nvSpPr>
        <p:spPr bwMode="auto">
          <a:xfrm>
            <a:off x="3654425" y="280988"/>
            <a:ext cx="429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 fs, inp ) </a:t>
            </a:r>
            <a:r>
              <a:rPr lang="en-US" altLang="en-US"/>
              <a:t>works…</a:t>
            </a:r>
            <a:endParaRPr lang="en-US" altLang="en-US" b="1">
              <a:latin typeface="Courier New" pitchFamily="49" charset="0"/>
            </a:endParaRPr>
          </a:p>
        </p:txBody>
      </p:sp>
      <p:sp>
        <p:nvSpPr>
          <p:cNvPr id="135173" name="Text Box 12"/>
          <p:cNvSpPr txBox="1">
            <a:spLocks noChangeArrowheads="1"/>
          </p:cNvSpPr>
          <p:nvPr/>
        </p:nvSpPr>
        <p:spPr bwMode="auto">
          <a:xfrm>
            <a:off x="5257800" y="2130425"/>
            <a:ext cx="297180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 b="1">
                <a:latin typeface="Courier New" pitchFamily="49" charset="0"/>
              </a:rPr>
              <a:t>fs2 =</a:t>
            </a:r>
            <a:r>
              <a:rPr lang="en-US" altLang="en-US" sz="1800" b="1">
                <a:solidFill>
                  <a:srgbClr val="8E0103"/>
                </a:solidFill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"""</a:t>
            </a:r>
          </a:p>
          <a:p>
            <a:pPr eaLnBrk="1" hangingPunct="1"/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def Cant( fs ):</a:t>
            </a:r>
          </a:p>
          <a:p>
            <a:pPr eaLnBrk="1" hangingPunct="1"/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if Inf(fs,fs):</a:t>
            </a:r>
          </a:p>
          <a:p>
            <a:pPr eaLnBrk="1" hangingPunct="1"/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return 42</a:t>
            </a:r>
          </a:p>
          <a:p>
            <a:pPr eaLnBrk="1" hangingPunct="1"/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else:</a:t>
            </a:r>
          </a:p>
          <a:p>
            <a:pPr eaLnBrk="1" hangingPunct="1"/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while True:</a:t>
            </a:r>
          </a:p>
          <a:p>
            <a:pPr eaLnBrk="1" hangingPunct="1"/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   print "ha!"</a:t>
            </a:r>
          </a:p>
          <a:p>
            <a:pPr eaLnBrk="1" hangingPunct="1"/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"""</a:t>
            </a:r>
            <a:endParaRPr lang="en-US" altLang="en-US">
              <a:solidFill>
                <a:srgbClr val="009900"/>
              </a:solidFill>
            </a:endParaRPr>
          </a:p>
        </p:txBody>
      </p:sp>
      <p:sp>
        <p:nvSpPr>
          <p:cNvPr id="135174" name="Rectangle 13"/>
          <p:cNvSpPr>
            <a:spLocks noChangeArrowheads="1"/>
          </p:cNvSpPr>
          <p:nvPr/>
        </p:nvSpPr>
        <p:spPr bwMode="auto">
          <a:xfrm>
            <a:off x="4876800" y="1397000"/>
            <a:ext cx="158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Consider…</a:t>
            </a:r>
          </a:p>
        </p:txBody>
      </p:sp>
      <p:sp>
        <p:nvSpPr>
          <p:cNvPr id="135175" name="Text Box 14"/>
          <p:cNvSpPr txBox="1">
            <a:spLocks noChangeArrowheads="1"/>
          </p:cNvSpPr>
          <p:nvPr/>
        </p:nvSpPr>
        <p:spPr bwMode="auto">
          <a:xfrm>
            <a:off x="5260975" y="4699000"/>
            <a:ext cx="3063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latin typeface="Courier New" pitchFamily="49" charset="0"/>
              </a:rPr>
              <a:t>&gt;&gt;&gt; </a:t>
            </a:r>
            <a:r>
              <a:rPr lang="en-US" altLang="en-US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b="1">
                <a:latin typeface="Courier New" pitchFamily="49" charset="0"/>
              </a:rPr>
              <a:t>( fs2 )</a:t>
            </a:r>
            <a:endParaRPr lang="en-US" altLang="en-US">
              <a:solidFill>
                <a:srgbClr val="8E0103"/>
              </a:solidFill>
            </a:endParaRPr>
          </a:p>
        </p:txBody>
      </p:sp>
      <p:sp>
        <p:nvSpPr>
          <p:cNvPr id="135176" name="Text Box 15"/>
          <p:cNvSpPr txBox="1">
            <a:spLocks noChangeArrowheads="1"/>
          </p:cNvSpPr>
          <p:nvPr/>
        </p:nvSpPr>
        <p:spPr bwMode="auto">
          <a:xfrm>
            <a:off x="228600" y="13970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8E0103"/>
                </a:solidFill>
              </a:rPr>
              <a:t>We build </a:t>
            </a:r>
            <a:r>
              <a:rPr lang="en-US" altLang="en-US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>
                <a:solidFill>
                  <a:srgbClr val="8E0103"/>
                </a:solidFill>
              </a:rPr>
              <a:t>:</a:t>
            </a:r>
          </a:p>
        </p:txBody>
      </p:sp>
      <p:sp>
        <p:nvSpPr>
          <p:cNvPr id="135177" name="Rectangle 16"/>
          <p:cNvSpPr>
            <a:spLocks noChangeArrowheads="1"/>
          </p:cNvSpPr>
          <p:nvPr/>
        </p:nvSpPr>
        <p:spPr bwMode="auto">
          <a:xfrm>
            <a:off x="322263" y="2738438"/>
            <a:ext cx="3944937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b="1">
                <a:latin typeface="Courier New" pitchFamily="49" charset="0"/>
              </a:rPr>
              <a:t>( fs ):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(fs,fs):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   return</a:t>
            </a:r>
            <a:r>
              <a:rPr lang="en-US" altLang="en-US" b="1">
                <a:latin typeface="Courier New" pitchFamily="49" charset="0"/>
              </a:rPr>
              <a:t> 42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 True: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     </a:t>
            </a:r>
            <a:r>
              <a:rPr lang="en-US" altLang="en-US" b="1">
                <a:latin typeface="Courier New" pitchFamily="49" charset="0"/>
              </a:rPr>
              <a:t> print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8000"/>
                </a:solidFill>
                <a:latin typeface="Courier New" pitchFamily="49" charset="0"/>
              </a:rPr>
              <a:t>"ha!"</a:t>
            </a:r>
            <a:endParaRPr lang="en-US" altLang="en-US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35178" name="Line 17"/>
          <p:cNvSpPr>
            <a:spLocks noChangeShapeType="1"/>
          </p:cNvSpPr>
          <p:nvPr/>
        </p:nvSpPr>
        <p:spPr bwMode="auto">
          <a:xfrm>
            <a:off x="24780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9" name="Rectangle 18"/>
          <p:cNvSpPr>
            <a:spLocks noChangeArrowheads="1"/>
          </p:cNvSpPr>
          <p:nvPr/>
        </p:nvSpPr>
        <p:spPr bwMode="auto">
          <a:xfrm>
            <a:off x="14208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 string containing a Python function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620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0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36195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Thus…</a:t>
            </a:r>
          </a:p>
        </p:txBody>
      </p:sp>
      <p:sp>
        <p:nvSpPr>
          <p:cNvPr id="136196" name="Rectangle 11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 fs, inp )</a:t>
            </a:r>
          </a:p>
        </p:txBody>
      </p:sp>
      <p:sp>
        <p:nvSpPr>
          <p:cNvPr id="136197" name="Rectangle 15"/>
          <p:cNvSpPr>
            <a:spLocks noChangeArrowheads="1"/>
          </p:cNvSpPr>
          <p:nvPr/>
        </p:nvSpPr>
        <p:spPr bwMode="auto">
          <a:xfrm>
            <a:off x="3967163" y="1579563"/>
            <a:ext cx="202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can not exist…</a:t>
            </a:r>
          </a:p>
        </p:txBody>
      </p:sp>
      <p:sp>
        <p:nvSpPr>
          <p:cNvPr id="136198" name="Rectangle 16"/>
          <p:cNvSpPr>
            <a:spLocks noChangeArrowheads="1"/>
          </p:cNvSpPr>
          <p:nvPr/>
        </p:nvSpPr>
        <p:spPr bwMode="auto">
          <a:xfrm>
            <a:off x="3962400" y="2225675"/>
            <a:ext cx="2681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can not be written…</a:t>
            </a:r>
          </a:p>
        </p:txBody>
      </p:sp>
      <p:sp>
        <p:nvSpPr>
          <p:cNvPr id="136199" name="Rectangle 17"/>
          <p:cNvSpPr>
            <a:spLocks noChangeArrowheads="1"/>
          </p:cNvSpPr>
          <p:nvPr/>
        </p:nvSpPr>
        <p:spPr bwMode="auto">
          <a:xfrm>
            <a:off x="3979863" y="2873375"/>
            <a:ext cx="337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can not be programmed…</a:t>
            </a:r>
          </a:p>
        </p:txBody>
      </p:sp>
      <p:sp>
        <p:nvSpPr>
          <p:cNvPr id="136200" name="AutoShape 18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6201" name="Rectangle 19"/>
          <p:cNvSpPr>
            <a:spLocks noChangeArrowheads="1"/>
          </p:cNvSpPr>
          <p:nvPr/>
        </p:nvSpPr>
        <p:spPr bwMode="auto">
          <a:xfrm>
            <a:off x="1125538" y="4175125"/>
            <a:ext cx="6958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8E0103"/>
                </a:solidFill>
              </a:rPr>
              <a:t>Infinite-loop checking can not be done by computer.</a:t>
            </a:r>
          </a:p>
        </p:txBody>
      </p:sp>
      <p:sp>
        <p:nvSpPr>
          <p:cNvPr id="136202" name="Rectangle 20"/>
          <p:cNvSpPr>
            <a:spLocks noChangeArrowheads="1"/>
          </p:cNvSpPr>
          <p:nvPr/>
        </p:nvSpPr>
        <p:spPr bwMode="auto">
          <a:xfrm>
            <a:off x="2025650" y="4838700"/>
            <a:ext cx="5157788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8E0103"/>
                </a:solidFill>
              </a:rPr>
              <a:t>The "Halting problem" is uncomputable.</a:t>
            </a:r>
          </a:p>
        </p:txBody>
      </p:sp>
      <p:sp>
        <p:nvSpPr>
          <p:cNvPr id="136203" name="Rectangle 21"/>
          <p:cNvSpPr>
            <a:spLocks noChangeArrowheads="1"/>
          </p:cNvSpPr>
          <p:nvPr/>
        </p:nvSpPr>
        <p:spPr bwMode="auto">
          <a:xfrm>
            <a:off x="5248275" y="6142038"/>
            <a:ext cx="3552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8000"/>
                </a:solidFill>
              </a:rPr>
              <a:t>can it be done biologically?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8" name="Group 2"/>
          <p:cNvGrpSpPr>
            <a:grpSpLocks/>
          </p:cNvGrpSpPr>
          <p:nvPr/>
        </p:nvGrpSpPr>
        <p:grpSpPr bwMode="auto">
          <a:xfrm>
            <a:off x="1849438" y="1192213"/>
            <a:ext cx="6918325" cy="180975"/>
            <a:chOff x="295" y="1311"/>
            <a:chExt cx="5177" cy="114"/>
          </a:xfrm>
        </p:grpSpPr>
        <p:sp>
          <p:nvSpPr>
            <p:cNvPr id="13722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722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37219" name="Text Box 5"/>
          <p:cNvSpPr txBox="1">
            <a:spLocks noChangeArrowheads="1"/>
          </p:cNvSpPr>
          <p:nvPr/>
        </p:nvSpPr>
        <p:spPr bwMode="auto">
          <a:xfrm>
            <a:off x="3611563" y="277813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Turing's proof</a:t>
            </a:r>
          </a:p>
        </p:txBody>
      </p:sp>
      <p:sp>
        <p:nvSpPr>
          <p:cNvPr id="137220" name="Rectangle 13"/>
          <p:cNvSpPr>
            <a:spLocks noChangeArrowheads="1"/>
          </p:cNvSpPr>
          <p:nvPr/>
        </p:nvSpPr>
        <p:spPr bwMode="auto">
          <a:xfrm>
            <a:off x="7150100" y="842963"/>
            <a:ext cx="1592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008000"/>
                </a:solidFill>
              </a:rPr>
              <a:t>Alonzo Church, too</a:t>
            </a:r>
          </a:p>
        </p:txBody>
      </p:sp>
      <p:pic>
        <p:nvPicPr>
          <p:cNvPr id="137221" name="Picture 14" descr="turi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152400"/>
            <a:ext cx="1246187" cy="179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22" name="Picture 15" descr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36" t="3459" r="5171"/>
          <a:stretch>
            <a:fillRect/>
          </a:stretch>
        </p:blipFill>
        <p:spPr bwMode="auto">
          <a:xfrm>
            <a:off x="657225" y="2132013"/>
            <a:ext cx="7400925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3" name="Rectangle 16"/>
          <p:cNvSpPr>
            <a:spLocks noChangeArrowheads="1"/>
          </p:cNvSpPr>
          <p:nvPr/>
        </p:nvSpPr>
        <p:spPr bwMode="auto">
          <a:xfrm>
            <a:off x="7580313" y="6419850"/>
            <a:ext cx="1365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008000"/>
                </a:solidFill>
              </a:rPr>
              <a:t>+ 36 more pages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6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67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9268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0577" y="2287734"/>
            <a:ext cx="6392822" cy="37001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  <a:endParaRPr lang="en-US" altLang="en-US" sz="7200" dirty="0">
              <a:solidFill>
                <a:srgbClr val="000AF9"/>
              </a:solidFill>
              <a:latin typeface="Cambria" pitchFamily="18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9505497">
            <a:off x="7643520" y="389525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9" name="Rectangle 30"/>
          <p:cNvSpPr>
            <a:spLocks noChangeArrowheads="1"/>
          </p:cNvSpPr>
          <p:nvPr/>
        </p:nvSpPr>
        <p:spPr bwMode="auto">
          <a:xfrm>
            <a:off x="221253" y="3844112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40" name="Down Arrow 39"/>
          <p:cNvSpPr/>
          <p:nvPr/>
        </p:nvSpPr>
        <p:spPr bwMode="auto">
          <a:xfrm rot="20104069">
            <a:off x="1825272" y="4694187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41" name="Rounded Rectangle 1"/>
          <p:cNvSpPr>
            <a:spLocks noChangeArrowheads="1"/>
          </p:cNvSpPr>
          <p:nvPr/>
        </p:nvSpPr>
        <p:spPr bwMode="auto">
          <a:xfrm>
            <a:off x="4495800" y="5855343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2" name="Text Box 6"/>
          <p:cNvSpPr txBox="1">
            <a:spLocks noChangeArrowheads="1"/>
          </p:cNvSpPr>
          <p:nvPr/>
        </p:nvSpPr>
        <p:spPr bwMode="auto">
          <a:xfrm>
            <a:off x="533400" y="5934365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43" name="Rectangle 21"/>
          <p:cNvSpPr>
            <a:spLocks noChangeArrowheads="1"/>
          </p:cNvSpPr>
          <p:nvPr/>
        </p:nvSpPr>
        <p:spPr bwMode="auto">
          <a:xfrm>
            <a:off x="4191000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44" name="Rectangle 22"/>
          <p:cNvSpPr>
            <a:spLocks noChangeArrowheads="1"/>
          </p:cNvSpPr>
          <p:nvPr/>
        </p:nvSpPr>
        <p:spPr bwMode="auto">
          <a:xfrm>
            <a:off x="5593644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45" name="Rectangle 23"/>
          <p:cNvSpPr>
            <a:spLocks noChangeArrowheads="1"/>
          </p:cNvSpPr>
          <p:nvPr/>
        </p:nvSpPr>
        <p:spPr bwMode="auto">
          <a:xfrm>
            <a:off x="7219245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46" name="Rectangle 24"/>
          <p:cNvSpPr>
            <a:spLocks noChangeArrowheads="1"/>
          </p:cNvSpPr>
          <p:nvPr/>
        </p:nvSpPr>
        <p:spPr bwMode="auto">
          <a:xfrm>
            <a:off x="41910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47" name="Rectangle 25"/>
          <p:cNvSpPr>
            <a:spLocks noChangeArrowheads="1"/>
          </p:cNvSpPr>
          <p:nvPr/>
        </p:nvSpPr>
        <p:spPr bwMode="auto">
          <a:xfrm>
            <a:off x="4814455" y="57912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itchFamily="18" charset="0"/>
              </a:rPr>
              <a:t>/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48" name="Rectangle 26"/>
          <p:cNvSpPr>
            <a:spLocks noChangeArrowheads="1"/>
          </p:cNvSpPr>
          <p:nvPr/>
        </p:nvSpPr>
        <p:spPr bwMode="auto">
          <a:xfrm>
            <a:off x="65532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itchFamily="18" charset="0"/>
              </a:rPr>
              <a:t>;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49" name="Rectangle 27"/>
          <p:cNvSpPr>
            <a:spLocks noChangeArrowheads="1"/>
          </p:cNvSpPr>
          <p:nvPr/>
        </p:nvSpPr>
        <p:spPr bwMode="auto">
          <a:xfrm>
            <a:off x="5867400" y="5832765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0" name="Rectangle 28"/>
          <p:cNvSpPr>
            <a:spLocks noChangeArrowheads="1"/>
          </p:cNvSpPr>
          <p:nvPr/>
        </p:nvSpPr>
        <p:spPr bwMode="auto">
          <a:xfrm>
            <a:off x="72390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594765" y="1748135"/>
            <a:ext cx="2322689" cy="461665"/>
          </a:xfrm>
          <a:prstGeom prst="rect">
            <a:avLst/>
          </a:prstGeom>
          <a:solidFill>
            <a:srgbClr val="CC33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Rejected Input.</a:t>
            </a:r>
            <a:endParaRPr lang="en-US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9297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0291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292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140293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1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4134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34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41315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Beyond computation</a:t>
            </a:r>
          </a:p>
        </p:txBody>
      </p:sp>
      <p:sp>
        <p:nvSpPr>
          <p:cNvPr id="141316" name="Text Box 6"/>
          <p:cNvSpPr txBox="1">
            <a:spLocks noChangeArrowheads="1"/>
          </p:cNvSpPr>
          <p:nvPr/>
        </p:nvSpPr>
        <p:spPr bwMode="auto">
          <a:xfrm>
            <a:off x="401638" y="1490663"/>
            <a:ext cx="43195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6E1196"/>
                </a:solidFill>
              </a:rPr>
              <a:t>"All"</a:t>
            </a:r>
            <a:r>
              <a:rPr lang="en-US" altLang="en-US">
                <a:solidFill>
                  <a:srgbClr val="8E0103"/>
                </a:solidFill>
              </a:rPr>
              <a:t> </a:t>
            </a:r>
            <a:r>
              <a:rPr lang="en-US" altLang="en-US"/>
              <a:t>problems are impossible to solve by computer program.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41317" name="Rectangle 7"/>
          <p:cNvSpPr>
            <a:spLocks noChangeArrowheads="1"/>
          </p:cNvSpPr>
          <p:nvPr/>
        </p:nvSpPr>
        <p:spPr bwMode="auto">
          <a:xfrm>
            <a:off x="14478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(uncountably many)</a:t>
            </a:r>
          </a:p>
        </p:txBody>
      </p:sp>
      <p:sp>
        <p:nvSpPr>
          <p:cNvPr id="141318" name="Text Box 8"/>
          <p:cNvSpPr txBox="1">
            <a:spLocks noChangeArrowheads="1"/>
          </p:cNvSpPr>
          <p:nvPr/>
        </p:nvSpPr>
        <p:spPr bwMode="auto">
          <a:xfrm>
            <a:off x="5348288" y="1492250"/>
            <a:ext cx="3414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But </a:t>
            </a:r>
            <a:r>
              <a:rPr lang="en-US" altLang="en-US">
                <a:solidFill>
                  <a:srgbClr val="6E1196"/>
                </a:solidFill>
              </a:rPr>
              <a:t>"a few"</a:t>
            </a:r>
            <a:r>
              <a:rPr lang="en-US" altLang="en-US"/>
              <a:t> are solvable by computer program.</a:t>
            </a:r>
          </a:p>
        </p:txBody>
      </p:sp>
      <p:sp>
        <p:nvSpPr>
          <p:cNvPr id="141319" name="Rectangle 9"/>
          <p:cNvSpPr>
            <a:spLocks noChangeArrowheads="1"/>
          </p:cNvSpPr>
          <p:nvPr/>
        </p:nvSpPr>
        <p:spPr bwMode="auto">
          <a:xfrm>
            <a:off x="59436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(countably many)</a:t>
            </a:r>
          </a:p>
        </p:txBody>
      </p:sp>
      <p:sp>
        <p:nvSpPr>
          <p:cNvPr id="141320" name="Oval 10"/>
          <p:cNvSpPr>
            <a:spLocks noChangeArrowheads="1"/>
          </p:cNvSpPr>
          <p:nvPr/>
        </p:nvSpPr>
        <p:spPr bwMode="auto">
          <a:xfrm>
            <a:off x="1006475" y="2947988"/>
            <a:ext cx="7305675" cy="3178175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1321" name="Rectangle 11"/>
          <p:cNvSpPr>
            <a:spLocks noChangeArrowheads="1"/>
          </p:cNvSpPr>
          <p:nvPr/>
        </p:nvSpPr>
        <p:spPr bwMode="auto">
          <a:xfrm>
            <a:off x="2927350" y="3084513"/>
            <a:ext cx="3429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>
                <a:solidFill>
                  <a:srgbClr val="000AF9"/>
                </a:solidFill>
                <a:latin typeface="Comic Sans MS" pitchFamily="66" charset="0"/>
              </a:rPr>
              <a:t>Well-defined computational problems</a:t>
            </a:r>
          </a:p>
        </p:txBody>
      </p:sp>
      <p:sp>
        <p:nvSpPr>
          <p:cNvPr id="141322" name="Rectangle 12"/>
          <p:cNvSpPr>
            <a:spLocks noChangeArrowheads="1"/>
          </p:cNvSpPr>
          <p:nvPr/>
        </p:nvSpPr>
        <p:spPr bwMode="auto">
          <a:xfrm>
            <a:off x="5367338" y="3641725"/>
            <a:ext cx="1082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Programs</a:t>
            </a:r>
          </a:p>
        </p:txBody>
      </p:sp>
      <p:sp>
        <p:nvSpPr>
          <p:cNvPr id="141323" name="Oval 13"/>
          <p:cNvSpPr>
            <a:spLocks noChangeArrowheads="1"/>
          </p:cNvSpPr>
          <p:nvPr/>
        </p:nvSpPr>
        <p:spPr bwMode="auto">
          <a:xfrm>
            <a:off x="4124325" y="3627438"/>
            <a:ext cx="3419475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1324" name="Rectangle 14"/>
          <p:cNvSpPr>
            <a:spLocks noChangeArrowheads="1"/>
          </p:cNvSpPr>
          <p:nvPr/>
        </p:nvSpPr>
        <p:spPr bwMode="auto">
          <a:xfrm>
            <a:off x="7710488" y="58070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in!</a:t>
            </a:r>
          </a:p>
        </p:txBody>
      </p:sp>
      <p:grpSp>
        <p:nvGrpSpPr>
          <p:cNvPr id="141325" name="Group 15"/>
          <p:cNvGrpSpPr>
            <a:grpSpLocks/>
          </p:cNvGrpSpPr>
          <p:nvPr/>
        </p:nvGrpSpPr>
        <p:grpSpPr bwMode="auto">
          <a:xfrm>
            <a:off x="8680450" y="6313488"/>
            <a:ext cx="336550" cy="442912"/>
            <a:chOff x="2928" y="1051"/>
            <a:chExt cx="840" cy="957"/>
          </a:xfrm>
        </p:grpSpPr>
        <p:sp>
          <p:nvSpPr>
            <p:cNvPr id="141327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328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329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330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331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332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333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334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335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1336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337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338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339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1326" name="Line 29"/>
          <p:cNvSpPr>
            <a:spLocks noChangeShapeType="1"/>
          </p:cNvSpPr>
          <p:nvPr/>
        </p:nvSpPr>
        <p:spPr bwMode="auto">
          <a:xfrm flipH="1" flipV="1">
            <a:off x="7404100" y="5149850"/>
            <a:ext cx="727075" cy="712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3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4235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235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42339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Beyond computation</a:t>
            </a:r>
          </a:p>
        </p:txBody>
      </p:sp>
      <p:sp>
        <p:nvSpPr>
          <p:cNvPr id="142340" name="Text Box 6"/>
          <p:cNvSpPr txBox="1">
            <a:spLocks noChangeArrowheads="1"/>
          </p:cNvSpPr>
          <p:nvPr/>
        </p:nvSpPr>
        <p:spPr bwMode="auto">
          <a:xfrm>
            <a:off x="401638" y="1490663"/>
            <a:ext cx="43195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6E1196"/>
                </a:solidFill>
              </a:rPr>
              <a:t>"All"</a:t>
            </a:r>
            <a:r>
              <a:rPr lang="en-US" altLang="en-US">
                <a:solidFill>
                  <a:srgbClr val="8E0103"/>
                </a:solidFill>
              </a:rPr>
              <a:t> </a:t>
            </a:r>
            <a:r>
              <a:rPr lang="en-US" altLang="en-US"/>
              <a:t>problems are impossible to solve by computer program.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42341" name="Rectangle 7"/>
          <p:cNvSpPr>
            <a:spLocks noChangeArrowheads="1"/>
          </p:cNvSpPr>
          <p:nvPr/>
        </p:nvSpPr>
        <p:spPr bwMode="auto">
          <a:xfrm>
            <a:off x="14478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(uncountably many)</a:t>
            </a:r>
          </a:p>
        </p:txBody>
      </p:sp>
      <p:sp>
        <p:nvSpPr>
          <p:cNvPr id="142342" name="Text Box 8"/>
          <p:cNvSpPr txBox="1">
            <a:spLocks noChangeArrowheads="1"/>
          </p:cNvSpPr>
          <p:nvPr/>
        </p:nvSpPr>
        <p:spPr bwMode="auto">
          <a:xfrm>
            <a:off x="5348288" y="1492250"/>
            <a:ext cx="3414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But </a:t>
            </a:r>
            <a:r>
              <a:rPr lang="en-US" altLang="en-US">
                <a:solidFill>
                  <a:srgbClr val="6E1196"/>
                </a:solidFill>
              </a:rPr>
              <a:t>"a few"</a:t>
            </a:r>
            <a:r>
              <a:rPr lang="en-US" altLang="en-US"/>
              <a:t> are solvable by computer program.</a:t>
            </a:r>
          </a:p>
        </p:txBody>
      </p:sp>
      <p:sp>
        <p:nvSpPr>
          <p:cNvPr id="142343" name="Rectangle 9"/>
          <p:cNvSpPr>
            <a:spLocks noChangeArrowheads="1"/>
          </p:cNvSpPr>
          <p:nvPr/>
        </p:nvSpPr>
        <p:spPr bwMode="auto">
          <a:xfrm>
            <a:off x="59436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(countably many)</a:t>
            </a:r>
          </a:p>
        </p:txBody>
      </p:sp>
      <p:sp>
        <p:nvSpPr>
          <p:cNvPr id="142344" name="Rectangle 10"/>
          <p:cNvSpPr>
            <a:spLocks noChangeArrowheads="1"/>
          </p:cNvSpPr>
          <p:nvPr/>
        </p:nvSpPr>
        <p:spPr bwMode="auto">
          <a:xfrm>
            <a:off x="160338" y="6296025"/>
            <a:ext cx="460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This may seem </a:t>
            </a:r>
            <a:r>
              <a:rPr lang="en-US" altLang="en-US" i="1">
                <a:solidFill>
                  <a:srgbClr val="8E0103"/>
                </a:solidFill>
              </a:rPr>
              <a:t>indescribably</a:t>
            </a:r>
            <a:r>
              <a:rPr lang="en-US" altLang="en-US" i="1"/>
              <a:t> </a:t>
            </a:r>
            <a:r>
              <a:rPr lang="en-US" altLang="en-US"/>
              <a:t>odd...</a:t>
            </a:r>
            <a:r>
              <a:rPr lang="en-US" altLang="en-US" i="1"/>
              <a:t> </a:t>
            </a:r>
            <a:endParaRPr lang="en-US" altLang="en-US"/>
          </a:p>
        </p:txBody>
      </p:sp>
      <p:sp>
        <p:nvSpPr>
          <p:cNvPr id="142345" name="Oval 11"/>
          <p:cNvSpPr>
            <a:spLocks noChangeArrowheads="1"/>
          </p:cNvSpPr>
          <p:nvPr/>
        </p:nvSpPr>
        <p:spPr bwMode="auto">
          <a:xfrm>
            <a:off x="1006475" y="2947988"/>
            <a:ext cx="7305675" cy="3178175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2346" name="Rectangle 12"/>
          <p:cNvSpPr>
            <a:spLocks noChangeArrowheads="1"/>
          </p:cNvSpPr>
          <p:nvPr/>
        </p:nvSpPr>
        <p:spPr bwMode="auto">
          <a:xfrm>
            <a:off x="2927350" y="3084513"/>
            <a:ext cx="3429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>
                <a:solidFill>
                  <a:srgbClr val="000AF9"/>
                </a:solidFill>
                <a:latin typeface="Comic Sans MS" pitchFamily="66" charset="0"/>
              </a:rPr>
              <a:t>Well-defined computational problems</a:t>
            </a:r>
          </a:p>
        </p:txBody>
      </p:sp>
      <p:sp>
        <p:nvSpPr>
          <p:cNvPr id="142347" name="Rectangle 13"/>
          <p:cNvSpPr>
            <a:spLocks noChangeArrowheads="1"/>
          </p:cNvSpPr>
          <p:nvPr/>
        </p:nvSpPr>
        <p:spPr bwMode="auto">
          <a:xfrm>
            <a:off x="5410200" y="3665538"/>
            <a:ext cx="1082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Programs</a:t>
            </a:r>
          </a:p>
        </p:txBody>
      </p:sp>
      <p:sp>
        <p:nvSpPr>
          <p:cNvPr id="142348" name="Oval 14"/>
          <p:cNvSpPr>
            <a:spLocks noChangeArrowheads="1"/>
          </p:cNvSpPr>
          <p:nvPr/>
        </p:nvSpPr>
        <p:spPr bwMode="auto">
          <a:xfrm>
            <a:off x="4124325" y="3627438"/>
            <a:ext cx="3419475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2349" name="Oval 15"/>
          <p:cNvSpPr>
            <a:spLocks noChangeArrowheads="1"/>
          </p:cNvSpPr>
          <p:nvPr/>
        </p:nvSpPr>
        <p:spPr bwMode="auto">
          <a:xfrm>
            <a:off x="2438400" y="3656013"/>
            <a:ext cx="3535363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2350" name="Rectangle 16"/>
          <p:cNvSpPr>
            <a:spLocks noChangeArrowheads="1"/>
          </p:cNvSpPr>
          <p:nvPr/>
        </p:nvSpPr>
        <p:spPr bwMode="auto">
          <a:xfrm>
            <a:off x="2474913" y="4348163"/>
            <a:ext cx="12065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8E0103"/>
                </a:solidFill>
                <a:latin typeface="Comic Sans MS" pitchFamily="66" charset="0"/>
              </a:rPr>
              <a:t>Describable</a:t>
            </a:r>
            <a:r>
              <a:rPr lang="en-US" altLang="en-US" sz="1200">
                <a:solidFill>
                  <a:srgbClr val="8E0103"/>
                </a:solidFill>
                <a:latin typeface="Comic Sans MS" pitchFamily="66" charset="0"/>
              </a:rPr>
              <a:t> computational problems!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5"/>
          <p:cNvSpPr txBox="1">
            <a:spLocks noChangeArrowheads="1"/>
          </p:cNvSpPr>
          <p:nvPr/>
        </p:nvSpPr>
        <p:spPr bwMode="auto">
          <a:xfrm>
            <a:off x="322263" y="2311400"/>
            <a:ext cx="84851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/>
              <a:t>All exam questions will be at most NP-complete.</a:t>
            </a:r>
          </a:p>
        </p:txBody>
      </p:sp>
      <p:pic>
        <p:nvPicPr>
          <p:cNvPr id="143363" name="Picture 7" descr="turi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9338" y="3119438"/>
            <a:ext cx="1246187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9"/>
          <p:cNvSpPr>
            <a:spLocks noChangeArrowheads="1"/>
          </p:cNvSpPr>
          <p:nvPr/>
        </p:nvSpPr>
        <p:spPr bwMode="auto">
          <a:xfrm>
            <a:off x="2994025" y="3094038"/>
            <a:ext cx="3038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008000"/>
                </a:solidFill>
              </a:rPr>
              <a:t>(This is an advantage of paper coding!!)</a:t>
            </a:r>
          </a:p>
        </p:txBody>
      </p:sp>
      <p:sp>
        <p:nvSpPr>
          <p:cNvPr id="143365" name="Rectangle 11"/>
          <p:cNvSpPr>
            <a:spLocks noChangeArrowheads="1"/>
          </p:cNvSpPr>
          <p:nvPr/>
        </p:nvSpPr>
        <p:spPr bwMode="auto">
          <a:xfrm>
            <a:off x="7326313" y="4919663"/>
            <a:ext cx="1374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008000"/>
                </a:solidFill>
              </a:rPr>
              <a:t>Tell me about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4439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9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44387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Thus…</a:t>
            </a:r>
          </a:p>
        </p:txBody>
      </p:sp>
      <p:sp>
        <p:nvSpPr>
          <p:cNvPr id="144388" name="Rectangle 6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 fs, inp )</a:t>
            </a:r>
          </a:p>
        </p:txBody>
      </p:sp>
      <p:sp>
        <p:nvSpPr>
          <p:cNvPr id="144389" name="Rectangle 7"/>
          <p:cNvSpPr>
            <a:spLocks noChangeArrowheads="1"/>
          </p:cNvSpPr>
          <p:nvPr/>
        </p:nvSpPr>
        <p:spPr bwMode="auto">
          <a:xfrm>
            <a:off x="3967163" y="1579563"/>
            <a:ext cx="202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can not exist…</a:t>
            </a:r>
          </a:p>
        </p:txBody>
      </p:sp>
      <p:sp>
        <p:nvSpPr>
          <p:cNvPr id="144390" name="Rectangle 8"/>
          <p:cNvSpPr>
            <a:spLocks noChangeArrowheads="1"/>
          </p:cNvSpPr>
          <p:nvPr/>
        </p:nvSpPr>
        <p:spPr bwMode="auto">
          <a:xfrm>
            <a:off x="3962400" y="2225675"/>
            <a:ext cx="2681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can not be written…</a:t>
            </a:r>
          </a:p>
        </p:txBody>
      </p:sp>
      <p:sp>
        <p:nvSpPr>
          <p:cNvPr id="144391" name="Rectangle 9"/>
          <p:cNvSpPr>
            <a:spLocks noChangeArrowheads="1"/>
          </p:cNvSpPr>
          <p:nvPr/>
        </p:nvSpPr>
        <p:spPr bwMode="auto">
          <a:xfrm>
            <a:off x="3979863" y="2873375"/>
            <a:ext cx="337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can not be programmed…</a:t>
            </a:r>
          </a:p>
        </p:txBody>
      </p:sp>
      <p:sp>
        <p:nvSpPr>
          <p:cNvPr id="144392" name="AutoShape 10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4393" name="Rectangle 11"/>
          <p:cNvSpPr>
            <a:spLocks noChangeArrowheads="1"/>
          </p:cNvSpPr>
          <p:nvPr/>
        </p:nvSpPr>
        <p:spPr bwMode="auto">
          <a:xfrm>
            <a:off x="1312863" y="4175125"/>
            <a:ext cx="6583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8E0103"/>
                </a:solidFill>
              </a:rPr>
              <a:t>Infinite-loop checking can not be done by computer.</a:t>
            </a:r>
          </a:p>
        </p:txBody>
      </p:sp>
      <p:sp>
        <p:nvSpPr>
          <p:cNvPr id="144394" name="Rectangle 12"/>
          <p:cNvSpPr>
            <a:spLocks noChangeArrowheads="1"/>
          </p:cNvSpPr>
          <p:nvPr/>
        </p:nvSpPr>
        <p:spPr bwMode="auto">
          <a:xfrm>
            <a:off x="2030413" y="4838700"/>
            <a:ext cx="5148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8E0103"/>
                </a:solidFill>
              </a:rPr>
              <a:t>The "Halting problem" is uncomputable.</a:t>
            </a:r>
          </a:p>
        </p:txBody>
      </p:sp>
      <p:sp>
        <p:nvSpPr>
          <p:cNvPr id="144395" name="Rectangle 13"/>
          <p:cNvSpPr>
            <a:spLocks noChangeArrowheads="1"/>
          </p:cNvSpPr>
          <p:nvPr/>
        </p:nvSpPr>
        <p:spPr bwMode="auto">
          <a:xfrm>
            <a:off x="5248275" y="6142038"/>
            <a:ext cx="3552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8000"/>
                </a:solidFill>
              </a:rPr>
              <a:t>can it be done biologically?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ext Box 4"/>
          <p:cNvSpPr txBox="1">
            <a:spLocks noChangeArrowheads="1"/>
          </p:cNvSpPr>
          <p:nvPr/>
        </p:nvSpPr>
        <p:spPr bwMode="auto">
          <a:xfrm>
            <a:off x="1809750" y="319088"/>
            <a:ext cx="58674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More computation?</a:t>
            </a:r>
          </a:p>
        </p:txBody>
      </p:sp>
      <p:sp>
        <p:nvSpPr>
          <p:cNvPr id="145411" name="Text Box 5"/>
          <p:cNvSpPr txBox="1">
            <a:spLocks noChangeArrowheads="1"/>
          </p:cNvSpPr>
          <p:nvPr/>
        </p:nvSpPr>
        <p:spPr bwMode="auto">
          <a:xfrm>
            <a:off x="5799138" y="1031875"/>
            <a:ext cx="2895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400"/>
              <a:t>well beyond the CS department…</a:t>
            </a:r>
          </a:p>
        </p:txBody>
      </p:sp>
      <p:sp>
        <p:nvSpPr>
          <p:cNvPr id="145412" name="Text Box 6"/>
          <p:cNvSpPr txBox="1">
            <a:spLocks noChangeArrowheads="1"/>
          </p:cNvSpPr>
          <p:nvPr/>
        </p:nvSpPr>
        <p:spPr bwMode="auto">
          <a:xfrm>
            <a:off x="461963" y="1524000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300FF"/>
                </a:solidFill>
              </a:rPr>
              <a:t>E85 </a:t>
            </a:r>
            <a:r>
              <a:rPr lang="en-US" altLang="en-US"/>
              <a:t>~ digital electronics    </a:t>
            </a:r>
            <a:r>
              <a:rPr lang="en-US" altLang="en-US" sz="1800">
                <a:solidFill>
                  <a:schemeClr val="bg2"/>
                </a:solidFill>
              </a:rPr>
              <a:t>(probably E4 next term, however)</a:t>
            </a:r>
            <a:endParaRPr lang="en-US" altLang="en-US" sz="1800"/>
          </a:p>
        </p:txBody>
      </p:sp>
      <p:sp>
        <p:nvSpPr>
          <p:cNvPr id="145413" name="Text Box 9"/>
          <p:cNvSpPr txBox="1">
            <a:spLocks noChangeArrowheads="1"/>
          </p:cNvSpPr>
          <p:nvPr/>
        </p:nvSpPr>
        <p:spPr bwMode="auto">
          <a:xfrm>
            <a:off x="465138" y="2024063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300FF"/>
                </a:solidFill>
              </a:rPr>
              <a:t>E155 </a:t>
            </a:r>
            <a:r>
              <a:rPr lang="en-US" altLang="en-US"/>
              <a:t>~ microp's</a:t>
            </a:r>
            <a:endParaRPr lang="en-US" altLang="en-US" sz="1800"/>
          </a:p>
        </p:txBody>
      </p:sp>
      <p:sp>
        <p:nvSpPr>
          <p:cNvPr id="145414" name="Text Box 10"/>
          <p:cNvSpPr txBox="1">
            <a:spLocks noChangeArrowheads="1"/>
          </p:cNvSpPr>
          <p:nvPr/>
        </p:nvSpPr>
        <p:spPr bwMode="auto">
          <a:xfrm>
            <a:off x="465138" y="2862263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300FF"/>
                </a:solidFill>
              </a:rPr>
              <a:t>Math 55 </a:t>
            </a:r>
            <a:r>
              <a:rPr lang="en-US" altLang="en-US"/>
              <a:t>~ discrete mathematics</a:t>
            </a:r>
            <a:endParaRPr lang="en-US" altLang="en-US" sz="1800"/>
          </a:p>
        </p:txBody>
      </p:sp>
      <p:sp>
        <p:nvSpPr>
          <p:cNvPr id="145415" name="Text Box 11"/>
          <p:cNvSpPr txBox="1">
            <a:spLocks noChangeArrowheads="1"/>
          </p:cNvSpPr>
          <p:nvPr/>
        </p:nvSpPr>
        <p:spPr bwMode="auto">
          <a:xfrm>
            <a:off x="457200" y="3768725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300FF"/>
                </a:solidFill>
              </a:rPr>
              <a:t>Physics 170 </a:t>
            </a:r>
            <a:r>
              <a:rPr lang="en-US" altLang="en-US"/>
              <a:t>~ computational physics</a:t>
            </a:r>
            <a:r>
              <a:rPr lang="en-US" altLang="en-US">
                <a:solidFill>
                  <a:srgbClr val="0300FF"/>
                </a:solidFill>
              </a:rPr>
              <a:t>    </a:t>
            </a:r>
            <a:r>
              <a:rPr lang="en-US" altLang="en-US" sz="1800">
                <a:solidFill>
                  <a:schemeClr val="bg2"/>
                </a:solidFill>
              </a:rPr>
              <a:t>(Phys 52 first)</a:t>
            </a:r>
          </a:p>
        </p:txBody>
      </p:sp>
      <p:sp>
        <p:nvSpPr>
          <p:cNvPr id="145416" name="Text Box 12"/>
          <p:cNvSpPr txBox="1">
            <a:spLocks noChangeArrowheads="1"/>
          </p:cNvSpPr>
          <p:nvPr/>
        </p:nvSpPr>
        <p:spPr bwMode="auto">
          <a:xfrm>
            <a:off x="465138" y="4622800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300FF"/>
                </a:solidFill>
              </a:rPr>
              <a:t>Music 88 </a:t>
            </a:r>
            <a:r>
              <a:rPr lang="en-US" altLang="en-US"/>
              <a:t>~ computer music</a:t>
            </a:r>
            <a:r>
              <a:rPr lang="en-US" altLang="en-US">
                <a:solidFill>
                  <a:srgbClr val="0300FF"/>
                </a:solidFill>
              </a:rPr>
              <a:t>       </a:t>
            </a:r>
            <a:r>
              <a:rPr lang="en-US" altLang="en-US" sz="1800">
                <a:solidFill>
                  <a:schemeClr val="bg2"/>
                </a:solidFill>
              </a:rPr>
              <a:t>(HSA course)</a:t>
            </a:r>
          </a:p>
        </p:txBody>
      </p:sp>
      <p:sp>
        <p:nvSpPr>
          <p:cNvPr id="145417" name="Text Box 13"/>
          <p:cNvSpPr txBox="1">
            <a:spLocks noChangeArrowheads="1"/>
          </p:cNvSpPr>
          <p:nvPr/>
        </p:nvSpPr>
        <p:spPr bwMode="auto">
          <a:xfrm>
            <a:off x="457200" y="5468938"/>
            <a:ext cx="7999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300FF"/>
                </a:solidFill>
              </a:rPr>
              <a:t>CS 124a </a:t>
            </a:r>
            <a:r>
              <a:rPr lang="en-US" altLang="en-US"/>
              <a:t>~ user interfaces               </a:t>
            </a:r>
            <a:r>
              <a:rPr lang="en-US" altLang="en-US" sz="1800">
                <a:solidFill>
                  <a:schemeClr val="bg2"/>
                </a:solidFill>
              </a:rPr>
              <a:t>(any-major course)</a:t>
            </a:r>
          </a:p>
        </p:txBody>
      </p:sp>
      <p:sp>
        <p:nvSpPr>
          <p:cNvPr id="145418" name="Text Box 14"/>
          <p:cNvSpPr txBox="1">
            <a:spLocks noChangeArrowheads="1"/>
          </p:cNvSpPr>
          <p:nvPr/>
        </p:nvSpPr>
        <p:spPr bwMode="auto">
          <a:xfrm>
            <a:off x="457200" y="6002338"/>
            <a:ext cx="7999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300FF"/>
                </a:solidFill>
              </a:rPr>
              <a:t>CS 60 </a:t>
            </a:r>
            <a:r>
              <a:rPr lang="en-US" altLang="en-US"/>
              <a:t>~ principles of CS</a:t>
            </a:r>
            <a:r>
              <a:rPr lang="en-US" altLang="en-US">
                <a:solidFill>
                  <a:srgbClr val="0300FF"/>
                </a:solidFill>
              </a:rPr>
              <a:t>       </a:t>
            </a:r>
            <a:r>
              <a:rPr lang="en-US" altLang="en-US" sz="1800">
                <a:solidFill>
                  <a:schemeClr val="bg2"/>
                </a:solidFill>
              </a:rPr>
              <a:t>(a major course, nonmajors welcome)</a:t>
            </a:r>
          </a:p>
        </p:txBody>
      </p:sp>
      <p:sp>
        <p:nvSpPr>
          <p:cNvPr id="145419" name="Line 15"/>
          <p:cNvSpPr>
            <a:spLocks noChangeShapeType="1"/>
          </p:cNvSpPr>
          <p:nvPr/>
        </p:nvSpPr>
        <p:spPr bwMode="auto">
          <a:xfrm>
            <a:off x="919163" y="2649538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20" name="Line 16"/>
          <p:cNvSpPr>
            <a:spLocks noChangeShapeType="1"/>
          </p:cNvSpPr>
          <p:nvPr/>
        </p:nvSpPr>
        <p:spPr bwMode="auto">
          <a:xfrm>
            <a:off x="919163" y="3548063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21" name="Line 17"/>
          <p:cNvSpPr>
            <a:spLocks noChangeShapeType="1"/>
          </p:cNvSpPr>
          <p:nvPr/>
        </p:nvSpPr>
        <p:spPr bwMode="auto">
          <a:xfrm>
            <a:off x="919163" y="4438650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22" name="Line 18"/>
          <p:cNvSpPr>
            <a:spLocks noChangeShapeType="1"/>
          </p:cNvSpPr>
          <p:nvPr/>
        </p:nvSpPr>
        <p:spPr bwMode="auto">
          <a:xfrm>
            <a:off x="919163" y="5286375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Group 4"/>
          <p:cNvGrpSpPr>
            <a:grpSpLocks/>
          </p:cNvGrpSpPr>
          <p:nvPr/>
        </p:nvGrpSpPr>
        <p:grpSpPr bwMode="auto">
          <a:xfrm>
            <a:off x="533400" y="1219200"/>
            <a:ext cx="8218488" cy="180975"/>
            <a:chOff x="295" y="1311"/>
            <a:chExt cx="5177" cy="114"/>
          </a:xfrm>
        </p:grpSpPr>
        <p:sp>
          <p:nvSpPr>
            <p:cNvPr id="146464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465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46435" name="Group 9"/>
          <p:cNvGrpSpPr>
            <a:grpSpLocks/>
          </p:cNvGrpSpPr>
          <p:nvPr/>
        </p:nvGrpSpPr>
        <p:grpSpPr bwMode="auto">
          <a:xfrm>
            <a:off x="304800" y="304800"/>
            <a:ext cx="596900" cy="717550"/>
            <a:chOff x="2928" y="1051"/>
            <a:chExt cx="840" cy="957"/>
          </a:xfrm>
        </p:grpSpPr>
        <p:sp>
          <p:nvSpPr>
            <p:cNvPr id="146451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52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453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454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455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456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457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458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459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6460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1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2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3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6436" name="Text Box 24"/>
          <p:cNvSpPr txBox="1">
            <a:spLocks noChangeArrowheads="1"/>
          </p:cNvSpPr>
          <p:nvPr/>
        </p:nvSpPr>
        <p:spPr bwMode="auto">
          <a:xfrm>
            <a:off x="1524000" y="228600"/>
            <a:ext cx="6705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/>
              <a:t>CS 5 Today:  </a:t>
            </a:r>
            <a:r>
              <a:rPr lang="en-US" altLang="en-US" sz="4200" i="1"/>
              <a:t>Beyond  </a:t>
            </a:r>
            <a:r>
              <a:rPr lang="en-US" altLang="en-US" sz="4200"/>
              <a:t>FSMs </a:t>
            </a:r>
          </a:p>
        </p:txBody>
      </p:sp>
      <p:sp>
        <p:nvSpPr>
          <p:cNvPr id="146437" name="Text Box 42"/>
          <p:cNvSpPr txBox="1">
            <a:spLocks noChangeArrowheads="1"/>
          </p:cNvSpPr>
          <p:nvPr/>
        </p:nvSpPr>
        <p:spPr bwMode="auto">
          <a:xfrm>
            <a:off x="411163" y="1609725"/>
            <a:ext cx="4081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The </a:t>
            </a:r>
            <a:r>
              <a:rPr lang="en-US" altLang="en-US" sz="2800" u="sng">
                <a:solidFill>
                  <a:srgbClr val="000AF9"/>
                </a:solidFill>
                <a:latin typeface="Calibri" pitchFamily="34" charset="0"/>
              </a:rPr>
              <a:t>re</a:t>
            </a: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view from here…</a:t>
            </a:r>
          </a:p>
        </p:txBody>
      </p:sp>
      <p:cxnSp>
        <p:nvCxnSpPr>
          <p:cNvPr id="146438" name="Elbow Connector 49"/>
          <p:cNvCxnSpPr>
            <a:cxnSpLocks noChangeShapeType="1"/>
          </p:cNvCxnSpPr>
          <p:nvPr/>
        </p:nvCxnSpPr>
        <p:spPr bwMode="auto">
          <a:xfrm rot="10800000" flipV="1">
            <a:off x="3581400" y="3241675"/>
            <a:ext cx="1695450" cy="415925"/>
          </a:xfrm>
          <a:prstGeom prst="bentConnector3">
            <a:avLst>
              <a:gd name="adj1" fmla="val 45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pic>
        <p:nvPicPr>
          <p:cNvPr id="146439" name="Picture 39" descr="Picture 11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700" y="2295525"/>
            <a:ext cx="5638800" cy="155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40" name="Text Box 42"/>
          <p:cNvSpPr txBox="1">
            <a:spLocks noChangeArrowheads="1"/>
          </p:cNvSpPr>
          <p:nvPr/>
        </p:nvSpPr>
        <p:spPr bwMode="auto">
          <a:xfrm>
            <a:off x="490538" y="4200525"/>
            <a:ext cx="4081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Project progress... ?</a:t>
            </a:r>
          </a:p>
        </p:txBody>
      </p:sp>
      <p:sp>
        <p:nvSpPr>
          <p:cNvPr id="146441" name="Rectangle 41"/>
          <p:cNvSpPr>
            <a:spLocks noChangeArrowheads="1"/>
          </p:cNvSpPr>
          <p:nvPr/>
        </p:nvSpPr>
        <p:spPr bwMode="auto">
          <a:xfrm>
            <a:off x="5002213" y="1752600"/>
            <a:ext cx="21431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latin typeface="Calibri" pitchFamily="34" charset="0"/>
              </a:rPr>
              <a:t>Final exam review</a:t>
            </a:r>
            <a:endParaRPr lang="en-US" altLang="en-US" sz="2100"/>
          </a:p>
        </p:txBody>
      </p:sp>
      <p:sp>
        <p:nvSpPr>
          <p:cNvPr id="146442" name="Rectangle 42"/>
          <p:cNvSpPr>
            <a:spLocks noChangeArrowheads="1"/>
          </p:cNvSpPr>
          <p:nvPr/>
        </p:nvSpPr>
        <p:spPr bwMode="auto">
          <a:xfrm>
            <a:off x="6750050" y="2273300"/>
            <a:ext cx="18970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latin typeface="Calibri" pitchFamily="34" charset="0"/>
              </a:rPr>
              <a:t>Review session</a:t>
            </a:r>
            <a:endParaRPr lang="en-US" altLang="en-US" sz="2100"/>
          </a:p>
        </p:txBody>
      </p:sp>
      <p:sp>
        <p:nvSpPr>
          <p:cNvPr id="146443" name="Rectangle 43"/>
          <p:cNvSpPr>
            <a:spLocks noChangeArrowheads="1"/>
          </p:cNvSpPr>
          <p:nvPr/>
        </p:nvSpPr>
        <p:spPr bwMode="auto">
          <a:xfrm>
            <a:off x="6773863" y="2701925"/>
            <a:ext cx="1825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latin typeface="Calibri" pitchFamily="34" charset="0"/>
              </a:rPr>
              <a:t>Monday, 12/13</a:t>
            </a:r>
          </a:p>
          <a:p>
            <a:pPr algn="ctr" eaLnBrk="1" hangingPunct="1"/>
            <a:r>
              <a:rPr lang="en-US" altLang="en-US" sz="1500">
                <a:latin typeface="Calibri" pitchFamily="34" charset="0"/>
              </a:rPr>
              <a:t>7-8pm, here in Pryne</a:t>
            </a:r>
            <a:endParaRPr lang="en-US" altLang="en-US" sz="1500"/>
          </a:p>
        </p:txBody>
      </p:sp>
      <p:cxnSp>
        <p:nvCxnSpPr>
          <p:cNvPr id="46" name="Straight Arrow Connector 45"/>
          <p:cNvCxnSpPr/>
          <p:nvPr/>
        </p:nvCxnSpPr>
        <p:spPr>
          <a:xfrm rot="10800000" flipV="1">
            <a:off x="3357563" y="2170113"/>
            <a:ext cx="1997075" cy="157003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445" name="Rectangle 47"/>
          <p:cNvSpPr>
            <a:spLocks noChangeArrowheads="1"/>
          </p:cNvSpPr>
          <p:nvPr/>
        </p:nvSpPr>
        <p:spPr bwMode="auto">
          <a:xfrm>
            <a:off x="6629400" y="3297238"/>
            <a:ext cx="20828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latin typeface="Calibri" pitchFamily="34" charset="0"/>
              </a:rPr>
              <a:t>Questions + go over the CS 5 Gold practice exam</a:t>
            </a:r>
            <a:endParaRPr lang="en-US" altLang="en-US" sz="1500"/>
          </a:p>
        </p:txBody>
      </p:sp>
      <p:sp>
        <p:nvSpPr>
          <p:cNvPr id="146446" name="Text Box 42"/>
          <p:cNvSpPr txBox="1">
            <a:spLocks noChangeArrowheads="1"/>
          </p:cNvSpPr>
          <p:nvPr/>
        </p:nvSpPr>
        <p:spPr bwMode="auto">
          <a:xfrm>
            <a:off x="1104900" y="47418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Milestone due last night (tonight with Euro)</a:t>
            </a:r>
          </a:p>
        </p:txBody>
      </p:sp>
      <p:sp>
        <p:nvSpPr>
          <p:cNvPr id="146447" name="Text Box 42"/>
          <p:cNvSpPr txBox="1">
            <a:spLocks noChangeArrowheads="1"/>
          </p:cNvSpPr>
          <p:nvPr/>
        </p:nvSpPr>
        <p:spPr bwMode="auto">
          <a:xfrm>
            <a:off x="1104900" y="5748338"/>
            <a:ext cx="5105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Final version due this Friday...</a:t>
            </a:r>
          </a:p>
        </p:txBody>
      </p:sp>
      <p:sp>
        <p:nvSpPr>
          <p:cNvPr id="146448" name="Text Box 42"/>
          <p:cNvSpPr txBox="1">
            <a:spLocks noChangeArrowheads="1"/>
          </p:cNvSpPr>
          <p:nvPr/>
        </p:nvSpPr>
        <p:spPr bwMode="auto">
          <a:xfrm>
            <a:off x="1104900" y="6213475"/>
            <a:ext cx="5105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-- grading is scheduled for Monday!</a:t>
            </a:r>
          </a:p>
        </p:txBody>
      </p:sp>
      <p:sp>
        <p:nvSpPr>
          <p:cNvPr id="146449" name="Text Box 42"/>
          <p:cNvSpPr txBox="1">
            <a:spLocks noChangeArrowheads="1"/>
          </p:cNvSpPr>
          <p:nvPr/>
        </p:nvSpPr>
        <p:spPr bwMode="auto">
          <a:xfrm>
            <a:off x="1101725" y="5240338"/>
            <a:ext cx="6773863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solidFill>
                  <a:srgbClr val="000000"/>
                </a:solidFill>
                <a:latin typeface="Calibri" pitchFamily="34" charset="0"/>
              </a:rPr>
              <a:t>Labs today and tomorrow for final project work/help</a:t>
            </a:r>
          </a:p>
        </p:txBody>
      </p:sp>
      <p:sp>
        <p:nvSpPr>
          <p:cNvPr id="146450" name="Rectangle 52"/>
          <p:cNvSpPr>
            <a:spLocks noChangeArrowheads="1"/>
          </p:cNvSpPr>
          <p:nvPr/>
        </p:nvSpPr>
        <p:spPr bwMode="auto">
          <a:xfrm>
            <a:off x="7289800" y="5168900"/>
            <a:ext cx="13858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Friday hours in the CS labs, too</a:t>
            </a:r>
            <a:endParaRPr lang="en-US" altLang="en-US" sz="15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8" name="Group 4"/>
          <p:cNvGrpSpPr>
            <a:grpSpLocks/>
          </p:cNvGrpSpPr>
          <p:nvPr/>
        </p:nvGrpSpPr>
        <p:grpSpPr bwMode="auto">
          <a:xfrm>
            <a:off x="533400" y="1447800"/>
            <a:ext cx="8218488" cy="180975"/>
            <a:chOff x="295" y="1311"/>
            <a:chExt cx="5177" cy="114"/>
          </a:xfrm>
        </p:grpSpPr>
        <p:sp>
          <p:nvSpPr>
            <p:cNvPr id="147479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7480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47459" name="Group 10"/>
          <p:cNvGrpSpPr>
            <a:grpSpLocks/>
          </p:cNvGrpSpPr>
          <p:nvPr/>
        </p:nvGrpSpPr>
        <p:grpSpPr bwMode="auto">
          <a:xfrm>
            <a:off x="7831138" y="2208213"/>
            <a:ext cx="415925" cy="506412"/>
            <a:chOff x="2928" y="1051"/>
            <a:chExt cx="840" cy="957"/>
          </a:xfrm>
        </p:grpSpPr>
        <p:sp>
          <p:nvSpPr>
            <p:cNvPr id="147466" name="Freeform 1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9 w 1048"/>
                <a:gd name="T1" fmla="*/ 21 h 250"/>
                <a:gd name="T2" fmla="*/ 32 w 1048"/>
                <a:gd name="T3" fmla="*/ 83 h 250"/>
                <a:gd name="T4" fmla="*/ 33 w 1048"/>
                <a:gd name="T5" fmla="*/ 111 h 250"/>
                <a:gd name="T6" fmla="*/ 36 w 1048"/>
                <a:gd name="T7" fmla="*/ 125 h 250"/>
                <a:gd name="T8" fmla="*/ 37 w 1048"/>
                <a:gd name="T9" fmla="*/ 166 h 250"/>
                <a:gd name="T10" fmla="*/ 26 w 1048"/>
                <a:gd name="T11" fmla="*/ 235 h 250"/>
                <a:gd name="T12" fmla="*/ 3 w 1048"/>
                <a:gd name="T13" fmla="*/ 215 h 250"/>
                <a:gd name="T14" fmla="*/ 0 w 1048"/>
                <a:gd name="T15" fmla="*/ 194 h 250"/>
                <a:gd name="T16" fmla="*/ 2 w 1048"/>
                <a:gd name="T17" fmla="*/ 160 h 250"/>
                <a:gd name="T18" fmla="*/ 3 w 1048"/>
                <a:gd name="T19" fmla="*/ 125 h 250"/>
                <a:gd name="T20" fmla="*/ 7 w 1048"/>
                <a:gd name="T21" fmla="*/ 76 h 250"/>
                <a:gd name="T22" fmla="*/ 10 w 1048"/>
                <a:gd name="T23" fmla="*/ 55 h 250"/>
                <a:gd name="T24" fmla="*/ 12 w 1048"/>
                <a:gd name="T25" fmla="*/ 28 h 250"/>
                <a:gd name="T26" fmla="*/ 13 w 1048"/>
                <a:gd name="T27" fmla="*/ 14 h 250"/>
                <a:gd name="T28" fmla="*/ 17 w 1048"/>
                <a:gd name="T29" fmla="*/ 28 h 250"/>
                <a:gd name="T30" fmla="*/ 19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467" name="Oval 1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7468" name="Oval 1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7469" name="Oval 1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7470" name="Oval 1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7471" name="Oval 1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7472" name="Oval 1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7473" name="Oval 1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7474" name="AutoShape 1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7475" name="Freeform 2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6" name="Freeform 2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7" name="Freeform 2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8" name="Freeform 2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7460" name="Text Box 25"/>
          <p:cNvSpPr txBox="1">
            <a:spLocks noChangeArrowheads="1"/>
          </p:cNvSpPr>
          <p:nvPr/>
        </p:nvSpPr>
        <p:spPr bwMode="auto">
          <a:xfrm>
            <a:off x="457200" y="2819400"/>
            <a:ext cx="7010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008000"/>
                </a:solidFill>
                <a:latin typeface="Arial" pitchFamily="34" charset="0"/>
              </a:rPr>
              <a:t>Physics:  </a:t>
            </a:r>
            <a:r>
              <a:rPr lang="en-US" altLang="en-US">
                <a:latin typeface="Arial" pitchFamily="34" charset="0"/>
              </a:rPr>
              <a:t>Model of a particle in a potential field</a:t>
            </a:r>
          </a:p>
        </p:txBody>
      </p:sp>
      <p:sp>
        <p:nvSpPr>
          <p:cNvPr id="147461" name="Text Box 26"/>
          <p:cNvSpPr txBox="1">
            <a:spLocks noChangeArrowheads="1"/>
          </p:cNvSpPr>
          <p:nvPr/>
        </p:nvSpPr>
        <p:spPr bwMode="auto">
          <a:xfrm>
            <a:off x="457200" y="4470400"/>
            <a:ext cx="8054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008000"/>
                </a:solidFill>
                <a:latin typeface="Arial" pitchFamily="34" charset="0"/>
              </a:rPr>
              <a:t>Economics:  </a:t>
            </a:r>
            <a:r>
              <a:rPr lang="en-US" altLang="en-US">
                <a:latin typeface="Arial" pitchFamily="34" charset="0"/>
              </a:rPr>
              <a:t>Model of a rational consumer</a:t>
            </a:r>
          </a:p>
        </p:txBody>
      </p:sp>
      <p:pic>
        <p:nvPicPr>
          <p:cNvPr id="147462" name="Picture 27" descr="model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3352800"/>
            <a:ext cx="3771900" cy="73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63" name="Picture 28" descr="model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2500" y="4927600"/>
            <a:ext cx="3568700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64" name="Rectangle 24"/>
          <p:cNvSpPr>
            <a:spLocks noChangeArrowheads="1"/>
          </p:cNvSpPr>
          <p:nvPr/>
        </p:nvSpPr>
        <p:spPr bwMode="auto">
          <a:xfrm>
            <a:off x="4505325" y="1854200"/>
            <a:ext cx="36893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In order to really examine this issue, we need to have a precise </a:t>
            </a:r>
            <a:r>
              <a:rPr lang="en-US" altLang="en-US" sz="1500" i="1">
                <a:solidFill>
                  <a:srgbClr val="008000"/>
                </a:solidFill>
                <a:latin typeface="Calibri" pitchFamily="34" charset="0"/>
              </a:rPr>
              <a:t>model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 of a computer…</a:t>
            </a:r>
          </a:p>
        </p:txBody>
      </p:sp>
      <p:sp>
        <p:nvSpPr>
          <p:cNvPr id="147465" name="Text Box 4"/>
          <p:cNvSpPr txBox="1">
            <a:spLocks noChangeArrowheads="1"/>
          </p:cNvSpPr>
          <p:nvPr/>
        </p:nvSpPr>
        <p:spPr bwMode="auto">
          <a:xfrm>
            <a:off x="1227138" y="423863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What computers </a:t>
            </a:r>
            <a:r>
              <a:rPr lang="en-US" altLang="en-US" sz="4200" b="1" i="1"/>
              <a:t>can't </a:t>
            </a:r>
            <a:r>
              <a:rPr lang="en-US" altLang="en-US" sz="4200"/>
              <a:t>do !</a:t>
            </a:r>
            <a:endParaRPr lang="en-US" altLang="en-US" sz="4200" i="1"/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2"/>
          <p:cNvGrpSpPr>
            <a:grpSpLocks/>
          </p:cNvGrpSpPr>
          <p:nvPr/>
        </p:nvGrpSpPr>
        <p:grpSpPr bwMode="auto">
          <a:xfrm>
            <a:off x="436563" y="1108075"/>
            <a:ext cx="8218487" cy="180975"/>
            <a:chOff x="295" y="1311"/>
            <a:chExt cx="5177" cy="114"/>
          </a:xfrm>
        </p:grpSpPr>
        <p:sp>
          <p:nvSpPr>
            <p:cNvPr id="14851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851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48483" name="Text Box 5"/>
          <p:cNvSpPr txBox="1">
            <a:spLocks noChangeArrowheads="1"/>
          </p:cNvSpPr>
          <p:nvPr/>
        </p:nvSpPr>
        <p:spPr bwMode="auto">
          <a:xfrm>
            <a:off x="479425" y="3048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000">
                <a:latin typeface="Times" charset="0"/>
              </a:rPr>
              <a:t>Simplest model of computation: FSMs</a:t>
            </a:r>
          </a:p>
        </p:txBody>
      </p:sp>
      <p:sp>
        <p:nvSpPr>
          <p:cNvPr id="148484" name="Text Box 6"/>
          <p:cNvSpPr txBox="1">
            <a:spLocks noChangeArrowheads="1"/>
          </p:cNvSpPr>
          <p:nvPr/>
        </p:nvSpPr>
        <p:spPr bwMode="auto">
          <a:xfrm>
            <a:off x="1947863" y="1517650"/>
            <a:ext cx="519588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 i="1">
                <a:latin typeface="Times" charset="0"/>
              </a:rPr>
              <a:t>Finite State Machines</a:t>
            </a:r>
          </a:p>
        </p:txBody>
      </p:sp>
      <p:sp>
        <p:nvSpPr>
          <p:cNvPr id="148485" name="Oval 8"/>
          <p:cNvSpPr>
            <a:spLocks noChangeArrowheads="1"/>
          </p:cNvSpPr>
          <p:nvPr/>
        </p:nvSpPr>
        <p:spPr bwMode="auto">
          <a:xfrm>
            <a:off x="3511550" y="3540125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8486" name="Text Box 9"/>
          <p:cNvSpPr txBox="1">
            <a:spLocks noChangeArrowheads="1"/>
          </p:cNvSpPr>
          <p:nvPr/>
        </p:nvSpPr>
        <p:spPr bwMode="auto">
          <a:xfrm>
            <a:off x="3654425" y="3711575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>
                <a:latin typeface="Times" charset="0"/>
              </a:rPr>
              <a:t>s0</a:t>
            </a:r>
          </a:p>
        </p:txBody>
      </p:sp>
      <p:sp>
        <p:nvSpPr>
          <p:cNvPr id="148487" name="Oval 11"/>
          <p:cNvSpPr>
            <a:spLocks noChangeArrowheads="1"/>
          </p:cNvSpPr>
          <p:nvPr/>
        </p:nvSpPr>
        <p:spPr bwMode="auto">
          <a:xfrm>
            <a:off x="5892800" y="3575050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8488" name="Text Box 12"/>
          <p:cNvSpPr txBox="1">
            <a:spLocks noChangeArrowheads="1"/>
          </p:cNvSpPr>
          <p:nvPr/>
        </p:nvSpPr>
        <p:spPr bwMode="auto">
          <a:xfrm>
            <a:off x="6035675" y="3746500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>
                <a:latin typeface="Times" charset="0"/>
              </a:rPr>
              <a:t>s1</a:t>
            </a:r>
          </a:p>
        </p:txBody>
      </p:sp>
      <p:sp>
        <p:nvSpPr>
          <p:cNvPr id="148489" name="Oval 13"/>
          <p:cNvSpPr>
            <a:spLocks noChangeArrowheads="1"/>
          </p:cNvSpPr>
          <p:nvPr/>
        </p:nvSpPr>
        <p:spPr bwMode="auto">
          <a:xfrm>
            <a:off x="5822950" y="3514725"/>
            <a:ext cx="815975" cy="7905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8490" name="Text Box 14"/>
          <p:cNvSpPr txBox="1">
            <a:spLocks noChangeArrowheads="1"/>
          </p:cNvSpPr>
          <p:nvPr/>
        </p:nvSpPr>
        <p:spPr bwMode="auto">
          <a:xfrm>
            <a:off x="1414463" y="4484688"/>
            <a:ext cx="1522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009900"/>
                </a:solidFill>
                <a:latin typeface="Sand" charset="0"/>
              </a:rPr>
              <a:t>start state</a:t>
            </a:r>
          </a:p>
        </p:txBody>
      </p:sp>
      <p:sp>
        <p:nvSpPr>
          <p:cNvPr id="148491" name="Text Box 15"/>
          <p:cNvSpPr txBox="1">
            <a:spLocks noChangeArrowheads="1"/>
          </p:cNvSpPr>
          <p:nvPr/>
        </p:nvSpPr>
        <p:spPr bwMode="auto">
          <a:xfrm>
            <a:off x="6138863" y="4646613"/>
            <a:ext cx="238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0000FF"/>
                </a:solidFill>
                <a:latin typeface="Sand" charset="0"/>
              </a:rPr>
              <a:t>accepting states</a:t>
            </a:r>
          </a:p>
        </p:txBody>
      </p:sp>
      <p:sp>
        <p:nvSpPr>
          <p:cNvPr id="148492" name="Line 16"/>
          <p:cNvSpPr>
            <a:spLocks noChangeShapeType="1"/>
          </p:cNvSpPr>
          <p:nvPr/>
        </p:nvSpPr>
        <p:spPr bwMode="auto">
          <a:xfrm flipV="1">
            <a:off x="2524125" y="4095750"/>
            <a:ext cx="717550" cy="2714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3" name="Line 17"/>
          <p:cNvSpPr>
            <a:spLocks noChangeShapeType="1"/>
          </p:cNvSpPr>
          <p:nvPr/>
        </p:nvSpPr>
        <p:spPr bwMode="auto">
          <a:xfrm flipH="1" flipV="1">
            <a:off x="6364288" y="4375150"/>
            <a:ext cx="355600" cy="3603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4" name="Text Box 18"/>
          <p:cNvSpPr txBox="1">
            <a:spLocks noChangeArrowheads="1"/>
          </p:cNvSpPr>
          <p:nvPr/>
        </p:nvSpPr>
        <p:spPr bwMode="auto">
          <a:xfrm>
            <a:off x="3752850" y="4603750"/>
            <a:ext cx="157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F3020A"/>
                </a:solidFill>
                <a:latin typeface="Sand" charset="0"/>
              </a:rPr>
              <a:t>transitions</a:t>
            </a:r>
            <a:endParaRPr lang="en-US" altLang="en-US">
              <a:solidFill>
                <a:schemeClr val="accent1"/>
              </a:solidFill>
              <a:latin typeface="Sand" charset="0"/>
            </a:endParaRPr>
          </a:p>
        </p:txBody>
      </p:sp>
      <p:sp>
        <p:nvSpPr>
          <p:cNvPr id="148495" name="Freeform 19"/>
          <p:cNvSpPr>
            <a:spLocks/>
          </p:cNvSpPr>
          <p:nvPr/>
        </p:nvSpPr>
        <p:spPr bwMode="auto">
          <a:xfrm>
            <a:off x="4192588" y="399732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6" name="Freeform 20"/>
          <p:cNvSpPr>
            <a:spLocks/>
          </p:cNvSpPr>
          <p:nvPr/>
        </p:nvSpPr>
        <p:spPr bwMode="auto">
          <a:xfrm>
            <a:off x="4202113" y="361950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7" name="Text Box 21"/>
          <p:cNvSpPr txBox="1">
            <a:spLocks noChangeArrowheads="1"/>
          </p:cNvSpPr>
          <p:nvPr/>
        </p:nvSpPr>
        <p:spPr bwMode="auto">
          <a:xfrm>
            <a:off x="4975225" y="3333750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148498" name="Text Box 22"/>
          <p:cNvSpPr txBox="1">
            <a:spLocks noChangeArrowheads="1"/>
          </p:cNvSpPr>
          <p:nvPr/>
        </p:nvSpPr>
        <p:spPr bwMode="auto">
          <a:xfrm>
            <a:off x="3776663" y="289401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148499" name="Text Box 23"/>
          <p:cNvSpPr txBox="1">
            <a:spLocks noChangeArrowheads="1"/>
          </p:cNvSpPr>
          <p:nvPr/>
        </p:nvSpPr>
        <p:spPr bwMode="auto">
          <a:xfrm>
            <a:off x="4856163" y="4125913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148500" name="Text Box 24"/>
          <p:cNvSpPr txBox="1">
            <a:spLocks noChangeArrowheads="1"/>
          </p:cNvSpPr>
          <p:nvPr/>
        </p:nvSpPr>
        <p:spPr bwMode="auto">
          <a:xfrm>
            <a:off x="6281738" y="313690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148501" name="Line 25"/>
          <p:cNvSpPr>
            <a:spLocks noChangeShapeType="1"/>
          </p:cNvSpPr>
          <p:nvPr/>
        </p:nvSpPr>
        <p:spPr bwMode="auto">
          <a:xfrm flipV="1">
            <a:off x="4454525" y="4259263"/>
            <a:ext cx="192088" cy="377825"/>
          </a:xfrm>
          <a:prstGeom prst="line">
            <a:avLst/>
          </a:prstGeom>
          <a:noFill/>
          <a:ln w="19050">
            <a:solidFill>
              <a:srgbClr val="F3020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2" name="Freeform 26"/>
          <p:cNvSpPr>
            <a:spLocks/>
          </p:cNvSpPr>
          <p:nvPr/>
        </p:nvSpPr>
        <p:spPr bwMode="auto">
          <a:xfrm>
            <a:off x="3663950" y="313531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3" name="Freeform 27"/>
          <p:cNvSpPr>
            <a:spLocks/>
          </p:cNvSpPr>
          <p:nvPr/>
        </p:nvSpPr>
        <p:spPr bwMode="auto">
          <a:xfrm>
            <a:off x="6084888" y="309403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4" name="Freeform 30"/>
          <p:cNvSpPr>
            <a:spLocks/>
          </p:cNvSpPr>
          <p:nvPr/>
        </p:nvSpPr>
        <p:spPr bwMode="auto">
          <a:xfrm>
            <a:off x="3317875" y="369728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5" name="Text Box 33"/>
          <p:cNvSpPr txBox="1">
            <a:spLocks noChangeArrowheads="1"/>
          </p:cNvSpPr>
          <p:nvPr/>
        </p:nvSpPr>
        <p:spPr bwMode="auto">
          <a:xfrm>
            <a:off x="1204913" y="4878388"/>
            <a:ext cx="1963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ja-JP" altLang="en-US">
                <a:latin typeface="Sand" charset="0"/>
              </a:rPr>
              <a:t>“</a:t>
            </a:r>
            <a:r>
              <a:rPr lang="en-US" altLang="ja-JP">
                <a:latin typeface="Sand" charset="0"/>
              </a:rPr>
              <a:t>input funnel</a:t>
            </a:r>
            <a:r>
              <a:rPr lang="ja-JP" altLang="en-US">
                <a:latin typeface="Sand" charset="0"/>
              </a:rPr>
              <a:t>”</a:t>
            </a:r>
            <a:endParaRPr lang="en-US" altLang="en-US">
              <a:latin typeface="Sand" charset="0"/>
            </a:endParaRPr>
          </a:p>
        </p:txBody>
      </p:sp>
      <p:sp>
        <p:nvSpPr>
          <p:cNvPr id="148506" name="Text Box 34"/>
          <p:cNvSpPr txBox="1">
            <a:spLocks noChangeArrowheads="1"/>
          </p:cNvSpPr>
          <p:nvPr/>
        </p:nvSpPr>
        <p:spPr bwMode="auto">
          <a:xfrm>
            <a:off x="3529013" y="4970463"/>
            <a:ext cx="1979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ja-JP" altLang="en-US">
                <a:latin typeface="Sand" charset="0"/>
              </a:rPr>
              <a:t>“</a:t>
            </a:r>
            <a:r>
              <a:rPr lang="en-US" altLang="ja-JP">
                <a:latin typeface="Sand" charset="0"/>
              </a:rPr>
              <a:t>where to go</a:t>
            </a:r>
            <a:r>
              <a:rPr lang="ja-JP" altLang="en-US">
                <a:latin typeface="Sand" charset="0"/>
              </a:rPr>
              <a:t>”</a:t>
            </a:r>
            <a:endParaRPr lang="en-US" altLang="en-US">
              <a:latin typeface="Sand" charset="0"/>
            </a:endParaRPr>
          </a:p>
        </p:txBody>
      </p:sp>
      <p:sp>
        <p:nvSpPr>
          <p:cNvPr id="148507" name="Text Box 35"/>
          <p:cNvSpPr txBox="1">
            <a:spLocks noChangeArrowheads="1"/>
          </p:cNvSpPr>
          <p:nvPr/>
        </p:nvSpPr>
        <p:spPr bwMode="auto">
          <a:xfrm>
            <a:off x="6216650" y="4986338"/>
            <a:ext cx="20653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latin typeface="Sand" charset="0"/>
              </a:rPr>
              <a:t>double circled</a:t>
            </a:r>
          </a:p>
        </p:txBody>
      </p:sp>
      <p:sp>
        <p:nvSpPr>
          <p:cNvPr id="148508" name="Text Box 36"/>
          <p:cNvSpPr txBox="1">
            <a:spLocks noChangeArrowheads="1"/>
          </p:cNvSpPr>
          <p:nvPr/>
        </p:nvSpPr>
        <p:spPr bwMode="auto">
          <a:xfrm>
            <a:off x="685800" y="3021013"/>
            <a:ext cx="2598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900FF"/>
                </a:solidFill>
                <a:latin typeface="Times" charset="0"/>
              </a:rPr>
              <a:t>Example:</a:t>
            </a:r>
          </a:p>
        </p:txBody>
      </p:sp>
      <p:sp>
        <p:nvSpPr>
          <p:cNvPr id="148509" name="Text Box 38"/>
          <p:cNvSpPr txBox="1">
            <a:spLocks noChangeArrowheads="1"/>
          </p:cNvSpPr>
          <p:nvPr/>
        </p:nvSpPr>
        <p:spPr bwMode="auto">
          <a:xfrm>
            <a:off x="3667125" y="5302250"/>
            <a:ext cx="172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>
                <a:latin typeface="Sand" charset="0"/>
              </a:rPr>
              <a:t>labeled by input 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Text Box 2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>
                <a:latin typeface="Times" charset="0"/>
              </a:rPr>
              <a:t>Third-to-last character is a </a:t>
            </a:r>
            <a:r>
              <a:rPr lang="en-US" altLang="en-US" sz="4400" b="1">
                <a:latin typeface="Courier New" pitchFamily="49" charset="0"/>
              </a:rPr>
              <a:t>1</a:t>
            </a:r>
            <a:endParaRPr lang="en-US" altLang="en-US" sz="4400">
              <a:latin typeface="Times" charset="0"/>
            </a:endParaRPr>
          </a:p>
        </p:txBody>
      </p:sp>
      <p:grpSp>
        <p:nvGrpSpPr>
          <p:cNvPr id="149507" name="Group 5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49524" name="Rectangle 6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525" name="Rectangle 7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49508" name="Group 81"/>
          <p:cNvGrpSpPr>
            <a:grpSpLocks/>
          </p:cNvGrpSpPr>
          <p:nvPr/>
        </p:nvGrpSpPr>
        <p:grpSpPr bwMode="auto">
          <a:xfrm>
            <a:off x="7462838" y="5940425"/>
            <a:ext cx="500062" cy="600075"/>
            <a:chOff x="2928" y="1051"/>
            <a:chExt cx="840" cy="957"/>
          </a:xfrm>
        </p:grpSpPr>
        <p:sp>
          <p:nvSpPr>
            <p:cNvPr id="149511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512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513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514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515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516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517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518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519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9520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21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22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23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9509" name="Text Box 96"/>
          <p:cNvSpPr txBox="1">
            <a:spLocks noChangeArrowheads="1"/>
          </p:cNvSpPr>
          <p:nvPr/>
        </p:nvSpPr>
        <p:spPr bwMode="auto">
          <a:xfrm>
            <a:off x="6275388" y="5384800"/>
            <a:ext cx="22431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How many states would a 100</a:t>
            </a:r>
            <a:r>
              <a:rPr lang="en-US" altLang="en-US" sz="1400" baseline="30000">
                <a:solidFill>
                  <a:srgbClr val="008000"/>
                </a:solidFill>
                <a:latin typeface="Comic Sans MS" pitchFamily="66" charset="0"/>
              </a:rPr>
              <a:t>th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-to-last-character FSM have?</a:t>
            </a:r>
          </a:p>
        </p:txBody>
      </p:sp>
      <p:pic>
        <p:nvPicPr>
          <p:cNvPr id="149510" name="Picture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752600"/>
            <a:ext cx="8843963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0577" y="2287734"/>
            <a:ext cx="6392822" cy="37001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5" name="Down Arrow 34"/>
          <p:cNvSpPr/>
          <p:nvPr/>
        </p:nvSpPr>
        <p:spPr bwMode="auto">
          <a:xfrm rot="9505497">
            <a:off x="7643520" y="389525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9" name="Rectangle 30"/>
          <p:cNvSpPr>
            <a:spLocks noChangeArrowheads="1"/>
          </p:cNvSpPr>
          <p:nvPr/>
        </p:nvSpPr>
        <p:spPr bwMode="auto">
          <a:xfrm>
            <a:off x="221253" y="3844112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40" name="Down Arrow 39"/>
          <p:cNvSpPr/>
          <p:nvPr/>
        </p:nvSpPr>
        <p:spPr bwMode="auto">
          <a:xfrm rot="20104069">
            <a:off x="1825272" y="4694187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41" name="Rounded Rectangle 1"/>
          <p:cNvSpPr>
            <a:spLocks noChangeArrowheads="1"/>
          </p:cNvSpPr>
          <p:nvPr/>
        </p:nvSpPr>
        <p:spPr bwMode="auto">
          <a:xfrm>
            <a:off x="4495800" y="5855343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2" name="Text Box 6"/>
          <p:cNvSpPr txBox="1">
            <a:spLocks noChangeArrowheads="1"/>
          </p:cNvSpPr>
          <p:nvPr/>
        </p:nvSpPr>
        <p:spPr bwMode="auto">
          <a:xfrm>
            <a:off x="533400" y="5934365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43" name="Rectangle 21"/>
          <p:cNvSpPr>
            <a:spLocks noChangeArrowheads="1"/>
          </p:cNvSpPr>
          <p:nvPr/>
        </p:nvSpPr>
        <p:spPr bwMode="auto">
          <a:xfrm>
            <a:off x="4191000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44" name="Rectangle 22"/>
          <p:cNvSpPr>
            <a:spLocks noChangeArrowheads="1"/>
          </p:cNvSpPr>
          <p:nvPr/>
        </p:nvSpPr>
        <p:spPr bwMode="auto">
          <a:xfrm>
            <a:off x="5593644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45" name="Rectangle 23"/>
          <p:cNvSpPr>
            <a:spLocks noChangeArrowheads="1"/>
          </p:cNvSpPr>
          <p:nvPr/>
        </p:nvSpPr>
        <p:spPr bwMode="auto">
          <a:xfrm>
            <a:off x="7219245" y="6518565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46" name="Rectangle 24"/>
          <p:cNvSpPr>
            <a:spLocks noChangeArrowheads="1"/>
          </p:cNvSpPr>
          <p:nvPr/>
        </p:nvSpPr>
        <p:spPr bwMode="auto">
          <a:xfrm>
            <a:off x="41910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47" name="Rectangle 25"/>
          <p:cNvSpPr>
            <a:spLocks noChangeArrowheads="1"/>
          </p:cNvSpPr>
          <p:nvPr/>
        </p:nvSpPr>
        <p:spPr bwMode="auto">
          <a:xfrm>
            <a:off x="4814455" y="57912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itchFamily="18" charset="0"/>
              </a:rPr>
              <a:t>/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48" name="Rectangle 26"/>
          <p:cNvSpPr>
            <a:spLocks noChangeArrowheads="1"/>
          </p:cNvSpPr>
          <p:nvPr/>
        </p:nvSpPr>
        <p:spPr bwMode="auto">
          <a:xfrm>
            <a:off x="65532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itchFamily="18" charset="0"/>
              </a:rPr>
              <a:t>;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49" name="Rectangle 27"/>
          <p:cNvSpPr>
            <a:spLocks noChangeArrowheads="1"/>
          </p:cNvSpPr>
          <p:nvPr/>
        </p:nvSpPr>
        <p:spPr bwMode="auto">
          <a:xfrm>
            <a:off x="5867400" y="5832765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0" name="Rectangle 28"/>
          <p:cNvSpPr>
            <a:spLocks noChangeArrowheads="1"/>
          </p:cNvSpPr>
          <p:nvPr/>
        </p:nvSpPr>
        <p:spPr bwMode="auto">
          <a:xfrm>
            <a:off x="7239000" y="5832765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2" name="Rectangle 18"/>
          <p:cNvSpPr>
            <a:spLocks noChangeArrowheads="1"/>
          </p:cNvSpPr>
          <p:nvPr/>
        </p:nvSpPr>
        <p:spPr bwMode="auto">
          <a:xfrm>
            <a:off x="5400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3" name="Rectangle 19"/>
          <p:cNvSpPr>
            <a:spLocks noChangeArrowheads="1"/>
          </p:cNvSpPr>
          <p:nvPr/>
        </p:nvSpPr>
        <p:spPr bwMode="auto">
          <a:xfrm>
            <a:off x="6543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 smtClean="0">
                <a:solidFill>
                  <a:srgbClr val="000AF9"/>
                </a:solidFill>
                <a:latin typeface="Cambria" pitchFamily="18" charset="0"/>
              </a:rPr>
              <a:t>0</a:t>
            </a:r>
            <a:endParaRPr lang="en-US" altLang="en-US" sz="7200" dirty="0">
              <a:solidFill>
                <a:srgbClr val="000AF9"/>
              </a:solidFill>
              <a:latin typeface="Cambria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019800" y="1771997"/>
            <a:ext cx="2935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 smtClean="0">
                <a:solidFill>
                  <a:srgbClr val="000AF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happens here?</a:t>
            </a:r>
            <a:endParaRPr lang="en-US" i="1" dirty="0">
              <a:solidFill>
                <a:srgbClr val="000AF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5232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Text Box 6"/>
          <p:cNvSpPr txBox="1">
            <a:spLocks noChangeArrowheads="1"/>
          </p:cNvSpPr>
          <p:nvPr/>
        </p:nvSpPr>
        <p:spPr bwMode="auto">
          <a:xfrm>
            <a:off x="685800" y="1905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>
                <a:latin typeface="Times" charset="0"/>
              </a:rPr>
              <a:t>FSMs can't </a:t>
            </a:r>
            <a:r>
              <a:rPr lang="en-US" altLang="en-US" sz="3600" b="1" i="1">
                <a:latin typeface="Times" charset="0"/>
              </a:rPr>
              <a:t>count</a:t>
            </a:r>
            <a:r>
              <a:rPr lang="en-US" altLang="en-US" sz="3600">
                <a:latin typeface="Times" charset="0"/>
              </a:rPr>
              <a:t>...</a:t>
            </a:r>
          </a:p>
        </p:txBody>
      </p:sp>
      <p:sp>
        <p:nvSpPr>
          <p:cNvPr id="150531" name="Rectangle 42"/>
          <p:cNvSpPr>
            <a:spLocks noChangeArrowheads="1"/>
          </p:cNvSpPr>
          <p:nvPr/>
        </p:nvSpPr>
        <p:spPr bwMode="auto">
          <a:xfrm>
            <a:off x="457200" y="1676400"/>
            <a:ext cx="7391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</a:rPr>
              <a:t>Because they're finite, FSMs can only count </a:t>
            </a:r>
            <a:r>
              <a:rPr lang="en-US" altLang="en-US" b="1" i="1">
                <a:latin typeface="Calibri" pitchFamily="34" charset="0"/>
              </a:rPr>
              <a:t>finitely high</a:t>
            </a:r>
            <a:r>
              <a:rPr lang="en-US" altLang="en-US">
                <a:latin typeface="Calibri" pitchFamily="34" charset="0"/>
              </a:rPr>
              <a:t> !</a:t>
            </a:r>
          </a:p>
        </p:txBody>
      </p:sp>
      <p:grpSp>
        <p:nvGrpSpPr>
          <p:cNvPr id="150532" name="Group 81"/>
          <p:cNvGrpSpPr>
            <a:grpSpLocks/>
          </p:cNvGrpSpPr>
          <p:nvPr/>
        </p:nvGrpSpPr>
        <p:grpSpPr bwMode="auto">
          <a:xfrm>
            <a:off x="6586538" y="6307138"/>
            <a:ext cx="366712" cy="415925"/>
            <a:chOff x="2928" y="1051"/>
            <a:chExt cx="840" cy="957"/>
          </a:xfrm>
        </p:grpSpPr>
        <p:sp>
          <p:nvSpPr>
            <p:cNvPr id="150549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50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551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552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553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554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555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556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557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558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59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0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1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0533" name="Text Box 96"/>
          <p:cNvSpPr txBox="1">
            <a:spLocks noChangeArrowheads="1"/>
          </p:cNvSpPr>
          <p:nvPr/>
        </p:nvSpPr>
        <p:spPr bwMode="auto">
          <a:xfrm>
            <a:off x="6761163" y="6226175"/>
            <a:ext cx="2241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Can </a:t>
            </a:r>
            <a:r>
              <a:rPr lang="en-US" altLang="en-US" sz="1400" b="1" i="1">
                <a:solidFill>
                  <a:srgbClr val="008000"/>
                </a:solidFill>
                <a:latin typeface="Comic Sans MS" pitchFamily="66" charset="0"/>
              </a:rPr>
              <a:t>computers 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handle </a:t>
            </a:r>
            <a:r>
              <a:rPr lang="en-US" altLang="en-US" sz="1400" i="1">
                <a:solidFill>
                  <a:srgbClr val="008000"/>
                </a:solidFill>
                <a:latin typeface="Comic Sans MS" pitchFamily="66" charset="0"/>
              </a:rPr>
              <a:t>arbitrary 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arithmetic?</a:t>
            </a:r>
          </a:p>
        </p:txBody>
      </p:sp>
      <p:grpSp>
        <p:nvGrpSpPr>
          <p:cNvPr id="150534" name="Group 5"/>
          <p:cNvGrpSpPr>
            <a:grpSpLocks/>
          </p:cNvGrpSpPr>
          <p:nvPr/>
        </p:nvGrpSpPr>
        <p:grpSpPr bwMode="auto">
          <a:xfrm>
            <a:off x="436563" y="1066800"/>
            <a:ext cx="8218487" cy="180975"/>
            <a:chOff x="295" y="1311"/>
            <a:chExt cx="5177" cy="114"/>
          </a:xfrm>
        </p:grpSpPr>
        <p:sp>
          <p:nvSpPr>
            <p:cNvPr id="150547" name="Rectangle 6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0548" name="Rectangle 7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50535" name="Rectangle 23"/>
          <p:cNvSpPr>
            <a:spLocks noChangeArrowheads="1"/>
          </p:cNvSpPr>
          <p:nvPr/>
        </p:nvSpPr>
        <p:spPr bwMode="auto">
          <a:xfrm>
            <a:off x="457200" y="5557838"/>
            <a:ext cx="7391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libri" pitchFamily="34" charset="0"/>
              </a:rPr>
              <a:t>They can handle </a:t>
            </a:r>
            <a:r>
              <a:rPr lang="en-US" altLang="en-US" b="1" i="1">
                <a:latin typeface="Calibri" pitchFamily="34" charset="0"/>
              </a:rPr>
              <a:t>modulo</a:t>
            </a:r>
            <a:r>
              <a:rPr lang="en-US" altLang="en-US">
                <a:latin typeface="Calibri" pitchFamily="34" charset="0"/>
              </a:rPr>
              <a:t>, but not arbitrary, arithmetic </a:t>
            </a:r>
          </a:p>
        </p:txBody>
      </p:sp>
      <p:sp>
        <p:nvSpPr>
          <p:cNvPr id="150536" name="Rectangle 24"/>
          <p:cNvSpPr>
            <a:spLocks noChangeArrowheads="1"/>
          </p:cNvSpPr>
          <p:nvPr/>
        </p:nvSpPr>
        <p:spPr bwMode="auto">
          <a:xfrm>
            <a:off x="914400" y="2452688"/>
            <a:ext cx="3068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800000"/>
                </a:solidFill>
                <a:latin typeface="Calibri" pitchFamily="34" charset="0"/>
              </a:rPr>
              <a:t>Computable with FSMs</a:t>
            </a:r>
            <a:endParaRPr lang="en-US" altLang="en-US">
              <a:solidFill>
                <a:srgbClr val="800000"/>
              </a:solidFill>
            </a:endParaRPr>
          </a:p>
        </p:txBody>
      </p:sp>
      <p:sp>
        <p:nvSpPr>
          <p:cNvPr id="150537" name="Rectangle 25"/>
          <p:cNvSpPr>
            <a:spLocks noChangeArrowheads="1"/>
          </p:cNvSpPr>
          <p:nvPr/>
        </p:nvSpPr>
        <p:spPr bwMode="auto">
          <a:xfrm>
            <a:off x="4819650" y="2452688"/>
            <a:ext cx="33924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i="1">
                <a:solidFill>
                  <a:srgbClr val="800000"/>
                </a:solidFill>
                <a:latin typeface="Calibri" pitchFamily="34" charset="0"/>
              </a:rPr>
              <a:t>Uncomputable </a:t>
            </a:r>
            <a:r>
              <a:rPr lang="en-US" altLang="en-US">
                <a:solidFill>
                  <a:srgbClr val="800000"/>
                </a:solidFill>
                <a:latin typeface="Calibri" pitchFamily="34" charset="0"/>
              </a:rPr>
              <a:t>with FSMs</a:t>
            </a:r>
            <a:endParaRPr lang="en-US" altLang="en-US">
              <a:solidFill>
                <a:srgbClr val="800000"/>
              </a:solidFill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rot="5400000">
            <a:off x="3048001" y="3962400"/>
            <a:ext cx="2743200" cy="3175"/>
          </a:xfrm>
          <a:prstGeom prst="line">
            <a:avLst/>
          </a:prstGeom>
          <a:ln>
            <a:solidFill>
              <a:srgbClr val="8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539" name="Rectangle 28"/>
          <p:cNvSpPr>
            <a:spLocks noChangeArrowheads="1"/>
          </p:cNvSpPr>
          <p:nvPr/>
        </p:nvSpPr>
        <p:spPr bwMode="auto">
          <a:xfrm>
            <a:off x="1085850" y="3048000"/>
            <a:ext cx="2506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even/odd sums or differences </a:t>
            </a:r>
            <a:endParaRPr lang="en-US" altLang="en-US" sz="1500"/>
          </a:p>
        </p:txBody>
      </p:sp>
      <p:sp>
        <p:nvSpPr>
          <p:cNvPr id="150540" name="Rectangle 29"/>
          <p:cNvSpPr>
            <a:spLocks noChangeArrowheads="1"/>
          </p:cNvSpPr>
          <p:nvPr/>
        </p:nvSpPr>
        <p:spPr bwMode="auto">
          <a:xfrm>
            <a:off x="1076325" y="3451225"/>
            <a:ext cx="2252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multiples of other integers</a:t>
            </a:r>
            <a:endParaRPr lang="en-US" altLang="en-US" sz="1500"/>
          </a:p>
        </p:txBody>
      </p:sp>
      <p:sp>
        <p:nvSpPr>
          <p:cNvPr id="150541" name="Rectangle 30"/>
          <p:cNvSpPr>
            <a:spLocks noChangeArrowheads="1"/>
          </p:cNvSpPr>
          <p:nvPr/>
        </p:nvSpPr>
        <p:spPr bwMode="auto">
          <a:xfrm>
            <a:off x="1066800" y="3886200"/>
            <a:ext cx="25495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finite constraints on the input:</a:t>
            </a:r>
          </a:p>
        </p:txBody>
      </p:sp>
      <p:sp>
        <p:nvSpPr>
          <p:cNvPr id="150542" name="Rectangle 31"/>
          <p:cNvSpPr>
            <a:spLocks noChangeArrowheads="1"/>
          </p:cNvSpPr>
          <p:nvPr/>
        </p:nvSpPr>
        <p:spPr bwMode="auto">
          <a:xfrm>
            <a:off x="1327150" y="4197350"/>
            <a:ext cx="254476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third digit is a 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third-to-last digit is a 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third digit == third-to-last digit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etc.</a:t>
            </a:r>
          </a:p>
        </p:txBody>
      </p:sp>
      <p:sp>
        <p:nvSpPr>
          <p:cNvPr id="150543" name="Rectangle 32"/>
          <p:cNvSpPr>
            <a:spLocks noChangeArrowheads="1"/>
          </p:cNvSpPr>
          <p:nvPr/>
        </p:nvSpPr>
        <p:spPr bwMode="auto">
          <a:xfrm>
            <a:off x="5029200" y="3048000"/>
            <a:ext cx="24415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equal numbers of two values</a:t>
            </a:r>
            <a:endParaRPr lang="en-US" altLang="en-US" sz="1500"/>
          </a:p>
        </p:txBody>
      </p:sp>
      <p:sp>
        <p:nvSpPr>
          <p:cNvPr id="150544" name="Rectangle 33"/>
          <p:cNvSpPr>
            <a:spLocks noChangeArrowheads="1"/>
          </p:cNvSpPr>
          <p:nvPr/>
        </p:nvSpPr>
        <p:spPr bwMode="auto">
          <a:xfrm>
            <a:off x="5029200" y="3429000"/>
            <a:ext cx="34591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a specified difference between two values</a:t>
            </a:r>
            <a:endParaRPr lang="en-US" altLang="en-US" sz="1500"/>
          </a:p>
        </p:txBody>
      </p:sp>
      <p:sp>
        <p:nvSpPr>
          <p:cNvPr id="150545" name="Rectangle 34"/>
          <p:cNvSpPr>
            <a:spLocks noChangeArrowheads="1"/>
          </p:cNvSpPr>
          <p:nvPr/>
        </p:nvSpPr>
        <p:spPr bwMode="auto">
          <a:xfrm>
            <a:off x="5029200" y="3886200"/>
            <a:ext cx="11588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palindromes</a:t>
            </a:r>
            <a:endParaRPr lang="en-US" altLang="en-US" sz="1500"/>
          </a:p>
        </p:txBody>
      </p:sp>
      <p:sp>
        <p:nvSpPr>
          <p:cNvPr id="150546" name="Rectangle 35"/>
          <p:cNvSpPr>
            <a:spLocks noChangeArrowheads="1"/>
          </p:cNvSpPr>
          <p:nvPr/>
        </p:nvSpPr>
        <p:spPr bwMode="auto">
          <a:xfrm>
            <a:off x="5029200" y="4400550"/>
            <a:ext cx="2895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i="1">
                <a:latin typeface="Calibri" pitchFamily="34" charset="0"/>
              </a:rPr>
              <a:t>anything modeled by a potentially unbounded </a:t>
            </a:r>
            <a:r>
              <a:rPr lang="en-US" altLang="en-US" sz="1500" b="1">
                <a:latin typeface="Courier New" pitchFamily="49" charset="0"/>
                <a:cs typeface="Courier New" pitchFamily="49" charset="0"/>
              </a:rPr>
              <a:t>while</a:t>
            </a:r>
            <a:r>
              <a:rPr lang="en-US" altLang="en-US" sz="1500" i="1">
                <a:latin typeface="Calibri" pitchFamily="34" charset="0"/>
              </a:rPr>
              <a:t> loop</a:t>
            </a:r>
            <a:endParaRPr lang="en-US" altLang="en-US" sz="1500" i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>
            <a:spLocks noChangeArrowheads="1"/>
          </p:cNvSpPr>
          <p:nvPr/>
        </p:nvSpPr>
        <p:spPr bwMode="auto">
          <a:xfrm>
            <a:off x="1330325" y="3581400"/>
            <a:ext cx="6477000" cy="2286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AFE0E4"/>
              </a:gs>
              <a:gs pos="20000">
                <a:srgbClr val="AFDEE2"/>
              </a:gs>
              <a:gs pos="100000">
                <a:srgbClr val="85AAAD"/>
              </a:gs>
            </a:gsLst>
            <a:lin ang="5400000"/>
          </a:gradFill>
          <a:ln w="9525">
            <a:solidFill>
              <a:srgbClr val="B6DCDF"/>
            </a:solidFill>
            <a:round/>
            <a:headEnd/>
            <a:tailEnd/>
          </a:ln>
          <a:effectLst>
            <a:outerShdw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grpSp>
        <p:nvGrpSpPr>
          <p:cNvPr id="151555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5157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158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51556" name="Text Box 5"/>
          <p:cNvSpPr txBox="1">
            <a:spLocks noChangeArrowheads="1"/>
          </p:cNvSpPr>
          <p:nvPr/>
        </p:nvSpPr>
        <p:spPr bwMode="auto">
          <a:xfrm>
            <a:off x="1620838" y="165100"/>
            <a:ext cx="607536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i="1"/>
              <a:t>Uncomputable  </a:t>
            </a:r>
            <a:r>
              <a:rPr lang="en-US" altLang="en-US" sz="4200"/>
              <a:t>problems?</a:t>
            </a:r>
          </a:p>
        </p:txBody>
      </p:sp>
      <p:sp>
        <p:nvSpPr>
          <p:cNvPr id="151557" name="Text Box 6"/>
          <p:cNvSpPr txBox="1">
            <a:spLocks noChangeArrowheads="1"/>
          </p:cNvSpPr>
          <p:nvPr/>
        </p:nvSpPr>
        <p:spPr bwMode="auto">
          <a:xfrm>
            <a:off x="2170113" y="29591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/>
              <a:t>Perhaps this is not all that surprising…</a:t>
            </a:r>
          </a:p>
        </p:txBody>
      </p:sp>
      <p:sp>
        <p:nvSpPr>
          <p:cNvPr id="151558" name="Text Box 7"/>
          <p:cNvSpPr txBox="1">
            <a:spLocks noChangeArrowheads="1"/>
          </p:cNvSpPr>
          <p:nvPr/>
        </p:nvSpPr>
        <p:spPr bwMode="auto">
          <a:xfrm>
            <a:off x="1179513" y="1524000"/>
            <a:ext cx="6713537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>
                <a:latin typeface="Comic Sans MS" pitchFamily="66" charset="0"/>
              </a:rPr>
              <a:t>There are many problems computers can't solve at all !</a:t>
            </a:r>
          </a:p>
        </p:txBody>
      </p:sp>
      <p:sp>
        <p:nvSpPr>
          <p:cNvPr id="151559" name="Text Box 8"/>
          <p:cNvSpPr txBox="1">
            <a:spLocks noChangeArrowheads="1"/>
          </p:cNvSpPr>
          <p:nvPr/>
        </p:nvSpPr>
        <p:spPr bwMode="auto">
          <a:xfrm>
            <a:off x="2133600" y="4246563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>
                <a:solidFill>
                  <a:srgbClr val="8E0103"/>
                </a:solidFill>
              </a:rPr>
              <a:t> global warming</a:t>
            </a:r>
          </a:p>
        </p:txBody>
      </p:sp>
      <p:sp>
        <p:nvSpPr>
          <p:cNvPr id="151560" name="Text Box 9"/>
          <p:cNvSpPr txBox="1">
            <a:spLocks noChangeArrowheads="1"/>
          </p:cNvSpPr>
          <p:nvPr/>
        </p:nvSpPr>
        <p:spPr bwMode="auto">
          <a:xfrm>
            <a:off x="2133600" y="3733800"/>
            <a:ext cx="5867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>
                <a:solidFill>
                  <a:srgbClr val="8E0103"/>
                </a:solidFill>
              </a:rPr>
              <a:t> losing to the Oakland Raiders</a:t>
            </a:r>
          </a:p>
        </p:txBody>
      </p:sp>
      <p:sp>
        <p:nvSpPr>
          <p:cNvPr id="151561" name="Text Box 11"/>
          <p:cNvSpPr txBox="1">
            <a:spLocks noChangeArrowheads="1"/>
          </p:cNvSpPr>
          <p:nvPr/>
        </p:nvSpPr>
        <p:spPr bwMode="auto">
          <a:xfrm>
            <a:off x="2133600" y="4757738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>
                <a:solidFill>
                  <a:srgbClr val="8E0103"/>
                </a:solidFill>
              </a:rPr>
              <a:t> disbelief in aliens</a:t>
            </a:r>
          </a:p>
        </p:txBody>
      </p:sp>
      <p:grpSp>
        <p:nvGrpSpPr>
          <p:cNvPr id="151562" name="Group 14"/>
          <p:cNvGrpSpPr>
            <a:grpSpLocks/>
          </p:cNvGrpSpPr>
          <p:nvPr/>
        </p:nvGrpSpPr>
        <p:grpSpPr bwMode="auto">
          <a:xfrm>
            <a:off x="7308850" y="4829175"/>
            <a:ext cx="334963" cy="406400"/>
            <a:chOff x="2928" y="1051"/>
            <a:chExt cx="840" cy="957"/>
          </a:xfrm>
        </p:grpSpPr>
        <p:sp>
          <p:nvSpPr>
            <p:cNvPr id="151566" name="Freeform 15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567" name="Oval 16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1568" name="Oval 17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1569" name="Oval 18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1570" name="Oval 19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1571" name="Oval 20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1572" name="Oval 21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1573" name="Oval 22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1574" name="AutoShape 23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1575" name="Freeform 24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6" name="Freeform 25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7" name="Freeform 26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8" name="Freeform 27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1563" name="Text Box 28"/>
          <p:cNvSpPr txBox="1">
            <a:spLocks noChangeArrowheads="1"/>
          </p:cNvSpPr>
          <p:nvPr/>
        </p:nvSpPr>
        <p:spPr bwMode="auto">
          <a:xfrm>
            <a:off x="5715000" y="4795838"/>
            <a:ext cx="16208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Surely you jest!!!</a:t>
            </a:r>
          </a:p>
        </p:txBody>
      </p:sp>
      <p:sp>
        <p:nvSpPr>
          <p:cNvPr id="151564" name="Text Box 6"/>
          <p:cNvSpPr txBox="1">
            <a:spLocks noChangeArrowheads="1"/>
          </p:cNvSpPr>
          <p:nvPr/>
        </p:nvSpPr>
        <p:spPr bwMode="auto">
          <a:xfrm>
            <a:off x="1668463" y="6245225"/>
            <a:ext cx="579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 b="1" i="1"/>
              <a:t>Warning: </a:t>
            </a:r>
            <a:r>
              <a:rPr lang="en-US" altLang="en-US" sz="1800"/>
              <a:t>these problems may appear on the CS 5 final!</a:t>
            </a:r>
          </a:p>
        </p:txBody>
      </p:sp>
      <p:sp>
        <p:nvSpPr>
          <p:cNvPr id="151565" name="Text Box 11"/>
          <p:cNvSpPr txBox="1">
            <a:spLocks noChangeArrowheads="1"/>
          </p:cNvSpPr>
          <p:nvPr/>
        </p:nvSpPr>
        <p:spPr bwMode="auto">
          <a:xfrm>
            <a:off x="2133600" y="5270500"/>
            <a:ext cx="4267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>
                <a:solidFill>
                  <a:srgbClr val="8E0103"/>
                </a:solidFill>
              </a:rPr>
              <a:t> anything, if using Vista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31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Text Box 32"/>
          <p:cNvSpPr txBox="1">
            <a:spLocks noChangeArrowheads="1"/>
          </p:cNvSpPr>
          <p:nvPr/>
        </p:nvSpPr>
        <p:spPr bwMode="auto">
          <a:xfrm>
            <a:off x="579120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8000"/>
                </a:solidFill>
                <a:latin typeface="Arial" pitchFamily="34" charset="0"/>
              </a:rPr>
              <a:t>Programs</a:t>
            </a:r>
            <a:endParaRPr lang="en-US" altLang="en-US">
              <a:solidFill>
                <a:srgbClr val="008000"/>
              </a:solidFill>
              <a:latin typeface="Arial" pitchFamily="34" charset="0"/>
            </a:endParaRPr>
          </a:p>
        </p:txBody>
      </p:sp>
      <p:grpSp>
        <p:nvGrpSpPr>
          <p:cNvPr id="15258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5262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2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52581" name="Text Box 5"/>
          <p:cNvSpPr txBox="1">
            <a:spLocks noChangeArrowheads="1"/>
          </p:cNvSpPr>
          <p:nvPr/>
        </p:nvSpPr>
        <p:spPr bwMode="auto">
          <a:xfrm>
            <a:off x="2211388" y="1651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i="1"/>
              <a:t>Proof strategy ?</a:t>
            </a:r>
            <a:endParaRPr lang="en-US" altLang="en-US" sz="4200"/>
          </a:p>
        </p:txBody>
      </p:sp>
      <p:sp>
        <p:nvSpPr>
          <p:cNvPr id="152582" name="Text Box 6"/>
          <p:cNvSpPr txBox="1">
            <a:spLocks noChangeArrowheads="1"/>
          </p:cNvSpPr>
          <p:nvPr/>
        </p:nvSpPr>
        <p:spPr bwMode="auto">
          <a:xfrm>
            <a:off x="4451350" y="1820863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that</a:t>
            </a:r>
          </a:p>
        </p:txBody>
      </p:sp>
      <p:sp>
        <p:nvSpPr>
          <p:cNvPr id="152583" name="Rectangle 7"/>
          <p:cNvSpPr>
            <a:spLocks noChangeArrowheads="1"/>
          </p:cNvSpPr>
          <p:nvPr/>
        </p:nvSpPr>
        <p:spPr bwMode="auto">
          <a:xfrm>
            <a:off x="304800" y="1820863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There are</a:t>
            </a:r>
          </a:p>
        </p:txBody>
      </p:sp>
      <p:grpSp>
        <p:nvGrpSpPr>
          <p:cNvPr id="152584" name="Group 8"/>
          <p:cNvGrpSpPr>
            <a:grpSpLocks/>
          </p:cNvGrpSpPr>
          <p:nvPr/>
        </p:nvGrpSpPr>
        <p:grpSpPr bwMode="auto">
          <a:xfrm>
            <a:off x="1671638" y="1427163"/>
            <a:ext cx="2754312" cy="1246187"/>
            <a:chOff x="956" y="907"/>
            <a:chExt cx="1735" cy="785"/>
          </a:xfrm>
        </p:grpSpPr>
        <p:sp>
          <p:nvSpPr>
            <p:cNvPr id="152619" name="Rectangle 9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20" name="Rectangle 10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/>
                <a:t>well-defined </a:t>
              </a:r>
              <a:r>
                <a:rPr lang="en-US" altLang="en-US" b="1" i="1"/>
                <a:t>computational</a:t>
              </a:r>
              <a:r>
                <a:rPr lang="en-US" altLang="en-US"/>
                <a:t> problems</a:t>
              </a:r>
            </a:p>
          </p:txBody>
        </p:sp>
      </p:grpSp>
      <p:grpSp>
        <p:nvGrpSpPr>
          <p:cNvPr id="152585" name="Group 11"/>
          <p:cNvGrpSpPr>
            <a:grpSpLocks/>
          </p:cNvGrpSpPr>
          <p:nvPr/>
        </p:nvGrpSpPr>
        <p:grpSpPr bwMode="auto">
          <a:xfrm>
            <a:off x="5364163" y="1427163"/>
            <a:ext cx="2011362" cy="1246187"/>
            <a:chOff x="3341" y="891"/>
            <a:chExt cx="1267" cy="785"/>
          </a:xfrm>
        </p:grpSpPr>
        <p:sp>
          <p:nvSpPr>
            <p:cNvPr id="152617" name="Rectangle 12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18" name="Text Box 13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/>
                <a:t>no computer program</a:t>
              </a:r>
            </a:p>
          </p:txBody>
        </p:sp>
      </p:grpSp>
      <p:grpSp>
        <p:nvGrpSpPr>
          <p:cNvPr id="152586" name="Group 14"/>
          <p:cNvGrpSpPr>
            <a:grpSpLocks/>
          </p:cNvGrpSpPr>
          <p:nvPr/>
        </p:nvGrpSpPr>
        <p:grpSpPr bwMode="auto">
          <a:xfrm>
            <a:off x="7400925" y="1736725"/>
            <a:ext cx="1524000" cy="625475"/>
            <a:chOff x="4662" y="1036"/>
            <a:chExt cx="960" cy="394"/>
          </a:xfrm>
        </p:grpSpPr>
        <p:sp>
          <p:nvSpPr>
            <p:cNvPr id="152615" name="Text Box 15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200"/>
                <a:t>even with ∞ memory</a:t>
              </a:r>
            </a:p>
          </p:txBody>
        </p:sp>
        <p:sp>
          <p:nvSpPr>
            <p:cNvPr id="152616" name="Text Box 16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/>
                <a:t>can solve</a:t>
              </a:r>
            </a:p>
          </p:txBody>
        </p:sp>
      </p:grpSp>
      <p:sp>
        <p:nvSpPr>
          <p:cNvPr id="152587" name="Oval 17"/>
          <p:cNvSpPr>
            <a:spLocks noChangeArrowheads="1"/>
          </p:cNvSpPr>
          <p:nvPr/>
        </p:nvSpPr>
        <p:spPr bwMode="auto">
          <a:xfrm>
            <a:off x="914400" y="33797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588" name="Text Box 18"/>
          <p:cNvSpPr txBox="1">
            <a:spLocks noChangeArrowheads="1"/>
          </p:cNvSpPr>
          <p:nvPr/>
        </p:nvSpPr>
        <p:spPr bwMode="auto">
          <a:xfrm>
            <a:off x="698500" y="58816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  <a:latin typeface="Arial" pitchFamily="34" charset="0"/>
              </a:rPr>
              <a:t>Well-defined computational tasks</a:t>
            </a:r>
            <a:endParaRPr lang="en-US" altLang="en-US">
              <a:solidFill>
                <a:srgbClr val="000AF9"/>
              </a:solidFill>
              <a:latin typeface="Arial" pitchFamily="34" charset="0"/>
            </a:endParaRPr>
          </a:p>
        </p:txBody>
      </p:sp>
      <p:sp>
        <p:nvSpPr>
          <p:cNvPr id="152589" name="Oval 19"/>
          <p:cNvSpPr>
            <a:spLocks noChangeArrowheads="1"/>
          </p:cNvSpPr>
          <p:nvPr/>
        </p:nvSpPr>
        <p:spPr bwMode="auto">
          <a:xfrm>
            <a:off x="12652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Video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games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52590" name="Oval 20"/>
          <p:cNvSpPr>
            <a:spLocks noChangeArrowheads="1"/>
          </p:cNvSpPr>
          <p:nvPr/>
        </p:nvSpPr>
        <p:spPr bwMode="auto">
          <a:xfrm>
            <a:off x="20050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Bio/CS 6 homework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52591" name="Oval 21"/>
          <p:cNvSpPr>
            <a:spLocks noChangeArrowheads="1"/>
          </p:cNvSpPr>
          <p:nvPr/>
        </p:nvSpPr>
        <p:spPr bwMode="auto">
          <a:xfrm>
            <a:off x="2133600" y="43624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Positive Integer 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Predicates ~</a:t>
            </a:r>
            <a:r>
              <a:rPr lang="en-US" altLang="en-US" sz="1800" b="1">
                <a:latin typeface="Arial" pitchFamily="34" charset="0"/>
              </a:rPr>
              <a:t> PIP</a:t>
            </a:r>
            <a:r>
              <a:rPr lang="en-US" altLang="en-US" sz="1800">
                <a:latin typeface="Arial" pitchFamily="34" charset="0"/>
              </a:rPr>
              <a:t>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52592" name="Oval 22"/>
          <p:cNvSpPr>
            <a:spLocks noChangeArrowheads="1"/>
          </p:cNvSpPr>
          <p:nvPr/>
        </p:nvSpPr>
        <p:spPr bwMode="auto">
          <a:xfrm>
            <a:off x="3995738" y="41592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593" name="Oval 23"/>
          <p:cNvSpPr>
            <a:spLocks noChangeArrowheads="1"/>
          </p:cNvSpPr>
          <p:nvPr/>
        </p:nvSpPr>
        <p:spPr bwMode="auto">
          <a:xfrm>
            <a:off x="13223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594" name="Rectangle 24"/>
          <p:cNvSpPr>
            <a:spLocks noChangeArrowheads="1"/>
          </p:cNvSpPr>
          <p:nvPr/>
        </p:nvSpPr>
        <p:spPr bwMode="auto">
          <a:xfrm>
            <a:off x="1260475" y="49641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>
                <a:latin typeface="Arial" pitchFamily="34" charset="0"/>
              </a:rPr>
              <a:t>Mario Kart</a:t>
            </a:r>
          </a:p>
        </p:txBody>
      </p:sp>
      <p:sp>
        <p:nvSpPr>
          <p:cNvPr id="152595" name="Rectangle 25"/>
          <p:cNvSpPr>
            <a:spLocks noChangeArrowheads="1"/>
          </p:cNvSpPr>
          <p:nvPr/>
        </p:nvSpPr>
        <p:spPr bwMode="auto">
          <a:xfrm>
            <a:off x="4002088" y="4170363"/>
            <a:ext cx="677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800">
                <a:latin typeface="Arial" pitchFamily="34" charset="0"/>
              </a:rPr>
              <a:t>String matching</a:t>
            </a:r>
          </a:p>
        </p:txBody>
      </p:sp>
      <p:sp>
        <p:nvSpPr>
          <p:cNvPr id="152596" name="Rectangle 26"/>
          <p:cNvSpPr>
            <a:spLocks noChangeArrowheads="1"/>
          </p:cNvSpPr>
          <p:nvPr/>
        </p:nvSpPr>
        <p:spPr bwMode="auto">
          <a:xfrm>
            <a:off x="548640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52597" name="Rectangle 27"/>
          <p:cNvSpPr>
            <a:spLocks noChangeArrowheads="1"/>
          </p:cNvSpPr>
          <p:nvPr/>
        </p:nvSpPr>
        <p:spPr bwMode="auto">
          <a:xfrm>
            <a:off x="548640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52598" name="Text Box 29"/>
          <p:cNvSpPr txBox="1">
            <a:spLocks noChangeArrowheads="1"/>
          </p:cNvSpPr>
          <p:nvPr/>
        </p:nvSpPr>
        <p:spPr bwMode="auto">
          <a:xfrm>
            <a:off x="1646238" y="37068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  <p:sp>
        <p:nvSpPr>
          <p:cNvPr id="152599" name="Text Box 30"/>
          <p:cNvSpPr txBox="1">
            <a:spLocks noChangeArrowheads="1"/>
          </p:cNvSpPr>
          <p:nvPr/>
        </p:nvSpPr>
        <p:spPr bwMode="auto">
          <a:xfrm>
            <a:off x="5461000" y="38020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these!</a:t>
            </a:r>
          </a:p>
        </p:txBody>
      </p:sp>
      <p:sp>
        <p:nvSpPr>
          <p:cNvPr id="152600" name="Rectangle 33"/>
          <p:cNvSpPr>
            <a:spLocks noChangeArrowheads="1"/>
          </p:cNvSpPr>
          <p:nvPr/>
        </p:nvSpPr>
        <p:spPr bwMode="auto">
          <a:xfrm>
            <a:off x="6781800" y="6324600"/>
            <a:ext cx="1846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200"/>
              <a:t>They look the same to me!</a:t>
            </a:r>
          </a:p>
        </p:txBody>
      </p:sp>
      <p:grpSp>
        <p:nvGrpSpPr>
          <p:cNvPr id="152601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152602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603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04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05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06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07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08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09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10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2611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612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613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614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51"/>
          <p:cNvSpPr>
            <a:spLocks noChangeArrowheads="1"/>
          </p:cNvSpPr>
          <p:nvPr/>
        </p:nvSpPr>
        <p:spPr bwMode="auto">
          <a:xfrm>
            <a:off x="5257800" y="4092575"/>
            <a:ext cx="3124200" cy="412750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53603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5363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3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53604" name="Rectangle 8"/>
          <p:cNvSpPr>
            <a:spLocks noChangeArrowheads="1"/>
          </p:cNvSpPr>
          <p:nvPr/>
        </p:nvSpPr>
        <p:spPr bwMode="auto">
          <a:xfrm>
            <a:off x="393700" y="1336675"/>
            <a:ext cx="5492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/>
              <a:t>There are </a:t>
            </a:r>
            <a:r>
              <a:rPr lang="en-US" altLang="en-US" sz="2200" i="1"/>
              <a:t>infinitely many</a:t>
            </a:r>
            <a:r>
              <a:rPr lang="en-US" altLang="en-US" sz="2200"/>
              <a:t> of both….</a:t>
            </a:r>
          </a:p>
        </p:txBody>
      </p:sp>
      <p:sp>
        <p:nvSpPr>
          <p:cNvPr id="153605" name="Rectangle 26"/>
          <p:cNvSpPr>
            <a:spLocks noChangeArrowheads="1"/>
          </p:cNvSpPr>
          <p:nvPr/>
        </p:nvSpPr>
        <p:spPr bwMode="auto">
          <a:xfrm>
            <a:off x="2033588" y="1781175"/>
            <a:ext cx="68310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200"/>
              <a:t>…but not all infinities are created equal!</a:t>
            </a:r>
          </a:p>
        </p:txBody>
      </p:sp>
      <p:sp>
        <p:nvSpPr>
          <p:cNvPr id="153606" name="Text Box 27"/>
          <p:cNvSpPr txBox="1">
            <a:spLocks noChangeArrowheads="1"/>
          </p:cNvSpPr>
          <p:nvPr/>
        </p:nvSpPr>
        <p:spPr bwMode="auto">
          <a:xfrm>
            <a:off x="307975" y="3355975"/>
            <a:ext cx="4549775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600">
                <a:latin typeface="Arial" pitchFamily="34" charset="0"/>
              </a:rPr>
              <a:t>{       ,          ,          }</a:t>
            </a:r>
          </a:p>
          <a:p>
            <a:pPr>
              <a:spcBef>
                <a:spcPct val="50000"/>
              </a:spcBef>
            </a:pPr>
            <a:endParaRPr lang="en-US" altLang="en-US" sz="3600">
              <a:latin typeface="Arial" pitchFamily="34" charset="0"/>
            </a:endParaRPr>
          </a:p>
          <a:p>
            <a:pPr>
              <a:spcBef>
                <a:spcPct val="50000"/>
              </a:spcBef>
            </a:pPr>
            <a:r>
              <a:rPr lang="en-US" altLang="en-US" sz="3600">
                <a:latin typeface="Arial" pitchFamily="34" charset="0"/>
              </a:rPr>
              <a:t>{  1  ,    2   ,    3  }</a:t>
            </a:r>
          </a:p>
        </p:txBody>
      </p:sp>
      <p:pic>
        <p:nvPicPr>
          <p:cNvPr id="153607" name="Picture 43" descr="cardinal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263" y="3263900"/>
            <a:ext cx="6048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8" name="Line 45"/>
          <p:cNvSpPr>
            <a:spLocks noChangeShapeType="1"/>
          </p:cNvSpPr>
          <p:nvPr/>
        </p:nvSpPr>
        <p:spPr bwMode="auto">
          <a:xfrm flipH="1">
            <a:off x="942975" y="4113213"/>
            <a:ext cx="107950" cy="884237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09" name="Line 46"/>
          <p:cNvSpPr>
            <a:spLocks noChangeShapeType="1"/>
          </p:cNvSpPr>
          <p:nvPr/>
        </p:nvSpPr>
        <p:spPr bwMode="auto">
          <a:xfrm flipH="1">
            <a:off x="2114550" y="4344988"/>
            <a:ext cx="69850" cy="684212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0" name="Text Box 47"/>
          <p:cNvSpPr txBox="1">
            <a:spLocks noChangeArrowheads="1"/>
          </p:cNvSpPr>
          <p:nvPr/>
        </p:nvSpPr>
        <p:spPr bwMode="auto">
          <a:xfrm>
            <a:off x="4764088" y="3298825"/>
            <a:ext cx="4052887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Two sets have equal size if </a:t>
            </a:r>
          </a:p>
          <a:p>
            <a:pPr algn="ctr"/>
            <a:r>
              <a:rPr lang="en-US" altLang="en-US">
                <a:latin typeface="Arial" pitchFamily="34" charset="0"/>
              </a:rPr>
              <a:t>their elements have a</a:t>
            </a:r>
          </a:p>
          <a:p>
            <a:pPr algn="ctr"/>
            <a:r>
              <a:rPr lang="en-US" altLang="en-US">
                <a:latin typeface="Arial" pitchFamily="34" charset="0"/>
              </a:rPr>
              <a:t> </a:t>
            </a:r>
            <a:r>
              <a:rPr lang="en-US" altLang="en-US" i="1">
                <a:latin typeface="Arial" pitchFamily="34" charset="0"/>
              </a:rPr>
              <a:t>one-to-one matching</a:t>
            </a:r>
            <a:r>
              <a:rPr lang="en-US" altLang="en-US">
                <a:latin typeface="Arial" pitchFamily="34" charset="0"/>
              </a:rPr>
              <a:t> </a:t>
            </a:r>
          </a:p>
        </p:txBody>
      </p:sp>
      <p:sp>
        <p:nvSpPr>
          <p:cNvPr id="153611" name="Text Box 48"/>
          <p:cNvSpPr txBox="1">
            <a:spLocks noChangeArrowheads="1"/>
          </p:cNvSpPr>
          <p:nvPr/>
        </p:nvSpPr>
        <p:spPr bwMode="auto">
          <a:xfrm>
            <a:off x="4845050" y="4951413"/>
            <a:ext cx="3886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  <a:cs typeface="Arial" pitchFamily="34" charset="0"/>
              </a:rPr>
              <a:t>This matching is called a </a:t>
            </a:r>
            <a:r>
              <a:rPr lang="en-US" altLang="en-US" sz="1800" b="1" i="1">
                <a:latin typeface="Arial" pitchFamily="34" charset="0"/>
                <a:cs typeface="Arial" pitchFamily="34" charset="0"/>
              </a:rPr>
              <a:t>bijection</a:t>
            </a:r>
            <a:r>
              <a:rPr lang="en-US" altLang="en-US" sz="1800"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53612" name="Line 50"/>
          <p:cNvSpPr>
            <a:spLocks noChangeShapeType="1"/>
          </p:cNvSpPr>
          <p:nvPr/>
        </p:nvSpPr>
        <p:spPr bwMode="auto">
          <a:xfrm flipH="1">
            <a:off x="3359150" y="4116388"/>
            <a:ext cx="114300" cy="903287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3" name="Text Box 52"/>
          <p:cNvSpPr txBox="1">
            <a:spLocks noChangeArrowheads="1"/>
          </p:cNvSpPr>
          <p:nvPr/>
        </p:nvSpPr>
        <p:spPr bwMode="auto">
          <a:xfrm>
            <a:off x="2211388" y="1651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equal-size sets</a:t>
            </a:r>
          </a:p>
        </p:txBody>
      </p:sp>
      <p:grpSp>
        <p:nvGrpSpPr>
          <p:cNvPr id="153614" name="Group 53"/>
          <p:cNvGrpSpPr>
            <a:grpSpLocks/>
          </p:cNvGrpSpPr>
          <p:nvPr/>
        </p:nvGrpSpPr>
        <p:grpSpPr bwMode="auto">
          <a:xfrm>
            <a:off x="152400" y="6324600"/>
            <a:ext cx="344488" cy="417513"/>
            <a:chOff x="2928" y="1051"/>
            <a:chExt cx="840" cy="957"/>
          </a:xfrm>
        </p:grpSpPr>
        <p:sp>
          <p:nvSpPr>
            <p:cNvPr id="153618" name="Freeform 5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19" name="Oval 5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0" name="Oval 5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1" name="Oval 5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2" name="Oval 5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3" name="Oval 5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4" name="Oval 6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5" name="Oval 6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6" name="AutoShape 6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7" name="Freeform 6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8" name="Freeform 6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9" name="Freeform 6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30" name="Freeform 6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15" name="Text Box 67"/>
          <p:cNvSpPr txBox="1">
            <a:spLocks noChangeArrowheads="1"/>
          </p:cNvSpPr>
          <p:nvPr/>
        </p:nvSpPr>
        <p:spPr bwMode="auto">
          <a:xfrm>
            <a:off x="533400" y="6172200"/>
            <a:ext cx="42672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500">
                <a:solidFill>
                  <a:srgbClr val="008000"/>
                </a:solidFill>
                <a:latin typeface="Comic Sans MS" pitchFamily="66" charset="0"/>
              </a:rPr>
              <a:t>I'd say these sets share the same </a:t>
            </a:r>
            <a:r>
              <a:rPr lang="en-US" altLang="en-US" sz="1500" b="1" i="1">
                <a:solidFill>
                  <a:srgbClr val="008000"/>
                </a:solidFill>
                <a:latin typeface="Comic Sans MS" pitchFamily="66" charset="0"/>
              </a:rPr>
              <a:t>cardinality</a:t>
            </a:r>
          </a:p>
        </p:txBody>
      </p:sp>
      <p:pic>
        <p:nvPicPr>
          <p:cNvPr id="153616" name="Picture 68" descr="cardina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436938"/>
            <a:ext cx="6731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17" name="Picture 69" descr="stanfor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3054350"/>
            <a:ext cx="8286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26" name="Group 4"/>
          <p:cNvGrpSpPr>
            <a:grpSpLocks/>
          </p:cNvGrpSpPr>
          <p:nvPr/>
        </p:nvGrpSpPr>
        <p:grpSpPr bwMode="auto">
          <a:xfrm>
            <a:off x="461963" y="990600"/>
            <a:ext cx="8218487" cy="180975"/>
            <a:chOff x="295" y="1311"/>
            <a:chExt cx="5177" cy="114"/>
          </a:xfrm>
        </p:grpSpPr>
        <p:sp>
          <p:nvSpPr>
            <p:cNvPr id="154651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52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154627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8913" y="200025"/>
            <a:ext cx="1143000" cy="65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8" name="Rectangle 9"/>
          <p:cNvSpPr>
            <a:spLocks noChangeArrowheads="1"/>
          </p:cNvSpPr>
          <p:nvPr/>
        </p:nvSpPr>
        <p:spPr bwMode="auto">
          <a:xfrm>
            <a:off x="1154113" y="1371600"/>
            <a:ext cx="68310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/>
              <a:t>Bijections define equality for </a:t>
            </a:r>
            <a:r>
              <a:rPr lang="en-US" altLang="en-US" sz="2200" u="sng"/>
              <a:t>infinite</a:t>
            </a:r>
            <a:r>
              <a:rPr lang="en-US" altLang="en-US" sz="2200"/>
              <a:t> sets, too!</a:t>
            </a:r>
          </a:p>
        </p:txBody>
      </p:sp>
      <p:sp>
        <p:nvSpPr>
          <p:cNvPr id="154629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AF9"/>
                </a:solidFill>
                <a:latin typeface="Arial" pitchFamily="34" charset="0"/>
              </a:rPr>
              <a:t>Z = {…, -3, -2, -1, 0, 1, 2, 3, …} </a:t>
            </a:r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154630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154631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ALL</a:t>
            </a:r>
          </a:p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integers</a:t>
            </a:r>
          </a:p>
        </p:txBody>
      </p:sp>
      <p:sp>
        <p:nvSpPr>
          <p:cNvPr id="154632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8000"/>
                </a:solidFill>
                <a:latin typeface="Arial" pitchFamily="34" charset="0"/>
              </a:rPr>
              <a:t>Positive</a:t>
            </a:r>
          </a:p>
          <a:p>
            <a:pPr algn="ctr"/>
            <a:r>
              <a:rPr lang="en-US" altLang="en-US">
                <a:solidFill>
                  <a:srgbClr val="008000"/>
                </a:solidFill>
                <a:latin typeface="Arial" pitchFamily="34" charset="0"/>
              </a:rPr>
              <a:t>evens</a:t>
            </a:r>
          </a:p>
        </p:txBody>
      </p:sp>
      <p:sp>
        <p:nvSpPr>
          <p:cNvPr id="154633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>
                <a:latin typeface="Arial" pitchFamily="34" charset="0"/>
              </a:rPr>
              <a:t>N = { 1, 2, 3, 4, 5, … }</a:t>
            </a:r>
          </a:p>
        </p:txBody>
      </p:sp>
      <p:sp>
        <p:nvSpPr>
          <p:cNvPr id="154634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008000"/>
                </a:solidFill>
                <a:latin typeface="Arial" pitchFamily="34" charset="0"/>
              </a:rPr>
              <a:t>E = { 2, 4, 6, 8, 10, … }</a:t>
            </a:r>
          </a:p>
        </p:txBody>
      </p:sp>
      <p:sp>
        <p:nvSpPr>
          <p:cNvPr id="154635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3200"/>
              <a:t> and </a:t>
            </a:r>
            <a:r>
              <a:rPr lang="en-US" altLang="en-US" sz="3200">
                <a:latin typeface="Arial" pitchFamily="34" charset="0"/>
              </a:rPr>
              <a:t>N</a:t>
            </a:r>
            <a:r>
              <a:rPr lang="en-US" altLang="en-US" sz="3200"/>
              <a:t> and </a:t>
            </a:r>
            <a:r>
              <a:rPr lang="en-US" altLang="en-US" sz="3200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3200"/>
              <a:t> </a:t>
            </a:r>
            <a:r>
              <a:rPr lang="en-US" altLang="en-US" sz="3200" i="1"/>
              <a:t>all have the same size!</a:t>
            </a:r>
          </a:p>
        </p:txBody>
      </p:sp>
      <p:grpSp>
        <p:nvGrpSpPr>
          <p:cNvPr id="154636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154638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39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0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1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2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3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4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5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6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7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8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9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50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4637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50" name="Group 2"/>
          <p:cNvGrpSpPr>
            <a:grpSpLocks/>
          </p:cNvGrpSpPr>
          <p:nvPr/>
        </p:nvGrpSpPr>
        <p:grpSpPr bwMode="auto">
          <a:xfrm>
            <a:off x="461963" y="990600"/>
            <a:ext cx="8218487" cy="180975"/>
            <a:chOff x="295" y="1311"/>
            <a:chExt cx="5177" cy="114"/>
          </a:xfrm>
        </p:grpSpPr>
        <p:sp>
          <p:nvSpPr>
            <p:cNvPr id="15568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8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55651" name="Rectangle 6"/>
          <p:cNvSpPr>
            <a:spLocks noChangeArrowheads="1"/>
          </p:cNvSpPr>
          <p:nvPr/>
        </p:nvSpPr>
        <p:spPr bwMode="auto">
          <a:xfrm>
            <a:off x="1049338" y="206375"/>
            <a:ext cx="7146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/>
              <a:t>This seems </a:t>
            </a:r>
            <a:r>
              <a:rPr lang="en-US" altLang="en-US" sz="3600" i="1"/>
              <a:t>irrational </a:t>
            </a:r>
            <a:r>
              <a:rPr lang="en-US" altLang="en-US" sz="3600"/>
              <a:t>!</a:t>
            </a:r>
          </a:p>
        </p:txBody>
      </p:sp>
      <p:sp>
        <p:nvSpPr>
          <p:cNvPr id="155652" name="Text Box 15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155653" name="Text Box 16"/>
          <p:cNvSpPr txBox="1">
            <a:spLocks noChangeArrowheads="1"/>
          </p:cNvSpPr>
          <p:nvPr/>
        </p:nvSpPr>
        <p:spPr bwMode="auto">
          <a:xfrm>
            <a:off x="623888" y="1447800"/>
            <a:ext cx="1963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the Rationals</a:t>
            </a:r>
          </a:p>
        </p:txBody>
      </p:sp>
      <p:sp>
        <p:nvSpPr>
          <p:cNvPr id="155654" name="Rectangle 17"/>
          <p:cNvSpPr>
            <a:spLocks noChangeArrowheads="1"/>
          </p:cNvSpPr>
          <p:nvPr/>
        </p:nvSpPr>
        <p:spPr bwMode="auto">
          <a:xfrm>
            <a:off x="6232525" y="2279650"/>
            <a:ext cx="23891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Arial" pitchFamily="34" charset="0"/>
              </a:rPr>
              <a:t>{ 1, 2, 3, 4, 5, … }</a:t>
            </a:r>
          </a:p>
        </p:txBody>
      </p:sp>
      <p:sp>
        <p:nvSpPr>
          <p:cNvPr id="155655" name="Rectangle 18"/>
          <p:cNvSpPr>
            <a:spLocks noChangeArrowheads="1"/>
          </p:cNvSpPr>
          <p:nvPr/>
        </p:nvSpPr>
        <p:spPr bwMode="auto">
          <a:xfrm>
            <a:off x="206375" y="2262188"/>
            <a:ext cx="32226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{                              … } </a:t>
            </a:r>
          </a:p>
        </p:txBody>
      </p:sp>
      <p:sp>
        <p:nvSpPr>
          <p:cNvPr id="155656" name="Rectangle 19"/>
          <p:cNvSpPr>
            <a:spLocks noChangeArrowheads="1"/>
          </p:cNvSpPr>
          <p:nvPr/>
        </p:nvSpPr>
        <p:spPr bwMode="auto">
          <a:xfrm>
            <a:off x="3429000" y="1371600"/>
            <a:ext cx="2349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>
                <a:solidFill>
                  <a:srgbClr val="000AF9"/>
                </a:solidFill>
              </a:rPr>
              <a:t>Are these sets equal-sized?</a:t>
            </a:r>
          </a:p>
        </p:txBody>
      </p:sp>
      <p:sp>
        <p:nvSpPr>
          <p:cNvPr id="155657" name="Rectangle 20"/>
          <p:cNvSpPr>
            <a:spLocks noChangeArrowheads="1"/>
          </p:cNvSpPr>
          <p:nvPr/>
        </p:nvSpPr>
        <p:spPr bwMode="auto">
          <a:xfrm>
            <a:off x="573088" y="2112963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1</a:t>
            </a:r>
          </a:p>
        </p:txBody>
      </p:sp>
      <p:sp>
        <p:nvSpPr>
          <p:cNvPr id="155658" name="Rectangle 21"/>
          <p:cNvSpPr>
            <a:spLocks noChangeArrowheads="1"/>
          </p:cNvSpPr>
          <p:nvPr/>
        </p:nvSpPr>
        <p:spPr bwMode="auto">
          <a:xfrm>
            <a:off x="573088" y="2493963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1</a:t>
            </a:r>
          </a:p>
        </p:txBody>
      </p:sp>
      <p:sp>
        <p:nvSpPr>
          <p:cNvPr id="155659" name="Line 22"/>
          <p:cNvSpPr>
            <a:spLocks noChangeShapeType="1"/>
          </p:cNvSpPr>
          <p:nvPr/>
        </p:nvSpPr>
        <p:spPr bwMode="auto">
          <a:xfrm>
            <a:off x="609600" y="2517775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0" name="Rectangle 23"/>
          <p:cNvSpPr>
            <a:spLocks noChangeArrowheads="1"/>
          </p:cNvSpPr>
          <p:nvPr/>
        </p:nvSpPr>
        <p:spPr bwMode="auto">
          <a:xfrm>
            <a:off x="1030288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84</a:t>
            </a:r>
          </a:p>
        </p:txBody>
      </p:sp>
      <p:sp>
        <p:nvSpPr>
          <p:cNvPr id="155661" name="Rectangle 24"/>
          <p:cNvSpPr>
            <a:spLocks noChangeArrowheads="1"/>
          </p:cNvSpPr>
          <p:nvPr/>
        </p:nvSpPr>
        <p:spPr bwMode="auto">
          <a:xfrm>
            <a:off x="1108075" y="2490788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2</a:t>
            </a:r>
          </a:p>
        </p:txBody>
      </p:sp>
      <p:sp>
        <p:nvSpPr>
          <p:cNvPr id="155662" name="Line 25"/>
          <p:cNvSpPr>
            <a:spLocks noChangeShapeType="1"/>
          </p:cNvSpPr>
          <p:nvPr/>
        </p:nvSpPr>
        <p:spPr bwMode="auto">
          <a:xfrm>
            <a:off x="1144588" y="2514600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3" name="Rectangle 26"/>
          <p:cNvSpPr>
            <a:spLocks noChangeArrowheads="1"/>
          </p:cNvSpPr>
          <p:nvPr/>
        </p:nvSpPr>
        <p:spPr bwMode="auto">
          <a:xfrm>
            <a:off x="1600200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22</a:t>
            </a:r>
          </a:p>
        </p:txBody>
      </p:sp>
      <p:sp>
        <p:nvSpPr>
          <p:cNvPr id="155664" name="Rectangle 27"/>
          <p:cNvSpPr>
            <a:spLocks noChangeArrowheads="1"/>
          </p:cNvSpPr>
          <p:nvPr/>
        </p:nvSpPr>
        <p:spPr bwMode="auto">
          <a:xfrm>
            <a:off x="1677988" y="2490788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7</a:t>
            </a:r>
          </a:p>
        </p:txBody>
      </p:sp>
      <p:sp>
        <p:nvSpPr>
          <p:cNvPr id="155665" name="Line 28"/>
          <p:cNvSpPr>
            <a:spLocks noChangeShapeType="1"/>
          </p:cNvSpPr>
          <p:nvPr/>
        </p:nvSpPr>
        <p:spPr bwMode="auto">
          <a:xfrm>
            <a:off x="1714500" y="2514600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6" name="Rectangle 29"/>
          <p:cNvSpPr>
            <a:spLocks noChangeArrowheads="1"/>
          </p:cNvSpPr>
          <p:nvPr/>
        </p:nvSpPr>
        <p:spPr bwMode="auto">
          <a:xfrm>
            <a:off x="2147888" y="2112963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13</a:t>
            </a:r>
          </a:p>
        </p:txBody>
      </p:sp>
      <p:sp>
        <p:nvSpPr>
          <p:cNvPr id="155667" name="Rectangle 30"/>
          <p:cNvSpPr>
            <a:spLocks noChangeArrowheads="1"/>
          </p:cNvSpPr>
          <p:nvPr/>
        </p:nvSpPr>
        <p:spPr bwMode="auto">
          <a:xfrm>
            <a:off x="2147888" y="2493963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15</a:t>
            </a:r>
          </a:p>
        </p:txBody>
      </p:sp>
      <p:sp>
        <p:nvSpPr>
          <p:cNvPr id="155668" name="Line 31"/>
          <p:cNvSpPr>
            <a:spLocks noChangeShapeType="1"/>
          </p:cNvSpPr>
          <p:nvPr/>
        </p:nvSpPr>
        <p:spPr bwMode="auto">
          <a:xfrm>
            <a:off x="2262188" y="2517775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9" name="Rectangle 32"/>
          <p:cNvSpPr>
            <a:spLocks noChangeArrowheads="1"/>
          </p:cNvSpPr>
          <p:nvPr/>
        </p:nvSpPr>
        <p:spPr bwMode="auto">
          <a:xfrm>
            <a:off x="865188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,</a:t>
            </a:r>
          </a:p>
        </p:txBody>
      </p:sp>
      <p:sp>
        <p:nvSpPr>
          <p:cNvPr id="155670" name="Rectangle 33"/>
          <p:cNvSpPr>
            <a:spLocks noChangeArrowheads="1"/>
          </p:cNvSpPr>
          <p:nvPr/>
        </p:nvSpPr>
        <p:spPr bwMode="auto">
          <a:xfrm>
            <a:off x="1412875" y="2273300"/>
            <a:ext cx="2619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,</a:t>
            </a:r>
          </a:p>
        </p:txBody>
      </p:sp>
      <p:sp>
        <p:nvSpPr>
          <p:cNvPr id="155671" name="Rectangle 34"/>
          <p:cNvSpPr>
            <a:spLocks noChangeArrowheads="1"/>
          </p:cNvSpPr>
          <p:nvPr/>
        </p:nvSpPr>
        <p:spPr bwMode="auto">
          <a:xfrm>
            <a:off x="1985963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,</a:t>
            </a:r>
          </a:p>
        </p:txBody>
      </p:sp>
      <p:sp>
        <p:nvSpPr>
          <p:cNvPr id="155672" name="Rectangle 35"/>
          <p:cNvSpPr>
            <a:spLocks noChangeArrowheads="1"/>
          </p:cNvSpPr>
          <p:nvPr/>
        </p:nvSpPr>
        <p:spPr bwMode="auto">
          <a:xfrm>
            <a:off x="2551113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,</a:t>
            </a:r>
          </a:p>
        </p:txBody>
      </p:sp>
      <p:grpSp>
        <p:nvGrpSpPr>
          <p:cNvPr id="155673" name="Group 36"/>
          <p:cNvGrpSpPr>
            <a:grpSpLocks/>
          </p:cNvGrpSpPr>
          <p:nvPr/>
        </p:nvGrpSpPr>
        <p:grpSpPr bwMode="auto">
          <a:xfrm>
            <a:off x="8524875" y="508000"/>
            <a:ext cx="344488" cy="417513"/>
            <a:chOff x="2928" y="1051"/>
            <a:chExt cx="840" cy="957"/>
          </a:xfrm>
        </p:grpSpPr>
        <p:sp>
          <p:nvSpPr>
            <p:cNvPr id="155675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676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77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78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79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80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81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82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83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84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685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686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687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5674" name="Text Box 50"/>
          <p:cNvSpPr txBox="1">
            <a:spLocks noChangeArrowheads="1"/>
          </p:cNvSpPr>
          <p:nvPr/>
        </p:nvSpPr>
        <p:spPr bwMode="auto">
          <a:xfrm>
            <a:off x="7138988" y="412750"/>
            <a:ext cx="14414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8E0103"/>
                </a:solidFill>
                <a:latin typeface="Comic Sans MS" pitchFamily="66" charset="0"/>
              </a:rPr>
              <a:t>That's my line!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4" name="Group 2"/>
          <p:cNvGrpSpPr>
            <a:grpSpLocks/>
          </p:cNvGrpSpPr>
          <p:nvPr/>
        </p:nvGrpSpPr>
        <p:grpSpPr bwMode="auto">
          <a:xfrm>
            <a:off x="1700213" y="990600"/>
            <a:ext cx="6980237" cy="180975"/>
            <a:chOff x="295" y="1311"/>
            <a:chExt cx="5177" cy="114"/>
          </a:xfrm>
        </p:grpSpPr>
        <p:sp>
          <p:nvSpPr>
            <p:cNvPr id="15668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668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56675" name="Rectangle 5"/>
          <p:cNvSpPr>
            <a:spLocks noChangeArrowheads="1"/>
          </p:cNvSpPr>
          <p:nvPr/>
        </p:nvSpPr>
        <p:spPr bwMode="auto">
          <a:xfrm>
            <a:off x="3184525" y="149225"/>
            <a:ext cx="52371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/>
              <a:t>Cantor Diagonalization</a:t>
            </a:r>
          </a:p>
        </p:txBody>
      </p:sp>
      <p:sp>
        <p:nvSpPr>
          <p:cNvPr id="156676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156677" name="Rectangle 8"/>
          <p:cNvSpPr>
            <a:spLocks noChangeArrowheads="1"/>
          </p:cNvSpPr>
          <p:nvPr/>
        </p:nvSpPr>
        <p:spPr bwMode="auto">
          <a:xfrm>
            <a:off x="6232525" y="2301875"/>
            <a:ext cx="23891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Arial" pitchFamily="34" charset="0"/>
              </a:rPr>
              <a:t>{ 1, 2, 3, 4, 5, … }</a:t>
            </a:r>
          </a:p>
        </p:txBody>
      </p:sp>
      <p:sp>
        <p:nvSpPr>
          <p:cNvPr id="156678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{ real numbers, 0-1 } </a:t>
            </a:r>
          </a:p>
        </p:txBody>
      </p:sp>
      <p:sp>
        <p:nvSpPr>
          <p:cNvPr id="156679" name="Rectangle 13"/>
          <p:cNvSpPr>
            <a:spLocks noChangeArrowheads="1"/>
          </p:cNvSpPr>
          <p:nvPr/>
        </p:nvSpPr>
        <p:spPr bwMode="auto">
          <a:xfrm>
            <a:off x="3332163" y="1308100"/>
            <a:ext cx="24304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There is NO matching from reals to integers!</a:t>
            </a:r>
          </a:p>
        </p:txBody>
      </p:sp>
      <p:pic>
        <p:nvPicPr>
          <p:cNvPr id="156680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81" name="Text Box 36"/>
          <p:cNvSpPr txBox="1">
            <a:spLocks noChangeArrowheads="1"/>
          </p:cNvSpPr>
          <p:nvPr/>
        </p:nvSpPr>
        <p:spPr bwMode="auto">
          <a:xfrm>
            <a:off x="1417638" y="196850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Georg Cantor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1845-1918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156682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the Reals</a:t>
            </a:r>
          </a:p>
        </p:txBody>
      </p:sp>
      <p:sp>
        <p:nvSpPr>
          <p:cNvPr id="156683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8E0103"/>
                </a:solidFill>
                <a:latin typeface="Arial" pitchFamily="34" charset="0"/>
              </a:rPr>
              <a:t>from 0 to 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8" name="Group 2"/>
          <p:cNvGrpSpPr>
            <a:grpSpLocks/>
          </p:cNvGrpSpPr>
          <p:nvPr/>
        </p:nvGrpSpPr>
        <p:grpSpPr bwMode="auto">
          <a:xfrm>
            <a:off x="1828800" y="990600"/>
            <a:ext cx="6545263" cy="180975"/>
            <a:chOff x="295" y="1311"/>
            <a:chExt cx="5177" cy="114"/>
          </a:xfrm>
        </p:grpSpPr>
        <p:sp>
          <p:nvSpPr>
            <p:cNvPr id="15772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72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57699" name="Rectangle 5"/>
          <p:cNvSpPr>
            <a:spLocks noChangeArrowheads="1"/>
          </p:cNvSpPr>
          <p:nvPr/>
        </p:nvSpPr>
        <p:spPr bwMode="auto">
          <a:xfrm>
            <a:off x="2327275" y="163513"/>
            <a:ext cx="56880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/>
              <a:t>To infinity - and beyond</a:t>
            </a:r>
          </a:p>
        </p:txBody>
      </p:sp>
      <p:sp>
        <p:nvSpPr>
          <p:cNvPr id="157700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157701" name="Rectangle 8"/>
          <p:cNvSpPr>
            <a:spLocks noChangeArrowheads="1"/>
          </p:cNvSpPr>
          <p:nvPr/>
        </p:nvSpPr>
        <p:spPr bwMode="auto">
          <a:xfrm>
            <a:off x="6232525" y="2316163"/>
            <a:ext cx="23891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Arial" pitchFamily="34" charset="0"/>
              </a:rPr>
              <a:t>{ 1, 2, 3, 4, 5, … }</a:t>
            </a:r>
          </a:p>
        </p:txBody>
      </p:sp>
      <p:pic>
        <p:nvPicPr>
          <p:cNvPr id="157702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703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>
                <a:solidFill>
                  <a:srgbClr val="000AF9"/>
                </a:solidFill>
              </a:rPr>
              <a:t>&gt;</a:t>
            </a:r>
          </a:p>
        </p:txBody>
      </p:sp>
      <p:sp>
        <p:nvSpPr>
          <p:cNvPr id="157704" name="Text Box 14"/>
          <p:cNvSpPr txBox="1">
            <a:spLocks noChangeArrowheads="1"/>
          </p:cNvSpPr>
          <p:nvPr/>
        </p:nvSpPr>
        <p:spPr bwMode="auto">
          <a:xfrm>
            <a:off x="5670550" y="5003800"/>
            <a:ext cx="24225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/>
              <a:t>sets equal-sized with the positive integers</a:t>
            </a:r>
          </a:p>
        </p:txBody>
      </p:sp>
      <p:sp>
        <p:nvSpPr>
          <p:cNvPr id="157705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/>
              <a:t>Countably </a:t>
            </a:r>
            <a:r>
              <a:rPr lang="en-US" altLang="en-US" sz="4200"/>
              <a:t>infinite</a:t>
            </a:r>
          </a:p>
        </p:txBody>
      </p:sp>
      <p:sp>
        <p:nvSpPr>
          <p:cNvPr id="157706" name="Text Box 16"/>
          <p:cNvSpPr txBox="1">
            <a:spLocks noChangeArrowheads="1"/>
          </p:cNvSpPr>
          <p:nvPr/>
        </p:nvSpPr>
        <p:spPr bwMode="auto">
          <a:xfrm>
            <a:off x="1101725" y="5003800"/>
            <a:ext cx="23383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E0103"/>
                </a:solidFill>
              </a:rPr>
              <a:t>sets equal-sized with the real numbers</a:t>
            </a:r>
          </a:p>
        </p:txBody>
      </p:sp>
      <p:sp>
        <p:nvSpPr>
          <p:cNvPr id="157707" name="Text Box 17"/>
          <p:cNvSpPr txBox="1">
            <a:spLocks noChangeArrowheads="1"/>
          </p:cNvSpPr>
          <p:nvPr/>
        </p:nvSpPr>
        <p:spPr bwMode="auto">
          <a:xfrm>
            <a:off x="655638" y="3327400"/>
            <a:ext cx="32305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solidFill>
                  <a:srgbClr val="8E0103"/>
                </a:solidFill>
              </a:rPr>
              <a:t>Uncountably </a:t>
            </a:r>
            <a:r>
              <a:rPr lang="en-US" altLang="en-US" sz="4200">
                <a:solidFill>
                  <a:srgbClr val="8E0103"/>
                </a:solidFill>
              </a:rPr>
              <a:t>infinite</a:t>
            </a:r>
          </a:p>
        </p:txBody>
      </p:sp>
      <p:sp>
        <p:nvSpPr>
          <p:cNvPr id="157708" name="Text Box 18"/>
          <p:cNvSpPr txBox="1">
            <a:spLocks noChangeArrowheads="1"/>
          </p:cNvSpPr>
          <p:nvPr/>
        </p:nvSpPr>
        <p:spPr bwMode="auto">
          <a:xfrm>
            <a:off x="4159250" y="5003800"/>
            <a:ext cx="9699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</a:rPr>
              <a:t>strictly larger</a:t>
            </a:r>
          </a:p>
        </p:txBody>
      </p:sp>
      <p:grpSp>
        <p:nvGrpSpPr>
          <p:cNvPr id="157709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157714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15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716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717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718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719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720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721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722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7723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24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25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26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710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Pixar owes Cantor for this one!</a:t>
            </a:r>
          </a:p>
        </p:txBody>
      </p:sp>
      <p:sp>
        <p:nvSpPr>
          <p:cNvPr id="157711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{ real numbers, 0-1 } </a:t>
            </a:r>
          </a:p>
        </p:txBody>
      </p:sp>
      <p:sp>
        <p:nvSpPr>
          <p:cNvPr id="157712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E0103"/>
                </a:solidFill>
                <a:latin typeface="Arial" pitchFamily="34" charset="0"/>
              </a:rPr>
              <a:t>the Reals</a:t>
            </a:r>
          </a:p>
        </p:txBody>
      </p:sp>
      <p:sp>
        <p:nvSpPr>
          <p:cNvPr id="157713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8E0103"/>
                </a:solidFill>
                <a:latin typeface="Arial" pitchFamily="34" charset="0"/>
              </a:rPr>
              <a:t>from 0 to 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722" name="Group 3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58746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747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158723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24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Leopold Kronecker 1823-1891</a:t>
            </a:r>
          </a:p>
        </p:txBody>
      </p:sp>
      <p:pic>
        <p:nvPicPr>
          <p:cNvPr id="158725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26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David Hilbert  1862-1943</a:t>
            </a:r>
          </a:p>
        </p:txBody>
      </p:sp>
      <p:sp>
        <p:nvSpPr>
          <p:cNvPr id="158727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/>
              <a:t>Cantor and "friends" </a:t>
            </a:r>
          </a:p>
        </p:txBody>
      </p:sp>
      <p:pic>
        <p:nvPicPr>
          <p:cNvPr id="158728" name="Picture 14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29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latin typeface="Arial" pitchFamily="34" charset="0"/>
              </a:rPr>
              <a:t>1889-1951</a:t>
            </a:r>
          </a:p>
        </p:txBody>
      </p:sp>
      <p:pic>
        <p:nvPicPr>
          <p:cNvPr id="158730" name="Picture 20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8731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58733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734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735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736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737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738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739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740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741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8742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43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44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45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8732" name="Text Box 35"/>
          <p:cNvSpPr txBox="1">
            <a:spLocks noChangeArrowheads="1"/>
          </p:cNvSpPr>
          <p:nvPr/>
        </p:nvSpPr>
        <p:spPr bwMode="auto">
          <a:xfrm>
            <a:off x="109538" y="5548313"/>
            <a:ext cx="7889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Who would you trust?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6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9747" name="Group 3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59754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9755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59748" name="Text Box 6"/>
          <p:cNvSpPr txBox="1">
            <a:spLocks noChangeArrowheads="1"/>
          </p:cNvSpPr>
          <p:nvPr/>
        </p:nvSpPr>
        <p:spPr bwMode="auto">
          <a:xfrm>
            <a:off x="1317625" y="166688"/>
            <a:ext cx="64389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Programs are countable</a:t>
            </a:r>
          </a:p>
        </p:txBody>
      </p:sp>
      <p:sp>
        <p:nvSpPr>
          <p:cNvPr id="159749" name="Rectangle 27"/>
          <p:cNvSpPr>
            <a:spLocks noChangeArrowheads="1"/>
          </p:cNvSpPr>
          <p:nvPr/>
        </p:nvSpPr>
        <p:spPr bwMode="auto">
          <a:xfrm>
            <a:off x="532765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59750" name="Rectangle 28"/>
          <p:cNvSpPr>
            <a:spLocks noChangeArrowheads="1"/>
          </p:cNvSpPr>
          <p:nvPr/>
        </p:nvSpPr>
        <p:spPr bwMode="auto">
          <a:xfrm>
            <a:off x="532765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59751" name="Text Box 29"/>
          <p:cNvSpPr txBox="1">
            <a:spLocks noChangeArrowheads="1"/>
          </p:cNvSpPr>
          <p:nvPr/>
        </p:nvSpPr>
        <p:spPr bwMode="auto">
          <a:xfrm>
            <a:off x="563245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solidFill>
                  <a:srgbClr val="008000"/>
                </a:solidFill>
                <a:latin typeface="Arial" pitchFamily="34" charset="0"/>
              </a:rPr>
              <a:t>Programs</a:t>
            </a:r>
            <a:endParaRPr lang="en-US" altLang="en-US">
              <a:solidFill>
                <a:srgbClr val="008000"/>
              </a:solidFill>
              <a:latin typeface="Arial" pitchFamily="34" charset="0"/>
            </a:endParaRPr>
          </a:p>
        </p:txBody>
      </p:sp>
      <p:sp>
        <p:nvSpPr>
          <p:cNvPr id="159752" name="Text Box 31"/>
          <p:cNvSpPr txBox="1">
            <a:spLocks noChangeArrowheads="1"/>
          </p:cNvSpPr>
          <p:nvPr/>
        </p:nvSpPr>
        <p:spPr bwMode="auto">
          <a:xfrm>
            <a:off x="4419600" y="1473200"/>
            <a:ext cx="44656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There are as many programs as positive integers… </a:t>
            </a:r>
          </a:p>
        </p:txBody>
      </p:sp>
      <p:sp>
        <p:nvSpPr>
          <p:cNvPr id="159753" name="Rectangle 32"/>
          <p:cNvSpPr>
            <a:spLocks noChangeArrowheads="1"/>
          </p:cNvSpPr>
          <p:nvPr/>
        </p:nvSpPr>
        <p:spPr bwMode="auto">
          <a:xfrm>
            <a:off x="5299075" y="2447925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 i="1">
                <a:solidFill>
                  <a:srgbClr val="008000"/>
                </a:solidFill>
              </a:rPr>
              <a:t>How to show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200401" y="4966447"/>
            <a:ext cx="5486400" cy="1478692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38915" name="Group 9"/>
          <p:cNvGrpSpPr>
            <a:grpSpLocks/>
          </p:cNvGrpSpPr>
          <p:nvPr/>
        </p:nvGrpSpPr>
        <p:grpSpPr bwMode="auto">
          <a:xfrm>
            <a:off x="533400" y="3363912"/>
            <a:ext cx="444500" cy="565150"/>
            <a:chOff x="2928" y="1051"/>
            <a:chExt cx="840" cy="957"/>
          </a:xfrm>
        </p:grpSpPr>
        <p:sp>
          <p:nvSpPr>
            <p:cNvPr id="38927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28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29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0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1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2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3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4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5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6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16" name="Text Box 24"/>
          <p:cNvSpPr txBox="1">
            <a:spLocks noChangeArrowheads="1"/>
          </p:cNvSpPr>
          <p:nvPr/>
        </p:nvSpPr>
        <p:spPr bwMode="auto">
          <a:xfrm>
            <a:off x="3352800" y="318139"/>
            <a:ext cx="5181600" cy="646113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i="1" dirty="0" smtClean="0">
                <a:solidFill>
                  <a:schemeClr val="bg1"/>
                </a:solidFill>
                <a:latin typeface="Calibri" pitchFamily="34" charset="0"/>
              </a:rPr>
              <a:t>more machines!</a:t>
            </a:r>
            <a:endParaRPr lang="en-US" altLang="en-US" sz="3600" i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917" name="Text Box 42"/>
          <p:cNvSpPr txBox="1">
            <a:spLocks noChangeArrowheads="1"/>
          </p:cNvSpPr>
          <p:nvPr/>
        </p:nvSpPr>
        <p:spPr bwMode="auto">
          <a:xfrm>
            <a:off x="381000" y="54197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800" dirty="0">
                <a:solidFill>
                  <a:srgbClr val="000AF9"/>
                </a:solidFill>
                <a:latin typeface="Calibri" pitchFamily="34" charset="0"/>
              </a:rPr>
              <a:t>Final projects...</a:t>
            </a:r>
          </a:p>
        </p:txBody>
      </p:sp>
      <p:sp>
        <p:nvSpPr>
          <p:cNvPr id="38920" name="Rectangle 33"/>
          <p:cNvSpPr>
            <a:spLocks noChangeArrowheads="1"/>
          </p:cNvSpPr>
          <p:nvPr/>
        </p:nvSpPr>
        <p:spPr bwMode="auto">
          <a:xfrm>
            <a:off x="990600" y="2906712"/>
            <a:ext cx="1295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libri" pitchFamily="34" charset="0"/>
              </a:rPr>
              <a:t>This machine doesn't look all-powerful to me!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8921" name="Text Box 42"/>
          <p:cNvSpPr txBox="1">
            <a:spLocks noChangeArrowheads="1"/>
          </p:cNvSpPr>
          <p:nvPr/>
        </p:nvSpPr>
        <p:spPr bwMode="auto">
          <a:xfrm>
            <a:off x="3330388" y="5040488"/>
            <a:ext cx="55626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Arial" pitchFamily="34" charset="0"/>
              <a:buChar char="•"/>
            </a:pPr>
            <a:r>
              <a:rPr lang="en-US" altLang="en-US" sz="2100" dirty="0">
                <a:latin typeface="Calibri" pitchFamily="34" charset="0"/>
              </a:rPr>
              <a:t> </a:t>
            </a:r>
            <a:r>
              <a:rPr lang="en-US" altLang="en-US" sz="2100" dirty="0" smtClean="0">
                <a:latin typeface="Calibri" pitchFamily="34" charset="0"/>
              </a:rPr>
              <a:t>final tutoring </a:t>
            </a:r>
            <a:r>
              <a:rPr lang="en-US" altLang="en-US" sz="2100" dirty="0" err="1" smtClean="0">
                <a:latin typeface="Calibri" pitchFamily="34" charset="0"/>
              </a:rPr>
              <a:t>hrs</a:t>
            </a:r>
            <a:r>
              <a:rPr lang="en-US" altLang="en-US" sz="2100" dirty="0" smtClean="0">
                <a:latin typeface="Calibri" pitchFamily="34" charset="0"/>
              </a:rPr>
              <a:t>/labs meet this week + next</a:t>
            </a:r>
            <a:endParaRPr lang="en-US" altLang="en-US" sz="2100" dirty="0">
              <a:latin typeface="Calibri" pitchFamily="34" charset="0"/>
            </a:endParaRPr>
          </a:p>
        </p:txBody>
      </p:sp>
      <p:sp>
        <p:nvSpPr>
          <p:cNvPr id="38922" name="Text Box 42"/>
          <p:cNvSpPr txBox="1">
            <a:spLocks noChangeArrowheads="1"/>
          </p:cNvSpPr>
          <p:nvPr/>
        </p:nvSpPr>
        <p:spPr bwMode="auto">
          <a:xfrm>
            <a:off x="3330388" y="5499856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Arial" pitchFamily="34" charset="0"/>
              <a:buChar char="•"/>
            </a:pPr>
            <a:r>
              <a:rPr lang="en-US" altLang="en-US" sz="2100" dirty="0">
                <a:latin typeface="Calibri" pitchFamily="34" charset="0"/>
              </a:rPr>
              <a:t> </a:t>
            </a:r>
            <a:r>
              <a:rPr lang="en-US" altLang="en-US" sz="2100" dirty="0" smtClean="0">
                <a:latin typeface="Calibri" pitchFamily="34" charset="0"/>
              </a:rPr>
              <a:t>hw12 + milestone </a:t>
            </a:r>
            <a:r>
              <a:rPr lang="en-US" altLang="en-US" sz="2100" dirty="0">
                <a:latin typeface="Calibri" pitchFamily="34" charset="0"/>
              </a:rPr>
              <a:t>due on </a:t>
            </a:r>
            <a:r>
              <a:rPr lang="en-US" altLang="en-US" sz="2100" dirty="0" smtClean="0">
                <a:latin typeface="Calibri" pitchFamily="34" charset="0"/>
              </a:rPr>
              <a:t>Monday, 12/10</a:t>
            </a:r>
            <a:endParaRPr lang="en-US" altLang="en-US" sz="2100" dirty="0">
              <a:latin typeface="Calibri" pitchFamily="34" charset="0"/>
            </a:endParaRPr>
          </a:p>
        </p:txBody>
      </p:sp>
      <p:sp>
        <p:nvSpPr>
          <p:cNvPr id="38923" name="Text Box 42"/>
          <p:cNvSpPr txBox="1">
            <a:spLocks noChangeArrowheads="1"/>
          </p:cNvSpPr>
          <p:nvPr/>
        </p:nvSpPr>
        <p:spPr bwMode="auto">
          <a:xfrm>
            <a:off x="381000" y="16097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800">
                <a:latin typeface="Calibri" pitchFamily="34" charset="0"/>
              </a:rPr>
              <a:t>Final ideas...</a:t>
            </a:r>
          </a:p>
        </p:txBody>
      </p:sp>
      <p:sp>
        <p:nvSpPr>
          <p:cNvPr id="38924" name="Text Box 42"/>
          <p:cNvSpPr txBox="1">
            <a:spLocks noChangeArrowheads="1"/>
          </p:cNvSpPr>
          <p:nvPr/>
        </p:nvSpPr>
        <p:spPr bwMode="auto">
          <a:xfrm>
            <a:off x="3048000" y="1371600"/>
            <a:ext cx="5638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800">
                <a:latin typeface="Calibri" pitchFamily="34" charset="0"/>
              </a:rPr>
              <a:t>Turing Machines and the </a:t>
            </a:r>
            <a:r>
              <a:rPr lang="en-US" altLang="en-US" sz="2800" b="1">
                <a:latin typeface="Calibri" pitchFamily="34" charset="0"/>
              </a:rPr>
              <a:t>MANY</a:t>
            </a:r>
            <a:r>
              <a:rPr lang="en-US" altLang="en-US" sz="2800">
                <a:latin typeface="Calibri" pitchFamily="34" charset="0"/>
              </a:rPr>
              <a:t> things computers can't compute... !</a:t>
            </a:r>
          </a:p>
        </p:txBody>
      </p:sp>
      <p:pic>
        <p:nvPicPr>
          <p:cNvPr id="389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7" t="29546" r="11552" b="32545"/>
          <a:stretch>
            <a:fillRect/>
          </a:stretch>
        </p:blipFill>
        <p:spPr bwMode="auto">
          <a:xfrm>
            <a:off x="2286000" y="2700337"/>
            <a:ext cx="5865813" cy="17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3330388" y="5959651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Arial" pitchFamily="34" charset="0"/>
              <a:buChar char="•"/>
            </a:pPr>
            <a:r>
              <a:rPr lang="en-US" altLang="en-US" sz="2100" dirty="0">
                <a:latin typeface="Calibri" pitchFamily="34" charset="0"/>
              </a:rPr>
              <a:t> </a:t>
            </a:r>
            <a:r>
              <a:rPr lang="en-US" altLang="en-US" sz="2100" dirty="0" smtClean="0">
                <a:latin typeface="Calibri" pitchFamily="34" charset="0"/>
              </a:rPr>
              <a:t>5 finite-state machines due as part of hw12</a:t>
            </a:r>
            <a:endParaRPr lang="en-US" altLang="en-US" sz="2100" dirty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354144" y="6087035"/>
            <a:ext cx="665312" cy="577081"/>
          </a:xfrm>
          <a:prstGeom prst="rect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solidFill>
                  <a:srgbClr val="000AF9"/>
                </a:solidFill>
                <a:latin typeface="Calibri" panose="020F0502020204030204" pitchFamily="34" charset="0"/>
              </a:rPr>
              <a:t>Turing </a:t>
            </a:r>
            <a:r>
              <a:rPr lang="en-US" sz="900" dirty="0" smtClean="0">
                <a:solidFill>
                  <a:srgbClr val="000AF9"/>
                </a:solidFill>
                <a:latin typeface="Calibri" panose="020F0502020204030204" pitchFamily="34" charset="0"/>
              </a:rPr>
              <a:t>machines</a:t>
            </a:r>
            <a:r>
              <a:rPr lang="en-US" sz="1050" dirty="0" smtClean="0">
                <a:solidFill>
                  <a:srgbClr val="000AF9"/>
                </a:solidFill>
                <a:latin typeface="Calibri" panose="020F0502020204030204" pitchFamily="34" charset="0"/>
              </a:rPr>
              <a:t> extra!</a:t>
            </a:r>
            <a:endParaRPr lang="en-US" sz="1050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63130" y="318030"/>
            <a:ext cx="245291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CS 5 today: </a:t>
            </a:r>
            <a:endParaRPr lang="en-US" dirty="0">
              <a:latin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6" t="35105" r="4289"/>
          <a:stretch/>
        </p:blipFill>
        <p:spPr>
          <a:xfrm>
            <a:off x="495740" y="1148941"/>
            <a:ext cx="8076319" cy="5105400"/>
          </a:xfrm>
          <a:prstGeom prst="rect">
            <a:avLst/>
          </a:prstGeom>
        </p:spPr>
      </p:pic>
      <p:sp>
        <p:nvSpPr>
          <p:cNvPr id="38916" name="Text Box 24"/>
          <p:cNvSpPr txBox="1">
            <a:spLocks noChangeArrowheads="1"/>
          </p:cNvSpPr>
          <p:nvPr/>
        </p:nvSpPr>
        <p:spPr bwMode="auto">
          <a:xfrm>
            <a:off x="304800" y="76200"/>
            <a:ext cx="8458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Calibri" pitchFamily="34" charset="0"/>
              </a:rPr>
              <a:t>CS 5 </a:t>
            </a:r>
            <a:r>
              <a:rPr lang="en-US" altLang="en-US" sz="3600" dirty="0" smtClean="0">
                <a:latin typeface="Calibri" pitchFamily="34" charset="0"/>
              </a:rPr>
              <a:t>spokesperson of the day!</a:t>
            </a:r>
            <a:endParaRPr lang="en-US" altLang="en-US" sz="3600" dirty="0">
              <a:solidFill>
                <a:srgbClr val="000AF9"/>
              </a:solidFill>
              <a:latin typeface="Calibri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199" y="838200"/>
            <a:ext cx="3114675" cy="1185166"/>
          </a:xfrm>
          <a:prstGeom prst="rect">
            <a:avLst/>
          </a:prstGeom>
          <a:ln>
            <a:solidFill>
              <a:srgbClr val="F7890C"/>
            </a:solidFill>
          </a:ln>
        </p:spPr>
      </p:pic>
      <p:sp>
        <p:nvSpPr>
          <p:cNvPr id="6" name="Right Arrow 5"/>
          <p:cNvSpPr/>
          <p:nvPr/>
        </p:nvSpPr>
        <p:spPr>
          <a:xfrm>
            <a:off x="1219200" y="4654141"/>
            <a:ext cx="685800" cy="457200"/>
          </a:xfrm>
          <a:prstGeom prst="rightArrow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520124" y="4591026"/>
            <a:ext cx="7234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I want a 1950's network!</a:t>
            </a:r>
            <a:endParaRPr lang="en-US" sz="1000" b="1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653784" y="2385167"/>
            <a:ext cx="2133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CC99"/>
                </a:solidFill>
              </a:rPr>
              <a:t>Alan Turing</a:t>
            </a:r>
            <a:endParaRPr lang="en-US" b="1" dirty="0">
              <a:solidFill>
                <a:srgbClr val="FFCC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401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086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086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60771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/>
              <a:t>PIPs: </a:t>
            </a:r>
            <a:r>
              <a:rPr lang="en-US" altLang="en-US" sz="3200"/>
              <a:t>Positive Integer Predicates</a:t>
            </a:r>
            <a:endParaRPr lang="en-US" altLang="en-US" sz="4200"/>
          </a:p>
        </p:txBody>
      </p:sp>
      <p:sp>
        <p:nvSpPr>
          <p:cNvPr id="160772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PIPs are functions mapping positive integers to boolean values</a:t>
            </a:r>
          </a:p>
        </p:txBody>
      </p:sp>
      <p:sp>
        <p:nvSpPr>
          <p:cNvPr id="160773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input</a:t>
            </a:r>
          </a:p>
        </p:txBody>
      </p:sp>
      <p:sp>
        <p:nvSpPr>
          <p:cNvPr id="160774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output</a:t>
            </a:r>
          </a:p>
        </p:txBody>
      </p:sp>
      <p:sp>
        <p:nvSpPr>
          <p:cNvPr id="160775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76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77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0778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/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/>
          </a:p>
        </p:txBody>
      </p:sp>
      <p:sp>
        <p:nvSpPr>
          <p:cNvPr id="160779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/>
              <a:t>PIP</a:t>
            </a:r>
          </a:p>
        </p:txBody>
      </p:sp>
      <p:sp>
        <p:nvSpPr>
          <p:cNvPr id="160780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/>
          </a:p>
        </p:txBody>
      </p:sp>
      <p:sp>
        <p:nvSpPr>
          <p:cNvPr id="160781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000AF9"/>
                </a:solidFill>
              </a:rPr>
              <a:t>each PIP is a different computational "problem"</a:t>
            </a:r>
          </a:p>
        </p:txBody>
      </p:sp>
      <p:graphicFrame>
        <p:nvGraphicFramePr>
          <p:cNvPr id="183312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A?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B?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C?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D?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60861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>
                <a:latin typeface="Arial" pitchFamily="34" charset="0"/>
              </a:rPr>
              <a:t>Input</a:t>
            </a:r>
          </a:p>
        </p:txBody>
      </p:sp>
      <p:sp>
        <p:nvSpPr>
          <p:cNvPr id="160862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>
                <a:solidFill>
                  <a:srgbClr val="000AF9"/>
                </a:solidFill>
                <a:latin typeface="Arial" pitchFamily="34" charset="0"/>
              </a:rPr>
              <a:t>PIP</a:t>
            </a:r>
            <a:endParaRPr lang="en-US" altLang="en-US" sz="1400" b="1">
              <a:latin typeface="Arial" pitchFamily="34" charset="0"/>
            </a:endParaRPr>
          </a:p>
        </p:txBody>
      </p:sp>
      <p:sp>
        <p:nvSpPr>
          <p:cNvPr id="160863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864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000AF9"/>
                </a:solidFill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9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181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81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61795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Not being </a:t>
            </a:r>
            <a:r>
              <a:rPr lang="en-US" altLang="en-US" sz="3600" i="1"/>
              <a:t>constructive</a:t>
            </a:r>
            <a:r>
              <a:rPr lang="en-US" altLang="en-US" sz="3600"/>
              <a:t>…</a:t>
            </a:r>
          </a:p>
        </p:txBody>
      </p:sp>
      <p:sp>
        <p:nvSpPr>
          <p:cNvPr id="161796" name="Text Box 15"/>
          <p:cNvSpPr txBox="1">
            <a:spLocks noChangeArrowheads="1"/>
          </p:cNvSpPr>
          <p:nvPr/>
        </p:nvSpPr>
        <p:spPr bwMode="auto">
          <a:xfrm>
            <a:off x="1025525" y="1401763"/>
            <a:ext cx="6843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/>
              <a:t>One "failure" of this proof is that it doesn't </a:t>
            </a:r>
            <a:r>
              <a:rPr lang="en-US" altLang="en-US" b="1"/>
              <a:t>construct</a:t>
            </a:r>
            <a:r>
              <a:rPr lang="en-US" altLang="en-US"/>
              <a:t> a full example of an uncomputable problem!</a:t>
            </a:r>
          </a:p>
        </p:txBody>
      </p:sp>
      <p:sp>
        <p:nvSpPr>
          <p:cNvPr id="161797" name="Text Box 6"/>
          <p:cNvSpPr txBox="1">
            <a:spLocks noChangeArrowheads="1"/>
          </p:cNvSpPr>
          <p:nvPr/>
        </p:nvSpPr>
        <p:spPr bwMode="auto">
          <a:xfrm>
            <a:off x="217488" y="4343400"/>
            <a:ext cx="58943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08000"/>
                </a:solidFill>
              </a:rPr>
              <a:t>The problem is, most are </a:t>
            </a:r>
            <a:r>
              <a:rPr lang="en-US" altLang="en-US" b="1" i="1">
                <a:solidFill>
                  <a:srgbClr val="008000"/>
                </a:solidFill>
              </a:rPr>
              <a:t>indescribable</a:t>
            </a:r>
            <a:r>
              <a:rPr lang="en-US" altLang="en-US">
                <a:solidFill>
                  <a:srgbClr val="008000"/>
                </a:solidFill>
              </a:rPr>
              <a:t>…</a:t>
            </a:r>
          </a:p>
        </p:txBody>
      </p:sp>
      <p:grpSp>
        <p:nvGrpSpPr>
          <p:cNvPr id="161798" name="Group 15"/>
          <p:cNvGrpSpPr>
            <a:grpSpLocks/>
          </p:cNvGrpSpPr>
          <p:nvPr/>
        </p:nvGrpSpPr>
        <p:grpSpPr bwMode="auto">
          <a:xfrm>
            <a:off x="320675" y="5330825"/>
            <a:ext cx="336550" cy="442913"/>
            <a:chOff x="2928" y="1051"/>
            <a:chExt cx="840" cy="957"/>
          </a:xfrm>
        </p:grpSpPr>
        <p:sp>
          <p:nvSpPr>
            <p:cNvPr id="161804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05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806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807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808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809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810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811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812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1813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4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5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6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1799" name="Text Box 31"/>
          <p:cNvSpPr txBox="1">
            <a:spLocks noChangeArrowheads="1"/>
          </p:cNvSpPr>
          <p:nvPr/>
        </p:nvSpPr>
        <p:spPr bwMode="auto">
          <a:xfrm>
            <a:off x="352425" y="5072063"/>
            <a:ext cx="1182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I guess that </a:t>
            </a:r>
            <a:r>
              <a:rPr lang="en-US" altLang="en-US" sz="900" b="1" i="1">
                <a:solidFill>
                  <a:srgbClr val="008000"/>
                </a:solidFill>
                <a:latin typeface="Comic Sans MS" pitchFamily="66" charset="0"/>
              </a:rPr>
              <a:t>would 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be a problem!</a:t>
            </a:r>
          </a:p>
        </p:txBody>
      </p:sp>
      <p:sp>
        <p:nvSpPr>
          <p:cNvPr id="161800" name="Rectangle 30"/>
          <p:cNvSpPr>
            <a:spLocks noChangeArrowheads="1"/>
          </p:cNvSpPr>
          <p:nvPr/>
        </p:nvSpPr>
        <p:spPr bwMode="auto">
          <a:xfrm>
            <a:off x="1401763" y="2811463"/>
            <a:ext cx="6021387" cy="1200150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>
                <a:solidFill>
                  <a:schemeClr val="bg1"/>
                </a:solidFill>
              </a:rPr>
              <a:t>So, where are all these uncomputable problems?</a:t>
            </a:r>
          </a:p>
        </p:txBody>
      </p:sp>
      <p:sp>
        <p:nvSpPr>
          <p:cNvPr id="161801" name="Rectangle 31"/>
          <p:cNvSpPr>
            <a:spLocks noChangeArrowheads="1"/>
          </p:cNvSpPr>
          <p:nvPr/>
        </p:nvSpPr>
        <p:spPr bwMode="auto">
          <a:xfrm>
            <a:off x="4951413" y="5795963"/>
            <a:ext cx="3886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8000"/>
                </a:solidFill>
              </a:rPr>
              <a:t>... but a few </a:t>
            </a:r>
            <a:r>
              <a:rPr lang="en-US" altLang="en-US" b="1" i="1">
                <a:solidFill>
                  <a:srgbClr val="008000"/>
                </a:solidFill>
              </a:rPr>
              <a:t>can be </a:t>
            </a:r>
            <a:r>
              <a:rPr lang="en-US" altLang="en-US">
                <a:solidFill>
                  <a:srgbClr val="008000"/>
                </a:solidFill>
              </a:rPr>
              <a:t>described</a:t>
            </a:r>
            <a:endParaRPr lang="en-US" altLang="en-US"/>
          </a:p>
        </p:txBody>
      </p:sp>
      <p:sp>
        <p:nvSpPr>
          <p:cNvPr id="161802" name="Rectangle 32"/>
          <p:cNvSpPr>
            <a:spLocks noChangeArrowheads="1"/>
          </p:cNvSpPr>
          <p:nvPr/>
        </p:nvSpPr>
        <p:spPr bwMode="auto">
          <a:xfrm>
            <a:off x="3725863" y="4748213"/>
            <a:ext cx="1098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500">
                <a:solidFill>
                  <a:srgbClr val="008000"/>
                </a:solidFill>
              </a:rPr>
              <a:t>(in English) </a:t>
            </a:r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7673975" y="6337300"/>
            <a:ext cx="137160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1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283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283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62819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Defining </a:t>
            </a:r>
            <a:r>
              <a:rPr lang="en-US" altLang="en-US" sz="3600" i="1"/>
              <a:t>Complexity</a:t>
            </a:r>
          </a:p>
        </p:txBody>
      </p:sp>
      <p:sp>
        <p:nvSpPr>
          <p:cNvPr id="162820" name="Rectangle 34"/>
          <p:cNvSpPr>
            <a:spLocks noChangeArrowheads="1"/>
          </p:cNvSpPr>
          <p:nvPr/>
        </p:nvSpPr>
        <p:spPr bwMode="auto">
          <a:xfrm>
            <a:off x="1912938" y="4648200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62821" name="Rectangle 35"/>
          <p:cNvSpPr>
            <a:spLocks noChangeArrowheads="1"/>
          </p:cNvSpPr>
          <p:nvPr/>
        </p:nvSpPr>
        <p:spPr bwMode="auto">
          <a:xfrm>
            <a:off x="1933575" y="3062288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62822" name="Rectangle 36"/>
          <p:cNvSpPr>
            <a:spLocks noChangeArrowheads="1"/>
          </p:cNvSpPr>
          <p:nvPr/>
        </p:nvSpPr>
        <p:spPr bwMode="auto">
          <a:xfrm>
            <a:off x="517525" y="1470025"/>
            <a:ext cx="294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Consider two integers:</a:t>
            </a:r>
          </a:p>
        </p:txBody>
      </p:sp>
      <p:sp>
        <p:nvSpPr>
          <p:cNvPr id="162823" name="Line 37"/>
          <p:cNvSpPr>
            <a:spLocks noChangeShapeType="1"/>
          </p:cNvSpPr>
          <p:nvPr/>
        </p:nvSpPr>
        <p:spPr bwMode="auto">
          <a:xfrm>
            <a:off x="6784975" y="4343400"/>
            <a:ext cx="258763" cy="387350"/>
          </a:xfrm>
          <a:prstGeom prst="line">
            <a:avLst/>
          </a:prstGeom>
          <a:noFill/>
          <a:ln w="9525">
            <a:solidFill>
              <a:srgbClr val="6E11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4" name="Text Box 39"/>
          <p:cNvSpPr txBox="1">
            <a:spLocks noChangeArrowheads="1"/>
          </p:cNvSpPr>
          <p:nvPr/>
        </p:nvSpPr>
        <p:spPr bwMode="auto">
          <a:xfrm>
            <a:off x="330200" y="3740150"/>
            <a:ext cx="1263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/>
              <a:t>Each has 5001 digits</a:t>
            </a:r>
          </a:p>
        </p:txBody>
      </p:sp>
      <p:sp>
        <p:nvSpPr>
          <p:cNvPr id="162825" name="Rectangle 40"/>
          <p:cNvSpPr>
            <a:spLocks noChangeArrowheads="1"/>
          </p:cNvSpPr>
          <p:nvPr/>
        </p:nvSpPr>
        <p:spPr bwMode="auto">
          <a:xfrm>
            <a:off x="2209800" y="6115050"/>
            <a:ext cx="665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Which "feels like" the more complex number? Why?</a:t>
            </a:r>
          </a:p>
        </p:txBody>
      </p:sp>
      <p:sp>
        <p:nvSpPr>
          <p:cNvPr id="162826" name="Text Box 41"/>
          <p:cNvSpPr txBox="1">
            <a:spLocks noChangeArrowheads="1"/>
          </p:cNvSpPr>
          <p:nvPr/>
        </p:nvSpPr>
        <p:spPr bwMode="auto">
          <a:xfrm>
            <a:off x="6169025" y="3919538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>
                <a:solidFill>
                  <a:srgbClr val="6E1196"/>
                </a:solidFill>
              </a:rPr>
              <a:t>lots of digits</a:t>
            </a:r>
          </a:p>
        </p:txBody>
      </p:sp>
      <p:sp>
        <p:nvSpPr>
          <p:cNvPr id="162827" name="Line 42"/>
          <p:cNvSpPr>
            <a:spLocks noChangeShapeType="1"/>
          </p:cNvSpPr>
          <p:nvPr/>
        </p:nvSpPr>
        <p:spPr bwMode="auto">
          <a:xfrm>
            <a:off x="6751638" y="27066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8" name="Text Box 43"/>
          <p:cNvSpPr txBox="1">
            <a:spLocks noChangeArrowheads="1"/>
          </p:cNvSpPr>
          <p:nvPr/>
        </p:nvSpPr>
        <p:spPr bwMode="auto">
          <a:xfrm>
            <a:off x="6135688" y="2282825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>
                <a:solidFill>
                  <a:srgbClr val="000AF9"/>
                </a:solidFill>
              </a:rPr>
              <a:t>lots of zeros</a:t>
            </a:r>
          </a:p>
        </p:txBody>
      </p:sp>
      <p:sp>
        <p:nvSpPr>
          <p:cNvPr id="162829" name="AutoShape 44"/>
          <p:cNvSpPr>
            <a:spLocks/>
          </p:cNvSpPr>
          <p:nvPr/>
        </p:nvSpPr>
        <p:spPr bwMode="auto">
          <a:xfrm flipH="1">
            <a:off x="1592263" y="3063875"/>
            <a:ext cx="228600" cy="1981200"/>
          </a:xfrm>
          <a:prstGeom prst="rightBrace">
            <a:avLst>
              <a:gd name="adj1" fmla="val 7222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AutoShape 29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3843" name="AutoShape 28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63844" name="Group 2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6385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5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63845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Kolmogorov Complexity</a:t>
            </a:r>
          </a:p>
        </p:txBody>
      </p:sp>
      <p:sp>
        <p:nvSpPr>
          <p:cNvPr id="163846" name="Rectangle 7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163847" name="Rectangle 8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163848" name="Rectangle 17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k ) = </a:t>
            </a:r>
            <a:endParaRPr lang="en-US" altLang="en-US"/>
          </a:p>
        </p:txBody>
      </p:sp>
      <p:sp>
        <p:nvSpPr>
          <p:cNvPr id="163849" name="Rectangle 18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/>
              <a:t>the </a:t>
            </a:r>
            <a:r>
              <a:rPr lang="en-US" altLang="en-US" sz="1800" b="1" i="1"/>
              <a:t>length </a:t>
            </a:r>
            <a:r>
              <a:rPr lang="en-US" altLang="en-US" sz="1800"/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b="1">
              <a:latin typeface="Courier New" pitchFamily="49" charset="0"/>
            </a:endParaRPr>
          </a:p>
        </p:txBody>
      </p:sp>
      <p:sp>
        <p:nvSpPr>
          <p:cNvPr id="163850" name="Rectangle 19"/>
          <p:cNvSpPr>
            <a:spLocks noChangeArrowheads="1"/>
          </p:cNvSpPr>
          <p:nvPr/>
        </p:nvSpPr>
        <p:spPr bwMode="auto">
          <a:xfrm>
            <a:off x="785813" y="3949700"/>
            <a:ext cx="4243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10000…0000 </a:t>
            </a:r>
          </a:p>
        </p:txBody>
      </p:sp>
      <p:sp>
        <p:nvSpPr>
          <p:cNvPr id="163851" name="Rectangle 20"/>
          <p:cNvSpPr>
            <a:spLocks noChangeArrowheads="1"/>
          </p:cNvSpPr>
          <p:nvPr/>
        </p:nvSpPr>
        <p:spPr bwMode="auto">
          <a:xfrm>
            <a:off x="977900" y="3554413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/>
              <a:t>A length-5017 program producing </a:t>
            </a:r>
            <a:r>
              <a:rPr lang="en-US" altLang="en-US" sz="14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400"/>
              <a:t>:</a:t>
            </a:r>
          </a:p>
        </p:txBody>
      </p:sp>
      <p:pic>
        <p:nvPicPr>
          <p:cNvPr id="163852" name="Picture 22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53" name="Text Box 23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latin typeface="Arial" pitchFamily="34" charset="0"/>
              </a:rPr>
              <a:t>Andrei Kolmogorov</a:t>
            </a:r>
          </a:p>
          <a:p>
            <a:pPr algn="ctr"/>
            <a:r>
              <a:rPr lang="en-US" altLang="en-US" sz="1000">
                <a:latin typeface="Arial" pitchFamily="34" charset="0"/>
              </a:rPr>
              <a:t>1903-1987</a:t>
            </a:r>
          </a:p>
        </p:txBody>
      </p:sp>
      <p:sp>
        <p:nvSpPr>
          <p:cNvPr id="163854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63855" name="Rectangle 25"/>
          <p:cNvSpPr>
            <a:spLocks noChangeArrowheads="1"/>
          </p:cNvSpPr>
          <p:nvPr/>
        </p:nvSpPr>
        <p:spPr bwMode="auto">
          <a:xfrm>
            <a:off x="977900" y="5730875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/>
              <a:t>A length-5017 program producing </a:t>
            </a:r>
            <a:r>
              <a:rPr lang="en-US" altLang="en-US" sz="14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400"/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6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64895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96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64867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Kolmogorov Complexity</a:t>
            </a:r>
          </a:p>
        </p:txBody>
      </p:sp>
      <p:sp>
        <p:nvSpPr>
          <p:cNvPr id="164868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latin typeface="Courier New" pitchFamily="49" charset="0"/>
              </a:rPr>
              <a:t>k = </a:t>
            </a:r>
            <a:r>
              <a:rPr lang="en-US" altLang="en-US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64869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b="1">
                <a:latin typeface="Courier New" pitchFamily="49" charset="0"/>
              </a:rPr>
              <a:t>k =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64870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k ) = </a:t>
            </a:r>
            <a:endParaRPr lang="en-US" altLang="en-US"/>
          </a:p>
        </p:txBody>
      </p:sp>
      <p:sp>
        <p:nvSpPr>
          <p:cNvPr id="164871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/>
              <a:t>the </a:t>
            </a:r>
            <a:r>
              <a:rPr lang="en-US" altLang="en-US" sz="1800" b="1" i="1"/>
              <a:t>length </a:t>
            </a:r>
            <a:r>
              <a:rPr lang="en-US" altLang="en-US" sz="1800"/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b="1">
              <a:latin typeface="Courier New" pitchFamily="49" charset="0"/>
            </a:endParaRPr>
          </a:p>
        </p:txBody>
      </p:sp>
      <p:pic>
        <p:nvPicPr>
          <p:cNvPr id="164872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73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latin typeface="Arial" pitchFamily="34" charset="0"/>
              </a:rPr>
              <a:t>Andrei Kolmogorov</a:t>
            </a:r>
          </a:p>
          <a:p>
            <a:pPr algn="ctr"/>
            <a:r>
              <a:rPr lang="en-US" altLang="en-US" sz="1000">
                <a:latin typeface="Arial" pitchFamily="34" charset="0"/>
              </a:rPr>
              <a:t>1903-1987</a:t>
            </a:r>
          </a:p>
        </p:txBody>
      </p:sp>
      <p:sp>
        <p:nvSpPr>
          <p:cNvPr id="164874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 b="1" i="1">
                <a:solidFill>
                  <a:srgbClr val="8E030A"/>
                </a:solidFill>
              </a:rPr>
              <a:t>length of 24 !</a:t>
            </a:r>
          </a:p>
        </p:txBody>
      </p:sp>
      <p:sp>
        <p:nvSpPr>
          <p:cNvPr id="164875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164876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4877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4878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64879" name="Rectangle 25"/>
          <p:cNvSpPr>
            <a:spLocks noChangeArrowheads="1"/>
          </p:cNvSpPr>
          <p:nvPr/>
        </p:nvSpPr>
        <p:spPr bwMode="auto">
          <a:xfrm>
            <a:off x="977900" y="5724525"/>
            <a:ext cx="1220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400"/>
              <a:t>length of 5017</a:t>
            </a:r>
          </a:p>
        </p:txBody>
      </p:sp>
      <p:grpSp>
        <p:nvGrpSpPr>
          <p:cNvPr id="164880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164882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83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84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85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86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87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88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89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90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91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2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3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4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881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90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6591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1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65891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Kolmogorov Complexity</a:t>
            </a:r>
          </a:p>
        </p:txBody>
      </p:sp>
      <p:sp>
        <p:nvSpPr>
          <p:cNvPr id="165892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 = 170117684200068728224888577…85601</a:t>
            </a:r>
          </a:p>
        </p:txBody>
      </p:sp>
      <p:sp>
        <p:nvSpPr>
          <p:cNvPr id="165893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 = 100000000000000000000000000…00000</a:t>
            </a:r>
          </a:p>
        </p:txBody>
      </p:sp>
      <p:sp>
        <p:nvSpPr>
          <p:cNvPr id="165894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k ) = </a:t>
            </a:r>
            <a:endParaRPr lang="en-US" altLang="en-US"/>
          </a:p>
        </p:txBody>
      </p:sp>
      <p:sp>
        <p:nvSpPr>
          <p:cNvPr id="165895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/>
              <a:t>the </a:t>
            </a:r>
            <a:r>
              <a:rPr lang="en-US" altLang="en-US" sz="1800" b="1" i="1"/>
              <a:t>length </a:t>
            </a:r>
            <a:r>
              <a:rPr lang="en-US" altLang="en-US" sz="1800"/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b="1">
              <a:latin typeface="Courier New" pitchFamily="49" charset="0"/>
            </a:endParaRPr>
          </a:p>
        </p:txBody>
      </p:sp>
      <p:pic>
        <p:nvPicPr>
          <p:cNvPr id="165896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7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latin typeface="Arial" pitchFamily="34" charset="0"/>
              </a:rPr>
              <a:t>Andrei Kolmogorov</a:t>
            </a:r>
          </a:p>
          <a:p>
            <a:pPr algn="ctr"/>
            <a:r>
              <a:rPr lang="en-US" altLang="en-US" sz="1000">
                <a:latin typeface="Arial" pitchFamily="34" charset="0"/>
              </a:rPr>
              <a:t>1903-1987</a:t>
            </a:r>
          </a:p>
        </p:txBody>
      </p:sp>
      <p:sp>
        <p:nvSpPr>
          <p:cNvPr id="165898" name="Rectangle 20"/>
          <p:cNvSpPr>
            <a:spLocks noChangeArrowheads="1"/>
          </p:cNvSpPr>
          <p:nvPr/>
        </p:nvSpPr>
        <p:spPr bwMode="auto">
          <a:xfrm>
            <a:off x="785813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24 </a:t>
            </a:r>
            <a:r>
              <a:rPr lang="en-US" altLang="en-US" sz="1800"/>
              <a:t>or so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/>
          </a:p>
        </p:txBody>
      </p:sp>
      <p:sp>
        <p:nvSpPr>
          <p:cNvPr id="165899" name="Rectangle 21"/>
          <p:cNvSpPr>
            <a:spLocks noChangeArrowheads="1"/>
          </p:cNvSpPr>
          <p:nvPr/>
        </p:nvSpPr>
        <p:spPr bwMode="auto">
          <a:xfrm>
            <a:off x="785813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</a:t>
            </a:r>
            <a:r>
              <a:rPr lang="en-US" altLang="en-US" sz="1800"/>
              <a:t>some other integer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/>
          </a:p>
        </p:txBody>
      </p:sp>
      <p:sp>
        <p:nvSpPr>
          <p:cNvPr id="165900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/>
              <a:t>For each input </a:t>
            </a:r>
            <a:r>
              <a:rPr lang="en-US" altLang="en-US" sz="1800" b="1">
                <a:latin typeface="Courier New" pitchFamily="49" charset="0"/>
              </a:rPr>
              <a:t>N</a:t>
            </a:r>
            <a:r>
              <a:rPr lang="en-US" altLang="en-US" sz="1800"/>
              <a:t>, there is a well-defined, unambiguous value for </a:t>
            </a:r>
            <a:r>
              <a:rPr lang="en-US" altLang="en-US" sz="1800" b="1">
                <a:latin typeface="Courier New" pitchFamily="49" charset="0"/>
              </a:rPr>
              <a:t>Complexity(k)</a:t>
            </a:r>
            <a:r>
              <a:rPr lang="en-US" altLang="en-US" sz="1800"/>
              <a:t>.</a:t>
            </a:r>
          </a:p>
        </p:txBody>
      </p:sp>
      <p:grpSp>
        <p:nvGrpSpPr>
          <p:cNvPr id="165901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165903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04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05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06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07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08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09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10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11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12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5902" name="Rectangle 37"/>
          <p:cNvSpPr>
            <a:spLocks noChangeArrowheads="1"/>
          </p:cNvSpPr>
          <p:nvPr/>
        </p:nvSpPr>
        <p:spPr bwMode="auto">
          <a:xfrm>
            <a:off x="7620000" y="6146800"/>
            <a:ext cx="14351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Complexity(N)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609600" y="2286000"/>
            <a:ext cx="7772400" cy="23622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66915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693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93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66916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What are the uncomputable problems?</a:t>
            </a:r>
          </a:p>
        </p:txBody>
      </p:sp>
      <p:sp>
        <p:nvSpPr>
          <p:cNvPr id="166917" name="Rectangle 12"/>
          <p:cNvSpPr>
            <a:spLocks noChangeArrowheads="1"/>
          </p:cNvSpPr>
          <p:nvPr/>
        </p:nvSpPr>
        <p:spPr bwMode="auto">
          <a:xfrm>
            <a:off x="1022350" y="344328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k ) = </a:t>
            </a:r>
            <a:endParaRPr lang="en-US" altLang="en-US"/>
          </a:p>
        </p:txBody>
      </p:sp>
      <p:sp>
        <p:nvSpPr>
          <p:cNvPr id="166918" name="Line 14"/>
          <p:cNvSpPr>
            <a:spLocks noChangeShapeType="1"/>
          </p:cNvSpPr>
          <p:nvPr/>
        </p:nvSpPr>
        <p:spPr bwMode="auto">
          <a:xfrm>
            <a:off x="3394075" y="2938463"/>
            <a:ext cx="1588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6919" name="Group 15"/>
          <p:cNvGrpSpPr>
            <a:grpSpLocks/>
          </p:cNvGrpSpPr>
          <p:nvPr/>
        </p:nvGrpSpPr>
        <p:grpSpPr bwMode="auto">
          <a:xfrm>
            <a:off x="6553200" y="5334000"/>
            <a:ext cx="336550" cy="442913"/>
            <a:chOff x="2928" y="1051"/>
            <a:chExt cx="840" cy="957"/>
          </a:xfrm>
        </p:grpSpPr>
        <p:sp>
          <p:nvSpPr>
            <p:cNvPr id="166924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925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926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927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928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929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930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931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932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933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34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35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36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920" name="Text Box 31"/>
          <p:cNvSpPr txBox="1">
            <a:spLocks noChangeArrowheads="1"/>
          </p:cNvSpPr>
          <p:nvPr/>
        </p:nvSpPr>
        <p:spPr bwMode="auto">
          <a:xfrm>
            <a:off x="6705600" y="5029200"/>
            <a:ext cx="1871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with a name like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, this function was doomed !</a:t>
            </a:r>
          </a:p>
        </p:txBody>
      </p:sp>
      <p:sp>
        <p:nvSpPr>
          <p:cNvPr id="166921" name="Text Box 32"/>
          <p:cNvSpPr txBox="1">
            <a:spLocks noChangeArrowheads="1"/>
          </p:cNvSpPr>
          <p:nvPr/>
        </p:nvSpPr>
        <p:spPr bwMode="auto">
          <a:xfrm>
            <a:off x="1928813" y="2562225"/>
            <a:ext cx="2892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/>
              <a:t>positive integer input, </a:t>
            </a:r>
            <a:r>
              <a:rPr lang="en-US" altLang="en-US" sz="1800" b="1">
                <a:latin typeface="Courier New" pitchFamily="49" charset="0"/>
              </a:rPr>
              <a:t>k</a:t>
            </a:r>
            <a:r>
              <a:rPr lang="en-US" altLang="en-US" sz="1800"/>
              <a:t> </a:t>
            </a:r>
          </a:p>
        </p:txBody>
      </p:sp>
      <p:sp>
        <p:nvSpPr>
          <p:cNvPr id="166922" name="Rectangle 33"/>
          <p:cNvSpPr>
            <a:spLocks noChangeArrowheads="1"/>
          </p:cNvSpPr>
          <p:nvPr/>
        </p:nvSpPr>
        <p:spPr bwMode="auto">
          <a:xfrm>
            <a:off x="327025" y="1371600"/>
            <a:ext cx="4403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/>
              <a:t>Here's an </a:t>
            </a:r>
            <a:r>
              <a:rPr lang="en-US" altLang="en-US" b="1" i="1"/>
              <a:t>uncomputable </a:t>
            </a:r>
            <a:r>
              <a:rPr lang="en-US" altLang="en-US"/>
              <a:t>function:</a:t>
            </a:r>
          </a:p>
        </p:txBody>
      </p:sp>
      <p:sp>
        <p:nvSpPr>
          <p:cNvPr id="166923" name="Rectangle 34"/>
          <p:cNvSpPr>
            <a:spLocks noChangeArrowheads="1"/>
          </p:cNvSpPr>
          <p:nvPr/>
        </p:nvSpPr>
        <p:spPr bwMode="auto">
          <a:xfrm>
            <a:off x="4257675" y="3251200"/>
            <a:ext cx="3686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/>
              <a:t>the positive integer output that is </a:t>
            </a:r>
            <a:r>
              <a:rPr lang="en-US" altLang="en-US" b="1">
                <a:latin typeface="Courier New" pitchFamily="49" charset="0"/>
              </a:rPr>
              <a:t>k</a:t>
            </a:r>
            <a:r>
              <a:rPr lang="en-US" altLang="en-US"/>
              <a:t>'s </a:t>
            </a:r>
            <a:r>
              <a:rPr lang="en-US" altLang="en-US" i="1"/>
              <a:t>complexity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3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796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796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67939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Complexity isn't computable!</a:t>
            </a:r>
          </a:p>
        </p:txBody>
      </p:sp>
      <p:sp>
        <p:nvSpPr>
          <p:cNvPr id="167940" name="Rectangle 32"/>
          <p:cNvSpPr>
            <a:spLocks noChangeArrowheads="1"/>
          </p:cNvSpPr>
          <p:nvPr/>
        </p:nvSpPr>
        <p:spPr bwMode="auto">
          <a:xfrm>
            <a:off x="690563" y="1400175"/>
            <a:ext cx="5765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 N ):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chemeClr val="bg2"/>
                </a:solidFill>
              </a:rPr>
              <a:t>do stuff…</a:t>
            </a:r>
            <a:endParaRPr lang="en-US" altLang="en-US" b="1"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answer</a:t>
            </a:r>
            <a:endParaRPr lang="en-US" altLang="en-US" b="1">
              <a:solidFill>
                <a:srgbClr val="AF1EED"/>
              </a:solidFill>
              <a:latin typeface="Courier New" pitchFamily="49" charset="0"/>
            </a:endParaRPr>
          </a:p>
        </p:txBody>
      </p:sp>
      <p:grpSp>
        <p:nvGrpSpPr>
          <p:cNvPr id="167941" name="Group 33"/>
          <p:cNvGrpSpPr>
            <a:grpSpLocks/>
          </p:cNvGrpSpPr>
          <p:nvPr/>
        </p:nvGrpSpPr>
        <p:grpSpPr bwMode="auto">
          <a:xfrm>
            <a:off x="169863" y="2065338"/>
            <a:ext cx="336550" cy="442912"/>
            <a:chOff x="2928" y="1051"/>
            <a:chExt cx="840" cy="957"/>
          </a:xfrm>
        </p:grpSpPr>
        <p:sp>
          <p:nvSpPr>
            <p:cNvPr id="167953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954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7955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7956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7957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7958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7959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7960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7961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7962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3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5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7942" name="Text Box 47"/>
          <p:cNvSpPr txBox="1">
            <a:spLocks noChangeArrowheads="1"/>
          </p:cNvSpPr>
          <p:nvPr/>
        </p:nvSpPr>
        <p:spPr bwMode="auto">
          <a:xfrm>
            <a:off x="174625" y="2525713"/>
            <a:ext cx="10017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chemeClr val="bg2"/>
                </a:solidFill>
                <a:latin typeface="Comic Sans MS" pitchFamily="66" charset="0"/>
              </a:rPr>
              <a:t>I guess you'd call this part of the code a GRAY AREA…</a:t>
            </a:r>
          </a:p>
        </p:txBody>
      </p:sp>
      <p:sp>
        <p:nvSpPr>
          <p:cNvPr id="167943" name="Line 48"/>
          <p:cNvSpPr>
            <a:spLocks noChangeShapeType="1"/>
          </p:cNvSpPr>
          <p:nvPr/>
        </p:nvSpPr>
        <p:spPr bwMode="auto">
          <a:xfrm flipV="1">
            <a:off x="669925" y="2028825"/>
            <a:ext cx="741363" cy="4603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44" name="Text Box 69"/>
          <p:cNvSpPr txBox="1">
            <a:spLocks noChangeArrowheads="1"/>
          </p:cNvSpPr>
          <p:nvPr/>
        </p:nvSpPr>
        <p:spPr bwMode="auto">
          <a:xfrm>
            <a:off x="5157788" y="1657350"/>
            <a:ext cx="31051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Proof strategy</a:t>
            </a:r>
          </a:p>
        </p:txBody>
      </p:sp>
      <p:sp>
        <p:nvSpPr>
          <p:cNvPr id="167945" name="Text Box 70"/>
          <p:cNvSpPr txBox="1">
            <a:spLocks noChangeArrowheads="1"/>
          </p:cNvSpPr>
          <p:nvPr/>
        </p:nvSpPr>
        <p:spPr bwMode="auto">
          <a:xfrm>
            <a:off x="614363" y="3649663"/>
            <a:ext cx="3536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(1)</a:t>
            </a:r>
            <a:r>
              <a:rPr lang="en-US" altLang="en-US"/>
              <a:t> Presume that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/>
              <a:t> exists.</a:t>
            </a:r>
          </a:p>
        </p:txBody>
      </p:sp>
      <p:sp>
        <p:nvSpPr>
          <p:cNvPr id="167946" name="Text Box 71"/>
          <p:cNvSpPr txBox="1">
            <a:spLocks noChangeArrowheads="1"/>
          </p:cNvSpPr>
          <p:nvPr/>
        </p:nvSpPr>
        <p:spPr bwMode="auto">
          <a:xfrm>
            <a:off x="5216525" y="3649663"/>
            <a:ext cx="33194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(2)</a:t>
            </a:r>
            <a:r>
              <a:rPr lang="en-US" altLang="en-US"/>
              <a:t> We show this results in a contradiction…</a:t>
            </a:r>
          </a:p>
        </p:txBody>
      </p:sp>
      <p:sp>
        <p:nvSpPr>
          <p:cNvPr id="167947" name="Text Box 72"/>
          <p:cNvSpPr txBox="1">
            <a:spLocks noChangeArrowheads="1"/>
          </p:cNvSpPr>
          <p:nvPr/>
        </p:nvSpPr>
        <p:spPr bwMode="auto">
          <a:xfrm>
            <a:off x="304800" y="5257800"/>
            <a:ext cx="41560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(3)</a:t>
            </a:r>
            <a:r>
              <a:rPr lang="en-US" altLang="en-US"/>
              <a:t> Thus, the presumption "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/>
              <a:t> exists" is </a:t>
            </a:r>
            <a:r>
              <a:rPr lang="en-US" altLang="en-US" b="1" i="1"/>
              <a:t>false</a:t>
            </a:r>
            <a:r>
              <a:rPr lang="en-US" altLang="en-US"/>
              <a:t>.</a:t>
            </a:r>
          </a:p>
        </p:txBody>
      </p:sp>
      <p:sp>
        <p:nvSpPr>
          <p:cNvPr id="167948" name="Text Box 73"/>
          <p:cNvSpPr txBox="1">
            <a:spLocks noChangeArrowheads="1"/>
          </p:cNvSpPr>
          <p:nvPr/>
        </p:nvSpPr>
        <p:spPr bwMode="auto">
          <a:xfrm>
            <a:off x="4984750" y="5259388"/>
            <a:ext cx="3784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(4)</a:t>
            </a:r>
            <a:r>
              <a:rPr lang="en-US" altLang="en-US"/>
              <a:t> So, the program/function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/>
              <a:t> can not exist! </a:t>
            </a:r>
          </a:p>
        </p:txBody>
      </p:sp>
      <p:sp>
        <p:nvSpPr>
          <p:cNvPr id="167949" name="Line 74"/>
          <p:cNvSpPr>
            <a:spLocks noChangeShapeType="1"/>
          </p:cNvSpPr>
          <p:nvPr/>
        </p:nvSpPr>
        <p:spPr bwMode="auto">
          <a:xfrm flipV="1">
            <a:off x="3973513" y="4094163"/>
            <a:ext cx="1096962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50" name="Line 75"/>
          <p:cNvSpPr>
            <a:spLocks noChangeShapeType="1"/>
          </p:cNvSpPr>
          <p:nvPr/>
        </p:nvSpPr>
        <p:spPr bwMode="auto">
          <a:xfrm flipH="1">
            <a:off x="3937000" y="4365625"/>
            <a:ext cx="1257300" cy="839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51" name="Line 76"/>
          <p:cNvSpPr>
            <a:spLocks noChangeShapeType="1"/>
          </p:cNvSpPr>
          <p:nvPr/>
        </p:nvSpPr>
        <p:spPr bwMode="auto">
          <a:xfrm flipV="1">
            <a:off x="4357688" y="5622925"/>
            <a:ext cx="5159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7952" name="Rectangle 30"/>
          <p:cNvSpPr>
            <a:spLocks noChangeArrowheads="1"/>
          </p:cNvSpPr>
          <p:nvPr/>
        </p:nvSpPr>
        <p:spPr bwMode="auto">
          <a:xfrm>
            <a:off x="5707063" y="2389188"/>
            <a:ext cx="19827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i="1"/>
              <a:t>proof by contradiction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96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898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898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68963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Proof by contradiction?</a:t>
            </a:r>
          </a:p>
        </p:txBody>
      </p:sp>
      <p:sp>
        <p:nvSpPr>
          <p:cNvPr id="168964" name="Text Box 70"/>
          <p:cNvSpPr txBox="1">
            <a:spLocks noChangeArrowheads="1"/>
          </p:cNvSpPr>
          <p:nvPr/>
        </p:nvSpPr>
        <p:spPr bwMode="auto">
          <a:xfrm>
            <a:off x="312738" y="1487488"/>
            <a:ext cx="8534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(1)</a:t>
            </a:r>
            <a:r>
              <a:rPr lang="en-US" altLang="en-US"/>
              <a:t> Presume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/>
              <a:t>:         </a:t>
            </a:r>
            <a:r>
              <a:rPr lang="en-US" altLang="en-US" b="1" i="1">
                <a:solidFill>
                  <a:srgbClr val="0000FF"/>
                </a:solidFill>
              </a:rPr>
              <a:t>there are a finite # of primes</a:t>
            </a:r>
            <a:endParaRPr lang="en-US" altLang="en-US">
              <a:solidFill>
                <a:srgbClr val="0000FF"/>
              </a:solidFill>
            </a:endParaRPr>
          </a:p>
        </p:txBody>
      </p:sp>
      <p:sp>
        <p:nvSpPr>
          <p:cNvPr id="168965" name="Text Box 71"/>
          <p:cNvSpPr txBox="1">
            <a:spLocks noChangeArrowheads="1"/>
          </p:cNvSpPr>
          <p:nvPr/>
        </p:nvSpPr>
        <p:spPr bwMode="auto">
          <a:xfrm>
            <a:off x="312738" y="2128838"/>
            <a:ext cx="6324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(2)</a:t>
            </a:r>
            <a:r>
              <a:rPr lang="en-US" altLang="en-US"/>
              <a:t> Show a contradiction…</a:t>
            </a:r>
          </a:p>
        </p:txBody>
      </p:sp>
      <p:sp>
        <p:nvSpPr>
          <p:cNvPr id="168966" name="Text Box 72"/>
          <p:cNvSpPr txBox="1">
            <a:spLocks noChangeArrowheads="1"/>
          </p:cNvSpPr>
          <p:nvPr/>
        </p:nvSpPr>
        <p:spPr bwMode="auto">
          <a:xfrm>
            <a:off x="312738" y="5862638"/>
            <a:ext cx="7226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latin typeface="Arial" pitchFamily="34" charset="0"/>
              </a:rPr>
              <a:t>(3)</a:t>
            </a:r>
            <a:r>
              <a:rPr lang="en-US" altLang="en-US"/>
              <a:t> Thus, the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/>
              <a:t> must have been </a:t>
            </a:r>
            <a:r>
              <a:rPr lang="en-US" altLang="en-US" b="1" i="1"/>
              <a:t>false</a:t>
            </a:r>
            <a:r>
              <a:rPr lang="en-US" altLang="en-US"/>
              <a:t>!</a:t>
            </a:r>
          </a:p>
        </p:txBody>
      </p:sp>
      <p:grpSp>
        <p:nvGrpSpPr>
          <p:cNvPr id="168967" name="Group 33"/>
          <p:cNvGrpSpPr>
            <a:grpSpLocks/>
          </p:cNvGrpSpPr>
          <p:nvPr/>
        </p:nvGrpSpPr>
        <p:grpSpPr bwMode="auto">
          <a:xfrm>
            <a:off x="8594725" y="6291263"/>
            <a:ext cx="336550" cy="442912"/>
            <a:chOff x="2928" y="1051"/>
            <a:chExt cx="840" cy="957"/>
          </a:xfrm>
        </p:grpSpPr>
        <p:sp>
          <p:nvSpPr>
            <p:cNvPr id="168969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970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8971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8972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8973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8974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8975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8976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8977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8978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79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80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81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8968" name="Text Box 47"/>
          <p:cNvSpPr txBox="1">
            <a:spLocks noChangeArrowheads="1"/>
          </p:cNvSpPr>
          <p:nvPr/>
        </p:nvSpPr>
        <p:spPr bwMode="auto">
          <a:xfrm>
            <a:off x="7912100" y="6226175"/>
            <a:ext cx="100171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That's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/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69987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latin typeface="Courier New" pitchFamily="49" charset="0"/>
              </a:rPr>
              <a:t>():</a:t>
            </a:r>
          </a:p>
          <a:p>
            <a:pPr eaLnBrk="1" hangingPunct="1"/>
            <a:endParaRPr lang="en-US" altLang="en-US" sz="1200" b="1">
              <a:latin typeface="Courier New" pitchFamily="49" charset="0"/>
            </a:endParaRPr>
          </a:p>
          <a:p>
            <a:pPr eaLnBrk="1" hangingPunct="1"/>
            <a:endParaRPr lang="en-US" altLang="en-US" sz="1200" b="1">
              <a:latin typeface="Courier New" pitchFamily="49" charset="0"/>
            </a:endParaRPr>
          </a:p>
          <a:p>
            <a:pPr eaLnBrk="1" hangingPunct="1"/>
            <a:endParaRPr lang="en-US" altLang="en-US" sz="1200" b="1">
              <a:latin typeface="Courier New" pitchFamily="49" charset="0"/>
            </a:endParaRPr>
          </a:p>
          <a:p>
            <a:pPr eaLnBrk="1" hangingPunct="1"/>
            <a:endParaRPr lang="en-US" altLang="en-US" b="1">
              <a:latin typeface="Courier New" pitchFamily="49" charset="0"/>
            </a:endParaRPr>
          </a:p>
          <a:p>
            <a:pPr eaLnBrk="1" hangingPunct="1"/>
            <a:endParaRPr lang="en-US" altLang="en-US" b="1"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k = 0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b="1">
                <a:latin typeface="Courier New" pitchFamily="49" charset="0"/>
              </a:rPr>
              <a:t>(k) &lt; 50000: 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   k += 1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return k </a:t>
            </a:r>
          </a:p>
        </p:txBody>
      </p:sp>
      <p:sp>
        <p:nvSpPr>
          <p:cNvPr id="169988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chemeClr val="bg2"/>
                </a:solidFill>
              </a:rPr>
              <a:t>Presume that </a:t>
            </a:r>
            <a:r>
              <a:rPr lang="en-US" altLang="en-US" sz="1800" b="1">
                <a:solidFill>
                  <a:schemeClr val="bg2"/>
                </a:solidFill>
                <a:latin typeface="Courier New" pitchFamily="49" charset="0"/>
              </a:rPr>
              <a:t>Complexity</a:t>
            </a:r>
            <a:r>
              <a:rPr lang="en-US" altLang="en-US" sz="1800">
                <a:solidFill>
                  <a:schemeClr val="bg2"/>
                </a:solidFill>
              </a:rPr>
              <a:t> exists, it works, and it's 42,000 characters long</a:t>
            </a:r>
          </a:p>
        </p:txBody>
      </p:sp>
      <p:sp>
        <p:nvSpPr>
          <p:cNvPr id="169989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9990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/>
              <a:t> hurts!</a:t>
            </a:r>
          </a:p>
        </p:txBody>
      </p:sp>
      <p:grpSp>
        <p:nvGrpSpPr>
          <p:cNvPr id="169991" name="Group 28"/>
          <p:cNvGrpSpPr>
            <a:grpSpLocks/>
          </p:cNvGrpSpPr>
          <p:nvPr/>
        </p:nvGrpSpPr>
        <p:grpSpPr bwMode="auto">
          <a:xfrm>
            <a:off x="8656638" y="4918075"/>
            <a:ext cx="377825" cy="471488"/>
            <a:chOff x="2928" y="1051"/>
            <a:chExt cx="840" cy="957"/>
          </a:xfrm>
        </p:grpSpPr>
        <p:sp>
          <p:nvSpPr>
            <p:cNvPr id="170008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0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001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001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001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001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001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001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001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0017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18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19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20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9992" name="Rectangle 43"/>
          <p:cNvSpPr>
            <a:spLocks noChangeArrowheads="1"/>
          </p:cNvSpPr>
          <p:nvPr/>
        </p:nvSpPr>
        <p:spPr bwMode="auto">
          <a:xfrm>
            <a:off x="8001000" y="4676775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9995" name="Rectangle 38"/>
          <p:cNvSpPr>
            <a:spLocks noChangeArrowheads="1"/>
          </p:cNvSpPr>
          <p:nvPr/>
        </p:nvSpPr>
        <p:spPr bwMode="auto">
          <a:xfrm>
            <a:off x="6172200" y="2795588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Note:</a:t>
            </a:r>
            <a:endParaRPr lang="en-US" altLang="en-US" sz="1500"/>
          </a:p>
        </p:txBody>
      </p:sp>
      <p:sp>
        <p:nvSpPr>
          <p:cNvPr id="169996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Question 1:</a:t>
            </a:r>
            <a:endParaRPr lang="en-US" altLang="en-US" sz="1500"/>
          </a:p>
        </p:txBody>
      </p:sp>
      <p:sp>
        <p:nvSpPr>
          <p:cNvPr id="169997" name="Rectangle 40"/>
          <p:cNvSpPr>
            <a:spLocks noChangeArrowheads="1"/>
          </p:cNvSpPr>
          <p:nvPr/>
        </p:nvSpPr>
        <p:spPr bwMode="auto">
          <a:xfrm>
            <a:off x="6726238" y="2743200"/>
            <a:ext cx="1884362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it's OK to define a function inside another function</a:t>
            </a:r>
          </a:p>
        </p:txBody>
      </p:sp>
      <p:sp>
        <p:nvSpPr>
          <p:cNvPr id="169998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k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69999" name="Rectangle 42"/>
          <p:cNvSpPr>
            <a:spLocks noChangeArrowheads="1"/>
          </p:cNvSpPr>
          <p:nvPr/>
        </p:nvSpPr>
        <p:spPr bwMode="auto">
          <a:xfrm>
            <a:off x="5924550" y="5010150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Question 2:</a:t>
            </a:r>
            <a:endParaRPr lang="en-US" altLang="en-US" sz="1500"/>
          </a:p>
        </p:txBody>
      </p:sp>
      <p:sp>
        <p:nvSpPr>
          <p:cNvPr id="170000" name="Rectangle 43"/>
          <p:cNvSpPr>
            <a:spLocks noChangeArrowheads="1"/>
          </p:cNvSpPr>
          <p:nvPr/>
        </p:nvSpPr>
        <p:spPr bwMode="auto">
          <a:xfrm>
            <a:off x="7070725" y="4962525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70001" name="Rectangle 44"/>
          <p:cNvSpPr>
            <a:spLocks noChangeArrowheads="1"/>
          </p:cNvSpPr>
          <p:nvPr/>
        </p:nvSpPr>
        <p:spPr bwMode="auto">
          <a:xfrm>
            <a:off x="5927725" y="571341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Question 3:</a:t>
            </a:r>
            <a:endParaRPr lang="en-US" altLang="en-US" sz="1500"/>
          </a:p>
        </p:txBody>
      </p:sp>
      <p:sp>
        <p:nvSpPr>
          <p:cNvPr id="170002" name="Rectangle 45"/>
          <p:cNvSpPr>
            <a:spLocks noChangeArrowheads="1"/>
          </p:cNvSpPr>
          <p:nvPr/>
        </p:nvSpPr>
        <p:spPr bwMode="auto">
          <a:xfrm>
            <a:off x="7072313" y="5665788"/>
            <a:ext cx="176688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Complexity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 of the integer returned?</a:t>
            </a:r>
          </a:p>
        </p:txBody>
      </p:sp>
      <p:sp>
        <p:nvSpPr>
          <p:cNvPr id="170003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b="1"/>
              <a:t>Question 4:</a:t>
            </a:r>
            <a:endParaRPr lang="en-US" altLang="en-US" sz="1500"/>
          </a:p>
        </p:txBody>
      </p:sp>
      <p:sp>
        <p:nvSpPr>
          <p:cNvPr id="170004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70005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/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0007" name="Rectangle 50"/>
          <p:cNvSpPr>
            <a:spLocks noChangeArrowheads="1"/>
          </p:cNvSpPr>
          <p:nvPr/>
        </p:nvSpPr>
        <p:spPr bwMode="auto">
          <a:xfrm>
            <a:off x="6764338" y="1838325"/>
            <a:ext cx="90805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Try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7138" y="2324490"/>
            <a:ext cx="6477000" cy="3861565"/>
          </a:xfrm>
          <a:prstGeom prst="rect">
            <a:avLst/>
          </a:prstGeom>
        </p:spPr>
      </p:pic>
      <p:sp>
        <p:nvSpPr>
          <p:cNvPr id="57361" name="Text Box 6"/>
          <p:cNvSpPr txBox="1">
            <a:spLocks noChangeArrowheads="1"/>
          </p:cNvSpPr>
          <p:nvPr/>
        </p:nvSpPr>
        <p:spPr bwMode="auto">
          <a:xfrm>
            <a:off x="152400" y="6300964"/>
            <a:ext cx="4419600" cy="4159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What inputs are accepted </a:t>
            </a:r>
            <a:r>
              <a:rPr lang="en-US" altLang="en-US" sz="2100" i="1" dirty="0">
                <a:latin typeface="Calibri" panose="020F0502020204030204" pitchFamily="34" charset="0"/>
                <a:cs typeface="Calibri" panose="020F0502020204030204" pitchFamily="34" charset="0"/>
              </a:rPr>
              <a:t>in general</a:t>
            </a:r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?  </a:t>
            </a:r>
            <a:r>
              <a:rPr lang="en-US" altLang="en-US" sz="21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altLang="en-US" sz="2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362" name="Text Box 6"/>
          <p:cNvSpPr txBox="1">
            <a:spLocks noChangeArrowheads="1"/>
          </p:cNvSpPr>
          <p:nvPr/>
        </p:nvSpPr>
        <p:spPr bwMode="auto">
          <a:xfrm>
            <a:off x="4572000" y="6341842"/>
            <a:ext cx="44968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b="1" dirty="0">
                <a:solidFill>
                  <a:srgbClr val="000AF9"/>
                </a:solidFill>
                <a:latin typeface="Cambria" pitchFamily="18" charset="0"/>
              </a:rPr>
              <a:t>Extra</a:t>
            </a:r>
            <a:r>
              <a:rPr lang="en-US" altLang="en-US" sz="1200" b="1" dirty="0" smtClean="0">
                <a:solidFill>
                  <a:srgbClr val="000AF9"/>
                </a:solidFill>
                <a:latin typeface="Cambria" pitchFamily="18" charset="0"/>
              </a:rPr>
              <a:t>:   </a:t>
            </a:r>
            <a:r>
              <a:rPr lang="en-US" altLang="en-US" sz="1200" dirty="0" smtClean="0">
                <a:latin typeface="Cambria" pitchFamily="18" charset="0"/>
              </a:rPr>
              <a:t>How could you change this TM to </a:t>
            </a:r>
            <a:r>
              <a:rPr lang="en-US" altLang="en-US" sz="1200" dirty="0">
                <a:latin typeface="Cambria" pitchFamily="18" charset="0"/>
              </a:rPr>
              <a:t>accept </a:t>
            </a:r>
            <a:r>
              <a:rPr lang="en-US" altLang="en-US" sz="1200" i="1" dirty="0">
                <a:latin typeface="Cambria" pitchFamily="18" charset="0"/>
              </a:rPr>
              <a:t>palindromes?</a:t>
            </a:r>
            <a:endParaRPr lang="en-US" altLang="en-US" sz="1200" dirty="0">
              <a:latin typeface="Cambria" pitchFamily="18" charset="0"/>
            </a:endParaRPr>
          </a:p>
        </p:txBody>
      </p:sp>
      <p:sp>
        <p:nvSpPr>
          <p:cNvPr id="57366" name="Rectangle 1"/>
          <p:cNvSpPr>
            <a:spLocks noChangeArrowheads="1"/>
          </p:cNvSpPr>
          <p:nvPr/>
        </p:nvSpPr>
        <p:spPr bwMode="auto">
          <a:xfrm>
            <a:off x="7173064" y="6580910"/>
            <a:ext cx="18758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0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(thought experiment </a:t>
            </a:r>
            <a:r>
              <a:rPr lang="en-US" altLang="en-US" sz="1000" u="sng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and</a:t>
            </a:r>
            <a:r>
              <a:rPr lang="en-US" altLang="en-US" sz="10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ex. cr.)</a:t>
            </a:r>
            <a:endParaRPr lang="en-US" altLang="en-US" sz="10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2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3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4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6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7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9" name="Rectangle 11"/>
          <p:cNvSpPr>
            <a:spLocks noChangeArrowheads="1"/>
          </p:cNvSpPr>
          <p:nvPr/>
        </p:nvSpPr>
        <p:spPr bwMode="auto">
          <a:xfrm>
            <a:off x="169332" y="3048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31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2" name="Rectangle 16"/>
          <p:cNvSpPr>
            <a:spLocks noChangeArrowheads="1"/>
          </p:cNvSpPr>
          <p:nvPr/>
        </p:nvSpPr>
        <p:spPr bwMode="auto">
          <a:xfrm>
            <a:off x="3114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3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4" name="Rectangle 18"/>
          <p:cNvSpPr>
            <a:spLocks noChangeArrowheads="1"/>
          </p:cNvSpPr>
          <p:nvPr/>
        </p:nvSpPr>
        <p:spPr bwMode="auto">
          <a:xfrm>
            <a:off x="5400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5" name="Rectangle 19"/>
          <p:cNvSpPr>
            <a:spLocks noChangeArrowheads="1"/>
          </p:cNvSpPr>
          <p:nvPr/>
        </p:nvSpPr>
        <p:spPr bwMode="auto">
          <a:xfrm>
            <a:off x="6543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9" name="Rectangle 14"/>
          <p:cNvSpPr>
            <a:spLocks noChangeArrowheads="1"/>
          </p:cNvSpPr>
          <p:nvPr/>
        </p:nvSpPr>
        <p:spPr bwMode="auto">
          <a:xfrm>
            <a:off x="2020631" y="1458065"/>
            <a:ext cx="606938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rgbClr val="000AF9"/>
                </a:solidFill>
                <a:latin typeface="Cambria" panose="02040503050406030204" pitchFamily="18" charset="0"/>
              </a:rPr>
              <a:t>start</a:t>
            </a:r>
            <a:endParaRPr lang="en-US" altLang="en-US" sz="1500" dirty="0">
              <a:solidFill>
                <a:srgbClr val="000AF9"/>
              </a:solidFill>
              <a:latin typeface="Cambria" panose="02040503050406030204" pitchFamily="18" charset="0"/>
            </a:endParaRPr>
          </a:p>
        </p:txBody>
      </p:sp>
      <p:sp>
        <p:nvSpPr>
          <p:cNvPr id="40" name="Up Arrow 31"/>
          <p:cNvSpPr>
            <a:spLocks noChangeArrowheads="1"/>
          </p:cNvSpPr>
          <p:nvPr/>
        </p:nvSpPr>
        <p:spPr bwMode="auto">
          <a:xfrm>
            <a:off x="1815293" y="1740243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41" name="Text Box 6"/>
          <p:cNvSpPr txBox="1">
            <a:spLocks noChangeArrowheads="1"/>
          </p:cNvSpPr>
          <p:nvPr/>
        </p:nvSpPr>
        <p:spPr bwMode="auto">
          <a:xfrm>
            <a:off x="1727886" y="1993557"/>
            <a:ext cx="5260632" cy="40011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 dirty="0" smtClean="0">
                <a:latin typeface="Cambria" pitchFamily="18" charset="0"/>
              </a:rPr>
              <a:t>Is  </a:t>
            </a:r>
            <a:r>
              <a:rPr lang="en-US" altLang="en-US" sz="2000" i="1" dirty="0">
                <a:solidFill>
                  <a:srgbClr val="000AF9"/>
                </a:solidFill>
                <a:latin typeface="Cambria" pitchFamily="18" charset="0"/>
              </a:rPr>
              <a:t>this</a:t>
            </a:r>
            <a:r>
              <a:rPr lang="en-US" altLang="en-US" sz="2000" i="1" dirty="0">
                <a:latin typeface="Cambria" pitchFamily="18" charset="0"/>
              </a:rPr>
              <a:t> </a:t>
            </a:r>
            <a:r>
              <a:rPr lang="en-US" altLang="en-US" sz="2000" i="1" dirty="0" smtClean="0">
                <a:latin typeface="Cambria" pitchFamily="18" charset="0"/>
              </a:rPr>
              <a:t> </a:t>
            </a:r>
            <a:r>
              <a:rPr lang="en-US" altLang="en-US" sz="2000" dirty="0" smtClean="0">
                <a:latin typeface="Cambria" pitchFamily="18" charset="0"/>
              </a:rPr>
              <a:t>input </a:t>
            </a:r>
            <a:r>
              <a:rPr lang="en-US" altLang="en-US" sz="2000" dirty="0">
                <a:latin typeface="Cambria" pitchFamily="18" charset="0"/>
              </a:rPr>
              <a:t>accepted or </a:t>
            </a:r>
            <a:r>
              <a:rPr lang="en-US" altLang="en-US" sz="2000" dirty="0" smtClean="0">
                <a:latin typeface="Cambria" pitchFamily="18" charset="0"/>
              </a:rPr>
              <a:t>rejected by this TM? </a:t>
            </a:r>
            <a:endParaRPr lang="en-US" altLang="en-US" sz="2000" dirty="0">
              <a:latin typeface="Cambria" pitchFamily="18" charset="0"/>
            </a:endParaRPr>
          </a:p>
        </p:txBody>
      </p:sp>
      <p:sp>
        <p:nvSpPr>
          <p:cNvPr id="30" name="Text Box 6"/>
          <p:cNvSpPr txBox="1">
            <a:spLocks noChangeArrowheads="1"/>
          </p:cNvSpPr>
          <p:nvPr/>
        </p:nvSpPr>
        <p:spPr bwMode="auto">
          <a:xfrm>
            <a:off x="7405383" y="1933876"/>
            <a:ext cx="1537679" cy="6463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i="1" dirty="0" smtClean="0">
                <a:latin typeface="Cambria" pitchFamily="18" charset="0"/>
              </a:rPr>
              <a:t>Try it!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37" name="Text Box 6"/>
          <p:cNvSpPr txBox="1">
            <a:spLocks noChangeArrowheads="1"/>
          </p:cNvSpPr>
          <p:nvPr/>
        </p:nvSpPr>
        <p:spPr bwMode="auto">
          <a:xfrm>
            <a:off x="169332" y="2880686"/>
            <a:ext cx="3087566" cy="738664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 smtClean="0">
                <a:latin typeface="Calibri" panose="020F0502020204030204" pitchFamily="34" charset="0"/>
                <a:cs typeface="Calibri" panose="020F0502020204030204" pitchFamily="34" charset="0"/>
              </a:rPr>
              <a:t>What does one "loop" of (q0-q1-q2-q3-q0) do?</a:t>
            </a:r>
            <a:endParaRPr lang="en-US" altLang="en-US" sz="2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6792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1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101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101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71011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Others?</a:t>
            </a:r>
          </a:p>
        </p:txBody>
      </p:sp>
      <p:sp>
        <p:nvSpPr>
          <p:cNvPr id="171012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 i="1"/>
              <a:t>Many</a:t>
            </a:r>
            <a:r>
              <a:rPr lang="en-US" altLang="en-US"/>
              <a:t> potentially useful problems are impossible to compute! </a:t>
            </a:r>
          </a:p>
        </p:txBody>
      </p:sp>
      <p:sp>
        <p:nvSpPr>
          <p:cNvPr id="171013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They involve infinity.</a:t>
            </a:r>
          </a:p>
        </p:txBody>
      </p:sp>
      <p:sp>
        <p:nvSpPr>
          <p:cNvPr id="171014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They involve self-reference.</a:t>
            </a:r>
          </a:p>
        </p:txBody>
      </p:sp>
      <p:sp>
        <p:nvSpPr>
          <p:cNvPr id="171015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Or they can be interpreted as such.</a:t>
            </a:r>
          </a:p>
        </p:txBody>
      </p:sp>
      <p:sp>
        <p:nvSpPr>
          <p:cNvPr id="171016" name="Rectangle 17"/>
          <p:cNvSpPr>
            <a:spLocks noChangeArrowheads="1"/>
          </p:cNvSpPr>
          <p:nvPr/>
        </p:nvSpPr>
        <p:spPr bwMode="auto">
          <a:xfrm>
            <a:off x="1404938" y="3986213"/>
            <a:ext cx="6316662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/>
              <a:t>Where did </a:t>
            </a:r>
            <a:r>
              <a:rPr lang="en-US" altLang="en-US" sz="32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3200"/>
              <a:t> go wrong?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204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204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72035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600"/>
              <a:t>Others?</a:t>
            </a:r>
          </a:p>
        </p:txBody>
      </p:sp>
      <p:sp>
        <p:nvSpPr>
          <p:cNvPr id="172036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 i="1"/>
              <a:t>Many</a:t>
            </a:r>
            <a:r>
              <a:rPr lang="en-US" altLang="en-US"/>
              <a:t> potentially useful problems are impossible to compute! </a:t>
            </a:r>
          </a:p>
        </p:txBody>
      </p:sp>
      <p:sp>
        <p:nvSpPr>
          <p:cNvPr id="172037" name="Rectangle 9"/>
          <p:cNvSpPr>
            <a:spLocks noChangeArrowheads="1"/>
          </p:cNvSpPr>
          <p:nvPr/>
        </p:nvSpPr>
        <p:spPr bwMode="auto">
          <a:xfrm>
            <a:off x="619125" y="3921125"/>
            <a:ext cx="4727575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b="1">
                <a:latin typeface="Courier New" pitchFamily="49" charset="0"/>
              </a:rPr>
              <a:t>( fs, input ):</a:t>
            </a:r>
          </a:p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b="1">
                <a:latin typeface="Courier New" pitchFamily="49" charset="0"/>
              </a:rPr>
              <a:t> fs(inp)</a:t>
            </a:r>
            <a:r>
              <a:rPr lang="en-US" altLang="en-US" b="1"/>
              <a:t> </a:t>
            </a:r>
            <a:r>
              <a:rPr lang="en-US" altLang="en-US" b="1">
                <a:solidFill>
                  <a:schemeClr val="bg2"/>
                </a:solidFill>
              </a:rPr>
              <a:t>runs forever</a:t>
            </a:r>
            <a:r>
              <a:rPr lang="en-US" altLang="en-US" b="1"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b="1"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>
                <a:latin typeface="Courier New" pitchFamily="49" charset="0"/>
              </a:rPr>
              <a:t>:</a:t>
            </a:r>
          </a:p>
          <a:p>
            <a:pPr eaLnBrk="1" hangingPunct="1"/>
            <a:r>
              <a:rPr lang="en-US" altLang="en-US" b="1">
                <a:latin typeface="Courier New" pitchFamily="49" charset="0"/>
              </a:rPr>
              <a:t> 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b="1"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b="1">
              <a:latin typeface="Courier New" pitchFamily="49" charset="0"/>
            </a:endParaRPr>
          </a:p>
        </p:txBody>
      </p:sp>
      <p:sp>
        <p:nvSpPr>
          <p:cNvPr id="172038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They involve infinity.</a:t>
            </a:r>
          </a:p>
        </p:txBody>
      </p:sp>
      <p:sp>
        <p:nvSpPr>
          <p:cNvPr id="172039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They involve self-reference.</a:t>
            </a:r>
          </a:p>
        </p:txBody>
      </p:sp>
      <p:sp>
        <p:nvSpPr>
          <p:cNvPr id="172040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800"/>
              <a:t> Or they can be interpreted as such.</a:t>
            </a:r>
          </a:p>
        </p:txBody>
      </p:sp>
      <p:sp>
        <p:nvSpPr>
          <p:cNvPr id="172041" name="Line 13"/>
          <p:cNvSpPr>
            <a:spLocks noChangeShapeType="1"/>
          </p:cNvSpPr>
          <p:nvPr/>
        </p:nvSpPr>
        <p:spPr bwMode="auto">
          <a:xfrm>
            <a:off x="2530475" y="3703638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2" name="Line 14"/>
          <p:cNvSpPr>
            <a:spLocks noChangeShapeType="1"/>
          </p:cNvSpPr>
          <p:nvPr/>
        </p:nvSpPr>
        <p:spPr bwMode="auto">
          <a:xfrm>
            <a:off x="3538538" y="37274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3" name="Rectangle 15"/>
          <p:cNvSpPr>
            <a:spLocks noChangeArrowheads="1"/>
          </p:cNvSpPr>
          <p:nvPr/>
        </p:nvSpPr>
        <p:spPr bwMode="auto">
          <a:xfrm>
            <a:off x="1473200" y="32385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 string containing a Python function</a:t>
            </a:r>
          </a:p>
        </p:txBody>
      </p:sp>
      <p:sp>
        <p:nvSpPr>
          <p:cNvPr id="172044" name="Rectangle 16"/>
          <p:cNvSpPr>
            <a:spLocks noChangeArrowheads="1"/>
          </p:cNvSpPr>
          <p:nvPr/>
        </p:nvSpPr>
        <p:spPr bwMode="auto">
          <a:xfrm>
            <a:off x="3276600" y="3429000"/>
            <a:ext cx="90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/>
              <a:t>Any string</a:t>
            </a:r>
          </a:p>
        </p:txBody>
      </p:sp>
      <p:sp>
        <p:nvSpPr>
          <p:cNvPr id="172045" name="Rectangle 17"/>
          <p:cNvSpPr>
            <a:spLocks noChangeArrowheads="1"/>
          </p:cNvSpPr>
          <p:nvPr/>
        </p:nvSpPr>
        <p:spPr bwMode="auto">
          <a:xfrm>
            <a:off x="5638800" y="353536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>
                <a:solidFill>
                  <a:srgbClr val="000AF9"/>
                </a:solidFill>
              </a:rPr>
              <a:t> checks for </a:t>
            </a:r>
            <a:r>
              <a:rPr lang="en-US" altLang="en-US" b="1" i="1">
                <a:solidFill>
                  <a:srgbClr val="000AF9"/>
                </a:solidFill>
              </a:rPr>
              <a:t>infinite loops</a:t>
            </a:r>
            <a:r>
              <a:rPr lang="en-US" altLang="en-US" i="1">
                <a:solidFill>
                  <a:srgbClr val="000AF9"/>
                </a:solidFill>
              </a:rPr>
              <a:t>.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72046" name="Rectangle 18"/>
          <p:cNvSpPr>
            <a:spLocks noChangeArrowheads="1"/>
          </p:cNvSpPr>
          <p:nvPr/>
        </p:nvSpPr>
        <p:spPr bwMode="auto">
          <a:xfrm>
            <a:off x="6296025" y="4435475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AF9"/>
                </a:solidFill>
              </a:rPr>
              <a:t>in finite time</a:t>
            </a:r>
          </a:p>
        </p:txBody>
      </p:sp>
      <p:pic>
        <p:nvPicPr>
          <p:cNvPr id="172047" name="Picture 36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5059363"/>
            <a:ext cx="1981200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4"/>
          <p:cNvSpPr txBox="1">
            <a:spLocks noChangeArrowheads="1"/>
          </p:cNvSpPr>
          <p:nvPr/>
        </p:nvSpPr>
        <p:spPr bwMode="auto">
          <a:xfrm>
            <a:off x="228600" y="1524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dirty="0" err="1" smtClean="0">
                <a:latin typeface="Cambria" panose="02040503050406030204" pitchFamily="18" charset="0"/>
              </a:rPr>
              <a:t>vPython</a:t>
            </a:r>
            <a:r>
              <a:rPr lang="en-US" altLang="en-US" sz="4200" dirty="0" smtClean="0">
                <a:latin typeface="Cambria" panose="02040503050406030204" pitchFamily="18" charset="0"/>
              </a:rPr>
              <a:t> suggestion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28600" y="1595735"/>
            <a:ext cx="62928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libri" panose="020F0502020204030204" pitchFamily="34" charset="0"/>
              </a:rPr>
              <a:t>Get </a:t>
            </a:r>
            <a:r>
              <a:rPr lang="en-US" sz="32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ONE</a:t>
            </a:r>
            <a:r>
              <a:rPr lang="en-US" sz="3200" dirty="0" smtClean="0">
                <a:latin typeface="Calibri" panose="020F0502020204030204" pitchFamily="34" charset="0"/>
              </a:rPr>
              <a:t> object working correctly.</a:t>
            </a:r>
            <a:endParaRPr lang="en-US" sz="3200" dirty="0">
              <a:latin typeface="Calibri" panose="020F0502020204030204" pitchFamily="34" charset="0"/>
            </a:endParaRPr>
          </a:p>
        </p:txBody>
      </p:sp>
      <p:sp>
        <p:nvSpPr>
          <p:cNvPr id="25" name="Oval 1"/>
          <p:cNvSpPr>
            <a:spLocks noChangeArrowheads="1"/>
          </p:cNvSpPr>
          <p:nvPr/>
        </p:nvSpPr>
        <p:spPr bwMode="auto">
          <a:xfrm>
            <a:off x="6550133" y="2059484"/>
            <a:ext cx="1166812" cy="1166812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cxnSp>
        <p:nvCxnSpPr>
          <p:cNvPr id="27" name="Straight Arrow Connector 13"/>
          <p:cNvCxnSpPr>
            <a:cxnSpLocks noChangeShapeType="1"/>
          </p:cNvCxnSpPr>
          <p:nvPr/>
        </p:nvCxnSpPr>
        <p:spPr bwMode="auto">
          <a:xfrm flipV="1">
            <a:off x="7123220" y="2661146"/>
            <a:ext cx="0" cy="1363663"/>
          </a:xfrm>
          <a:prstGeom prst="straightConnector1">
            <a:avLst/>
          </a:prstGeom>
          <a:noFill/>
          <a:ln w="38100" algn="ctr">
            <a:solidFill>
              <a:srgbClr val="120DF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6365983" y="2862759"/>
            <a:ext cx="366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smtClean="0">
                <a:solidFill>
                  <a:srgbClr val="120DFB"/>
                </a:solidFill>
                <a:latin typeface="Cambria" pitchFamily="18" charset="0"/>
              </a:rPr>
              <a:t>q</a:t>
            </a:r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" name="Rectangle 22"/>
          <p:cNvSpPr>
            <a:spLocks noChangeArrowheads="1"/>
          </p:cNvSpPr>
          <p:nvPr/>
        </p:nvSpPr>
        <p:spPr bwMode="auto">
          <a:xfrm>
            <a:off x="7132745" y="3562846"/>
            <a:ext cx="852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smtClean="0">
                <a:solidFill>
                  <a:srgbClr val="120DFB"/>
                </a:solidFill>
                <a:latin typeface="Cambria" pitchFamily="18" charset="0"/>
              </a:rPr>
              <a:t>q.vel</a:t>
            </a:r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380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4"/>
          <p:cNvSpPr txBox="1">
            <a:spLocks noChangeArrowheads="1"/>
          </p:cNvSpPr>
          <p:nvPr/>
        </p:nvSpPr>
        <p:spPr bwMode="auto">
          <a:xfrm>
            <a:off x="228600" y="1524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dirty="0" err="1" smtClean="0">
                <a:latin typeface="Cambria" panose="02040503050406030204" pitchFamily="18" charset="0"/>
              </a:rPr>
              <a:t>vPython</a:t>
            </a:r>
            <a:r>
              <a:rPr lang="en-US" altLang="en-US" sz="4200" dirty="0" smtClean="0">
                <a:latin typeface="Cambria" panose="02040503050406030204" pitchFamily="18" charset="0"/>
              </a:rPr>
              <a:t> suggestion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28600" y="1595735"/>
            <a:ext cx="62928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libri" panose="020F0502020204030204" pitchFamily="34" charset="0"/>
              </a:rPr>
              <a:t>Get </a:t>
            </a:r>
            <a:r>
              <a:rPr lang="en-US" sz="32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ONE</a:t>
            </a:r>
            <a:r>
              <a:rPr lang="en-US" sz="3200" dirty="0" smtClean="0">
                <a:latin typeface="Calibri" panose="020F0502020204030204" pitchFamily="34" charset="0"/>
              </a:rPr>
              <a:t> object working correctly.</a:t>
            </a:r>
            <a:endParaRPr lang="en-US" sz="3200" dirty="0">
              <a:latin typeface="Calibri" panose="020F050202020403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28600" y="4409182"/>
            <a:ext cx="662657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libri" panose="020F0502020204030204" pitchFamily="34" charset="0"/>
              </a:rPr>
              <a:t>Get ONE </a:t>
            </a:r>
            <a:r>
              <a:rPr lang="en-US" sz="32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interaction</a:t>
            </a:r>
            <a:r>
              <a:rPr lang="en-US" sz="3200" dirty="0" smtClean="0">
                <a:solidFill>
                  <a:srgbClr val="FF0000"/>
                </a:solidFill>
                <a:latin typeface="Calibri" panose="020F0502020204030204" pitchFamily="34" charset="0"/>
              </a:rPr>
              <a:t> </a:t>
            </a:r>
            <a:r>
              <a:rPr lang="en-US" sz="3200" dirty="0" smtClean="0">
                <a:latin typeface="Calibri" panose="020F0502020204030204" pitchFamily="34" charset="0"/>
              </a:rPr>
              <a:t>working correctly.</a:t>
            </a:r>
          </a:p>
          <a:p>
            <a:r>
              <a:rPr lang="en-US" sz="3200" dirty="0">
                <a:latin typeface="Calibri" panose="020F0502020204030204" pitchFamily="34" charset="0"/>
              </a:rPr>
              <a:t> </a:t>
            </a:r>
            <a:r>
              <a:rPr lang="en-US" sz="2000" dirty="0" smtClean="0">
                <a:latin typeface="Calibri" panose="020F0502020204030204" pitchFamily="34" charset="0"/>
              </a:rPr>
              <a:t>(two objects)</a:t>
            </a:r>
            <a:endParaRPr lang="en-US" sz="3200" dirty="0">
              <a:latin typeface="Calibri" panose="020F0502020204030204" pitchFamily="34" charset="0"/>
            </a:endParaRPr>
          </a:p>
        </p:txBody>
      </p:sp>
      <p:sp>
        <p:nvSpPr>
          <p:cNvPr id="25" name="Oval 1"/>
          <p:cNvSpPr>
            <a:spLocks noChangeArrowheads="1"/>
          </p:cNvSpPr>
          <p:nvPr/>
        </p:nvSpPr>
        <p:spPr bwMode="auto">
          <a:xfrm>
            <a:off x="6550133" y="2059484"/>
            <a:ext cx="1166812" cy="1166812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" name="Oval 12"/>
          <p:cNvSpPr>
            <a:spLocks noChangeArrowheads="1"/>
          </p:cNvSpPr>
          <p:nvPr/>
        </p:nvSpPr>
        <p:spPr bwMode="auto">
          <a:xfrm>
            <a:off x="7367695" y="1205409"/>
            <a:ext cx="1166813" cy="1166812"/>
          </a:xfrm>
          <a:prstGeom prst="ellipse">
            <a:avLst/>
          </a:prstGeom>
          <a:solidFill>
            <a:srgbClr val="FFCCCC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cxnSp>
        <p:nvCxnSpPr>
          <p:cNvPr id="27" name="Straight Arrow Connector 13"/>
          <p:cNvCxnSpPr>
            <a:cxnSpLocks noChangeShapeType="1"/>
          </p:cNvCxnSpPr>
          <p:nvPr/>
        </p:nvCxnSpPr>
        <p:spPr bwMode="auto">
          <a:xfrm flipV="1">
            <a:off x="7123220" y="2661146"/>
            <a:ext cx="0" cy="1363663"/>
          </a:xfrm>
          <a:prstGeom prst="straightConnector1">
            <a:avLst/>
          </a:prstGeom>
          <a:noFill/>
          <a:ln w="38100" algn="ctr">
            <a:solidFill>
              <a:srgbClr val="120DF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6365983" y="2862759"/>
            <a:ext cx="366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smtClean="0">
                <a:solidFill>
                  <a:srgbClr val="120DFB"/>
                </a:solidFill>
                <a:latin typeface="Cambria" pitchFamily="18" charset="0"/>
              </a:rPr>
              <a:t>q</a:t>
            </a:r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" name="Rectangle 19"/>
          <p:cNvSpPr>
            <a:spLocks noChangeArrowheads="1"/>
          </p:cNvSpPr>
          <p:nvPr/>
        </p:nvSpPr>
        <p:spPr bwMode="auto">
          <a:xfrm>
            <a:off x="8399570" y="1922959"/>
            <a:ext cx="3270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smtClean="0">
                <a:solidFill>
                  <a:srgbClr val="FF0000"/>
                </a:solidFill>
                <a:latin typeface="Cambria" pitchFamily="18" charset="0"/>
              </a:rPr>
              <a:t>r</a:t>
            </a:r>
            <a:endParaRPr lang="en-US" altLang="en-US" smtClean="0">
              <a:solidFill>
                <a:srgbClr val="FF0000"/>
              </a:solidFill>
            </a:endParaRPr>
          </a:p>
        </p:txBody>
      </p:sp>
      <p:sp>
        <p:nvSpPr>
          <p:cNvPr id="30" name="Rectangle 22"/>
          <p:cNvSpPr>
            <a:spLocks noChangeArrowheads="1"/>
          </p:cNvSpPr>
          <p:nvPr/>
        </p:nvSpPr>
        <p:spPr bwMode="auto">
          <a:xfrm>
            <a:off x="7132745" y="3562846"/>
            <a:ext cx="852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smtClean="0">
                <a:solidFill>
                  <a:srgbClr val="120DFB"/>
                </a:solidFill>
                <a:latin typeface="Cambria" pitchFamily="18" charset="0"/>
              </a:rPr>
              <a:t>q.vel</a:t>
            </a:r>
            <a:endParaRPr lang="en-US" altLang="en-US" smtClean="0">
              <a:solidFill>
                <a:srgbClr val="000000"/>
              </a:solidFill>
            </a:endParaRPr>
          </a:p>
        </p:txBody>
      </p:sp>
      <p:cxnSp>
        <p:nvCxnSpPr>
          <p:cNvPr id="31" name="Straight Arrow Connector 13"/>
          <p:cNvCxnSpPr>
            <a:cxnSpLocks noChangeShapeType="1"/>
          </p:cNvCxnSpPr>
          <p:nvPr/>
        </p:nvCxnSpPr>
        <p:spPr bwMode="auto">
          <a:xfrm flipV="1">
            <a:off x="7959107" y="403223"/>
            <a:ext cx="0" cy="1363663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Rectangle 19"/>
          <p:cNvSpPr>
            <a:spLocks noChangeArrowheads="1"/>
          </p:cNvSpPr>
          <p:nvPr/>
        </p:nvSpPr>
        <p:spPr bwMode="auto">
          <a:xfrm>
            <a:off x="7993170" y="438646"/>
            <a:ext cx="7822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dirty="0" err="1" smtClean="0">
                <a:solidFill>
                  <a:srgbClr val="FF0000"/>
                </a:solidFill>
                <a:latin typeface="Cambria" pitchFamily="18" charset="0"/>
              </a:rPr>
              <a:t>r.vel</a:t>
            </a:r>
            <a:endParaRPr lang="en-US" altLang="en-US" dirty="0" smtClean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0417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4"/>
          <p:cNvSpPr txBox="1">
            <a:spLocks noChangeArrowheads="1"/>
          </p:cNvSpPr>
          <p:nvPr/>
        </p:nvSpPr>
        <p:spPr bwMode="auto">
          <a:xfrm>
            <a:off x="228600" y="1524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dirty="0" err="1" smtClean="0">
                <a:latin typeface="Cambria" panose="02040503050406030204" pitchFamily="18" charset="0"/>
              </a:rPr>
              <a:t>vPython</a:t>
            </a:r>
            <a:r>
              <a:rPr lang="en-US" altLang="en-US" sz="4200" dirty="0" smtClean="0">
                <a:latin typeface="Cambria" panose="02040503050406030204" pitchFamily="18" charset="0"/>
              </a:rPr>
              <a:t> suggestion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28600" y="1595735"/>
            <a:ext cx="62928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libri" panose="020F0502020204030204" pitchFamily="34" charset="0"/>
              </a:rPr>
              <a:t>Get </a:t>
            </a:r>
            <a:r>
              <a:rPr lang="en-US" sz="32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ONE</a:t>
            </a:r>
            <a:r>
              <a:rPr lang="en-US" sz="3200" dirty="0" smtClean="0">
                <a:latin typeface="Calibri" panose="020F0502020204030204" pitchFamily="34" charset="0"/>
              </a:rPr>
              <a:t> object working correctly.</a:t>
            </a:r>
            <a:endParaRPr lang="en-US" sz="3200" dirty="0">
              <a:latin typeface="Calibri" panose="020F050202020403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28600" y="4409182"/>
            <a:ext cx="662657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libri" panose="020F0502020204030204" pitchFamily="34" charset="0"/>
              </a:rPr>
              <a:t>Get ONE </a:t>
            </a:r>
            <a:r>
              <a:rPr lang="en-US" sz="3200" b="1" dirty="0" smtClean="0">
                <a:solidFill>
                  <a:srgbClr val="FF0000"/>
                </a:solidFill>
                <a:latin typeface="Calibri" panose="020F0502020204030204" pitchFamily="34" charset="0"/>
              </a:rPr>
              <a:t>interaction</a:t>
            </a:r>
            <a:r>
              <a:rPr lang="en-US" sz="3200" dirty="0" smtClean="0">
                <a:solidFill>
                  <a:srgbClr val="FF0000"/>
                </a:solidFill>
                <a:latin typeface="Calibri" panose="020F0502020204030204" pitchFamily="34" charset="0"/>
              </a:rPr>
              <a:t> </a:t>
            </a:r>
            <a:r>
              <a:rPr lang="en-US" sz="3200" dirty="0" smtClean="0">
                <a:latin typeface="Calibri" panose="020F0502020204030204" pitchFamily="34" charset="0"/>
              </a:rPr>
              <a:t>working correctly.</a:t>
            </a:r>
          </a:p>
          <a:p>
            <a:r>
              <a:rPr lang="en-US" sz="3200" dirty="0">
                <a:latin typeface="Calibri" panose="020F0502020204030204" pitchFamily="34" charset="0"/>
              </a:rPr>
              <a:t> </a:t>
            </a:r>
            <a:r>
              <a:rPr lang="en-US" sz="2000" dirty="0" smtClean="0">
                <a:latin typeface="Calibri" panose="020F0502020204030204" pitchFamily="34" charset="0"/>
              </a:rPr>
              <a:t>(two objects)</a:t>
            </a:r>
            <a:endParaRPr lang="en-US" sz="3200" dirty="0">
              <a:latin typeface="Calibri" panose="020F0502020204030204" pitchFamily="34" charset="0"/>
            </a:endParaRPr>
          </a:p>
        </p:txBody>
      </p:sp>
      <p:sp>
        <p:nvSpPr>
          <p:cNvPr id="25" name="Oval 1"/>
          <p:cNvSpPr>
            <a:spLocks noChangeArrowheads="1"/>
          </p:cNvSpPr>
          <p:nvPr/>
        </p:nvSpPr>
        <p:spPr bwMode="auto">
          <a:xfrm>
            <a:off x="6550133" y="2059484"/>
            <a:ext cx="1166812" cy="1166812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" name="Oval 12"/>
          <p:cNvSpPr>
            <a:spLocks noChangeArrowheads="1"/>
          </p:cNvSpPr>
          <p:nvPr/>
        </p:nvSpPr>
        <p:spPr bwMode="auto">
          <a:xfrm>
            <a:off x="7367695" y="1205409"/>
            <a:ext cx="1166813" cy="1166812"/>
          </a:xfrm>
          <a:prstGeom prst="ellipse">
            <a:avLst/>
          </a:prstGeom>
          <a:solidFill>
            <a:srgbClr val="FFCCCC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cxnSp>
        <p:nvCxnSpPr>
          <p:cNvPr id="27" name="Straight Arrow Connector 13"/>
          <p:cNvCxnSpPr>
            <a:cxnSpLocks noChangeShapeType="1"/>
          </p:cNvCxnSpPr>
          <p:nvPr/>
        </p:nvCxnSpPr>
        <p:spPr bwMode="auto">
          <a:xfrm flipV="1">
            <a:off x="7123220" y="2661146"/>
            <a:ext cx="0" cy="1363663"/>
          </a:xfrm>
          <a:prstGeom prst="straightConnector1">
            <a:avLst/>
          </a:prstGeom>
          <a:noFill/>
          <a:ln w="38100" algn="ctr">
            <a:solidFill>
              <a:srgbClr val="120DF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6365983" y="2862759"/>
            <a:ext cx="366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smtClean="0">
                <a:solidFill>
                  <a:srgbClr val="120DFB"/>
                </a:solidFill>
                <a:latin typeface="Cambria" pitchFamily="18" charset="0"/>
              </a:rPr>
              <a:t>q</a:t>
            </a:r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" name="Rectangle 19"/>
          <p:cNvSpPr>
            <a:spLocks noChangeArrowheads="1"/>
          </p:cNvSpPr>
          <p:nvPr/>
        </p:nvSpPr>
        <p:spPr bwMode="auto">
          <a:xfrm>
            <a:off x="8399570" y="1922959"/>
            <a:ext cx="3270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smtClean="0">
                <a:solidFill>
                  <a:srgbClr val="FF0000"/>
                </a:solidFill>
                <a:latin typeface="Cambria" pitchFamily="18" charset="0"/>
              </a:rPr>
              <a:t>r</a:t>
            </a:r>
            <a:endParaRPr lang="en-US" altLang="en-US" smtClean="0">
              <a:solidFill>
                <a:srgbClr val="FF0000"/>
              </a:solidFill>
            </a:endParaRPr>
          </a:p>
        </p:txBody>
      </p:sp>
      <p:sp>
        <p:nvSpPr>
          <p:cNvPr id="30" name="Rectangle 22"/>
          <p:cNvSpPr>
            <a:spLocks noChangeArrowheads="1"/>
          </p:cNvSpPr>
          <p:nvPr/>
        </p:nvSpPr>
        <p:spPr bwMode="auto">
          <a:xfrm>
            <a:off x="7132745" y="3562846"/>
            <a:ext cx="852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smtClean="0">
                <a:solidFill>
                  <a:srgbClr val="120DFB"/>
                </a:solidFill>
                <a:latin typeface="Cambria" pitchFamily="18" charset="0"/>
              </a:rPr>
              <a:t>q.vel</a:t>
            </a:r>
            <a:endParaRPr lang="en-US" altLang="en-US" smtClean="0">
              <a:solidFill>
                <a:srgbClr val="000000"/>
              </a:solidFill>
            </a:endParaRPr>
          </a:p>
        </p:txBody>
      </p:sp>
      <p:cxnSp>
        <p:nvCxnSpPr>
          <p:cNvPr id="31" name="Straight Arrow Connector 13"/>
          <p:cNvCxnSpPr>
            <a:cxnSpLocks noChangeShapeType="1"/>
          </p:cNvCxnSpPr>
          <p:nvPr/>
        </p:nvCxnSpPr>
        <p:spPr bwMode="auto">
          <a:xfrm flipV="1">
            <a:off x="7959107" y="403223"/>
            <a:ext cx="0" cy="1363663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Rectangle 19"/>
          <p:cNvSpPr>
            <a:spLocks noChangeArrowheads="1"/>
          </p:cNvSpPr>
          <p:nvPr/>
        </p:nvSpPr>
        <p:spPr bwMode="auto">
          <a:xfrm>
            <a:off x="7993170" y="438646"/>
            <a:ext cx="7822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0" hangingPunct="0"/>
            <a:r>
              <a:rPr lang="en-US" altLang="en-US" b="1" dirty="0" err="1" smtClean="0">
                <a:solidFill>
                  <a:srgbClr val="FF0000"/>
                </a:solidFill>
                <a:latin typeface="Cambria" pitchFamily="18" charset="0"/>
              </a:rPr>
              <a:t>r.vel</a:t>
            </a:r>
            <a:endParaRPr lang="en-US" altLang="en-US" dirty="0" smtClean="0">
              <a:solidFill>
                <a:srgbClr val="FF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 rot="21031533">
            <a:off x="622651" y="6059964"/>
            <a:ext cx="3657600" cy="461665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anose="020F0502020204030204" pitchFamily="34" charset="0"/>
              </a:rPr>
              <a:t>Milestone, complete!</a:t>
            </a:r>
            <a:endParaRPr lang="en-US" b="1" dirty="0">
              <a:solidFill>
                <a:schemeClr val="tx1">
                  <a:lumMod val="50000"/>
                  <a:lumOff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962400" y="6096000"/>
            <a:ext cx="5026377" cy="58477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b="1" i="1" dirty="0" smtClean="0">
                <a:solidFill>
                  <a:srgbClr val="FFFF00"/>
                </a:solidFill>
                <a:latin typeface="Calibri" panose="020F0502020204030204" pitchFamily="34" charset="0"/>
              </a:rPr>
              <a:t>Only then</a:t>
            </a:r>
            <a:r>
              <a:rPr lang="en-US" sz="3200" dirty="0" smtClean="0">
                <a:solidFill>
                  <a:srgbClr val="FFFF00"/>
                </a:solidFill>
                <a:latin typeface="Calibri" panose="020F0502020204030204" pitchFamily="34" charset="0"/>
              </a:rPr>
              <a:t>, expand further…</a:t>
            </a:r>
            <a:endParaRPr lang="en-US" sz="3200" i="1" dirty="0">
              <a:solidFill>
                <a:srgbClr val="FFFF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8208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dirty="0" err="1">
                <a:latin typeface="Cambria" panose="02040503050406030204" pitchFamily="18" charset="0"/>
              </a:rPr>
              <a:t>vPool</a:t>
            </a:r>
            <a:r>
              <a:rPr lang="en-US" altLang="en-US" sz="4200" dirty="0">
                <a:latin typeface="Cambria" panose="02040503050406030204" pitchFamily="18" charset="0"/>
              </a:rPr>
              <a:t> – physics?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pic>
        <p:nvPicPr>
          <p:cNvPr id="40963" name="Picture 4" descr="http://upload.wikimedia.org/wikipedia/commons/2/2c/Elastischer_sto%C3%9F_2D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47800"/>
            <a:ext cx="7334250" cy="41910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964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 dirty="0">
                <a:latin typeface="Calibri" panose="020F0502020204030204" pitchFamily="34" charset="0"/>
              </a:rPr>
              <a:t>http://en.wikipedia.org/wiki/Elastic_collision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81200" y="6172200"/>
            <a:ext cx="525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</a:rPr>
              <a:t>provided on the </a:t>
            </a:r>
            <a:r>
              <a:rPr lang="en-US" dirty="0" err="1" smtClean="0">
                <a:latin typeface="Calibri" panose="020F0502020204030204" pitchFamily="34" charset="0"/>
              </a:rPr>
              <a:t>vPool</a:t>
            </a:r>
            <a:r>
              <a:rPr lang="en-US" dirty="0" smtClean="0">
                <a:latin typeface="Calibri" panose="020F0502020204030204" pitchFamily="34" charset="0"/>
              </a:rPr>
              <a:t> project page…</a:t>
            </a:r>
            <a:endParaRPr lang="en-US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5142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667"/>
          <a:stretch>
            <a:fillRect/>
          </a:stretch>
        </p:blipFill>
        <p:spPr bwMode="auto">
          <a:xfrm>
            <a:off x="838200" y="1295400"/>
            <a:ext cx="76200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9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dirty="0" err="1">
                <a:latin typeface="Cambria" panose="02040503050406030204" pitchFamily="18" charset="0"/>
              </a:rPr>
              <a:t>vPool</a:t>
            </a:r>
            <a:r>
              <a:rPr lang="en-US" altLang="en-US" sz="4200" dirty="0">
                <a:latin typeface="Cambria" panose="02040503050406030204" pitchFamily="18" charset="0"/>
              </a:rPr>
              <a:t> – physics?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sp>
        <p:nvSpPr>
          <p:cNvPr id="39940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 dirty="0">
                <a:latin typeface="Calibri" panose="020F0502020204030204" pitchFamily="34" charset="0"/>
              </a:rPr>
              <a:t>http://en.wikipedia.org/wiki/Elastic_collision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2362200" y="2057400"/>
            <a:ext cx="5867400" cy="457200"/>
          </a:xfrm>
          <a:prstGeom prst="roundRect">
            <a:avLst/>
          </a:prstGeom>
          <a:noFill/>
          <a:ln>
            <a:solidFill>
              <a:srgbClr val="AF1E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9942" name="Rectangle 49"/>
          <p:cNvSpPr>
            <a:spLocks noChangeArrowheads="1"/>
          </p:cNvSpPr>
          <p:nvPr/>
        </p:nvSpPr>
        <p:spPr bwMode="auto">
          <a:xfrm>
            <a:off x="609600" y="63246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latin typeface="Cambria" pitchFamily="18" charset="0"/>
              </a:rPr>
              <a:t>equations below...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937880" y="2277000"/>
              <a:ext cx="393120" cy="2235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28520" y="2267640"/>
                <a:ext cx="411840" cy="24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9451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200401" y="4966447"/>
            <a:ext cx="5486400" cy="1478692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38915" name="Group 9"/>
          <p:cNvGrpSpPr>
            <a:grpSpLocks/>
          </p:cNvGrpSpPr>
          <p:nvPr/>
        </p:nvGrpSpPr>
        <p:grpSpPr bwMode="auto">
          <a:xfrm>
            <a:off x="533400" y="3363912"/>
            <a:ext cx="444500" cy="565150"/>
            <a:chOff x="2928" y="1051"/>
            <a:chExt cx="840" cy="957"/>
          </a:xfrm>
        </p:grpSpPr>
        <p:sp>
          <p:nvSpPr>
            <p:cNvPr id="38927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28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29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0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1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2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3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4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5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6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16" name="Text Box 24"/>
          <p:cNvSpPr txBox="1">
            <a:spLocks noChangeArrowheads="1"/>
          </p:cNvSpPr>
          <p:nvPr/>
        </p:nvSpPr>
        <p:spPr bwMode="auto">
          <a:xfrm>
            <a:off x="3352800" y="318139"/>
            <a:ext cx="5181600" cy="646113"/>
          </a:xfrm>
          <a:prstGeom prst="rect">
            <a:avLst/>
          </a:prstGeom>
          <a:solidFill>
            <a:srgbClr val="008000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b="1" dirty="0" smtClean="0">
                <a:solidFill>
                  <a:schemeClr val="bg1"/>
                </a:solidFill>
                <a:latin typeface="Calibri" pitchFamily="34" charset="0"/>
              </a:rPr>
              <a:t>more machines!</a:t>
            </a:r>
            <a:endParaRPr lang="en-US" altLang="en-US" sz="36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917" name="Text Box 42"/>
          <p:cNvSpPr txBox="1">
            <a:spLocks noChangeArrowheads="1"/>
          </p:cNvSpPr>
          <p:nvPr/>
        </p:nvSpPr>
        <p:spPr bwMode="auto">
          <a:xfrm>
            <a:off x="381000" y="54197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800" dirty="0">
                <a:solidFill>
                  <a:srgbClr val="000AF9"/>
                </a:solidFill>
                <a:latin typeface="Calibri" pitchFamily="34" charset="0"/>
              </a:rPr>
              <a:t>Final projects...</a:t>
            </a:r>
          </a:p>
        </p:txBody>
      </p:sp>
      <p:sp>
        <p:nvSpPr>
          <p:cNvPr id="38920" name="Rectangle 33"/>
          <p:cNvSpPr>
            <a:spLocks noChangeArrowheads="1"/>
          </p:cNvSpPr>
          <p:nvPr/>
        </p:nvSpPr>
        <p:spPr bwMode="auto">
          <a:xfrm>
            <a:off x="990600" y="2906712"/>
            <a:ext cx="1295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libri" pitchFamily="34" charset="0"/>
              </a:rPr>
              <a:t>This machine doesn't look all-powerful to me!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8921" name="Text Box 42"/>
          <p:cNvSpPr txBox="1">
            <a:spLocks noChangeArrowheads="1"/>
          </p:cNvSpPr>
          <p:nvPr/>
        </p:nvSpPr>
        <p:spPr bwMode="auto">
          <a:xfrm>
            <a:off x="3330388" y="5040488"/>
            <a:ext cx="55626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Arial" pitchFamily="34" charset="0"/>
              <a:buChar char="•"/>
            </a:pPr>
            <a:r>
              <a:rPr lang="en-US" altLang="en-US" sz="2100" dirty="0">
                <a:latin typeface="Calibri" pitchFamily="34" charset="0"/>
              </a:rPr>
              <a:t> </a:t>
            </a:r>
            <a:r>
              <a:rPr lang="en-US" altLang="en-US" sz="2100" dirty="0" smtClean="0">
                <a:latin typeface="Calibri" pitchFamily="34" charset="0"/>
              </a:rPr>
              <a:t>final tutoring </a:t>
            </a:r>
            <a:r>
              <a:rPr lang="en-US" altLang="en-US" sz="2100" dirty="0" err="1" smtClean="0">
                <a:latin typeface="Calibri" pitchFamily="34" charset="0"/>
              </a:rPr>
              <a:t>hrs</a:t>
            </a:r>
            <a:r>
              <a:rPr lang="en-US" altLang="en-US" sz="2100" dirty="0" smtClean="0">
                <a:latin typeface="Calibri" pitchFamily="34" charset="0"/>
              </a:rPr>
              <a:t>/labs meet this week + next</a:t>
            </a:r>
            <a:endParaRPr lang="en-US" altLang="en-US" sz="2100" dirty="0">
              <a:latin typeface="Calibri" pitchFamily="34" charset="0"/>
            </a:endParaRPr>
          </a:p>
        </p:txBody>
      </p:sp>
      <p:sp>
        <p:nvSpPr>
          <p:cNvPr id="38922" name="Text Box 42"/>
          <p:cNvSpPr txBox="1">
            <a:spLocks noChangeArrowheads="1"/>
          </p:cNvSpPr>
          <p:nvPr/>
        </p:nvSpPr>
        <p:spPr bwMode="auto">
          <a:xfrm>
            <a:off x="3330388" y="5499856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Arial" pitchFamily="34" charset="0"/>
              <a:buChar char="•"/>
            </a:pPr>
            <a:r>
              <a:rPr lang="en-US" altLang="en-US" sz="2100" dirty="0">
                <a:latin typeface="Calibri" pitchFamily="34" charset="0"/>
              </a:rPr>
              <a:t> </a:t>
            </a:r>
            <a:r>
              <a:rPr lang="en-US" altLang="en-US" sz="2100" dirty="0" smtClean="0">
                <a:latin typeface="Calibri" pitchFamily="34" charset="0"/>
              </a:rPr>
              <a:t>hw12 + milestone </a:t>
            </a:r>
            <a:r>
              <a:rPr lang="en-US" altLang="en-US" sz="2100" dirty="0">
                <a:latin typeface="Calibri" pitchFamily="34" charset="0"/>
              </a:rPr>
              <a:t>due on </a:t>
            </a:r>
            <a:r>
              <a:rPr lang="en-US" altLang="en-US" sz="2100" dirty="0" smtClean="0">
                <a:latin typeface="Calibri" pitchFamily="34" charset="0"/>
              </a:rPr>
              <a:t>Monday, 12/4</a:t>
            </a:r>
            <a:endParaRPr lang="en-US" altLang="en-US" sz="2100" dirty="0">
              <a:latin typeface="Calibri" pitchFamily="34" charset="0"/>
            </a:endParaRPr>
          </a:p>
        </p:txBody>
      </p:sp>
      <p:sp>
        <p:nvSpPr>
          <p:cNvPr id="38923" name="Text Box 42"/>
          <p:cNvSpPr txBox="1">
            <a:spLocks noChangeArrowheads="1"/>
          </p:cNvSpPr>
          <p:nvPr/>
        </p:nvSpPr>
        <p:spPr bwMode="auto">
          <a:xfrm>
            <a:off x="381000" y="16097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800" dirty="0">
                <a:latin typeface="Calibri" pitchFamily="34" charset="0"/>
              </a:rPr>
              <a:t>Final ideas...</a:t>
            </a:r>
          </a:p>
        </p:txBody>
      </p:sp>
      <p:sp>
        <p:nvSpPr>
          <p:cNvPr id="38924" name="Text Box 42"/>
          <p:cNvSpPr txBox="1">
            <a:spLocks noChangeArrowheads="1"/>
          </p:cNvSpPr>
          <p:nvPr/>
        </p:nvSpPr>
        <p:spPr bwMode="auto">
          <a:xfrm>
            <a:off x="3048000" y="1371600"/>
            <a:ext cx="5638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800">
                <a:latin typeface="Calibri" pitchFamily="34" charset="0"/>
              </a:rPr>
              <a:t>Turing Machines and the </a:t>
            </a:r>
            <a:r>
              <a:rPr lang="en-US" altLang="en-US" sz="2800" b="1">
                <a:latin typeface="Calibri" pitchFamily="34" charset="0"/>
              </a:rPr>
              <a:t>MANY</a:t>
            </a:r>
            <a:r>
              <a:rPr lang="en-US" altLang="en-US" sz="2800">
                <a:latin typeface="Calibri" pitchFamily="34" charset="0"/>
              </a:rPr>
              <a:t> things computers can't compute... !</a:t>
            </a:r>
          </a:p>
        </p:txBody>
      </p:sp>
      <p:pic>
        <p:nvPicPr>
          <p:cNvPr id="389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7" t="29546" r="11552" b="32545"/>
          <a:stretch>
            <a:fillRect/>
          </a:stretch>
        </p:blipFill>
        <p:spPr bwMode="auto">
          <a:xfrm>
            <a:off x="2286000" y="2700337"/>
            <a:ext cx="5865813" cy="17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3330388" y="5959651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Arial" pitchFamily="34" charset="0"/>
              <a:buChar char="•"/>
            </a:pPr>
            <a:r>
              <a:rPr lang="en-US" altLang="en-US" sz="2100" dirty="0">
                <a:latin typeface="Calibri" pitchFamily="34" charset="0"/>
              </a:rPr>
              <a:t> </a:t>
            </a:r>
            <a:r>
              <a:rPr lang="en-US" altLang="en-US" sz="2100" dirty="0" smtClean="0">
                <a:latin typeface="Calibri" pitchFamily="34" charset="0"/>
              </a:rPr>
              <a:t>5 finite-state machines due as part of hw12</a:t>
            </a:r>
            <a:endParaRPr lang="en-US" altLang="en-US" sz="2100" dirty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rot="967830">
            <a:off x="8354144" y="6087035"/>
            <a:ext cx="665312" cy="577081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solidFill>
                  <a:srgbClr val="000AF9"/>
                </a:solidFill>
                <a:latin typeface="Calibri" panose="020F0502020204030204" pitchFamily="34" charset="0"/>
              </a:rPr>
              <a:t>Turing </a:t>
            </a:r>
            <a:r>
              <a:rPr lang="en-US" sz="900" dirty="0" smtClean="0">
                <a:solidFill>
                  <a:srgbClr val="000AF9"/>
                </a:solidFill>
                <a:latin typeface="Calibri" panose="020F0502020204030204" pitchFamily="34" charset="0"/>
              </a:rPr>
              <a:t>machines</a:t>
            </a:r>
            <a:r>
              <a:rPr lang="en-US" sz="1050" dirty="0" smtClean="0">
                <a:solidFill>
                  <a:srgbClr val="000AF9"/>
                </a:solidFill>
                <a:latin typeface="Calibri" panose="020F0502020204030204" pitchFamily="34" charset="0"/>
              </a:rPr>
              <a:t> extra!</a:t>
            </a:r>
            <a:endParaRPr lang="en-US" sz="1050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63130" y="318030"/>
            <a:ext cx="245291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CS 5 today: </a:t>
            </a:r>
            <a:endParaRPr lang="en-US" dirty="0">
              <a:latin typeface="Cambria" panose="020405030504060302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70" r="23052"/>
          <a:stretch/>
        </p:blipFill>
        <p:spPr>
          <a:xfrm rot="16200000">
            <a:off x="2723980" y="-154030"/>
            <a:ext cx="3810260" cy="8792908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5503383" y="5581231"/>
            <a:ext cx="3352800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dirty="0" smtClean="0">
                <a:latin typeface="Calibri" pitchFamily="34" charset="0"/>
              </a:rPr>
              <a:t>Paper prototyping is very 2019!</a:t>
            </a:r>
            <a:endParaRPr lang="en-US" altLang="en-US" sz="1800" dirty="0">
              <a:latin typeface="Calibri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/>
              <p14:cNvContentPartPr/>
              <p14:nvPr/>
            </p14:nvContentPartPr>
            <p14:xfrm>
              <a:off x="8735400" y="5671440"/>
              <a:ext cx="227520" cy="11772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721720" y="5668920"/>
                <a:ext cx="243720" cy="13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6314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695" y="2175729"/>
            <a:ext cx="6994878" cy="36408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696200" y="1960562"/>
            <a:ext cx="12954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 dirty="0">
                <a:latin typeface="Cambria" pitchFamily="18" charset="0"/>
              </a:rPr>
              <a:t>"blanks" are </a:t>
            </a:r>
            <a:r>
              <a:rPr lang="en-US" altLang="en-US" sz="1500" dirty="0" smtClean="0">
                <a:latin typeface="Cambria" pitchFamily="18" charset="0"/>
              </a:rPr>
              <a:t>the default</a:t>
            </a:r>
            <a:endParaRPr lang="en-US" altLang="en-US" sz="1500" dirty="0">
              <a:latin typeface="Cambria" pitchFamily="18" charset="0"/>
            </a:endParaRP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" name="Down Arrow 2"/>
          <p:cNvSpPr/>
          <p:nvPr/>
        </p:nvSpPr>
        <p:spPr bwMode="auto">
          <a:xfrm>
            <a:off x="1589969" y="427284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10115184">
            <a:off x="8193016" y="1535113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4" name="Down Arrow 33"/>
          <p:cNvSpPr/>
          <p:nvPr/>
        </p:nvSpPr>
        <p:spPr bwMode="auto">
          <a:xfrm rot="12403560">
            <a:off x="8598093" y="1559754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" name="Ink 4"/>
              <p14:cNvContentPartPr/>
              <p14:nvPr/>
            </p14:nvContentPartPr>
            <p14:xfrm>
              <a:off x="2812680" y="0"/>
              <a:ext cx="5981760" cy="546192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04040" y="-14760"/>
                <a:ext cx="6005160" cy="549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2774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695" y="2175729"/>
            <a:ext cx="6994878" cy="36408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696200" y="1960562"/>
            <a:ext cx="12954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 dirty="0">
                <a:latin typeface="Cambria" pitchFamily="18" charset="0"/>
              </a:rPr>
              <a:t>"blanks" are </a:t>
            </a:r>
            <a:r>
              <a:rPr lang="en-US" altLang="en-US" sz="1500" dirty="0" smtClean="0">
                <a:latin typeface="Cambria" pitchFamily="18" charset="0"/>
              </a:rPr>
              <a:t>the default</a:t>
            </a:r>
            <a:endParaRPr lang="en-US" altLang="en-US" sz="1500" dirty="0">
              <a:latin typeface="Cambria" pitchFamily="18" charset="0"/>
            </a:endParaRP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" name="Down Arrow 2"/>
          <p:cNvSpPr/>
          <p:nvPr/>
        </p:nvSpPr>
        <p:spPr bwMode="auto">
          <a:xfrm>
            <a:off x="1589969" y="427284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10115184">
            <a:off x="8193016" y="1535113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2" name="Up Arrow 31"/>
          <p:cNvSpPr>
            <a:spLocks noChangeArrowheads="1"/>
          </p:cNvSpPr>
          <p:nvPr/>
        </p:nvSpPr>
        <p:spPr bwMode="auto">
          <a:xfrm>
            <a:off x="-139821" y="5544235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76200">
            <a:solidFill>
              <a:schemeClr val="bg1"/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3" name="Up Arrow 31"/>
          <p:cNvSpPr>
            <a:spLocks noChangeArrowheads="1"/>
          </p:cNvSpPr>
          <p:nvPr/>
        </p:nvSpPr>
        <p:spPr bwMode="auto">
          <a:xfrm>
            <a:off x="7512223" y="1575262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76200">
            <a:solidFill>
              <a:schemeClr val="bg1"/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4" name="Down Arrow 33"/>
          <p:cNvSpPr/>
          <p:nvPr/>
        </p:nvSpPr>
        <p:spPr bwMode="auto">
          <a:xfrm rot="12403560">
            <a:off x="8598093" y="1559754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8" name="Rectangle 15"/>
          <p:cNvSpPr>
            <a:spLocks noChangeArrowheads="1"/>
          </p:cNvSpPr>
          <p:nvPr/>
        </p:nvSpPr>
        <p:spPr bwMode="auto">
          <a:xfrm>
            <a:off x="1963738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FF0000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9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40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41" name="Rectangle 17"/>
          <p:cNvSpPr>
            <a:spLocks noChangeArrowheads="1"/>
          </p:cNvSpPr>
          <p:nvPr/>
        </p:nvSpPr>
        <p:spPr bwMode="auto">
          <a:xfrm>
            <a:off x="5394514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FF0000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42" name="Rectangle 17"/>
          <p:cNvSpPr>
            <a:spLocks noChangeArrowheads="1"/>
          </p:cNvSpPr>
          <p:nvPr/>
        </p:nvSpPr>
        <p:spPr bwMode="auto">
          <a:xfrm>
            <a:off x="6549137" y="48491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43" name="Rectangle 17"/>
          <p:cNvSpPr>
            <a:spLocks noChangeArrowheads="1"/>
          </p:cNvSpPr>
          <p:nvPr/>
        </p:nvSpPr>
        <p:spPr bwMode="auto">
          <a:xfrm>
            <a:off x="7685976" y="48491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44" name="Down Arrow 43"/>
          <p:cNvSpPr/>
          <p:nvPr/>
        </p:nvSpPr>
        <p:spPr bwMode="auto">
          <a:xfrm rot="9505497">
            <a:off x="7643520" y="389525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4377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7138" y="2324490"/>
            <a:ext cx="6477000" cy="3861565"/>
          </a:xfrm>
          <a:prstGeom prst="rect">
            <a:avLst/>
          </a:prstGeom>
        </p:spPr>
      </p:pic>
      <p:sp>
        <p:nvSpPr>
          <p:cNvPr id="57361" name="Text Box 6"/>
          <p:cNvSpPr txBox="1">
            <a:spLocks noChangeArrowheads="1"/>
          </p:cNvSpPr>
          <p:nvPr/>
        </p:nvSpPr>
        <p:spPr bwMode="auto">
          <a:xfrm>
            <a:off x="152400" y="6300964"/>
            <a:ext cx="4419600" cy="4159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What inputs are accepted </a:t>
            </a:r>
            <a:r>
              <a:rPr lang="en-US" altLang="en-US" sz="2100" i="1" dirty="0">
                <a:latin typeface="Calibri" panose="020F0502020204030204" pitchFamily="34" charset="0"/>
                <a:cs typeface="Calibri" panose="020F0502020204030204" pitchFamily="34" charset="0"/>
              </a:rPr>
              <a:t>in general</a:t>
            </a:r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?  </a:t>
            </a:r>
            <a:r>
              <a:rPr lang="en-US" altLang="en-US" sz="21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altLang="en-US" sz="2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362" name="Text Box 6"/>
          <p:cNvSpPr txBox="1">
            <a:spLocks noChangeArrowheads="1"/>
          </p:cNvSpPr>
          <p:nvPr/>
        </p:nvSpPr>
        <p:spPr bwMode="auto">
          <a:xfrm>
            <a:off x="4572000" y="6341842"/>
            <a:ext cx="44968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b="1" dirty="0">
                <a:solidFill>
                  <a:srgbClr val="000AF9"/>
                </a:solidFill>
                <a:latin typeface="Cambria" pitchFamily="18" charset="0"/>
              </a:rPr>
              <a:t>Extra</a:t>
            </a:r>
            <a:r>
              <a:rPr lang="en-US" altLang="en-US" sz="1200" b="1" dirty="0" smtClean="0">
                <a:solidFill>
                  <a:srgbClr val="000AF9"/>
                </a:solidFill>
                <a:latin typeface="Cambria" pitchFamily="18" charset="0"/>
              </a:rPr>
              <a:t>:   </a:t>
            </a:r>
            <a:r>
              <a:rPr lang="en-US" altLang="en-US" sz="1200" dirty="0" smtClean="0">
                <a:latin typeface="Cambria" pitchFamily="18" charset="0"/>
              </a:rPr>
              <a:t>How could you change this TM to </a:t>
            </a:r>
            <a:r>
              <a:rPr lang="en-US" altLang="en-US" sz="1200" dirty="0">
                <a:latin typeface="Cambria" pitchFamily="18" charset="0"/>
              </a:rPr>
              <a:t>accept </a:t>
            </a:r>
            <a:r>
              <a:rPr lang="en-US" altLang="en-US" sz="1200" i="1" dirty="0">
                <a:latin typeface="Cambria" pitchFamily="18" charset="0"/>
              </a:rPr>
              <a:t>palindromes?</a:t>
            </a:r>
            <a:endParaRPr lang="en-US" altLang="en-US" sz="1200" dirty="0">
              <a:latin typeface="Cambria" pitchFamily="18" charset="0"/>
            </a:endParaRPr>
          </a:p>
        </p:txBody>
      </p:sp>
      <p:sp>
        <p:nvSpPr>
          <p:cNvPr id="57366" name="Rectangle 1"/>
          <p:cNvSpPr>
            <a:spLocks noChangeArrowheads="1"/>
          </p:cNvSpPr>
          <p:nvPr/>
        </p:nvSpPr>
        <p:spPr bwMode="auto">
          <a:xfrm>
            <a:off x="7173064" y="6580910"/>
            <a:ext cx="18758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0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(thought experiment </a:t>
            </a:r>
            <a:r>
              <a:rPr lang="en-US" altLang="en-US" sz="1000" u="sng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and</a:t>
            </a:r>
            <a:r>
              <a:rPr lang="en-US" altLang="en-US" sz="10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ex. cr.)</a:t>
            </a:r>
            <a:endParaRPr lang="en-US" altLang="en-US" sz="10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7" name="Text Box 6"/>
          <p:cNvSpPr txBox="1">
            <a:spLocks noChangeArrowheads="1"/>
          </p:cNvSpPr>
          <p:nvPr/>
        </p:nvSpPr>
        <p:spPr bwMode="auto">
          <a:xfrm>
            <a:off x="169332" y="2880686"/>
            <a:ext cx="3087566" cy="738664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 smtClean="0">
                <a:latin typeface="Calibri" panose="020F0502020204030204" pitchFamily="34" charset="0"/>
                <a:cs typeface="Calibri" panose="020F0502020204030204" pitchFamily="34" charset="0"/>
              </a:rPr>
              <a:t>What does one "loop" of (q0-q1-q2-q3-q0) do?</a:t>
            </a:r>
            <a:endParaRPr lang="en-US" altLang="en-US" sz="2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8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2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4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5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6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7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8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49" name="Rectangle 11"/>
          <p:cNvSpPr>
            <a:spLocks noChangeArrowheads="1"/>
          </p:cNvSpPr>
          <p:nvPr/>
        </p:nvSpPr>
        <p:spPr bwMode="auto">
          <a:xfrm>
            <a:off x="169332" y="3048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1" name="Rectangle 14"/>
          <p:cNvSpPr>
            <a:spLocks noChangeArrowheads="1"/>
          </p:cNvSpPr>
          <p:nvPr/>
        </p:nvSpPr>
        <p:spPr bwMode="auto">
          <a:xfrm>
            <a:off x="2020631" y="1458065"/>
            <a:ext cx="606938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rgbClr val="000AF9"/>
                </a:solidFill>
                <a:latin typeface="Cambria" panose="02040503050406030204" pitchFamily="18" charset="0"/>
              </a:rPr>
              <a:t>start</a:t>
            </a:r>
            <a:endParaRPr lang="en-US" altLang="en-US" sz="1500" dirty="0">
              <a:solidFill>
                <a:srgbClr val="000AF9"/>
              </a:solidFill>
              <a:latin typeface="Cambria" panose="02040503050406030204" pitchFamily="18" charset="0"/>
            </a:endParaRPr>
          </a:p>
        </p:txBody>
      </p:sp>
      <p:sp>
        <p:nvSpPr>
          <p:cNvPr id="52" name="Up Arrow 31"/>
          <p:cNvSpPr>
            <a:spLocks noChangeArrowheads="1"/>
          </p:cNvSpPr>
          <p:nvPr/>
        </p:nvSpPr>
        <p:spPr bwMode="auto">
          <a:xfrm>
            <a:off x="1815293" y="1740243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53" name="Text Box 6"/>
          <p:cNvSpPr txBox="1">
            <a:spLocks noChangeArrowheads="1"/>
          </p:cNvSpPr>
          <p:nvPr/>
        </p:nvSpPr>
        <p:spPr bwMode="auto">
          <a:xfrm>
            <a:off x="1727886" y="1993557"/>
            <a:ext cx="5260632" cy="40011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 dirty="0" smtClean="0">
                <a:latin typeface="Cambria" pitchFamily="18" charset="0"/>
              </a:rPr>
              <a:t>Is  </a:t>
            </a:r>
            <a:r>
              <a:rPr lang="en-US" altLang="en-US" sz="2000" i="1" dirty="0">
                <a:solidFill>
                  <a:srgbClr val="000AF9"/>
                </a:solidFill>
                <a:latin typeface="Cambria" pitchFamily="18" charset="0"/>
              </a:rPr>
              <a:t>this</a:t>
            </a:r>
            <a:r>
              <a:rPr lang="en-US" altLang="en-US" sz="2000" i="1" dirty="0">
                <a:latin typeface="Cambria" pitchFamily="18" charset="0"/>
              </a:rPr>
              <a:t> </a:t>
            </a:r>
            <a:r>
              <a:rPr lang="en-US" altLang="en-US" sz="2000" i="1" dirty="0" smtClean="0">
                <a:latin typeface="Cambria" pitchFamily="18" charset="0"/>
              </a:rPr>
              <a:t> </a:t>
            </a:r>
            <a:r>
              <a:rPr lang="en-US" altLang="en-US" sz="2000" dirty="0" smtClean="0">
                <a:latin typeface="Cambria" pitchFamily="18" charset="0"/>
              </a:rPr>
              <a:t>input </a:t>
            </a:r>
            <a:r>
              <a:rPr lang="en-US" altLang="en-US" sz="2000" dirty="0">
                <a:latin typeface="Cambria" pitchFamily="18" charset="0"/>
              </a:rPr>
              <a:t>accepted or </a:t>
            </a:r>
            <a:r>
              <a:rPr lang="en-US" altLang="en-US" sz="2000" dirty="0" smtClean="0">
                <a:latin typeface="Cambria" pitchFamily="18" charset="0"/>
              </a:rPr>
              <a:t>rejected by this TM? </a:t>
            </a:r>
            <a:endParaRPr lang="en-US" altLang="en-US" sz="2000" dirty="0">
              <a:latin typeface="Cambria" pitchFamily="18" charset="0"/>
            </a:endParaRPr>
          </a:p>
        </p:txBody>
      </p:sp>
      <p:sp>
        <p:nvSpPr>
          <p:cNvPr id="54" name="Rectangle 15"/>
          <p:cNvSpPr>
            <a:spLocks noChangeArrowheads="1"/>
          </p:cNvSpPr>
          <p:nvPr/>
        </p:nvSpPr>
        <p:spPr bwMode="auto">
          <a:xfrm>
            <a:off x="1819953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2970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" name="Rectangle 17"/>
          <p:cNvSpPr>
            <a:spLocks noChangeArrowheads="1"/>
          </p:cNvSpPr>
          <p:nvPr/>
        </p:nvSpPr>
        <p:spPr bwMode="auto">
          <a:xfrm>
            <a:off x="4113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" name="Rectangle 18"/>
          <p:cNvSpPr>
            <a:spLocks noChangeArrowheads="1"/>
          </p:cNvSpPr>
          <p:nvPr/>
        </p:nvSpPr>
        <p:spPr bwMode="auto">
          <a:xfrm>
            <a:off x="5256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8" name="Rectangle 19"/>
          <p:cNvSpPr>
            <a:spLocks noChangeArrowheads="1"/>
          </p:cNvSpPr>
          <p:nvPr/>
        </p:nvSpPr>
        <p:spPr bwMode="auto">
          <a:xfrm>
            <a:off x="6399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9" name="Rectangle 11"/>
          <p:cNvSpPr>
            <a:spLocks noChangeArrowheads="1"/>
          </p:cNvSpPr>
          <p:nvPr/>
        </p:nvSpPr>
        <p:spPr bwMode="auto">
          <a:xfrm>
            <a:off x="7164843" y="1744735"/>
            <a:ext cx="1826757" cy="32316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with room to work...</a:t>
            </a:r>
            <a:endParaRPr lang="en-US" alt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497785" y="41565"/>
            <a:ext cx="2592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Keep this page – don't hand in...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1997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695" y="2175729"/>
            <a:ext cx="6994878" cy="36408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632222" y="1771997"/>
            <a:ext cx="2322689" cy="461665"/>
          </a:xfrm>
          <a:prstGeom prst="rect">
            <a:avLst/>
          </a:prstGeom>
          <a:solidFill>
            <a:srgbClr val="008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Accepted Input!</a:t>
            </a:r>
            <a:endParaRPr lang="en-US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9505497">
            <a:off x="7643520" y="389525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/>
              <p14:cNvContentPartPr/>
              <p14:nvPr/>
            </p14:nvContentPartPr>
            <p14:xfrm>
              <a:off x="2130480" y="837000"/>
              <a:ext cx="5078880" cy="41698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16440" y="823320"/>
                <a:ext cx="5106960" cy="419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3604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695" y="2175729"/>
            <a:ext cx="6994878" cy="36408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" name="Down Arrow 2"/>
          <p:cNvSpPr/>
          <p:nvPr/>
        </p:nvSpPr>
        <p:spPr bwMode="auto">
          <a:xfrm rot="20615440">
            <a:off x="1703408" y="4289464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632222" y="1771997"/>
            <a:ext cx="2322689" cy="461665"/>
          </a:xfrm>
          <a:prstGeom prst="rect">
            <a:avLst/>
          </a:prstGeom>
          <a:solidFill>
            <a:srgbClr val="CC33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Rejected Input.</a:t>
            </a:r>
            <a:endParaRPr lang="en-US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Down Arrow 38"/>
          <p:cNvSpPr/>
          <p:nvPr/>
        </p:nvSpPr>
        <p:spPr bwMode="auto">
          <a:xfrm rot="9505497">
            <a:off x="7643520" y="389525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" name="Ink 4"/>
              <p14:cNvContentPartPr/>
              <p14:nvPr/>
            </p14:nvContentPartPr>
            <p14:xfrm>
              <a:off x="2169360" y="807120"/>
              <a:ext cx="6703920" cy="344772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55680" y="793440"/>
                <a:ext cx="6731640" cy="347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9330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695" y="2175729"/>
            <a:ext cx="6994878" cy="36408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9" name="Down Arrow 38"/>
          <p:cNvSpPr/>
          <p:nvPr/>
        </p:nvSpPr>
        <p:spPr bwMode="auto">
          <a:xfrm rot="9505497">
            <a:off x="7643520" y="389525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5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40" name="Rectangle 18"/>
          <p:cNvSpPr>
            <a:spLocks noChangeArrowheads="1"/>
          </p:cNvSpPr>
          <p:nvPr/>
        </p:nvSpPr>
        <p:spPr bwMode="auto">
          <a:xfrm>
            <a:off x="5400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41" name="Rectangle 19"/>
          <p:cNvSpPr>
            <a:spLocks noChangeArrowheads="1"/>
          </p:cNvSpPr>
          <p:nvPr/>
        </p:nvSpPr>
        <p:spPr bwMode="auto">
          <a:xfrm>
            <a:off x="6543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 smtClean="0">
                <a:solidFill>
                  <a:srgbClr val="000AF9"/>
                </a:solidFill>
                <a:latin typeface="Cambria" pitchFamily="18" charset="0"/>
              </a:rPr>
              <a:t>0</a:t>
            </a:r>
            <a:endParaRPr lang="en-US" altLang="en-US" sz="7200" dirty="0">
              <a:solidFill>
                <a:srgbClr val="000AF9"/>
              </a:solidFill>
              <a:latin typeface="Cambria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019800" y="1771997"/>
            <a:ext cx="2935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 smtClean="0">
                <a:solidFill>
                  <a:srgbClr val="000AF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happens here?</a:t>
            </a:r>
            <a:endParaRPr lang="en-US" i="1" dirty="0">
              <a:solidFill>
                <a:srgbClr val="000AF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3" name="Rectangle 29"/>
          <p:cNvSpPr>
            <a:spLocks noChangeArrowheads="1"/>
          </p:cNvSpPr>
          <p:nvPr/>
        </p:nvSpPr>
        <p:spPr bwMode="auto">
          <a:xfrm>
            <a:off x="158941" y="4112743"/>
            <a:ext cx="15240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latin typeface="Cambria" pitchFamily="18" charset="0"/>
              </a:rPr>
              <a:t>if it gets here, it succeeds.</a:t>
            </a:r>
            <a:endParaRPr lang="en-US" altLang="en-US" sz="1500" dirty="0">
              <a:latin typeface="Cambria" pitchFamily="18" charset="0"/>
            </a:endParaRPr>
          </a:p>
        </p:txBody>
      </p:sp>
      <p:sp>
        <p:nvSpPr>
          <p:cNvPr id="44" name="Down Arrow 43"/>
          <p:cNvSpPr/>
          <p:nvPr/>
        </p:nvSpPr>
        <p:spPr bwMode="auto">
          <a:xfrm rot="19593147">
            <a:off x="1324809" y="4574162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/>
              <p14:cNvContentPartPr/>
              <p14:nvPr/>
            </p14:nvContentPartPr>
            <p14:xfrm>
              <a:off x="2074680" y="795600"/>
              <a:ext cx="6210000" cy="444384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61360" y="781200"/>
                <a:ext cx="6237000" cy="447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2444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29" descr="Screen shot 2011-12-01 at 1.15.3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13" t="30705" r="23080" b="33765"/>
          <a:stretch>
            <a:fillRect/>
          </a:stretch>
        </p:blipFill>
        <p:spPr bwMode="auto">
          <a:xfrm>
            <a:off x="1039813" y="2195512"/>
            <a:ext cx="7265987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35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6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7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8" name="Rectangle 18"/>
          <p:cNvSpPr>
            <a:spLocks noChangeArrowheads="1"/>
          </p:cNvSpPr>
          <p:nvPr/>
        </p:nvSpPr>
        <p:spPr bwMode="auto">
          <a:xfrm>
            <a:off x="5400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9" name="Rectangle 19"/>
          <p:cNvSpPr>
            <a:spLocks noChangeArrowheads="1"/>
          </p:cNvSpPr>
          <p:nvPr/>
        </p:nvSpPr>
        <p:spPr bwMode="auto">
          <a:xfrm>
            <a:off x="6543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 smtClean="0">
                <a:solidFill>
                  <a:srgbClr val="000AF9"/>
                </a:solidFill>
                <a:latin typeface="Cambria" pitchFamily="18" charset="0"/>
              </a:rPr>
              <a:t>0</a:t>
            </a:r>
            <a:endParaRPr lang="en-US" altLang="en-US" sz="7200" dirty="0">
              <a:solidFill>
                <a:srgbClr val="000AF9"/>
              </a:solidFill>
              <a:latin typeface="Cambria" pitchFamily="18" charset="0"/>
            </a:endParaRP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315200" y="1960562"/>
            <a:ext cx="1676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>
                <a:latin typeface="Cambria" pitchFamily="18" charset="0"/>
              </a:rPr>
              <a:t>"blanks" are everywhere else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" name="Down Arrow 2"/>
          <p:cNvSpPr/>
          <p:nvPr/>
        </p:nvSpPr>
        <p:spPr bwMode="auto">
          <a:xfrm>
            <a:off x="1589969" y="427284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10115184">
            <a:off x="8193016" y="1535113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7616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19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1600200" y="2168481"/>
            <a:ext cx="7176761" cy="4232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61" name="Text Box 6"/>
          <p:cNvSpPr txBox="1">
            <a:spLocks noChangeArrowheads="1"/>
          </p:cNvSpPr>
          <p:nvPr/>
        </p:nvSpPr>
        <p:spPr bwMode="auto">
          <a:xfrm>
            <a:off x="152400" y="6300964"/>
            <a:ext cx="4419600" cy="4159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What inputs are accepted </a:t>
            </a:r>
            <a:r>
              <a:rPr lang="en-US" altLang="en-US" sz="2100" i="1" dirty="0">
                <a:latin typeface="Calibri" panose="020F0502020204030204" pitchFamily="34" charset="0"/>
                <a:cs typeface="Calibri" panose="020F0502020204030204" pitchFamily="34" charset="0"/>
              </a:rPr>
              <a:t>in general</a:t>
            </a:r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?  </a:t>
            </a:r>
            <a:r>
              <a:rPr lang="en-US" altLang="en-US" sz="21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altLang="en-US" sz="2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362" name="Text Box 6"/>
          <p:cNvSpPr txBox="1">
            <a:spLocks noChangeArrowheads="1"/>
          </p:cNvSpPr>
          <p:nvPr/>
        </p:nvSpPr>
        <p:spPr bwMode="auto">
          <a:xfrm>
            <a:off x="4572000" y="6341842"/>
            <a:ext cx="44968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b="1" dirty="0">
                <a:solidFill>
                  <a:srgbClr val="000AF9"/>
                </a:solidFill>
                <a:latin typeface="Cambria" pitchFamily="18" charset="0"/>
              </a:rPr>
              <a:t>Extra</a:t>
            </a:r>
            <a:r>
              <a:rPr lang="en-US" altLang="en-US" sz="1200" b="1" dirty="0" smtClean="0">
                <a:solidFill>
                  <a:srgbClr val="000AF9"/>
                </a:solidFill>
                <a:latin typeface="Cambria" pitchFamily="18" charset="0"/>
              </a:rPr>
              <a:t>:   </a:t>
            </a:r>
            <a:r>
              <a:rPr lang="en-US" altLang="en-US" sz="1200" dirty="0" smtClean="0">
                <a:latin typeface="Cambria" pitchFamily="18" charset="0"/>
              </a:rPr>
              <a:t>How could you change this TM to </a:t>
            </a:r>
            <a:r>
              <a:rPr lang="en-US" altLang="en-US" sz="1200" dirty="0">
                <a:latin typeface="Cambria" pitchFamily="18" charset="0"/>
              </a:rPr>
              <a:t>accept </a:t>
            </a:r>
            <a:r>
              <a:rPr lang="en-US" altLang="en-US" sz="1200" i="1" dirty="0">
                <a:latin typeface="Cambria" pitchFamily="18" charset="0"/>
              </a:rPr>
              <a:t>palindromes?</a:t>
            </a:r>
            <a:endParaRPr lang="en-US" altLang="en-US" sz="1200" dirty="0">
              <a:latin typeface="Cambria" pitchFamily="18" charset="0"/>
            </a:endParaRPr>
          </a:p>
        </p:txBody>
      </p:sp>
      <p:sp>
        <p:nvSpPr>
          <p:cNvPr id="57366" name="Rectangle 1"/>
          <p:cNvSpPr>
            <a:spLocks noChangeArrowheads="1"/>
          </p:cNvSpPr>
          <p:nvPr/>
        </p:nvSpPr>
        <p:spPr bwMode="auto">
          <a:xfrm>
            <a:off x="7173064" y="6580910"/>
            <a:ext cx="18758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0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(thought experiment </a:t>
            </a:r>
            <a:r>
              <a:rPr lang="en-US" altLang="en-US" sz="1000" u="sng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and</a:t>
            </a:r>
            <a:r>
              <a:rPr lang="en-US" altLang="en-US" sz="10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ex. cr.)</a:t>
            </a:r>
            <a:endParaRPr lang="en-US" altLang="en-US" sz="10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2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3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4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6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7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9" name="Rectangle 11"/>
          <p:cNvSpPr>
            <a:spLocks noChangeArrowheads="1"/>
          </p:cNvSpPr>
          <p:nvPr/>
        </p:nvSpPr>
        <p:spPr bwMode="auto">
          <a:xfrm>
            <a:off x="169332" y="3048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31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2" name="Rectangle 16"/>
          <p:cNvSpPr>
            <a:spLocks noChangeArrowheads="1"/>
          </p:cNvSpPr>
          <p:nvPr/>
        </p:nvSpPr>
        <p:spPr bwMode="auto">
          <a:xfrm>
            <a:off x="3114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33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4" name="Rectangle 18"/>
          <p:cNvSpPr>
            <a:spLocks noChangeArrowheads="1"/>
          </p:cNvSpPr>
          <p:nvPr/>
        </p:nvSpPr>
        <p:spPr bwMode="auto">
          <a:xfrm>
            <a:off x="5400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5" name="Rectangle 19"/>
          <p:cNvSpPr>
            <a:spLocks noChangeArrowheads="1"/>
          </p:cNvSpPr>
          <p:nvPr/>
        </p:nvSpPr>
        <p:spPr bwMode="auto">
          <a:xfrm>
            <a:off x="6543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9" name="Rectangle 14"/>
          <p:cNvSpPr>
            <a:spLocks noChangeArrowheads="1"/>
          </p:cNvSpPr>
          <p:nvPr/>
        </p:nvSpPr>
        <p:spPr bwMode="auto">
          <a:xfrm>
            <a:off x="2020631" y="1458065"/>
            <a:ext cx="606938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rgbClr val="000AF9"/>
                </a:solidFill>
                <a:latin typeface="Cambria" panose="02040503050406030204" pitchFamily="18" charset="0"/>
              </a:rPr>
              <a:t>start</a:t>
            </a:r>
            <a:endParaRPr lang="en-US" altLang="en-US" sz="1500" dirty="0">
              <a:solidFill>
                <a:srgbClr val="000AF9"/>
              </a:solidFill>
              <a:latin typeface="Cambria" panose="02040503050406030204" pitchFamily="18" charset="0"/>
            </a:endParaRPr>
          </a:p>
        </p:txBody>
      </p:sp>
      <p:sp>
        <p:nvSpPr>
          <p:cNvPr id="40" name="Up Arrow 31"/>
          <p:cNvSpPr>
            <a:spLocks noChangeArrowheads="1"/>
          </p:cNvSpPr>
          <p:nvPr/>
        </p:nvSpPr>
        <p:spPr bwMode="auto">
          <a:xfrm>
            <a:off x="1815293" y="1740243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41" name="Text Box 6"/>
          <p:cNvSpPr txBox="1">
            <a:spLocks noChangeArrowheads="1"/>
          </p:cNvSpPr>
          <p:nvPr/>
        </p:nvSpPr>
        <p:spPr bwMode="auto">
          <a:xfrm>
            <a:off x="1727886" y="1993557"/>
            <a:ext cx="5260632" cy="40011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 dirty="0" smtClean="0">
                <a:latin typeface="Cambria" pitchFamily="18" charset="0"/>
              </a:rPr>
              <a:t>Is  </a:t>
            </a:r>
            <a:r>
              <a:rPr lang="en-US" altLang="en-US" sz="2000" i="1" dirty="0">
                <a:solidFill>
                  <a:srgbClr val="000AF9"/>
                </a:solidFill>
                <a:latin typeface="Cambria" pitchFamily="18" charset="0"/>
              </a:rPr>
              <a:t>this</a:t>
            </a:r>
            <a:r>
              <a:rPr lang="en-US" altLang="en-US" sz="2000" i="1" dirty="0">
                <a:latin typeface="Cambria" pitchFamily="18" charset="0"/>
              </a:rPr>
              <a:t> </a:t>
            </a:r>
            <a:r>
              <a:rPr lang="en-US" altLang="en-US" sz="2000" i="1" dirty="0" smtClean="0">
                <a:latin typeface="Cambria" pitchFamily="18" charset="0"/>
              </a:rPr>
              <a:t> </a:t>
            </a:r>
            <a:r>
              <a:rPr lang="en-US" altLang="en-US" sz="2000" dirty="0" smtClean="0">
                <a:latin typeface="Cambria" pitchFamily="18" charset="0"/>
              </a:rPr>
              <a:t>input </a:t>
            </a:r>
            <a:r>
              <a:rPr lang="en-US" altLang="en-US" sz="2000" dirty="0">
                <a:latin typeface="Cambria" pitchFamily="18" charset="0"/>
              </a:rPr>
              <a:t>accepted or </a:t>
            </a:r>
            <a:r>
              <a:rPr lang="en-US" altLang="en-US" sz="2000" dirty="0" smtClean="0">
                <a:latin typeface="Cambria" pitchFamily="18" charset="0"/>
              </a:rPr>
              <a:t>rejected by this TM? </a:t>
            </a:r>
            <a:endParaRPr lang="en-US" altLang="en-US" sz="2000" dirty="0">
              <a:latin typeface="Cambria" pitchFamily="18" charset="0"/>
            </a:endParaRPr>
          </a:p>
        </p:txBody>
      </p:sp>
      <p:sp>
        <p:nvSpPr>
          <p:cNvPr id="30" name="Text Box 6"/>
          <p:cNvSpPr txBox="1">
            <a:spLocks noChangeArrowheads="1"/>
          </p:cNvSpPr>
          <p:nvPr/>
        </p:nvSpPr>
        <p:spPr bwMode="auto">
          <a:xfrm>
            <a:off x="7405383" y="1933876"/>
            <a:ext cx="1537679" cy="6463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i="1" dirty="0" smtClean="0">
                <a:latin typeface="Cambria" pitchFamily="18" charset="0"/>
              </a:rPr>
              <a:t>Try it!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37" name="Text Box 6"/>
          <p:cNvSpPr txBox="1">
            <a:spLocks noChangeArrowheads="1"/>
          </p:cNvSpPr>
          <p:nvPr/>
        </p:nvSpPr>
        <p:spPr bwMode="auto">
          <a:xfrm>
            <a:off x="169332" y="2880686"/>
            <a:ext cx="3087566" cy="738664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 smtClean="0">
                <a:latin typeface="Calibri" panose="020F0502020204030204" pitchFamily="34" charset="0"/>
                <a:cs typeface="Calibri" panose="020F0502020204030204" pitchFamily="34" charset="0"/>
              </a:rPr>
              <a:t>What does one "loop" of (q0-q1-q2-q3-q0) do?</a:t>
            </a:r>
            <a:endParaRPr lang="en-US" altLang="en-US" sz="2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2603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19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1600200" y="2168481"/>
            <a:ext cx="7176761" cy="4232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61" name="Text Box 6"/>
          <p:cNvSpPr txBox="1">
            <a:spLocks noChangeArrowheads="1"/>
          </p:cNvSpPr>
          <p:nvPr/>
        </p:nvSpPr>
        <p:spPr bwMode="auto">
          <a:xfrm>
            <a:off x="152400" y="6300964"/>
            <a:ext cx="4419600" cy="4159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What inputs are accepted </a:t>
            </a:r>
            <a:r>
              <a:rPr lang="en-US" altLang="en-US" sz="2100" i="1" dirty="0">
                <a:latin typeface="Calibri" panose="020F0502020204030204" pitchFamily="34" charset="0"/>
                <a:cs typeface="Calibri" panose="020F0502020204030204" pitchFamily="34" charset="0"/>
              </a:rPr>
              <a:t>in general</a:t>
            </a:r>
            <a:r>
              <a:rPr lang="en-US" altLang="en-US" sz="2100" dirty="0">
                <a:latin typeface="Calibri" panose="020F0502020204030204" pitchFamily="34" charset="0"/>
                <a:cs typeface="Calibri" panose="020F0502020204030204" pitchFamily="34" charset="0"/>
              </a:rPr>
              <a:t>?  </a:t>
            </a:r>
            <a:r>
              <a:rPr lang="en-US" altLang="en-US" sz="210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altLang="en-US" sz="2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362" name="Text Box 6"/>
          <p:cNvSpPr txBox="1">
            <a:spLocks noChangeArrowheads="1"/>
          </p:cNvSpPr>
          <p:nvPr/>
        </p:nvSpPr>
        <p:spPr bwMode="auto">
          <a:xfrm>
            <a:off x="4572000" y="6341842"/>
            <a:ext cx="44968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b="1" dirty="0">
                <a:solidFill>
                  <a:srgbClr val="000AF9"/>
                </a:solidFill>
                <a:latin typeface="Cambria" pitchFamily="18" charset="0"/>
              </a:rPr>
              <a:t>Extra</a:t>
            </a:r>
            <a:r>
              <a:rPr lang="en-US" altLang="en-US" sz="1200" b="1" dirty="0" smtClean="0">
                <a:solidFill>
                  <a:srgbClr val="000AF9"/>
                </a:solidFill>
                <a:latin typeface="Cambria" pitchFamily="18" charset="0"/>
              </a:rPr>
              <a:t>:   </a:t>
            </a:r>
            <a:r>
              <a:rPr lang="en-US" altLang="en-US" sz="1200" dirty="0" smtClean="0">
                <a:latin typeface="Cambria" pitchFamily="18" charset="0"/>
              </a:rPr>
              <a:t>How could you change this TM to </a:t>
            </a:r>
            <a:r>
              <a:rPr lang="en-US" altLang="en-US" sz="1200" dirty="0">
                <a:latin typeface="Cambria" pitchFamily="18" charset="0"/>
              </a:rPr>
              <a:t>accept </a:t>
            </a:r>
            <a:r>
              <a:rPr lang="en-US" altLang="en-US" sz="1200" i="1" dirty="0">
                <a:latin typeface="Cambria" pitchFamily="18" charset="0"/>
              </a:rPr>
              <a:t>palindromes?</a:t>
            </a:r>
            <a:endParaRPr lang="en-US" altLang="en-US" sz="1200" dirty="0">
              <a:latin typeface="Cambria" pitchFamily="18" charset="0"/>
            </a:endParaRPr>
          </a:p>
        </p:txBody>
      </p:sp>
      <p:sp>
        <p:nvSpPr>
          <p:cNvPr id="57366" name="Rectangle 1"/>
          <p:cNvSpPr>
            <a:spLocks noChangeArrowheads="1"/>
          </p:cNvSpPr>
          <p:nvPr/>
        </p:nvSpPr>
        <p:spPr bwMode="auto">
          <a:xfrm>
            <a:off x="7173064" y="6580910"/>
            <a:ext cx="18758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0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(thought experiment </a:t>
            </a:r>
            <a:r>
              <a:rPr lang="en-US" altLang="en-US" sz="1000" u="sng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and</a:t>
            </a:r>
            <a:r>
              <a:rPr lang="en-US" altLang="en-US" sz="10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ex. cr.)</a:t>
            </a:r>
            <a:endParaRPr lang="en-US" altLang="en-US" sz="10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2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3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4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6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7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29" name="Rectangle 11"/>
          <p:cNvSpPr>
            <a:spLocks noChangeArrowheads="1"/>
          </p:cNvSpPr>
          <p:nvPr/>
        </p:nvSpPr>
        <p:spPr bwMode="auto">
          <a:xfrm>
            <a:off x="169332" y="3048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39" name="Rectangle 14"/>
          <p:cNvSpPr>
            <a:spLocks noChangeArrowheads="1"/>
          </p:cNvSpPr>
          <p:nvPr/>
        </p:nvSpPr>
        <p:spPr bwMode="auto">
          <a:xfrm>
            <a:off x="2020631" y="1458065"/>
            <a:ext cx="606938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rgbClr val="000AF9"/>
                </a:solidFill>
                <a:latin typeface="Cambria" panose="02040503050406030204" pitchFamily="18" charset="0"/>
              </a:rPr>
              <a:t>start</a:t>
            </a:r>
            <a:endParaRPr lang="en-US" altLang="en-US" sz="1500" dirty="0">
              <a:solidFill>
                <a:srgbClr val="000AF9"/>
              </a:solidFill>
              <a:latin typeface="Cambria" panose="02040503050406030204" pitchFamily="18" charset="0"/>
            </a:endParaRPr>
          </a:p>
        </p:txBody>
      </p:sp>
      <p:sp>
        <p:nvSpPr>
          <p:cNvPr id="40" name="Up Arrow 31"/>
          <p:cNvSpPr>
            <a:spLocks noChangeArrowheads="1"/>
          </p:cNvSpPr>
          <p:nvPr/>
        </p:nvSpPr>
        <p:spPr bwMode="auto">
          <a:xfrm>
            <a:off x="1815293" y="1740243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41" name="Text Box 6"/>
          <p:cNvSpPr txBox="1">
            <a:spLocks noChangeArrowheads="1"/>
          </p:cNvSpPr>
          <p:nvPr/>
        </p:nvSpPr>
        <p:spPr bwMode="auto">
          <a:xfrm>
            <a:off x="1727886" y="1993557"/>
            <a:ext cx="5260632" cy="40011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000" dirty="0" smtClean="0">
                <a:latin typeface="Cambria" pitchFamily="18" charset="0"/>
              </a:rPr>
              <a:t>Is  </a:t>
            </a:r>
            <a:r>
              <a:rPr lang="en-US" altLang="en-US" sz="2000" i="1" dirty="0">
                <a:solidFill>
                  <a:srgbClr val="000AF9"/>
                </a:solidFill>
                <a:latin typeface="Cambria" pitchFamily="18" charset="0"/>
              </a:rPr>
              <a:t>this</a:t>
            </a:r>
            <a:r>
              <a:rPr lang="en-US" altLang="en-US" sz="2000" i="1" dirty="0">
                <a:latin typeface="Cambria" pitchFamily="18" charset="0"/>
              </a:rPr>
              <a:t> </a:t>
            </a:r>
            <a:r>
              <a:rPr lang="en-US" altLang="en-US" sz="2000" i="1" dirty="0" smtClean="0">
                <a:latin typeface="Cambria" pitchFamily="18" charset="0"/>
              </a:rPr>
              <a:t> </a:t>
            </a:r>
            <a:r>
              <a:rPr lang="en-US" altLang="en-US" sz="2000" dirty="0" smtClean="0">
                <a:latin typeface="Cambria" pitchFamily="18" charset="0"/>
              </a:rPr>
              <a:t>input </a:t>
            </a:r>
            <a:r>
              <a:rPr lang="en-US" altLang="en-US" sz="2000" dirty="0">
                <a:latin typeface="Cambria" pitchFamily="18" charset="0"/>
              </a:rPr>
              <a:t>accepted or </a:t>
            </a:r>
            <a:r>
              <a:rPr lang="en-US" altLang="en-US" sz="2000" dirty="0" smtClean="0">
                <a:latin typeface="Cambria" pitchFamily="18" charset="0"/>
              </a:rPr>
              <a:t>rejected by this TM? </a:t>
            </a:r>
            <a:endParaRPr lang="en-US" altLang="en-US" sz="2000" dirty="0">
              <a:latin typeface="Cambria" pitchFamily="18" charset="0"/>
            </a:endParaRPr>
          </a:p>
        </p:txBody>
      </p:sp>
      <p:sp>
        <p:nvSpPr>
          <p:cNvPr id="37" name="Text Box 6"/>
          <p:cNvSpPr txBox="1">
            <a:spLocks noChangeArrowheads="1"/>
          </p:cNvSpPr>
          <p:nvPr/>
        </p:nvSpPr>
        <p:spPr bwMode="auto">
          <a:xfrm>
            <a:off x="169332" y="2880686"/>
            <a:ext cx="3087566" cy="738664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 smtClean="0">
                <a:latin typeface="Calibri" panose="020F0502020204030204" pitchFamily="34" charset="0"/>
                <a:cs typeface="Calibri" panose="020F0502020204030204" pitchFamily="34" charset="0"/>
              </a:rPr>
              <a:t>What does one "loop" of (q0-q1-q2-q3-q0) do?</a:t>
            </a:r>
            <a:endParaRPr lang="en-US" altLang="en-US" sz="2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8" name="Rectangle 15"/>
          <p:cNvSpPr>
            <a:spLocks noChangeArrowheads="1"/>
          </p:cNvSpPr>
          <p:nvPr/>
        </p:nvSpPr>
        <p:spPr bwMode="auto">
          <a:xfrm>
            <a:off x="1819953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43" name="Rectangle 16"/>
          <p:cNvSpPr>
            <a:spLocks noChangeArrowheads="1"/>
          </p:cNvSpPr>
          <p:nvPr/>
        </p:nvSpPr>
        <p:spPr bwMode="auto">
          <a:xfrm>
            <a:off x="2970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44" name="Rectangle 17"/>
          <p:cNvSpPr>
            <a:spLocks noChangeArrowheads="1"/>
          </p:cNvSpPr>
          <p:nvPr/>
        </p:nvSpPr>
        <p:spPr bwMode="auto">
          <a:xfrm>
            <a:off x="4113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45" name="Rectangle 18"/>
          <p:cNvSpPr>
            <a:spLocks noChangeArrowheads="1"/>
          </p:cNvSpPr>
          <p:nvPr/>
        </p:nvSpPr>
        <p:spPr bwMode="auto">
          <a:xfrm>
            <a:off x="5256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46" name="Rectangle 19"/>
          <p:cNvSpPr>
            <a:spLocks noChangeArrowheads="1"/>
          </p:cNvSpPr>
          <p:nvPr/>
        </p:nvSpPr>
        <p:spPr bwMode="auto">
          <a:xfrm>
            <a:off x="6399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47" name="Rectangle 11"/>
          <p:cNvSpPr>
            <a:spLocks noChangeArrowheads="1"/>
          </p:cNvSpPr>
          <p:nvPr/>
        </p:nvSpPr>
        <p:spPr bwMode="auto">
          <a:xfrm>
            <a:off x="7164843" y="1744735"/>
            <a:ext cx="1826757" cy="32316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with room to work...</a:t>
            </a:r>
            <a:endParaRPr lang="en-US" alt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497785" y="41565"/>
            <a:ext cx="2592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Keep this page – don't hand in...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/>
              <p14:cNvContentPartPr/>
              <p14:nvPr/>
            </p14:nvContentPartPr>
            <p14:xfrm>
              <a:off x="1965240" y="504000"/>
              <a:ext cx="7423200" cy="571644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1560" y="489240"/>
                <a:ext cx="7439400" cy="574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5455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Screen shot 2011-11-21 at 3.04.48 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474788"/>
            <a:ext cx="7966075" cy="515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179" name="Text Box 5"/>
          <p:cNvSpPr txBox="1">
            <a:spLocks noChangeArrowheads="1"/>
          </p:cNvSpPr>
          <p:nvPr/>
        </p:nvSpPr>
        <p:spPr bwMode="auto">
          <a:xfrm>
            <a:off x="509588" y="76200"/>
            <a:ext cx="8099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>
                <a:latin typeface="Cambria" panose="02040503050406030204" pitchFamily="18" charset="0"/>
              </a:rPr>
              <a:t>Can TMs compute </a:t>
            </a:r>
            <a:r>
              <a:rPr lang="en-US" altLang="en-US" sz="4400" i="1" dirty="0">
                <a:latin typeface="Cambria" panose="02040503050406030204" pitchFamily="18" charset="0"/>
              </a:rPr>
              <a:t>everything</a:t>
            </a:r>
            <a:r>
              <a:rPr lang="en-US" altLang="en-US" sz="4400" dirty="0"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50180" name="Rectangle 6"/>
          <p:cNvSpPr>
            <a:spLocks noChangeArrowheads="1"/>
          </p:cNvSpPr>
          <p:nvPr/>
        </p:nvSpPr>
        <p:spPr bwMode="auto">
          <a:xfrm>
            <a:off x="2971800" y="909935"/>
            <a:ext cx="3074945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accent1"/>
              </a:buClr>
              <a:buSzPct val="75000"/>
              <a:buFont typeface="Monotype Sorts" charset="2"/>
              <a:buNone/>
            </a:pPr>
            <a:r>
              <a:rPr lang="en-US" altLang="en-US" dirty="0">
                <a:latin typeface="Cambria" panose="02040503050406030204" pitchFamily="18" charset="0"/>
              </a:rPr>
              <a:t>Alan Turing says </a:t>
            </a:r>
            <a:r>
              <a:rPr lang="en-US" altLang="en-US" b="1" dirty="0">
                <a:solidFill>
                  <a:srgbClr val="008000"/>
                </a:solidFill>
                <a:latin typeface="Cambria" panose="02040503050406030204" pitchFamily="18" charset="0"/>
              </a:rPr>
              <a:t>yes</a:t>
            </a:r>
            <a:r>
              <a:rPr lang="en-US" altLang="en-US" dirty="0">
                <a:latin typeface="Cambria" panose="02040503050406030204" pitchFamily="18" charset="0"/>
              </a:rPr>
              <a:t>...</a:t>
            </a:r>
          </a:p>
        </p:txBody>
      </p:sp>
      <p:sp>
        <p:nvSpPr>
          <p:cNvPr id="50181" name="Rectangle 1"/>
          <p:cNvSpPr>
            <a:spLocks noChangeArrowheads="1"/>
          </p:cNvSpPr>
          <p:nvPr/>
        </p:nvSpPr>
        <p:spPr bwMode="auto">
          <a:xfrm>
            <a:off x="4510088" y="6615113"/>
            <a:ext cx="4572000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900"/>
              <a:t>http://www.alanturing.net/turing_archive/archive/l/l32/L32-005.html</a:t>
            </a:r>
          </a:p>
        </p:txBody>
      </p:sp>
      <p:sp>
        <p:nvSpPr>
          <p:cNvPr id="50182" name="Line 10"/>
          <p:cNvSpPr>
            <a:spLocks noChangeShapeType="1"/>
          </p:cNvSpPr>
          <p:nvPr/>
        </p:nvSpPr>
        <p:spPr bwMode="auto">
          <a:xfrm flipH="1">
            <a:off x="5105400" y="4294188"/>
            <a:ext cx="1143000" cy="12954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3" name="Rounded Rectangle 3"/>
          <p:cNvSpPr>
            <a:spLocks noChangeArrowheads="1"/>
          </p:cNvSpPr>
          <p:nvPr/>
        </p:nvSpPr>
        <p:spPr bwMode="auto">
          <a:xfrm>
            <a:off x="579438" y="5513388"/>
            <a:ext cx="7878762" cy="1066800"/>
          </a:xfrm>
          <a:prstGeom prst="roundRect">
            <a:avLst>
              <a:gd name="adj" fmla="val 16667"/>
            </a:avLst>
          </a:prstGeom>
          <a:solidFill>
            <a:srgbClr val="008000">
              <a:alpha val="1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endParaRPr lang="en-US" altLang="en-US"/>
          </a:p>
        </p:txBody>
      </p:sp>
      <p:sp>
        <p:nvSpPr>
          <p:cNvPr id="50184" name="Rectangle 4"/>
          <p:cNvSpPr>
            <a:spLocks noChangeArrowheads="1"/>
          </p:cNvSpPr>
          <p:nvPr/>
        </p:nvSpPr>
        <p:spPr bwMode="auto">
          <a:xfrm>
            <a:off x="3962400" y="3913188"/>
            <a:ext cx="4321175" cy="415925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solidFill>
                  <a:srgbClr val="008000"/>
                </a:solidFill>
                <a:latin typeface="Arial" pitchFamily="34" charset="0"/>
              </a:rPr>
              <a:t>Turing’s </a:t>
            </a:r>
            <a:r>
              <a:rPr lang="en-US" altLang="en-US" sz="2100" i="1">
                <a:solidFill>
                  <a:srgbClr val="008000"/>
                </a:solidFill>
                <a:latin typeface="Arial" pitchFamily="34" charset="0"/>
              </a:rPr>
              <a:t>Intelligent Machines, 1948</a:t>
            </a:r>
            <a:endParaRPr lang="en-US" altLang="en-US" sz="2100"/>
          </a:p>
        </p:txBody>
      </p:sp>
      <p:sp>
        <p:nvSpPr>
          <p:cNvPr id="50185" name="Line 10"/>
          <p:cNvSpPr>
            <a:spLocks noChangeShapeType="1"/>
          </p:cNvSpPr>
          <p:nvPr/>
        </p:nvSpPr>
        <p:spPr bwMode="auto">
          <a:xfrm flipH="1" flipV="1">
            <a:off x="5791200" y="3074988"/>
            <a:ext cx="838200" cy="8382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6" name="Rectangle 4"/>
          <p:cNvSpPr>
            <a:spLocks noChangeArrowheads="1"/>
          </p:cNvSpPr>
          <p:nvPr/>
        </p:nvSpPr>
        <p:spPr bwMode="auto">
          <a:xfrm>
            <a:off x="1143000" y="1828800"/>
            <a:ext cx="5908675" cy="415925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solidFill>
                  <a:srgbClr val="008000"/>
                </a:solidFill>
                <a:latin typeface="Arial" pitchFamily="34" charset="0"/>
              </a:rPr>
              <a:t>Turing called them </a:t>
            </a:r>
            <a:r>
              <a:rPr lang="en-US" altLang="en-US" sz="2100" i="1">
                <a:solidFill>
                  <a:srgbClr val="008000"/>
                </a:solidFill>
                <a:latin typeface="Arial" pitchFamily="34" charset="0"/>
              </a:rPr>
              <a:t>Logical Computing Machines</a:t>
            </a:r>
            <a:endParaRPr lang="en-US" altLang="en-US" sz="2100"/>
          </a:p>
        </p:txBody>
      </p:sp>
      <p:sp>
        <p:nvSpPr>
          <p:cNvPr id="50187" name="Line 10"/>
          <p:cNvSpPr>
            <a:spLocks noChangeShapeType="1"/>
          </p:cNvSpPr>
          <p:nvPr/>
        </p:nvSpPr>
        <p:spPr bwMode="auto">
          <a:xfrm flipH="1">
            <a:off x="4876800" y="2244725"/>
            <a:ext cx="320675" cy="19367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9"/>
          <p:cNvSpPr txBox="1">
            <a:spLocks noChangeArrowheads="1"/>
          </p:cNvSpPr>
          <p:nvPr/>
        </p:nvSpPr>
        <p:spPr bwMode="auto">
          <a:xfrm>
            <a:off x="381000" y="4179569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Electromechanical computation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3" name="Text Box 10"/>
          <p:cNvSpPr txBox="1">
            <a:spLocks noChangeArrowheads="1"/>
          </p:cNvSpPr>
          <p:nvPr/>
        </p:nvSpPr>
        <p:spPr bwMode="auto">
          <a:xfrm>
            <a:off x="381000" y="4843462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>
                <a:latin typeface="Cambria" panose="02040503050406030204" pitchFamily="18" charset="0"/>
                <a:cs typeface="Times New Roman" pitchFamily="18" charset="0"/>
              </a:rPr>
              <a:t>Water-based computation</a:t>
            </a:r>
            <a:endParaRPr lang="en-US" altLang="en-US" sz="1800" dirty="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4" name="Text Box 11"/>
          <p:cNvSpPr txBox="1">
            <a:spLocks noChangeArrowheads="1"/>
          </p:cNvSpPr>
          <p:nvPr/>
        </p:nvSpPr>
        <p:spPr bwMode="auto">
          <a:xfrm>
            <a:off x="381000" y="3515677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Integrated circuits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5" name="Text Box 12"/>
          <p:cNvSpPr txBox="1">
            <a:spLocks noChangeArrowheads="1"/>
          </p:cNvSpPr>
          <p:nvPr/>
        </p:nvSpPr>
        <p:spPr bwMode="auto">
          <a:xfrm>
            <a:off x="381000" y="5507355"/>
            <a:ext cx="5554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 err="1">
                <a:latin typeface="Cambria" panose="02040503050406030204" pitchFamily="18" charset="0"/>
                <a:cs typeface="Times New Roman" pitchFamily="18" charset="0"/>
              </a:rPr>
              <a:t>Tinkertoy</a:t>
            </a:r>
            <a:r>
              <a:rPr lang="en-US" altLang="en-US" sz="2800" dirty="0">
                <a:latin typeface="Cambria" panose="02040503050406030204" pitchFamily="18" charset="0"/>
                <a:cs typeface="Times New Roman" pitchFamily="18" charset="0"/>
              </a:rPr>
              <a:t> computation</a:t>
            </a:r>
            <a:endParaRPr lang="en-US" altLang="en-US" sz="1800" dirty="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6" name="Text Box 13"/>
          <p:cNvSpPr txBox="1">
            <a:spLocks noChangeArrowheads="1"/>
          </p:cNvSpPr>
          <p:nvPr/>
        </p:nvSpPr>
        <p:spPr bwMode="auto">
          <a:xfrm>
            <a:off x="381000" y="2851785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Parallel computers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7" name="Text Box 14"/>
          <p:cNvSpPr txBox="1">
            <a:spLocks noChangeArrowheads="1"/>
          </p:cNvSpPr>
          <p:nvPr/>
        </p:nvSpPr>
        <p:spPr bwMode="auto">
          <a:xfrm>
            <a:off x="381000" y="2111693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Molecular computation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8" name="Text Box 15"/>
          <p:cNvSpPr txBox="1">
            <a:spLocks noChangeArrowheads="1"/>
          </p:cNvSpPr>
          <p:nvPr/>
        </p:nvSpPr>
        <p:spPr bwMode="auto">
          <a:xfrm>
            <a:off x="381000" y="1447800"/>
            <a:ext cx="4030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Quantum computation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pic>
        <p:nvPicPr>
          <p:cNvPr id="51209" name="Picture 1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5"/>
          <a:stretch>
            <a:fillRect/>
          </a:stretch>
        </p:blipFill>
        <p:spPr bwMode="auto">
          <a:xfrm>
            <a:off x="5999163" y="1447800"/>
            <a:ext cx="2949575" cy="526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10" name="Line 17"/>
          <p:cNvSpPr>
            <a:spLocks noChangeShapeType="1"/>
          </p:cNvSpPr>
          <p:nvPr/>
        </p:nvSpPr>
        <p:spPr bwMode="auto">
          <a:xfrm flipV="1">
            <a:off x="4165424" y="5638800"/>
            <a:ext cx="1677105" cy="165894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2" name="Rectangle 21"/>
          <p:cNvSpPr>
            <a:spLocks noChangeArrowheads="1"/>
          </p:cNvSpPr>
          <p:nvPr/>
        </p:nvSpPr>
        <p:spPr bwMode="auto">
          <a:xfrm>
            <a:off x="1212850" y="1857275"/>
            <a:ext cx="3825086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latin typeface="Calibri" panose="020F0502020204030204" pitchFamily="34" charset="0"/>
              </a:rPr>
              <a:t>http://www.cs.virginia.edu/~robins/The_Limits_of_Quantum_Computers.pdf</a:t>
            </a:r>
          </a:p>
        </p:txBody>
      </p:sp>
      <p:sp>
        <p:nvSpPr>
          <p:cNvPr id="51213" name="Rectangle 22"/>
          <p:cNvSpPr>
            <a:spLocks noChangeArrowheads="1"/>
          </p:cNvSpPr>
          <p:nvPr/>
        </p:nvSpPr>
        <p:spPr bwMode="auto">
          <a:xfrm>
            <a:off x="1212850" y="2470050"/>
            <a:ext cx="30139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 dirty="0">
                <a:latin typeface="Calibri" panose="020F0502020204030204" pitchFamily="34" charset="0"/>
              </a:rPr>
              <a:t>http://www.arstechnica.com/reviews/2q00/dna/dna-1.html</a:t>
            </a:r>
          </a:p>
        </p:txBody>
      </p:sp>
      <p:sp>
        <p:nvSpPr>
          <p:cNvPr id="51214" name="Line 23"/>
          <p:cNvSpPr>
            <a:spLocks noChangeShapeType="1"/>
          </p:cNvSpPr>
          <p:nvPr/>
        </p:nvSpPr>
        <p:spPr bwMode="auto">
          <a:xfrm>
            <a:off x="3409245" y="3860165"/>
            <a:ext cx="646112" cy="0"/>
          </a:xfrm>
          <a:prstGeom prst="line">
            <a:avLst/>
          </a:prstGeom>
          <a:noFill/>
          <a:ln w="19050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5" name="Rectangle 6"/>
          <p:cNvSpPr>
            <a:spLocks noChangeArrowheads="1"/>
          </p:cNvSpPr>
          <p:nvPr/>
        </p:nvSpPr>
        <p:spPr bwMode="auto">
          <a:xfrm>
            <a:off x="838200" y="152400"/>
            <a:ext cx="7550150" cy="92333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accent1"/>
              </a:buClr>
              <a:buSzPct val="75000"/>
              <a:buFont typeface="Monotype Sorts" charset="2"/>
              <a:buNone/>
            </a:pPr>
            <a:r>
              <a:rPr lang="en-US" altLang="en-US" sz="2700" b="1" i="1" dirty="0">
                <a:latin typeface="Cambria" panose="02040503050406030204" pitchFamily="18" charset="0"/>
              </a:rPr>
              <a:t>So far</a:t>
            </a:r>
            <a:r>
              <a:rPr lang="en-US" altLang="en-US" sz="2700" dirty="0">
                <a:latin typeface="Cambria" panose="02040503050406030204" pitchFamily="18" charset="0"/>
              </a:rPr>
              <a:t>, all </a:t>
            </a:r>
            <a:r>
              <a:rPr lang="en-US" altLang="en-US" sz="2700" dirty="0" smtClean="0">
                <a:latin typeface="Cambria" panose="02040503050406030204" pitchFamily="18" charset="0"/>
              </a:rPr>
              <a:t>known </a:t>
            </a:r>
            <a:r>
              <a:rPr lang="en-US" altLang="en-US" sz="2700" dirty="0">
                <a:latin typeface="Cambria" panose="02040503050406030204" pitchFamily="18" charset="0"/>
              </a:rPr>
              <a:t>computational devices can compute </a:t>
            </a:r>
            <a:r>
              <a:rPr lang="en-US" altLang="en-US" sz="2700" u="sng" dirty="0">
                <a:latin typeface="Cambria" panose="02040503050406030204" pitchFamily="18" charset="0"/>
              </a:rPr>
              <a:t>only</a:t>
            </a:r>
            <a:r>
              <a:rPr lang="en-US" altLang="en-US" sz="2700" dirty="0">
                <a:latin typeface="Cambria" panose="02040503050406030204" pitchFamily="18" charset="0"/>
              </a:rPr>
              <a:t> what Turing Machines can...</a:t>
            </a:r>
          </a:p>
        </p:txBody>
      </p:sp>
      <p:sp>
        <p:nvSpPr>
          <p:cNvPr id="51216" name="Rectangle 20"/>
          <p:cNvSpPr>
            <a:spLocks noChangeArrowheads="1"/>
          </p:cNvSpPr>
          <p:nvPr/>
        </p:nvSpPr>
        <p:spPr bwMode="auto">
          <a:xfrm>
            <a:off x="6696236" y="1154112"/>
            <a:ext cx="1779654" cy="24622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accent1"/>
              </a:buClr>
              <a:buSzPct val="75000"/>
              <a:buFont typeface="Monotype Sorts" charset="2"/>
              <a:buNone/>
            </a:pPr>
            <a:r>
              <a:rPr lang="en-US" altLang="en-US" sz="10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some are faster than others…</a:t>
            </a:r>
            <a:endParaRPr lang="en-US" altLang="en-US" sz="10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pic>
        <p:nvPicPr>
          <p:cNvPr id="1026" name="Picture 2" descr="http://raisoturu.com/wp-content/uploads/2013/10/mac-computer-laptop2013-pink-laptops-pink-notebook-computer-guide-pink-apple-mac-nytoqny3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7018" y="2971800"/>
            <a:ext cx="1500187" cy="11221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Line 23"/>
          <p:cNvSpPr>
            <a:spLocks noChangeShapeType="1"/>
          </p:cNvSpPr>
          <p:nvPr/>
        </p:nvSpPr>
        <p:spPr bwMode="auto">
          <a:xfrm>
            <a:off x="3441192" y="3151632"/>
            <a:ext cx="646112" cy="0"/>
          </a:xfrm>
          <a:prstGeom prst="line">
            <a:avLst/>
          </a:prstGeom>
          <a:noFill/>
          <a:ln w="19050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553155" y="6171247"/>
            <a:ext cx="3028245" cy="519113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dirty="0" smtClean="0">
                <a:solidFill>
                  <a:srgbClr val="000AF9"/>
                </a:solidFill>
                <a:latin typeface="Calibri" panose="020F0502020204030204" pitchFamily="34" charset="0"/>
                <a:cs typeface="Times New Roman" pitchFamily="18" charset="0"/>
              </a:rPr>
              <a:t>Turing machine</a:t>
            </a:r>
            <a:endParaRPr lang="en-US" altLang="en-US" sz="1800" b="1" dirty="0">
              <a:solidFill>
                <a:srgbClr val="000AF9"/>
              </a:solidFill>
              <a:latin typeface="Calibri" panose="020F0502020204030204" pitchFamily="34" charset="0"/>
              <a:cs typeface="Times New Roman" pitchFamily="18" charset="0"/>
            </a:endParaRPr>
          </a:p>
        </p:txBody>
      </p:sp>
      <p:sp>
        <p:nvSpPr>
          <p:cNvPr id="3" name="Right Arrow 2"/>
          <p:cNvSpPr/>
          <p:nvPr/>
        </p:nvSpPr>
        <p:spPr>
          <a:xfrm rot="5400000">
            <a:off x="-505854" y="2728395"/>
            <a:ext cx="5293519" cy="2093675"/>
          </a:xfrm>
          <a:prstGeom prst="rightArrow">
            <a:avLst/>
          </a:prstGeom>
          <a:solidFill>
            <a:srgbClr val="F7890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 rot="20976730">
            <a:off x="117475" y="2149873"/>
            <a:ext cx="8991600" cy="3139321"/>
          </a:xfrm>
          <a:prstGeom prst="rect">
            <a:avLst/>
          </a:prstGeom>
          <a:solidFill>
            <a:srgbClr val="FFCC99"/>
          </a:solidFill>
          <a:ln>
            <a:solidFill>
              <a:srgbClr val="CC33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en-US" sz="7200" dirty="0" smtClean="0">
                <a:latin typeface="Cambria" panose="02040503050406030204" pitchFamily="18" charset="0"/>
              </a:rPr>
              <a:t>TMs can compute all that </a:t>
            </a:r>
            <a:r>
              <a:rPr lang="en-US" altLang="en-US" sz="7200" i="1" u="sng" dirty="0" smtClean="0">
                <a:latin typeface="Cambria" panose="02040503050406030204" pitchFamily="18" charset="0"/>
              </a:rPr>
              <a:t>can</a:t>
            </a:r>
            <a:r>
              <a:rPr lang="en-US" altLang="en-US" sz="7200" dirty="0" smtClean="0">
                <a:latin typeface="Cambria" panose="02040503050406030204" pitchFamily="18" charset="0"/>
              </a:rPr>
              <a:t> be computed!</a:t>
            </a:r>
          </a:p>
          <a:p>
            <a:pPr algn="ctr"/>
            <a:r>
              <a:rPr lang="en-US" altLang="en-US" sz="4800" dirty="0">
                <a:latin typeface="Calibri" panose="020F0502020204030204" pitchFamily="34" charset="0"/>
                <a:cs typeface="Calibri" panose="020F0502020204030204" pitchFamily="34" charset="0"/>
              </a:rPr>
              <a:t>"Church-Turing Thesis</a:t>
            </a:r>
            <a:r>
              <a:rPr lang="en-US" altLang="en-US" sz="4800" dirty="0" smtClean="0">
                <a:latin typeface="Calibri" panose="020F0502020204030204" pitchFamily="34" charset="0"/>
                <a:cs typeface="Calibri" panose="020F0502020204030204" pitchFamily="34" charset="0"/>
              </a:rPr>
              <a:t>"</a:t>
            </a:r>
            <a:endParaRPr lang="en-US" altLang="en-US" sz="4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7393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9"/>
          <p:cNvSpPr txBox="1">
            <a:spLocks noChangeArrowheads="1"/>
          </p:cNvSpPr>
          <p:nvPr/>
        </p:nvSpPr>
        <p:spPr bwMode="auto">
          <a:xfrm>
            <a:off x="381000" y="4179569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Electromechanical computation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3" name="Text Box 10"/>
          <p:cNvSpPr txBox="1">
            <a:spLocks noChangeArrowheads="1"/>
          </p:cNvSpPr>
          <p:nvPr/>
        </p:nvSpPr>
        <p:spPr bwMode="auto">
          <a:xfrm>
            <a:off x="381000" y="4843462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>
                <a:latin typeface="Cambria" panose="02040503050406030204" pitchFamily="18" charset="0"/>
                <a:cs typeface="Times New Roman" pitchFamily="18" charset="0"/>
              </a:rPr>
              <a:t>Water-based computation</a:t>
            </a:r>
            <a:endParaRPr lang="en-US" altLang="en-US" sz="1800" dirty="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4" name="Text Box 11"/>
          <p:cNvSpPr txBox="1">
            <a:spLocks noChangeArrowheads="1"/>
          </p:cNvSpPr>
          <p:nvPr/>
        </p:nvSpPr>
        <p:spPr bwMode="auto">
          <a:xfrm>
            <a:off x="381000" y="3515677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Integrated circuits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5" name="Text Box 12"/>
          <p:cNvSpPr txBox="1">
            <a:spLocks noChangeArrowheads="1"/>
          </p:cNvSpPr>
          <p:nvPr/>
        </p:nvSpPr>
        <p:spPr bwMode="auto">
          <a:xfrm>
            <a:off x="381000" y="5507355"/>
            <a:ext cx="5554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dirty="0" err="1">
                <a:latin typeface="Cambria" panose="02040503050406030204" pitchFamily="18" charset="0"/>
                <a:cs typeface="Times New Roman" pitchFamily="18" charset="0"/>
              </a:rPr>
              <a:t>Tinkertoy</a:t>
            </a:r>
            <a:r>
              <a:rPr lang="en-US" altLang="en-US" sz="2800" dirty="0">
                <a:latin typeface="Cambria" panose="02040503050406030204" pitchFamily="18" charset="0"/>
                <a:cs typeface="Times New Roman" pitchFamily="18" charset="0"/>
              </a:rPr>
              <a:t> computation</a:t>
            </a:r>
            <a:endParaRPr lang="en-US" altLang="en-US" sz="1800" dirty="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6" name="Text Box 13"/>
          <p:cNvSpPr txBox="1">
            <a:spLocks noChangeArrowheads="1"/>
          </p:cNvSpPr>
          <p:nvPr/>
        </p:nvSpPr>
        <p:spPr bwMode="auto">
          <a:xfrm>
            <a:off x="381000" y="2851785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Parallel computers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7" name="Text Box 14"/>
          <p:cNvSpPr txBox="1">
            <a:spLocks noChangeArrowheads="1"/>
          </p:cNvSpPr>
          <p:nvPr/>
        </p:nvSpPr>
        <p:spPr bwMode="auto">
          <a:xfrm>
            <a:off x="381000" y="2111693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Molecular computation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sp>
        <p:nvSpPr>
          <p:cNvPr id="51208" name="Text Box 15"/>
          <p:cNvSpPr txBox="1">
            <a:spLocks noChangeArrowheads="1"/>
          </p:cNvSpPr>
          <p:nvPr/>
        </p:nvSpPr>
        <p:spPr bwMode="auto">
          <a:xfrm>
            <a:off x="381000" y="1447800"/>
            <a:ext cx="4030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latin typeface="Cambria" panose="02040503050406030204" pitchFamily="18" charset="0"/>
                <a:cs typeface="Times New Roman" pitchFamily="18" charset="0"/>
              </a:rPr>
              <a:t>Quantum computation</a:t>
            </a:r>
            <a:endParaRPr lang="en-US" altLang="en-US" sz="1800">
              <a:latin typeface="Cambria" panose="02040503050406030204" pitchFamily="18" charset="0"/>
              <a:cs typeface="Times New Roman" pitchFamily="18" charset="0"/>
            </a:endParaRPr>
          </a:p>
        </p:txBody>
      </p:sp>
      <p:pic>
        <p:nvPicPr>
          <p:cNvPr id="51209" name="Picture 1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5"/>
          <a:stretch>
            <a:fillRect/>
          </a:stretch>
        </p:blipFill>
        <p:spPr bwMode="auto">
          <a:xfrm>
            <a:off x="5999163" y="1447800"/>
            <a:ext cx="2949575" cy="526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10" name="Line 17"/>
          <p:cNvSpPr>
            <a:spLocks noChangeShapeType="1"/>
          </p:cNvSpPr>
          <p:nvPr/>
        </p:nvSpPr>
        <p:spPr bwMode="auto">
          <a:xfrm flipV="1">
            <a:off x="4165424" y="5638800"/>
            <a:ext cx="1677105" cy="165894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2" name="Rectangle 21"/>
          <p:cNvSpPr>
            <a:spLocks noChangeArrowheads="1"/>
          </p:cNvSpPr>
          <p:nvPr/>
        </p:nvSpPr>
        <p:spPr bwMode="auto">
          <a:xfrm>
            <a:off x="1212850" y="1857275"/>
            <a:ext cx="3825086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>
                <a:latin typeface="Calibri" panose="020F0502020204030204" pitchFamily="34" charset="0"/>
              </a:rPr>
              <a:t>http://www.cs.virginia.edu/~robins/The_Limits_of_Quantum_Computers.pdf</a:t>
            </a:r>
          </a:p>
        </p:txBody>
      </p:sp>
      <p:sp>
        <p:nvSpPr>
          <p:cNvPr id="51213" name="Rectangle 22"/>
          <p:cNvSpPr>
            <a:spLocks noChangeArrowheads="1"/>
          </p:cNvSpPr>
          <p:nvPr/>
        </p:nvSpPr>
        <p:spPr bwMode="auto">
          <a:xfrm>
            <a:off x="1212850" y="2470050"/>
            <a:ext cx="30139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900" dirty="0">
                <a:latin typeface="Calibri" panose="020F0502020204030204" pitchFamily="34" charset="0"/>
              </a:rPr>
              <a:t>http://www.arstechnica.com/reviews/2q00/dna/dna-1.html</a:t>
            </a:r>
          </a:p>
        </p:txBody>
      </p:sp>
      <p:sp>
        <p:nvSpPr>
          <p:cNvPr id="51214" name="Line 23"/>
          <p:cNvSpPr>
            <a:spLocks noChangeShapeType="1"/>
          </p:cNvSpPr>
          <p:nvPr/>
        </p:nvSpPr>
        <p:spPr bwMode="auto">
          <a:xfrm>
            <a:off x="3409245" y="3860165"/>
            <a:ext cx="646112" cy="0"/>
          </a:xfrm>
          <a:prstGeom prst="line">
            <a:avLst/>
          </a:prstGeom>
          <a:noFill/>
          <a:ln w="19050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5" name="Rectangle 6"/>
          <p:cNvSpPr>
            <a:spLocks noChangeArrowheads="1"/>
          </p:cNvSpPr>
          <p:nvPr/>
        </p:nvSpPr>
        <p:spPr bwMode="auto">
          <a:xfrm>
            <a:off x="838200" y="152400"/>
            <a:ext cx="7550150" cy="92333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accent1"/>
              </a:buClr>
              <a:buSzPct val="75000"/>
              <a:buFont typeface="Monotype Sorts" charset="2"/>
              <a:buNone/>
            </a:pPr>
            <a:r>
              <a:rPr lang="en-US" altLang="en-US" sz="2700" b="1" i="1" dirty="0">
                <a:latin typeface="Cambria" panose="02040503050406030204" pitchFamily="18" charset="0"/>
              </a:rPr>
              <a:t>So far</a:t>
            </a:r>
            <a:r>
              <a:rPr lang="en-US" altLang="en-US" sz="2700" dirty="0">
                <a:latin typeface="Cambria" panose="02040503050406030204" pitchFamily="18" charset="0"/>
              </a:rPr>
              <a:t>, all </a:t>
            </a:r>
            <a:r>
              <a:rPr lang="en-US" altLang="en-US" sz="2700" dirty="0" smtClean="0">
                <a:latin typeface="Cambria" panose="02040503050406030204" pitchFamily="18" charset="0"/>
              </a:rPr>
              <a:t>known </a:t>
            </a:r>
            <a:r>
              <a:rPr lang="en-US" altLang="en-US" sz="2700" dirty="0">
                <a:latin typeface="Cambria" panose="02040503050406030204" pitchFamily="18" charset="0"/>
              </a:rPr>
              <a:t>computational devices can compute </a:t>
            </a:r>
            <a:r>
              <a:rPr lang="en-US" altLang="en-US" sz="2700" u="sng" dirty="0">
                <a:latin typeface="Cambria" panose="02040503050406030204" pitchFamily="18" charset="0"/>
              </a:rPr>
              <a:t>only</a:t>
            </a:r>
            <a:r>
              <a:rPr lang="en-US" altLang="en-US" sz="2700" dirty="0">
                <a:latin typeface="Cambria" panose="02040503050406030204" pitchFamily="18" charset="0"/>
              </a:rPr>
              <a:t> what Turing Machines can...</a:t>
            </a:r>
          </a:p>
        </p:txBody>
      </p:sp>
      <p:sp>
        <p:nvSpPr>
          <p:cNvPr id="51216" name="Rectangle 20"/>
          <p:cNvSpPr>
            <a:spLocks noChangeArrowheads="1"/>
          </p:cNvSpPr>
          <p:nvPr/>
        </p:nvSpPr>
        <p:spPr bwMode="auto">
          <a:xfrm>
            <a:off x="6696236" y="1154112"/>
            <a:ext cx="1779654" cy="24622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accent1"/>
              </a:buClr>
              <a:buSzPct val="75000"/>
              <a:buFont typeface="Monotype Sorts" charset="2"/>
              <a:buNone/>
            </a:pPr>
            <a:r>
              <a:rPr lang="en-US" altLang="en-US" sz="10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some are faster than others…</a:t>
            </a:r>
            <a:endParaRPr lang="en-US" altLang="en-US" sz="10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pic>
        <p:nvPicPr>
          <p:cNvPr id="1026" name="Picture 2" descr="http://raisoturu.com/wp-content/uploads/2013/10/mac-computer-laptop2013-pink-laptops-pink-notebook-computer-guide-pink-apple-mac-nytoqny3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7018" y="2971800"/>
            <a:ext cx="1500187" cy="11221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Line 23"/>
          <p:cNvSpPr>
            <a:spLocks noChangeShapeType="1"/>
          </p:cNvSpPr>
          <p:nvPr/>
        </p:nvSpPr>
        <p:spPr bwMode="auto">
          <a:xfrm>
            <a:off x="3441192" y="3151632"/>
            <a:ext cx="646112" cy="0"/>
          </a:xfrm>
          <a:prstGeom prst="line">
            <a:avLst/>
          </a:prstGeom>
          <a:noFill/>
          <a:ln w="19050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553155" y="6171247"/>
            <a:ext cx="3028245" cy="519113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dirty="0" smtClean="0">
                <a:solidFill>
                  <a:srgbClr val="000AF9"/>
                </a:solidFill>
                <a:latin typeface="Calibri" panose="020F0502020204030204" pitchFamily="34" charset="0"/>
                <a:cs typeface="Times New Roman" pitchFamily="18" charset="0"/>
              </a:rPr>
              <a:t>Turing machine</a:t>
            </a:r>
            <a:endParaRPr lang="en-US" altLang="en-US" sz="1800" b="1" dirty="0">
              <a:solidFill>
                <a:srgbClr val="000AF9"/>
              </a:solidFill>
              <a:latin typeface="Calibri" panose="020F0502020204030204" pitchFamily="34" charset="0"/>
              <a:cs typeface="Times New Roman" pitchFamily="18" charset="0"/>
            </a:endParaRPr>
          </a:p>
        </p:txBody>
      </p:sp>
      <p:sp>
        <p:nvSpPr>
          <p:cNvPr id="3" name="Right Arrow 2"/>
          <p:cNvSpPr/>
          <p:nvPr/>
        </p:nvSpPr>
        <p:spPr>
          <a:xfrm rot="5400000">
            <a:off x="-505854" y="2728395"/>
            <a:ext cx="5293519" cy="2093675"/>
          </a:xfrm>
          <a:prstGeom prst="rightArrow">
            <a:avLst/>
          </a:prstGeom>
          <a:solidFill>
            <a:srgbClr val="F7890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5"/>
          <p:cNvSpPr txBox="1">
            <a:spLocks noChangeArrowheads="1"/>
          </p:cNvSpPr>
          <p:nvPr/>
        </p:nvSpPr>
        <p:spPr bwMode="auto">
          <a:xfrm>
            <a:off x="4257675" y="76200"/>
            <a:ext cx="42005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>
                <a:latin typeface="Cambria" panose="02040503050406030204" pitchFamily="18" charset="0"/>
              </a:rPr>
              <a:t>Alan Turing</a:t>
            </a:r>
          </a:p>
        </p:txBody>
      </p:sp>
      <p:pic>
        <p:nvPicPr>
          <p:cNvPr id="52227" name="Picture 10" descr="tur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252413"/>
            <a:ext cx="1905000" cy="2386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8" name="Picture 11" descr="AlanTuring194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962400"/>
            <a:ext cx="2371725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9" name="Picture 12" descr="enigma_machine_on_ebay_tn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9903" y="1121983"/>
            <a:ext cx="1908089" cy="2544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0" name="Picture 13" descr="turingStatu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2057400"/>
            <a:ext cx="3921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1" name="Text Box 14"/>
          <p:cNvSpPr txBox="1">
            <a:spLocks noChangeArrowheads="1"/>
          </p:cNvSpPr>
          <p:nvPr/>
        </p:nvSpPr>
        <p:spPr bwMode="auto">
          <a:xfrm>
            <a:off x="1792816" y="6195673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1946</a:t>
            </a:r>
          </a:p>
        </p:txBody>
      </p:sp>
      <p:sp>
        <p:nvSpPr>
          <p:cNvPr id="52232" name="Text Box 15"/>
          <p:cNvSpPr txBox="1">
            <a:spLocks noChangeArrowheads="1"/>
          </p:cNvSpPr>
          <p:nvPr/>
        </p:nvSpPr>
        <p:spPr bwMode="auto">
          <a:xfrm>
            <a:off x="1334734" y="2209800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WWII</a:t>
            </a:r>
          </a:p>
        </p:txBody>
      </p:sp>
      <p:sp>
        <p:nvSpPr>
          <p:cNvPr id="52233" name="Text Box 16"/>
          <p:cNvSpPr txBox="1">
            <a:spLocks noChangeArrowheads="1"/>
          </p:cNvSpPr>
          <p:nvPr/>
        </p:nvSpPr>
        <p:spPr bwMode="auto">
          <a:xfrm>
            <a:off x="697441" y="3034303"/>
            <a:ext cx="1981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Enigma machine ~ The axis's encryption engine</a:t>
            </a:r>
          </a:p>
        </p:txBody>
      </p:sp>
      <p:sp>
        <p:nvSpPr>
          <p:cNvPr id="52234" name="Text Box 17"/>
          <p:cNvSpPr txBox="1">
            <a:spLocks noChangeArrowheads="1"/>
          </p:cNvSpPr>
          <p:nvPr/>
        </p:nvSpPr>
        <p:spPr bwMode="auto">
          <a:xfrm>
            <a:off x="5099579" y="5955784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2007</a:t>
            </a:r>
          </a:p>
        </p:txBody>
      </p:sp>
      <p:sp>
        <p:nvSpPr>
          <p:cNvPr id="52235" name="Rectangle 18"/>
          <p:cNvSpPr>
            <a:spLocks noChangeArrowheads="1"/>
          </p:cNvSpPr>
          <p:nvPr/>
        </p:nvSpPr>
        <p:spPr bwMode="auto">
          <a:xfrm>
            <a:off x="5001225" y="6256744"/>
            <a:ext cx="1128642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Bletchley Park</a:t>
            </a:r>
          </a:p>
        </p:txBody>
      </p:sp>
      <p:sp>
        <p:nvSpPr>
          <p:cNvPr id="52236" name="Text Box 19"/>
          <p:cNvSpPr txBox="1">
            <a:spLocks noChangeArrowheads="1"/>
          </p:cNvSpPr>
          <p:nvPr/>
        </p:nvSpPr>
        <p:spPr bwMode="auto">
          <a:xfrm>
            <a:off x="8458200" y="87868"/>
            <a:ext cx="533400" cy="369332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dirty="0" smtClean="0">
                <a:latin typeface="Cambria" panose="02040503050406030204" pitchFamily="18" charset="0"/>
              </a:rPr>
              <a:t>AI!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sp>
        <p:nvSpPr>
          <p:cNvPr id="52237" name="TextBox 15"/>
          <p:cNvSpPr txBox="1">
            <a:spLocks noChangeArrowheads="1"/>
          </p:cNvSpPr>
          <p:nvPr/>
        </p:nvSpPr>
        <p:spPr bwMode="auto">
          <a:xfrm>
            <a:off x="5768517" y="752651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dirty="0">
                <a:latin typeface="Cambria" panose="02040503050406030204" pitchFamily="18" charset="0"/>
              </a:rPr>
              <a:t>1912-1954</a:t>
            </a:r>
          </a:p>
        </p:txBody>
      </p:sp>
      <p:sp>
        <p:nvSpPr>
          <p:cNvPr id="2" name="Down Arrow 1"/>
          <p:cNvSpPr/>
          <p:nvPr/>
        </p:nvSpPr>
        <p:spPr>
          <a:xfrm rot="19543955">
            <a:off x="4572103" y="3404160"/>
            <a:ext cx="539750" cy="838200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5"/>
          <p:cNvSpPr txBox="1">
            <a:spLocks noChangeArrowheads="1"/>
          </p:cNvSpPr>
          <p:nvPr/>
        </p:nvSpPr>
        <p:spPr bwMode="auto">
          <a:xfrm>
            <a:off x="4257675" y="76200"/>
            <a:ext cx="42005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>
                <a:latin typeface="Cambria" panose="02040503050406030204" pitchFamily="18" charset="0"/>
              </a:rPr>
              <a:t>Alan Turing</a:t>
            </a:r>
          </a:p>
        </p:txBody>
      </p:sp>
      <p:pic>
        <p:nvPicPr>
          <p:cNvPr id="52227" name="Picture 10" descr="tur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252413"/>
            <a:ext cx="1905000" cy="2386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8" name="Picture 11" descr="AlanTuring194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962400"/>
            <a:ext cx="2371725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9" name="Picture 12" descr="enigma_machine_on_ebay_tn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9903" y="1121983"/>
            <a:ext cx="1908089" cy="2544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0" name="Picture 13" descr="turingStatu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2057400"/>
            <a:ext cx="3921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1" name="Text Box 14"/>
          <p:cNvSpPr txBox="1">
            <a:spLocks noChangeArrowheads="1"/>
          </p:cNvSpPr>
          <p:nvPr/>
        </p:nvSpPr>
        <p:spPr bwMode="auto">
          <a:xfrm>
            <a:off x="1792816" y="6195673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1946</a:t>
            </a:r>
          </a:p>
        </p:txBody>
      </p:sp>
      <p:sp>
        <p:nvSpPr>
          <p:cNvPr id="52232" name="Text Box 15"/>
          <p:cNvSpPr txBox="1">
            <a:spLocks noChangeArrowheads="1"/>
          </p:cNvSpPr>
          <p:nvPr/>
        </p:nvSpPr>
        <p:spPr bwMode="auto">
          <a:xfrm>
            <a:off x="1334734" y="2209800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WWII</a:t>
            </a:r>
          </a:p>
        </p:txBody>
      </p:sp>
      <p:sp>
        <p:nvSpPr>
          <p:cNvPr id="52233" name="Text Box 16"/>
          <p:cNvSpPr txBox="1">
            <a:spLocks noChangeArrowheads="1"/>
          </p:cNvSpPr>
          <p:nvPr/>
        </p:nvSpPr>
        <p:spPr bwMode="auto">
          <a:xfrm>
            <a:off x="697441" y="3034303"/>
            <a:ext cx="1981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Enigma machine ~ The axis's encryption engine</a:t>
            </a:r>
          </a:p>
        </p:txBody>
      </p:sp>
      <p:sp>
        <p:nvSpPr>
          <p:cNvPr id="52234" name="Text Box 17"/>
          <p:cNvSpPr txBox="1">
            <a:spLocks noChangeArrowheads="1"/>
          </p:cNvSpPr>
          <p:nvPr/>
        </p:nvSpPr>
        <p:spPr bwMode="auto">
          <a:xfrm>
            <a:off x="5099579" y="5955784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2007</a:t>
            </a:r>
          </a:p>
        </p:txBody>
      </p:sp>
      <p:sp>
        <p:nvSpPr>
          <p:cNvPr id="52235" name="Rectangle 18"/>
          <p:cNvSpPr>
            <a:spLocks noChangeArrowheads="1"/>
          </p:cNvSpPr>
          <p:nvPr/>
        </p:nvSpPr>
        <p:spPr bwMode="auto">
          <a:xfrm>
            <a:off x="5001225" y="6256744"/>
            <a:ext cx="1128642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200" dirty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Bletchley Park</a:t>
            </a:r>
          </a:p>
        </p:txBody>
      </p:sp>
      <p:sp>
        <p:nvSpPr>
          <p:cNvPr id="52236" name="Text Box 19"/>
          <p:cNvSpPr txBox="1">
            <a:spLocks noChangeArrowheads="1"/>
          </p:cNvSpPr>
          <p:nvPr/>
        </p:nvSpPr>
        <p:spPr bwMode="auto">
          <a:xfrm>
            <a:off x="8458200" y="87868"/>
            <a:ext cx="5334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800" dirty="0" smtClean="0">
                <a:solidFill>
                  <a:srgbClr val="0000FF"/>
                </a:solidFill>
                <a:latin typeface="Cambria" panose="02040503050406030204" pitchFamily="18" charset="0"/>
              </a:rPr>
              <a:t>AI!</a:t>
            </a:r>
            <a:endParaRPr lang="en-US" altLang="en-US" sz="1800" dirty="0">
              <a:solidFill>
                <a:srgbClr val="0000FF"/>
              </a:solidFill>
              <a:latin typeface="Cambria" panose="02040503050406030204" pitchFamily="18" charset="0"/>
            </a:endParaRPr>
          </a:p>
        </p:txBody>
      </p:sp>
      <p:sp>
        <p:nvSpPr>
          <p:cNvPr id="52237" name="TextBox 15"/>
          <p:cNvSpPr txBox="1">
            <a:spLocks noChangeArrowheads="1"/>
          </p:cNvSpPr>
          <p:nvPr/>
        </p:nvSpPr>
        <p:spPr bwMode="auto">
          <a:xfrm>
            <a:off x="5768517" y="752651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800" dirty="0">
                <a:latin typeface="Cambria" panose="02040503050406030204" pitchFamily="18" charset="0"/>
              </a:rPr>
              <a:t>1912-1954</a:t>
            </a:r>
          </a:p>
        </p:txBody>
      </p:sp>
      <p:sp>
        <p:nvSpPr>
          <p:cNvPr id="2" name="Down Arrow 1"/>
          <p:cNvSpPr/>
          <p:nvPr/>
        </p:nvSpPr>
        <p:spPr>
          <a:xfrm rot="19543955">
            <a:off x="4572103" y="3404160"/>
            <a:ext cx="539750" cy="838200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8" descr="http://upload.wikimedia.org/wikipedia/commons/thumb/b/ba/Sackville_Park_Turing_plaque.jpg/220px-Sackville_Park_Turing_plaque.jp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05" t="4766" r="4737" b="2602"/>
          <a:stretch/>
        </p:blipFill>
        <p:spPr bwMode="auto">
          <a:xfrm>
            <a:off x="1475352" y="1436132"/>
            <a:ext cx="6019800" cy="5029200"/>
          </a:xfrm>
          <a:prstGeom prst="rect">
            <a:avLst/>
          </a:prstGeom>
          <a:noFill/>
          <a:ln w="762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787842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47800" y="1663856"/>
            <a:ext cx="4855740" cy="4558971"/>
            <a:chOff x="1978169" y="1985168"/>
            <a:chExt cx="4312392" cy="3793465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8169" y="1985168"/>
              <a:ext cx="4312392" cy="3762698"/>
            </a:xfrm>
            <a:prstGeom prst="rect">
              <a:avLst/>
            </a:prstGeom>
          </p:spPr>
        </p:pic>
        <p:sp>
          <p:nvSpPr>
            <p:cNvPr id="5" name="Rectangle 4"/>
            <p:cNvSpPr/>
            <p:nvPr/>
          </p:nvSpPr>
          <p:spPr>
            <a:xfrm>
              <a:off x="1978169" y="5562600"/>
              <a:ext cx="381000" cy="2160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8370" name="Text Box 5"/>
          <p:cNvSpPr txBox="1">
            <a:spLocks noChangeArrowheads="1"/>
          </p:cNvSpPr>
          <p:nvPr/>
        </p:nvSpPr>
        <p:spPr bwMode="auto">
          <a:xfrm>
            <a:off x="509588" y="76200"/>
            <a:ext cx="809942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 smtClean="0">
                <a:latin typeface="Cambria" panose="02040503050406030204" pitchFamily="18" charset="0"/>
              </a:rPr>
              <a:t>2012: </a:t>
            </a:r>
            <a:r>
              <a:rPr lang="en-US" altLang="en-US" sz="3600" i="1" dirty="0" smtClean="0">
                <a:latin typeface="Cambria" panose="02040503050406030204" pitchFamily="18" charset="0"/>
              </a:rPr>
              <a:t>Turing Celebration</a:t>
            </a:r>
            <a:endParaRPr lang="en-US" altLang="en-US" sz="3600" i="1" dirty="0">
              <a:latin typeface="Cambria" panose="02040503050406030204" pitchFamily="18" charset="0"/>
            </a:endParaRPr>
          </a:p>
        </p:txBody>
      </p:sp>
      <p:sp>
        <p:nvSpPr>
          <p:cNvPr id="3" name="Down Arrow 2"/>
          <p:cNvSpPr/>
          <p:nvPr/>
        </p:nvSpPr>
        <p:spPr>
          <a:xfrm>
            <a:off x="2325129" y="744623"/>
            <a:ext cx="762000" cy="953869"/>
          </a:xfrm>
          <a:prstGeom prst="downArrow">
            <a:avLst/>
          </a:prstGeom>
          <a:solidFill>
            <a:srgbClr val="FFCC99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191000" y="6477000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1000" dirty="0">
                <a:latin typeface="Calibri" panose="020F0502020204030204" pitchFamily="34" charset="0"/>
                <a:cs typeface="Calibri" panose="020F0502020204030204" pitchFamily="34" charset="0"/>
              </a:rPr>
              <a:t>https://www.google.com/doodles/alan-turings-100th-birthday</a:t>
            </a:r>
          </a:p>
        </p:txBody>
      </p:sp>
    </p:spTree>
    <p:extLst>
      <p:ext uri="{BB962C8B-B14F-4D97-AF65-F5344CB8AC3E}">
        <p14:creationId xmlns:p14="http://schemas.microsoft.com/office/powerpoint/2010/main" val="2576610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Text Box 5"/>
          <p:cNvSpPr txBox="1">
            <a:spLocks noChangeArrowheads="1"/>
          </p:cNvSpPr>
          <p:nvPr/>
        </p:nvSpPr>
        <p:spPr bwMode="auto">
          <a:xfrm>
            <a:off x="509588" y="76200"/>
            <a:ext cx="809942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 smtClean="0">
                <a:latin typeface="Cambria" panose="02040503050406030204" pitchFamily="18" charset="0"/>
              </a:rPr>
              <a:t>2012: </a:t>
            </a:r>
            <a:r>
              <a:rPr lang="en-US" altLang="en-US" sz="3600" i="1" dirty="0" smtClean="0">
                <a:latin typeface="Cambria" panose="02040503050406030204" pitchFamily="18" charset="0"/>
              </a:rPr>
              <a:t>Turing Celebration</a:t>
            </a:r>
            <a:endParaRPr lang="en-US" altLang="en-US" sz="3600" i="1" dirty="0">
              <a:latin typeface="Cambria" panose="02040503050406030204" pitchFamily="18" charset="0"/>
            </a:endParaRPr>
          </a:p>
        </p:txBody>
      </p:sp>
      <p:pic>
        <p:nvPicPr>
          <p:cNvPr id="58371" name="Picture 6">
            <a:hlinkClick r:id="rId2" action="ppaction://hlinkfile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4114800"/>
            <a:ext cx="2895600" cy="239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2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1143000"/>
            <a:ext cx="3487738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3" name="Picture 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913" y="1914525"/>
            <a:ext cx="4637087" cy="364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420129" y="5570837"/>
            <a:ext cx="4572000" cy="230832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http://aturingmachine.com/examplesSub.php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" y="6172200"/>
            <a:ext cx="4572000" cy="230832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https://www.youtube.com/watch?v=aBToqFJLrl4</a:t>
            </a:r>
          </a:p>
        </p:txBody>
      </p:sp>
      <p:sp>
        <p:nvSpPr>
          <p:cNvPr id="3" name="Down Arrow 2"/>
          <p:cNvSpPr/>
          <p:nvPr/>
        </p:nvSpPr>
        <p:spPr>
          <a:xfrm>
            <a:off x="2325129" y="744623"/>
            <a:ext cx="762000" cy="953869"/>
          </a:xfrm>
          <a:prstGeom prst="downArrow">
            <a:avLst/>
          </a:prstGeom>
          <a:solidFill>
            <a:srgbClr val="FFCC99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239000" y="912168"/>
            <a:ext cx="1539204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http://morphett.info/turing/</a:t>
            </a:r>
          </a:p>
        </p:txBody>
      </p:sp>
    </p:spTree>
    <p:extLst>
      <p:ext uri="{BB962C8B-B14F-4D97-AF65-F5344CB8AC3E}">
        <p14:creationId xmlns:p14="http://schemas.microsoft.com/office/powerpoint/2010/main" val="670358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200401" y="4966447"/>
            <a:ext cx="5486400" cy="1478692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38915" name="Group 9"/>
          <p:cNvGrpSpPr>
            <a:grpSpLocks/>
          </p:cNvGrpSpPr>
          <p:nvPr/>
        </p:nvGrpSpPr>
        <p:grpSpPr bwMode="auto">
          <a:xfrm>
            <a:off x="533400" y="3363912"/>
            <a:ext cx="444500" cy="565150"/>
            <a:chOff x="2928" y="1051"/>
            <a:chExt cx="840" cy="957"/>
          </a:xfrm>
        </p:grpSpPr>
        <p:sp>
          <p:nvSpPr>
            <p:cNvPr id="38927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28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29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0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1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2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3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4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5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6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16" name="Text Box 24"/>
          <p:cNvSpPr txBox="1">
            <a:spLocks noChangeArrowheads="1"/>
          </p:cNvSpPr>
          <p:nvPr/>
        </p:nvSpPr>
        <p:spPr bwMode="auto">
          <a:xfrm>
            <a:off x="3352800" y="318139"/>
            <a:ext cx="5181600" cy="646113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i="1" dirty="0" smtClean="0">
                <a:solidFill>
                  <a:schemeClr val="bg1"/>
                </a:solidFill>
                <a:latin typeface="Calibri" pitchFamily="34" charset="0"/>
              </a:rPr>
              <a:t>more machines!</a:t>
            </a:r>
            <a:endParaRPr lang="en-US" altLang="en-US" sz="3600" i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917" name="Text Box 42"/>
          <p:cNvSpPr txBox="1">
            <a:spLocks noChangeArrowheads="1"/>
          </p:cNvSpPr>
          <p:nvPr/>
        </p:nvSpPr>
        <p:spPr bwMode="auto">
          <a:xfrm>
            <a:off x="381000" y="54197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800" dirty="0">
                <a:solidFill>
                  <a:srgbClr val="000AF9"/>
                </a:solidFill>
                <a:latin typeface="Calibri" pitchFamily="34" charset="0"/>
              </a:rPr>
              <a:t>Final projects...</a:t>
            </a:r>
          </a:p>
        </p:txBody>
      </p:sp>
      <p:sp>
        <p:nvSpPr>
          <p:cNvPr id="38920" name="Rectangle 33"/>
          <p:cNvSpPr>
            <a:spLocks noChangeArrowheads="1"/>
          </p:cNvSpPr>
          <p:nvPr/>
        </p:nvSpPr>
        <p:spPr bwMode="auto">
          <a:xfrm>
            <a:off x="990600" y="2906712"/>
            <a:ext cx="1295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libri" pitchFamily="34" charset="0"/>
              </a:rPr>
              <a:t>This machine doesn't look all-powerful to me!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8921" name="Text Box 42"/>
          <p:cNvSpPr txBox="1">
            <a:spLocks noChangeArrowheads="1"/>
          </p:cNvSpPr>
          <p:nvPr/>
        </p:nvSpPr>
        <p:spPr bwMode="auto">
          <a:xfrm>
            <a:off x="3330388" y="5040488"/>
            <a:ext cx="55626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Arial" pitchFamily="34" charset="0"/>
              <a:buChar char="•"/>
            </a:pPr>
            <a:r>
              <a:rPr lang="en-US" altLang="en-US" sz="2100" dirty="0">
                <a:latin typeface="Calibri" pitchFamily="34" charset="0"/>
              </a:rPr>
              <a:t> </a:t>
            </a:r>
            <a:r>
              <a:rPr lang="en-US" altLang="en-US" sz="2100" dirty="0" smtClean="0">
                <a:latin typeface="Calibri" pitchFamily="34" charset="0"/>
              </a:rPr>
              <a:t>final tutoring </a:t>
            </a:r>
            <a:r>
              <a:rPr lang="en-US" altLang="en-US" sz="2100" dirty="0" err="1" smtClean="0">
                <a:latin typeface="Calibri" pitchFamily="34" charset="0"/>
              </a:rPr>
              <a:t>hrs</a:t>
            </a:r>
            <a:r>
              <a:rPr lang="en-US" altLang="en-US" sz="2100" dirty="0" smtClean="0">
                <a:latin typeface="Calibri" pitchFamily="34" charset="0"/>
              </a:rPr>
              <a:t>/labs meet this week + next</a:t>
            </a:r>
            <a:endParaRPr lang="en-US" altLang="en-US" sz="2100" dirty="0">
              <a:latin typeface="Calibri" pitchFamily="34" charset="0"/>
            </a:endParaRPr>
          </a:p>
        </p:txBody>
      </p:sp>
      <p:sp>
        <p:nvSpPr>
          <p:cNvPr id="38922" name="Text Box 42"/>
          <p:cNvSpPr txBox="1">
            <a:spLocks noChangeArrowheads="1"/>
          </p:cNvSpPr>
          <p:nvPr/>
        </p:nvSpPr>
        <p:spPr bwMode="auto">
          <a:xfrm>
            <a:off x="3330388" y="5499856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Arial" pitchFamily="34" charset="0"/>
              <a:buChar char="•"/>
            </a:pPr>
            <a:r>
              <a:rPr lang="en-US" altLang="en-US" sz="2100" dirty="0">
                <a:latin typeface="Calibri" pitchFamily="34" charset="0"/>
              </a:rPr>
              <a:t> </a:t>
            </a:r>
            <a:r>
              <a:rPr lang="en-US" altLang="en-US" sz="2100" dirty="0" smtClean="0">
                <a:latin typeface="Calibri" pitchFamily="34" charset="0"/>
              </a:rPr>
              <a:t>hw12 + milestone </a:t>
            </a:r>
            <a:r>
              <a:rPr lang="en-US" altLang="en-US" sz="2100" dirty="0">
                <a:latin typeface="Calibri" pitchFamily="34" charset="0"/>
              </a:rPr>
              <a:t>due on </a:t>
            </a:r>
            <a:r>
              <a:rPr lang="en-US" altLang="en-US" sz="2100" dirty="0" smtClean="0">
                <a:latin typeface="Calibri" pitchFamily="34" charset="0"/>
              </a:rPr>
              <a:t>Monday, 12/10</a:t>
            </a:r>
            <a:endParaRPr lang="en-US" altLang="en-US" sz="2100" dirty="0">
              <a:latin typeface="Calibri" pitchFamily="34" charset="0"/>
            </a:endParaRPr>
          </a:p>
        </p:txBody>
      </p:sp>
      <p:sp>
        <p:nvSpPr>
          <p:cNvPr id="38923" name="Text Box 42"/>
          <p:cNvSpPr txBox="1">
            <a:spLocks noChangeArrowheads="1"/>
          </p:cNvSpPr>
          <p:nvPr/>
        </p:nvSpPr>
        <p:spPr bwMode="auto">
          <a:xfrm>
            <a:off x="381000" y="16097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800">
                <a:latin typeface="Calibri" pitchFamily="34" charset="0"/>
              </a:rPr>
              <a:t>Final ideas...</a:t>
            </a:r>
          </a:p>
        </p:txBody>
      </p:sp>
      <p:sp>
        <p:nvSpPr>
          <p:cNvPr id="38924" name="Text Box 42"/>
          <p:cNvSpPr txBox="1">
            <a:spLocks noChangeArrowheads="1"/>
          </p:cNvSpPr>
          <p:nvPr/>
        </p:nvSpPr>
        <p:spPr bwMode="auto">
          <a:xfrm>
            <a:off x="3048000" y="1371600"/>
            <a:ext cx="5638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800">
                <a:latin typeface="Calibri" pitchFamily="34" charset="0"/>
              </a:rPr>
              <a:t>Turing Machines and the </a:t>
            </a:r>
            <a:r>
              <a:rPr lang="en-US" altLang="en-US" sz="2800" b="1">
                <a:latin typeface="Calibri" pitchFamily="34" charset="0"/>
              </a:rPr>
              <a:t>MANY</a:t>
            </a:r>
            <a:r>
              <a:rPr lang="en-US" altLang="en-US" sz="2800">
                <a:latin typeface="Calibri" pitchFamily="34" charset="0"/>
              </a:rPr>
              <a:t> things computers can't compute... !</a:t>
            </a:r>
          </a:p>
        </p:txBody>
      </p:sp>
      <p:pic>
        <p:nvPicPr>
          <p:cNvPr id="389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7" t="29546" r="11552" b="32545"/>
          <a:stretch>
            <a:fillRect/>
          </a:stretch>
        </p:blipFill>
        <p:spPr bwMode="auto">
          <a:xfrm>
            <a:off x="2286000" y="2700337"/>
            <a:ext cx="5865813" cy="17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3330388" y="5959651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Arial" pitchFamily="34" charset="0"/>
              <a:buChar char="•"/>
            </a:pPr>
            <a:r>
              <a:rPr lang="en-US" altLang="en-US" sz="2100" dirty="0">
                <a:latin typeface="Calibri" pitchFamily="34" charset="0"/>
              </a:rPr>
              <a:t> </a:t>
            </a:r>
            <a:r>
              <a:rPr lang="en-US" altLang="en-US" sz="2100" dirty="0" smtClean="0">
                <a:latin typeface="Calibri" pitchFamily="34" charset="0"/>
              </a:rPr>
              <a:t>5 finite-state machines due as part of hw12</a:t>
            </a:r>
            <a:endParaRPr lang="en-US" altLang="en-US" sz="2100" dirty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354144" y="6087035"/>
            <a:ext cx="665312" cy="577081"/>
          </a:xfrm>
          <a:prstGeom prst="rect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solidFill>
                  <a:srgbClr val="000AF9"/>
                </a:solidFill>
                <a:latin typeface="Calibri" panose="020F0502020204030204" pitchFamily="34" charset="0"/>
              </a:rPr>
              <a:t>Turing </a:t>
            </a:r>
            <a:r>
              <a:rPr lang="en-US" sz="900" dirty="0" smtClean="0">
                <a:solidFill>
                  <a:srgbClr val="000AF9"/>
                </a:solidFill>
                <a:latin typeface="Calibri" panose="020F0502020204030204" pitchFamily="34" charset="0"/>
              </a:rPr>
              <a:t>machines</a:t>
            </a:r>
            <a:r>
              <a:rPr lang="en-US" sz="1050" dirty="0" smtClean="0">
                <a:solidFill>
                  <a:srgbClr val="000AF9"/>
                </a:solidFill>
                <a:latin typeface="Calibri" panose="020F0502020204030204" pitchFamily="34" charset="0"/>
              </a:rPr>
              <a:t> extra!</a:t>
            </a:r>
            <a:endParaRPr lang="en-US" sz="1050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63130" y="318030"/>
            <a:ext cx="245291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CS 5 today: </a:t>
            </a:r>
            <a:endParaRPr lang="en-US" dirty="0">
              <a:latin typeface="Cambria" panose="02040503050406030204" pitchFamily="18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382" y="1332501"/>
            <a:ext cx="3894841" cy="5193121"/>
          </a:xfrm>
          <a:prstGeom prst="rect">
            <a:avLst/>
          </a:prstGeom>
        </p:spPr>
      </p:pic>
      <p:sp>
        <p:nvSpPr>
          <p:cNvPr id="29" name="Down Arrow 28"/>
          <p:cNvSpPr/>
          <p:nvPr/>
        </p:nvSpPr>
        <p:spPr>
          <a:xfrm rot="2907602">
            <a:off x="3130575" y="705777"/>
            <a:ext cx="838200" cy="1169348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4059061" y="4885964"/>
            <a:ext cx="4475339" cy="954107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rgbClr val="000AF9"/>
                </a:solidFill>
                <a:latin typeface="Calibri" panose="020F0502020204030204" pitchFamily="34" charset="0"/>
              </a:rPr>
              <a:t>Labs are a great way to avoid </a:t>
            </a:r>
            <a:r>
              <a:rPr lang="en-US" sz="2800" dirty="0" err="1" smtClean="0">
                <a:solidFill>
                  <a:srgbClr val="000AF9"/>
                </a:solidFill>
                <a:latin typeface="Calibri" panose="020F0502020204030204" pitchFamily="34" charset="0"/>
              </a:rPr>
              <a:t>grutoring</a:t>
            </a:r>
            <a:r>
              <a:rPr lang="en-US" sz="2800" dirty="0" smtClean="0">
                <a:solidFill>
                  <a:srgbClr val="000AF9"/>
                </a:solidFill>
                <a:latin typeface="Calibri" panose="020F0502020204030204" pitchFamily="34" charset="0"/>
              </a:rPr>
              <a:t> crowds!!</a:t>
            </a:r>
            <a:endParaRPr lang="en-US" sz="2800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9624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7" name="Picture 24" descr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1484313"/>
            <a:ext cx="8040687" cy="50180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9394" name="Text Box 5"/>
          <p:cNvSpPr txBox="1">
            <a:spLocks noChangeArrowheads="1"/>
          </p:cNvSpPr>
          <p:nvPr/>
        </p:nvSpPr>
        <p:spPr bwMode="auto">
          <a:xfrm>
            <a:off x="509588" y="76200"/>
            <a:ext cx="8099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anose="02040503050406030204" pitchFamily="18" charset="0"/>
              </a:rPr>
              <a:t>Can TMs compute everything?</a:t>
            </a:r>
          </a:p>
        </p:txBody>
      </p:sp>
      <p:sp>
        <p:nvSpPr>
          <p:cNvPr id="59395" name="Rectangle 6"/>
          <p:cNvSpPr>
            <a:spLocks noChangeArrowheads="1"/>
          </p:cNvSpPr>
          <p:nvPr/>
        </p:nvSpPr>
        <p:spPr bwMode="auto">
          <a:xfrm>
            <a:off x="914400" y="1172424"/>
            <a:ext cx="2913746" cy="46166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20000"/>
              </a:spcBef>
              <a:buClr>
                <a:schemeClr val="accent1"/>
              </a:buClr>
              <a:buSzPct val="75000"/>
              <a:buFont typeface="Monotype Sorts" charset="2"/>
              <a:buNone/>
            </a:pPr>
            <a:r>
              <a:rPr lang="en-US" altLang="en-US" i="1" dirty="0">
                <a:latin typeface="Cambria" panose="02040503050406030204" pitchFamily="18" charset="0"/>
              </a:rPr>
              <a:t>Alan Turing </a:t>
            </a:r>
            <a:r>
              <a:rPr lang="en-US" altLang="en-US" dirty="0">
                <a:latin typeface="Cambria" panose="02040503050406030204" pitchFamily="18" charset="0"/>
              </a:rPr>
              <a:t>says </a:t>
            </a:r>
            <a:r>
              <a:rPr lang="en-US" altLang="en-US" b="1" dirty="0">
                <a:solidFill>
                  <a:srgbClr val="C00000"/>
                </a:solidFill>
                <a:latin typeface="Cambria" panose="02040503050406030204" pitchFamily="18" charset="0"/>
              </a:rPr>
              <a:t>No</a:t>
            </a:r>
            <a:r>
              <a:rPr lang="en-US" altLang="en-US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!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59396" name="Rectangle 23"/>
          <p:cNvSpPr>
            <a:spLocks noChangeArrowheads="1"/>
          </p:cNvSpPr>
          <p:nvPr/>
        </p:nvSpPr>
        <p:spPr bwMode="auto">
          <a:xfrm>
            <a:off x="5145088" y="6545263"/>
            <a:ext cx="3846512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200">
                <a:solidFill>
                  <a:srgbClr val="000000"/>
                </a:solidFill>
              </a:rPr>
              <a:t>http://www.cs.virginia.edu/~robins/Turing_Paper_1936.pdf</a:t>
            </a:r>
          </a:p>
        </p:txBody>
      </p:sp>
      <p:sp>
        <p:nvSpPr>
          <p:cNvPr id="59398" name="Rounded Rectangle 11"/>
          <p:cNvSpPr>
            <a:spLocks noChangeArrowheads="1"/>
          </p:cNvSpPr>
          <p:nvPr/>
        </p:nvSpPr>
        <p:spPr bwMode="auto">
          <a:xfrm>
            <a:off x="685800" y="4662488"/>
            <a:ext cx="7772400" cy="914400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 flipV="1">
            <a:off x="2057400" y="304800"/>
            <a:ext cx="1087096" cy="381000"/>
          </a:xfrm>
          <a:prstGeom prst="line">
            <a:avLst/>
          </a:prstGeom>
          <a:noFill/>
          <a:ln w="63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Rectangle 4"/>
          <p:cNvSpPr/>
          <p:nvPr/>
        </p:nvSpPr>
        <p:spPr>
          <a:xfrm>
            <a:off x="2021541" y="601688"/>
            <a:ext cx="112223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dirty="0" smtClean="0">
                <a:solidFill>
                  <a:srgbClr val="C00000"/>
                </a:solidFill>
                <a:latin typeface="Cambria" panose="02040503050406030204" pitchFamily="18" charset="0"/>
              </a:rPr>
              <a:t>computers</a:t>
            </a:r>
            <a:endParaRPr lang="en-US" sz="1600" dirty="0">
              <a:solidFill>
                <a:srgbClr val="C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51978" y="2164729"/>
            <a:ext cx="1349022" cy="253916"/>
          </a:xfrm>
          <a:prstGeom prst="rect">
            <a:avLst/>
          </a:prstGeom>
          <a:noFill/>
          <a:ln>
            <a:solidFill>
              <a:srgbClr val="CC33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/>
              <a:t>decision</a:t>
            </a:r>
            <a:r>
              <a:rPr lang="en-US" sz="1050" dirty="0" smtClean="0"/>
              <a:t> problems!</a:t>
            </a:r>
            <a:endParaRPr lang="en-US" sz="105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Text Box 6"/>
          <p:cNvSpPr txBox="1">
            <a:spLocks noChangeArrowheads="1"/>
          </p:cNvSpPr>
          <p:nvPr/>
        </p:nvSpPr>
        <p:spPr bwMode="auto">
          <a:xfrm>
            <a:off x="1512533" y="26670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 dirty="0">
                <a:latin typeface="Cambria" panose="02040503050406030204" pitchFamily="18" charset="0"/>
              </a:rPr>
              <a:t>Perhaps this is not </a:t>
            </a:r>
            <a:r>
              <a:rPr lang="en-US" altLang="en-US" sz="1800" dirty="0" smtClean="0">
                <a:latin typeface="Cambria" panose="02040503050406030204" pitchFamily="18" charset="0"/>
              </a:rPr>
              <a:t>that </a:t>
            </a:r>
            <a:r>
              <a:rPr lang="en-US" altLang="en-US" sz="1800" dirty="0">
                <a:latin typeface="Cambria" panose="02040503050406030204" pitchFamily="18" charset="0"/>
              </a:rPr>
              <a:t>surprising…</a:t>
            </a:r>
          </a:p>
        </p:txBody>
      </p:sp>
      <p:sp>
        <p:nvSpPr>
          <p:cNvPr id="60420" name="Text Box 7"/>
          <p:cNvSpPr txBox="1">
            <a:spLocks noChangeArrowheads="1"/>
          </p:cNvSpPr>
          <p:nvPr/>
        </p:nvSpPr>
        <p:spPr bwMode="auto">
          <a:xfrm>
            <a:off x="1179513" y="609600"/>
            <a:ext cx="671353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 smtClean="0">
                <a:latin typeface="Cambria" pitchFamily="18" charset="0"/>
              </a:rPr>
              <a:t>... there </a:t>
            </a:r>
            <a:r>
              <a:rPr lang="en-US" altLang="en-US" sz="4200" dirty="0">
                <a:latin typeface="Cambria" pitchFamily="18" charset="0"/>
              </a:rPr>
              <a:t>are many problems </a:t>
            </a:r>
            <a:r>
              <a:rPr lang="en-US" altLang="en-US" sz="4200" dirty="0" smtClean="0">
                <a:latin typeface="Cambria" pitchFamily="18" charset="0"/>
              </a:rPr>
              <a:t>computers </a:t>
            </a:r>
            <a:r>
              <a:rPr lang="en-US" altLang="en-US" sz="4200" dirty="0">
                <a:latin typeface="Cambria" pitchFamily="18" charset="0"/>
              </a:rPr>
              <a:t>can't solve at all !</a:t>
            </a:r>
          </a:p>
        </p:txBody>
      </p:sp>
      <p:sp>
        <p:nvSpPr>
          <p:cNvPr id="24" name="Rounded Rectangle 23"/>
          <p:cNvSpPr>
            <a:spLocks noChangeArrowheads="1"/>
          </p:cNvSpPr>
          <p:nvPr/>
        </p:nvSpPr>
        <p:spPr bwMode="auto">
          <a:xfrm>
            <a:off x="1330325" y="3443022"/>
            <a:ext cx="6477000" cy="228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9525">
            <a:noFill/>
            <a:round/>
            <a:headEnd/>
            <a:tailEnd/>
          </a:ln>
          <a:effectLst>
            <a:outerShdw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"/>
              <a:ea typeface="ＭＳ Ｐゴシック" pitchFamily="34" charset="-128"/>
              <a:cs typeface="+mn-cs"/>
            </a:endParaRPr>
          </a:p>
        </p:txBody>
      </p:sp>
      <p:sp>
        <p:nvSpPr>
          <p:cNvPr id="25" name="Text Box 8"/>
          <p:cNvSpPr txBox="1">
            <a:spLocks noChangeArrowheads="1"/>
          </p:cNvSpPr>
          <p:nvPr/>
        </p:nvSpPr>
        <p:spPr bwMode="auto">
          <a:xfrm>
            <a:off x="1809045" y="4096896"/>
            <a:ext cx="2933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disbelief in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aliens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6" name="Text Box 9"/>
          <p:cNvSpPr txBox="1">
            <a:spLocks noChangeArrowheads="1"/>
          </p:cNvSpPr>
          <p:nvPr/>
        </p:nvSpPr>
        <p:spPr bwMode="auto">
          <a:xfrm>
            <a:off x="1809044" y="3581256"/>
            <a:ext cx="41345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rising sea levels</a:t>
            </a:r>
          </a:p>
        </p:txBody>
      </p:sp>
      <p:sp>
        <p:nvSpPr>
          <p:cNvPr id="27" name="Text Box 11"/>
          <p:cNvSpPr txBox="1">
            <a:spLocks noChangeArrowheads="1"/>
          </p:cNvSpPr>
          <p:nvPr/>
        </p:nvSpPr>
        <p:spPr bwMode="auto">
          <a:xfrm>
            <a:off x="1809044" y="4608071"/>
            <a:ext cx="532472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losing to your own Connect4 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(at 0 ply!)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28" name="Group 14"/>
          <p:cNvGrpSpPr>
            <a:grpSpLocks/>
          </p:cNvGrpSpPr>
          <p:nvPr/>
        </p:nvGrpSpPr>
        <p:grpSpPr bwMode="auto">
          <a:xfrm>
            <a:off x="7010400" y="4004997"/>
            <a:ext cx="539750" cy="581025"/>
            <a:chOff x="2928" y="1051"/>
            <a:chExt cx="840" cy="957"/>
          </a:xfrm>
        </p:grpSpPr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1" name="Oval 16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2" name="Oval 17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3" name="Oval 18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4" name="Oval 19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5" name="Oval 20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6" name="Oval 21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7" name="Oval 22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8" name="AutoShape 23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1" name="Freeform 26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43" name="Text Box 28"/>
          <p:cNvSpPr txBox="1">
            <a:spLocks noChangeArrowheads="1"/>
          </p:cNvSpPr>
          <p:nvPr/>
        </p:nvSpPr>
        <p:spPr bwMode="auto">
          <a:xfrm>
            <a:off x="5562600" y="3895459"/>
            <a:ext cx="1620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What!?</a:t>
            </a:r>
          </a:p>
        </p:txBody>
      </p:sp>
      <p:sp>
        <p:nvSpPr>
          <p:cNvPr id="44" name="Text Box 11"/>
          <p:cNvSpPr txBox="1">
            <a:spLocks noChangeArrowheads="1"/>
          </p:cNvSpPr>
          <p:nvPr/>
        </p:nvSpPr>
        <p:spPr bwMode="auto">
          <a:xfrm>
            <a:off x="1809044" y="5120833"/>
            <a:ext cx="56737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crashfree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driving and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fast towel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folding!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</a:p>
        </p:txBody>
      </p:sp>
      <p:sp>
        <p:nvSpPr>
          <p:cNvPr id="30" name="Text Box 6"/>
          <p:cNvSpPr txBox="1">
            <a:spLocks noChangeArrowheads="1"/>
          </p:cNvSpPr>
          <p:nvPr/>
        </p:nvSpPr>
        <p:spPr bwMode="auto">
          <a:xfrm>
            <a:off x="4191000" y="62484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800" dirty="0" smtClean="0">
                <a:latin typeface="Cambria" panose="02040503050406030204" pitchFamily="18" charset="0"/>
              </a:rPr>
              <a:t>... but </a:t>
            </a:r>
            <a:r>
              <a:rPr lang="en-US" altLang="en-US" sz="1800" b="1" dirty="0" err="1" smtClean="0">
                <a:latin typeface="Consolas" panose="020B0609020204030204" pitchFamily="49" charset="0"/>
              </a:rPr>
              <a:t>int</a:t>
            </a:r>
            <a:r>
              <a:rPr lang="en-US" altLang="en-US" sz="1800" b="1" dirty="0" smtClean="0">
                <a:latin typeface="Consolas" panose="020B0609020204030204" pitchFamily="49" charset="0"/>
              </a:rPr>
              <a:t>-bool</a:t>
            </a:r>
            <a:r>
              <a:rPr lang="en-US" altLang="en-US" sz="1800" dirty="0" smtClean="0">
                <a:latin typeface="Cambria" panose="02040503050406030204" pitchFamily="18" charset="0"/>
              </a:rPr>
              <a:t> functions!?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707252" y="6536368"/>
            <a:ext cx="33534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rgbClr val="CC3300"/>
                </a:solidFill>
                <a:latin typeface="Cambria" panose="02040503050406030204" pitchFamily="18" charset="0"/>
              </a:rPr>
              <a:t>in</a:t>
            </a:r>
            <a:endParaRPr lang="en-US" sz="1400" dirty="0">
              <a:solidFill>
                <a:srgbClr val="CC3300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7232779" y="6536367"/>
            <a:ext cx="43954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dirty="0" smtClean="0">
                <a:solidFill>
                  <a:srgbClr val="CC3300"/>
                </a:solidFill>
                <a:latin typeface="Cambria" panose="02040503050406030204" pitchFamily="18" charset="0"/>
              </a:rPr>
              <a:t>out</a:t>
            </a:r>
            <a:endParaRPr lang="en-US" sz="1400" dirty="0">
              <a:solidFill>
                <a:srgbClr val="CC3300"/>
              </a:solidFill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6991556" y="6697015"/>
            <a:ext cx="254372" cy="0"/>
          </a:xfrm>
          <a:prstGeom prst="straightConnector1">
            <a:avLst/>
          </a:prstGeom>
          <a:noFill/>
          <a:ln w="3175" cap="flat" cmpd="sng" algn="ctr">
            <a:solidFill>
              <a:srgbClr val="CC3300"/>
            </a:solidFill>
            <a:prstDash val="solid"/>
            <a:round/>
            <a:headEnd type="none" w="med" len="med"/>
            <a:tailEnd type="triangle" w="med" len="med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976745" y="5070764"/>
            <a:ext cx="3657600" cy="1143000"/>
          </a:xfrm>
          <a:prstGeom prst="roundRect">
            <a:avLst/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443" name="Text Box 5"/>
          <p:cNvSpPr txBox="1">
            <a:spLocks noChangeArrowheads="1"/>
          </p:cNvSpPr>
          <p:nvPr/>
        </p:nvSpPr>
        <p:spPr bwMode="auto">
          <a:xfrm>
            <a:off x="990600" y="136525"/>
            <a:ext cx="72390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 err="1" smtClean="0">
                <a:latin typeface="Cambria" panose="02040503050406030204" pitchFamily="18" charset="0"/>
              </a:rPr>
              <a:t>Unprogrammable</a:t>
            </a:r>
            <a:r>
              <a:rPr lang="en-US" altLang="en-US" sz="4200" dirty="0" smtClean="0">
                <a:latin typeface="Cambria" panose="02040503050406030204" pitchFamily="18" charset="0"/>
              </a:rPr>
              <a:t>  </a:t>
            </a:r>
            <a:r>
              <a:rPr lang="en-US" altLang="en-US" sz="4200" i="1" dirty="0" smtClean="0">
                <a:latin typeface="Cambria" panose="02040503050406030204" pitchFamily="18" charset="0"/>
              </a:rPr>
              <a:t>functions</a:t>
            </a:r>
            <a:r>
              <a:rPr lang="en-US" altLang="en-US" sz="4200" i="1" dirty="0">
                <a:latin typeface="Cambria" panose="02040503050406030204" pitchFamily="18" charset="0"/>
              </a:rPr>
              <a:t>?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sp>
        <p:nvSpPr>
          <p:cNvPr id="61444" name="Text Box 7"/>
          <p:cNvSpPr txBox="1">
            <a:spLocks noChangeArrowheads="1"/>
          </p:cNvSpPr>
          <p:nvPr/>
        </p:nvSpPr>
        <p:spPr bwMode="auto">
          <a:xfrm>
            <a:off x="4176888" y="1689100"/>
            <a:ext cx="127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that no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61445" name="Rectangle 12"/>
          <p:cNvSpPr>
            <a:spLocks noChangeArrowheads="1"/>
          </p:cNvSpPr>
          <p:nvPr/>
        </p:nvSpPr>
        <p:spPr bwMode="auto">
          <a:xfrm>
            <a:off x="150988" y="1689100"/>
            <a:ext cx="1451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mbria" panose="02040503050406030204" pitchFamily="18" charset="0"/>
              </a:rPr>
              <a:t>There are</a:t>
            </a:r>
          </a:p>
        </p:txBody>
      </p:sp>
      <p:sp>
        <p:nvSpPr>
          <p:cNvPr id="61480" name="Rectangle 33"/>
          <p:cNvSpPr>
            <a:spLocks noChangeArrowheads="1"/>
          </p:cNvSpPr>
          <p:nvPr/>
        </p:nvSpPr>
        <p:spPr bwMode="auto">
          <a:xfrm>
            <a:off x="1689276" y="1295400"/>
            <a:ext cx="2411412" cy="1246188"/>
          </a:xfrm>
          <a:prstGeom prst="rect">
            <a:avLst/>
          </a:prstGeom>
          <a:solidFill>
            <a:srgbClr val="CCECFF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61448" name="Group 35"/>
          <p:cNvGrpSpPr>
            <a:grpSpLocks/>
          </p:cNvGrpSpPr>
          <p:nvPr/>
        </p:nvGrpSpPr>
        <p:grpSpPr bwMode="auto">
          <a:xfrm>
            <a:off x="7402687" y="1697036"/>
            <a:ext cx="1476375" cy="817561"/>
            <a:chOff x="4672" y="1094"/>
            <a:chExt cx="930" cy="515"/>
          </a:xfrm>
        </p:grpSpPr>
        <p:sp>
          <p:nvSpPr>
            <p:cNvPr id="61477" name="Text Box 6"/>
            <p:cNvSpPr txBox="1">
              <a:spLocks noChangeArrowheads="1"/>
            </p:cNvSpPr>
            <p:nvPr/>
          </p:nvSpPr>
          <p:spPr bwMode="auto">
            <a:xfrm>
              <a:off x="4672" y="1318"/>
              <a:ext cx="921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200" i="1" dirty="0">
                  <a:solidFill>
                    <a:srgbClr val="008000"/>
                  </a:solidFill>
                  <a:latin typeface="Cambria" panose="02040503050406030204" pitchFamily="18" charset="0"/>
                </a:rPr>
                <a:t> even with </a:t>
              </a:r>
              <a:r>
                <a:rPr lang="en-US" altLang="en-US" sz="1200" b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any</a:t>
              </a:r>
              <a:r>
                <a:rPr lang="en-US" altLang="en-US" sz="1200" i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 amount of memory!</a:t>
              </a:r>
              <a:endParaRPr lang="en-US" altLang="en-US" sz="1200" i="1" dirty="0">
                <a:solidFill>
                  <a:srgbClr val="008000"/>
                </a:solidFill>
                <a:latin typeface="Cambria" panose="02040503050406030204" pitchFamily="18" charset="0"/>
              </a:endParaRPr>
            </a:p>
          </p:txBody>
        </p:sp>
        <p:sp>
          <p:nvSpPr>
            <p:cNvPr id="2" name="Text Box 16"/>
            <p:cNvSpPr txBox="1">
              <a:spLocks noChangeArrowheads="1"/>
            </p:cNvSpPr>
            <p:nvPr/>
          </p:nvSpPr>
          <p:spPr bwMode="auto">
            <a:xfrm>
              <a:off x="4672" y="1094"/>
              <a:ext cx="93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800" dirty="0">
                  <a:latin typeface="Cambria" panose="02040503050406030204" pitchFamily="18" charset="0"/>
                </a:rPr>
                <a:t>can </a:t>
              </a:r>
              <a:r>
                <a:rPr lang="en-US" altLang="en-US" sz="1800" dirty="0" smtClean="0">
                  <a:latin typeface="Cambria" panose="02040503050406030204" pitchFamily="18" charset="0"/>
                </a:rPr>
                <a:t>compute</a:t>
              </a:r>
              <a:endParaRPr lang="en-US" altLang="en-US" sz="1800" dirty="0">
                <a:latin typeface="Cambria" panose="02040503050406030204" pitchFamily="18" charset="0"/>
              </a:endParaRPr>
            </a:p>
          </p:txBody>
        </p:sp>
      </p:grpSp>
      <p:sp>
        <p:nvSpPr>
          <p:cNvPr id="42" name="Text Box 7"/>
          <p:cNvSpPr txBox="1">
            <a:spLocks noChangeArrowheads="1"/>
          </p:cNvSpPr>
          <p:nvPr/>
        </p:nvSpPr>
        <p:spPr bwMode="auto">
          <a:xfrm>
            <a:off x="1722966" y="1317535"/>
            <a:ext cx="2336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well-defined mathematical functions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5480049" y="1371600"/>
            <a:ext cx="1828800" cy="1086584"/>
          </a:xfrm>
          <a:prstGeom prst="rect">
            <a:avLst/>
          </a:prstGeom>
          <a:solidFill>
            <a:srgbClr val="CCFFCC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4" name="Text Box 7"/>
          <p:cNvSpPr txBox="1">
            <a:spLocks noChangeArrowheads="1"/>
          </p:cNvSpPr>
          <p:nvPr/>
        </p:nvSpPr>
        <p:spPr bwMode="auto">
          <a:xfrm>
            <a:off x="5510388" y="1499394"/>
            <a:ext cx="176812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computer program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6677891" y="2479964"/>
            <a:ext cx="630958" cy="276999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 dirty="0" smtClean="0">
                <a:latin typeface="Cambria" panose="02040503050406030204" pitchFamily="18" charset="0"/>
              </a:rPr>
              <a:t>or TM</a:t>
            </a:r>
            <a:endParaRPr lang="en-US" altLang="en-US" sz="1200" baseline="30000" dirty="0">
              <a:latin typeface="Cambria" panose="02040503050406030204" pitchFamily="18" charset="0"/>
            </a:endParaRPr>
          </a:p>
        </p:txBody>
      </p:sp>
      <p:sp>
        <p:nvSpPr>
          <p:cNvPr id="13" name="Rectangle 5"/>
          <p:cNvSpPr>
            <a:spLocks noChangeArrowheads="1"/>
          </p:cNvSpPr>
          <p:nvPr/>
        </p:nvSpPr>
        <p:spPr bwMode="auto">
          <a:xfrm>
            <a:off x="1481666" y="358140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979520" y="357938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15" name="TextBox 14"/>
          <p:cNvSpPr txBox="1"/>
          <p:nvPr/>
        </p:nvSpPr>
        <p:spPr>
          <a:xfrm>
            <a:off x="1137460" y="5360518"/>
            <a:ext cx="1981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Century Schoolbook" panose="02040604050505020304" pitchFamily="18" charset="0"/>
              </a:rPr>
              <a:t>f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14600" y="5169643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514600" y="5550643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8" name="Left Brace 17"/>
          <p:cNvSpPr/>
          <p:nvPr/>
        </p:nvSpPr>
        <p:spPr>
          <a:xfrm>
            <a:off x="2267712" y="5229649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5151013" y="5273644"/>
            <a:ext cx="254754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1" name="Text Box 7"/>
          <p:cNvSpPr txBox="1">
            <a:spLocks noChangeArrowheads="1"/>
          </p:cNvSpPr>
          <p:nvPr/>
        </p:nvSpPr>
        <p:spPr bwMode="auto">
          <a:xfrm>
            <a:off x="2743200" y="2575178"/>
            <a:ext cx="1316566" cy="276999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 dirty="0" smtClean="0">
                <a:latin typeface="Cambria" panose="02040503050406030204" pitchFamily="18" charset="0"/>
              </a:rPr>
              <a:t>even </a:t>
            </a:r>
            <a:r>
              <a:rPr lang="en-US" altLang="en-US" sz="1200" dirty="0" err="1" smtClean="0">
                <a:solidFill>
                  <a:srgbClr val="000AF9"/>
                </a:solidFill>
                <a:latin typeface="Consolas" panose="020B0609020204030204" pitchFamily="49" charset="0"/>
              </a:rPr>
              <a:t>int</a:t>
            </a:r>
            <a:r>
              <a:rPr lang="en-US" altLang="en-US" sz="1200" dirty="0" smtClean="0">
                <a:solidFill>
                  <a:srgbClr val="000AF9"/>
                </a:solidFill>
                <a:latin typeface="Consolas" panose="020B0609020204030204" pitchFamily="49" charset="0"/>
              </a:rPr>
              <a:t>–bool</a:t>
            </a:r>
            <a:endParaRPr lang="en-US" altLang="en-US" sz="1200" baseline="30000" dirty="0">
              <a:solidFill>
                <a:srgbClr val="000AF9"/>
              </a:solidFill>
              <a:latin typeface="Cambria" panose="02040503050406030204" pitchFamily="18" charset="0"/>
            </a:endParaRPr>
          </a:p>
        </p:txBody>
      </p:sp>
      <p:sp>
        <p:nvSpPr>
          <p:cNvPr id="22" name="Text Box 30"/>
          <p:cNvSpPr txBox="1">
            <a:spLocks noChangeArrowheads="1"/>
          </p:cNvSpPr>
          <p:nvPr/>
        </p:nvSpPr>
        <p:spPr bwMode="auto">
          <a:xfrm rot="21054712">
            <a:off x="7891560" y="6301792"/>
            <a:ext cx="1143481" cy="363176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1600" dirty="0" smtClean="0">
                <a:latin typeface="Berlin Sans FB" panose="020E0602020502020306" pitchFamily="34" charset="0"/>
              </a:rPr>
              <a:t>but how?</a:t>
            </a:r>
            <a:endParaRPr lang="en-US" altLang="en-US" sz="1600" dirty="0">
              <a:latin typeface="Berlin Sans FB" panose="020E0602020502020306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976745" y="5070764"/>
            <a:ext cx="3657600" cy="1143000"/>
          </a:xfrm>
          <a:prstGeom prst="roundRect">
            <a:avLst/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443" name="Text Box 5"/>
          <p:cNvSpPr txBox="1">
            <a:spLocks noChangeArrowheads="1"/>
          </p:cNvSpPr>
          <p:nvPr/>
        </p:nvSpPr>
        <p:spPr bwMode="auto">
          <a:xfrm>
            <a:off x="990600" y="136525"/>
            <a:ext cx="72390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 err="1" smtClean="0">
                <a:latin typeface="Cambria" panose="02040503050406030204" pitchFamily="18" charset="0"/>
              </a:rPr>
              <a:t>Unprogrammable</a:t>
            </a:r>
            <a:r>
              <a:rPr lang="en-US" altLang="en-US" sz="4200" dirty="0" smtClean="0">
                <a:latin typeface="Cambria" panose="02040503050406030204" pitchFamily="18" charset="0"/>
              </a:rPr>
              <a:t>  </a:t>
            </a:r>
            <a:r>
              <a:rPr lang="en-US" altLang="en-US" sz="4200" i="1" dirty="0" smtClean="0">
                <a:latin typeface="Cambria" panose="02040503050406030204" pitchFamily="18" charset="0"/>
              </a:rPr>
              <a:t>functions</a:t>
            </a:r>
            <a:r>
              <a:rPr lang="en-US" altLang="en-US" sz="4200" i="1" dirty="0">
                <a:latin typeface="Cambria" panose="02040503050406030204" pitchFamily="18" charset="0"/>
              </a:rPr>
              <a:t>?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sp>
        <p:nvSpPr>
          <p:cNvPr id="61444" name="Text Box 7"/>
          <p:cNvSpPr txBox="1">
            <a:spLocks noChangeArrowheads="1"/>
          </p:cNvSpPr>
          <p:nvPr/>
        </p:nvSpPr>
        <p:spPr bwMode="auto">
          <a:xfrm>
            <a:off x="4176888" y="1689100"/>
            <a:ext cx="127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that no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61445" name="Rectangle 12"/>
          <p:cNvSpPr>
            <a:spLocks noChangeArrowheads="1"/>
          </p:cNvSpPr>
          <p:nvPr/>
        </p:nvSpPr>
        <p:spPr bwMode="auto">
          <a:xfrm>
            <a:off x="150988" y="1689100"/>
            <a:ext cx="1451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mbria" panose="02040503050406030204" pitchFamily="18" charset="0"/>
              </a:rPr>
              <a:t>There are</a:t>
            </a:r>
          </a:p>
        </p:txBody>
      </p:sp>
      <p:sp>
        <p:nvSpPr>
          <p:cNvPr id="61480" name="Rectangle 33"/>
          <p:cNvSpPr>
            <a:spLocks noChangeArrowheads="1"/>
          </p:cNvSpPr>
          <p:nvPr/>
        </p:nvSpPr>
        <p:spPr bwMode="auto">
          <a:xfrm>
            <a:off x="1689276" y="1295400"/>
            <a:ext cx="2411412" cy="1246188"/>
          </a:xfrm>
          <a:prstGeom prst="rect">
            <a:avLst/>
          </a:prstGeom>
          <a:solidFill>
            <a:srgbClr val="CCECFF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61448" name="Group 35"/>
          <p:cNvGrpSpPr>
            <a:grpSpLocks/>
          </p:cNvGrpSpPr>
          <p:nvPr/>
        </p:nvGrpSpPr>
        <p:grpSpPr bwMode="auto">
          <a:xfrm>
            <a:off x="7402687" y="1697036"/>
            <a:ext cx="1476375" cy="817561"/>
            <a:chOff x="4672" y="1094"/>
            <a:chExt cx="930" cy="515"/>
          </a:xfrm>
        </p:grpSpPr>
        <p:sp>
          <p:nvSpPr>
            <p:cNvPr id="61477" name="Text Box 6"/>
            <p:cNvSpPr txBox="1">
              <a:spLocks noChangeArrowheads="1"/>
            </p:cNvSpPr>
            <p:nvPr/>
          </p:nvSpPr>
          <p:spPr bwMode="auto">
            <a:xfrm>
              <a:off x="4672" y="1318"/>
              <a:ext cx="921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200" i="1" dirty="0">
                  <a:solidFill>
                    <a:srgbClr val="008000"/>
                  </a:solidFill>
                  <a:latin typeface="Cambria" panose="02040503050406030204" pitchFamily="18" charset="0"/>
                </a:rPr>
                <a:t> even with </a:t>
              </a:r>
              <a:r>
                <a:rPr lang="en-US" altLang="en-US" sz="1200" b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any</a:t>
              </a:r>
              <a:r>
                <a:rPr lang="en-US" altLang="en-US" sz="1200" i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 amount of memory!</a:t>
              </a:r>
              <a:endParaRPr lang="en-US" altLang="en-US" sz="1200" i="1" dirty="0">
                <a:solidFill>
                  <a:srgbClr val="008000"/>
                </a:solidFill>
                <a:latin typeface="Cambria" panose="02040503050406030204" pitchFamily="18" charset="0"/>
              </a:endParaRPr>
            </a:p>
          </p:txBody>
        </p:sp>
        <p:sp>
          <p:nvSpPr>
            <p:cNvPr id="2" name="Text Box 16"/>
            <p:cNvSpPr txBox="1">
              <a:spLocks noChangeArrowheads="1"/>
            </p:cNvSpPr>
            <p:nvPr/>
          </p:nvSpPr>
          <p:spPr bwMode="auto">
            <a:xfrm>
              <a:off x="4672" y="1094"/>
              <a:ext cx="93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800" dirty="0">
                  <a:latin typeface="Cambria" panose="02040503050406030204" pitchFamily="18" charset="0"/>
                </a:rPr>
                <a:t>can </a:t>
              </a:r>
              <a:r>
                <a:rPr lang="en-US" altLang="en-US" sz="1800" dirty="0" smtClean="0">
                  <a:latin typeface="Cambria" panose="02040503050406030204" pitchFamily="18" charset="0"/>
                </a:rPr>
                <a:t>compute</a:t>
              </a:r>
              <a:endParaRPr lang="en-US" altLang="en-US" sz="1800" dirty="0">
                <a:latin typeface="Cambria" panose="02040503050406030204" pitchFamily="18" charset="0"/>
              </a:endParaRPr>
            </a:p>
          </p:txBody>
        </p:sp>
      </p:grpSp>
      <p:sp>
        <p:nvSpPr>
          <p:cNvPr id="42" name="Text Box 7"/>
          <p:cNvSpPr txBox="1">
            <a:spLocks noChangeArrowheads="1"/>
          </p:cNvSpPr>
          <p:nvPr/>
        </p:nvSpPr>
        <p:spPr bwMode="auto">
          <a:xfrm>
            <a:off x="1722966" y="1317535"/>
            <a:ext cx="2336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well-defined mathematical functions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5480049" y="1371600"/>
            <a:ext cx="1828800" cy="1086584"/>
          </a:xfrm>
          <a:prstGeom prst="rect">
            <a:avLst/>
          </a:prstGeom>
          <a:solidFill>
            <a:srgbClr val="CCFFCC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4" name="Text Box 7"/>
          <p:cNvSpPr txBox="1">
            <a:spLocks noChangeArrowheads="1"/>
          </p:cNvSpPr>
          <p:nvPr/>
        </p:nvSpPr>
        <p:spPr bwMode="auto">
          <a:xfrm>
            <a:off x="5510388" y="1499394"/>
            <a:ext cx="176812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computer program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5540727" y="2480955"/>
            <a:ext cx="176812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 dirty="0" smtClean="0">
                <a:latin typeface="Cambria" panose="02040503050406030204" pitchFamily="18" charset="0"/>
              </a:rPr>
              <a:t>or TM</a:t>
            </a:r>
            <a:endParaRPr lang="en-US" altLang="en-US" sz="900" dirty="0">
              <a:latin typeface="Cambria" panose="02040503050406030204" pitchFamily="18" charset="0"/>
            </a:endParaRPr>
          </a:p>
        </p:txBody>
      </p:sp>
      <p:sp>
        <p:nvSpPr>
          <p:cNvPr id="13" name="Rectangle 5"/>
          <p:cNvSpPr>
            <a:spLocks noChangeArrowheads="1"/>
          </p:cNvSpPr>
          <p:nvPr/>
        </p:nvSpPr>
        <p:spPr bwMode="auto">
          <a:xfrm>
            <a:off x="1481666" y="358140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979520" y="357938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15" name="TextBox 14"/>
          <p:cNvSpPr txBox="1"/>
          <p:nvPr/>
        </p:nvSpPr>
        <p:spPr>
          <a:xfrm>
            <a:off x="1137460" y="5360518"/>
            <a:ext cx="1981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Century Schoolbook" panose="02040604050505020304" pitchFamily="18" charset="0"/>
              </a:rPr>
              <a:t>f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14600" y="5169643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514600" y="5550643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8" name="Left Brace 17"/>
          <p:cNvSpPr/>
          <p:nvPr/>
        </p:nvSpPr>
        <p:spPr>
          <a:xfrm>
            <a:off x="2267712" y="5229649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5151013" y="5273644"/>
            <a:ext cx="254754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1" name="Text Box 29"/>
          <p:cNvSpPr txBox="1">
            <a:spLocks noChangeArrowheads="1"/>
          </p:cNvSpPr>
          <p:nvPr/>
        </p:nvSpPr>
        <p:spPr bwMode="auto">
          <a:xfrm rot="20960205">
            <a:off x="1289049" y="958476"/>
            <a:ext cx="3136900" cy="2032000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>
                <a:latin typeface="Berlin Sans FB" panose="020E0602020502020306" pitchFamily="34" charset="0"/>
              </a:rPr>
              <a:t>There are </a:t>
            </a:r>
            <a:r>
              <a:rPr lang="en-US" altLang="en-US" sz="4200" u="sng" dirty="0" smtClean="0">
                <a:latin typeface="Berlin Sans FB" panose="020E0602020502020306" pitchFamily="34" charset="0"/>
              </a:rPr>
              <a:t>many</a:t>
            </a:r>
            <a:r>
              <a:rPr lang="en-US" altLang="en-US" sz="4200" dirty="0" smtClean="0">
                <a:latin typeface="Berlin Sans FB" panose="020E0602020502020306" pitchFamily="34" charset="0"/>
              </a:rPr>
              <a:t> more </a:t>
            </a:r>
            <a:r>
              <a:rPr lang="en-US" altLang="en-US" sz="4200" dirty="0">
                <a:latin typeface="Berlin Sans FB" panose="020E0602020502020306" pitchFamily="34" charset="0"/>
              </a:rPr>
              <a:t>of these …</a:t>
            </a:r>
          </a:p>
        </p:txBody>
      </p:sp>
      <p:sp>
        <p:nvSpPr>
          <p:cNvPr id="22" name="Text Box 30"/>
          <p:cNvSpPr txBox="1">
            <a:spLocks noChangeArrowheads="1"/>
          </p:cNvSpPr>
          <p:nvPr/>
        </p:nvSpPr>
        <p:spPr bwMode="auto">
          <a:xfrm rot="21054712">
            <a:off x="6171547" y="947371"/>
            <a:ext cx="2565400" cy="1514261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 dirty="0">
                <a:latin typeface="Berlin Sans FB" panose="020E0602020502020306" pitchFamily="34" charset="0"/>
              </a:rPr>
              <a:t>than these!</a:t>
            </a:r>
          </a:p>
        </p:txBody>
      </p:sp>
      <p:sp>
        <p:nvSpPr>
          <p:cNvPr id="23" name="Text Box 32"/>
          <p:cNvSpPr txBox="1">
            <a:spLocks noChangeArrowheads="1"/>
          </p:cNvSpPr>
          <p:nvPr/>
        </p:nvSpPr>
        <p:spPr bwMode="auto">
          <a:xfrm rot="21054712">
            <a:off x="6454979" y="2390440"/>
            <a:ext cx="1695450" cy="366712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Berlin Sans FB" panose="020E0602020502020306" pitchFamily="34" charset="0"/>
              </a:rPr>
              <a:t>p</a:t>
            </a:r>
            <a:r>
              <a:rPr lang="en-US" altLang="en-US" sz="1800" dirty="0" smtClean="0">
                <a:latin typeface="Berlin Sans FB" panose="020E0602020502020306" pitchFamily="34" charset="0"/>
              </a:rPr>
              <a:t>rograms</a:t>
            </a:r>
            <a:endParaRPr lang="en-US" altLang="en-US" dirty="0">
              <a:latin typeface="Berlin Sans FB" panose="020E0602020502020306" pitchFamily="34" charset="0"/>
            </a:endParaRPr>
          </a:p>
        </p:txBody>
      </p:sp>
      <p:sp>
        <p:nvSpPr>
          <p:cNvPr id="24" name="Text Box 20"/>
          <p:cNvSpPr txBox="1">
            <a:spLocks noChangeArrowheads="1"/>
          </p:cNvSpPr>
          <p:nvPr/>
        </p:nvSpPr>
        <p:spPr bwMode="auto">
          <a:xfrm rot="20960205">
            <a:off x="1724320" y="2873946"/>
            <a:ext cx="2743199" cy="369332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 smtClean="0">
                <a:latin typeface="Berlin Sans FB" panose="020E0602020502020306" pitchFamily="34" charset="0"/>
              </a:rPr>
              <a:t>mathematical functions</a:t>
            </a:r>
            <a:endParaRPr lang="en-US" altLang="en-US" dirty="0"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0699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ight Arrow 22"/>
          <p:cNvSpPr/>
          <p:nvPr/>
        </p:nvSpPr>
        <p:spPr>
          <a:xfrm rot="9800889">
            <a:off x="4028229" y="1919172"/>
            <a:ext cx="990600" cy="762000"/>
          </a:xfrm>
          <a:prstGeom prst="rightArrow">
            <a:avLst/>
          </a:prstGeom>
          <a:solidFill>
            <a:srgbClr val="CCEC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ight Arrow 23"/>
          <p:cNvSpPr/>
          <p:nvPr/>
        </p:nvSpPr>
        <p:spPr>
          <a:xfrm rot="10800000">
            <a:off x="4099142" y="3156310"/>
            <a:ext cx="990600" cy="762000"/>
          </a:xfrm>
          <a:prstGeom prst="rightArrow">
            <a:avLst/>
          </a:prstGeom>
          <a:solidFill>
            <a:srgbClr val="CCEC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41" name="Right Arrow 40"/>
          <p:cNvSpPr/>
          <p:nvPr/>
        </p:nvSpPr>
        <p:spPr>
          <a:xfrm rot="11613769">
            <a:off x="4130254" y="1400929"/>
            <a:ext cx="990600" cy="762000"/>
          </a:xfrm>
          <a:prstGeom prst="rightArrow">
            <a:avLst/>
          </a:prstGeom>
          <a:solidFill>
            <a:srgbClr val="CCEC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320040" y="225723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B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20040" y="12192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A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752600" y="202479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40579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0040" y="344891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C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752600" y="3272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</a:t>
            </a:r>
            <a:r>
              <a:rPr lang="en-US" sz="1800" dirty="0" smtClean="0">
                <a:latin typeface="Century Schoolbook" panose="02040604050505020304" pitchFamily="18" charset="0"/>
              </a:rPr>
              <a:t>if x is 0, 1,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52600" y="3653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0" name="Left Brace 49"/>
          <p:cNvSpPr/>
          <p:nvPr/>
        </p:nvSpPr>
        <p:spPr>
          <a:xfrm>
            <a:off x="1533144" y="3268378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Left Brace 50"/>
          <p:cNvSpPr/>
          <p:nvPr/>
        </p:nvSpPr>
        <p:spPr>
          <a:xfrm>
            <a:off x="1505712" y="2084800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4882896" y="1285899"/>
            <a:ext cx="3651504" cy="2816156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lvl="0" algn="ctr"/>
            <a:r>
              <a:rPr lang="en-US" dirty="0" smtClean="0">
                <a:latin typeface="Cambria" panose="02040503050406030204" pitchFamily="18" charset="0"/>
              </a:rPr>
              <a:t>These are </a:t>
            </a:r>
            <a:r>
              <a:rPr lang="en-US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"</a:t>
            </a:r>
            <a:r>
              <a:rPr lang="en-US" b="1" i="1" dirty="0" err="1" smtClean="0">
                <a:solidFill>
                  <a:srgbClr val="000AF9"/>
                </a:solidFill>
                <a:latin typeface="Cambria" panose="02040503050406030204" pitchFamily="18" charset="0"/>
              </a:rPr>
              <a:t>int-bool</a:t>
            </a:r>
            <a:r>
              <a:rPr lang="en-US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" </a:t>
            </a:r>
            <a:r>
              <a:rPr lang="en-US" dirty="0" smtClean="0">
                <a:latin typeface="Cambria" panose="02040503050406030204" pitchFamily="18" charset="0"/>
              </a:rPr>
              <a:t>mathematical functions.                </a:t>
            </a:r>
          </a:p>
          <a:p>
            <a:pPr lvl="0" algn="ctr"/>
            <a:endParaRPr lang="en-US" sz="1500" dirty="0">
              <a:solidFill>
                <a:srgbClr val="000000"/>
              </a:solidFill>
              <a:latin typeface="Cambria" panose="02040503050406030204" pitchFamily="18" charset="0"/>
            </a:endParaRPr>
          </a:p>
          <a:p>
            <a:pPr lvl="0" algn="ctr"/>
            <a:r>
              <a:rPr 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They're </a:t>
            </a:r>
            <a:r>
              <a:rPr lang="en-US" sz="1500" dirty="0">
                <a:solidFill>
                  <a:srgbClr val="000000"/>
                </a:solidFill>
                <a:latin typeface="Cambria" panose="02040503050406030204" pitchFamily="18" charset="0"/>
              </a:rPr>
              <a:t>also sometimes called </a:t>
            </a:r>
            <a:endParaRPr lang="en-US" sz="1500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  <a:p>
            <a:pPr lvl="0" algn="ctr"/>
            <a:r>
              <a:rPr lang="en-US" sz="15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sz="1500" i="1" dirty="0">
                <a:solidFill>
                  <a:srgbClr val="000000"/>
                </a:solidFill>
                <a:latin typeface="Cambria" panose="02040503050406030204" pitchFamily="18" charset="0"/>
              </a:rPr>
              <a:t>integer predicates</a:t>
            </a:r>
            <a:r>
              <a:rPr lang="en-US" sz="15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."</a:t>
            </a:r>
          </a:p>
          <a:p>
            <a:pPr lvl="0" algn="ctr"/>
            <a:endParaRPr lang="en-US" dirty="0" smtClean="0">
              <a:latin typeface="Cambria" panose="02040503050406030204" pitchFamily="18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>
                <a:latin typeface="Cambria" panose="02040503050406030204" pitchFamily="18" charset="0"/>
              </a:rPr>
              <a:t>Input is an integer, x &gt;= 0 </a:t>
            </a:r>
            <a:endParaRPr lang="en-US" sz="1800" dirty="0">
              <a:latin typeface="Cambria" panose="02040503050406030204" pitchFamily="18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dirty="0" smtClean="0">
                <a:latin typeface="Cambria" panose="02040503050406030204" pitchFamily="18" charset="0"/>
              </a:rPr>
              <a:t>Output is 0/1  (</a:t>
            </a:r>
            <a:r>
              <a:rPr lang="en-US" sz="1800" i="1" dirty="0" err="1">
                <a:latin typeface="Cambria" panose="02040503050406030204" pitchFamily="18" charset="0"/>
              </a:rPr>
              <a:t>boolean</a:t>
            </a:r>
            <a:r>
              <a:rPr lang="en-US" sz="1800" i="1" dirty="0">
                <a:latin typeface="Cambria" panose="02040503050406030204" pitchFamily="18" charset="0"/>
              </a:rPr>
              <a:t> or bit</a:t>
            </a:r>
            <a:r>
              <a:rPr lang="en-US" sz="1800" dirty="0" smtClean="0">
                <a:latin typeface="Cambria" panose="02040503050406030204" pitchFamily="18" charset="0"/>
              </a:rPr>
              <a:t>)</a:t>
            </a:r>
          </a:p>
          <a:p>
            <a:pPr lvl="0"/>
            <a:endParaRPr lang="en-US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583208" y="226999"/>
            <a:ext cx="2131792" cy="584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 smtClean="0">
                <a:latin typeface="Calibri" panose="020F0502020204030204" pitchFamily="34" charset="0"/>
              </a:rPr>
              <a:t>int</a:t>
            </a:r>
            <a:r>
              <a:rPr lang="en-US" sz="3200" b="1" dirty="0" smtClean="0">
                <a:latin typeface="Calibri" panose="020F0502020204030204" pitchFamily="34" charset="0"/>
              </a:rPr>
              <a:t> - bool</a:t>
            </a:r>
            <a:endParaRPr lang="en-US" sz="3200" b="1" dirty="0">
              <a:latin typeface="Calibri" panose="020F0502020204030204" pitchFamily="34" charset="0"/>
            </a:endParaRP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 rot="21419390">
            <a:off x="886164" y="4766067"/>
            <a:ext cx="7274732" cy="1384995"/>
          </a:xfrm>
          <a:prstGeom prst="rect">
            <a:avLst/>
          </a:prstGeom>
          <a:solidFill>
            <a:srgbClr val="000AF9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i="1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T</a:t>
            </a:r>
            <a:r>
              <a:rPr lang="en-US" altLang="en-US" sz="4200" i="1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rue</a:t>
            </a:r>
            <a:r>
              <a:rPr lang="en-US" altLang="en-US" sz="42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, </a:t>
            </a:r>
            <a:r>
              <a:rPr lang="en-US" altLang="en-US" sz="4200" i="1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even  </a:t>
            </a:r>
            <a:r>
              <a:rPr lang="en-US" altLang="en-US" sz="42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if </a:t>
            </a:r>
            <a:r>
              <a:rPr lang="en-US" altLang="en-US" sz="42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you restrict your functions to be totally discrete!</a:t>
            </a:r>
            <a:endParaRPr lang="en-US" altLang="en-US" sz="42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8835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583208" y="226999"/>
            <a:ext cx="2131792" cy="584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 smtClean="0">
                <a:latin typeface="Calibri" panose="020F0502020204030204" pitchFamily="34" charset="0"/>
              </a:rPr>
              <a:t>int</a:t>
            </a:r>
            <a:r>
              <a:rPr lang="en-US" sz="3200" b="1" dirty="0" smtClean="0">
                <a:latin typeface="Calibri" panose="020F0502020204030204" pitchFamily="34" charset="0"/>
              </a:rPr>
              <a:t> - bool</a:t>
            </a:r>
            <a:endParaRPr lang="en-US" sz="3200" b="1" dirty="0">
              <a:latin typeface="Calibri" panose="020F0502020204030204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45" name="TextBox 44"/>
          <p:cNvSpPr txBox="1"/>
          <p:nvPr/>
        </p:nvSpPr>
        <p:spPr>
          <a:xfrm>
            <a:off x="762000" y="1887610"/>
            <a:ext cx="3522256" cy="2585323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Cambria" panose="02040503050406030204" pitchFamily="18" charset="0"/>
              </a:rPr>
              <a:t>E</a:t>
            </a:r>
            <a:r>
              <a:rPr lang="en-US" dirty="0" smtClean="0">
                <a:latin typeface="Cambria" panose="02040503050406030204" pitchFamily="18" charset="0"/>
              </a:rPr>
              <a:t>xample programs </a:t>
            </a:r>
            <a:endParaRPr lang="en-US" dirty="0">
              <a:latin typeface="Cambria" panose="02040503050406030204" pitchFamily="18" charset="0"/>
            </a:endParaRPr>
          </a:p>
          <a:p>
            <a:endParaRPr lang="en-US" dirty="0" smtClean="0">
              <a:latin typeface="Cambria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 smtClean="0">
                <a:latin typeface="Cambria" panose="02040503050406030204" pitchFamily="18" charset="0"/>
              </a:rPr>
              <a:t>Input is one integer, </a:t>
            </a:r>
            <a:r>
              <a:rPr lang="en-US" altLang="en-US" sz="18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&gt;= 0</a:t>
            </a:r>
            <a:endParaRPr lang="en-US" sz="18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 smtClean="0">
                <a:latin typeface="Cambria" panose="02040503050406030204" pitchFamily="18" charset="0"/>
              </a:rPr>
              <a:t>Output is </a:t>
            </a:r>
            <a:r>
              <a:rPr lang="en-US" sz="1800" b="1" dirty="0" smtClean="0">
                <a:latin typeface="Cambria" panose="02040503050406030204" pitchFamily="18" charset="0"/>
              </a:rPr>
              <a:t>0</a:t>
            </a:r>
            <a:r>
              <a:rPr lang="en-US" sz="1800" dirty="0" smtClean="0">
                <a:latin typeface="Cambria" panose="02040503050406030204" pitchFamily="18" charset="0"/>
              </a:rPr>
              <a:t>/</a:t>
            </a:r>
            <a:r>
              <a:rPr lang="en-US" sz="1800" b="1" dirty="0" smtClean="0">
                <a:latin typeface="Cambria" panose="02040503050406030204" pitchFamily="18" charset="0"/>
              </a:rPr>
              <a:t>1</a:t>
            </a:r>
            <a:r>
              <a:rPr lang="en-US" sz="1800" dirty="0" smtClean="0">
                <a:latin typeface="Cambria" panose="02040503050406030204" pitchFamily="18" charset="0"/>
              </a:rPr>
              <a:t>  (</a:t>
            </a:r>
            <a:r>
              <a:rPr lang="en-US" sz="1800" i="1" dirty="0" err="1" smtClean="0">
                <a:latin typeface="Cambria" panose="02040503050406030204" pitchFamily="18" charset="0"/>
              </a:rPr>
              <a:t>boolean</a:t>
            </a:r>
            <a:r>
              <a:rPr lang="en-US" sz="1800" i="1" dirty="0" smtClean="0">
                <a:latin typeface="Cambria" panose="02040503050406030204" pitchFamily="18" charset="0"/>
              </a:rPr>
              <a:t> or bit</a:t>
            </a:r>
            <a:r>
              <a:rPr lang="en-US" sz="1800" dirty="0" smtClean="0">
                <a:latin typeface="Cambria" panose="02040503050406030204" pitchFamily="18" charset="0"/>
              </a:rPr>
              <a:t>)</a:t>
            </a:r>
          </a:p>
          <a:p>
            <a:pPr lvl="0"/>
            <a:endParaRPr lang="en-US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  <a:p>
            <a:pPr lvl="0" algn="ctr"/>
            <a:r>
              <a:rPr 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If programs </a:t>
            </a:r>
            <a:r>
              <a:rPr lang="en-US" sz="1800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look different</a:t>
            </a:r>
            <a:r>
              <a:rPr 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they are different – </a:t>
            </a:r>
            <a:r>
              <a:rPr lang="en-US" sz="1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even if they compute the same function!</a:t>
            </a:r>
            <a:endParaRPr lang="en-US" sz="1800" i="1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46" name="Right Arrow 45"/>
          <p:cNvSpPr/>
          <p:nvPr/>
        </p:nvSpPr>
        <p:spPr>
          <a:xfrm rot="20567419">
            <a:off x="4127343" y="3073612"/>
            <a:ext cx="990600" cy="762000"/>
          </a:xfrm>
          <a:prstGeom prst="right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5308478" y="1042416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308478" y="3681680"/>
            <a:ext cx="3542267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5308478" y="2756289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5308478" y="1906076"/>
            <a:ext cx="354226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7772400" y="1559859"/>
            <a:ext cx="1064908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CCFFCC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all  </a:t>
            </a:r>
            <a:r>
              <a:rPr lang="en-US" altLang="en-US" sz="12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int</a:t>
            </a:r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  inputs:</a:t>
            </a:r>
          </a:p>
          <a:p>
            <a:pPr algn="ctr"/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&gt;= 0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943600" y="6096000"/>
            <a:ext cx="28743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dirty="0" smtClean="0">
                <a:latin typeface="Century Schoolbook" panose="02040604050505020304" pitchFamily="18" charset="0"/>
              </a:rPr>
              <a:t>Let's match!</a:t>
            </a:r>
            <a:endParaRPr lang="en-US" dirty="0"/>
          </a:p>
        </p:txBody>
      </p:sp>
      <p:sp>
        <p:nvSpPr>
          <p:cNvPr id="13" name="Text Box 29"/>
          <p:cNvSpPr txBox="1">
            <a:spLocks noChangeArrowheads="1"/>
          </p:cNvSpPr>
          <p:nvPr/>
        </p:nvSpPr>
        <p:spPr bwMode="auto">
          <a:xfrm rot="21419390">
            <a:off x="886164" y="4766067"/>
            <a:ext cx="7274732" cy="1384995"/>
          </a:xfrm>
          <a:prstGeom prst="rect">
            <a:avLst/>
          </a:prstGeom>
          <a:solidFill>
            <a:srgbClr val="008000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... and allow ANY programs at all ~ </a:t>
            </a:r>
            <a:r>
              <a:rPr lang="en-US" altLang="en-US" sz="4200" i="1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even syntax errors</a:t>
            </a:r>
            <a:endParaRPr lang="en-US" altLang="en-US" sz="4200" i="1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2734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26690" y="4800600"/>
            <a:ext cx="4661655" cy="1600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327660" y="5313402"/>
            <a:ext cx="447294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lvl="0"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2. There are three different functions on the left side --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ow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many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different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programs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are in the right side? 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08478" y="1042416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308478" y="3681680"/>
            <a:ext cx="3542267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308478" y="5385816"/>
            <a:ext cx="3542267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308478" y="2756289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308478" y="4519880"/>
            <a:ext cx="3542267" cy="661720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[0,1,2]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308478" y="1906076"/>
            <a:ext cx="354226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743602" y="5985680"/>
            <a:ext cx="3627830" cy="553998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8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/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How – or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why – 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is the set of </a:t>
            </a:r>
            <a:r>
              <a:rPr lang="en-US" altLang="en-US" sz="1500" b="1" i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all functions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larger than the set of </a:t>
            </a:r>
            <a:r>
              <a:rPr lang="en-US" altLang="en-US" sz="15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all programs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? </a:t>
            </a:r>
          </a:p>
        </p:txBody>
      </p:sp>
      <p:sp>
        <p:nvSpPr>
          <p:cNvPr id="53" name="Rectangle 5"/>
          <p:cNvSpPr>
            <a:spLocks noChangeArrowheads="1"/>
          </p:cNvSpPr>
          <p:nvPr/>
        </p:nvSpPr>
        <p:spPr bwMode="auto">
          <a:xfrm>
            <a:off x="327660" y="4939145"/>
            <a:ext cx="447294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1. Match each program with the function it computes.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638800" y="6453910"/>
            <a:ext cx="342900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r"/>
            <a:r>
              <a:rPr lang="en-US" altLang="en-US" sz="1600" dirty="0" smtClean="0">
                <a:latin typeface="Cambria" panose="02040503050406030204" pitchFamily="18" charset="0"/>
                <a:cs typeface="Courier New" panose="02070309020205020404" pitchFamily="49" charset="0"/>
              </a:rPr>
              <a:t>Name(s):  _______________________</a:t>
            </a:r>
            <a:endParaRPr lang="en-US" sz="1600" dirty="0">
              <a:latin typeface="Cambria" panose="02040503050406030204" pitchFamily="18" charset="0"/>
              <a:cs typeface="Courier New" panose="02070309020205020404" pitchFamily="49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772400" y="1559859"/>
            <a:ext cx="1064908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CCFFCC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all  </a:t>
            </a:r>
            <a:r>
              <a:rPr lang="en-US" altLang="en-US" sz="12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int</a:t>
            </a:r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  inputs:</a:t>
            </a:r>
          </a:p>
          <a:p>
            <a:pPr algn="ctr"/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&gt;= 0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16316" y="6385046"/>
            <a:ext cx="8675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 smtClean="0">
                <a:latin typeface="Cambria" panose="02040503050406030204" pitchFamily="18" charset="0"/>
                <a:cs typeface="Courier New" panose="02070309020205020404" pitchFamily="49" charset="0"/>
              </a:rPr>
              <a:t>Quiz!</a:t>
            </a:r>
            <a:endParaRPr lang="en-US" i="1" dirty="0"/>
          </a:p>
        </p:txBody>
      </p:sp>
      <p:sp>
        <p:nvSpPr>
          <p:cNvPr id="33" name="TextBox 32"/>
          <p:cNvSpPr txBox="1"/>
          <p:nvPr/>
        </p:nvSpPr>
        <p:spPr>
          <a:xfrm>
            <a:off x="320040" y="225723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B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20040" y="12192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A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02479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752600" y="240579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20040" y="344891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C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752600" y="3272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</a:t>
            </a:r>
            <a:r>
              <a:rPr lang="en-US" sz="1800" dirty="0" smtClean="0">
                <a:latin typeface="Century Schoolbook" panose="02040604050505020304" pitchFamily="18" charset="0"/>
              </a:rPr>
              <a:t>if x is 0, 1,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752600" y="3653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2" name="Left Brace 41"/>
          <p:cNvSpPr/>
          <p:nvPr/>
        </p:nvSpPr>
        <p:spPr>
          <a:xfrm>
            <a:off x="1533144" y="3268378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Left Brace 42"/>
          <p:cNvSpPr/>
          <p:nvPr/>
        </p:nvSpPr>
        <p:spPr>
          <a:xfrm>
            <a:off x="1505712" y="2084800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6370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26690" y="4800600"/>
            <a:ext cx="4661655" cy="1600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327660" y="5313402"/>
            <a:ext cx="447294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lvl="0"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2. There are three different functions on the left side --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ow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many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different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programs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are in the right side? 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08478" y="1042416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308478" y="3681680"/>
            <a:ext cx="3542267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308478" y="5385816"/>
            <a:ext cx="3542267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308478" y="2756289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308478" y="4519880"/>
            <a:ext cx="3542267" cy="661720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[0,1,2]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308478" y="1906076"/>
            <a:ext cx="354226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743602" y="5985680"/>
            <a:ext cx="3627830" cy="553998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8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/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How – or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why – 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is the set of </a:t>
            </a:r>
            <a:r>
              <a:rPr lang="en-US" altLang="en-US" sz="1500" b="1" i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all functions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larger than the set of </a:t>
            </a:r>
            <a:r>
              <a:rPr lang="en-US" altLang="en-US" sz="15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all programs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? </a:t>
            </a:r>
          </a:p>
        </p:txBody>
      </p:sp>
      <p:sp>
        <p:nvSpPr>
          <p:cNvPr id="53" name="Rectangle 5"/>
          <p:cNvSpPr>
            <a:spLocks noChangeArrowheads="1"/>
          </p:cNvSpPr>
          <p:nvPr/>
        </p:nvSpPr>
        <p:spPr bwMode="auto">
          <a:xfrm>
            <a:off x="327660" y="4939145"/>
            <a:ext cx="447294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1. Match each program with the function it computes.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638800" y="6453910"/>
            <a:ext cx="342900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r"/>
            <a:r>
              <a:rPr lang="en-US" altLang="en-US" sz="1600" dirty="0" smtClean="0">
                <a:latin typeface="Cambria" panose="02040503050406030204" pitchFamily="18" charset="0"/>
                <a:cs typeface="Courier New" panose="02070309020205020404" pitchFamily="49" charset="0"/>
              </a:rPr>
              <a:t>Name(s):  _______________________</a:t>
            </a:r>
            <a:endParaRPr lang="en-US" sz="1600" dirty="0">
              <a:latin typeface="Cambria" panose="02040503050406030204" pitchFamily="18" charset="0"/>
              <a:cs typeface="Courier New" panose="02070309020205020404" pitchFamily="49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772400" y="1559859"/>
            <a:ext cx="1064908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CCFFCC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all  </a:t>
            </a:r>
            <a:r>
              <a:rPr lang="en-US" altLang="en-US" sz="12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int</a:t>
            </a:r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  inputs:</a:t>
            </a:r>
          </a:p>
          <a:p>
            <a:pPr algn="ctr"/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&gt;= 0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16316" y="6385046"/>
            <a:ext cx="8675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 smtClean="0">
                <a:latin typeface="Cambria" panose="02040503050406030204" pitchFamily="18" charset="0"/>
                <a:cs typeface="Courier New" panose="02070309020205020404" pitchFamily="49" charset="0"/>
              </a:rPr>
              <a:t>Quiz!</a:t>
            </a:r>
            <a:endParaRPr lang="en-US" i="1" dirty="0"/>
          </a:p>
        </p:txBody>
      </p:sp>
      <p:sp>
        <p:nvSpPr>
          <p:cNvPr id="33" name="TextBox 32"/>
          <p:cNvSpPr txBox="1"/>
          <p:nvPr/>
        </p:nvSpPr>
        <p:spPr>
          <a:xfrm>
            <a:off x="320040" y="225723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B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20040" y="12192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A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02479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752600" y="240579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20040" y="344891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C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752600" y="3272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</a:t>
            </a:r>
            <a:r>
              <a:rPr lang="en-US" sz="1800" dirty="0" smtClean="0">
                <a:latin typeface="Century Schoolbook" panose="02040604050505020304" pitchFamily="18" charset="0"/>
              </a:rPr>
              <a:t>if x is 0, 1,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752600" y="3653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2" name="Left Brace 41"/>
          <p:cNvSpPr/>
          <p:nvPr/>
        </p:nvSpPr>
        <p:spPr>
          <a:xfrm>
            <a:off x="1533144" y="3268378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Left Brace 42"/>
          <p:cNvSpPr/>
          <p:nvPr/>
        </p:nvSpPr>
        <p:spPr>
          <a:xfrm>
            <a:off x="1505712" y="2084800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 Box 29"/>
          <p:cNvSpPr txBox="1">
            <a:spLocks noChangeArrowheads="1"/>
          </p:cNvSpPr>
          <p:nvPr/>
        </p:nvSpPr>
        <p:spPr bwMode="auto">
          <a:xfrm rot="20960205">
            <a:off x="514747" y="1556092"/>
            <a:ext cx="7942613" cy="3785652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0" dirty="0" smtClean="0">
                <a:latin typeface="Berlin Sans FB" panose="020E0602020502020306" pitchFamily="34" charset="0"/>
              </a:rPr>
              <a:t>Pass those to the East...</a:t>
            </a:r>
            <a:endParaRPr lang="en-US" altLang="en-US" sz="12000" dirty="0"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1770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26690" y="4800600"/>
            <a:ext cx="4661655" cy="1600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327660" y="5313402"/>
            <a:ext cx="447294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lvl="0"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2. There are three different functions on the left side --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ow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many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different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programs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are in the right side? 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08478" y="1042416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308478" y="3681680"/>
            <a:ext cx="3542267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308478" y="5385816"/>
            <a:ext cx="3542267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308478" y="2756289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308478" y="4519880"/>
            <a:ext cx="3542267" cy="661720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[0,1,2]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308478" y="1906076"/>
            <a:ext cx="354226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743602" y="5985680"/>
            <a:ext cx="3627830" cy="553998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8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/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How – or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why – 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is the set of </a:t>
            </a:r>
            <a:r>
              <a:rPr lang="en-US" altLang="en-US" sz="1500" b="1" i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all functions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larger than the set of </a:t>
            </a:r>
            <a:r>
              <a:rPr lang="en-US" altLang="en-US" sz="15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all programs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? </a:t>
            </a:r>
          </a:p>
        </p:txBody>
      </p:sp>
      <p:sp>
        <p:nvSpPr>
          <p:cNvPr id="53" name="Rectangle 5"/>
          <p:cNvSpPr>
            <a:spLocks noChangeArrowheads="1"/>
          </p:cNvSpPr>
          <p:nvPr/>
        </p:nvSpPr>
        <p:spPr bwMode="auto">
          <a:xfrm>
            <a:off x="327660" y="4939145"/>
            <a:ext cx="447294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1. Match each program with the function it computes.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638800" y="6453910"/>
            <a:ext cx="342900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r"/>
            <a:r>
              <a:rPr lang="en-US" altLang="en-US" sz="1600" dirty="0" smtClean="0">
                <a:latin typeface="Cambria" panose="02040503050406030204" pitchFamily="18" charset="0"/>
                <a:cs typeface="Courier New" panose="02070309020205020404" pitchFamily="49" charset="0"/>
              </a:rPr>
              <a:t>Name(s):  _______________________</a:t>
            </a:r>
            <a:endParaRPr lang="en-US" sz="1600" dirty="0">
              <a:latin typeface="Cambria" panose="02040503050406030204" pitchFamily="18" charset="0"/>
              <a:cs typeface="Courier New" panose="02070309020205020404" pitchFamily="49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772400" y="1559859"/>
            <a:ext cx="1064908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CCFFCC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all  </a:t>
            </a:r>
            <a:r>
              <a:rPr lang="en-US" altLang="en-US" sz="12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int</a:t>
            </a:r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  inputs:</a:t>
            </a:r>
          </a:p>
          <a:p>
            <a:pPr algn="ctr"/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&gt;= 0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16316" y="6385046"/>
            <a:ext cx="8675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 smtClean="0">
                <a:latin typeface="Cambria" panose="02040503050406030204" pitchFamily="18" charset="0"/>
                <a:cs typeface="Courier New" panose="02070309020205020404" pitchFamily="49" charset="0"/>
              </a:rPr>
              <a:t>Quiz!</a:t>
            </a:r>
            <a:endParaRPr lang="en-US" i="1" dirty="0"/>
          </a:p>
        </p:txBody>
      </p:sp>
      <p:sp>
        <p:nvSpPr>
          <p:cNvPr id="33" name="TextBox 32"/>
          <p:cNvSpPr txBox="1"/>
          <p:nvPr/>
        </p:nvSpPr>
        <p:spPr>
          <a:xfrm>
            <a:off x="320040" y="225723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B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20040" y="12192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A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02479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752600" y="240579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20040" y="344891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C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752600" y="3272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</a:t>
            </a:r>
            <a:r>
              <a:rPr lang="en-US" sz="1800" dirty="0" smtClean="0">
                <a:latin typeface="Century Schoolbook" panose="02040604050505020304" pitchFamily="18" charset="0"/>
              </a:rPr>
              <a:t>if x is 0, 1,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752600" y="3653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2" name="Left Brace 41"/>
          <p:cNvSpPr/>
          <p:nvPr/>
        </p:nvSpPr>
        <p:spPr>
          <a:xfrm>
            <a:off x="1533144" y="3268378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Left Brace 42"/>
          <p:cNvSpPr/>
          <p:nvPr/>
        </p:nvSpPr>
        <p:spPr>
          <a:xfrm>
            <a:off x="1505712" y="2084800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 Box 29"/>
          <p:cNvSpPr txBox="1">
            <a:spLocks noChangeArrowheads="1"/>
          </p:cNvSpPr>
          <p:nvPr/>
        </p:nvSpPr>
        <p:spPr bwMode="auto">
          <a:xfrm rot="20960205">
            <a:off x="761953" y="3091512"/>
            <a:ext cx="3136900" cy="2032000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>
                <a:latin typeface="Berlin Sans FB" panose="020E0602020502020306" pitchFamily="34" charset="0"/>
              </a:rPr>
              <a:t>There are </a:t>
            </a:r>
            <a:r>
              <a:rPr lang="en-US" altLang="en-US" sz="4200" u="sng" dirty="0" smtClean="0">
                <a:latin typeface="Berlin Sans FB" panose="020E0602020502020306" pitchFamily="34" charset="0"/>
              </a:rPr>
              <a:t>many</a:t>
            </a:r>
            <a:r>
              <a:rPr lang="en-US" altLang="en-US" sz="4200" dirty="0" smtClean="0">
                <a:latin typeface="Berlin Sans FB" panose="020E0602020502020306" pitchFamily="34" charset="0"/>
              </a:rPr>
              <a:t> more </a:t>
            </a:r>
            <a:r>
              <a:rPr lang="en-US" altLang="en-US" sz="4200" dirty="0">
                <a:latin typeface="Berlin Sans FB" panose="020E0602020502020306" pitchFamily="34" charset="0"/>
              </a:rPr>
              <a:t>of these …</a:t>
            </a:r>
          </a:p>
        </p:txBody>
      </p:sp>
      <p:sp>
        <p:nvSpPr>
          <p:cNvPr id="46" name="Text Box 30"/>
          <p:cNvSpPr txBox="1">
            <a:spLocks noChangeArrowheads="1"/>
          </p:cNvSpPr>
          <p:nvPr/>
        </p:nvSpPr>
        <p:spPr bwMode="auto">
          <a:xfrm rot="21054712">
            <a:off x="5644451" y="3080407"/>
            <a:ext cx="2565400" cy="1514261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 dirty="0">
                <a:latin typeface="Berlin Sans FB" panose="020E0602020502020306" pitchFamily="34" charset="0"/>
              </a:rPr>
              <a:t>than these!</a:t>
            </a:r>
          </a:p>
        </p:txBody>
      </p:sp>
      <p:sp>
        <p:nvSpPr>
          <p:cNvPr id="47" name="Text Box 32"/>
          <p:cNvSpPr txBox="1">
            <a:spLocks noChangeArrowheads="1"/>
          </p:cNvSpPr>
          <p:nvPr/>
        </p:nvSpPr>
        <p:spPr bwMode="auto">
          <a:xfrm rot="21054712">
            <a:off x="5927883" y="4523476"/>
            <a:ext cx="1695450" cy="366712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Berlin Sans FB" panose="020E0602020502020306" pitchFamily="34" charset="0"/>
              </a:rPr>
              <a:t>p</a:t>
            </a:r>
            <a:r>
              <a:rPr lang="en-US" altLang="en-US" sz="1800" dirty="0" smtClean="0">
                <a:latin typeface="Berlin Sans FB" panose="020E0602020502020306" pitchFamily="34" charset="0"/>
              </a:rPr>
              <a:t>rograms</a:t>
            </a:r>
            <a:endParaRPr lang="en-US" altLang="en-US" dirty="0">
              <a:latin typeface="Berlin Sans FB" panose="020E0602020502020306" pitchFamily="34" charset="0"/>
            </a:endParaRPr>
          </a:p>
        </p:txBody>
      </p:sp>
      <p:sp>
        <p:nvSpPr>
          <p:cNvPr id="50" name="Text Box 20"/>
          <p:cNvSpPr txBox="1">
            <a:spLocks noChangeArrowheads="1"/>
          </p:cNvSpPr>
          <p:nvPr/>
        </p:nvSpPr>
        <p:spPr bwMode="auto">
          <a:xfrm rot="20960205">
            <a:off x="1197224" y="5006982"/>
            <a:ext cx="2743199" cy="369332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 smtClean="0">
                <a:latin typeface="Berlin Sans FB" panose="020E0602020502020306" pitchFamily="34" charset="0"/>
              </a:rPr>
              <a:t>mathematical functions</a:t>
            </a:r>
            <a:endParaRPr lang="en-US" altLang="en-US" dirty="0"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5572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Text Box 5"/>
          <p:cNvSpPr txBox="1">
            <a:spLocks noChangeArrowheads="1"/>
          </p:cNvSpPr>
          <p:nvPr/>
        </p:nvSpPr>
        <p:spPr bwMode="auto">
          <a:xfrm>
            <a:off x="990600" y="136525"/>
            <a:ext cx="723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 err="1">
                <a:latin typeface="Cambria" panose="02040503050406030204" pitchFamily="18" charset="0"/>
              </a:rPr>
              <a:t>Uncomputable</a:t>
            </a:r>
            <a:r>
              <a:rPr lang="en-US" altLang="en-US" sz="4200" dirty="0">
                <a:latin typeface="Cambria" panose="02040503050406030204" pitchFamily="18" charset="0"/>
              </a:rPr>
              <a:t> </a:t>
            </a:r>
            <a:r>
              <a:rPr lang="en-US" altLang="en-US" sz="4200" i="1" dirty="0">
                <a:latin typeface="Cambria" panose="02040503050406030204" pitchFamily="18" charset="0"/>
              </a:rPr>
              <a:t>functions?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3919714" y="2577578"/>
            <a:ext cx="180198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Why?</a:t>
            </a:r>
            <a:endParaRPr lang="en-US" altLang="en-US" sz="4200" b="1" i="1" dirty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  <p:sp>
        <p:nvSpPr>
          <p:cNvPr id="14" name="Text Box 29"/>
          <p:cNvSpPr txBox="1">
            <a:spLocks noChangeArrowheads="1"/>
          </p:cNvSpPr>
          <p:nvPr/>
        </p:nvSpPr>
        <p:spPr bwMode="auto">
          <a:xfrm rot="20960205">
            <a:off x="761953" y="3091512"/>
            <a:ext cx="3136900" cy="2032000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>
                <a:latin typeface="Berlin Sans FB" panose="020E0602020502020306" pitchFamily="34" charset="0"/>
              </a:rPr>
              <a:t>There are </a:t>
            </a:r>
            <a:r>
              <a:rPr lang="en-US" altLang="en-US" sz="4200" u="sng" dirty="0" smtClean="0">
                <a:latin typeface="Berlin Sans FB" panose="020E0602020502020306" pitchFamily="34" charset="0"/>
              </a:rPr>
              <a:t>many</a:t>
            </a:r>
            <a:r>
              <a:rPr lang="en-US" altLang="en-US" sz="4200" dirty="0" smtClean="0">
                <a:latin typeface="Berlin Sans FB" panose="020E0602020502020306" pitchFamily="34" charset="0"/>
              </a:rPr>
              <a:t> more </a:t>
            </a:r>
            <a:r>
              <a:rPr lang="en-US" altLang="en-US" sz="4200" dirty="0">
                <a:latin typeface="Berlin Sans FB" panose="020E0602020502020306" pitchFamily="34" charset="0"/>
              </a:rPr>
              <a:t>of these …</a:t>
            </a:r>
          </a:p>
        </p:txBody>
      </p:sp>
      <p:sp>
        <p:nvSpPr>
          <p:cNvPr id="15" name="Text Box 30"/>
          <p:cNvSpPr txBox="1">
            <a:spLocks noChangeArrowheads="1"/>
          </p:cNvSpPr>
          <p:nvPr/>
        </p:nvSpPr>
        <p:spPr bwMode="auto">
          <a:xfrm rot="21054712">
            <a:off x="5644451" y="3080407"/>
            <a:ext cx="2565400" cy="1514261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 dirty="0">
                <a:latin typeface="Berlin Sans FB" panose="020E0602020502020306" pitchFamily="34" charset="0"/>
              </a:rPr>
              <a:t>than these!</a:t>
            </a:r>
          </a:p>
        </p:txBody>
      </p:sp>
      <p:sp>
        <p:nvSpPr>
          <p:cNvPr id="16" name="Text Box 32"/>
          <p:cNvSpPr txBox="1">
            <a:spLocks noChangeArrowheads="1"/>
          </p:cNvSpPr>
          <p:nvPr/>
        </p:nvSpPr>
        <p:spPr bwMode="auto">
          <a:xfrm rot="21054712">
            <a:off x="5927883" y="4523476"/>
            <a:ext cx="1695450" cy="366712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Berlin Sans FB" panose="020E0602020502020306" pitchFamily="34" charset="0"/>
              </a:rPr>
              <a:t>p</a:t>
            </a:r>
            <a:r>
              <a:rPr lang="en-US" altLang="en-US" sz="1800" dirty="0" smtClean="0">
                <a:latin typeface="Berlin Sans FB" panose="020E0602020502020306" pitchFamily="34" charset="0"/>
              </a:rPr>
              <a:t>rograms</a:t>
            </a:r>
            <a:endParaRPr lang="en-US" altLang="en-US" dirty="0">
              <a:latin typeface="Berlin Sans FB" panose="020E0602020502020306" pitchFamily="34" charset="0"/>
            </a:endParaRPr>
          </a:p>
        </p:txBody>
      </p:sp>
      <p:sp>
        <p:nvSpPr>
          <p:cNvPr id="17" name="Text Box 20"/>
          <p:cNvSpPr txBox="1">
            <a:spLocks noChangeArrowheads="1"/>
          </p:cNvSpPr>
          <p:nvPr/>
        </p:nvSpPr>
        <p:spPr bwMode="auto">
          <a:xfrm rot="20960205">
            <a:off x="1197224" y="5006982"/>
            <a:ext cx="2743199" cy="369332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 smtClean="0">
                <a:latin typeface="Berlin Sans FB" panose="020E0602020502020306" pitchFamily="34" charset="0"/>
              </a:rPr>
              <a:t>mathematical functions</a:t>
            </a:r>
            <a:endParaRPr lang="en-US" altLang="en-US" dirty="0">
              <a:latin typeface="Berlin Sans FB" panose="020E0602020502020306" pitchFamily="34" charset="0"/>
            </a:endParaRPr>
          </a:p>
        </p:txBody>
      </p:sp>
      <p:sp>
        <p:nvSpPr>
          <p:cNvPr id="18" name="Text Box 7"/>
          <p:cNvSpPr txBox="1">
            <a:spLocks noChangeArrowheads="1"/>
          </p:cNvSpPr>
          <p:nvPr/>
        </p:nvSpPr>
        <p:spPr bwMode="auto">
          <a:xfrm>
            <a:off x="4176888" y="1689100"/>
            <a:ext cx="127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that no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9" name="Rectangle 12"/>
          <p:cNvSpPr>
            <a:spLocks noChangeArrowheads="1"/>
          </p:cNvSpPr>
          <p:nvPr/>
        </p:nvSpPr>
        <p:spPr bwMode="auto">
          <a:xfrm>
            <a:off x="150988" y="1689100"/>
            <a:ext cx="1451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mbria" panose="02040503050406030204" pitchFamily="18" charset="0"/>
              </a:rPr>
              <a:t>There are</a:t>
            </a:r>
          </a:p>
        </p:txBody>
      </p:sp>
      <p:sp>
        <p:nvSpPr>
          <p:cNvPr id="20" name="Rectangle 33"/>
          <p:cNvSpPr>
            <a:spLocks noChangeArrowheads="1"/>
          </p:cNvSpPr>
          <p:nvPr/>
        </p:nvSpPr>
        <p:spPr bwMode="auto">
          <a:xfrm>
            <a:off x="1689276" y="1295400"/>
            <a:ext cx="2411412" cy="1246188"/>
          </a:xfrm>
          <a:prstGeom prst="rect">
            <a:avLst/>
          </a:prstGeom>
          <a:solidFill>
            <a:srgbClr val="CCECFF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1" name="Group 35"/>
          <p:cNvGrpSpPr>
            <a:grpSpLocks/>
          </p:cNvGrpSpPr>
          <p:nvPr/>
        </p:nvGrpSpPr>
        <p:grpSpPr bwMode="auto">
          <a:xfrm>
            <a:off x="7402687" y="1697036"/>
            <a:ext cx="1476375" cy="817561"/>
            <a:chOff x="4672" y="1094"/>
            <a:chExt cx="930" cy="515"/>
          </a:xfrm>
        </p:grpSpPr>
        <p:sp>
          <p:nvSpPr>
            <p:cNvPr id="22" name="Text Box 6"/>
            <p:cNvSpPr txBox="1">
              <a:spLocks noChangeArrowheads="1"/>
            </p:cNvSpPr>
            <p:nvPr/>
          </p:nvSpPr>
          <p:spPr bwMode="auto">
            <a:xfrm>
              <a:off x="4672" y="1318"/>
              <a:ext cx="921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200" i="1" dirty="0">
                  <a:solidFill>
                    <a:srgbClr val="008000"/>
                  </a:solidFill>
                  <a:latin typeface="Cambria" panose="02040503050406030204" pitchFamily="18" charset="0"/>
                </a:rPr>
                <a:t> even with </a:t>
              </a:r>
              <a:r>
                <a:rPr lang="en-US" altLang="en-US" sz="1200" b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any</a:t>
              </a:r>
              <a:r>
                <a:rPr lang="en-US" altLang="en-US" sz="1200" i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 amount of memory!</a:t>
              </a:r>
              <a:endParaRPr lang="en-US" altLang="en-US" sz="1200" i="1" dirty="0">
                <a:solidFill>
                  <a:srgbClr val="008000"/>
                </a:solidFill>
                <a:latin typeface="Cambria" panose="02040503050406030204" pitchFamily="18" charset="0"/>
              </a:endParaRPr>
            </a:p>
          </p:txBody>
        </p:sp>
        <p:sp>
          <p:nvSpPr>
            <p:cNvPr id="23" name="Text Box 16"/>
            <p:cNvSpPr txBox="1">
              <a:spLocks noChangeArrowheads="1"/>
            </p:cNvSpPr>
            <p:nvPr/>
          </p:nvSpPr>
          <p:spPr bwMode="auto">
            <a:xfrm>
              <a:off x="4672" y="1094"/>
              <a:ext cx="93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800" dirty="0">
                  <a:latin typeface="Cambria" panose="02040503050406030204" pitchFamily="18" charset="0"/>
                </a:rPr>
                <a:t>can </a:t>
              </a:r>
              <a:r>
                <a:rPr lang="en-US" altLang="en-US" sz="1800" dirty="0" smtClean="0">
                  <a:latin typeface="Cambria" panose="02040503050406030204" pitchFamily="18" charset="0"/>
                </a:rPr>
                <a:t>compute</a:t>
              </a:r>
              <a:endParaRPr lang="en-US" altLang="en-US" sz="1800" dirty="0">
                <a:latin typeface="Cambria" panose="02040503050406030204" pitchFamily="18" charset="0"/>
              </a:endParaRPr>
            </a:p>
          </p:txBody>
        </p:sp>
      </p:grpSp>
      <p:sp>
        <p:nvSpPr>
          <p:cNvPr id="24" name="Text Box 7"/>
          <p:cNvSpPr txBox="1">
            <a:spLocks noChangeArrowheads="1"/>
          </p:cNvSpPr>
          <p:nvPr/>
        </p:nvSpPr>
        <p:spPr bwMode="auto">
          <a:xfrm>
            <a:off x="1722966" y="1317535"/>
            <a:ext cx="2336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well-defined mathematical functions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25" name="Rectangle 33"/>
          <p:cNvSpPr>
            <a:spLocks noChangeArrowheads="1"/>
          </p:cNvSpPr>
          <p:nvPr/>
        </p:nvSpPr>
        <p:spPr bwMode="auto">
          <a:xfrm>
            <a:off x="5480049" y="1371600"/>
            <a:ext cx="1828800" cy="1086584"/>
          </a:xfrm>
          <a:prstGeom prst="rect">
            <a:avLst/>
          </a:prstGeom>
          <a:solidFill>
            <a:srgbClr val="CCFFCC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" name="Text Box 7"/>
          <p:cNvSpPr txBox="1">
            <a:spLocks noChangeArrowheads="1"/>
          </p:cNvSpPr>
          <p:nvPr/>
        </p:nvSpPr>
        <p:spPr bwMode="auto">
          <a:xfrm>
            <a:off x="5510388" y="1499394"/>
            <a:ext cx="176812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computer program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pic>
        <p:nvPicPr>
          <p:cNvPr id="2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9014" y="5637446"/>
            <a:ext cx="1085488" cy="108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418" y="5608152"/>
            <a:ext cx="992092" cy="102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 Box 5"/>
          <p:cNvSpPr txBox="1">
            <a:spLocks noChangeArrowheads="1"/>
          </p:cNvSpPr>
          <p:nvPr/>
        </p:nvSpPr>
        <p:spPr bwMode="auto">
          <a:xfrm>
            <a:off x="3884466" y="5751577"/>
            <a:ext cx="180198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b="1" i="1" dirty="0" smtClean="0">
                <a:latin typeface="Cambria" panose="02040503050406030204" pitchFamily="18" charset="0"/>
              </a:rPr>
              <a:t>vs.</a:t>
            </a:r>
            <a:endParaRPr lang="en-US" altLang="en-US" sz="4200" b="1" i="1" dirty="0">
              <a:latin typeface="Cambria" panose="02040503050406030204" pitchFamily="18" charset="0"/>
            </a:endParaRPr>
          </a:p>
        </p:txBody>
      </p:sp>
      <p:sp>
        <p:nvSpPr>
          <p:cNvPr id="31" name="Text Box 7"/>
          <p:cNvSpPr txBox="1">
            <a:spLocks noChangeArrowheads="1"/>
          </p:cNvSpPr>
          <p:nvPr/>
        </p:nvSpPr>
        <p:spPr bwMode="auto">
          <a:xfrm>
            <a:off x="6483352" y="2452255"/>
            <a:ext cx="984248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200" dirty="0" smtClean="0">
                <a:latin typeface="Cambria" panose="02040503050406030204" pitchFamily="18" charset="0"/>
              </a:rPr>
              <a:t>or TM</a:t>
            </a:r>
            <a:r>
              <a:rPr lang="en-US" altLang="en-US" sz="1200" baseline="30000" dirty="0" smtClean="0">
                <a:latin typeface="Cambria" panose="02040503050406030204" pitchFamily="18" charset="0"/>
              </a:rPr>
              <a:t>TM</a:t>
            </a:r>
            <a:endParaRPr lang="en-US" altLang="en-US" sz="1200" baseline="30000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3021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4"/>
          <p:cNvSpPr txBox="1">
            <a:spLocks noChangeArrowheads="1"/>
          </p:cNvSpPr>
          <p:nvPr/>
        </p:nvSpPr>
        <p:spPr bwMode="auto">
          <a:xfrm>
            <a:off x="228600" y="1524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dirty="0" smtClean="0">
                <a:latin typeface="Cambria" panose="02040503050406030204" pitchFamily="18" charset="0"/>
              </a:rPr>
              <a:t>Final project help…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90600" y="1143000"/>
            <a:ext cx="701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mbria" panose="02040503050406030204" pitchFamily="18" charset="0"/>
              </a:rPr>
              <a:t>tutoring hours  ~  guidance  vs.  problem-solving</a:t>
            </a:r>
            <a:endParaRPr lang="en-US" dirty="0">
              <a:latin typeface="Cambria" panose="020405030504060302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1912065"/>
            <a:ext cx="6164797" cy="372342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6537253" y="4786668"/>
            <a:ext cx="1977117" cy="106182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100" dirty="0" smtClean="0">
                <a:solidFill>
                  <a:srgbClr val="000AF9"/>
                </a:solidFill>
                <a:latin typeface="Calibri" panose="020F0502020204030204" pitchFamily="34" charset="0"/>
              </a:rPr>
              <a:t>be sure to read over your project's  page!</a:t>
            </a:r>
            <a:endParaRPr lang="en-US" sz="2100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1" name="Down Arrow 10"/>
          <p:cNvSpPr/>
          <p:nvPr/>
        </p:nvSpPr>
        <p:spPr>
          <a:xfrm>
            <a:off x="1478336" y="5257800"/>
            <a:ext cx="685800" cy="871818"/>
          </a:xfrm>
          <a:prstGeom prst="downArrow">
            <a:avLst/>
          </a:prstGeom>
          <a:solidFill>
            <a:srgbClr val="FFCC99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524000" y="6061502"/>
            <a:ext cx="555200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key piece of hw12-themed final project advice... !</a:t>
            </a:r>
            <a:endParaRPr lang="en-US" sz="2100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5" name="Down Arrow 4"/>
          <p:cNvSpPr/>
          <p:nvPr/>
        </p:nvSpPr>
        <p:spPr>
          <a:xfrm rot="5400000">
            <a:off x="6649511" y="3998698"/>
            <a:ext cx="685800" cy="1066800"/>
          </a:xfrm>
          <a:prstGeom prst="downArrow">
            <a:avLst/>
          </a:prstGeom>
          <a:solidFill>
            <a:schemeClr val="bg1"/>
          </a:solidFill>
          <a:ln w="3175">
            <a:solidFill>
              <a:srgbClr val="000AF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6129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5"/>
          <p:cNvSpPr>
            <a:spLocks noChangeArrowheads="1"/>
          </p:cNvSpPr>
          <p:nvPr/>
        </p:nvSpPr>
        <p:spPr bwMode="auto">
          <a:xfrm>
            <a:off x="609600" y="152400"/>
            <a:ext cx="7924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anose="02040503050406030204" pitchFamily="18" charset="0"/>
              </a:rPr>
              <a:t>Programs </a:t>
            </a:r>
            <a:r>
              <a:rPr lang="en-US" altLang="en-US" sz="4200" dirty="0" smtClean="0">
                <a:latin typeface="Cambria" panose="02040503050406030204" pitchFamily="18" charset="0"/>
              </a:rPr>
              <a:t>are</a:t>
            </a:r>
            <a:r>
              <a:rPr lang="en-US" altLang="en-US" sz="42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,</a:t>
            </a:r>
            <a:r>
              <a:rPr lang="en-US" altLang="en-US" sz="4200" dirty="0" smtClean="0">
                <a:latin typeface="Cambria" panose="02040503050406030204" pitchFamily="18" charset="0"/>
              </a:rPr>
              <a:t> like</a:t>
            </a:r>
            <a:r>
              <a:rPr lang="en-US" altLang="en-US" sz="42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,</a:t>
            </a:r>
            <a:r>
              <a:rPr lang="en-US" altLang="en-US" sz="4200" dirty="0" smtClean="0">
                <a:latin typeface="Cambria" panose="02040503050406030204" pitchFamily="18" charset="0"/>
              </a:rPr>
              <a:t> integers…</a:t>
            </a:r>
            <a:endParaRPr lang="en-US" altLang="en-US" sz="4200" b="1" i="1" dirty="0">
              <a:latin typeface="Cambria" pitchFamily="18" charset="0"/>
            </a:endParaRPr>
          </a:p>
        </p:txBody>
      </p:sp>
      <p:sp>
        <p:nvSpPr>
          <p:cNvPr id="3" name="Flowchart: Multidocument 2"/>
          <p:cNvSpPr/>
          <p:nvPr/>
        </p:nvSpPr>
        <p:spPr>
          <a:xfrm>
            <a:off x="304800" y="1198563"/>
            <a:ext cx="2971800" cy="2662237"/>
          </a:xfrm>
          <a:prstGeom prst="flowChartMultidocument">
            <a:avLst/>
          </a:prstGeom>
          <a:solidFill>
            <a:srgbClr val="CCFF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6809" name="Text Box 6"/>
          <p:cNvSpPr txBox="1">
            <a:spLocks noChangeArrowheads="1"/>
          </p:cNvSpPr>
          <p:nvPr/>
        </p:nvSpPr>
        <p:spPr bwMode="auto">
          <a:xfrm>
            <a:off x="403225" y="1752600"/>
            <a:ext cx="2362200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500" b="1" dirty="0" err="1"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alien( </a:t>
            </a:r>
            <a:r>
              <a:rPr lang="en-US" altLang="en-US" sz="1500" b="1" dirty="0" smtClean="0">
                <a:latin typeface="Courier New" pitchFamily="49" charset="0"/>
                <a:cs typeface="Courier New" pitchFamily="49" charset="0"/>
              </a:rPr>
              <a:t>x </a:t>
            </a:r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):</a:t>
            </a:r>
          </a:p>
          <a:p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 if </a:t>
            </a:r>
            <a:r>
              <a:rPr lang="en-US" altLang="en-US" sz="1500" b="1" dirty="0" smtClean="0">
                <a:latin typeface="Courier New" pitchFamily="49" charset="0"/>
                <a:cs typeface="Courier New" pitchFamily="49" charset="0"/>
              </a:rPr>
              <a:t>x </a:t>
            </a:r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== 42:</a:t>
            </a:r>
          </a:p>
          <a:p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   return True</a:t>
            </a:r>
          </a:p>
          <a:p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 else:</a:t>
            </a:r>
          </a:p>
          <a:p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   return not \	</a:t>
            </a:r>
            <a:r>
              <a:rPr lang="en-US" altLang="en-US" sz="1500" b="1" dirty="0" smtClean="0">
                <a:latin typeface="Courier New" pitchFamily="49" charset="0"/>
                <a:cs typeface="Courier New" pitchFamily="49" charset="0"/>
              </a:rPr>
              <a:t> alien(x+1</a:t>
            </a:r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" name="Rectangle 9"/>
          <p:cNvSpPr/>
          <p:nvPr/>
        </p:nvSpPr>
        <p:spPr>
          <a:xfrm>
            <a:off x="3376556" y="1848791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12" name="Rectangle 5"/>
          <p:cNvSpPr>
            <a:spLocks noChangeArrowheads="1"/>
          </p:cNvSpPr>
          <p:nvPr/>
        </p:nvSpPr>
        <p:spPr bwMode="auto">
          <a:xfrm>
            <a:off x="297873" y="5249733"/>
            <a:ext cx="609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latin typeface="Cambria" panose="02040503050406030204" pitchFamily="18" charset="0"/>
              </a:rPr>
              <a:t>For each integer</a:t>
            </a:r>
            <a:r>
              <a:rPr lang="en-US" altLang="en-US" sz="2800" dirty="0" smtClean="0">
                <a:latin typeface="Cambria" panose="02040503050406030204" pitchFamily="18" charset="0"/>
              </a:rPr>
              <a:t>,   there is a "program."</a:t>
            </a:r>
            <a:endParaRPr lang="en-US" altLang="en-US" sz="2800" b="1" i="1" dirty="0">
              <a:latin typeface="Cambria" pitchFamily="18" charset="0"/>
            </a:endParaRPr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304800" y="4498370"/>
            <a:ext cx="6400800" cy="52322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latin typeface="Cambria" panose="02040503050406030204" pitchFamily="18" charset="0"/>
              </a:rPr>
              <a:t>For each program</a:t>
            </a:r>
            <a:r>
              <a:rPr lang="en-US" altLang="en-US" sz="2800" dirty="0" smtClean="0">
                <a:latin typeface="Cambria" panose="02040503050406030204" pitchFamily="18" charset="0"/>
              </a:rPr>
              <a:t>,   there is an integer.</a:t>
            </a:r>
            <a:endParaRPr lang="en-US" altLang="en-US" sz="2800" b="1" i="1" dirty="0">
              <a:latin typeface="Cambria" pitchFamily="18" charset="0"/>
            </a:endParaRPr>
          </a:p>
        </p:txBody>
      </p:sp>
      <p:sp>
        <p:nvSpPr>
          <p:cNvPr id="4" name="Right Brace 3"/>
          <p:cNvSpPr/>
          <p:nvPr/>
        </p:nvSpPr>
        <p:spPr>
          <a:xfrm>
            <a:off x="6400800" y="4529667"/>
            <a:ext cx="372533" cy="1323622"/>
          </a:xfrm>
          <a:prstGeom prst="rightBrace">
            <a:avLst>
              <a:gd name="adj1" fmla="val 47222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>
            <a:off x="6818489" y="4691846"/>
            <a:ext cx="261202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latin typeface="Cambria" panose="02040503050406030204" pitchFamily="18" charset="0"/>
              </a:rPr>
              <a:t>This is true:      </a:t>
            </a:r>
            <a:r>
              <a:rPr lang="en-US" altLang="en-US" sz="28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but how</a:t>
            </a:r>
            <a:r>
              <a:rPr lang="en-US" altLang="en-US" sz="2800" b="1" i="1" dirty="0">
                <a:solidFill>
                  <a:srgbClr val="000AF9"/>
                </a:solidFill>
                <a:latin typeface="Cambria" panose="02040503050406030204" pitchFamily="18" charset="0"/>
              </a:rPr>
              <a:t>?</a:t>
            </a:r>
            <a:endParaRPr lang="en-US" altLang="en-US" sz="2800" b="1" i="1" dirty="0">
              <a:solidFill>
                <a:srgbClr val="CC3300"/>
              </a:solidFill>
              <a:latin typeface="Cambria" pitchFamily="18" charset="0"/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flipH="1" flipV="1">
            <a:off x="5578198" y="5794657"/>
            <a:ext cx="485879" cy="40565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5500807" y="6241246"/>
            <a:ext cx="157767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dirty="0" smtClean="0">
                <a:latin typeface="Cambria" panose="02040503050406030204" pitchFamily="18" charset="0"/>
              </a:rPr>
              <a:t>at least a string!</a:t>
            </a:r>
            <a:endParaRPr lang="en-US" sz="1600" dirty="0"/>
          </a:p>
        </p:txBody>
      </p:sp>
      <p:sp>
        <p:nvSpPr>
          <p:cNvPr id="17" name="Rectangle 16"/>
          <p:cNvSpPr/>
          <p:nvPr/>
        </p:nvSpPr>
        <p:spPr>
          <a:xfrm>
            <a:off x="5401933" y="6519244"/>
            <a:ext cx="176086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dirty="0" smtClean="0">
                <a:latin typeface="Cambria" panose="02040503050406030204" pitchFamily="18" charset="0"/>
              </a:rPr>
              <a:t>ok to have syntax errors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4250612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lowchart: Multidocument 2"/>
          <p:cNvSpPr/>
          <p:nvPr/>
        </p:nvSpPr>
        <p:spPr>
          <a:xfrm>
            <a:off x="304800" y="1198563"/>
            <a:ext cx="2971800" cy="2662237"/>
          </a:xfrm>
          <a:prstGeom prst="flowChartMultidocument">
            <a:avLst/>
          </a:prstGeom>
          <a:solidFill>
            <a:srgbClr val="CCFF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7832" name="Text Box 6"/>
          <p:cNvSpPr txBox="1">
            <a:spLocks noChangeArrowheads="1"/>
          </p:cNvSpPr>
          <p:nvPr/>
        </p:nvSpPr>
        <p:spPr bwMode="auto">
          <a:xfrm>
            <a:off x="403225" y="1752600"/>
            <a:ext cx="2362200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500" b="1" dirty="0" err="1"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alien( x ):</a:t>
            </a:r>
          </a:p>
          <a:p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 if x == 42:</a:t>
            </a:r>
          </a:p>
          <a:p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   return True</a:t>
            </a:r>
          </a:p>
          <a:p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 else:</a:t>
            </a:r>
          </a:p>
          <a:p>
            <a:r>
              <a:rPr lang="en-US" altLang="en-US" sz="1500" b="1" dirty="0">
                <a:latin typeface="Courier New" pitchFamily="49" charset="0"/>
                <a:cs typeface="Courier New" pitchFamily="49" charset="0"/>
              </a:rPr>
              <a:t>    return not \	 alien(x+1)</a:t>
            </a:r>
          </a:p>
        </p:txBody>
      </p:sp>
      <p:sp>
        <p:nvSpPr>
          <p:cNvPr id="77833" name="TextBox 1"/>
          <p:cNvSpPr txBox="1">
            <a:spLocks noChangeArrowheads="1"/>
          </p:cNvSpPr>
          <p:nvPr/>
        </p:nvSpPr>
        <p:spPr bwMode="auto">
          <a:xfrm>
            <a:off x="228600" y="4030663"/>
            <a:ext cx="34290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latin typeface="Cambria" pitchFamily="18" charset="0"/>
              </a:rPr>
              <a:t>Every program is a </a:t>
            </a:r>
            <a:r>
              <a:rPr lang="en-US" altLang="en-US" sz="2100" b="1">
                <a:latin typeface="Cambria" pitchFamily="18" charset="0"/>
              </a:rPr>
              <a:t>string</a:t>
            </a:r>
            <a:r>
              <a:rPr lang="en-US" altLang="en-US" sz="2100">
                <a:latin typeface="Cambria" pitchFamily="18" charset="0"/>
              </a:rPr>
              <a:t>.</a:t>
            </a:r>
          </a:p>
        </p:txBody>
      </p:sp>
      <p:sp>
        <p:nvSpPr>
          <p:cNvPr id="77834" name="TextBox 10"/>
          <p:cNvSpPr txBox="1">
            <a:spLocks noChangeArrowheads="1"/>
          </p:cNvSpPr>
          <p:nvPr/>
        </p:nvSpPr>
        <p:spPr bwMode="auto">
          <a:xfrm>
            <a:off x="611188" y="4565650"/>
            <a:ext cx="4646612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>
                <a:latin typeface="Cambria" pitchFamily="18" charset="0"/>
              </a:rPr>
              <a:t>Every string is just </a:t>
            </a:r>
            <a:r>
              <a:rPr lang="en-US" altLang="en-US" sz="2100" dirty="0" smtClean="0">
                <a:latin typeface="Cambria" pitchFamily="18" charset="0"/>
              </a:rPr>
              <a:t>a sequence of </a:t>
            </a:r>
            <a:r>
              <a:rPr lang="en-US" altLang="en-US" sz="2100" b="1" dirty="0" smtClean="0">
                <a:latin typeface="Cambria" pitchFamily="18" charset="0"/>
              </a:rPr>
              <a:t>bits</a:t>
            </a:r>
            <a:endParaRPr lang="en-US" altLang="en-US" sz="2100" dirty="0">
              <a:latin typeface="Cambria" pitchFamily="18" charset="0"/>
            </a:endParaRPr>
          </a:p>
        </p:txBody>
      </p:sp>
      <p:sp>
        <p:nvSpPr>
          <p:cNvPr id="77835" name="TextBox 11"/>
          <p:cNvSpPr txBox="1">
            <a:spLocks noChangeArrowheads="1"/>
          </p:cNvSpPr>
          <p:nvPr/>
        </p:nvSpPr>
        <p:spPr bwMode="auto">
          <a:xfrm>
            <a:off x="1295400" y="5195455"/>
            <a:ext cx="4800600" cy="415498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 dirty="0">
                <a:latin typeface="Cambria" pitchFamily="18" charset="0"/>
              </a:rPr>
              <a:t>Every </a:t>
            </a:r>
            <a:r>
              <a:rPr lang="en-US" altLang="en-US" sz="2100" dirty="0" smtClean="0">
                <a:latin typeface="Cambria" pitchFamily="18" charset="0"/>
              </a:rPr>
              <a:t>sequence of bits is also an </a:t>
            </a:r>
            <a:r>
              <a:rPr lang="en-US" altLang="en-US" sz="2100" b="1" dirty="0" err="1" smtClean="0">
                <a:latin typeface="Cambria" pitchFamily="18" charset="0"/>
              </a:rPr>
              <a:t>int</a:t>
            </a:r>
            <a:r>
              <a:rPr lang="en-US" altLang="en-US" sz="2100" dirty="0" smtClean="0">
                <a:latin typeface="Cambria" pitchFamily="18" charset="0"/>
              </a:rPr>
              <a:t>!</a:t>
            </a:r>
            <a:endParaRPr lang="en-US" altLang="en-US" sz="2100" dirty="0">
              <a:latin typeface="Cambria" pitchFamily="18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3376556" y="1848791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32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33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Rectangle 33"/>
          <p:cNvSpPr/>
          <p:nvPr/>
        </p:nvSpPr>
        <p:spPr>
          <a:xfrm>
            <a:off x="6303667" y="1842396"/>
            <a:ext cx="4651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4400" b="1" dirty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=</a:t>
            </a:r>
            <a:endParaRPr lang="en-US" sz="44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2" name="Down Arrow 1"/>
          <p:cNvSpPr/>
          <p:nvPr/>
        </p:nvSpPr>
        <p:spPr>
          <a:xfrm rot="7770898">
            <a:off x="3234735" y="2588704"/>
            <a:ext cx="1425575" cy="2616200"/>
          </a:xfrm>
          <a:prstGeom prst="downArrow">
            <a:avLst/>
          </a:prstGeom>
          <a:solidFill>
            <a:srgbClr val="008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Down Arrow 13"/>
          <p:cNvSpPr/>
          <p:nvPr/>
        </p:nvSpPr>
        <p:spPr>
          <a:xfrm rot="18522456">
            <a:off x="2049124" y="3208703"/>
            <a:ext cx="1425575" cy="2616200"/>
          </a:xfrm>
          <a:prstGeom prst="downArrow">
            <a:avLst/>
          </a:prstGeom>
          <a:solidFill>
            <a:srgbClr val="008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609600" y="152400"/>
            <a:ext cx="7924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anose="02040503050406030204" pitchFamily="18" charset="0"/>
              </a:rPr>
              <a:t>Programs </a:t>
            </a:r>
            <a:r>
              <a:rPr lang="en-US" altLang="en-US" sz="4200" dirty="0" smtClean="0">
                <a:latin typeface="Cambria" panose="02040503050406030204" pitchFamily="18" charset="0"/>
              </a:rPr>
              <a:t>are</a:t>
            </a:r>
            <a:r>
              <a:rPr lang="en-US" altLang="en-US" sz="42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,</a:t>
            </a:r>
            <a:r>
              <a:rPr lang="en-US" altLang="en-US" sz="4200" dirty="0" smtClean="0">
                <a:latin typeface="Cambria" panose="02040503050406030204" pitchFamily="18" charset="0"/>
              </a:rPr>
              <a:t> like</a:t>
            </a:r>
            <a:r>
              <a:rPr lang="en-US" altLang="en-US" sz="42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,</a:t>
            </a:r>
            <a:r>
              <a:rPr lang="en-US" altLang="en-US" sz="4200" dirty="0" smtClean="0">
                <a:latin typeface="Cambria" panose="02040503050406030204" pitchFamily="18" charset="0"/>
              </a:rPr>
              <a:t> integers…</a:t>
            </a:r>
            <a:endParaRPr lang="en-US" altLang="en-US" sz="4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1899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5"/>
          <p:cNvSpPr>
            <a:spLocks noChangeArrowheads="1"/>
          </p:cNvSpPr>
          <p:nvPr/>
        </p:nvSpPr>
        <p:spPr bwMode="auto">
          <a:xfrm>
            <a:off x="1347787" y="228599"/>
            <a:ext cx="6477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from </a:t>
            </a:r>
            <a:r>
              <a:rPr lang="en-US" altLang="en-US" b="1" u="sng" dirty="0" err="1" smtClean="0">
                <a:solidFill>
                  <a:srgbClr val="000000"/>
                </a:solidFill>
                <a:latin typeface="Cambria" pitchFamily="18" charset="0"/>
              </a:rPr>
              <a:t>prog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s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to </a:t>
            </a:r>
            <a:r>
              <a:rPr lang="en-US" altLang="en-US" b="1" u="sng" dirty="0" err="1" smtClean="0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s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~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and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back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...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8909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7" y="1020672"/>
            <a:ext cx="7848600" cy="56087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80230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b="1" dirty="0" smtClean="0">
                <a:solidFill>
                  <a:srgbClr val="C00000"/>
                </a:solidFill>
                <a:latin typeface="Cambria" pitchFamily="18" charset="0"/>
              </a:rPr>
              <a:t>functions   </a:t>
            </a:r>
            <a:r>
              <a:rPr lang="en-US" altLang="en-US" sz="4200" dirty="0" smtClean="0">
                <a:latin typeface="Cambria" pitchFamily="18" charset="0"/>
              </a:rPr>
              <a:t> vs.   </a:t>
            </a:r>
            <a:r>
              <a:rPr lang="en-US" altLang="en-US" sz="4200" b="1" dirty="0" smtClean="0">
                <a:solidFill>
                  <a:srgbClr val="008000"/>
                </a:solidFill>
                <a:latin typeface="Cambria" pitchFamily="18" charset="0"/>
              </a:rPr>
              <a:t>programs </a:t>
            </a:r>
            <a:r>
              <a:rPr lang="en-US" altLang="en-US" sz="4200" dirty="0" smtClean="0">
                <a:latin typeface="Cambria" pitchFamily="18" charset="0"/>
              </a:rPr>
              <a:t>!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289960" y="3718076"/>
            <a:ext cx="609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 b="1" dirty="0" smtClean="0"/>
              <a:t>vs.</a:t>
            </a:r>
            <a:endParaRPr lang="en-US" altLang="en-US" sz="2800" b="1" dirty="0"/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altLang="en-US" sz="42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47335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 dirty="0" err="1">
                <a:latin typeface="Consolas" panose="020B0609020204030204" pitchFamily="49" charset="0"/>
              </a:rPr>
              <a:t>int</a:t>
            </a:r>
            <a:r>
              <a:rPr lang="en-US" altLang="en-US" sz="3200" dirty="0">
                <a:latin typeface="Consolas" panose="020B0609020204030204" pitchFamily="49" charset="0"/>
              </a:rPr>
              <a:t>-bool</a:t>
            </a:r>
            <a:r>
              <a:rPr lang="en-US" altLang="en-US" sz="3200" dirty="0">
                <a:latin typeface="Cambria" pitchFamily="18" charset="0"/>
              </a:rPr>
              <a:t> functions </a:t>
            </a:r>
            <a:r>
              <a:rPr lang="en-US" altLang="en-US" sz="3200" dirty="0" smtClean="0">
                <a:latin typeface="Cambria" pitchFamily="18" charset="0"/>
              </a:rPr>
              <a:t>are just </a:t>
            </a:r>
            <a:r>
              <a:rPr lang="en-US" altLang="en-US" sz="3200" b="1" i="1" dirty="0" smtClean="0">
                <a:solidFill>
                  <a:srgbClr val="C00000"/>
                </a:solidFill>
                <a:latin typeface="Cambria" pitchFamily="18" charset="0"/>
              </a:rPr>
              <a:t>real numbers</a:t>
            </a:r>
            <a:r>
              <a:rPr lang="en-US" altLang="en-US" sz="3200" i="1" dirty="0" smtClean="0">
                <a:latin typeface="Cambria" pitchFamily="18" charset="0"/>
              </a:rPr>
              <a:t>!</a:t>
            </a:r>
            <a:endParaRPr lang="en-US" altLang="en-US" sz="3200" i="1" dirty="0">
              <a:latin typeface="Cambria" pitchFamily="18" charset="0"/>
            </a:endParaRPr>
          </a:p>
        </p:txBody>
      </p:sp>
      <p:sp>
        <p:nvSpPr>
          <p:cNvPr id="78856" name="Rectangle 14"/>
          <p:cNvSpPr>
            <a:spLocks noChangeArrowheads="1"/>
          </p:cNvSpPr>
          <p:nvPr/>
        </p:nvSpPr>
        <p:spPr bwMode="auto">
          <a:xfrm>
            <a:off x="7405310" y="1925841"/>
            <a:ext cx="143389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100" dirty="0">
                <a:solidFill>
                  <a:srgbClr val="008000"/>
                </a:solidFill>
                <a:latin typeface="Cambria" pitchFamily="18" charset="0"/>
              </a:rPr>
              <a:t>This margin is too small to hold my marvelous proof!</a:t>
            </a:r>
          </a:p>
        </p:txBody>
      </p:sp>
      <p:grpSp>
        <p:nvGrpSpPr>
          <p:cNvPr id="78857" name="Group 15"/>
          <p:cNvGrpSpPr>
            <a:grpSpLocks/>
          </p:cNvGrpSpPr>
          <p:nvPr/>
        </p:nvGrpSpPr>
        <p:grpSpPr bwMode="auto">
          <a:xfrm>
            <a:off x="6971636" y="2297113"/>
            <a:ext cx="558800" cy="674687"/>
            <a:chOff x="2928" y="1051"/>
            <a:chExt cx="840" cy="957"/>
          </a:xfrm>
        </p:grpSpPr>
        <p:sp>
          <p:nvSpPr>
            <p:cNvPr id="7885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5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6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6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7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" name="Rectangle 3"/>
          <p:cNvSpPr/>
          <p:nvPr/>
        </p:nvSpPr>
        <p:spPr>
          <a:xfrm>
            <a:off x="600754" y="770555"/>
            <a:ext cx="21424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800" i="1" dirty="0" smtClean="0">
                <a:latin typeface="Cambria" pitchFamily="18" charset="0"/>
              </a:rPr>
              <a:t>(integer predicates)</a:t>
            </a:r>
            <a:endParaRPr lang="en-US" sz="1800" i="1" dirty="0"/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0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Rectangle 5"/>
          <p:cNvSpPr>
            <a:spLocks noChangeArrowheads="1"/>
          </p:cNvSpPr>
          <p:nvPr/>
        </p:nvSpPr>
        <p:spPr bwMode="auto">
          <a:xfrm>
            <a:off x="3048000" y="186678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582808" y="1878001"/>
            <a:ext cx="4651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440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=</a:t>
            </a:r>
            <a:endParaRPr lang="en-US" sz="4400" dirty="0">
              <a:solidFill>
                <a:srgbClr val="C00000"/>
              </a:solidFill>
              <a:latin typeface="Calibri" panose="020F0502020204030204" pitchFamily="34" charset="0"/>
            </a:endParaRP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246888" y="4078111"/>
            <a:ext cx="609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latin typeface="Cambria" panose="02040503050406030204" pitchFamily="18" charset="0"/>
              </a:rPr>
              <a:t>For each real #</a:t>
            </a:r>
            <a:r>
              <a:rPr lang="en-US" altLang="en-US" sz="2800" dirty="0" smtClean="0">
                <a:latin typeface="Cambria" panose="02040503050406030204" pitchFamily="18" charset="0"/>
              </a:rPr>
              <a:t>,   there is a function.</a:t>
            </a:r>
            <a:endParaRPr lang="en-US" altLang="en-US" sz="2800" b="1" i="1" dirty="0">
              <a:latin typeface="Cambria" pitchFamily="18" charset="0"/>
            </a:endParaRPr>
          </a:p>
        </p:txBody>
      </p:sp>
      <p:sp>
        <p:nvSpPr>
          <p:cNvPr id="34" name="Rectangle 5"/>
          <p:cNvSpPr>
            <a:spLocks noChangeArrowheads="1"/>
          </p:cNvSpPr>
          <p:nvPr/>
        </p:nvSpPr>
        <p:spPr bwMode="auto">
          <a:xfrm>
            <a:off x="246888" y="4840111"/>
            <a:ext cx="6400800" cy="52322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latin typeface="Cambria" panose="02040503050406030204" pitchFamily="18" charset="0"/>
              </a:rPr>
              <a:t>For each function</a:t>
            </a:r>
            <a:r>
              <a:rPr lang="en-US" altLang="en-US" sz="2800" dirty="0" smtClean="0">
                <a:latin typeface="Cambria" panose="02040503050406030204" pitchFamily="18" charset="0"/>
              </a:rPr>
              <a:t>,   there is a real #.</a:t>
            </a:r>
            <a:endParaRPr lang="en-US" altLang="en-US" sz="2800" b="1" i="1" dirty="0">
              <a:latin typeface="Cambria" pitchFamily="18" charset="0"/>
            </a:endParaRPr>
          </a:p>
        </p:txBody>
      </p:sp>
      <p:sp>
        <p:nvSpPr>
          <p:cNvPr id="35" name="Right Brace 34"/>
          <p:cNvSpPr/>
          <p:nvPr/>
        </p:nvSpPr>
        <p:spPr>
          <a:xfrm>
            <a:off x="6342888" y="4086578"/>
            <a:ext cx="372533" cy="1323622"/>
          </a:xfrm>
          <a:prstGeom prst="rightBrace">
            <a:avLst>
              <a:gd name="adj1" fmla="val 47222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5"/>
          <p:cNvSpPr>
            <a:spLocks noChangeArrowheads="1"/>
          </p:cNvSpPr>
          <p:nvPr/>
        </p:nvSpPr>
        <p:spPr bwMode="auto">
          <a:xfrm>
            <a:off x="6760577" y="4248757"/>
            <a:ext cx="215825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latin typeface="Cambria" panose="02040503050406030204" pitchFamily="18" charset="0"/>
              </a:rPr>
              <a:t>This is true:  </a:t>
            </a:r>
            <a:r>
              <a:rPr lang="en-US" altLang="en-US" sz="2800" b="1" i="1" dirty="0" smtClean="0">
                <a:solidFill>
                  <a:srgbClr val="FF0000"/>
                </a:solidFill>
                <a:latin typeface="Cambria" panose="02040503050406030204" pitchFamily="18" charset="0"/>
              </a:rPr>
              <a:t>but how?</a:t>
            </a:r>
            <a:r>
              <a:rPr lang="en-US" altLang="en-US" sz="2800" i="1" dirty="0" smtClean="0">
                <a:latin typeface="Cambria" panose="02040503050406030204" pitchFamily="18" charset="0"/>
              </a:rPr>
              <a:t> </a:t>
            </a:r>
            <a:endParaRPr lang="en-US" altLang="en-US" sz="2800" b="1" i="1" dirty="0">
              <a:solidFill>
                <a:srgbClr val="CC33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6957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28600" y="4632960"/>
            <a:ext cx="4267200" cy="778777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5029200" y="4418747"/>
            <a:ext cx="3886200" cy="992990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TextBox 106"/>
          <p:cNvSpPr txBox="1"/>
          <p:nvPr/>
        </p:nvSpPr>
        <p:spPr>
          <a:xfrm>
            <a:off x="2098264" y="6243935"/>
            <a:ext cx="5190570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r>
              <a:rPr lang="en-US" sz="2100" dirty="0" smtClean="0">
                <a:latin typeface="Century Schoolbook" panose="02040604050505020304" pitchFamily="18" charset="0"/>
              </a:rPr>
              <a:t>2 and 3 are prime, so these digits are </a:t>
            </a:r>
            <a:r>
              <a:rPr lang="en-US" sz="2100" dirty="0">
                <a:latin typeface="Century Schoolbook" panose="02040604050505020304" pitchFamily="18" charset="0"/>
              </a:rPr>
              <a:t>1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113068" y="5640431"/>
            <a:ext cx="5497532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r>
              <a:rPr lang="en-US" sz="2100" dirty="0" smtClean="0">
                <a:latin typeface="Century Schoolbook" panose="02040604050505020304" pitchFamily="18" charset="0"/>
              </a:rPr>
              <a:t>6 and 8 are </a:t>
            </a:r>
            <a:r>
              <a:rPr lang="en-US" sz="2100" i="1" dirty="0" smtClean="0">
                <a:latin typeface="Century Schoolbook" panose="02040604050505020304" pitchFamily="18" charset="0"/>
              </a:rPr>
              <a:t>not</a:t>
            </a:r>
            <a:r>
              <a:rPr lang="en-US" sz="2100" dirty="0" smtClean="0">
                <a:latin typeface="Century Schoolbook" panose="02040604050505020304" pitchFamily="18" charset="0"/>
              </a:rPr>
              <a:t> prime, so these digits are 0</a:t>
            </a:r>
            <a:endParaRPr lang="en-US" sz="2100" dirty="0">
              <a:latin typeface="Century Schoolbook" panose="02040604050505020304" pitchFamily="18" charset="0"/>
            </a:endParaRPr>
          </a:p>
        </p:txBody>
      </p:sp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</a:rPr>
              <a:t>for each real # …</a:t>
            </a:r>
            <a:endParaRPr lang="en-US" altLang="en-US" dirty="0"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C00000"/>
                </a:solidFill>
                <a:latin typeface="Calibri" pitchFamily="34" charset="0"/>
              </a:rPr>
              <a:t>one bit at a time...</a:t>
            </a:r>
            <a:endParaRPr lang="en-US" altLang="en-US" sz="1500" dirty="0">
              <a:solidFill>
                <a:srgbClr val="C00000"/>
              </a:solidFill>
              <a:latin typeface="Calibri" pitchFamily="34" charset="0"/>
            </a:endParaRP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1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7288834" y="113607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latin typeface="Calibri" panose="020F0502020204030204" pitchFamily="34" charset="0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value</a:t>
            </a:r>
            <a:endParaRPr lang="en-US" sz="12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 flipV="1">
            <a:off x="2298192" y="5250074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Arrow Connector 107"/>
          <p:cNvCxnSpPr/>
          <p:nvPr/>
        </p:nvCxnSpPr>
        <p:spPr>
          <a:xfrm flipV="1">
            <a:off x="3315503" y="5250074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3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14" name="Left Brace 113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1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17" name="Left Brace 116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TextBox 117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4</a:t>
            </a:r>
            <a:r>
              <a:rPr lang="en-US" dirty="0" smtClean="0">
                <a:latin typeface="Century Schoolbook" panose="02040604050505020304" pitchFamily="18" charset="0"/>
              </a:rPr>
              <a:t>(x) = 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19" name="Left Brace 118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TextBox 119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s prime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9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latin typeface="Century Schoolbook" panose="02040604050505020304" pitchFamily="18" charset="0"/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 flipV="1">
            <a:off x="3810000" y="5246511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2552193" y="5246511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/>
          <p:cNvSpPr/>
          <p:nvPr/>
        </p:nvSpPr>
        <p:spPr>
          <a:xfrm>
            <a:off x="7887051" y="272166"/>
            <a:ext cx="1041883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err="1" smtClean="0">
                <a:solidFill>
                  <a:srgbClr val="C00000"/>
                </a:solidFill>
                <a:latin typeface="Consolas" panose="020B0609020204030204" pitchFamily="49" charset="0"/>
                <a:cs typeface="Courier New" panose="02070309020205020404" pitchFamily="49" charset="0"/>
              </a:rPr>
              <a:t>int</a:t>
            </a:r>
            <a:r>
              <a:rPr lang="en-US" altLang="en-US" sz="1200" dirty="0" smtClean="0">
                <a:solidFill>
                  <a:srgbClr val="C00000"/>
                </a:solidFill>
                <a:latin typeface="Consolas" panose="020B0609020204030204" pitchFamily="49" charset="0"/>
                <a:cs typeface="Courier New" panose="02070309020205020404" pitchFamily="49" charset="0"/>
              </a:rPr>
              <a:t>-bool</a:t>
            </a:r>
            <a:endParaRPr lang="en-US" sz="1100" dirty="0">
              <a:solidFill>
                <a:srgbClr val="C00000"/>
              </a:solidFill>
              <a:latin typeface="Consolas" panose="020B0609020204030204" pitchFamily="49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008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one bit at a time...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3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1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4</a:t>
            </a:r>
            <a:r>
              <a:rPr lang="en-US" dirty="0" smtClean="0">
                <a:latin typeface="Century Schoolbook" panose="02040604050505020304" pitchFamily="18" charset="0"/>
              </a:rPr>
              <a:t>(x) = 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89091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6</a:t>
            </a:r>
            <a:r>
              <a:rPr lang="en-US" dirty="0" smtClean="0">
                <a:latin typeface="Century Schoolbook" panose="02040604050505020304" pitchFamily="18" charset="0"/>
              </a:rPr>
              <a:t>(x) = 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5</a:t>
            </a:r>
            <a:r>
              <a:rPr lang="en-US" dirty="0" smtClean="0">
                <a:latin typeface="Century Schoolbook" panose="02040604050505020304" pitchFamily="18" charset="0"/>
              </a:rPr>
              <a:t>(x) =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=  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</a:t>
            </a:r>
            <a:r>
              <a:rPr lang="en-US" sz="2100" dirty="0" smtClean="0">
                <a:latin typeface="Century Schoolbook" panose="02040604050505020304" pitchFamily="18" charset="0"/>
              </a:rPr>
              <a:t>x is div. by 3</a:t>
            </a:r>
            <a:endParaRPr lang="en-US" sz="2100" dirty="0">
              <a:latin typeface="Century Schoolbook" panose="02040604050505020304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2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</a:rPr>
              <a:t>for each real # …</a:t>
            </a:r>
            <a:endParaRPr lang="en-US" altLang="en-US" dirty="0">
              <a:latin typeface="Cambria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1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s prime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7288834" y="113607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latin typeface="Calibri" panose="020F0502020204030204" pitchFamily="34" charset="0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value</a:t>
            </a:r>
            <a:endParaRPr lang="en-US" sz="12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latin typeface="Century Schoolbook" panose="02040604050505020304" pitchFamily="18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7887051" y="272166"/>
            <a:ext cx="1041883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err="1" smtClean="0">
                <a:solidFill>
                  <a:srgbClr val="C00000"/>
                </a:solidFill>
                <a:latin typeface="Consolas" panose="020B0609020204030204" pitchFamily="49" charset="0"/>
                <a:cs typeface="Courier New" panose="02070309020205020404" pitchFamily="49" charset="0"/>
              </a:rPr>
              <a:t>int</a:t>
            </a:r>
            <a:r>
              <a:rPr lang="en-US" altLang="en-US" sz="1200" dirty="0" smtClean="0">
                <a:solidFill>
                  <a:srgbClr val="C00000"/>
                </a:solidFill>
                <a:latin typeface="Consolas" panose="020B0609020204030204" pitchFamily="49" charset="0"/>
                <a:cs typeface="Courier New" panose="02070309020205020404" pitchFamily="49" charset="0"/>
              </a:rPr>
              <a:t>-bool</a:t>
            </a:r>
            <a:endParaRPr lang="en-US" sz="1100" dirty="0">
              <a:solidFill>
                <a:srgbClr val="C00000"/>
              </a:solidFill>
              <a:latin typeface="Consolas" panose="020B0609020204030204" pitchFamily="49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4827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one bit at a time...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3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1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4</a:t>
            </a:r>
            <a:r>
              <a:rPr lang="en-US" dirty="0" smtClean="0">
                <a:latin typeface="Century Schoolbook" panose="02040604050505020304" pitchFamily="18" charset="0"/>
              </a:rPr>
              <a:t>(x) = 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77802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6</a:t>
            </a:r>
            <a:r>
              <a:rPr lang="en-US" dirty="0" smtClean="0">
                <a:latin typeface="Century Schoolbook" panose="02040604050505020304" pitchFamily="18" charset="0"/>
              </a:rPr>
              <a:t>(x) = 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5</a:t>
            </a:r>
            <a:r>
              <a:rPr lang="en-US" dirty="0" smtClean="0">
                <a:latin typeface="Century Schoolbook" panose="02040604050505020304" pitchFamily="18" charset="0"/>
              </a:rPr>
              <a:t>(x) =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= .00100100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</a:t>
            </a:r>
            <a:r>
              <a:rPr lang="en-US" sz="2100" dirty="0" smtClean="0">
                <a:latin typeface="Century Schoolbook" panose="02040604050505020304" pitchFamily="18" charset="0"/>
              </a:rPr>
              <a:t>x is div. by 3</a:t>
            </a:r>
            <a:endParaRPr lang="en-US" sz="2100" dirty="0">
              <a:latin typeface="Century Schoolbook" panose="02040604050505020304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 rot="21350453">
            <a:off x="1773612" y="3283600"/>
            <a:ext cx="6474506" cy="1077218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latin typeface="Cambria" panose="02040503050406030204" pitchFamily="18" charset="0"/>
              </a:rPr>
              <a:t>For each real number, there's a different function – and vice-versa!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</a:rPr>
              <a:t>for each real # …</a:t>
            </a:r>
            <a:endParaRPr lang="en-US" altLang="en-US" dirty="0">
              <a:latin typeface="Cambria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1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7289" y="6311869"/>
            <a:ext cx="26773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latin typeface="Century Schoolbook" panose="02040604050505020304" pitchFamily="18" charset="0"/>
              </a:rPr>
              <a:t>0,  except when x == 42</a:t>
            </a:r>
            <a:endParaRPr lang="en-US" sz="1800" dirty="0"/>
          </a:p>
        </p:txBody>
      </p:sp>
      <p:sp>
        <p:nvSpPr>
          <p:cNvPr id="48" name="TextBox 47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s prime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7288834" y="113607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latin typeface="Calibri" panose="020F0502020204030204" pitchFamily="34" charset="0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value</a:t>
            </a:r>
            <a:endParaRPr lang="en-US" sz="12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50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latin typeface="Century Schoolbook" panose="02040604050505020304" pitchFamily="18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7887051" y="272166"/>
            <a:ext cx="1041883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err="1" smtClean="0">
                <a:solidFill>
                  <a:srgbClr val="C00000"/>
                </a:solidFill>
                <a:latin typeface="Consolas" panose="020B0609020204030204" pitchFamily="49" charset="0"/>
                <a:cs typeface="Courier New" panose="02070309020205020404" pitchFamily="49" charset="0"/>
              </a:rPr>
              <a:t>int</a:t>
            </a:r>
            <a:r>
              <a:rPr lang="en-US" altLang="en-US" sz="1200" dirty="0" smtClean="0">
                <a:solidFill>
                  <a:srgbClr val="C00000"/>
                </a:solidFill>
                <a:latin typeface="Consolas" panose="020B0609020204030204" pitchFamily="49" charset="0"/>
                <a:cs typeface="Courier New" panose="02070309020205020404" pitchFamily="49" charset="0"/>
              </a:rPr>
              <a:t>-bool</a:t>
            </a:r>
            <a:endParaRPr lang="en-US" sz="1100" dirty="0">
              <a:solidFill>
                <a:srgbClr val="C00000"/>
              </a:solidFill>
              <a:latin typeface="Consolas" panose="020B0609020204030204" pitchFamily="49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729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838200" y="228600"/>
            <a:ext cx="7924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b="1" dirty="0" smtClean="0">
                <a:solidFill>
                  <a:srgbClr val="C00000"/>
                </a:solidFill>
                <a:latin typeface="Cambria" pitchFamily="18" charset="0"/>
              </a:rPr>
              <a:t>functions   </a:t>
            </a:r>
            <a:r>
              <a:rPr lang="en-US" altLang="en-US" sz="4200" dirty="0" smtClean="0">
                <a:latin typeface="Cambria" pitchFamily="18" charset="0"/>
              </a:rPr>
              <a:t> vs.   </a:t>
            </a:r>
            <a:r>
              <a:rPr lang="en-US" altLang="en-US" sz="4200" b="1" dirty="0" smtClean="0">
                <a:solidFill>
                  <a:srgbClr val="008000"/>
                </a:solidFill>
                <a:latin typeface="Cambria" pitchFamily="18" charset="0"/>
              </a:rPr>
              <a:t>programs </a:t>
            </a:r>
            <a:r>
              <a:rPr lang="en-US" altLang="en-US" sz="4200" dirty="0" smtClean="0">
                <a:latin typeface="Cambria" pitchFamily="18" charset="0"/>
              </a:rPr>
              <a:t>!</a:t>
            </a:r>
            <a:endParaRPr lang="en-US" altLang="en-US" sz="4200" dirty="0">
              <a:latin typeface="Cambria" pitchFamily="18" charset="0"/>
            </a:endParaRP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/>
              <a:t>?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altLang="en-US" sz="42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5610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altLang="en-US" sz="42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5"/>
          <p:cNvSpPr>
            <a:spLocks noChangeArrowheads="1"/>
          </p:cNvSpPr>
          <p:nvPr/>
        </p:nvSpPr>
        <p:spPr bwMode="auto">
          <a:xfrm>
            <a:off x="838200" y="228600"/>
            <a:ext cx="7924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b="1" dirty="0" smtClean="0">
                <a:solidFill>
                  <a:srgbClr val="C00000"/>
                </a:solidFill>
                <a:latin typeface="Cambria" pitchFamily="18" charset="0"/>
              </a:rPr>
              <a:t>functions   </a:t>
            </a:r>
            <a:r>
              <a:rPr lang="en-US" altLang="en-US" sz="4200" dirty="0" smtClean="0">
                <a:latin typeface="Cambria" pitchFamily="18" charset="0"/>
              </a:rPr>
              <a:t> vs.   </a:t>
            </a:r>
            <a:r>
              <a:rPr lang="en-US" altLang="en-US" sz="4200" b="1" dirty="0" smtClean="0">
                <a:solidFill>
                  <a:srgbClr val="008000"/>
                </a:solidFill>
                <a:latin typeface="Cambria" pitchFamily="18" charset="0"/>
              </a:rPr>
              <a:t>programs </a:t>
            </a:r>
            <a:r>
              <a:rPr lang="en-US" altLang="en-US" sz="4200" dirty="0" smtClean="0">
                <a:latin typeface="Cambria" pitchFamily="18" charset="0"/>
              </a:rPr>
              <a:t>!</a:t>
            </a:r>
            <a:endParaRPr lang="en-US" altLang="en-US" sz="42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6484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4"/>
          <p:cNvSpPr txBox="1">
            <a:spLocks noChangeArrowheads="1"/>
          </p:cNvSpPr>
          <p:nvPr/>
        </p:nvSpPr>
        <p:spPr bwMode="auto">
          <a:xfrm>
            <a:off x="228600" y="1524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i="1" dirty="0" smtClean="0">
                <a:latin typeface="Cambria" panose="02040503050406030204" pitchFamily="18" charset="0"/>
              </a:rPr>
              <a:t>Final project </a:t>
            </a:r>
            <a:r>
              <a:rPr lang="en-US" altLang="en-US" sz="4200" dirty="0" smtClean="0">
                <a:latin typeface="Cambria" panose="02040503050406030204" pitchFamily="18" charset="0"/>
              </a:rPr>
              <a:t>state machine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sp>
        <p:nvSpPr>
          <p:cNvPr id="41991" name="Oval 8"/>
          <p:cNvSpPr>
            <a:spLocks noChangeArrowheads="1"/>
          </p:cNvSpPr>
          <p:nvPr/>
        </p:nvSpPr>
        <p:spPr bwMode="auto">
          <a:xfrm>
            <a:off x="2793422" y="3569758"/>
            <a:ext cx="669925" cy="669925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992" name="Oval 11"/>
          <p:cNvSpPr>
            <a:spLocks noChangeArrowheads="1"/>
          </p:cNvSpPr>
          <p:nvPr/>
        </p:nvSpPr>
        <p:spPr bwMode="auto">
          <a:xfrm>
            <a:off x="5174672" y="3604683"/>
            <a:ext cx="669925" cy="66992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993" name="Oval 13"/>
          <p:cNvSpPr>
            <a:spLocks noChangeArrowheads="1"/>
          </p:cNvSpPr>
          <p:nvPr/>
        </p:nvSpPr>
        <p:spPr bwMode="auto">
          <a:xfrm>
            <a:off x="5104822" y="3544358"/>
            <a:ext cx="815975" cy="79057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994" name="Freeform 19"/>
          <p:cNvSpPr>
            <a:spLocks/>
          </p:cNvSpPr>
          <p:nvPr/>
        </p:nvSpPr>
        <p:spPr bwMode="auto">
          <a:xfrm>
            <a:off x="3474460" y="4026958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5" name="Freeform 20"/>
          <p:cNvSpPr>
            <a:spLocks/>
          </p:cNvSpPr>
          <p:nvPr/>
        </p:nvSpPr>
        <p:spPr bwMode="auto">
          <a:xfrm>
            <a:off x="3483985" y="3649133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6" name="Text Box 21"/>
          <p:cNvSpPr txBox="1">
            <a:spLocks noChangeArrowheads="1"/>
          </p:cNvSpPr>
          <p:nvPr/>
        </p:nvSpPr>
        <p:spPr bwMode="auto">
          <a:xfrm>
            <a:off x="3712262" y="3313963"/>
            <a:ext cx="11960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 b="1" dirty="0">
                <a:latin typeface="Cambria" pitchFamily="18" charset="0"/>
              </a:rPr>
              <a:t>it's </a:t>
            </a:r>
            <a:r>
              <a:rPr lang="en-US" altLang="en-US" sz="1600" b="1" dirty="0" smtClean="0">
                <a:latin typeface="Cambria" pitchFamily="18" charset="0"/>
              </a:rPr>
              <a:t>broken</a:t>
            </a:r>
            <a:endParaRPr lang="en-US" altLang="en-US" sz="1600" b="1" dirty="0">
              <a:latin typeface="Cambria" pitchFamily="18" charset="0"/>
            </a:endParaRPr>
          </a:p>
        </p:txBody>
      </p:sp>
      <p:sp>
        <p:nvSpPr>
          <p:cNvPr id="41998" name="Text Box 23"/>
          <p:cNvSpPr txBox="1">
            <a:spLocks noChangeArrowheads="1"/>
          </p:cNvSpPr>
          <p:nvPr/>
        </p:nvSpPr>
        <p:spPr bwMode="auto">
          <a:xfrm>
            <a:off x="3799695" y="4155338"/>
            <a:ext cx="9544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 b="1" dirty="0">
                <a:latin typeface="Cambria" pitchFamily="18" charset="0"/>
              </a:rPr>
              <a:t>it </a:t>
            </a:r>
            <a:r>
              <a:rPr lang="en-US" altLang="en-US" sz="1600" b="1" dirty="0" smtClean="0">
                <a:latin typeface="Cambria" pitchFamily="18" charset="0"/>
              </a:rPr>
              <a:t>works</a:t>
            </a:r>
            <a:endParaRPr lang="en-US" altLang="en-US" sz="1600" b="1" dirty="0">
              <a:latin typeface="Cambria" pitchFamily="18" charset="0"/>
            </a:endParaRPr>
          </a:p>
        </p:txBody>
      </p:sp>
      <p:sp>
        <p:nvSpPr>
          <p:cNvPr id="42000" name="Freeform 26"/>
          <p:cNvSpPr>
            <a:spLocks/>
          </p:cNvSpPr>
          <p:nvPr/>
        </p:nvSpPr>
        <p:spPr bwMode="auto">
          <a:xfrm>
            <a:off x="2945822" y="3164946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1" name="Freeform 27"/>
          <p:cNvSpPr>
            <a:spLocks/>
          </p:cNvSpPr>
          <p:nvPr/>
        </p:nvSpPr>
        <p:spPr bwMode="auto">
          <a:xfrm>
            <a:off x="5366760" y="3123671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2" name="Freeform 30"/>
          <p:cNvSpPr>
            <a:spLocks/>
          </p:cNvSpPr>
          <p:nvPr/>
        </p:nvSpPr>
        <p:spPr bwMode="auto">
          <a:xfrm>
            <a:off x="2599747" y="3726921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74" t="25556" r="6745" b="29733"/>
          <a:stretch/>
        </p:blipFill>
        <p:spPr bwMode="auto">
          <a:xfrm>
            <a:off x="305232" y="2051404"/>
            <a:ext cx="8610168" cy="3358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7" name="Text Box 22"/>
          <p:cNvSpPr txBox="1">
            <a:spLocks noChangeArrowheads="1"/>
          </p:cNvSpPr>
          <p:nvPr/>
        </p:nvSpPr>
        <p:spPr bwMode="auto">
          <a:xfrm>
            <a:off x="1235203" y="3535686"/>
            <a:ext cx="144638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stop adding features + start adding print </a:t>
            </a:r>
            <a:r>
              <a:rPr lang="en-US" altLang="en-US" sz="1200" dirty="0">
                <a:solidFill>
                  <a:srgbClr val="C00000"/>
                </a:solidFill>
                <a:latin typeface="Calibri" panose="020F0502020204030204" pitchFamily="34" charset="0"/>
              </a:rPr>
              <a:t>statements</a:t>
            </a:r>
          </a:p>
        </p:txBody>
      </p:sp>
      <p:sp>
        <p:nvSpPr>
          <p:cNvPr id="41999" name="Text Box 24"/>
          <p:cNvSpPr txBox="1">
            <a:spLocks noChangeArrowheads="1"/>
          </p:cNvSpPr>
          <p:nvPr/>
        </p:nvSpPr>
        <p:spPr bwMode="auto">
          <a:xfrm>
            <a:off x="6905047" y="3611459"/>
            <a:ext cx="12954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dirty="0">
                <a:solidFill>
                  <a:srgbClr val="008000"/>
                </a:solidFill>
                <a:latin typeface="Calibri" panose="020F0502020204030204" pitchFamily="34" charset="0"/>
              </a:rPr>
              <a:t>comment out </a:t>
            </a:r>
            <a:r>
              <a:rPr lang="en-US" altLang="en-US" sz="1200" dirty="0" smtClean="0">
                <a:solidFill>
                  <a:srgbClr val="008000"/>
                </a:solidFill>
                <a:latin typeface="Calibri" panose="020F0502020204030204" pitchFamily="34" charset="0"/>
              </a:rPr>
              <a:t>print statements + start adding more features</a:t>
            </a:r>
            <a:endParaRPr lang="en-US" altLang="en-US" sz="1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905047" y="1447800"/>
            <a:ext cx="1251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still works</a:t>
            </a:r>
            <a:endParaRPr lang="en-US" sz="1800" b="1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35203" y="1563469"/>
            <a:ext cx="1251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still broken</a:t>
            </a:r>
            <a:endParaRPr lang="en-US" sz="1800" b="1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22" name="Down Arrow 21"/>
          <p:cNvSpPr/>
          <p:nvPr/>
        </p:nvSpPr>
        <p:spPr>
          <a:xfrm>
            <a:off x="7010400" y="5194297"/>
            <a:ext cx="609600" cy="792735"/>
          </a:xfrm>
          <a:prstGeom prst="downArrow">
            <a:avLst/>
          </a:prstGeom>
          <a:solidFill>
            <a:srgbClr val="CCFFCC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altLang="en-US" sz="42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13"/>
          <p:cNvSpPr txBox="1">
            <a:spLocks noChangeArrowheads="1"/>
          </p:cNvSpPr>
          <p:nvPr/>
        </p:nvSpPr>
        <p:spPr bwMode="auto">
          <a:xfrm>
            <a:off x="4340225" y="1656982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auto">
          <a:xfrm>
            <a:off x="5459413" y="52578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latin typeface="Cambria" panose="02040503050406030204" pitchFamily="18" charset="0"/>
              </a:rPr>
              <a:t>Countably </a:t>
            </a:r>
            <a:r>
              <a:rPr lang="en-US" altLang="en-US" sz="4200"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381000" y="5257800"/>
            <a:ext cx="3505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8E0103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8E0103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8E0103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20" name="Text Box 13"/>
          <p:cNvSpPr txBox="1">
            <a:spLocks noChangeArrowheads="1"/>
          </p:cNvSpPr>
          <p:nvPr/>
        </p:nvSpPr>
        <p:spPr bwMode="auto">
          <a:xfrm>
            <a:off x="4340225" y="5349081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21" name="Rectangle 5"/>
          <p:cNvSpPr>
            <a:spLocks noChangeArrowheads="1"/>
          </p:cNvSpPr>
          <p:nvPr/>
        </p:nvSpPr>
        <p:spPr bwMode="auto">
          <a:xfrm>
            <a:off x="609600" y="219670"/>
            <a:ext cx="71628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5400" dirty="0">
                <a:latin typeface="Cambria" panose="02040503050406030204" pitchFamily="18" charset="0"/>
              </a:rPr>
              <a:t>To infinity - </a:t>
            </a:r>
            <a:r>
              <a:rPr lang="en-US" altLang="en-US" sz="5400" i="1" dirty="0">
                <a:latin typeface="Cambria" panose="02040503050406030204" pitchFamily="18" charset="0"/>
              </a:rPr>
              <a:t>and beyond</a:t>
            </a:r>
          </a:p>
        </p:txBody>
      </p:sp>
      <p:grpSp>
        <p:nvGrpSpPr>
          <p:cNvPr id="22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Pixar owes Cantor for this one!</a:t>
            </a:r>
          </a:p>
        </p:txBody>
      </p:sp>
    </p:spTree>
    <p:extLst>
      <p:ext uri="{BB962C8B-B14F-4D97-AF65-F5344CB8AC3E}">
        <p14:creationId xmlns:p14="http://schemas.microsoft.com/office/powerpoint/2010/main" val="504322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altLang="en-US" sz="42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13"/>
          <p:cNvSpPr txBox="1">
            <a:spLocks noChangeArrowheads="1"/>
          </p:cNvSpPr>
          <p:nvPr/>
        </p:nvSpPr>
        <p:spPr bwMode="auto">
          <a:xfrm>
            <a:off x="4340225" y="1656982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auto">
          <a:xfrm>
            <a:off x="5459413" y="52578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latin typeface="Cambria" panose="02040503050406030204" pitchFamily="18" charset="0"/>
              </a:rPr>
              <a:t>Countably </a:t>
            </a:r>
            <a:r>
              <a:rPr lang="en-US" altLang="en-US" sz="4200"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19" name="Text Box 17"/>
          <p:cNvSpPr txBox="1">
            <a:spLocks noChangeArrowheads="1"/>
          </p:cNvSpPr>
          <p:nvPr/>
        </p:nvSpPr>
        <p:spPr bwMode="auto">
          <a:xfrm>
            <a:off x="381000" y="5257800"/>
            <a:ext cx="3505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8E0103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8E0103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8E0103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20" name="Text Box 13"/>
          <p:cNvSpPr txBox="1">
            <a:spLocks noChangeArrowheads="1"/>
          </p:cNvSpPr>
          <p:nvPr/>
        </p:nvSpPr>
        <p:spPr bwMode="auto">
          <a:xfrm>
            <a:off x="4340225" y="5349081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21" name="Rectangle 5"/>
          <p:cNvSpPr>
            <a:spLocks noChangeArrowheads="1"/>
          </p:cNvSpPr>
          <p:nvPr/>
        </p:nvSpPr>
        <p:spPr bwMode="auto">
          <a:xfrm>
            <a:off x="609600" y="219670"/>
            <a:ext cx="71628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5400" dirty="0">
                <a:latin typeface="Cambria" panose="02040503050406030204" pitchFamily="18" charset="0"/>
              </a:rPr>
              <a:t>To infinity - </a:t>
            </a:r>
            <a:r>
              <a:rPr lang="en-US" altLang="en-US" sz="5400" i="1" dirty="0">
                <a:latin typeface="Cambria" panose="02040503050406030204" pitchFamily="18" charset="0"/>
              </a:rPr>
              <a:t>and beyond</a:t>
            </a:r>
          </a:p>
        </p:txBody>
      </p:sp>
      <p:grpSp>
        <p:nvGrpSpPr>
          <p:cNvPr id="22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Pixar owes Cantor for this one!</a:t>
            </a:r>
          </a:p>
        </p:txBody>
      </p:sp>
      <p:pic>
        <p:nvPicPr>
          <p:cNvPr id="37" name="Picture 11" descr="canto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5651" y="119787"/>
            <a:ext cx="5753100" cy="6524625"/>
          </a:xfrm>
          <a:prstGeom prst="rect">
            <a:avLst/>
          </a:prstGeom>
        </p:spPr>
      </p:pic>
      <p:sp>
        <p:nvSpPr>
          <p:cNvPr id="39" name="Right Arrow 38"/>
          <p:cNvSpPr/>
          <p:nvPr/>
        </p:nvSpPr>
        <p:spPr>
          <a:xfrm rot="1143748">
            <a:off x="795991" y="1807007"/>
            <a:ext cx="838200" cy="533400"/>
          </a:xfrm>
          <a:prstGeom prst="rightArrow">
            <a:avLst/>
          </a:prstGeom>
          <a:solidFill>
            <a:srgbClr val="FFCC99"/>
          </a:solidFill>
          <a:ln>
            <a:solidFill>
              <a:srgbClr val="F7890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 Box 9"/>
          <p:cNvSpPr txBox="1">
            <a:spLocks noChangeArrowheads="1"/>
          </p:cNvSpPr>
          <p:nvPr/>
        </p:nvSpPr>
        <p:spPr bwMode="auto">
          <a:xfrm>
            <a:off x="284087" y="1475510"/>
            <a:ext cx="11430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G. Cantor</a:t>
            </a:r>
            <a:endParaRPr lang="en-US" altLang="en-US" sz="14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3732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3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Calibri" panose="020F0502020204030204" pitchFamily="34" charset="0"/>
              </a:rPr>
              <a:t>Leopold </a:t>
            </a:r>
            <a:r>
              <a:rPr lang="en-US" altLang="en-US" sz="1400" dirty="0" err="1">
                <a:solidFill>
                  <a:srgbClr val="000000"/>
                </a:solidFill>
                <a:latin typeface="Calibri" panose="020F0502020204030204" pitchFamily="34" charset="0"/>
              </a:rPr>
              <a:t>Kronecker</a:t>
            </a:r>
            <a:r>
              <a:rPr lang="en-US" altLang="en-US" sz="1400" dirty="0">
                <a:solidFill>
                  <a:srgbClr val="000000"/>
                </a:solidFill>
                <a:latin typeface="Calibri" panose="020F0502020204030204" pitchFamily="34" charset="0"/>
              </a:rPr>
              <a:t> 1823-1891</a:t>
            </a:r>
          </a:p>
        </p:txBody>
      </p:sp>
      <p:pic>
        <p:nvPicPr>
          <p:cNvPr id="71684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5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1686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1687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pic>
        <p:nvPicPr>
          <p:cNvPr id="71688" name="Picture 20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689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1692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3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4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5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6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7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8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9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700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701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90" name="Text Box 35"/>
          <p:cNvSpPr txBox="1">
            <a:spLocks noChangeArrowheads="1"/>
          </p:cNvSpPr>
          <p:nvPr/>
        </p:nvSpPr>
        <p:spPr bwMode="auto">
          <a:xfrm>
            <a:off x="0" y="5616047"/>
            <a:ext cx="9572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 dirty="0" smtClean="0">
                <a:solidFill>
                  <a:srgbClr val="008000"/>
                </a:solidFill>
                <a:latin typeface="Comic Sans MS" pitchFamily="66" charset="0"/>
              </a:rPr>
              <a:t>Whom </a:t>
            </a:r>
            <a:r>
              <a:rPr lang="en-US" altLang="en-US" sz="900" dirty="0">
                <a:solidFill>
                  <a:srgbClr val="008000"/>
                </a:solidFill>
                <a:latin typeface="Comic Sans MS" pitchFamily="66" charset="0"/>
              </a:rPr>
              <a:t>would you trust?</a:t>
            </a:r>
          </a:p>
        </p:txBody>
      </p:sp>
      <p:pic>
        <p:nvPicPr>
          <p:cNvPr id="71691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7086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dirty="0">
                <a:solidFill>
                  <a:srgbClr val="000AF9"/>
                </a:solidFill>
                <a:latin typeface="Calibri" panose="020F0502020204030204" pitchFamily="34" charset="0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"Renegade</a:t>
            </a:r>
            <a:r>
              <a:rPr lang="en-US" altLang="en-US" dirty="0" smtClean="0">
                <a:solidFill>
                  <a:srgbClr val="8E0103"/>
                </a:solidFill>
                <a:latin typeface="Calibri" panose="020F0502020204030204" pitchFamily="34" charset="0"/>
              </a:rPr>
              <a:t>"</a:t>
            </a:r>
            <a:endParaRPr lang="en-US" altLang="en-US" dirty="0">
              <a:solidFill>
                <a:srgbClr val="8E0103"/>
              </a:solidFill>
              <a:latin typeface="Calibri" panose="020F0502020204030204" pitchFamily="34" charset="0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7030A0"/>
                </a:solidFill>
                <a:latin typeface="Calibri" panose="020F0502020204030204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7030A0"/>
                </a:solidFill>
                <a:latin typeface="Calibri" panose="020F0502020204030204" pitchFamily="34" charset="0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715000"/>
            <a:ext cx="788988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 dirty="0" smtClean="0">
                <a:solidFill>
                  <a:srgbClr val="008000"/>
                </a:solidFill>
                <a:latin typeface="Comic Sans MS" pitchFamily="66" charset="0"/>
              </a:rPr>
              <a:t>Ouch!</a:t>
            </a:r>
            <a:endParaRPr lang="en-US" altLang="en-US" sz="900" dirty="0">
              <a:solidFill>
                <a:srgbClr val="008000"/>
              </a:solidFill>
              <a:latin typeface="Comic Sans MS" pitchFamily="66" charset="0"/>
            </a:endParaRP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TextBox 32"/>
          <p:cNvSpPr txBox="1"/>
          <p:nvPr/>
        </p:nvSpPr>
        <p:spPr>
          <a:xfrm rot="20424972">
            <a:off x="7909538" y="5578732"/>
            <a:ext cx="877676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AF9"/>
                </a:solidFill>
              </a:rPr>
              <a:t>Yay...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 rot="20424972">
            <a:off x="5292749" y="5549089"/>
            <a:ext cx="90845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7030A0"/>
                </a:solidFill>
              </a:rPr>
              <a:t>Nay...</a:t>
            </a:r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 rot="20424972">
            <a:off x="2360731" y="5549090"/>
            <a:ext cx="110639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CC3300"/>
                </a:solidFill>
              </a:rPr>
              <a:t>Attack!</a:t>
            </a:r>
            <a:endParaRPr lang="en-US" dirty="0">
              <a:solidFill>
                <a:srgbClr val="CC33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64233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dirty="0">
                <a:solidFill>
                  <a:srgbClr val="000AF9"/>
                </a:solidFill>
                <a:latin typeface="Calibri" panose="020F0502020204030204" pitchFamily="34" charset="0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"Renegade"</a:t>
            </a:r>
          </a:p>
          <a:p>
            <a:pPr algn="ctr">
              <a:spcBef>
                <a:spcPct val="50000"/>
              </a:spcBef>
            </a:pPr>
            <a:r>
              <a:rPr lang="en-US" altLang="en-US" b="1" i="1" dirty="0">
                <a:solidFill>
                  <a:srgbClr val="FF0000"/>
                </a:solidFill>
                <a:latin typeface="Calibri" panose="020F0502020204030204" pitchFamily="34" charset="0"/>
              </a:rPr>
              <a:t>"Corrupter of Youth"</a:t>
            </a:r>
            <a:endParaRPr lang="en-US" altLang="en-US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7030A0"/>
                </a:solidFill>
                <a:latin typeface="Calibri" panose="020F0502020204030204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7030A0"/>
                </a:solidFill>
                <a:latin typeface="Calibri" panose="020F0502020204030204" pitchFamily="34" charset="0"/>
              </a:rPr>
              <a:t>"Utter nonsense"</a:t>
            </a:r>
          </a:p>
        </p:txBody>
      </p:sp>
      <p:sp>
        <p:nvSpPr>
          <p:cNvPr id="30" name="TextBox 29"/>
          <p:cNvSpPr txBox="1"/>
          <p:nvPr/>
        </p:nvSpPr>
        <p:spPr>
          <a:xfrm rot="20424972">
            <a:off x="7909538" y="5578732"/>
            <a:ext cx="877676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AF9"/>
                </a:solidFill>
              </a:rPr>
              <a:t>Yay...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 rot="20424972">
            <a:off x="5292749" y="5549089"/>
            <a:ext cx="90845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7030A0"/>
                </a:solidFill>
              </a:rPr>
              <a:t>Nay...</a:t>
            </a:r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 rot="20424972">
            <a:off x="2360731" y="5549090"/>
            <a:ext cx="110639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CC3300"/>
                </a:solidFill>
              </a:rPr>
              <a:t>Attack!</a:t>
            </a:r>
            <a:endParaRPr lang="en-US" dirty="0">
              <a:solidFill>
                <a:srgbClr val="CC33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5706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908550" y="3554506"/>
            <a:ext cx="4006850" cy="1444625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91" name="Rectangle 8"/>
          <p:cNvSpPr>
            <a:spLocks noChangeArrowheads="1"/>
          </p:cNvSpPr>
          <p:nvPr/>
        </p:nvSpPr>
        <p:spPr bwMode="auto">
          <a:xfrm>
            <a:off x="304800" y="1549400"/>
            <a:ext cx="7543800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700" dirty="0">
                <a:latin typeface="Cambria" panose="02040503050406030204" pitchFamily="18" charset="0"/>
              </a:rPr>
              <a:t>There are </a:t>
            </a:r>
            <a:r>
              <a:rPr lang="en-US" altLang="en-US" sz="2700" i="1" dirty="0">
                <a:latin typeface="Cambria" panose="02040503050406030204" pitchFamily="18" charset="0"/>
              </a:rPr>
              <a:t>infinitely many</a:t>
            </a:r>
            <a:r>
              <a:rPr lang="en-US" altLang="en-US" sz="2700" dirty="0">
                <a:latin typeface="Cambria" panose="02040503050406030204" pitchFamily="18" charset="0"/>
              </a:rPr>
              <a:t> </a:t>
            </a:r>
            <a:r>
              <a:rPr lang="en-US" altLang="en-US" sz="2700" dirty="0" smtClean="0">
                <a:latin typeface="Cambria" panose="02040503050406030204" pitchFamily="18" charset="0"/>
              </a:rPr>
              <a:t>functions + programs…</a:t>
            </a:r>
            <a:endParaRPr lang="en-US" altLang="en-US" sz="2700" dirty="0">
              <a:latin typeface="Cambria" panose="02040503050406030204" pitchFamily="18" charset="0"/>
            </a:endParaRPr>
          </a:p>
        </p:txBody>
      </p:sp>
      <p:sp>
        <p:nvSpPr>
          <p:cNvPr id="63492" name="Rectangle 26"/>
          <p:cNvSpPr>
            <a:spLocks noChangeArrowheads="1"/>
          </p:cNvSpPr>
          <p:nvPr/>
        </p:nvSpPr>
        <p:spPr bwMode="auto">
          <a:xfrm>
            <a:off x="2033588" y="2235200"/>
            <a:ext cx="6831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 smtClean="0">
                <a:latin typeface="Cambria" panose="02040503050406030204" pitchFamily="18" charset="0"/>
              </a:rPr>
              <a:t>… </a:t>
            </a:r>
            <a:r>
              <a:rPr lang="en-US" altLang="en-US" sz="2700" i="1" dirty="0" smtClean="0">
                <a:latin typeface="Cambria" panose="02040503050406030204" pitchFamily="18" charset="0"/>
              </a:rPr>
              <a:t>but </a:t>
            </a:r>
            <a:r>
              <a:rPr lang="en-US" altLang="en-US" sz="2700" i="1" dirty="0">
                <a:solidFill>
                  <a:srgbClr val="C00000"/>
                </a:solidFill>
                <a:latin typeface="Cambria" panose="02040503050406030204" pitchFamily="18" charset="0"/>
              </a:rPr>
              <a:t>not all infinities are created equal</a:t>
            </a:r>
            <a:r>
              <a:rPr lang="en-US" altLang="en-US" sz="2700" i="1" dirty="0">
                <a:latin typeface="Cambria" panose="02040503050406030204" pitchFamily="18" charset="0"/>
              </a:rPr>
              <a:t>!</a:t>
            </a:r>
          </a:p>
        </p:txBody>
      </p:sp>
      <p:sp>
        <p:nvSpPr>
          <p:cNvPr id="63493" name="Text Box 27"/>
          <p:cNvSpPr txBox="1">
            <a:spLocks noChangeArrowheads="1"/>
          </p:cNvSpPr>
          <p:nvPr/>
        </p:nvSpPr>
        <p:spPr bwMode="auto">
          <a:xfrm>
            <a:off x="307975" y="3355975"/>
            <a:ext cx="4549775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600">
                <a:latin typeface="Arial" pitchFamily="34" charset="0"/>
              </a:rPr>
              <a:t>{       ,          ,          }</a:t>
            </a:r>
          </a:p>
          <a:p>
            <a:pPr>
              <a:spcBef>
                <a:spcPct val="50000"/>
              </a:spcBef>
            </a:pPr>
            <a:endParaRPr lang="en-US" altLang="en-US" sz="3600">
              <a:latin typeface="Arial" pitchFamily="34" charset="0"/>
            </a:endParaRPr>
          </a:p>
          <a:p>
            <a:pPr>
              <a:spcBef>
                <a:spcPct val="50000"/>
              </a:spcBef>
            </a:pPr>
            <a:r>
              <a:rPr lang="en-US" altLang="en-US" sz="3600">
                <a:latin typeface="Arial" pitchFamily="34" charset="0"/>
              </a:rPr>
              <a:t>{  1  ,    2   ,    3  }</a:t>
            </a:r>
          </a:p>
        </p:txBody>
      </p:sp>
      <p:pic>
        <p:nvPicPr>
          <p:cNvPr id="63494" name="Picture 43" descr="cardinal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263" y="3263900"/>
            <a:ext cx="6048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5" name="Line 45"/>
          <p:cNvSpPr>
            <a:spLocks noChangeShapeType="1"/>
          </p:cNvSpPr>
          <p:nvPr/>
        </p:nvSpPr>
        <p:spPr bwMode="auto">
          <a:xfrm flipH="1">
            <a:off x="942975" y="4113213"/>
            <a:ext cx="107950" cy="88423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6" name="Line 46"/>
          <p:cNvSpPr>
            <a:spLocks noChangeShapeType="1"/>
          </p:cNvSpPr>
          <p:nvPr/>
        </p:nvSpPr>
        <p:spPr bwMode="auto">
          <a:xfrm flipH="1">
            <a:off x="2114550" y="4344988"/>
            <a:ext cx="69850" cy="684212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7" name="Text Box 47"/>
          <p:cNvSpPr txBox="1">
            <a:spLocks noChangeArrowheads="1"/>
          </p:cNvSpPr>
          <p:nvPr/>
        </p:nvSpPr>
        <p:spPr bwMode="auto">
          <a:xfrm>
            <a:off x="4848755" y="3673745"/>
            <a:ext cx="405288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Cambria" panose="02040503050406030204" pitchFamily="18" charset="0"/>
              </a:rPr>
              <a:t>Two sets have equal size if </a:t>
            </a:r>
          </a:p>
          <a:p>
            <a:pPr algn="ctr"/>
            <a:r>
              <a:rPr lang="en-US" altLang="en-US">
                <a:latin typeface="Cambria" panose="02040503050406030204" pitchFamily="18" charset="0"/>
              </a:rPr>
              <a:t>their elements have a</a:t>
            </a:r>
          </a:p>
          <a:p>
            <a:pPr algn="ctr"/>
            <a:r>
              <a:rPr lang="en-US" altLang="en-US">
                <a:latin typeface="Cambria" panose="02040503050406030204" pitchFamily="18" charset="0"/>
              </a:rPr>
              <a:t> </a:t>
            </a:r>
            <a:r>
              <a:rPr lang="en-US" altLang="en-US" i="1">
                <a:latin typeface="Cambria" panose="02040503050406030204" pitchFamily="18" charset="0"/>
              </a:rPr>
              <a:t>one-to-one matching</a:t>
            </a:r>
            <a:r>
              <a:rPr lang="en-US" altLang="en-US"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63498" name="Text Box 48"/>
          <p:cNvSpPr txBox="1">
            <a:spLocks noChangeArrowheads="1"/>
          </p:cNvSpPr>
          <p:nvPr/>
        </p:nvSpPr>
        <p:spPr bwMode="auto">
          <a:xfrm>
            <a:off x="4929717" y="5326333"/>
            <a:ext cx="3886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 dirty="0">
                <a:latin typeface="Calibri" panose="020F0502020204030204" pitchFamily="34" charset="0"/>
                <a:cs typeface="Arial" pitchFamily="34" charset="0"/>
              </a:rPr>
              <a:t>This matching is called a </a:t>
            </a:r>
            <a:r>
              <a:rPr lang="en-US" altLang="en-US" sz="1800" b="1" i="1" dirty="0" err="1">
                <a:latin typeface="Calibri" panose="020F0502020204030204" pitchFamily="34" charset="0"/>
                <a:cs typeface="Arial" pitchFamily="34" charset="0"/>
              </a:rPr>
              <a:t>bijection</a:t>
            </a:r>
            <a:r>
              <a:rPr lang="en-US" altLang="en-US" sz="1800" dirty="0">
                <a:latin typeface="Calibri" panose="020F0502020204030204" pitchFamily="34" charset="0"/>
                <a:cs typeface="Arial" pitchFamily="34" charset="0"/>
              </a:rPr>
              <a:t>.</a:t>
            </a:r>
          </a:p>
        </p:txBody>
      </p:sp>
      <p:sp>
        <p:nvSpPr>
          <p:cNvPr id="63499" name="Line 50"/>
          <p:cNvSpPr>
            <a:spLocks noChangeShapeType="1"/>
          </p:cNvSpPr>
          <p:nvPr/>
        </p:nvSpPr>
        <p:spPr bwMode="auto">
          <a:xfrm flipH="1">
            <a:off x="3359150" y="4116388"/>
            <a:ext cx="114300" cy="90328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0" name="Text Box 52"/>
          <p:cNvSpPr txBox="1">
            <a:spLocks noChangeArrowheads="1"/>
          </p:cNvSpPr>
          <p:nvPr/>
        </p:nvSpPr>
        <p:spPr bwMode="auto">
          <a:xfrm>
            <a:off x="324011" y="278368"/>
            <a:ext cx="77649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b="1" i="1" dirty="0" smtClean="0">
                <a:latin typeface="Cambria" panose="02040503050406030204" pitchFamily="18" charset="0"/>
              </a:rPr>
              <a:t>Different infinities !?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grpSp>
        <p:nvGrpSpPr>
          <p:cNvPr id="63501" name="Group 53"/>
          <p:cNvGrpSpPr>
            <a:grpSpLocks/>
          </p:cNvGrpSpPr>
          <p:nvPr/>
        </p:nvGrpSpPr>
        <p:grpSpPr bwMode="auto">
          <a:xfrm>
            <a:off x="152400" y="6324600"/>
            <a:ext cx="344488" cy="417513"/>
            <a:chOff x="2928" y="1051"/>
            <a:chExt cx="840" cy="957"/>
          </a:xfrm>
        </p:grpSpPr>
        <p:sp>
          <p:nvSpPr>
            <p:cNvPr id="63505" name="Freeform 5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06" name="Oval 5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07" name="Oval 5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08" name="Oval 5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09" name="Oval 5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10" name="Oval 5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11" name="Oval 6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12" name="Oval 6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13" name="AutoShape 6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14" name="Freeform 6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5" name="Freeform 6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6" name="Freeform 6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7" name="Freeform 6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02" name="Text Box 67"/>
          <p:cNvSpPr txBox="1">
            <a:spLocks noChangeArrowheads="1"/>
          </p:cNvSpPr>
          <p:nvPr/>
        </p:nvSpPr>
        <p:spPr bwMode="auto">
          <a:xfrm>
            <a:off x="533400" y="6172200"/>
            <a:ext cx="4916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C00000"/>
                </a:solidFill>
                <a:latin typeface="Calibri" pitchFamily="34" charset="0"/>
              </a:rPr>
              <a:t>These sets have the same </a:t>
            </a:r>
            <a:r>
              <a:rPr lang="en-US" altLang="en-US" sz="1800" b="1" i="1">
                <a:solidFill>
                  <a:srgbClr val="C00000"/>
                </a:solidFill>
                <a:latin typeface="Calibri" pitchFamily="34" charset="0"/>
              </a:rPr>
              <a:t>cardinality</a:t>
            </a:r>
          </a:p>
        </p:txBody>
      </p:sp>
      <p:pic>
        <p:nvPicPr>
          <p:cNvPr id="63503" name="Picture 68" descr="cardina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436938"/>
            <a:ext cx="6731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04" name="Picture 3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200400"/>
            <a:ext cx="642938" cy="976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smtClean="0">
                <a:latin typeface="Cambria" panose="02040503050406030204" pitchFamily="18" charset="0"/>
              </a:rPr>
              <a:t>One-to-one mappings also define equal-sized </a:t>
            </a:r>
            <a:r>
              <a:rPr lang="en-US" altLang="en-US" sz="2200" i="1" dirty="0" smtClean="0">
                <a:latin typeface="Cambria" panose="02040503050406030204" pitchFamily="18" charset="0"/>
              </a:rPr>
              <a:t>infinite</a:t>
            </a:r>
            <a:r>
              <a:rPr lang="en-US" altLang="en-US" sz="2200" dirty="0" smtClean="0">
                <a:latin typeface="Cambria" panose="02040503050406030204" pitchFamily="18" charset="0"/>
              </a:rPr>
              <a:t> </a:t>
            </a:r>
            <a:r>
              <a:rPr lang="en-US" altLang="en-US" sz="2200" dirty="0">
                <a:latin typeface="Cambria" panose="02040503050406030204" pitchFamily="18" charset="0"/>
              </a:rPr>
              <a:t>sets, </a:t>
            </a:r>
            <a:r>
              <a:rPr lang="en-US" altLang="en-US" sz="2200" dirty="0" smtClean="0">
                <a:latin typeface="Cambria" panose="02040503050406030204" pitchFamily="18" charset="0"/>
              </a:rPr>
              <a:t>but the results can be surprising!</a:t>
            </a:r>
            <a:endParaRPr lang="en-US" altLang="en-US" sz="2200" dirty="0">
              <a:latin typeface="Cambria" panose="02040503050406030204" pitchFamily="18" charset="0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28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2800">
                <a:solidFill>
                  <a:srgbClr val="000AF9"/>
                </a:solidFill>
                <a:latin typeface="Arial" pitchFamily="34" charset="0"/>
              </a:rPr>
              <a:t> = {…, -3, -2, -1, 0, 1, 2, 3, …} </a:t>
            </a:r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ALL</a:t>
            </a:r>
          </a:p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Positive</a:t>
            </a:r>
          </a:p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 dirty="0">
                <a:latin typeface="Arial" pitchFamily="34" charset="0"/>
              </a:rPr>
              <a:t>N</a:t>
            </a:r>
            <a:r>
              <a:rPr lang="en-US" altLang="en-US" sz="2800" dirty="0">
                <a:latin typeface="Arial" pitchFamily="34" charset="0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2800">
                <a:solidFill>
                  <a:srgbClr val="008000"/>
                </a:solidFill>
                <a:latin typeface="Arial" pitchFamily="34" charset="0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3200"/>
              <a:t> and </a:t>
            </a:r>
            <a:r>
              <a:rPr lang="en-US" altLang="en-US" sz="3200" b="1">
                <a:latin typeface="Arial" pitchFamily="34" charset="0"/>
              </a:rPr>
              <a:t>N</a:t>
            </a:r>
            <a:r>
              <a:rPr lang="en-US" altLang="en-US" sz="3200"/>
              <a:t> and </a:t>
            </a:r>
            <a:r>
              <a:rPr lang="en-US" altLang="en-US" sz="32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3200"/>
              <a:t> </a:t>
            </a:r>
            <a:r>
              <a:rPr lang="en-US" altLang="en-US" sz="3200" i="1"/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smtClean="0">
                <a:latin typeface="Cambria" panose="02040503050406030204" pitchFamily="18" charset="0"/>
              </a:rPr>
              <a:t>One-to-one mappings also define equal-sized </a:t>
            </a:r>
            <a:r>
              <a:rPr lang="en-US" altLang="en-US" sz="2200" i="1" dirty="0" smtClean="0">
                <a:latin typeface="Cambria" panose="02040503050406030204" pitchFamily="18" charset="0"/>
              </a:rPr>
              <a:t>infinite</a:t>
            </a:r>
            <a:r>
              <a:rPr lang="en-US" altLang="en-US" sz="2200" dirty="0" smtClean="0">
                <a:latin typeface="Cambria" panose="02040503050406030204" pitchFamily="18" charset="0"/>
              </a:rPr>
              <a:t> </a:t>
            </a:r>
            <a:r>
              <a:rPr lang="en-US" altLang="en-US" sz="2200" dirty="0">
                <a:latin typeface="Cambria" panose="02040503050406030204" pitchFamily="18" charset="0"/>
              </a:rPr>
              <a:t>sets, </a:t>
            </a:r>
            <a:r>
              <a:rPr lang="en-US" altLang="en-US" sz="2200" dirty="0" smtClean="0">
                <a:latin typeface="Cambria" panose="02040503050406030204" pitchFamily="18" charset="0"/>
              </a:rPr>
              <a:t>but the results can be surprising!</a:t>
            </a:r>
            <a:endParaRPr lang="en-US" altLang="en-US" sz="2200" dirty="0">
              <a:latin typeface="Cambria" panose="02040503050406030204" pitchFamily="18" charset="0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28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2800">
                <a:solidFill>
                  <a:srgbClr val="000AF9"/>
                </a:solidFill>
                <a:latin typeface="Arial" pitchFamily="34" charset="0"/>
              </a:rPr>
              <a:t> = {…, -3, -2, -1, 0, 1, 2, 3, …} </a:t>
            </a:r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ALL</a:t>
            </a:r>
          </a:p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Positive</a:t>
            </a:r>
          </a:p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 dirty="0">
                <a:latin typeface="Arial" pitchFamily="34" charset="0"/>
              </a:rPr>
              <a:t>N</a:t>
            </a:r>
            <a:r>
              <a:rPr lang="en-US" altLang="en-US" sz="2800" dirty="0">
                <a:latin typeface="Arial" pitchFamily="34" charset="0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2800">
                <a:solidFill>
                  <a:srgbClr val="008000"/>
                </a:solidFill>
                <a:latin typeface="Arial" pitchFamily="34" charset="0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3200"/>
              <a:t> and </a:t>
            </a:r>
            <a:r>
              <a:rPr lang="en-US" altLang="en-US" sz="3200" b="1">
                <a:latin typeface="Arial" pitchFamily="34" charset="0"/>
              </a:rPr>
              <a:t>N</a:t>
            </a:r>
            <a:r>
              <a:rPr lang="en-US" altLang="en-US" sz="3200"/>
              <a:t> and </a:t>
            </a:r>
            <a:r>
              <a:rPr lang="en-US" altLang="en-US" sz="32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3200"/>
              <a:t> </a:t>
            </a:r>
            <a:r>
              <a:rPr lang="en-US" altLang="en-US" sz="3200" i="1"/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2971800" y="2700402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>
            <a:off x="3352800" y="2700402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>
            <a:off x="3742939" y="2700402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>
            <a:off x="4151871" y="2700402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/>
          <p:nvPr/>
        </p:nvCxnSpPr>
        <p:spPr>
          <a:xfrm>
            <a:off x="4572000" y="2704770"/>
            <a:ext cx="0" cy="952830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592" b="53099"/>
          <a:stretch/>
        </p:blipFill>
        <p:spPr>
          <a:xfrm>
            <a:off x="6619991" y="1945795"/>
            <a:ext cx="1988321" cy="1345880"/>
          </a:xfrm>
          <a:prstGeom prst="rect">
            <a:avLst/>
          </a:prstGeom>
          <a:ln w="38100">
            <a:solidFill>
              <a:srgbClr val="FF0000"/>
            </a:solidFill>
          </a:ln>
        </p:spPr>
      </p:pic>
    </p:spTree>
    <p:extLst>
      <p:ext uri="{BB962C8B-B14F-4D97-AF65-F5344CB8AC3E}">
        <p14:creationId xmlns:p14="http://schemas.microsoft.com/office/powerpoint/2010/main" val="320299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smtClean="0">
                <a:latin typeface="Cambria" panose="02040503050406030204" pitchFamily="18" charset="0"/>
              </a:rPr>
              <a:t>One-to-one mappings also define equal-sized </a:t>
            </a:r>
            <a:r>
              <a:rPr lang="en-US" altLang="en-US" sz="2200" i="1" dirty="0" smtClean="0">
                <a:latin typeface="Cambria" panose="02040503050406030204" pitchFamily="18" charset="0"/>
              </a:rPr>
              <a:t>infinite</a:t>
            </a:r>
            <a:r>
              <a:rPr lang="en-US" altLang="en-US" sz="2200" dirty="0" smtClean="0">
                <a:latin typeface="Cambria" panose="02040503050406030204" pitchFamily="18" charset="0"/>
              </a:rPr>
              <a:t> </a:t>
            </a:r>
            <a:r>
              <a:rPr lang="en-US" altLang="en-US" sz="2200" dirty="0">
                <a:latin typeface="Cambria" panose="02040503050406030204" pitchFamily="18" charset="0"/>
              </a:rPr>
              <a:t>sets, </a:t>
            </a:r>
            <a:r>
              <a:rPr lang="en-US" altLang="en-US" sz="2200" dirty="0" smtClean="0">
                <a:latin typeface="Cambria" panose="02040503050406030204" pitchFamily="18" charset="0"/>
              </a:rPr>
              <a:t>but the results can be surprising!</a:t>
            </a:r>
            <a:endParaRPr lang="en-US" altLang="en-US" sz="2200" dirty="0">
              <a:latin typeface="Cambria" panose="02040503050406030204" pitchFamily="18" charset="0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28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2800">
                <a:solidFill>
                  <a:srgbClr val="000AF9"/>
                </a:solidFill>
                <a:latin typeface="Arial" pitchFamily="34" charset="0"/>
              </a:rPr>
              <a:t> = {…, -3, -2, -1, 0, 1, 2, 3, …} </a:t>
            </a:r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ALL</a:t>
            </a:r>
          </a:p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Positive</a:t>
            </a:r>
          </a:p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 dirty="0">
                <a:latin typeface="Arial" pitchFamily="34" charset="0"/>
              </a:rPr>
              <a:t>N</a:t>
            </a:r>
            <a:r>
              <a:rPr lang="en-US" altLang="en-US" sz="2800" dirty="0">
                <a:latin typeface="Arial" pitchFamily="34" charset="0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2800">
                <a:solidFill>
                  <a:srgbClr val="008000"/>
                </a:solidFill>
                <a:latin typeface="Arial" pitchFamily="34" charset="0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3200"/>
              <a:t> and </a:t>
            </a:r>
            <a:r>
              <a:rPr lang="en-US" altLang="en-US" sz="3200" b="1">
                <a:latin typeface="Arial" pitchFamily="34" charset="0"/>
              </a:rPr>
              <a:t>N</a:t>
            </a:r>
            <a:r>
              <a:rPr lang="en-US" altLang="en-US" sz="3200"/>
              <a:t> and </a:t>
            </a:r>
            <a:r>
              <a:rPr lang="en-US" altLang="en-US" sz="32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3200"/>
              <a:t> </a:t>
            </a:r>
            <a:r>
              <a:rPr lang="en-US" altLang="en-US" sz="3200" i="1"/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592" b="53099"/>
          <a:stretch/>
        </p:blipFill>
        <p:spPr>
          <a:xfrm>
            <a:off x="6619991" y="1945795"/>
            <a:ext cx="1988321" cy="1345880"/>
          </a:xfrm>
          <a:prstGeom prst="rect">
            <a:avLst/>
          </a:prstGeom>
          <a:ln w="38100">
            <a:solidFill>
              <a:schemeClr val="bg1">
                <a:lumMod val="85000"/>
              </a:schemeClr>
            </a:solidFill>
          </a:ln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556"/>
          <a:stretch/>
        </p:blipFill>
        <p:spPr>
          <a:xfrm>
            <a:off x="5846186" y="3749567"/>
            <a:ext cx="2753148" cy="950227"/>
          </a:xfrm>
          <a:prstGeom prst="rect">
            <a:avLst/>
          </a:prstGeom>
          <a:ln w="38100">
            <a:solidFill>
              <a:srgbClr val="AF1EED"/>
            </a:solidFill>
          </a:ln>
        </p:spPr>
      </p:pic>
      <p:cxnSp>
        <p:nvCxnSpPr>
          <p:cNvPr id="28" name="Straight Arrow Connector 27"/>
          <p:cNvCxnSpPr/>
          <p:nvPr/>
        </p:nvCxnSpPr>
        <p:spPr>
          <a:xfrm>
            <a:off x="3012989" y="4059194"/>
            <a:ext cx="1830860" cy="932936"/>
          </a:xfrm>
          <a:prstGeom prst="straightConnector1">
            <a:avLst/>
          </a:prstGeom>
          <a:ln w="38100">
            <a:solidFill>
              <a:srgbClr val="AF1EED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>
            <a:off x="3426940" y="4034931"/>
            <a:ext cx="1849395" cy="981912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3810000" y="4039300"/>
            <a:ext cx="663146" cy="1026970"/>
          </a:xfrm>
          <a:prstGeom prst="straightConnector1">
            <a:avLst/>
          </a:prstGeom>
          <a:ln w="38100">
            <a:solidFill>
              <a:srgbClr val="AF1EED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>
            <a:off x="4151870" y="4028303"/>
            <a:ext cx="1532238" cy="1013254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3917092" y="4026943"/>
            <a:ext cx="691980" cy="1002257"/>
          </a:xfrm>
          <a:prstGeom prst="straightConnector1">
            <a:avLst/>
          </a:prstGeom>
          <a:ln w="38100">
            <a:solidFill>
              <a:srgbClr val="AF1EED"/>
            </a:solidFill>
            <a:headEnd type="triangle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87754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912" y="109306"/>
            <a:ext cx="1085488" cy="108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152400"/>
            <a:ext cx="992092" cy="102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Rounded Rectangle 47"/>
          <p:cNvSpPr/>
          <p:nvPr/>
        </p:nvSpPr>
        <p:spPr>
          <a:xfrm>
            <a:off x="6021387" y="1149927"/>
            <a:ext cx="2997921" cy="5547677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194733" y="1149927"/>
            <a:ext cx="2936394" cy="557825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909149" y="228375"/>
            <a:ext cx="7146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 smtClean="0">
                <a:latin typeface="Cambria" panose="02040503050406030204" pitchFamily="18" charset="0"/>
              </a:rPr>
              <a:t>Let's get </a:t>
            </a:r>
            <a:r>
              <a:rPr lang="en-US" altLang="en-US" sz="4200" b="1" i="1" dirty="0" smtClean="0">
                <a:latin typeface="Cambria" panose="02040503050406030204" pitchFamily="18" charset="0"/>
              </a:rPr>
              <a:t>real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sp>
        <p:nvSpPr>
          <p:cNvPr id="65540" name="Text Box 16"/>
          <p:cNvSpPr txBox="1">
            <a:spLocks noChangeArrowheads="1"/>
          </p:cNvSpPr>
          <p:nvPr/>
        </p:nvSpPr>
        <p:spPr bwMode="auto">
          <a:xfrm>
            <a:off x="609600" y="1219200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the r</a:t>
            </a:r>
            <a:r>
              <a:rPr lang="en-US" altLang="en-US" dirty="0" smtClean="0">
                <a:latin typeface="Cambria" panose="02040503050406030204" pitchFamily="18" charset="0"/>
              </a:rPr>
              <a:t>eals </a:t>
            </a:r>
            <a:r>
              <a:rPr lang="en-US" altLang="en-US" sz="1800" dirty="0" smtClean="0">
                <a:latin typeface="Cambria" panose="02040503050406030204" pitchFamily="18" charset="0"/>
              </a:rPr>
              <a:t>(from 0 to 1)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sp>
        <p:nvSpPr>
          <p:cNvPr id="65541" name="Rectangle 17"/>
          <p:cNvSpPr>
            <a:spLocks noChangeArrowheads="1"/>
          </p:cNvSpPr>
          <p:nvPr/>
        </p:nvSpPr>
        <p:spPr bwMode="auto">
          <a:xfrm>
            <a:off x="6463114" y="2279650"/>
            <a:ext cx="210346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latin typeface="Calibri" panose="020F0502020204030204" pitchFamily="34" charset="0"/>
                <a:cs typeface="Calibri" panose="020F0502020204030204" pitchFamily="34" charset="0"/>
              </a:rPr>
              <a:t>{ 1, 2, 3, 4, 5, … }</a:t>
            </a:r>
          </a:p>
        </p:txBody>
      </p:sp>
      <p:sp>
        <p:nvSpPr>
          <p:cNvPr id="66" name="Rectangle 9"/>
          <p:cNvSpPr>
            <a:spLocks noChangeArrowheads="1"/>
          </p:cNvSpPr>
          <p:nvPr/>
        </p:nvSpPr>
        <p:spPr bwMode="auto">
          <a:xfrm>
            <a:off x="0" y="2286000"/>
            <a:ext cx="2971800" cy="446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 dirty="0">
                <a:latin typeface="Calibri" panose="020F0502020204030204" pitchFamily="34" charset="0"/>
                <a:cs typeface="Calibri" panose="020F0502020204030204" pitchFamily="34" charset="0"/>
              </a:rPr>
              <a:t>{ </a:t>
            </a:r>
            <a:r>
              <a:rPr lang="en-US" altLang="en-US" sz="2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0.0  &lt;=  r  &lt;=  1.0 </a:t>
            </a:r>
            <a:r>
              <a:rPr lang="en-US" altLang="en-US" sz="2200" b="1" dirty="0">
                <a:latin typeface="Calibri" panose="020F0502020204030204" pitchFamily="34" charset="0"/>
                <a:cs typeface="Calibri" panose="020F0502020204030204" pitchFamily="34" charset="0"/>
              </a:rPr>
              <a:t>} </a:t>
            </a:r>
          </a:p>
        </p:txBody>
      </p:sp>
      <p:sp>
        <p:nvSpPr>
          <p:cNvPr id="23" name="Line 11"/>
          <p:cNvSpPr>
            <a:spLocks noChangeShapeType="1"/>
          </p:cNvSpPr>
          <p:nvPr/>
        </p:nvSpPr>
        <p:spPr bwMode="auto">
          <a:xfrm>
            <a:off x="2514600" y="3457575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4" name="Rectangle 12"/>
          <p:cNvSpPr>
            <a:spLocks noChangeArrowheads="1"/>
          </p:cNvSpPr>
          <p:nvPr/>
        </p:nvSpPr>
        <p:spPr bwMode="auto">
          <a:xfrm>
            <a:off x="1532759" y="3244850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.1</a:t>
            </a: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7195372" y="324326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</a:p>
        </p:txBody>
      </p:sp>
      <p:sp>
        <p:nvSpPr>
          <p:cNvPr id="26" name="Line 15"/>
          <p:cNvSpPr>
            <a:spLocks noChangeShapeType="1"/>
          </p:cNvSpPr>
          <p:nvPr/>
        </p:nvSpPr>
        <p:spPr bwMode="auto">
          <a:xfrm>
            <a:off x="2514600" y="3900488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7" name="Rectangle 16"/>
          <p:cNvSpPr>
            <a:spLocks noChangeArrowheads="1"/>
          </p:cNvSpPr>
          <p:nvPr/>
        </p:nvSpPr>
        <p:spPr bwMode="auto">
          <a:xfrm>
            <a:off x="1532759" y="36877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.2</a:t>
            </a:r>
          </a:p>
        </p:txBody>
      </p: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7195372" y="36861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29" name="Line 18"/>
          <p:cNvSpPr>
            <a:spLocks noChangeShapeType="1"/>
          </p:cNvSpPr>
          <p:nvPr/>
        </p:nvSpPr>
        <p:spPr bwMode="auto">
          <a:xfrm>
            <a:off x="2514600" y="4357688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0" name="Rectangle 19"/>
          <p:cNvSpPr>
            <a:spLocks noChangeArrowheads="1"/>
          </p:cNvSpPr>
          <p:nvPr/>
        </p:nvSpPr>
        <p:spPr bwMode="auto">
          <a:xfrm>
            <a:off x="1532759" y="41449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.3</a:t>
            </a:r>
          </a:p>
        </p:txBody>
      </p:sp>
      <p:sp>
        <p:nvSpPr>
          <p:cNvPr id="31" name="Rectangle 20"/>
          <p:cNvSpPr>
            <a:spLocks noChangeArrowheads="1"/>
          </p:cNvSpPr>
          <p:nvPr/>
        </p:nvSpPr>
        <p:spPr bwMode="auto">
          <a:xfrm>
            <a:off x="7195372" y="41433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3</a:t>
            </a:r>
          </a:p>
        </p:txBody>
      </p:sp>
      <p:sp>
        <p:nvSpPr>
          <p:cNvPr id="33" name="Rectangle 22"/>
          <p:cNvSpPr>
            <a:spLocks noChangeArrowheads="1"/>
          </p:cNvSpPr>
          <p:nvPr/>
        </p:nvSpPr>
        <p:spPr bwMode="auto">
          <a:xfrm>
            <a:off x="1617718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4" name="Rectangle 23"/>
          <p:cNvSpPr>
            <a:spLocks noChangeArrowheads="1"/>
          </p:cNvSpPr>
          <p:nvPr/>
        </p:nvSpPr>
        <p:spPr bwMode="auto">
          <a:xfrm>
            <a:off x="7195372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5" name="Line 24"/>
          <p:cNvSpPr>
            <a:spLocks noChangeShapeType="1"/>
          </p:cNvSpPr>
          <p:nvPr/>
        </p:nvSpPr>
        <p:spPr bwMode="auto">
          <a:xfrm>
            <a:off x="2514600" y="5500688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6" name="Rectangle 25"/>
          <p:cNvSpPr>
            <a:spLocks noChangeArrowheads="1"/>
          </p:cNvSpPr>
          <p:nvPr/>
        </p:nvSpPr>
        <p:spPr bwMode="auto">
          <a:xfrm>
            <a:off x="1447800" y="52879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.11</a:t>
            </a:r>
          </a:p>
        </p:txBody>
      </p:sp>
      <p:sp>
        <p:nvSpPr>
          <p:cNvPr id="37" name="Rectangle 26"/>
          <p:cNvSpPr>
            <a:spLocks noChangeArrowheads="1"/>
          </p:cNvSpPr>
          <p:nvPr/>
        </p:nvSpPr>
        <p:spPr bwMode="auto">
          <a:xfrm>
            <a:off x="7110413" y="52863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11</a:t>
            </a:r>
          </a:p>
        </p:txBody>
      </p:sp>
      <p:sp>
        <p:nvSpPr>
          <p:cNvPr id="38" name="Line 27"/>
          <p:cNvSpPr>
            <a:spLocks noChangeShapeType="1"/>
          </p:cNvSpPr>
          <p:nvPr/>
        </p:nvSpPr>
        <p:spPr bwMode="auto">
          <a:xfrm>
            <a:off x="2514600" y="5957888"/>
            <a:ext cx="4114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39" name="Rectangle 28"/>
          <p:cNvSpPr>
            <a:spLocks noChangeArrowheads="1"/>
          </p:cNvSpPr>
          <p:nvPr/>
        </p:nvSpPr>
        <p:spPr bwMode="auto">
          <a:xfrm>
            <a:off x="1447800" y="57451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.12</a:t>
            </a:r>
          </a:p>
        </p:txBody>
      </p:sp>
      <p:sp>
        <p:nvSpPr>
          <p:cNvPr id="40" name="Rectangle 29"/>
          <p:cNvSpPr>
            <a:spLocks noChangeArrowheads="1"/>
          </p:cNvSpPr>
          <p:nvPr/>
        </p:nvSpPr>
        <p:spPr bwMode="auto">
          <a:xfrm>
            <a:off x="7110413" y="57435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ourier New" panose="02070309020205020404" pitchFamily="49" charset="0"/>
                <a:cs typeface="Courier New" panose="02070309020205020404" pitchFamily="49" charset="0"/>
              </a:rPr>
              <a:t>12</a:t>
            </a: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 rot="20683369">
            <a:off x="3397250" y="4539553"/>
            <a:ext cx="2349500" cy="769441"/>
          </a:xfrm>
          <a:prstGeom prst="rect">
            <a:avLst/>
          </a:prstGeom>
          <a:solidFill>
            <a:srgbClr val="FF9900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i="1" dirty="0" smtClean="0">
                <a:latin typeface="Calibri" panose="020F0502020204030204" pitchFamily="34" charset="0"/>
              </a:rPr>
              <a:t>Why is this </a:t>
            </a:r>
            <a:r>
              <a:rPr lang="en-US" altLang="en-US" sz="2200" b="1" i="1" dirty="0" smtClean="0">
                <a:latin typeface="Calibri" panose="020F0502020204030204" pitchFamily="34" charset="0"/>
              </a:rPr>
              <a:t>NOT</a:t>
            </a:r>
            <a:r>
              <a:rPr lang="en-US" altLang="en-US" sz="2200" i="1" dirty="0" smtClean="0">
                <a:latin typeface="Calibri" panose="020F0502020204030204" pitchFamily="34" charset="0"/>
              </a:rPr>
              <a:t> a valid matching?</a:t>
            </a:r>
            <a:endParaRPr lang="en-US" altLang="en-US" sz="2200" i="1" dirty="0">
              <a:latin typeface="Calibri" panose="020F0502020204030204" pitchFamily="34" charset="0"/>
            </a:endParaRPr>
          </a:p>
        </p:txBody>
      </p:sp>
      <p:sp>
        <p:nvSpPr>
          <p:cNvPr id="41" name="Rectangle 19"/>
          <p:cNvSpPr>
            <a:spLocks noChangeArrowheads="1"/>
          </p:cNvSpPr>
          <p:nvPr/>
        </p:nvSpPr>
        <p:spPr bwMode="auto">
          <a:xfrm>
            <a:off x="3359150" y="2133600"/>
            <a:ext cx="2349500" cy="76200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>
                <a:latin typeface="Cambria" panose="02040503050406030204" pitchFamily="18" charset="0"/>
              </a:rPr>
              <a:t>Are these sets equal-sized?</a:t>
            </a:r>
          </a:p>
        </p:txBody>
      </p:sp>
      <p:sp>
        <p:nvSpPr>
          <p:cNvPr id="2" name="Right Arrow 1"/>
          <p:cNvSpPr/>
          <p:nvPr/>
        </p:nvSpPr>
        <p:spPr>
          <a:xfrm>
            <a:off x="5791200" y="2324100"/>
            <a:ext cx="457200" cy="381000"/>
          </a:xfrm>
          <a:prstGeom prst="rightArrow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ight Arrow 44"/>
          <p:cNvSpPr/>
          <p:nvPr/>
        </p:nvSpPr>
        <p:spPr>
          <a:xfrm flipH="1">
            <a:off x="2819400" y="2324100"/>
            <a:ext cx="457200" cy="381000"/>
          </a:xfrm>
          <a:prstGeom prst="rightArrow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22"/>
          <p:cNvSpPr>
            <a:spLocks noChangeArrowheads="1"/>
          </p:cNvSpPr>
          <p:nvPr/>
        </p:nvSpPr>
        <p:spPr bwMode="auto">
          <a:xfrm>
            <a:off x="1611562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47" name="Rectangle 23"/>
          <p:cNvSpPr>
            <a:spLocks noChangeArrowheads="1"/>
          </p:cNvSpPr>
          <p:nvPr/>
        </p:nvSpPr>
        <p:spPr bwMode="auto">
          <a:xfrm>
            <a:off x="7189216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600354" y="1219200"/>
            <a:ext cx="1857846" cy="773788"/>
            <a:chOff x="6872935" y="1087580"/>
            <a:chExt cx="1320800" cy="773788"/>
          </a:xfrm>
        </p:grpSpPr>
        <p:sp>
          <p:nvSpPr>
            <p:cNvPr id="65539" name="Text Box 15"/>
            <p:cNvSpPr txBox="1">
              <a:spLocks noChangeArrowheads="1"/>
            </p:cNvSpPr>
            <p:nvPr/>
          </p:nvSpPr>
          <p:spPr bwMode="auto">
            <a:xfrm>
              <a:off x="6872935" y="1087580"/>
              <a:ext cx="1320800" cy="46166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dirty="0" smtClean="0">
                  <a:latin typeface="Cambria" panose="02040503050406030204" pitchFamily="18" charset="0"/>
                </a:rPr>
                <a:t>the integers</a:t>
              </a:r>
              <a:endParaRPr lang="en-US" altLang="en-US" dirty="0">
                <a:latin typeface="Cambria" panose="02040503050406030204" pitchFamily="18" charset="0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7114695" y="1492036"/>
              <a:ext cx="782329" cy="36933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altLang="en-US" sz="1800" i="1" dirty="0" smtClean="0">
                  <a:latin typeface="Cambria" panose="02040503050406030204" pitchFamily="18" charset="0"/>
                </a:rPr>
                <a:t>(positive)</a:t>
              </a:r>
              <a:endParaRPr lang="en-US"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878999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4"/>
          <p:cNvSpPr txBox="1">
            <a:spLocks noChangeArrowheads="1"/>
          </p:cNvSpPr>
          <p:nvPr/>
        </p:nvSpPr>
        <p:spPr bwMode="auto">
          <a:xfrm>
            <a:off x="228600" y="1524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i="1" dirty="0" smtClean="0">
                <a:latin typeface="Cambria" panose="02040503050406030204" pitchFamily="18" charset="0"/>
              </a:rPr>
              <a:t>Final project </a:t>
            </a:r>
            <a:r>
              <a:rPr lang="en-US" altLang="en-US" sz="4200" dirty="0" smtClean="0">
                <a:latin typeface="Cambria" panose="02040503050406030204" pitchFamily="18" charset="0"/>
              </a:rPr>
              <a:t>state machine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sp>
        <p:nvSpPr>
          <p:cNvPr id="41991" name="Oval 8"/>
          <p:cNvSpPr>
            <a:spLocks noChangeArrowheads="1"/>
          </p:cNvSpPr>
          <p:nvPr/>
        </p:nvSpPr>
        <p:spPr bwMode="auto">
          <a:xfrm>
            <a:off x="2793422" y="3569758"/>
            <a:ext cx="669925" cy="669925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992" name="Oval 11"/>
          <p:cNvSpPr>
            <a:spLocks noChangeArrowheads="1"/>
          </p:cNvSpPr>
          <p:nvPr/>
        </p:nvSpPr>
        <p:spPr bwMode="auto">
          <a:xfrm>
            <a:off x="5174672" y="3604683"/>
            <a:ext cx="669925" cy="66992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993" name="Oval 13"/>
          <p:cNvSpPr>
            <a:spLocks noChangeArrowheads="1"/>
          </p:cNvSpPr>
          <p:nvPr/>
        </p:nvSpPr>
        <p:spPr bwMode="auto">
          <a:xfrm>
            <a:off x="5104822" y="3544358"/>
            <a:ext cx="815975" cy="79057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994" name="Freeform 19"/>
          <p:cNvSpPr>
            <a:spLocks/>
          </p:cNvSpPr>
          <p:nvPr/>
        </p:nvSpPr>
        <p:spPr bwMode="auto">
          <a:xfrm>
            <a:off x="3474460" y="4026958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5" name="Freeform 20"/>
          <p:cNvSpPr>
            <a:spLocks/>
          </p:cNvSpPr>
          <p:nvPr/>
        </p:nvSpPr>
        <p:spPr bwMode="auto">
          <a:xfrm>
            <a:off x="3483985" y="3649133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6" name="Text Box 21"/>
          <p:cNvSpPr txBox="1">
            <a:spLocks noChangeArrowheads="1"/>
          </p:cNvSpPr>
          <p:nvPr/>
        </p:nvSpPr>
        <p:spPr bwMode="auto">
          <a:xfrm>
            <a:off x="3712262" y="3313963"/>
            <a:ext cx="11960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 b="1" dirty="0">
                <a:latin typeface="Cambria" pitchFamily="18" charset="0"/>
              </a:rPr>
              <a:t>it's </a:t>
            </a:r>
            <a:r>
              <a:rPr lang="en-US" altLang="en-US" sz="1600" b="1" dirty="0" smtClean="0">
                <a:latin typeface="Cambria" pitchFamily="18" charset="0"/>
              </a:rPr>
              <a:t>broken</a:t>
            </a:r>
            <a:endParaRPr lang="en-US" altLang="en-US" sz="1600" b="1" dirty="0">
              <a:latin typeface="Cambria" pitchFamily="18" charset="0"/>
            </a:endParaRPr>
          </a:p>
        </p:txBody>
      </p:sp>
      <p:sp>
        <p:nvSpPr>
          <p:cNvPr id="41998" name="Text Box 23"/>
          <p:cNvSpPr txBox="1">
            <a:spLocks noChangeArrowheads="1"/>
          </p:cNvSpPr>
          <p:nvPr/>
        </p:nvSpPr>
        <p:spPr bwMode="auto">
          <a:xfrm>
            <a:off x="3799695" y="4155338"/>
            <a:ext cx="9544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600" b="1" dirty="0">
                <a:latin typeface="Cambria" pitchFamily="18" charset="0"/>
              </a:rPr>
              <a:t>it </a:t>
            </a:r>
            <a:r>
              <a:rPr lang="en-US" altLang="en-US" sz="1600" b="1" dirty="0" smtClean="0">
                <a:latin typeface="Cambria" pitchFamily="18" charset="0"/>
              </a:rPr>
              <a:t>works</a:t>
            </a:r>
            <a:endParaRPr lang="en-US" altLang="en-US" sz="1600" b="1" dirty="0">
              <a:latin typeface="Cambria" pitchFamily="18" charset="0"/>
            </a:endParaRPr>
          </a:p>
        </p:txBody>
      </p:sp>
      <p:sp>
        <p:nvSpPr>
          <p:cNvPr id="42000" name="Freeform 26"/>
          <p:cNvSpPr>
            <a:spLocks/>
          </p:cNvSpPr>
          <p:nvPr/>
        </p:nvSpPr>
        <p:spPr bwMode="auto">
          <a:xfrm>
            <a:off x="2945822" y="3164946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1" name="Freeform 27"/>
          <p:cNvSpPr>
            <a:spLocks/>
          </p:cNvSpPr>
          <p:nvPr/>
        </p:nvSpPr>
        <p:spPr bwMode="auto">
          <a:xfrm>
            <a:off x="5366760" y="3123671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2" name="Freeform 30"/>
          <p:cNvSpPr>
            <a:spLocks/>
          </p:cNvSpPr>
          <p:nvPr/>
        </p:nvSpPr>
        <p:spPr bwMode="auto">
          <a:xfrm>
            <a:off x="2599747" y="3726921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74" t="25556" r="6745" b="29733"/>
          <a:stretch/>
        </p:blipFill>
        <p:spPr bwMode="auto">
          <a:xfrm>
            <a:off x="305232" y="2051404"/>
            <a:ext cx="8610168" cy="3358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7" name="Text Box 22"/>
          <p:cNvSpPr txBox="1">
            <a:spLocks noChangeArrowheads="1"/>
          </p:cNvSpPr>
          <p:nvPr/>
        </p:nvSpPr>
        <p:spPr bwMode="auto">
          <a:xfrm>
            <a:off x="1235203" y="3535686"/>
            <a:ext cx="144638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stop adding features + start adding print </a:t>
            </a:r>
            <a:r>
              <a:rPr lang="en-US" altLang="en-US" sz="1200" dirty="0">
                <a:solidFill>
                  <a:srgbClr val="C00000"/>
                </a:solidFill>
                <a:latin typeface="Calibri" panose="020F0502020204030204" pitchFamily="34" charset="0"/>
              </a:rPr>
              <a:t>statements</a:t>
            </a:r>
          </a:p>
        </p:txBody>
      </p:sp>
      <p:sp>
        <p:nvSpPr>
          <p:cNvPr id="41999" name="Text Box 24"/>
          <p:cNvSpPr txBox="1">
            <a:spLocks noChangeArrowheads="1"/>
          </p:cNvSpPr>
          <p:nvPr/>
        </p:nvSpPr>
        <p:spPr bwMode="auto">
          <a:xfrm>
            <a:off x="6905047" y="3611459"/>
            <a:ext cx="12954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dirty="0">
                <a:solidFill>
                  <a:srgbClr val="008000"/>
                </a:solidFill>
                <a:latin typeface="Calibri" panose="020F0502020204030204" pitchFamily="34" charset="0"/>
              </a:rPr>
              <a:t>comment out </a:t>
            </a:r>
            <a:r>
              <a:rPr lang="en-US" altLang="en-US" sz="1200" dirty="0" smtClean="0">
                <a:solidFill>
                  <a:srgbClr val="008000"/>
                </a:solidFill>
                <a:latin typeface="Calibri" panose="020F0502020204030204" pitchFamily="34" charset="0"/>
              </a:rPr>
              <a:t>print statements + start adding more features</a:t>
            </a:r>
            <a:endParaRPr lang="en-US" altLang="en-US" sz="1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905047" y="1447800"/>
            <a:ext cx="1251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still works</a:t>
            </a:r>
            <a:endParaRPr lang="en-US" sz="1800" b="1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35203" y="1563469"/>
            <a:ext cx="1251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still broken</a:t>
            </a:r>
            <a:endParaRPr lang="en-US" sz="1800" b="1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310278" y="6117605"/>
            <a:ext cx="4635843" cy="523220"/>
          </a:xfrm>
          <a:prstGeom prst="rect">
            <a:avLst/>
          </a:prstGeom>
          <a:solidFill>
            <a:srgbClr val="008000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28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store a copy somewhere else!</a:t>
            </a:r>
            <a:endParaRPr lang="en-US" sz="28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Down Arrow 4"/>
          <p:cNvSpPr/>
          <p:nvPr/>
        </p:nvSpPr>
        <p:spPr>
          <a:xfrm>
            <a:off x="7010400" y="5194297"/>
            <a:ext cx="609600" cy="792735"/>
          </a:xfrm>
          <a:prstGeom prst="downArrow">
            <a:avLst/>
          </a:prstGeom>
          <a:solidFill>
            <a:srgbClr val="CCFFCC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Down Arrow 20"/>
          <p:cNvSpPr/>
          <p:nvPr/>
        </p:nvSpPr>
        <p:spPr>
          <a:xfrm rot="10800000">
            <a:off x="7636155" y="5152633"/>
            <a:ext cx="609600" cy="792735"/>
          </a:xfrm>
          <a:prstGeom prst="downArrow">
            <a:avLst/>
          </a:prstGeom>
          <a:solidFill>
            <a:srgbClr val="CCFFCC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2781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5"/>
          <p:cNvSpPr>
            <a:spLocks noChangeArrowheads="1"/>
          </p:cNvSpPr>
          <p:nvPr/>
        </p:nvSpPr>
        <p:spPr bwMode="auto">
          <a:xfrm>
            <a:off x="3184525" y="149225"/>
            <a:ext cx="5654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anose="02040503050406030204" pitchFamily="18" charset="0"/>
              </a:rPr>
              <a:t>Cantor </a:t>
            </a:r>
            <a:r>
              <a:rPr lang="en-US" altLang="en-US" sz="4200" dirty="0" err="1">
                <a:latin typeface="Cambria" panose="02040503050406030204" pitchFamily="18" charset="0"/>
              </a:rPr>
              <a:t>Diagonalization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pic>
        <p:nvPicPr>
          <p:cNvPr id="69638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9" name="Text Box 36"/>
          <p:cNvSpPr txBox="1">
            <a:spLocks noChangeArrowheads="1"/>
          </p:cNvSpPr>
          <p:nvPr/>
        </p:nvSpPr>
        <p:spPr bwMode="auto">
          <a:xfrm>
            <a:off x="1459737" y="196850"/>
            <a:ext cx="148425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Cambria" panose="02040503050406030204" pitchFamily="18" charset="0"/>
              </a:rPr>
              <a:t>Georg Cantor</a:t>
            </a:r>
          </a:p>
          <a:p>
            <a:pPr algn="ctr"/>
            <a:r>
              <a:rPr lang="en-US" altLang="en-US" sz="1800">
                <a:latin typeface="Cambria" panose="02040503050406030204" pitchFamily="18" charset="0"/>
              </a:rPr>
              <a:t>1845-1918</a:t>
            </a:r>
            <a:endParaRPr lang="en-US" altLang="en-US">
              <a:latin typeface="Cambria" panose="02040503050406030204" pitchFamily="18" charset="0"/>
            </a:endParaRPr>
          </a:p>
        </p:txBody>
      </p:sp>
      <p:sp>
        <p:nvSpPr>
          <p:cNvPr id="69643" name="TextBox 9"/>
          <p:cNvSpPr txBox="1">
            <a:spLocks noChangeArrowheads="1"/>
          </p:cNvSpPr>
          <p:nvPr/>
        </p:nvSpPr>
        <p:spPr bwMode="auto">
          <a:xfrm>
            <a:off x="1295400" y="3719513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.333333333333333…</a:t>
            </a:r>
          </a:p>
        </p:txBody>
      </p:sp>
      <p:sp>
        <p:nvSpPr>
          <p:cNvPr id="69644" name="TextBox 9"/>
          <p:cNvSpPr txBox="1">
            <a:spLocks noChangeArrowheads="1"/>
          </p:cNvSpPr>
          <p:nvPr/>
        </p:nvSpPr>
        <p:spPr bwMode="auto">
          <a:xfrm>
            <a:off x="1295400" y="4303713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.424242424242424…</a:t>
            </a:r>
          </a:p>
        </p:txBody>
      </p:sp>
      <p:sp>
        <p:nvSpPr>
          <p:cNvPr id="69645" name="TextBox 9"/>
          <p:cNvSpPr txBox="1">
            <a:spLocks noChangeArrowheads="1"/>
          </p:cNvSpPr>
          <p:nvPr/>
        </p:nvSpPr>
        <p:spPr bwMode="auto">
          <a:xfrm>
            <a:off x="1295400" y="48514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.314159426535897…</a:t>
            </a:r>
          </a:p>
        </p:txBody>
      </p:sp>
      <p:sp>
        <p:nvSpPr>
          <p:cNvPr id="69646" name="TextBox 9"/>
          <p:cNvSpPr txBox="1">
            <a:spLocks noChangeArrowheads="1"/>
          </p:cNvSpPr>
          <p:nvPr/>
        </p:nvSpPr>
        <p:spPr bwMode="auto">
          <a:xfrm>
            <a:off x="1295400" y="54356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.090909090909090…</a:t>
            </a:r>
          </a:p>
        </p:txBody>
      </p:sp>
      <p:sp>
        <p:nvSpPr>
          <p:cNvPr id="69647" name="Rectangle 2"/>
          <p:cNvSpPr>
            <a:spLocks noChangeArrowheads="1"/>
          </p:cNvSpPr>
          <p:nvPr/>
        </p:nvSpPr>
        <p:spPr bwMode="auto">
          <a:xfrm>
            <a:off x="1517650" y="401161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1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8" name="Rectangle 16"/>
          <p:cNvSpPr>
            <a:spLocks noChangeArrowheads="1"/>
          </p:cNvSpPr>
          <p:nvPr/>
        </p:nvSpPr>
        <p:spPr bwMode="auto">
          <a:xfrm>
            <a:off x="1524000" y="456882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2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9" name="Rectangle 17"/>
          <p:cNvSpPr>
            <a:spLocks noChangeArrowheads="1"/>
          </p:cNvSpPr>
          <p:nvPr/>
        </p:nvSpPr>
        <p:spPr bwMode="auto">
          <a:xfrm>
            <a:off x="1524000" y="513397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3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69650" name="Rectangle 18"/>
          <p:cNvSpPr>
            <a:spLocks noChangeArrowheads="1"/>
          </p:cNvSpPr>
          <p:nvPr/>
        </p:nvSpPr>
        <p:spPr bwMode="auto">
          <a:xfrm>
            <a:off x="1524000" y="571976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4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40565" y="1092627"/>
            <a:ext cx="5531835" cy="415498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r>
              <a:rPr lang="en-US" altLang="en-US" sz="2100" dirty="0">
                <a:latin typeface="Cambria" panose="02040503050406030204" pitchFamily="18" charset="0"/>
              </a:rPr>
              <a:t>T</a:t>
            </a:r>
            <a:r>
              <a:rPr lang="en-US" altLang="en-US" sz="2100" dirty="0" smtClean="0">
                <a:latin typeface="Cambria" panose="02040503050406030204" pitchFamily="18" charset="0"/>
              </a:rPr>
              <a:t>here are always real #s missing from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any</a:t>
            </a:r>
            <a:r>
              <a:rPr lang="en-US" altLang="en-US" sz="2100" dirty="0" smtClean="0">
                <a:latin typeface="Cambria" panose="02040503050406030204" pitchFamily="18" charset="0"/>
              </a:rPr>
              <a:t> list!</a:t>
            </a:r>
            <a:endParaRPr lang="en-US" sz="2100" dirty="0"/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667173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2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73025" y="3797808"/>
            <a:ext cx="1155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regardless of the matching…</a:t>
            </a:r>
            <a:endParaRPr lang="en-US" sz="1200" dirty="0"/>
          </a:p>
        </p:txBody>
      </p:sp>
      <p:sp>
        <p:nvSpPr>
          <p:cNvPr id="26" name="Line 11"/>
          <p:cNvSpPr>
            <a:spLocks noChangeShapeType="1"/>
          </p:cNvSpPr>
          <p:nvPr/>
        </p:nvSpPr>
        <p:spPr bwMode="auto">
          <a:xfrm>
            <a:off x="6770511" y="4023255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>
            <a:off x="6781800" y="45945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>
            <a:off x="6781800" y="51279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9" name="Line 11"/>
          <p:cNvSpPr>
            <a:spLocks noChangeShapeType="1"/>
          </p:cNvSpPr>
          <p:nvPr/>
        </p:nvSpPr>
        <p:spPr bwMode="auto">
          <a:xfrm>
            <a:off x="6781800" y="57375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93272" y="371893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7487355" y="432306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7490178" y="484800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endParaRPr lang="en-US" dirty="0"/>
          </a:p>
        </p:txBody>
      </p:sp>
      <p:sp>
        <p:nvSpPr>
          <p:cNvPr id="34" name="Rectangle 33"/>
          <p:cNvSpPr/>
          <p:nvPr/>
        </p:nvSpPr>
        <p:spPr>
          <a:xfrm>
            <a:off x="7490178" y="545478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endParaRPr lang="en-US" dirty="0"/>
          </a:p>
        </p:txBody>
      </p:sp>
      <p:sp>
        <p:nvSpPr>
          <p:cNvPr id="35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6" name="Picture 36" descr="Screen shot 2011-11-21 at 3.12.32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36" y="20229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Box 9"/>
          <p:cNvSpPr txBox="1">
            <a:spLocks noChangeArrowheads="1"/>
          </p:cNvSpPr>
          <p:nvPr/>
        </p:nvSpPr>
        <p:spPr bwMode="auto">
          <a:xfrm>
            <a:off x="1295400" y="29718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r = </a:t>
            </a:r>
          </a:p>
        </p:txBody>
      </p: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1508505" y="3275914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0</a:t>
            </a:r>
            <a:endParaRPr lang="en-US" altLang="en-US" sz="1200" b="1" dirty="0">
              <a:solidFill>
                <a:srgbClr val="FF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0" y="3033067"/>
            <a:ext cx="1301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real #s are </a:t>
            </a:r>
            <a:r>
              <a:rPr lang="en-US" altLang="en-US" sz="1200" u="sng" dirty="0" smtClean="0">
                <a:latin typeface="Cambria" panose="02040503050406030204" pitchFamily="18" charset="0"/>
              </a:rPr>
              <a:t>always </a:t>
            </a:r>
            <a:r>
              <a:rPr lang="en-US" altLang="en-US" sz="1200" dirty="0" smtClean="0">
                <a:latin typeface="Cambria" panose="02040503050406030204" pitchFamily="18" charset="0"/>
              </a:rPr>
              <a:t>missing</a:t>
            </a:r>
            <a:endParaRPr lang="en-US" sz="1200" dirty="0"/>
          </a:p>
        </p:txBody>
      </p:sp>
      <p:sp>
        <p:nvSpPr>
          <p:cNvPr id="4" name="Rounded Rectangle 3"/>
          <p:cNvSpPr/>
          <p:nvPr/>
        </p:nvSpPr>
        <p:spPr>
          <a:xfrm>
            <a:off x="73025" y="2971800"/>
            <a:ext cx="8994775" cy="584200"/>
          </a:xfrm>
          <a:prstGeom prst="roundRect">
            <a:avLst/>
          </a:pr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9"/>
          <p:cNvSpPr txBox="1">
            <a:spLocks noChangeArrowheads="1"/>
          </p:cNvSpPr>
          <p:nvPr/>
        </p:nvSpPr>
        <p:spPr bwMode="auto">
          <a:xfrm>
            <a:off x="1295400" y="6056489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sz="3200" b="1" dirty="0">
                <a:solidFill>
                  <a:srgbClr val="CC33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sz="3200" b="1" dirty="0" smtClean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= …</a:t>
            </a:r>
            <a:endParaRPr lang="en-US" altLang="en-US" sz="3200" b="1" dirty="0">
              <a:solidFill>
                <a:srgbClr val="C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1529112" y="6341112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40" name="Line 11"/>
          <p:cNvSpPr>
            <a:spLocks noChangeShapeType="1"/>
          </p:cNvSpPr>
          <p:nvPr/>
        </p:nvSpPr>
        <p:spPr bwMode="auto">
          <a:xfrm>
            <a:off x="6793089" y="6327423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501467" y="604462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5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7731647" y="3017968"/>
            <a:ext cx="1311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4 if </a:t>
            </a:r>
            <a:r>
              <a:rPr lang="en-US" sz="700" dirty="0" err="1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r</a:t>
            </a:r>
            <a:r>
              <a:rPr lang="en-US" sz="700" baseline="-25000" dirty="0" err="1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i</a:t>
            </a:r>
            <a:r>
              <a:rPr lang="en-US" sz="700" dirty="0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[</a:t>
            </a:r>
            <a:r>
              <a:rPr lang="en-US" sz="700" dirty="0" err="1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i</a:t>
            </a:r>
            <a:r>
              <a:rPr lang="en-US" sz="700" dirty="0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] != 4 else 2 </a:t>
            </a:r>
            <a:endParaRPr lang="en-US" sz="700" dirty="0">
              <a:solidFill>
                <a:schemeClr val="bg1">
                  <a:lumMod val="65000"/>
                </a:schemeClr>
              </a:solidFill>
              <a:latin typeface="Consolas" panose="020B0609020204030204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381000" y="228600"/>
            <a:ext cx="8305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 smtClean="0">
                <a:latin typeface="Cambria" pitchFamily="18" charset="0"/>
              </a:rPr>
              <a:t>(</a:t>
            </a:r>
            <a:r>
              <a:rPr lang="en-US" altLang="en-US" sz="3600" i="1" dirty="0" smtClean="0">
                <a:latin typeface="Cambria" pitchFamily="18" charset="0"/>
              </a:rPr>
              <a:t>Many</a:t>
            </a:r>
            <a:r>
              <a:rPr lang="en-US" altLang="en-US" sz="3600" dirty="0" smtClean="0">
                <a:latin typeface="Cambria" pitchFamily="18" charset="0"/>
              </a:rPr>
              <a:t>) more </a:t>
            </a:r>
            <a:r>
              <a:rPr lang="en-US" altLang="en-US" sz="3600" b="1" dirty="0" smtClean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600" dirty="0">
                <a:latin typeface="Cambria" pitchFamily="18" charset="0"/>
              </a:rPr>
              <a:t> </a:t>
            </a:r>
            <a:r>
              <a:rPr lang="en-US" altLang="en-US" sz="3600" dirty="0" smtClean="0">
                <a:latin typeface="Cambria" pitchFamily="18" charset="0"/>
              </a:rPr>
              <a:t>than </a:t>
            </a:r>
            <a:r>
              <a:rPr lang="en-US" altLang="en-US" sz="3600" b="1" dirty="0" smtClean="0">
                <a:solidFill>
                  <a:srgbClr val="008000"/>
                </a:solidFill>
                <a:latin typeface="Cambria" pitchFamily="18" charset="0"/>
              </a:rPr>
              <a:t>programs </a:t>
            </a:r>
            <a:r>
              <a:rPr lang="en-US" altLang="en-US" sz="3600" dirty="0" smtClean="0">
                <a:latin typeface="Cambria" pitchFamily="18" charset="0"/>
              </a:rPr>
              <a:t>!</a:t>
            </a:r>
            <a:endParaRPr lang="en-US" altLang="en-US" sz="3600" dirty="0">
              <a:latin typeface="Cambria" pitchFamily="18" charset="0"/>
            </a:endParaRP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/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46482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008000"/>
                </a:solidFill>
                <a:latin typeface="Cambria" panose="02040503050406030204" pitchFamily="18" charset="0"/>
              </a:rPr>
              <a:t>Countably</a:t>
            </a:r>
            <a:r>
              <a:rPr lang="en-US" altLang="en-US" sz="4200" b="1" dirty="0">
                <a:solidFill>
                  <a:srgbClr val="008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46482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C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altLang="en-US" sz="42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33605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59" name="Text Box 6"/>
          <p:cNvSpPr txBox="1">
            <a:spLocks noChangeArrowheads="1"/>
          </p:cNvSpPr>
          <p:nvPr/>
        </p:nvSpPr>
        <p:spPr bwMode="auto">
          <a:xfrm>
            <a:off x="168982" y="177800"/>
            <a:ext cx="429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There are</a:t>
            </a:r>
            <a:r>
              <a:rPr lang="en-US" altLang="en-US" sz="24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400" b="1" i="1" dirty="0">
                <a:solidFill>
                  <a:srgbClr val="C00000"/>
                </a:solidFill>
                <a:latin typeface="Cambria" panose="02040503050406030204" pitchFamily="18" charset="0"/>
              </a:rPr>
              <a:t>lots of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functions</a:t>
            </a:r>
            <a:endParaRPr lang="en-US" altLang="en-US" sz="2400" dirty="0">
              <a:solidFill>
                <a:srgbClr val="000AF9"/>
              </a:solidFill>
              <a:latin typeface="Cambria" panose="02040503050406030204" pitchFamily="18" charset="0"/>
            </a:endParaRPr>
          </a:p>
        </p:txBody>
      </p:sp>
      <p:sp>
        <p:nvSpPr>
          <p:cNvPr id="96260" name="Rectangle 7"/>
          <p:cNvSpPr>
            <a:spLocks noChangeArrowheads="1"/>
          </p:cNvSpPr>
          <p:nvPr/>
        </p:nvSpPr>
        <p:spPr bwMode="auto">
          <a:xfrm>
            <a:off x="242360" y="619479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1800" dirty="0" smtClean="0">
                <a:solidFill>
                  <a:srgbClr val="C00000"/>
                </a:solidFill>
                <a:latin typeface="Cambria" pitchFamily="18" charset="0"/>
              </a:rPr>
              <a:t> many</a:t>
            </a:r>
            <a:endParaRPr lang="en-US" altLang="en-US" sz="1800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96261" name="Text Box 8"/>
          <p:cNvSpPr txBox="1">
            <a:spLocks noChangeArrowheads="1"/>
          </p:cNvSpPr>
          <p:nvPr/>
        </p:nvSpPr>
        <p:spPr bwMode="auto">
          <a:xfrm>
            <a:off x="4265085" y="6053667"/>
            <a:ext cx="48027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There are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"a few"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programs</a:t>
            </a:r>
            <a:endParaRPr lang="en-US" altLang="en-US" sz="24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96262" name="Rectangle 9"/>
          <p:cNvSpPr>
            <a:spLocks noChangeArrowheads="1"/>
          </p:cNvSpPr>
          <p:nvPr/>
        </p:nvSpPr>
        <p:spPr bwMode="auto">
          <a:xfrm>
            <a:off x="5551948" y="6434491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 dirty="0" smtClean="0">
                <a:solidFill>
                  <a:srgbClr val="008000"/>
                </a:solidFill>
                <a:latin typeface="Cambria" pitchFamily="18" charset="0"/>
              </a:rPr>
              <a:t> many</a:t>
            </a:r>
            <a:endParaRPr lang="en-US" altLang="en-US" sz="1800" dirty="0">
              <a:solidFill>
                <a:srgbClr val="008000"/>
              </a:solidFill>
              <a:latin typeface="Cambria" pitchFamily="18" charset="0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817357" y="1600200"/>
            <a:ext cx="29109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600" b="1" dirty="0" smtClean="0">
                <a:latin typeface="Consolas" panose="020B0609020204030204" pitchFamily="49" charset="0"/>
              </a:rPr>
              <a:t>(</a:t>
            </a:r>
            <a:r>
              <a:rPr lang="en-US" altLang="en-US" sz="1600" b="1" dirty="0" err="1" smtClean="0">
                <a:latin typeface="Consolas" panose="020B0609020204030204" pitchFamily="49" charset="0"/>
              </a:rPr>
              <a:t>int</a:t>
            </a:r>
            <a:r>
              <a:rPr lang="en-US" altLang="en-US" sz="1600" b="1" dirty="0" smtClean="0">
                <a:latin typeface="Consolas" panose="020B0609020204030204" pitchFamily="49" charset="0"/>
              </a:rPr>
              <a:t>-bool)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functions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6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Programs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6270" name="Line 29"/>
          <p:cNvSpPr>
            <a:spLocks noChangeShapeType="1"/>
          </p:cNvSpPr>
          <p:nvPr/>
        </p:nvSpPr>
        <p:spPr bwMode="auto">
          <a:xfrm flipV="1">
            <a:off x="7147719" y="5181600"/>
            <a:ext cx="4430" cy="838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50749" y="3177220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1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swimming </a:t>
            </a: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around 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1631244" y="990424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6" name="Oval 13"/>
          <p:cNvSpPr>
            <a:spLocks noChangeArrowheads="1"/>
          </p:cNvSpPr>
          <p:nvPr/>
        </p:nvSpPr>
        <p:spPr bwMode="auto">
          <a:xfrm>
            <a:off x="4038600" y="306546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6250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24390" y="795867"/>
            <a:ext cx="6047810" cy="415498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How big is the set of the </a:t>
            </a:r>
            <a:r>
              <a:rPr lang="en-US" altLang="en-US" sz="2100" b="1" i="1" dirty="0">
                <a:solidFill>
                  <a:srgbClr val="000000"/>
                </a:solidFill>
                <a:latin typeface="Old English Text MT" panose="03040902040508030806" pitchFamily="66" charset="0"/>
              </a:rPr>
              <a:t>human-describable  </a:t>
            </a:r>
            <a:r>
              <a:rPr lang="en-US" altLang="en-US" sz="2100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things... </a:t>
            </a:r>
            <a:r>
              <a:rPr lang="en-US" altLang="en-US" sz="2100" dirty="0">
                <a:solidFill>
                  <a:srgbClr val="000000"/>
                </a:solidFill>
                <a:latin typeface="Old English Text MT" panose="03040902040508030806" pitchFamily="66" charset="0"/>
              </a:rPr>
              <a:t>?</a:t>
            </a: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6352823" y="118533"/>
            <a:ext cx="2638777" cy="1459089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6433938" y="500444"/>
            <a:ext cx="227487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000"/>
              </a:solidFill>
              <a:latin typeface="Calibri" pitchFamily="34" charset="0"/>
            </a:endParaRPr>
          </a:p>
        </p:txBody>
      </p:sp>
      <p:pic>
        <p:nvPicPr>
          <p:cNvPr id="2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7924800" y="1108501"/>
            <a:ext cx="57073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b="1" dirty="0" smtClean="0">
                <a:solidFill>
                  <a:srgbClr val="000AF9"/>
                </a:solidFill>
                <a:latin typeface="Calibri" pitchFamily="34" charset="0"/>
              </a:rPr>
              <a:t>finite!</a:t>
            </a:r>
            <a:endParaRPr lang="en-US" sz="1200" dirty="0">
              <a:solidFill>
                <a:srgbClr val="000AF9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10830" y="232518"/>
            <a:ext cx="35718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Philosophically thinking …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4" name="Oval 13"/>
          <p:cNvSpPr>
            <a:spLocks noChangeArrowheads="1"/>
          </p:cNvSpPr>
          <p:nvPr/>
        </p:nvSpPr>
        <p:spPr bwMode="auto">
          <a:xfrm>
            <a:off x="4038600" y="29718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" name="Right Arrow 2"/>
          <p:cNvSpPr/>
          <p:nvPr/>
        </p:nvSpPr>
        <p:spPr>
          <a:xfrm rot="746695">
            <a:off x="5906288" y="228600"/>
            <a:ext cx="455157" cy="414867"/>
          </a:xfrm>
          <a:prstGeom prst="rightArrow">
            <a:avLst/>
          </a:prstGeom>
          <a:solidFill>
            <a:srgbClr val="CCECFF"/>
          </a:solidFill>
          <a:ln>
            <a:solidFill>
              <a:srgbClr val="000AF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762000" y="6248400"/>
            <a:ext cx="7733534" cy="415498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… and how does it </a:t>
            </a:r>
            <a:r>
              <a:rPr lang="en-US" altLang="en-US" sz="21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overlap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with all functions or all programs?</a:t>
            </a:r>
            <a:endParaRPr lang="en-US" altLang="en-US" sz="21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15" name="Rectangle 11"/>
          <p:cNvSpPr>
            <a:spLocks noChangeArrowheads="1"/>
          </p:cNvSpPr>
          <p:nvPr/>
        </p:nvSpPr>
        <p:spPr bwMode="auto">
          <a:xfrm>
            <a:off x="2817357" y="1600200"/>
            <a:ext cx="29109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600" b="1" dirty="0" smtClean="0">
                <a:latin typeface="Consolas" panose="020B0609020204030204" pitchFamily="49" charset="0"/>
              </a:rPr>
              <a:t>(</a:t>
            </a:r>
            <a:r>
              <a:rPr lang="en-US" altLang="en-US" sz="1600" b="1" dirty="0" err="1" smtClean="0">
                <a:latin typeface="Consolas" panose="020B0609020204030204" pitchFamily="49" charset="0"/>
              </a:rPr>
              <a:t>int</a:t>
            </a:r>
            <a:r>
              <a:rPr lang="en-US" altLang="en-US" sz="1600" b="1" dirty="0" smtClean="0">
                <a:latin typeface="Consolas" panose="020B0609020204030204" pitchFamily="49" charset="0"/>
              </a:rPr>
              <a:t>-bool)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functions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19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Programs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</p:spTree>
    <p:extLst>
      <p:ext uri="{BB962C8B-B14F-4D97-AF65-F5344CB8AC3E}">
        <p14:creationId xmlns:p14="http://schemas.microsoft.com/office/powerpoint/2010/main" val="3110251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057451" y="232518"/>
            <a:ext cx="6823075" cy="415498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Do the </a:t>
            </a:r>
            <a:r>
              <a:rPr lang="en-US" sz="2100" dirty="0" smtClean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Describable</a:t>
            </a: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 things include all functions?   (</a:t>
            </a:r>
            <a:r>
              <a:rPr lang="en-US" altLang="en-US" sz="2100" b="1" dirty="0" smtClean="0">
                <a:solidFill>
                  <a:srgbClr val="C00000"/>
                </a:solidFill>
                <a:latin typeface="Cambria" pitchFamily="18" charset="0"/>
              </a:rPr>
              <a:t>No…</a:t>
            </a: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33867" y="1219200"/>
            <a:ext cx="9067800" cy="5486400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2865578" y="6183868"/>
            <a:ext cx="33828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000"/>
              </a:solidFill>
              <a:latin typeface="Calibri" pitchFamily="34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4038600" y="29718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282911" y="6436210"/>
            <a:ext cx="57073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b="1" dirty="0" smtClean="0">
                <a:solidFill>
                  <a:srgbClr val="000AF9"/>
                </a:solidFill>
                <a:latin typeface="Calibri" pitchFamily="34" charset="0"/>
              </a:rPr>
              <a:t>finite!</a:t>
            </a:r>
            <a:endParaRPr lang="en-US" sz="1200" dirty="0">
              <a:solidFill>
                <a:srgbClr val="000AF9"/>
              </a:solidFill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817357" y="1600200"/>
            <a:ext cx="29109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600" b="1" dirty="0" smtClean="0">
                <a:latin typeface="Consolas" panose="020B0609020204030204" pitchFamily="49" charset="0"/>
              </a:rPr>
              <a:t>(</a:t>
            </a:r>
            <a:r>
              <a:rPr lang="en-US" altLang="en-US" sz="1600" b="1" dirty="0" err="1" smtClean="0">
                <a:latin typeface="Consolas" panose="020B0609020204030204" pitchFamily="49" charset="0"/>
              </a:rPr>
              <a:t>int</a:t>
            </a:r>
            <a:r>
              <a:rPr lang="en-US" altLang="en-US" sz="1600" b="1" dirty="0" smtClean="0">
                <a:latin typeface="Consolas" panose="020B0609020204030204" pitchFamily="49" charset="0"/>
              </a:rPr>
              <a:t>-bool)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functions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Programs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</p:spTree>
    <p:extLst>
      <p:ext uri="{BB962C8B-B14F-4D97-AF65-F5344CB8AC3E}">
        <p14:creationId xmlns:p14="http://schemas.microsoft.com/office/powerpoint/2010/main" val="3403097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2201333" y="2652888"/>
            <a:ext cx="6900334" cy="4052711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3856178" y="6107289"/>
            <a:ext cx="33828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000"/>
              </a:solidFill>
              <a:latin typeface="Calibri" pitchFamily="34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4038600" y="29718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5329956" y="6371988"/>
            <a:ext cx="57073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b="1" dirty="0" smtClean="0">
                <a:solidFill>
                  <a:srgbClr val="000AF9"/>
                </a:solidFill>
                <a:latin typeface="Calibri" pitchFamily="34" charset="0"/>
              </a:rPr>
              <a:t>finite!</a:t>
            </a:r>
            <a:endParaRPr lang="en-US" sz="1200" dirty="0">
              <a:solidFill>
                <a:srgbClr val="000AF9"/>
              </a:solidFill>
            </a:endParaRPr>
          </a:p>
        </p:txBody>
      </p:sp>
      <p:sp>
        <p:nvSpPr>
          <p:cNvPr id="12" name="Text Box 8"/>
          <p:cNvSpPr txBox="1">
            <a:spLocks noChangeArrowheads="1"/>
          </p:cNvSpPr>
          <p:nvPr/>
        </p:nvSpPr>
        <p:spPr bwMode="auto">
          <a:xfrm>
            <a:off x="1057451" y="232518"/>
            <a:ext cx="6823075" cy="415498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Do the </a:t>
            </a:r>
            <a:r>
              <a:rPr lang="en-US" sz="2100" dirty="0" smtClean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Describable</a:t>
            </a: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 things include all </a:t>
            </a:r>
            <a:r>
              <a:rPr lang="en-US" altLang="en-US" sz="2100" i="1" dirty="0" smtClean="0">
                <a:solidFill>
                  <a:srgbClr val="000000"/>
                </a:solidFill>
                <a:latin typeface="Cambria" pitchFamily="18" charset="0"/>
              </a:rPr>
              <a:t>programs</a:t>
            </a: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?   (</a:t>
            </a:r>
            <a:r>
              <a:rPr lang="en-US" altLang="en-US" sz="2100" b="1" dirty="0" smtClean="0">
                <a:solidFill>
                  <a:srgbClr val="000AF9"/>
                </a:solidFill>
                <a:latin typeface="Cambria" pitchFamily="18" charset="0"/>
              </a:rPr>
              <a:t>No…</a:t>
            </a: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2817357" y="1600200"/>
            <a:ext cx="29109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600" b="1" dirty="0" smtClean="0">
                <a:latin typeface="Consolas" panose="020B0609020204030204" pitchFamily="49" charset="0"/>
              </a:rPr>
              <a:t>(</a:t>
            </a:r>
            <a:r>
              <a:rPr lang="en-US" altLang="en-US" sz="1600" b="1" dirty="0" err="1" smtClean="0">
                <a:latin typeface="Consolas" panose="020B0609020204030204" pitchFamily="49" charset="0"/>
              </a:rPr>
              <a:t>int</a:t>
            </a:r>
            <a:r>
              <a:rPr lang="en-US" altLang="en-US" sz="1600" b="1" dirty="0" smtClean="0">
                <a:latin typeface="Consolas" panose="020B0609020204030204" pitchFamily="49" charset="0"/>
              </a:rPr>
              <a:t>-bool)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functions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6400800" y="4086225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Programs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</p:spTree>
    <p:extLst>
      <p:ext uri="{BB962C8B-B14F-4D97-AF65-F5344CB8AC3E}">
        <p14:creationId xmlns:p14="http://schemas.microsoft.com/office/powerpoint/2010/main" val="656205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6" r="1188" b="1482"/>
          <a:stretch/>
        </p:blipFill>
        <p:spPr>
          <a:xfrm>
            <a:off x="7924800" y="5279127"/>
            <a:ext cx="678935" cy="51207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5867400" y="5943600"/>
            <a:ext cx="2133600" cy="6463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449451" y="300592"/>
            <a:ext cx="8168898" cy="461665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sz="2400" dirty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Describable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 things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overlap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incompletely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– </a:t>
            </a: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goes beyond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... !</a:t>
            </a:r>
            <a:endParaRPr lang="en-US" altLang="en-US" sz="24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functions</a:t>
            </a:r>
            <a:endParaRPr lang="en-US" altLang="en-US" sz="12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6400800" y="4086225"/>
            <a:ext cx="149383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</a:rPr>
              <a:t>Programs</a:t>
            </a:r>
            <a:endParaRPr lang="en-US" altLang="en-US" sz="12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29718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3200400" y="3544824"/>
            <a:ext cx="5791200" cy="3200400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Oval 12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Rectangle 2"/>
          <p:cNvSpPr>
            <a:spLocks noChangeArrowheads="1"/>
          </p:cNvSpPr>
          <p:nvPr/>
        </p:nvSpPr>
        <p:spPr bwMode="auto">
          <a:xfrm>
            <a:off x="3603625" y="4964112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18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8" name="Rectangle 73"/>
          <p:cNvSpPr>
            <a:spLocks noChangeArrowheads="1"/>
          </p:cNvSpPr>
          <p:nvPr/>
        </p:nvSpPr>
        <p:spPr bwMode="auto">
          <a:xfrm>
            <a:off x="4492625" y="5116512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p:sp>
        <p:nvSpPr>
          <p:cNvPr id="20" name="Down Arrow 19"/>
          <p:cNvSpPr/>
          <p:nvPr/>
        </p:nvSpPr>
        <p:spPr>
          <a:xfrm rot="12226907">
            <a:off x="3059130" y="536062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13076" y="6045172"/>
            <a:ext cx="3268324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Next time </a:t>
            </a:r>
            <a:r>
              <a:rPr lang="en-US" sz="4200" b="1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!</a:t>
            </a:r>
            <a:endParaRPr lang="en-US" sz="4200" b="1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61921" y="3870590"/>
            <a:ext cx="1762448" cy="5539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So, what </a:t>
            </a:r>
            <a:r>
              <a:rPr lang="en-US" sz="1500" b="1" i="1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is</a:t>
            </a:r>
            <a:r>
              <a:rPr lang="en-US" sz="15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 all this stuff out here?!?</a:t>
            </a:r>
          </a:p>
        </p:txBody>
      </p:sp>
      <p:sp>
        <p:nvSpPr>
          <p:cNvPr id="26" name="Down Arrow 25"/>
          <p:cNvSpPr/>
          <p:nvPr/>
        </p:nvSpPr>
        <p:spPr>
          <a:xfrm rot="13857993">
            <a:off x="3604299" y="5305035"/>
            <a:ext cx="593340" cy="142581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8" name="Rectangle 14"/>
          <p:cNvSpPr>
            <a:spLocks noChangeArrowheads="1"/>
          </p:cNvSpPr>
          <p:nvPr/>
        </p:nvSpPr>
        <p:spPr bwMode="auto">
          <a:xfrm>
            <a:off x="1486617" y="2324479"/>
            <a:ext cx="209478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Wow! </a:t>
            </a:r>
            <a:r>
              <a:rPr lang="en-US" altLang="en-US" sz="1500" dirty="0">
                <a:solidFill>
                  <a:srgbClr val="008000"/>
                </a:solidFill>
                <a:latin typeface="Cambria" panose="02040503050406030204" pitchFamily="18" charset="0"/>
              </a:rPr>
              <a:t>T</a:t>
            </a:r>
            <a:r>
              <a:rPr lang="en-US" altLang="en-US" sz="15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hings out here are </a:t>
            </a:r>
            <a:r>
              <a:rPr lang="en-US" altLang="en-US" sz="1500" b="1" i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indescribable</a:t>
            </a:r>
            <a:endParaRPr lang="en-US" altLang="en-US" sz="15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grpSp>
        <p:nvGrpSpPr>
          <p:cNvPr id="29" name="Group 15"/>
          <p:cNvGrpSpPr>
            <a:grpSpLocks/>
          </p:cNvGrpSpPr>
          <p:nvPr/>
        </p:nvGrpSpPr>
        <p:grpSpPr bwMode="auto">
          <a:xfrm>
            <a:off x="1051280" y="2570909"/>
            <a:ext cx="460843" cy="560613"/>
            <a:chOff x="2928" y="1051"/>
            <a:chExt cx="840" cy="957"/>
          </a:xfrm>
        </p:grpSpPr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2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3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4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5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6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7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8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5444791" y="3129697"/>
            <a:ext cx="1073817" cy="323165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and here??</a:t>
            </a:r>
            <a:endParaRPr lang="en-US" sz="1500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30922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7785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 dirty="0">
                <a:latin typeface="Cambria" pitchFamily="18" charset="0"/>
              </a:rPr>
              <a:t>What about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latin typeface="Cambria" pitchFamily="18" charset="0"/>
              </a:rPr>
              <a:t>... and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latin typeface="Cambria" pitchFamily="18" charset="0"/>
              </a:rPr>
              <a:t>?</a:t>
            </a: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/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008000"/>
                </a:solidFill>
                <a:latin typeface="Cambria" panose="02040503050406030204" pitchFamily="18" charset="0"/>
              </a:rPr>
              <a:t>Countably</a:t>
            </a:r>
            <a:r>
              <a:rPr lang="en-US" altLang="en-US" sz="4200" b="1" dirty="0">
                <a:solidFill>
                  <a:srgbClr val="008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33274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C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12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14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5"/>
          <p:cNvSpPr>
            <a:spLocks noChangeArrowheads="1"/>
          </p:cNvSpPr>
          <p:nvPr/>
        </p:nvSpPr>
        <p:spPr bwMode="auto">
          <a:xfrm rot="20872726">
            <a:off x="5426075" y="4914562"/>
            <a:ext cx="3276600" cy="923925"/>
          </a:xfrm>
          <a:prstGeom prst="rect">
            <a:avLst/>
          </a:prstGeom>
          <a:solidFill>
            <a:srgbClr val="CCFF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latin typeface="Cambria" pitchFamily="18" charset="0"/>
                <a:ea typeface="ＭＳ Ｐゴシック" pitchFamily="-106" charset="-128"/>
              </a:rPr>
              <a:t>This is how many </a:t>
            </a:r>
            <a:r>
              <a:rPr lang="en-US" sz="2700" b="1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programs</a:t>
            </a:r>
            <a:r>
              <a:rPr lang="en-US" sz="2700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 </a:t>
            </a:r>
            <a:r>
              <a:rPr lang="en-US" sz="2700" dirty="0">
                <a:latin typeface="Cambria" pitchFamily="18" charset="0"/>
                <a:ea typeface="ＭＳ Ｐゴシック" pitchFamily="-106" charset="-128"/>
              </a:rPr>
              <a:t>there are.</a:t>
            </a: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 rot="-473334">
            <a:off x="365125" y="4871700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700" dirty="0">
                <a:latin typeface="Cambria" pitchFamily="18" charset="0"/>
              </a:rPr>
              <a:t>This is how many </a:t>
            </a:r>
            <a:r>
              <a:rPr lang="en-US" altLang="en-US" sz="2700" dirty="0" err="1">
                <a:latin typeface="Cambria" pitchFamily="18" charset="0"/>
              </a:rPr>
              <a:t>int-bool</a:t>
            </a:r>
            <a:r>
              <a:rPr lang="en-US" altLang="en-US" sz="2700" dirty="0">
                <a:latin typeface="Cambria" pitchFamily="18" charset="0"/>
              </a:rPr>
              <a:t> </a:t>
            </a:r>
            <a:r>
              <a:rPr lang="en-US" altLang="en-US" sz="2700" b="1" dirty="0">
                <a:solidFill>
                  <a:srgbClr val="CC3300"/>
                </a:solidFill>
                <a:latin typeface="Cambria" pitchFamily="18" charset="0"/>
              </a:rPr>
              <a:t>functions</a:t>
            </a:r>
            <a:r>
              <a:rPr lang="en-US" altLang="en-US" sz="2700" dirty="0">
                <a:solidFill>
                  <a:srgbClr val="CC3300"/>
                </a:solidFill>
                <a:latin typeface="Cambria" pitchFamily="18" charset="0"/>
              </a:rPr>
              <a:t> </a:t>
            </a:r>
            <a:r>
              <a:rPr lang="en-US" altLang="en-US" sz="2700" dirty="0">
                <a:latin typeface="Cambria" pitchFamily="18" charset="0"/>
              </a:rPr>
              <a:t>there are.</a:t>
            </a:r>
          </a:p>
        </p:txBody>
      </p:sp>
      <p:sp>
        <p:nvSpPr>
          <p:cNvPr id="2" name="Down Arrow 1"/>
          <p:cNvSpPr/>
          <p:nvPr/>
        </p:nvSpPr>
        <p:spPr>
          <a:xfrm>
            <a:off x="1236133" y="2870200"/>
            <a:ext cx="1930400" cy="3965222"/>
          </a:xfrm>
          <a:prstGeom prst="downArrow">
            <a:avLst>
              <a:gd name="adj1" fmla="val 50000"/>
              <a:gd name="adj2" fmla="val 41111"/>
            </a:avLst>
          </a:prstGeom>
          <a:solidFill>
            <a:srgbClr val="C0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526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26690" y="5067639"/>
            <a:ext cx="4661655" cy="16002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278506" y="5425440"/>
            <a:ext cx="447294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2. How many </a:t>
            </a:r>
            <a:r>
              <a:rPr lang="en-US" altLang="en-US" sz="1500" i="1" dirty="0" smtClean="0">
                <a:latin typeface="Calibri" panose="020F0502020204030204" pitchFamily="34" charset="0"/>
              </a:rPr>
              <a:t>different</a:t>
            </a:r>
            <a:r>
              <a:rPr lang="en-US" altLang="en-US" sz="1500" dirty="0" smtClean="0">
                <a:latin typeface="Calibri" panose="020F0502020204030204" pitchFamily="34" charset="0"/>
              </a:rPr>
              <a:t> functions are one the left side?  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305400" y="6053404"/>
            <a:ext cx="4472940" cy="53340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08478" y="1042416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308478" y="3681680"/>
            <a:ext cx="3542267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308478" y="5385816"/>
            <a:ext cx="3542267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308478" y="2756289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308478" y="4519880"/>
            <a:ext cx="3542267" cy="661720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[0,1,2]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308478" y="1906076"/>
            <a:ext cx="354226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78506" y="5730239"/>
            <a:ext cx="447294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3. How many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different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programs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are in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the right side? 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8506" y="6032806"/>
            <a:ext cx="449983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4. Which set is larger:   </a:t>
            </a:r>
            <a:r>
              <a:rPr lang="en-US" altLang="en-US" sz="15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all functions</a:t>
            </a:r>
            <a:r>
              <a:rPr lang="en-US" altLang="en-US" sz="15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 or  </a:t>
            </a:r>
            <a:r>
              <a:rPr lang="en-US" altLang="en-US" sz="1500" b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all programs</a:t>
            </a:r>
            <a:r>
              <a:rPr lang="en-US" altLang="en-US" sz="15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?    </a:t>
            </a:r>
          </a:p>
          <a:p>
            <a:pPr lvl="0"/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	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- or,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are they the same size?</a:t>
            </a:r>
            <a:endParaRPr lang="en-US" altLang="en-US" sz="1500" b="1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53" name="Rectangle 5"/>
          <p:cNvSpPr>
            <a:spLocks noChangeArrowheads="1"/>
          </p:cNvSpPr>
          <p:nvPr/>
        </p:nvSpPr>
        <p:spPr bwMode="auto">
          <a:xfrm>
            <a:off x="278506" y="5102274"/>
            <a:ext cx="447294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1. Match each program with the function it computes.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638800" y="6453910"/>
            <a:ext cx="342900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r"/>
            <a:r>
              <a:rPr lang="en-US" altLang="en-US" sz="1600" dirty="0" smtClean="0">
                <a:latin typeface="Cambria" panose="02040503050406030204" pitchFamily="18" charset="0"/>
                <a:cs typeface="Courier New" panose="02070309020205020404" pitchFamily="49" charset="0"/>
              </a:rPr>
              <a:t>Name(s):  _______________________</a:t>
            </a:r>
            <a:endParaRPr lang="en-US" sz="1600" dirty="0">
              <a:latin typeface="Cambria" panose="02040503050406030204" pitchFamily="18" charset="0"/>
              <a:cs typeface="Courier New" panose="02070309020205020404" pitchFamily="49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772400" y="1559859"/>
            <a:ext cx="1064908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CCFFCC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all  </a:t>
            </a:r>
            <a:r>
              <a:rPr lang="en-US" altLang="en-US" sz="12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int</a:t>
            </a:r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  inputs:</a:t>
            </a:r>
          </a:p>
          <a:p>
            <a:pPr algn="ctr"/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&gt;= 0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20040" y="196065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B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0040" y="1066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 smtClean="0">
                <a:latin typeface="Century Schoolbook" panose="02040604050505020304" pitchFamily="18" charset="0"/>
              </a:rPr>
              <a:t>A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20040" y="302219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C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1752600" y="172821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752600" y="2109216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7" name="Left Brace 56"/>
          <p:cNvSpPr/>
          <p:nvPr/>
        </p:nvSpPr>
        <p:spPr>
          <a:xfrm>
            <a:off x="1524000" y="28468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1752600" y="2846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</a:t>
            </a:r>
            <a:r>
              <a:rPr lang="en-US" baseline="42000" dirty="0" smtClean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 &lt; 8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752600" y="3227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320040" y="4094173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D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752600" y="3917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</a:t>
            </a:r>
            <a:r>
              <a:rPr lang="en-US" sz="1800" dirty="0" smtClean="0">
                <a:latin typeface="Century Schoolbook" panose="02040604050505020304" pitchFamily="18" charset="0"/>
              </a:rPr>
              <a:t>if x is 0, 1,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752600" y="4298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63" name="Left Brace 62"/>
          <p:cNvSpPr/>
          <p:nvPr/>
        </p:nvSpPr>
        <p:spPr>
          <a:xfrm>
            <a:off x="1533144" y="39136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Left Brace 63"/>
          <p:cNvSpPr/>
          <p:nvPr/>
        </p:nvSpPr>
        <p:spPr>
          <a:xfrm>
            <a:off x="1505712" y="178822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247680" y="123840"/>
              <a:ext cx="8830080" cy="64486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38320" y="114480"/>
                <a:ext cx="8848800" cy="646740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Rectangle 3"/>
          <p:cNvSpPr/>
          <p:nvPr/>
        </p:nvSpPr>
        <p:spPr>
          <a:xfrm>
            <a:off x="5216316" y="6385046"/>
            <a:ext cx="8675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 smtClean="0">
                <a:latin typeface="Cambria" panose="02040503050406030204" pitchFamily="18" charset="0"/>
                <a:cs typeface="Courier New" panose="02070309020205020404" pitchFamily="49" charset="0"/>
              </a:rPr>
              <a:t>Quiz!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1663512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6" name="Rectangle 1028"/>
          <p:cNvSpPr>
            <a:spLocks noChangeArrowheads="1"/>
          </p:cNvSpPr>
          <p:nvPr/>
        </p:nvSpPr>
        <p:spPr bwMode="auto">
          <a:xfrm>
            <a:off x="6394450" y="6416355"/>
            <a:ext cx="2661444" cy="369332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Do we </a:t>
            </a:r>
            <a:r>
              <a:rPr kumimoji="0" lang="en-US" alt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need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15 states?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grpSp>
        <p:nvGrpSpPr>
          <p:cNvPr id="28677" name="Group 1032"/>
          <p:cNvGrpSpPr>
            <a:grpSpLocks/>
          </p:cNvGrpSpPr>
          <p:nvPr/>
        </p:nvGrpSpPr>
        <p:grpSpPr bwMode="auto">
          <a:xfrm>
            <a:off x="4197783" y="1747745"/>
            <a:ext cx="706437" cy="455613"/>
            <a:chOff x="660" y="2852"/>
            <a:chExt cx="445" cy="287"/>
          </a:xfrm>
        </p:grpSpPr>
        <p:sp>
          <p:nvSpPr>
            <p:cNvPr id="28766" name="Oval 1033"/>
            <p:cNvSpPr>
              <a:spLocks noChangeArrowheads="1"/>
            </p:cNvSpPr>
            <p:nvPr/>
          </p:nvSpPr>
          <p:spPr bwMode="auto">
            <a:xfrm>
              <a:off x="660" y="2852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67" name="Text Box 1034"/>
            <p:cNvSpPr txBox="1">
              <a:spLocks noChangeArrowheads="1"/>
            </p:cNvSpPr>
            <p:nvPr/>
          </p:nvSpPr>
          <p:spPr bwMode="auto">
            <a:xfrm>
              <a:off x="739" y="2892"/>
              <a:ext cx="27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  <a:ea typeface="ＭＳ Ｐゴシック" pitchFamily="34" charset="-128"/>
                  <a:sym typeface="Symbol" pitchFamily="18" charset="2"/>
                </a:rPr>
                <a:t>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78" name="Group 1035"/>
          <p:cNvGrpSpPr>
            <a:grpSpLocks/>
          </p:cNvGrpSpPr>
          <p:nvPr/>
        </p:nvGrpSpPr>
        <p:grpSpPr bwMode="auto">
          <a:xfrm>
            <a:off x="1889558" y="2074770"/>
            <a:ext cx="706437" cy="455613"/>
            <a:chOff x="1471" y="2967"/>
            <a:chExt cx="445" cy="287"/>
          </a:xfrm>
        </p:grpSpPr>
        <p:sp>
          <p:nvSpPr>
            <p:cNvPr id="28764" name="Oval 1036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65" name="Text Box 1037"/>
            <p:cNvSpPr txBox="1">
              <a:spLocks noChangeArrowheads="1"/>
            </p:cNvSpPr>
            <p:nvPr/>
          </p:nvSpPr>
          <p:spPr bwMode="auto">
            <a:xfrm>
              <a:off x="1570" y="3007"/>
              <a:ext cx="23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79" name="Group 1038"/>
          <p:cNvGrpSpPr>
            <a:grpSpLocks/>
          </p:cNvGrpSpPr>
          <p:nvPr/>
        </p:nvGrpSpPr>
        <p:grpSpPr bwMode="auto">
          <a:xfrm>
            <a:off x="6537758" y="2101758"/>
            <a:ext cx="706437" cy="455612"/>
            <a:chOff x="1471" y="2967"/>
            <a:chExt cx="445" cy="287"/>
          </a:xfrm>
        </p:grpSpPr>
        <p:sp>
          <p:nvSpPr>
            <p:cNvPr id="28762" name="Oval 1039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63" name="Text Box 1040"/>
            <p:cNvSpPr txBox="1">
              <a:spLocks noChangeArrowheads="1"/>
            </p:cNvSpPr>
            <p:nvPr/>
          </p:nvSpPr>
          <p:spPr bwMode="auto">
            <a:xfrm>
              <a:off x="1570" y="3007"/>
              <a:ext cx="23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0" name="Group 1041"/>
          <p:cNvGrpSpPr>
            <a:grpSpLocks/>
          </p:cNvGrpSpPr>
          <p:nvPr/>
        </p:nvGrpSpPr>
        <p:grpSpPr bwMode="auto">
          <a:xfrm>
            <a:off x="7661708" y="2593883"/>
            <a:ext cx="706437" cy="455612"/>
            <a:chOff x="1471" y="2967"/>
            <a:chExt cx="445" cy="287"/>
          </a:xfrm>
        </p:grpSpPr>
        <p:sp>
          <p:nvSpPr>
            <p:cNvPr id="28760" name="Oval 1042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61" name="Text Box 1043"/>
            <p:cNvSpPr txBox="1">
              <a:spLocks noChangeArrowheads="1"/>
            </p:cNvSpPr>
            <p:nvPr/>
          </p:nvSpPr>
          <p:spPr bwMode="auto">
            <a:xfrm>
              <a:off x="1538" y="3007"/>
              <a:ext cx="29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1" name="Group 1044"/>
          <p:cNvGrpSpPr>
            <a:grpSpLocks/>
          </p:cNvGrpSpPr>
          <p:nvPr/>
        </p:nvGrpSpPr>
        <p:grpSpPr bwMode="auto">
          <a:xfrm>
            <a:off x="8347508" y="3498758"/>
            <a:ext cx="706437" cy="455612"/>
            <a:chOff x="1471" y="2967"/>
            <a:chExt cx="445" cy="287"/>
          </a:xfrm>
        </p:grpSpPr>
        <p:sp>
          <p:nvSpPr>
            <p:cNvPr id="28758" name="Oval 1045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59" name="Text Box 1046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111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2" name="Group 1047"/>
          <p:cNvGrpSpPr>
            <a:grpSpLocks/>
          </p:cNvGrpSpPr>
          <p:nvPr/>
        </p:nvGrpSpPr>
        <p:grpSpPr bwMode="auto">
          <a:xfrm>
            <a:off x="5516995" y="2641508"/>
            <a:ext cx="706438" cy="455612"/>
            <a:chOff x="1471" y="2967"/>
            <a:chExt cx="445" cy="287"/>
          </a:xfrm>
        </p:grpSpPr>
        <p:sp>
          <p:nvSpPr>
            <p:cNvPr id="28756" name="Oval 1048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57" name="Text Box 1049"/>
            <p:cNvSpPr txBox="1">
              <a:spLocks noChangeArrowheads="1"/>
            </p:cNvSpPr>
            <p:nvPr/>
          </p:nvSpPr>
          <p:spPr bwMode="auto">
            <a:xfrm>
              <a:off x="1538" y="3007"/>
              <a:ext cx="29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3" name="Group 1050"/>
          <p:cNvGrpSpPr>
            <a:grpSpLocks/>
          </p:cNvGrpSpPr>
          <p:nvPr/>
        </p:nvGrpSpPr>
        <p:grpSpPr bwMode="auto">
          <a:xfrm>
            <a:off x="3169083" y="2609758"/>
            <a:ext cx="706437" cy="455612"/>
            <a:chOff x="1471" y="2967"/>
            <a:chExt cx="445" cy="287"/>
          </a:xfrm>
        </p:grpSpPr>
        <p:sp>
          <p:nvSpPr>
            <p:cNvPr id="28754" name="Oval 1051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55" name="Text Box 1052"/>
            <p:cNvSpPr txBox="1">
              <a:spLocks noChangeArrowheads="1"/>
            </p:cNvSpPr>
            <p:nvPr/>
          </p:nvSpPr>
          <p:spPr bwMode="auto">
            <a:xfrm>
              <a:off x="1538" y="3007"/>
              <a:ext cx="29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s0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4" name="Group 1053"/>
          <p:cNvGrpSpPr>
            <a:grpSpLocks/>
          </p:cNvGrpSpPr>
          <p:nvPr/>
        </p:nvGrpSpPr>
        <p:grpSpPr bwMode="auto">
          <a:xfrm>
            <a:off x="800533" y="2597058"/>
            <a:ext cx="706437" cy="455612"/>
            <a:chOff x="1471" y="2967"/>
            <a:chExt cx="445" cy="287"/>
          </a:xfrm>
        </p:grpSpPr>
        <p:sp>
          <p:nvSpPr>
            <p:cNvPr id="28752" name="Oval 1054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53" name="Text Box 1055"/>
            <p:cNvSpPr txBox="1">
              <a:spLocks noChangeArrowheads="1"/>
            </p:cNvSpPr>
            <p:nvPr/>
          </p:nvSpPr>
          <p:spPr bwMode="auto">
            <a:xfrm>
              <a:off x="1538" y="3007"/>
              <a:ext cx="29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00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5" name="Group 1056"/>
          <p:cNvGrpSpPr>
            <a:grpSpLocks/>
          </p:cNvGrpSpPr>
          <p:nvPr/>
        </p:nvGrpSpPr>
        <p:grpSpPr bwMode="auto">
          <a:xfrm>
            <a:off x="275070" y="3492408"/>
            <a:ext cx="706438" cy="455612"/>
            <a:chOff x="1471" y="2967"/>
            <a:chExt cx="445" cy="287"/>
          </a:xfrm>
        </p:grpSpPr>
        <p:sp>
          <p:nvSpPr>
            <p:cNvPr id="28750" name="Oval 1057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51" name="Text Box 1058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000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6" name="Group 1059"/>
          <p:cNvGrpSpPr>
            <a:grpSpLocks/>
          </p:cNvGrpSpPr>
          <p:nvPr/>
        </p:nvGrpSpPr>
        <p:grpSpPr bwMode="auto">
          <a:xfrm>
            <a:off x="1445058" y="3460658"/>
            <a:ext cx="706437" cy="455612"/>
            <a:chOff x="1471" y="2967"/>
            <a:chExt cx="445" cy="287"/>
          </a:xfrm>
        </p:grpSpPr>
        <p:sp>
          <p:nvSpPr>
            <p:cNvPr id="28748" name="Oval 1060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49" name="Text Box 1061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001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7" name="Group 1062"/>
          <p:cNvGrpSpPr>
            <a:grpSpLocks/>
          </p:cNvGrpSpPr>
          <p:nvPr/>
        </p:nvGrpSpPr>
        <p:grpSpPr bwMode="auto">
          <a:xfrm>
            <a:off x="2537258" y="3487645"/>
            <a:ext cx="706437" cy="455613"/>
            <a:chOff x="1471" y="2967"/>
            <a:chExt cx="445" cy="287"/>
          </a:xfrm>
        </p:grpSpPr>
        <p:sp>
          <p:nvSpPr>
            <p:cNvPr id="28746" name="Oval 1063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47" name="Text Box 1064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s0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8" name="Group 1065"/>
          <p:cNvGrpSpPr>
            <a:grpSpLocks/>
          </p:cNvGrpSpPr>
          <p:nvPr/>
        </p:nvGrpSpPr>
        <p:grpSpPr bwMode="auto">
          <a:xfrm>
            <a:off x="3813608" y="3474945"/>
            <a:ext cx="706437" cy="455613"/>
            <a:chOff x="1471" y="2967"/>
            <a:chExt cx="445" cy="287"/>
          </a:xfrm>
        </p:grpSpPr>
        <p:sp>
          <p:nvSpPr>
            <p:cNvPr id="28744" name="Oval 1066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45" name="Text Box 1067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s01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89" name="Group 1068"/>
          <p:cNvGrpSpPr>
            <a:grpSpLocks/>
          </p:cNvGrpSpPr>
          <p:nvPr/>
        </p:nvGrpSpPr>
        <p:grpSpPr bwMode="auto">
          <a:xfrm>
            <a:off x="4926445" y="3482883"/>
            <a:ext cx="706438" cy="455612"/>
            <a:chOff x="1471" y="2967"/>
            <a:chExt cx="445" cy="287"/>
          </a:xfrm>
        </p:grpSpPr>
        <p:sp>
          <p:nvSpPr>
            <p:cNvPr id="28742" name="Oval 1069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43" name="Text Box 1070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100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90" name="Group 1071"/>
          <p:cNvGrpSpPr>
            <a:grpSpLocks/>
          </p:cNvGrpSpPr>
          <p:nvPr/>
        </p:nvGrpSpPr>
        <p:grpSpPr bwMode="auto">
          <a:xfrm>
            <a:off x="6144058" y="3490820"/>
            <a:ext cx="706437" cy="455613"/>
            <a:chOff x="1471" y="2967"/>
            <a:chExt cx="445" cy="287"/>
          </a:xfrm>
        </p:grpSpPr>
        <p:sp>
          <p:nvSpPr>
            <p:cNvPr id="28740" name="Oval 1072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41" name="Text Box 1073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101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691" name="Group 1074"/>
          <p:cNvGrpSpPr>
            <a:grpSpLocks/>
          </p:cNvGrpSpPr>
          <p:nvPr/>
        </p:nvGrpSpPr>
        <p:grpSpPr bwMode="auto">
          <a:xfrm>
            <a:off x="7160058" y="3479708"/>
            <a:ext cx="706437" cy="455612"/>
            <a:chOff x="1471" y="2967"/>
            <a:chExt cx="445" cy="287"/>
          </a:xfrm>
        </p:grpSpPr>
        <p:sp>
          <p:nvSpPr>
            <p:cNvPr id="28738" name="Oval 1075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8739" name="Text Box 1076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110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sp>
        <p:nvSpPr>
          <p:cNvPr id="28692" name="Line 1077"/>
          <p:cNvSpPr>
            <a:spLocks noChangeShapeType="1"/>
          </p:cNvSpPr>
          <p:nvPr/>
        </p:nvSpPr>
        <p:spPr bwMode="auto">
          <a:xfrm flipH="1">
            <a:off x="2637270" y="2085883"/>
            <a:ext cx="1579563" cy="193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693" name="Line 1078"/>
          <p:cNvSpPr>
            <a:spLocks noChangeShapeType="1"/>
          </p:cNvSpPr>
          <p:nvPr/>
        </p:nvSpPr>
        <p:spPr bwMode="auto">
          <a:xfrm>
            <a:off x="4915333" y="2038258"/>
            <a:ext cx="1589087" cy="250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694" name="Line 1079"/>
          <p:cNvSpPr>
            <a:spLocks noChangeShapeType="1"/>
          </p:cNvSpPr>
          <p:nvPr/>
        </p:nvSpPr>
        <p:spPr bwMode="auto">
          <a:xfrm flipH="1">
            <a:off x="6185333" y="2454183"/>
            <a:ext cx="368300" cy="2619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695" name="Line 1080"/>
          <p:cNvSpPr>
            <a:spLocks noChangeShapeType="1"/>
          </p:cNvSpPr>
          <p:nvPr/>
        </p:nvSpPr>
        <p:spPr bwMode="auto">
          <a:xfrm>
            <a:off x="7202920" y="2463708"/>
            <a:ext cx="504825" cy="2047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696" name="Line 1081"/>
          <p:cNvSpPr>
            <a:spLocks noChangeShapeType="1"/>
          </p:cNvSpPr>
          <p:nvPr/>
        </p:nvSpPr>
        <p:spPr bwMode="auto">
          <a:xfrm>
            <a:off x="2472170" y="2503395"/>
            <a:ext cx="677863" cy="28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697" name="Line 1082"/>
          <p:cNvSpPr>
            <a:spLocks noChangeShapeType="1"/>
          </p:cNvSpPr>
          <p:nvPr/>
        </p:nvSpPr>
        <p:spPr bwMode="auto">
          <a:xfrm flipH="1">
            <a:off x="1483158" y="2435133"/>
            <a:ext cx="455612" cy="271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698" name="Text Box 1083"/>
          <p:cNvSpPr txBox="1">
            <a:spLocks noChangeArrowheads="1"/>
          </p:cNvSpPr>
          <p:nvPr/>
        </p:nvSpPr>
        <p:spPr bwMode="auto">
          <a:xfrm>
            <a:off x="1384733" y="2979645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28699" name="Text Box 1084"/>
          <p:cNvSpPr txBox="1">
            <a:spLocks noChangeArrowheads="1"/>
          </p:cNvSpPr>
          <p:nvPr/>
        </p:nvSpPr>
        <p:spPr bwMode="auto">
          <a:xfrm>
            <a:off x="3775508" y="3005045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28700" name="Text Box 1085"/>
          <p:cNvSpPr txBox="1">
            <a:spLocks noChangeArrowheads="1"/>
          </p:cNvSpPr>
          <p:nvPr/>
        </p:nvSpPr>
        <p:spPr bwMode="auto">
          <a:xfrm>
            <a:off x="2781733" y="2390683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28701" name="Text Box 1086"/>
          <p:cNvSpPr txBox="1">
            <a:spLocks noChangeArrowheads="1"/>
          </p:cNvSpPr>
          <p:nvPr/>
        </p:nvSpPr>
        <p:spPr bwMode="auto">
          <a:xfrm>
            <a:off x="6125008" y="2971708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28702" name="Text Box 1087"/>
          <p:cNvSpPr txBox="1">
            <a:spLocks noChangeArrowheads="1"/>
          </p:cNvSpPr>
          <p:nvPr/>
        </p:nvSpPr>
        <p:spPr bwMode="auto">
          <a:xfrm>
            <a:off x="8376083" y="2992345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28703" name="Text Box 1088"/>
          <p:cNvSpPr txBox="1">
            <a:spLocks noChangeArrowheads="1"/>
          </p:cNvSpPr>
          <p:nvPr/>
        </p:nvSpPr>
        <p:spPr bwMode="auto">
          <a:xfrm>
            <a:off x="7299758" y="2255745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28704" name="Text Box 1089"/>
          <p:cNvSpPr txBox="1">
            <a:spLocks noChangeArrowheads="1"/>
          </p:cNvSpPr>
          <p:nvPr/>
        </p:nvSpPr>
        <p:spPr bwMode="auto">
          <a:xfrm>
            <a:off x="5426508" y="1865220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28705" name="Text Box 1090"/>
          <p:cNvSpPr txBox="1">
            <a:spLocks noChangeArrowheads="1"/>
          </p:cNvSpPr>
          <p:nvPr/>
        </p:nvSpPr>
        <p:spPr bwMode="auto">
          <a:xfrm>
            <a:off x="3334183" y="190173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0</a:t>
            </a:r>
          </a:p>
        </p:txBody>
      </p:sp>
      <p:sp>
        <p:nvSpPr>
          <p:cNvPr id="28706" name="Text Box 1091"/>
          <p:cNvSpPr txBox="1">
            <a:spLocks noChangeArrowheads="1"/>
          </p:cNvSpPr>
          <p:nvPr/>
        </p:nvSpPr>
        <p:spPr bwMode="auto">
          <a:xfrm>
            <a:off x="1529195" y="229543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0</a:t>
            </a:r>
          </a:p>
        </p:txBody>
      </p:sp>
      <p:sp>
        <p:nvSpPr>
          <p:cNvPr id="28707" name="Text Box 1092"/>
          <p:cNvSpPr txBox="1">
            <a:spLocks noChangeArrowheads="1"/>
          </p:cNvSpPr>
          <p:nvPr/>
        </p:nvSpPr>
        <p:spPr bwMode="auto">
          <a:xfrm>
            <a:off x="559233" y="3030445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0</a:t>
            </a:r>
          </a:p>
        </p:txBody>
      </p:sp>
      <p:sp>
        <p:nvSpPr>
          <p:cNvPr id="28708" name="Text Box 1093"/>
          <p:cNvSpPr txBox="1">
            <a:spLocks noChangeArrowheads="1"/>
          </p:cNvSpPr>
          <p:nvPr/>
        </p:nvSpPr>
        <p:spPr bwMode="auto">
          <a:xfrm>
            <a:off x="2883333" y="300822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0</a:t>
            </a:r>
          </a:p>
        </p:txBody>
      </p:sp>
      <p:sp>
        <p:nvSpPr>
          <p:cNvPr id="28709" name="Text Box 1094"/>
          <p:cNvSpPr txBox="1">
            <a:spLocks noChangeArrowheads="1"/>
          </p:cNvSpPr>
          <p:nvPr/>
        </p:nvSpPr>
        <p:spPr bwMode="auto">
          <a:xfrm>
            <a:off x="5259820" y="2990758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0</a:t>
            </a:r>
          </a:p>
        </p:txBody>
      </p:sp>
      <p:sp>
        <p:nvSpPr>
          <p:cNvPr id="28710" name="Text Box 1095"/>
          <p:cNvSpPr txBox="1">
            <a:spLocks noChangeArrowheads="1"/>
          </p:cNvSpPr>
          <p:nvPr/>
        </p:nvSpPr>
        <p:spPr bwMode="auto">
          <a:xfrm>
            <a:off x="6145645" y="2312895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0</a:t>
            </a:r>
          </a:p>
        </p:txBody>
      </p:sp>
      <p:sp>
        <p:nvSpPr>
          <p:cNvPr id="28711" name="Text Box 1096"/>
          <p:cNvSpPr txBox="1">
            <a:spLocks noChangeArrowheads="1"/>
          </p:cNvSpPr>
          <p:nvPr/>
        </p:nvSpPr>
        <p:spPr bwMode="auto">
          <a:xfrm>
            <a:off x="7420408" y="300187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</a:rPr>
              <a:t>0</a:t>
            </a:r>
          </a:p>
        </p:txBody>
      </p:sp>
      <p:sp>
        <p:nvSpPr>
          <p:cNvPr id="28712" name="Line 1097"/>
          <p:cNvSpPr>
            <a:spLocks noChangeShapeType="1"/>
          </p:cNvSpPr>
          <p:nvPr/>
        </p:nvSpPr>
        <p:spPr bwMode="auto">
          <a:xfrm flipH="1">
            <a:off x="606858" y="3086008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713" name="Line 1098"/>
          <p:cNvSpPr>
            <a:spLocks noChangeShapeType="1"/>
          </p:cNvSpPr>
          <p:nvPr/>
        </p:nvSpPr>
        <p:spPr bwMode="auto">
          <a:xfrm flipH="1">
            <a:off x="2973820" y="3087595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714" name="Line 1099"/>
          <p:cNvSpPr>
            <a:spLocks noChangeShapeType="1"/>
          </p:cNvSpPr>
          <p:nvPr/>
        </p:nvSpPr>
        <p:spPr bwMode="auto">
          <a:xfrm flipH="1">
            <a:off x="5310620" y="311617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715" name="Line 1100"/>
          <p:cNvSpPr>
            <a:spLocks noChangeShapeType="1"/>
          </p:cNvSpPr>
          <p:nvPr/>
        </p:nvSpPr>
        <p:spPr bwMode="auto">
          <a:xfrm flipH="1">
            <a:off x="7502958" y="3073308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716" name="Line 1101"/>
          <p:cNvSpPr>
            <a:spLocks noChangeShapeType="1"/>
          </p:cNvSpPr>
          <p:nvPr/>
        </p:nvSpPr>
        <p:spPr bwMode="auto">
          <a:xfrm>
            <a:off x="8282420" y="311617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717" name="Line 1102"/>
          <p:cNvSpPr>
            <a:spLocks noChangeShapeType="1"/>
          </p:cNvSpPr>
          <p:nvPr/>
        </p:nvSpPr>
        <p:spPr bwMode="auto">
          <a:xfrm>
            <a:off x="6072620" y="311617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718" name="Line 1103"/>
          <p:cNvSpPr>
            <a:spLocks noChangeShapeType="1"/>
          </p:cNvSpPr>
          <p:nvPr/>
        </p:nvSpPr>
        <p:spPr bwMode="auto">
          <a:xfrm>
            <a:off x="3634220" y="311617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719" name="Line 1104"/>
          <p:cNvSpPr>
            <a:spLocks noChangeShapeType="1"/>
          </p:cNvSpPr>
          <p:nvPr/>
        </p:nvSpPr>
        <p:spPr bwMode="auto">
          <a:xfrm>
            <a:off x="1311708" y="308442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724" name="Freeform 1122"/>
          <p:cNvSpPr>
            <a:spLocks/>
          </p:cNvSpPr>
          <p:nvPr/>
        </p:nvSpPr>
        <p:spPr bwMode="auto">
          <a:xfrm rot="5400000">
            <a:off x="4464482" y="1538196"/>
            <a:ext cx="131763" cy="252412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rgbClr val="F302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94" name="Text Box 1067"/>
          <p:cNvSpPr txBox="1">
            <a:spLocks noChangeArrowheads="1"/>
          </p:cNvSpPr>
          <p:nvPr/>
        </p:nvSpPr>
        <p:spPr bwMode="auto">
          <a:xfrm>
            <a:off x="228600" y="6366409"/>
            <a:ext cx="5461000" cy="40011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Accept inputs whose </a:t>
            </a:r>
            <a:r>
              <a:rPr lang="en-US" altLang="en-US" sz="20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third-to-last </a:t>
            </a:r>
            <a:r>
              <a:rPr lang="en-US" alt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digit is a 1... !</a:t>
            </a:r>
            <a:endParaRPr lang="en-US" altLang="en-US" sz="20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95" name="Text Box 1030"/>
          <p:cNvSpPr txBox="1">
            <a:spLocks noChangeArrowheads="1"/>
          </p:cNvSpPr>
          <p:nvPr/>
        </p:nvSpPr>
        <p:spPr bwMode="auto">
          <a:xfrm>
            <a:off x="474663" y="76200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400">
                <a:latin typeface="Cambria" panose="02040503050406030204" pitchFamily="18" charset="0"/>
              </a:rPr>
              <a:t>State-machine </a:t>
            </a:r>
            <a:r>
              <a:rPr lang="en-US" altLang="en-US" sz="4400" i="1">
                <a:latin typeface="Cambria" panose="02040503050406030204" pitchFamily="18" charset="0"/>
              </a:rPr>
              <a:t>limits</a:t>
            </a:r>
            <a:r>
              <a:rPr lang="en-US" altLang="en-US" sz="4400"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96" name="Text Box 1038"/>
          <p:cNvSpPr txBox="1">
            <a:spLocks noChangeArrowheads="1"/>
          </p:cNvSpPr>
          <p:nvPr/>
        </p:nvSpPr>
        <p:spPr bwMode="auto">
          <a:xfrm>
            <a:off x="754063" y="925512"/>
            <a:ext cx="7543800" cy="5222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800" dirty="0" smtClean="0">
                <a:latin typeface="Cambria" panose="02040503050406030204" pitchFamily="18" charset="0"/>
              </a:rPr>
              <a:t>Surprising things FSMs </a:t>
            </a:r>
            <a:r>
              <a:rPr lang="en-US" altLang="en-US" sz="2800" b="1" i="1" dirty="0" smtClean="0">
                <a:latin typeface="Cambria" panose="02040503050406030204" pitchFamily="18" charset="0"/>
              </a:rPr>
              <a:t>can </a:t>
            </a:r>
            <a:r>
              <a:rPr lang="en-US" altLang="en-US" sz="2800" dirty="0" smtClean="0">
                <a:latin typeface="Cambria" panose="02040503050406030204" pitchFamily="18" charset="0"/>
              </a:rPr>
              <a:t>do...</a:t>
            </a:r>
            <a:endParaRPr lang="en-US" altLang="en-US" sz="2800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4102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1049338" y="206375"/>
            <a:ext cx="7146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Cambria" panose="02040503050406030204" pitchFamily="18" charset="0"/>
              </a:rPr>
              <a:t>This seems </a:t>
            </a:r>
            <a:r>
              <a:rPr lang="en-US" altLang="en-US" sz="3600" b="1" i="1" dirty="0">
                <a:latin typeface="Cambria" panose="02040503050406030204" pitchFamily="18" charset="0"/>
              </a:rPr>
              <a:t>irrational</a:t>
            </a:r>
            <a:r>
              <a:rPr lang="en-US" altLang="en-US" sz="3600" i="1" dirty="0">
                <a:latin typeface="Cambria" panose="02040503050406030204" pitchFamily="18" charset="0"/>
              </a:rPr>
              <a:t> </a:t>
            </a:r>
            <a:endParaRPr lang="en-US" altLang="en-US" sz="3600" dirty="0">
              <a:latin typeface="Cambria" panose="02040503050406030204" pitchFamily="18" charset="0"/>
            </a:endParaRPr>
          </a:p>
        </p:txBody>
      </p:sp>
      <p:grpSp>
        <p:nvGrpSpPr>
          <p:cNvPr id="65559" name="Group 36"/>
          <p:cNvGrpSpPr>
            <a:grpSpLocks/>
          </p:cNvGrpSpPr>
          <p:nvPr/>
        </p:nvGrpSpPr>
        <p:grpSpPr bwMode="auto">
          <a:xfrm>
            <a:off x="8540049" y="6248400"/>
            <a:ext cx="344488" cy="417513"/>
            <a:chOff x="2928" y="1051"/>
            <a:chExt cx="840" cy="957"/>
          </a:xfrm>
        </p:grpSpPr>
        <p:sp>
          <p:nvSpPr>
            <p:cNvPr id="65562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63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4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5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6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7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8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9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0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1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560" name="Text Box 50"/>
          <p:cNvSpPr txBox="1">
            <a:spLocks noChangeArrowheads="1"/>
          </p:cNvSpPr>
          <p:nvPr/>
        </p:nvSpPr>
        <p:spPr bwMode="auto">
          <a:xfrm>
            <a:off x="7389112" y="5954713"/>
            <a:ext cx="14414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100" dirty="0" smtClean="0">
                <a:solidFill>
                  <a:srgbClr val="008000"/>
                </a:solidFill>
                <a:latin typeface="Calibri" panose="020F0502020204030204" pitchFamily="34" charset="0"/>
              </a:rPr>
              <a:t>Just make a list…</a:t>
            </a:r>
            <a:endParaRPr lang="en-US" altLang="en-US" sz="11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>
            <a:off x="3448050" y="1147763"/>
            <a:ext cx="2349500" cy="76944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smtClean="0">
                <a:latin typeface="Cambria" panose="02040503050406030204" pitchFamily="18" charset="0"/>
              </a:rPr>
              <a:t>They </a:t>
            </a:r>
            <a:r>
              <a:rPr lang="en-US" altLang="en-US" sz="2200" b="1" i="1" dirty="0" smtClean="0">
                <a:latin typeface="Cambria" panose="02040503050406030204" pitchFamily="18" charset="0"/>
              </a:rPr>
              <a:t>are </a:t>
            </a:r>
            <a:r>
              <a:rPr lang="en-US" altLang="en-US" sz="2200" dirty="0" smtClean="0">
                <a:latin typeface="Cambria" panose="02040503050406030204" pitchFamily="18" charset="0"/>
              </a:rPr>
              <a:t>the same size!</a:t>
            </a:r>
            <a:endParaRPr lang="en-US" altLang="en-US" sz="2200" dirty="0">
              <a:latin typeface="Cambria" panose="02040503050406030204" pitchFamily="18" charset="0"/>
            </a:endParaRPr>
          </a:p>
        </p:txBody>
      </p:sp>
      <p:sp>
        <p:nvSpPr>
          <p:cNvPr id="39" name="Rectangle 26"/>
          <p:cNvSpPr>
            <a:spLocks noChangeArrowheads="1"/>
          </p:cNvSpPr>
          <p:nvPr/>
        </p:nvSpPr>
        <p:spPr bwMode="auto">
          <a:xfrm rot="-5400000">
            <a:off x="-49212" y="4486275"/>
            <a:ext cx="1519237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>
                <a:solidFill>
                  <a:srgbClr val="8E0103"/>
                </a:solidFill>
                <a:latin typeface="Arial" pitchFamily="34" charset="0"/>
              </a:rPr>
              <a:t>Numerator</a:t>
            </a:r>
          </a:p>
        </p:txBody>
      </p:sp>
      <p:sp>
        <p:nvSpPr>
          <p:cNvPr id="40" name="Rectangle 26"/>
          <p:cNvSpPr>
            <a:spLocks noChangeArrowheads="1"/>
          </p:cNvSpPr>
          <p:nvPr/>
        </p:nvSpPr>
        <p:spPr bwMode="auto">
          <a:xfrm>
            <a:off x="2251075" y="6248400"/>
            <a:ext cx="1801813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>
                <a:solidFill>
                  <a:srgbClr val="8E0103"/>
                </a:solidFill>
                <a:latin typeface="Arial" pitchFamily="34" charset="0"/>
              </a:rPr>
              <a:t>Denominator</a:t>
            </a:r>
          </a:p>
        </p:txBody>
      </p:sp>
      <p:sp>
        <p:nvSpPr>
          <p:cNvPr id="41" name="Rectangle 24"/>
          <p:cNvSpPr>
            <a:spLocks noChangeArrowheads="1"/>
          </p:cNvSpPr>
          <p:nvPr/>
        </p:nvSpPr>
        <p:spPr bwMode="auto">
          <a:xfrm>
            <a:off x="1354138" y="3540125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1/1</a:t>
            </a:r>
          </a:p>
        </p:txBody>
      </p:sp>
      <p:sp>
        <p:nvSpPr>
          <p:cNvPr id="42" name="Rectangle 24"/>
          <p:cNvSpPr>
            <a:spLocks noChangeArrowheads="1"/>
          </p:cNvSpPr>
          <p:nvPr/>
        </p:nvSpPr>
        <p:spPr bwMode="auto">
          <a:xfrm>
            <a:off x="1354138" y="419100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2/1</a:t>
            </a:r>
          </a:p>
        </p:txBody>
      </p:sp>
      <p:sp>
        <p:nvSpPr>
          <p:cNvPr id="43" name="Rectangle 24"/>
          <p:cNvSpPr>
            <a:spLocks noChangeArrowheads="1"/>
          </p:cNvSpPr>
          <p:nvPr/>
        </p:nvSpPr>
        <p:spPr bwMode="auto">
          <a:xfrm>
            <a:off x="2030413" y="3533775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1/2</a:t>
            </a:r>
          </a:p>
        </p:txBody>
      </p:sp>
      <p:sp>
        <p:nvSpPr>
          <p:cNvPr id="44" name="Rectangle 24"/>
          <p:cNvSpPr>
            <a:spLocks noChangeArrowheads="1"/>
          </p:cNvSpPr>
          <p:nvPr/>
        </p:nvSpPr>
        <p:spPr bwMode="auto">
          <a:xfrm>
            <a:off x="2030413" y="418465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2/2</a:t>
            </a:r>
          </a:p>
        </p:txBody>
      </p:sp>
      <p:sp>
        <p:nvSpPr>
          <p:cNvPr id="45" name="Rectangle 24"/>
          <p:cNvSpPr>
            <a:spLocks noChangeArrowheads="1"/>
          </p:cNvSpPr>
          <p:nvPr/>
        </p:nvSpPr>
        <p:spPr bwMode="auto">
          <a:xfrm>
            <a:off x="2746375" y="3541713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1/3</a:t>
            </a:r>
          </a:p>
        </p:txBody>
      </p:sp>
      <p:sp>
        <p:nvSpPr>
          <p:cNvPr id="46" name="Rectangle 24"/>
          <p:cNvSpPr>
            <a:spLocks noChangeArrowheads="1"/>
          </p:cNvSpPr>
          <p:nvPr/>
        </p:nvSpPr>
        <p:spPr bwMode="auto">
          <a:xfrm>
            <a:off x="2746375" y="4192588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2/3</a:t>
            </a:r>
          </a:p>
        </p:txBody>
      </p:sp>
      <p:sp>
        <p:nvSpPr>
          <p:cNvPr id="47" name="Rectangle 24"/>
          <p:cNvSpPr>
            <a:spLocks noChangeArrowheads="1"/>
          </p:cNvSpPr>
          <p:nvPr/>
        </p:nvSpPr>
        <p:spPr bwMode="auto">
          <a:xfrm>
            <a:off x="3422650" y="3535363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1/4</a:t>
            </a:r>
          </a:p>
        </p:txBody>
      </p:sp>
      <p:sp>
        <p:nvSpPr>
          <p:cNvPr id="48" name="Rectangle 24"/>
          <p:cNvSpPr>
            <a:spLocks noChangeArrowheads="1"/>
          </p:cNvSpPr>
          <p:nvPr/>
        </p:nvSpPr>
        <p:spPr bwMode="auto">
          <a:xfrm>
            <a:off x="3422650" y="4186238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2/4</a:t>
            </a:r>
          </a:p>
        </p:txBody>
      </p:sp>
      <p:sp>
        <p:nvSpPr>
          <p:cNvPr id="49" name="Rectangle 24"/>
          <p:cNvSpPr>
            <a:spLocks noChangeArrowheads="1"/>
          </p:cNvSpPr>
          <p:nvPr/>
        </p:nvSpPr>
        <p:spPr bwMode="auto">
          <a:xfrm>
            <a:off x="4194175" y="3544888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1/5</a:t>
            </a:r>
          </a:p>
        </p:txBody>
      </p:sp>
      <p:sp>
        <p:nvSpPr>
          <p:cNvPr id="50" name="Rectangle 24"/>
          <p:cNvSpPr>
            <a:spLocks noChangeArrowheads="1"/>
          </p:cNvSpPr>
          <p:nvPr/>
        </p:nvSpPr>
        <p:spPr bwMode="auto">
          <a:xfrm>
            <a:off x="4194175" y="4195763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2/5</a:t>
            </a:r>
          </a:p>
        </p:txBody>
      </p:sp>
      <p:sp>
        <p:nvSpPr>
          <p:cNvPr id="51" name="Rectangle 24"/>
          <p:cNvSpPr>
            <a:spLocks noChangeArrowheads="1"/>
          </p:cNvSpPr>
          <p:nvPr/>
        </p:nvSpPr>
        <p:spPr bwMode="auto">
          <a:xfrm>
            <a:off x="4870450" y="3538538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1/6</a:t>
            </a:r>
          </a:p>
        </p:txBody>
      </p:sp>
      <p:sp>
        <p:nvSpPr>
          <p:cNvPr id="52" name="Rectangle 24"/>
          <p:cNvSpPr>
            <a:spLocks noChangeArrowheads="1"/>
          </p:cNvSpPr>
          <p:nvPr/>
        </p:nvSpPr>
        <p:spPr bwMode="auto">
          <a:xfrm>
            <a:off x="4870450" y="4191000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2/6</a:t>
            </a:r>
          </a:p>
        </p:txBody>
      </p:sp>
      <p:sp>
        <p:nvSpPr>
          <p:cNvPr id="53" name="Rectangle 24"/>
          <p:cNvSpPr>
            <a:spLocks noChangeArrowheads="1"/>
          </p:cNvSpPr>
          <p:nvPr/>
        </p:nvSpPr>
        <p:spPr bwMode="auto">
          <a:xfrm>
            <a:off x="1354138" y="4887913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3/1</a:t>
            </a:r>
          </a:p>
        </p:txBody>
      </p:sp>
      <p:sp>
        <p:nvSpPr>
          <p:cNvPr id="54" name="Rectangle 24"/>
          <p:cNvSpPr>
            <a:spLocks noChangeArrowheads="1"/>
          </p:cNvSpPr>
          <p:nvPr/>
        </p:nvSpPr>
        <p:spPr bwMode="auto">
          <a:xfrm>
            <a:off x="1354138" y="5538788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4/1</a:t>
            </a:r>
          </a:p>
        </p:txBody>
      </p:sp>
      <p:sp>
        <p:nvSpPr>
          <p:cNvPr id="55" name="Rectangle 24"/>
          <p:cNvSpPr>
            <a:spLocks noChangeArrowheads="1"/>
          </p:cNvSpPr>
          <p:nvPr/>
        </p:nvSpPr>
        <p:spPr bwMode="auto">
          <a:xfrm>
            <a:off x="2030413" y="4883150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3/2</a:t>
            </a:r>
          </a:p>
        </p:txBody>
      </p:sp>
      <p:sp>
        <p:nvSpPr>
          <p:cNvPr id="56" name="Rectangle 24"/>
          <p:cNvSpPr>
            <a:spLocks noChangeArrowheads="1"/>
          </p:cNvSpPr>
          <p:nvPr/>
        </p:nvSpPr>
        <p:spPr bwMode="auto">
          <a:xfrm>
            <a:off x="2030413" y="5534025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4/2</a:t>
            </a:r>
          </a:p>
        </p:txBody>
      </p:sp>
      <p:sp>
        <p:nvSpPr>
          <p:cNvPr id="57" name="Rectangle 24"/>
          <p:cNvSpPr>
            <a:spLocks noChangeArrowheads="1"/>
          </p:cNvSpPr>
          <p:nvPr/>
        </p:nvSpPr>
        <p:spPr bwMode="auto">
          <a:xfrm>
            <a:off x="2746375" y="488950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3/3</a:t>
            </a:r>
          </a:p>
        </p:txBody>
      </p:sp>
      <p:sp>
        <p:nvSpPr>
          <p:cNvPr id="58" name="Rectangle 24"/>
          <p:cNvSpPr>
            <a:spLocks noChangeArrowheads="1"/>
          </p:cNvSpPr>
          <p:nvPr/>
        </p:nvSpPr>
        <p:spPr bwMode="auto">
          <a:xfrm>
            <a:off x="2746375" y="5540375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4/3</a:t>
            </a:r>
          </a:p>
        </p:txBody>
      </p:sp>
      <p:sp>
        <p:nvSpPr>
          <p:cNvPr id="59" name="Rectangle 24"/>
          <p:cNvSpPr>
            <a:spLocks noChangeArrowheads="1"/>
          </p:cNvSpPr>
          <p:nvPr/>
        </p:nvSpPr>
        <p:spPr bwMode="auto">
          <a:xfrm>
            <a:off x="3422650" y="488315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3/4</a:t>
            </a:r>
          </a:p>
        </p:txBody>
      </p:sp>
      <p:sp>
        <p:nvSpPr>
          <p:cNvPr id="60" name="Rectangle 24"/>
          <p:cNvSpPr>
            <a:spLocks noChangeArrowheads="1"/>
          </p:cNvSpPr>
          <p:nvPr/>
        </p:nvSpPr>
        <p:spPr bwMode="auto">
          <a:xfrm>
            <a:off x="3422650" y="5535613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4/4</a:t>
            </a:r>
          </a:p>
        </p:txBody>
      </p:sp>
      <p:sp>
        <p:nvSpPr>
          <p:cNvPr id="61" name="Rectangle 24"/>
          <p:cNvSpPr>
            <a:spLocks noChangeArrowheads="1"/>
          </p:cNvSpPr>
          <p:nvPr/>
        </p:nvSpPr>
        <p:spPr bwMode="auto">
          <a:xfrm>
            <a:off x="4194175" y="4892675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3/5</a:t>
            </a:r>
          </a:p>
        </p:txBody>
      </p:sp>
      <p:sp>
        <p:nvSpPr>
          <p:cNvPr id="62" name="Rectangle 24"/>
          <p:cNvSpPr>
            <a:spLocks noChangeArrowheads="1"/>
          </p:cNvSpPr>
          <p:nvPr/>
        </p:nvSpPr>
        <p:spPr bwMode="auto">
          <a:xfrm>
            <a:off x="4194175" y="554355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4/5</a:t>
            </a:r>
          </a:p>
        </p:txBody>
      </p:sp>
      <p:sp>
        <p:nvSpPr>
          <p:cNvPr id="63" name="Rectangle 24"/>
          <p:cNvSpPr>
            <a:spLocks noChangeArrowheads="1"/>
          </p:cNvSpPr>
          <p:nvPr/>
        </p:nvSpPr>
        <p:spPr bwMode="auto">
          <a:xfrm>
            <a:off x="4870450" y="4887913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3/6</a:t>
            </a:r>
          </a:p>
        </p:txBody>
      </p:sp>
      <p:sp>
        <p:nvSpPr>
          <p:cNvPr id="64" name="Rectangle 24"/>
          <p:cNvSpPr>
            <a:spLocks noChangeArrowheads="1"/>
          </p:cNvSpPr>
          <p:nvPr/>
        </p:nvSpPr>
        <p:spPr bwMode="auto">
          <a:xfrm>
            <a:off x="4870450" y="5538788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4/6</a:t>
            </a:r>
          </a:p>
        </p:txBody>
      </p:sp>
      <p:sp>
        <p:nvSpPr>
          <p:cNvPr id="65" name="Rectangle 22"/>
          <p:cNvSpPr>
            <a:spLocks noChangeArrowheads="1"/>
          </p:cNvSpPr>
          <p:nvPr/>
        </p:nvSpPr>
        <p:spPr bwMode="auto">
          <a:xfrm>
            <a:off x="5780901" y="3441357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6" name="Rectangle 22"/>
          <p:cNvSpPr>
            <a:spLocks noChangeArrowheads="1"/>
          </p:cNvSpPr>
          <p:nvPr/>
        </p:nvSpPr>
        <p:spPr bwMode="auto">
          <a:xfrm>
            <a:off x="5791200" y="40649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7" name="Rectangle 22"/>
          <p:cNvSpPr>
            <a:spLocks noChangeArrowheads="1"/>
          </p:cNvSpPr>
          <p:nvPr/>
        </p:nvSpPr>
        <p:spPr bwMode="auto">
          <a:xfrm>
            <a:off x="5791200" y="4800600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8" name="Rectangle 22"/>
          <p:cNvSpPr>
            <a:spLocks noChangeArrowheads="1"/>
          </p:cNvSpPr>
          <p:nvPr/>
        </p:nvSpPr>
        <p:spPr bwMode="auto">
          <a:xfrm>
            <a:off x="5791200" y="54365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9" name="Rectangle 22"/>
          <p:cNvSpPr>
            <a:spLocks noChangeArrowheads="1"/>
          </p:cNvSpPr>
          <p:nvPr/>
        </p:nvSpPr>
        <p:spPr bwMode="auto">
          <a:xfrm>
            <a:off x="1383957" y="59699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73" name="Text Box 15"/>
          <p:cNvSpPr txBox="1">
            <a:spLocks noChangeArrowheads="1"/>
          </p:cNvSpPr>
          <p:nvPr/>
        </p:nvSpPr>
        <p:spPr bwMode="auto">
          <a:xfrm>
            <a:off x="6338047" y="1445568"/>
            <a:ext cx="2197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+mj-lt"/>
              </a:rPr>
              <a:t>Positive </a:t>
            </a:r>
            <a:r>
              <a:rPr lang="en-US" altLang="en-US" dirty="0" err="1" smtClean="0">
                <a:latin typeface="+mj-lt"/>
              </a:rPr>
              <a:t>ints</a:t>
            </a:r>
            <a:endParaRPr lang="en-US" altLang="en-US" dirty="0">
              <a:latin typeface="+mj-lt"/>
            </a:endParaRPr>
          </a:p>
        </p:txBody>
      </p:sp>
      <p:sp>
        <p:nvSpPr>
          <p:cNvPr id="74" name="Text Box 16"/>
          <p:cNvSpPr txBox="1">
            <a:spLocks noChangeArrowheads="1"/>
          </p:cNvSpPr>
          <p:nvPr/>
        </p:nvSpPr>
        <p:spPr bwMode="auto">
          <a:xfrm>
            <a:off x="762000" y="1445568"/>
            <a:ext cx="17267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C00000"/>
                </a:solidFill>
                <a:latin typeface="+mj-lt"/>
              </a:rPr>
              <a:t>Rational #s</a:t>
            </a:r>
            <a:endParaRPr lang="en-US" altLang="en-US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75" name="Rectangle 17"/>
          <p:cNvSpPr>
            <a:spLocks noChangeArrowheads="1"/>
          </p:cNvSpPr>
          <p:nvPr/>
        </p:nvSpPr>
        <p:spPr bwMode="auto">
          <a:xfrm>
            <a:off x="6232525" y="2279650"/>
            <a:ext cx="222368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ambria" panose="02040503050406030204" pitchFamily="18" charset="0"/>
              </a:rPr>
              <a:t>{ 1, 2, 3, 4, 5, … }</a:t>
            </a:r>
          </a:p>
        </p:txBody>
      </p:sp>
      <p:sp>
        <p:nvSpPr>
          <p:cNvPr id="76" name="Rectangle 18"/>
          <p:cNvSpPr>
            <a:spLocks noChangeArrowheads="1"/>
          </p:cNvSpPr>
          <p:nvPr/>
        </p:nvSpPr>
        <p:spPr bwMode="auto">
          <a:xfrm>
            <a:off x="206375" y="2262188"/>
            <a:ext cx="3222625" cy="43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 dirty="0">
                <a:solidFill>
                  <a:srgbClr val="C00000"/>
                </a:solidFill>
                <a:latin typeface="Cambria" panose="02040503050406030204" pitchFamily="18" charset="0"/>
              </a:rPr>
              <a:t>{                              </a:t>
            </a:r>
            <a:r>
              <a:rPr lang="en-US" altLang="en-US" sz="22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       … </a:t>
            </a:r>
            <a:r>
              <a:rPr lang="en-US" altLang="en-US" sz="2200" b="1" dirty="0">
                <a:solidFill>
                  <a:srgbClr val="C00000"/>
                </a:solidFill>
                <a:latin typeface="Cambria" panose="02040503050406030204" pitchFamily="18" charset="0"/>
              </a:rPr>
              <a:t>} </a:t>
            </a:r>
          </a:p>
        </p:txBody>
      </p:sp>
      <p:sp>
        <p:nvSpPr>
          <p:cNvPr id="77" name="Rectangle 20"/>
          <p:cNvSpPr>
            <a:spLocks noChangeArrowheads="1"/>
          </p:cNvSpPr>
          <p:nvPr/>
        </p:nvSpPr>
        <p:spPr bwMode="auto">
          <a:xfrm>
            <a:off x="567261" y="2112963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</a:t>
            </a:r>
          </a:p>
        </p:txBody>
      </p:sp>
      <p:sp>
        <p:nvSpPr>
          <p:cNvPr id="78" name="Rectangle 21"/>
          <p:cNvSpPr>
            <a:spLocks noChangeArrowheads="1"/>
          </p:cNvSpPr>
          <p:nvPr/>
        </p:nvSpPr>
        <p:spPr bwMode="auto">
          <a:xfrm>
            <a:off x="567261" y="2493963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</a:t>
            </a:r>
          </a:p>
        </p:txBody>
      </p:sp>
      <p:sp>
        <p:nvSpPr>
          <p:cNvPr id="79" name="Line 22"/>
          <p:cNvSpPr>
            <a:spLocks noChangeShapeType="1"/>
          </p:cNvSpPr>
          <p:nvPr/>
        </p:nvSpPr>
        <p:spPr bwMode="auto">
          <a:xfrm>
            <a:off x="609600" y="2517775"/>
            <a:ext cx="265113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80" name="Rectangle 23"/>
          <p:cNvSpPr>
            <a:spLocks noChangeArrowheads="1"/>
          </p:cNvSpPr>
          <p:nvPr/>
        </p:nvSpPr>
        <p:spPr bwMode="auto">
          <a:xfrm>
            <a:off x="1018893" y="2109788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84</a:t>
            </a:r>
          </a:p>
        </p:txBody>
      </p:sp>
      <p:sp>
        <p:nvSpPr>
          <p:cNvPr id="81" name="Rectangle 24"/>
          <p:cNvSpPr>
            <a:spLocks noChangeArrowheads="1"/>
          </p:cNvSpPr>
          <p:nvPr/>
        </p:nvSpPr>
        <p:spPr bwMode="auto">
          <a:xfrm>
            <a:off x="1102248" y="2490788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2</a:t>
            </a:r>
          </a:p>
        </p:txBody>
      </p:sp>
      <p:sp>
        <p:nvSpPr>
          <p:cNvPr id="82" name="Line 25"/>
          <p:cNvSpPr>
            <a:spLocks noChangeShapeType="1"/>
          </p:cNvSpPr>
          <p:nvPr/>
        </p:nvSpPr>
        <p:spPr bwMode="auto">
          <a:xfrm>
            <a:off x="1144588" y="2514600"/>
            <a:ext cx="265112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83" name="Rectangle 26"/>
          <p:cNvSpPr>
            <a:spLocks noChangeArrowheads="1"/>
          </p:cNvSpPr>
          <p:nvPr/>
        </p:nvSpPr>
        <p:spPr bwMode="auto">
          <a:xfrm>
            <a:off x="1600200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Arial" pitchFamily="34" charset="0"/>
              </a:rPr>
              <a:t>22</a:t>
            </a:r>
          </a:p>
        </p:txBody>
      </p:sp>
      <p:sp>
        <p:nvSpPr>
          <p:cNvPr id="84" name="Rectangle 27"/>
          <p:cNvSpPr>
            <a:spLocks noChangeArrowheads="1"/>
          </p:cNvSpPr>
          <p:nvPr/>
        </p:nvSpPr>
        <p:spPr bwMode="auto">
          <a:xfrm>
            <a:off x="1672161" y="2490788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7</a:t>
            </a:r>
          </a:p>
        </p:txBody>
      </p:sp>
      <p:sp>
        <p:nvSpPr>
          <p:cNvPr id="85" name="Line 28"/>
          <p:cNvSpPr>
            <a:spLocks noChangeShapeType="1"/>
          </p:cNvSpPr>
          <p:nvPr/>
        </p:nvSpPr>
        <p:spPr bwMode="auto">
          <a:xfrm>
            <a:off x="1714500" y="2514600"/>
            <a:ext cx="265113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86" name="Rectangle 29"/>
          <p:cNvSpPr>
            <a:spLocks noChangeArrowheads="1"/>
          </p:cNvSpPr>
          <p:nvPr/>
        </p:nvSpPr>
        <p:spPr bwMode="auto">
          <a:xfrm>
            <a:off x="2136493" y="2112963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13</a:t>
            </a:r>
          </a:p>
        </p:txBody>
      </p:sp>
      <p:sp>
        <p:nvSpPr>
          <p:cNvPr id="87" name="Rectangle 30"/>
          <p:cNvSpPr>
            <a:spLocks noChangeArrowheads="1"/>
          </p:cNvSpPr>
          <p:nvPr/>
        </p:nvSpPr>
        <p:spPr bwMode="auto">
          <a:xfrm>
            <a:off x="2136493" y="2493963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15</a:t>
            </a:r>
          </a:p>
        </p:txBody>
      </p:sp>
      <p:sp>
        <p:nvSpPr>
          <p:cNvPr id="88" name="Line 31"/>
          <p:cNvSpPr>
            <a:spLocks noChangeShapeType="1"/>
          </p:cNvSpPr>
          <p:nvPr/>
        </p:nvSpPr>
        <p:spPr bwMode="auto">
          <a:xfrm>
            <a:off x="2262188" y="2517775"/>
            <a:ext cx="265112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89" name="Rectangle 32"/>
          <p:cNvSpPr>
            <a:spLocks noChangeArrowheads="1"/>
          </p:cNvSpPr>
          <p:nvPr/>
        </p:nvSpPr>
        <p:spPr bwMode="auto">
          <a:xfrm>
            <a:off x="865188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90" name="Rectangle 33"/>
          <p:cNvSpPr>
            <a:spLocks noChangeArrowheads="1"/>
          </p:cNvSpPr>
          <p:nvPr/>
        </p:nvSpPr>
        <p:spPr bwMode="auto">
          <a:xfrm>
            <a:off x="1412875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1985963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92" name="Rectangle 35"/>
          <p:cNvSpPr>
            <a:spLocks noChangeArrowheads="1"/>
          </p:cNvSpPr>
          <p:nvPr/>
        </p:nvSpPr>
        <p:spPr bwMode="auto">
          <a:xfrm>
            <a:off x="2551113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94" name="Right Arrow 93"/>
          <p:cNvSpPr/>
          <p:nvPr/>
        </p:nvSpPr>
        <p:spPr>
          <a:xfrm>
            <a:off x="5943600" y="1485900"/>
            <a:ext cx="457200" cy="381000"/>
          </a:xfrm>
          <a:prstGeom prst="right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ight Arrow 94"/>
          <p:cNvSpPr/>
          <p:nvPr/>
        </p:nvSpPr>
        <p:spPr>
          <a:xfrm flipH="1">
            <a:off x="2819400" y="1485900"/>
            <a:ext cx="457200" cy="381000"/>
          </a:xfrm>
          <a:prstGeom prst="right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8496043" y="1445568"/>
            <a:ext cx="4074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>
                <a:latin typeface="Arial" pitchFamily="34" charset="0"/>
              </a:rPr>
              <a:t>N</a:t>
            </a:r>
            <a:endParaRPr lang="en-US" dirty="0"/>
          </a:p>
        </p:txBody>
      </p:sp>
      <p:sp>
        <p:nvSpPr>
          <p:cNvPr id="97" name="Rectangle 96"/>
          <p:cNvSpPr/>
          <p:nvPr/>
        </p:nvSpPr>
        <p:spPr>
          <a:xfrm>
            <a:off x="181278" y="1445568"/>
            <a:ext cx="4235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Arial" pitchFamily="34" charset="0"/>
              </a:rPr>
              <a:t>Q</a:t>
            </a:r>
            <a:endParaRPr lang="en-US" dirty="0">
              <a:solidFill>
                <a:srgbClr val="C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838440" y="2295360"/>
              <a:ext cx="7172640" cy="4067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29080" y="2286000"/>
                <a:ext cx="7191360" cy="408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0471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113845" y="5300133"/>
            <a:ext cx="1447800" cy="25391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>
                <a:solidFill>
                  <a:srgbClr val="CC3300"/>
                </a:solidFill>
              </a:rPr>
              <a:t>decision</a:t>
            </a:r>
            <a:r>
              <a:rPr lang="en-US" sz="1050" dirty="0" smtClean="0">
                <a:solidFill>
                  <a:srgbClr val="CC3300"/>
                </a:solidFill>
              </a:rPr>
              <a:t> problems!</a:t>
            </a:r>
            <a:endParaRPr lang="en-US" sz="1050" dirty="0">
              <a:solidFill>
                <a:srgbClr val="CC3300"/>
              </a:solidFill>
            </a:endParaRPr>
          </a:p>
        </p:txBody>
      </p:sp>
      <p:pic>
        <p:nvPicPr>
          <p:cNvPr id="61442" name="Picture 39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1242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5"/>
          <p:cNvSpPr txBox="1">
            <a:spLocks noChangeArrowheads="1"/>
          </p:cNvSpPr>
          <p:nvPr/>
        </p:nvSpPr>
        <p:spPr bwMode="auto">
          <a:xfrm>
            <a:off x="990600" y="136525"/>
            <a:ext cx="723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 err="1">
                <a:latin typeface="Cambria" panose="02040503050406030204" pitchFamily="18" charset="0"/>
              </a:rPr>
              <a:t>Uncomputable</a:t>
            </a:r>
            <a:r>
              <a:rPr lang="en-US" altLang="en-US" sz="4200" dirty="0">
                <a:latin typeface="Cambria" panose="02040503050406030204" pitchFamily="18" charset="0"/>
              </a:rPr>
              <a:t> </a:t>
            </a:r>
            <a:r>
              <a:rPr lang="en-US" altLang="en-US" sz="4200" i="1" dirty="0">
                <a:latin typeface="Cambria" panose="02040503050406030204" pitchFamily="18" charset="0"/>
              </a:rPr>
              <a:t>functions?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sp>
        <p:nvSpPr>
          <p:cNvPr id="61444" name="Text Box 7"/>
          <p:cNvSpPr txBox="1">
            <a:spLocks noChangeArrowheads="1"/>
          </p:cNvSpPr>
          <p:nvPr/>
        </p:nvSpPr>
        <p:spPr bwMode="auto">
          <a:xfrm>
            <a:off x="4176888" y="1689100"/>
            <a:ext cx="127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that no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61445" name="Rectangle 12"/>
          <p:cNvSpPr>
            <a:spLocks noChangeArrowheads="1"/>
          </p:cNvSpPr>
          <p:nvPr/>
        </p:nvSpPr>
        <p:spPr bwMode="auto">
          <a:xfrm>
            <a:off x="150988" y="1689100"/>
            <a:ext cx="1451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mbria" panose="02040503050406030204" pitchFamily="18" charset="0"/>
              </a:rPr>
              <a:t>There are</a:t>
            </a:r>
          </a:p>
        </p:txBody>
      </p:sp>
      <p:sp>
        <p:nvSpPr>
          <p:cNvPr id="61480" name="Rectangle 33"/>
          <p:cNvSpPr>
            <a:spLocks noChangeArrowheads="1"/>
          </p:cNvSpPr>
          <p:nvPr/>
        </p:nvSpPr>
        <p:spPr bwMode="auto">
          <a:xfrm>
            <a:off x="1689276" y="1295400"/>
            <a:ext cx="2411412" cy="1246188"/>
          </a:xfrm>
          <a:prstGeom prst="rect">
            <a:avLst/>
          </a:prstGeom>
          <a:solidFill>
            <a:srgbClr val="CCECFF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49" name="Oval 19"/>
          <p:cNvSpPr>
            <a:spLocks noChangeArrowheads="1"/>
          </p:cNvSpPr>
          <p:nvPr/>
        </p:nvSpPr>
        <p:spPr bwMode="auto">
          <a:xfrm>
            <a:off x="596900" y="3379788"/>
            <a:ext cx="3962400" cy="2438400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/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1" name="Oval 21"/>
          <p:cNvSpPr>
            <a:spLocks noChangeArrowheads="1"/>
          </p:cNvSpPr>
          <p:nvPr/>
        </p:nvSpPr>
        <p:spPr bwMode="auto">
          <a:xfrm>
            <a:off x="9477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Video</a:t>
            </a:r>
          </a:p>
          <a:p>
            <a:pPr algn="ctr"/>
            <a:r>
              <a:rPr lang="en-US" altLang="en-US" sz="1800">
                <a:latin typeface="Arial" pitchFamily="34" charset="0"/>
              </a:rPr>
              <a:t>games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61452" name="Oval 22"/>
          <p:cNvSpPr>
            <a:spLocks noChangeArrowheads="1"/>
          </p:cNvSpPr>
          <p:nvPr/>
        </p:nvSpPr>
        <p:spPr bwMode="auto">
          <a:xfrm>
            <a:off x="16875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CS 5 homework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61453" name="Oval 23"/>
          <p:cNvSpPr>
            <a:spLocks noChangeArrowheads="1"/>
          </p:cNvSpPr>
          <p:nvPr/>
        </p:nvSpPr>
        <p:spPr bwMode="auto">
          <a:xfrm>
            <a:off x="1816100" y="4362450"/>
            <a:ext cx="2222500" cy="963613"/>
          </a:xfrm>
          <a:prstGeom prst="ellipse">
            <a:avLst/>
          </a:prstGeom>
          <a:solidFill>
            <a:srgbClr val="FFCCCC"/>
          </a:solidFill>
          <a:ln w="1905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Arial" pitchFamily="34" charset="0"/>
              </a:rPr>
              <a:t>Int-bool functions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61454" name="Oval 26"/>
          <p:cNvSpPr>
            <a:spLocks noChangeArrowheads="1"/>
          </p:cNvSpPr>
          <p:nvPr/>
        </p:nvSpPr>
        <p:spPr bwMode="auto">
          <a:xfrm>
            <a:off x="1286499" y="3704146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5" name="Oval 27"/>
          <p:cNvSpPr>
            <a:spLocks noChangeArrowheads="1"/>
          </p:cNvSpPr>
          <p:nvPr/>
        </p:nvSpPr>
        <p:spPr bwMode="auto">
          <a:xfrm>
            <a:off x="10048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6" name="Rectangle 28"/>
          <p:cNvSpPr>
            <a:spLocks noChangeArrowheads="1"/>
          </p:cNvSpPr>
          <p:nvPr/>
        </p:nvSpPr>
        <p:spPr bwMode="auto">
          <a:xfrm>
            <a:off x="942975" y="4991007"/>
            <a:ext cx="67786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900" dirty="0" err="1" smtClean="0">
                <a:latin typeface="Arial" pitchFamily="34" charset="0"/>
              </a:rPr>
              <a:t>Crossy</a:t>
            </a:r>
            <a:r>
              <a:rPr lang="en-US" altLang="en-US" sz="900" dirty="0" smtClean="0">
                <a:latin typeface="Arial" pitchFamily="34" charset="0"/>
              </a:rPr>
              <a:t> Road</a:t>
            </a:r>
            <a:endParaRPr lang="en-US" altLang="en-US" sz="900" dirty="0">
              <a:latin typeface="Arial" pitchFamily="34" charset="0"/>
            </a:endParaRPr>
          </a:p>
        </p:txBody>
      </p:sp>
      <p:sp>
        <p:nvSpPr>
          <p:cNvPr id="61457" name="Rectangle 29"/>
          <p:cNvSpPr>
            <a:spLocks noChangeArrowheads="1"/>
          </p:cNvSpPr>
          <p:nvPr/>
        </p:nvSpPr>
        <p:spPr bwMode="auto">
          <a:xfrm>
            <a:off x="1286499" y="3704146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000" dirty="0">
                <a:latin typeface="Arial" pitchFamily="34" charset="0"/>
              </a:rPr>
              <a:t>Pico-</a:t>
            </a:r>
          </a:p>
          <a:p>
            <a:pPr algn="ctr" eaLnBrk="1" hangingPunct="1"/>
            <a:r>
              <a:rPr lang="en-US" altLang="en-US" sz="1000" dirty="0">
                <a:latin typeface="Arial" pitchFamily="34" charset="0"/>
              </a:rPr>
              <a:t>bot</a:t>
            </a:r>
          </a:p>
        </p:txBody>
      </p:sp>
      <p:sp>
        <p:nvSpPr>
          <p:cNvPr id="61458" name="Rectangle 30"/>
          <p:cNvSpPr>
            <a:spLocks noChangeArrowheads="1"/>
          </p:cNvSpPr>
          <p:nvPr/>
        </p:nvSpPr>
        <p:spPr bwMode="auto">
          <a:xfrm>
            <a:off x="5486400" y="3684588"/>
            <a:ext cx="211468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 dirty="0">
                <a:latin typeface="Courier New" pitchFamily="49" charset="0"/>
              </a:rPr>
              <a:t> </a:t>
            </a:r>
            <a:r>
              <a:rPr lang="en-US" altLang="en-US" sz="1800" b="1" dirty="0" err="1" smtClean="0">
                <a:solidFill>
                  <a:srgbClr val="008000"/>
                </a:solidFill>
                <a:latin typeface="Courier New" pitchFamily="49" charset="0"/>
              </a:rPr>
              <a:t>is_odd</a:t>
            </a:r>
            <a:r>
              <a:rPr lang="en-US" altLang="en-US" sz="1800" b="1" dirty="0" smtClean="0">
                <a:latin typeface="Courier New" pitchFamily="49" charset="0"/>
              </a:rPr>
              <a:t>(x</a:t>
            </a:r>
            <a:r>
              <a:rPr lang="en-US" altLang="en-US" sz="1800" b="1" dirty="0">
                <a:latin typeface="Courier New" pitchFamily="49" charset="0"/>
              </a:rPr>
              <a:t>):</a:t>
            </a:r>
          </a:p>
          <a:p>
            <a:r>
              <a:rPr lang="en-US" altLang="en-US" sz="1800" b="1" dirty="0">
                <a:latin typeface="Courier New" pitchFamily="49" charset="0"/>
              </a:rPr>
              <a:t>  </a:t>
            </a:r>
            <a:r>
              <a:rPr lang="en-US" altLang="en-US" sz="18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 dirty="0">
                <a:latin typeface="Courier New" pitchFamily="49" charset="0"/>
              </a:rPr>
              <a:t> </a:t>
            </a:r>
            <a:r>
              <a:rPr lang="en-US" altLang="en-US" sz="1800" b="1" dirty="0" smtClean="0">
                <a:latin typeface="Courier New" pitchFamily="49" charset="0"/>
              </a:rPr>
              <a:t>x%2</a:t>
            </a:r>
            <a:endParaRPr lang="en-US" altLang="en-US" sz="1800" b="1" dirty="0">
              <a:latin typeface="Courier New" pitchFamily="49" charset="0"/>
            </a:endParaRPr>
          </a:p>
        </p:txBody>
      </p:sp>
      <p:sp>
        <p:nvSpPr>
          <p:cNvPr id="61459" name="Rectangle 31"/>
          <p:cNvSpPr>
            <a:spLocks noChangeArrowheads="1"/>
          </p:cNvSpPr>
          <p:nvPr/>
        </p:nvSpPr>
        <p:spPr bwMode="auto">
          <a:xfrm>
            <a:off x="5486400" y="4621213"/>
            <a:ext cx="266611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 dirty="0">
                <a:latin typeface="Courier New" pitchFamily="49" charset="0"/>
              </a:rPr>
              <a:t> </a:t>
            </a:r>
            <a:r>
              <a:rPr lang="en-US" altLang="en-US" sz="1800" b="1" dirty="0" err="1" smtClean="0">
                <a:solidFill>
                  <a:srgbClr val="008000"/>
                </a:solidFill>
                <a:latin typeface="Courier New" pitchFamily="49" charset="0"/>
              </a:rPr>
              <a:t>less_three</a:t>
            </a:r>
            <a:r>
              <a:rPr lang="en-US" altLang="en-US" sz="1800" b="1" dirty="0" smtClean="0">
                <a:latin typeface="Courier New" pitchFamily="49" charset="0"/>
              </a:rPr>
              <a:t>(x</a:t>
            </a:r>
            <a:r>
              <a:rPr lang="en-US" altLang="en-US" sz="1800" b="1" dirty="0">
                <a:latin typeface="Courier New" pitchFamily="49" charset="0"/>
              </a:rPr>
              <a:t>):</a:t>
            </a:r>
          </a:p>
          <a:p>
            <a:r>
              <a:rPr lang="en-US" altLang="en-US" sz="1800" b="1" dirty="0">
                <a:latin typeface="Courier New" pitchFamily="49" charset="0"/>
              </a:rPr>
              <a:t>  </a:t>
            </a:r>
            <a:r>
              <a:rPr lang="en-US" altLang="en-US" sz="18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 dirty="0">
                <a:latin typeface="Courier New" pitchFamily="49" charset="0"/>
              </a:rPr>
              <a:t> x &lt;</a:t>
            </a:r>
            <a:r>
              <a:rPr lang="en-US" altLang="en-US" sz="1800" b="1" dirty="0" smtClean="0">
                <a:latin typeface="Courier New" pitchFamily="49" charset="0"/>
              </a:rPr>
              <a:t> </a:t>
            </a:r>
            <a:r>
              <a:rPr lang="en-US" altLang="en-US" sz="1800" b="1" dirty="0">
                <a:latin typeface="Courier New" pitchFamily="49" charset="0"/>
              </a:rPr>
              <a:t>3</a:t>
            </a:r>
          </a:p>
        </p:txBody>
      </p:sp>
      <p:grpSp>
        <p:nvGrpSpPr>
          <p:cNvPr id="61461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61463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4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5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6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7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8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69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70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71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72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73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74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75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62" name="Text Box 54"/>
          <p:cNvSpPr txBox="1">
            <a:spLocks noChangeArrowheads="1"/>
          </p:cNvSpPr>
          <p:nvPr/>
        </p:nvSpPr>
        <p:spPr bwMode="auto">
          <a:xfrm>
            <a:off x="7176205" y="6248400"/>
            <a:ext cx="137795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 dirty="0">
                <a:solidFill>
                  <a:srgbClr val="008000"/>
                </a:solidFill>
                <a:latin typeface="Cambria" panose="02040503050406030204" pitchFamily="18" charset="0"/>
              </a:rPr>
              <a:t>These programs </a:t>
            </a:r>
            <a:r>
              <a:rPr lang="en-US" altLang="en-US" sz="9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are both </a:t>
            </a:r>
            <a:r>
              <a:rPr lang="en-US" altLang="en-US" sz="900" dirty="0" err="1">
                <a:solidFill>
                  <a:srgbClr val="008000"/>
                </a:solidFill>
                <a:latin typeface="Cambria" panose="02040503050406030204" pitchFamily="18" charset="0"/>
              </a:rPr>
              <a:t>int-bool</a:t>
            </a:r>
            <a:r>
              <a:rPr lang="en-US" altLang="en-US" sz="900" dirty="0">
                <a:solidFill>
                  <a:srgbClr val="008000"/>
                </a:solidFill>
                <a:latin typeface="Cambria" panose="02040503050406030204" pitchFamily="18" charset="0"/>
              </a:rPr>
              <a:t> functions</a:t>
            </a:r>
          </a:p>
        </p:txBody>
      </p:sp>
      <p:sp>
        <p:nvSpPr>
          <p:cNvPr id="42" name="Text Box 7"/>
          <p:cNvSpPr txBox="1">
            <a:spLocks noChangeArrowheads="1"/>
          </p:cNvSpPr>
          <p:nvPr/>
        </p:nvSpPr>
        <p:spPr bwMode="auto">
          <a:xfrm>
            <a:off x="1722966" y="1317535"/>
            <a:ext cx="2336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well-defined computational problems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5480049" y="1371600"/>
            <a:ext cx="1828800" cy="1086584"/>
          </a:xfrm>
          <a:prstGeom prst="rect">
            <a:avLst/>
          </a:prstGeom>
          <a:solidFill>
            <a:srgbClr val="CCFFCC"/>
          </a:solidFill>
          <a:ln w="19050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4" name="Text Box 7"/>
          <p:cNvSpPr txBox="1">
            <a:spLocks noChangeArrowheads="1"/>
          </p:cNvSpPr>
          <p:nvPr/>
        </p:nvSpPr>
        <p:spPr bwMode="auto">
          <a:xfrm>
            <a:off x="5510388" y="1499394"/>
            <a:ext cx="176812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dirty="0" smtClean="0">
                <a:latin typeface="Cambria" panose="02040503050406030204" pitchFamily="18" charset="0"/>
              </a:rPr>
              <a:t>computer program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40" name="Text Box 20"/>
          <p:cNvSpPr txBox="1">
            <a:spLocks noChangeArrowheads="1"/>
          </p:cNvSpPr>
          <p:nvPr/>
        </p:nvSpPr>
        <p:spPr bwMode="auto">
          <a:xfrm>
            <a:off x="381000" y="5881688"/>
            <a:ext cx="4397375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>
                <a:latin typeface="Arial" pitchFamily="34" charset="0"/>
              </a:rPr>
              <a:t>Well-defined computational tasks</a:t>
            </a:r>
            <a:endParaRPr lang="en-US" altLang="en-US">
              <a:latin typeface="Arial" pitchFamily="34" charset="0"/>
            </a:endParaRPr>
          </a:p>
        </p:txBody>
      </p:sp>
      <p:sp>
        <p:nvSpPr>
          <p:cNvPr id="41" name="Text Box 32"/>
          <p:cNvSpPr txBox="1">
            <a:spLocks noChangeArrowheads="1"/>
          </p:cNvSpPr>
          <p:nvPr/>
        </p:nvSpPr>
        <p:spPr bwMode="auto">
          <a:xfrm>
            <a:off x="6000750" y="5881688"/>
            <a:ext cx="1695450" cy="366712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Arial" pitchFamily="34" charset="0"/>
              </a:rPr>
              <a:t>Programs</a:t>
            </a:r>
            <a:endParaRPr lang="en-US" altLang="en-US" dirty="0">
              <a:latin typeface="Arial" pitchFamily="34" charset="0"/>
            </a:endParaRPr>
          </a:p>
        </p:txBody>
      </p:sp>
      <p:grpSp>
        <p:nvGrpSpPr>
          <p:cNvPr id="45" name="Group 35"/>
          <p:cNvGrpSpPr>
            <a:grpSpLocks/>
          </p:cNvGrpSpPr>
          <p:nvPr/>
        </p:nvGrpSpPr>
        <p:grpSpPr bwMode="auto">
          <a:xfrm>
            <a:off x="7402687" y="1697036"/>
            <a:ext cx="1476375" cy="817561"/>
            <a:chOff x="4672" y="1094"/>
            <a:chExt cx="930" cy="515"/>
          </a:xfrm>
        </p:grpSpPr>
        <p:sp>
          <p:nvSpPr>
            <p:cNvPr id="46" name="Text Box 6"/>
            <p:cNvSpPr txBox="1">
              <a:spLocks noChangeArrowheads="1"/>
            </p:cNvSpPr>
            <p:nvPr/>
          </p:nvSpPr>
          <p:spPr bwMode="auto">
            <a:xfrm>
              <a:off x="4672" y="1318"/>
              <a:ext cx="921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1200" i="1" dirty="0">
                  <a:solidFill>
                    <a:srgbClr val="008000"/>
                  </a:solidFill>
                  <a:latin typeface="Cambria" panose="02040503050406030204" pitchFamily="18" charset="0"/>
                </a:rPr>
                <a:t> even with </a:t>
              </a:r>
              <a:r>
                <a:rPr lang="en-US" altLang="en-US" sz="1200" b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any</a:t>
              </a:r>
              <a:r>
                <a:rPr lang="en-US" altLang="en-US" sz="1200" i="1" dirty="0" smtClean="0">
                  <a:solidFill>
                    <a:srgbClr val="008000"/>
                  </a:solidFill>
                  <a:latin typeface="Cambria" panose="02040503050406030204" pitchFamily="18" charset="0"/>
                </a:rPr>
                <a:t> amount of memory!</a:t>
              </a:r>
              <a:endParaRPr lang="en-US" altLang="en-US" sz="1200" i="1" dirty="0">
                <a:solidFill>
                  <a:srgbClr val="008000"/>
                </a:solidFill>
                <a:latin typeface="Cambria" panose="02040503050406030204" pitchFamily="18" charset="0"/>
              </a:endParaRPr>
            </a:p>
          </p:txBody>
        </p:sp>
        <p:sp>
          <p:nvSpPr>
            <p:cNvPr id="47" name="Text Box 16"/>
            <p:cNvSpPr txBox="1">
              <a:spLocks noChangeArrowheads="1"/>
            </p:cNvSpPr>
            <p:nvPr/>
          </p:nvSpPr>
          <p:spPr bwMode="auto">
            <a:xfrm>
              <a:off x="4680" y="1094"/>
              <a:ext cx="92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dirty="0">
                  <a:latin typeface="Cambria" panose="02040503050406030204" pitchFamily="18" charset="0"/>
                </a:rPr>
                <a:t>can solve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33164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smtClean="0">
                <a:latin typeface="Cambria" panose="02040503050406030204" pitchFamily="18" charset="0"/>
              </a:rPr>
              <a:t>One-to-one mappings also define equal-sized </a:t>
            </a:r>
            <a:r>
              <a:rPr lang="en-US" altLang="en-US" sz="2200" i="1" dirty="0" smtClean="0">
                <a:latin typeface="Cambria" panose="02040503050406030204" pitchFamily="18" charset="0"/>
              </a:rPr>
              <a:t>infinite</a:t>
            </a:r>
            <a:r>
              <a:rPr lang="en-US" altLang="en-US" sz="2200" dirty="0" smtClean="0">
                <a:latin typeface="Cambria" panose="02040503050406030204" pitchFamily="18" charset="0"/>
              </a:rPr>
              <a:t> </a:t>
            </a:r>
            <a:r>
              <a:rPr lang="en-US" altLang="en-US" sz="2200" dirty="0">
                <a:latin typeface="Cambria" panose="02040503050406030204" pitchFamily="18" charset="0"/>
              </a:rPr>
              <a:t>sets, </a:t>
            </a:r>
            <a:r>
              <a:rPr lang="en-US" altLang="en-US" sz="2200" dirty="0" smtClean="0">
                <a:latin typeface="Cambria" panose="02040503050406030204" pitchFamily="18" charset="0"/>
              </a:rPr>
              <a:t>but the results can be surprising!</a:t>
            </a:r>
            <a:endParaRPr lang="en-US" altLang="en-US" sz="2200" dirty="0">
              <a:latin typeface="Cambria" panose="02040503050406030204" pitchFamily="18" charset="0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28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2800">
                <a:solidFill>
                  <a:srgbClr val="000AF9"/>
                </a:solidFill>
                <a:latin typeface="Arial" pitchFamily="34" charset="0"/>
              </a:rPr>
              <a:t> = {…, -3, -2, -1, 0, 1, 2, 3, …} </a:t>
            </a:r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ALL</a:t>
            </a:r>
          </a:p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Positive</a:t>
            </a:r>
          </a:p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 dirty="0">
                <a:latin typeface="Arial" pitchFamily="34" charset="0"/>
              </a:rPr>
              <a:t>N</a:t>
            </a:r>
            <a:r>
              <a:rPr lang="en-US" altLang="en-US" sz="2800" dirty="0">
                <a:latin typeface="Arial" pitchFamily="34" charset="0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2800">
                <a:solidFill>
                  <a:srgbClr val="008000"/>
                </a:solidFill>
                <a:latin typeface="Arial" pitchFamily="34" charset="0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3200"/>
              <a:t> and </a:t>
            </a:r>
            <a:r>
              <a:rPr lang="en-US" altLang="en-US" sz="3200" b="1">
                <a:latin typeface="Arial" pitchFamily="34" charset="0"/>
              </a:rPr>
              <a:t>N</a:t>
            </a:r>
            <a:r>
              <a:rPr lang="en-US" altLang="en-US" sz="3200"/>
              <a:t> and </a:t>
            </a:r>
            <a:r>
              <a:rPr lang="en-US" altLang="en-US" sz="32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3200"/>
              <a:t> </a:t>
            </a:r>
            <a:r>
              <a:rPr lang="en-US" altLang="en-US" sz="3200" i="1"/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04760" y="1828800"/>
              <a:ext cx="6191640" cy="31532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400" y="1819440"/>
                <a:ext cx="6210360" cy="317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5466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29" descr="Screen shot 2011-12-01 at 1.15.3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13" t="30705" r="23080" b="33765"/>
          <a:stretch>
            <a:fillRect/>
          </a:stretch>
        </p:blipFill>
        <p:spPr bwMode="auto">
          <a:xfrm>
            <a:off x="1039813" y="2195512"/>
            <a:ext cx="7265987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35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6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7" name="Rectangle 17"/>
          <p:cNvSpPr>
            <a:spLocks noChangeArrowheads="1"/>
          </p:cNvSpPr>
          <p:nvPr/>
        </p:nvSpPr>
        <p:spPr bwMode="auto">
          <a:xfrm>
            <a:off x="4257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8" name="Rectangle 18"/>
          <p:cNvSpPr>
            <a:spLocks noChangeArrowheads="1"/>
          </p:cNvSpPr>
          <p:nvPr/>
        </p:nvSpPr>
        <p:spPr bwMode="auto">
          <a:xfrm>
            <a:off x="5400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9" name="Rectangle 19"/>
          <p:cNvSpPr>
            <a:spLocks noChangeArrowheads="1"/>
          </p:cNvSpPr>
          <p:nvPr/>
        </p:nvSpPr>
        <p:spPr bwMode="auto">
          <a:xfrm>
            <a:off x="6543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 smtClean="0">
                <a:solidFill>
                  <a:srgbClr val="000AF9"/>
                </a:solidFill>
                <a:latin typeface="Cambria" pitchFamily="18" charset="0"/>
              </a:rPr>
              <a:t>0</a:t>
            </a:r>
            <a:endParaRPr lang="en-US" altLang="en-US" sz="7200" dirty="0">
              <a:solidFill>
                <a:srgbClr val="000AF9"/>
              </a:solidFill>
              <a:latin typeface="Cambria" pitchFamily="18" charset="0"/>
            </a:endParaRP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315200" y="1960562"/>
            <a:ext cx="1676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>
                <a:latin typeface="Cambria" pitchFamily="18" charset="0"/>
              </a:rPr>
              <a:t>"blanks" are everywhere else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" name="Down Arrow 2"/>
          <p:cNvSpPr/>
          <p:nvPr/>
        </p:nvSpPr>
        <p:spPr bwMode="auto">
          <a:xfrm>
            <a:off x="1589969" y="427284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10115184">
            <a:off x="8193016" y="1535113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/>
              <p14:cNvContentPartPr/>
              <p14:nvPr/>
            </p14:nvContentPartPr>
            <p14:xfrm>
              <a:off x="228600" y="47520"/>
              <a:ext cx="8601480" cy="57344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9240" y="38160"/>
                <a:ext cx="8620200" cy="575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9200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19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1828800" y="1905000"/>
            <a:ext cx="6705600" cy="395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Text Box 6"/>
          <p:cNvSpPr txBox="1">
            <a:spLocks noChangeArrowheads="1"/>
          </p:cNvSpPr>
          <p:nvPr/>
        </p:nvSpPr>
        <p:spPr bwMode="auto">
          <a:xfrm>
            <a:off x="76200" y="152400"/>
            <a:ext cx="7010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700">
                <a:latin typeface="Cambria" pitchFamily="18" charset="0"/>
              </a:rPr>
              <a:t>Run this TM on this input:</a:t>
            </a:r>
          </a:p>
        </p:txBody>
      </p:sp>
      <p:sp>
        <p:nvSpPr>
          <p:cNvPr id="57348" name="Rectangle 4"/>
          <p:cNvSpPr>
            <a:spLocks noChangeArrowheads="1"/>
          </p:cNvSpPr>
          <p:nvPr/>
        </p:nvSpPr>
        <p:spPr bwMode="auto">
          <a:xfrm>
            <a:off x="685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49" name="Rectangle 5"/>
          <p:cNvSpPr>
            <a:spLocks noChangeArrowheads="1"/>
          </p:cNvSpPr>
          <p:nvPr/>
        </p:nvSpPr>
        <p:spPr bwMode="auto">
          <a:xfrm>
            <a:off x="1828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0" name="Rectangle 6"/>
          <p:cNvSpPr>
            <a:spLocks noChangeArrowheads="1"/>
          </p:cNvSpPr>
          <p:nvPr/>
        </p:nvSpPr>
        <p:spPr bwMode="auto">
          <a:xfrm>
            <a:off x="2971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1" name="Rectangle 7"/>
          <p:cNvSpPr>
            <a:spLocks noChangeArrowheads="1"/>
          </p:cNvSpPr>
          <p:nvPr/>
        </p:nvSpPr>
        <p:spPr bwMode="auto">
          <a:xfrm>
            <a:off x="4114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2" name="Rectangle 8"/>
          <p:cNvSpPr>
            <a:spLocks noChangeArrowheads="1"/>
          </p:cNvSpPr>
          <p:nvPr/>
        </p:nvSpPr>
        <p:spPr bwMode="auto">
          <a:xfrm>
            <a:off x="5257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3" name="Rectangle 9"/>
          <p:cNvSpPr>
            <a:spLocks noChangeArrowheads="1"/>
          </p:cNvSpPr>
          <p:nvPr/>
        </p:nvSpPr>
        <p:spPr bwMode="auto">
          <a:xfrm>
            <a:off x="6400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4" name="Rectangle 10"/>
          <p:cNvSpPr>
            <a:spLocks noChangeArrowheads="1"/>
          </p:cNvSpPr>
          <p:nvPr/>
        </p:nvSpPr>
        <p:spPr bwMode="auto">
          <a:xfrm>
            <a:off x="7543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5" name="Rectangle 15"/>
          <p:cNvSpPr>
            <a:spLocks noChangeArrowheads="1"/>
          </p:cNvSpPr>
          <p:nvPr/>
        </p:nvSpPr>
        <p:spPr bwMode="auto">
          <a:xfrm>
            <a:off x="2122488" y="1000125"/>
            <a:ext cx="6953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7356" name="Rectangle 16"/>
          <p:cNvSpPr>
            <a:spLocks noChangeArrowheads="1"/>
          </p:cNvSpPr>
          <p:nvPr/>
        </p:nvSpPr>
        <p:spPr bwMode="auto">
          <a:xfrm>
            <a:off x="3271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7357" name="Rectangle 17"/>
          <p:cNvSpPr>
            <a:spLocks noChangeArrowheads="1"/>
          </p:cNvSpPr>
          <p:nvPr/>
        </p:nvSpPr>
        <p:spPr bwMode="auto">
          <a:xfrm>
            <a:off x="4414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358" name="Rectangle 18"/>
          <p:cNvSpPr>
            <a:spLocks noChangeArrowheads="1"/>
          </p:cNvSpPr>
          <p:nvPr/>
        </p:nvSpPr>
        <p:spPr bwMode="auto">
          <a:xfrm>
            <a:off x="5557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359" name="Rectangle 19"/>
          <p:cNvSpPr>
            <a:spLocks noChangeArrowheads="1"/>
          </p:cNvSpPr>
          <p:nvPr/>
        </p:nvSpPr>
        <p:spPr bwMode="auto">
          <a:xfrm>
            <a:off x="6700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360" name="Text Box 6"/>
          <p:cNvSpPr txBox="1">
            <a:spLocks noChangeArrowheads="1"/>
          </p:cNvSpPr>
          <p:nvPr/>
        </p:nvSpPr>
        <p:spPr bwMode="auto">
          <a:xfrm>
            <a:off x="152400" y="2209800"/>
            <a:ext cx="4114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dirty="0">
                <a:latin typeface="Cambria" pitchFamily="18" charset="0"/>
              </a:rPr>
              <a:t>Is </a:t>
            </a:r>
            <a:r>
              <a:rPr lang="en-US" altLang="en-US" sz="2100" i="1" dirty="0">
                <a:solidFill>
                  <a:srgbClr val="000AF9"/>
                </a:solidFill>
                <a:latin typeface="Cambria" pitchFamily="18" charset="0"/>
              </a:rPr>
              <a:t>this</a:t>
            </a:r>
            <a:r>
              <a:rPr lang="en-US" altLang="en-US" sz="2100" i="1" dirty="0">
                <a:latin typeface="Cambria" pitchFamily="18" charset="0"/>
              </a:rPr>
              <a:t> </a:t>
            </a:r>
            <a:r>
              <a:rPr lang="en-US" altLang="en-US" sz="2100" dirty="0">
                <a:latin typeface="Cambria" pitchFamily="18" charset="0"/>
              </a:rPr>
              <a:t>input accepted or rejected? </a:t>
            </a:r>
          </a:p>
        </p:txBody>
      </p:sp>
      <p:sp>
        <p:nvSpPr>
          <p:cNvPr id="57361" name="Text Box 6"/>
          <p:cNvSpPr txBox="1">
            <a:spLocks noChangeArrowheads="1"/>
          </p:cNvSpPr>
          <p:nvPr/>
        </p:nvSpPr>
        <p:spPr bwMode="auto">
          <a:xfrm>
            <a:off x="152400" y="5909469"/>
            <a:ext cx="68580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latin typeface="Cambria" pitchFamily="18" charset="0"/>
              </a:rPr>
              <a:t>What inputs are accepted </a:t>
            </a:r>
            <a:r>
              <a:rPr lang="en-US" altLang="en-US" sz="2100" i="1">
                <a:latin typeface="Cambria" pitchFamily="18" charset="0"/>
              </a:rPr>
              <a:t>in general</a:t>
            </a:r>
            <a:r>
              <a:rPr lang="en-US" altLang="en-US" sz="2100">
                <a:latin typeface="Cambria" pitchFamily="18" charset="0"/>
              </a:rPr>
              <a:t>?  How does it work?</a:t>
            </a:r>
          </a:p>
        </p:txBody>
      </p:sp>
      <p:sp>
        <p:nvSpPr>
          <p:cNvPr id="57362" name="Text Box 6"/>
          <p:cNvSpPr txBox="1">
            <a:spLocks noChangeArrowheads="1"/>
          </p:cNvSpPr>
          <p:nvPr/>
        </p:nvSpPr>
        <p:spPr bwMode="auto">
          <a:xfrm>
            <a:off x="152400" y="6365875"/>
            <a:ext cx="7848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 dirty="0">
                <a:solidFill>
                  <a:srgbClr val="C00000"/>
                </a:solidFill>
                <a:latin typeface="Cambria" pitchFamily="18" charset="0"/>
              </a:rPr>
              <a:t>Extra:  </a:t>
            </a:r>
            <a:r>
              <a:rPr lang="en-US" altLang="en-US" sz="2100" dirty="0">
                <a:latin typeface="Cambria" pitchFamily="18" charset="0"/>
              </a:rPr>
              <a:t>How could you change this to accept </a:t>
            </a:r>
            <a:r>
              <a:rPr lang="en-US" altLang="en-US" sz="2100" i="1" dirty="0">
                <a:latin typeface="Cambria" pitchFamily="18" charset="0"/>
              </a:rPr>
              <a:t>palindromes?</a:t>
            </a:r>
            <a:endParaRPr lang="en-US" altLang="en-US" sz="2100" dirty="0">
              <a:latin typeface="Cambria" pitchFamily="18" charset="0"/>
            </a:endParaRPr>
          </a:p>
        </p:txBody>
      </p:sp>
      <p:sp>
        <p:nvSpPr>
          <p:cNvPr id="59410" name="Up Arrow 36"/>
          <p:cNvSpPr>
            <a:spLocks noChangeArrowheads="1"/>
          </p:cNvSpPr>
          <p:nvPr/>
        </p:nvSpPr>
        <p:spPr bwMode="auto">
          <a:xfrm>
            <a:off x="2155825" y="1752600"/>
            <a:ext cx="381000" cy="3048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7364" name="Text Box 6"/>
          <p:cNvSpPr txBox="1">
            <a:spLocks noChangeArrowheads="1"/>
          </p:cNvSpPr>
          <p:nvPr/>
        </p:nvSpPr>
        <p:spPr bwMode="auto">
          <a:xfrm>
            <a:off x="7162800" y="23813"/>
            <a:ext cx="1828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4200" i="1">
                <a:latin typeface="Cambria" pitchFamily="18" charset="0"/>
              </a:rPr>
              <a:t>Try it!</a:t>
            </a:r>
          </a:p>
        </p:txBody>
      </p:sp>
      <p:sp>
        <p:nvSpPr>
          <p:cNvPr id="57366" name="Rectangle 1"/>
          <p:cNvSpPr>
            <a:spLocks noChangeArrowheads="1"/>
          </p:cNvSpPr>
          <p:nvPr/>
        </p:nvSpPr>
        <p:spPr bwMode="auto">
          <a:xfrm>
            <a:off x="6947451" y="6474572"/>
            <a:ext cx="213552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000" dirty="0" smtClean="0">
                <a:solidFill>
                  <a:srgbClr val="C00000"/>
                </a:solidFill>
                <a:latin typeface="Cambria" panose="02040503050406030204" pitchFamily="18" charset="0"/>
              </a:rPr>
              <a:t>(a thought experiment – and ex. cr.)</a:t>
            </a:r>
            <a:endParaRPr lang="en-US" altLang="en-US" sz="1000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847880" y="1190520"/>
              <a:ext cx="6734520" cy="40104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38520" y="1181160"/>
                <a:ext cx="6753240" cy="40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/>
              <p14:cNvContentPartPr/>
              <p14:nvPr/>
            </p14:nvContentPartPr>
            <p14:xfrm>
              <a:off x="85680" y="3000240"/>
              <a:ext cx="7363440" cy="209592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0" y="2990880"/>
                <a:ext cx="7382160" cy="211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9704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29" descr="Screen shot 2011-12-01 at 1.15.3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13" t="30705" r="23080" b="33765"/>
          <a:stretch>
            <a:fillRect/>
          </a:stretch>
        </p:blipFill>
        <p:spPr bwMode="auto">
          <a:xfrm>
            <a:off x="1039813" y="2195512"/>
            <a:ext cx="7265987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35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6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7" name="Rectangle 17"/>
          <p:cNvSpPr>
            <a:spLocks noChangeArrowheads="1"/>
          </p:cNvSpPr>
          <p:nvPr/>
        </p:nvSpPr>
        <p:spPr bwMode="auto">
          <a:xfrm>
            <a:off x="4257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8" name="Rectangle 18"/>
          <p:cNvSpPr>
            <a:spLocks noChangeArrowheads="1"/>
          </p:cNvSpPr>
          <p:nvPr/>
        </p:nvSpPr>
        <p:spPr bwMode="auto">
          <a:xfrm>
            <a:off x="5400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9" name="Rectangle 19"/>
          <p:cNvSpPr>
            <a:spLocks noChangeArrowheads="1"/>
          </p:cNvSpPr>
          <p:nvPr/>
        </p:nvSpPr>
        <p:spPr bwMode="auto">
          <a:xfrm>
            <a:off x="6543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 smtClean="0">
                <a:solidFill>
                  <a:srgbClr val="000AF9"/>
                </a:solidFill>
                <a:latin typeface="Cambria" pitchFamily="18" charset="0"/>
              </a:rPr>
              <a:t>0</a:t>
            </a:r>
            <a:endParaRPr lang="en-US" altLang="en-US" sz="7200" dirty="0">
              <a:solidFill>
                <a:srgbClr val="000AF9"/>
              </a:solidFill>
              <a:latin typeface="Cambria" pitchFamily="18" charset="0"/>
            </a:endParaRP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315200" y="1960562"/>
            <a:ext cx="1676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>
                <a:latin typeface="Cambria" pitchFamily="18" charset="0"/>
              </a:rPr>
              <a:t>"blanks" are everywhere else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" name="Down Arrow 2"/>
          <p:cNvSpPr/>
          <p:nvPr/>
        </p:nvSpPr>
        <p:spPr bwMode="auto">
          <a:xfrm>
            <a:off x="1589969" y="427284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10115184">
            <a:off x="8193016" y="1535113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/>
              <p14:cNvContentPartPr/>
              <p14:nvPr/>
            </p14:nvContentPartPr>
            <p14:xfrm>
              <a:off x="160560" y="598320"/>
              <a:ext cx="8742600" cy="518832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200" y="588960"/>
                <a:ext cx="8761320" cy="520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421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19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1828800" y="1905000"/>
            <a:ext cx="6705600" cy="395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Text Box 6"/>
          <p:cNvSpPr txBox="1">
            <a:spLocks noChangeArrowheads="1"/>
          </p:cNvSpPr>
          <p:nvPr/>
        </p:nvSpPr>
        <p:spPr bwMode="auto">
          <a:xfrm>
            <a:off x="76200" y="152400"/>
            <a:ext cx="7010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700">
                <a:latin typeface="Cambria" pitchFamily="18" charset="0"/>
              </a:rPr>
              <a:t>Run this TM on this input:</a:t>
            </a:r>
          </a:p>
        </p:txBody>
      </p:sp>
      <p:sp>
        <p:nvSpPr>
          <p:cNvPr id="57348" name="Rectangle 4"/>
          <p:cNvSpPr>
            <a:spLocks noChangeArrowheads="1"/>
          </p:cNvSpPr>
          <p:nvPr/>
        </p:nvSpPr>
        <p:spPr bwMode="auto">
          <a:xfrm>
            <a:off x="685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49" name="Rectangle 5"/>
          <p:cNvSpPr>
            <a:spLocks noChangeArrowheads="1"/>
          </p:cNvSpPr>
          <p:nvPr/>
        </p:nvSpPr>
        <p:spPr bwMode="auto">
          <a:xfrm>
            <a:off x="1828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0" name="Rectangle 6"/>
          <p:cNvSpPr>
            <a:spLocks noChangeArrowheads="1"/>
          </p:cNvSpPr>
          <p:nvPr/>
        </p:nvSpPr>
        <p:spPr bwMode="auto">
          <a:xfrm>
            <a:off x="2971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1" name="Rectangle 7"/>
          <p:cNvSpPr>
            <a:spLocks noChangeArrowheads="1"/>
          </p:cNvSpPr>
          <p:nvPr/>
        </p:nvSpPr>
        <p:spPr bwMode="auto">
          <a:xfrm>
            <a:off x="4114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2" name="Rectangle 8"/>
          <p:cNvSpPr>
            <a:spLocks noChangeArrowheads="1"/>
          </p:cNvSpPr>
          <p:nvPr/>
        </p:nvSpPr>
        <p:spPr bwMode="auto">
          <a:xfrm>
            <a:off x="5257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3" name="Rectangle 9"/>
          <p:cNvSpPr>
            <a:spLocks noChangeArrowheads="1"/>
          </p:cNvSpPr>
          <p:nvPr/>
        </p:nvSpPr>
        <p:spPr bwMode="auto">
          <a:xfrm>
            <a:off x="6400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4" name="Rectangle 10"/>
          <p:cNvSpPr>
            <a:spLocks noChangeArrowheads="1"/>
          </p:cNvSpPr>
          <p:nvPr/>
        </p:nvSpPr>
        <p:spPr bwMode="auto">
          <a:xfrm>
            <a:off x="7543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5" name="Rectangle 15"/>
          <p:cNvSpPr>
            <a:spLocks noChangeArrowheads="1"/>
          </p:cNvSpPr>
          <p:nvPr/>
        </p:nvSpPr>
        <p:spPr bwMode="auto">
          <a:xfrm>
            <a:off x="2122488" y="1000125"/>
            <a:ext cx="6953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7356" name="Rectangle 16"/>
          <p:cNvSpPr>
            <a:spLocks noChangeArrowheads="1"/>
          </p:cNvSpPr>
          <p:nvPr/>
        </p:nvSpPr>
        <p:spPr bwMode="auto">
          <a:xfrm>
            <a:off x="3271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7357" name="Rectangle 17"/>
          <p:cNvSpPr>
            <a:spLocks noChangeArrowheads="1"/>
          </p:cNvSpPr>
          <p:nvPr/>
        </p:nvSpPr>
        <p:spPr bwMode="auto">
          <a:xfrm>
            <a:off x="4414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358" name="Rectangle 18"/>
          <p:cNvSpPr>
            <a:spLocks noChangeArrowheads="1"/>
          </p:cNvSpPr>
          <p:nvPr/>
        </p:nvSpPr>
        <p:spPr bwMode="auto">
          <a:xfrm>
            <a:off x="5557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359" name="Rectangle 19"/>
          <p:cNvSpPr>
            <a:spLocks noChangeArrowheads="1"/>
          </p:cNvSpPr>
          <p:nvPr/>
        </p:nvSpPr>
        <p:spPr bwMode="auto">
          <a:xfrm>
            <a:off x="6700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360" name="Text Box 6"/>
          <p:cNvSpPr txBox="1">
            <a:spLocks noChangeArrowheads="1"/>
          </p:cNvSpPr>
          <p:nvPr/>
        </p:nvSpPr>
        <p:spPr bwMode="auto">
          <a:xfrm>
            <a:off x="152400" y="2209800"/>
            <a:ext cx="4114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dirty="0">
                <a:latin typeface="Cambria" pitchFamily="18" charset="0"/>
              </a:rPr>
              <a:t>Is </a:t>
            </a:r>
            <a:r>
              <a:rPr lang="en-US" altLang="en-US" sz="2100" i="1" dirty="0">
                <a:solidFill>
                  <a:srgbClr val="000AF9"/>
                </a:solidFill>
                <a:latin typeface="Cambria" pitchFamily="18" charset="0"/>
              </a:rPr>
              <a:t>this</a:t>
            </a:r>
            <a:r>
              <a:rPr lang="en-US" altLang="en-US" sz="2100" i="1" dirty="0">
                <a:latin typeface="Cambria" pitchFamily="18" charset="0"/>
              </a:rPr>
              <a:t> </a:t>
            </a:r>
            <a:r>
              <a:rPr lang="en-US" altLang="en-US" sz="2100" dirty="0">
                <a:latin typeface="Cambria" pitchFamily="18" charset="0"/>
              </a:rPr>
              <a:t>input accepted or rejected? </a:t>
            </a:r>
          </a:p>
        </p:txBody>
      </p:sp>
      <p:sp>
        <p:nvSpPr>
          <p:cNvPr id="57361" name="Text Box 6"/>
          <p:cNvSpPr txBox="1">
            <a:spLocks noChangeArrowheads="1"/>
          </p:cNvSpPr>
          <p:nvPr/>
        </p:nvSpPr>
        <p:spPr bwMode="auto">
          <a:xfrm>
            <a:off x="152400" y="5909469"/>
            <a:ext cx="68580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latin typeface="Cambria" pitchFamily="18" charset="0"/>
              </a:rPr>
              <a:t>What inputs are accepted </a:t>
            </a:r>
            <a:r>
              <a:rPr lang="en-US" altLang="en-US" sz="2100" i="1">
                <a:latin typeface="Cambria" pitchFamily="18" charset="0"/>
              </a:rPr>
              <a:t>in general</a:t>
            </a:r>
            <a:r>
              <a:rPr lang="en-US" altLang="en-US" sz="2100">
                <a:latin typeface="Cambria" pitchFamily="18" charset="0"/>
              </a:rPr>
              <a:t>?  How does it work?</a:t>
            </a:r>
          </a:p>
        </p:txBody>
      </p:sp>
      <p:sp>
        <p:nvSpPr>
          <p:cNvPr id="57362" name="Text Box 6"/>
          <p:cNvSpPr txBox="1">
            <a:spLocks noChangeArrowheads="1"/>
          </p:cNvSpPr>
          <p:nvPr/>
        </p:nvSpPr>
        <p:spPr bwMode="auto">
          <a:xfrm>
            <a:off x="152400" y="6365875"/>
            <a:ext cx="7848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 dirty="0">
                <a:solidFill>
                  <a:srgbClr val="C00000"/>
                </a:solidFill>
                <a:latin typeface="Cambria" pitchFamily="18" charset="0"/>
              </a:rPr>
              <a:t>Extra:  </a:t>
            </a:r>
            <a:r>
              <a:rPr lang="en-US" altLang="en-US" sz="2100" dirty="0">
                <a:latin typeface="Cambria" pitchFamily="18" charset="0"/>
              </a:rPr>
              <a:t>How could you change this to accept </a:t>
            </a:r>
            <a:r>
              <a:rPr lang="en-US" altLang="en-US" sz="2100" i="1" dirty="0">
                <a:latin typeface="Cambria" pitchFamily="18" charset="0"/>
              </a:rPr>
              <a:t>palindromes?</a:t>
            </a:r>
            <a:endParaRPr lang="en-US" altLang="en-US" sz="2100" dirty="0">
              <a:latin typeface="Cambria" pitchFamily="18" charset="0"/>
            </a:endParaRPr>
          </a:p>
        </p:txBody>
      </p:sp>
      <p:sp>
        <p:nvSpPr>
          <p:cNvPr id="59410" name="Up Arrow 36"/>
          <p:cNvSpPr>
            <a:spLocks noChangeArrowheads="1"/>
          </p:cNvSpPr>
          <p:nvPr/>
        </p:nvSpPr>
        <p:spPr bwMode="auto">
          <a:xfrm>
            <a:off x="2155825" y="1752600"/>
            <a:ext cx="381000" cy="3048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7364" name="Text Box 6"/>
          <p:cNvSpPr txBox="1">
            <a:spLocks noChangeArrowheads="1"/>
          </p:cNvSpPr>
          <p:nvPr/>
        </p:nvSpPr>
        <p:spPr bwMode="auto">
          <a:xfrm>
            <a:off x="7162800" y="23813"/>
            <a:ext cx="1828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4200" i="1">
                <a:latin typeface="Cambria" pitchFamily="18" charset="0"/>
              </a:rPr>
              <a:t>Try it!</a:t>
            </a:r>
          </a:p>
        </p:txBody>
      </p:sp>
      <p:sp>
        <p:nvSpPr>
          <p:cNvPr id="57366" name="Rectangle 1"/>
          <p:cNvSpPr>
            <a:spLocks noChangeArrowheads="1"/>
          </p:cNvSpPr>
          <p:nvPr/>
        </p:nvSpPr>
        <p:spPr bwMode="auto">
          <a:xfrm>
            <a:off x="6994525" y="6461125"/>
            <a:ext cx="19970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C00000"/>
                </a:solidFill>
                <a:latin typeface="Cambria" pitchFamily="18" charset="0"/>
              </a:rPr>
              <a:t>(just a thought experiment)</a:t>
            </a:r>
            <a:endParaRPr lang="en-US" altLang="en-US" sz="1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87560" y="562680"/>
              <a:ext cx="8804880" cy="53938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8200" y="553320"/>
                <a:ext cx="8823600" cy="541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7812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38945" y="5040745"/>
            <a:ext cx="4661655" cy="1600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20040" y="196065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20040" y="1066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1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20040" y="302219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3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752600" y="172821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109216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819400" y="1066800"/>
            <a:ext cx="1676400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latin typeface="Calibri" panose="020F0502020204030204" pitchFamily="34" charset="0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value</a:t>
            </a:r>
            <a:endParaRPr lang="en-US" sz="12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30" name="Left Brace 29"/>
          <p:cNvSpPr/>
          <p:nvPr/>
        </p:nvSpPr>
        <p:spPr>
          <a:xfrm>
            <a:off x="1524000" y="28468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52600" y="2846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1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52600" y="3227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0040" y="4094173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4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752600" y="3917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&lt; 3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52600" y="4298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156078" y="1042416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156078" y="3593055"/>
            <a:ext cx="3759322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156078" y="5385816"/>
            <a:ext cx="375932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078" y="2742842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156078" y="4366324"/>
            <a:ext cx="3759322" cy="907941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[1,2]: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</a:t>
            </a: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0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56078" y="1892629"/>
            <a:ext cx="37593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190761" y="5398545"/>
            <a:ext cx="490309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2. How many </a:t>
            </a:r>
            <a:r>
              <a:rPr lang="en-US" altLang="en-US" sz="1500" i="1" dirty="0" smtClean="0">
                <a:latin typeface="Calibri" panose="020F0502020204030204" pitchFamily="34" charset="0"/>
              </a:rPr>
              <a:t>different</a:t>
            </a:r>
            <a:r>
              <a:rPr lang="en-US" altLang="en-US" sz="1500" dirty="0" smtClean="0">
                <a:latin typeface="Calibri" panose="020F0502020204030204" pitchFamily="34" charset="0"/>
              </a:rPr>
              <a:t> math. f'ns are in the left column?  </a:t>
            </a:r>
          </a:p>
        </p:txBody>
      </p:sp>
      <p:sp>
        <p:nvSpPr>
          <p:cNvPr id="50" name="Left Brace 49"/>
          <p:cNvSpPr/>
          <p:nvPr/>
        </p:nvSpPr>
        <p:spPr>
          <a:xfrm>
            <a:off x="1533144" y="39136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Left Brace 50"/>
          <p:cNvSpPr/>
          <p:nvPr/>
        </p:nvSpPr>
        <p:spPr>
          <a:xfrm>
            <a:off x="1505712" y="178822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90761" y="5703345"/>
            <a:ext cx="447294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3. How many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different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prog.s are in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the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right column? 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90761" y="6005912"/>
            <a:ext cx="490118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4. Which (full) set is larger:  </a:t>
            </a:r>
            <a:r>
              <a:rPr lang="en-US" altLang="en-US" sz="15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functions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or </a:t>
            </a:r>
            <a:r>
              <a:rPr lang="en-US" altLang="en-US" sz="15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programs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?   </a:t>
            </a:r>
          </a:p>
          <a:p>
            <a:pPr lvl="0"/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	- or,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are they the same size?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53" name="Rectangle 5"/>
          <p:cNvSpPr>
            <a:spLocks noChangeArrowheads="1"/>
          </p:cNvSpPr>
          <p:nvPr/>
        </p:nvSpPr>
        <p:spPr bwMode="auto">
          <a:xfrm>
            <a:off x="190761" y="5075380"/>
            <a:ext cx="490309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1. Match each program with the function it computes.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269345" y="6453910"/>
            <a:ext cx="3429000" cy="338554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6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Try this on the back page first…</a:t>
            </a:r>
            <a:endParaRPr lang="en-US" sz="16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133920" y="267840"/>
              <a:ext cx="8073000" cy="60814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24560" y="258480"/>
                <a:ext cx="8091720" cy="610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8024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29" descr="Screen shot 2011-12-01 at 1.15.3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13" t="30705" r="23080" b="33765"/>
          <a:stretch>
            <a:fillRect/>
          </a:stretch>
        </p:blipFill>
        <p:spPr bwMode="auto">
          <a:xfrm>
            <a:off x="1039813" y="2195512"/>
            <a:ext cx="7265987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35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6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7" name="Rectangle 17"/>
          <p:cNvSpPr>
            <a:spLocks noChangeArrowheads="1"/>
          </p:cNvSpPr>
          <p:nvPr/>
        </p:nvSpPr>
        <p:spPr bwMode="auto">
          <a:xfrm>
            <a:off x="4257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8" name="Rectangle 18"/>
          <p:cNvSpPr>
            <a:spLocks noChangeArrowheads="1"/>
          </p:cNvSpPr>
          <p:nvPr/>
        </p:nvSpPr>
        <p:spPr bwMode="auto">
          <a:xfrm>
            <a:off x="5400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9" name="Rectangle 19"/>
          <p:cNvSpPr>
            <a:spLocks noChangeArrowheads="1"/>
          </p:cNvSpPr>
          <p:nvPr/>
        </p:nvSpPr>
        <p:spPr bwMode="auto">
          <a:xfrm>
            <a:off x="6543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 smtClean="0">
                <a:solidFill>
                  <a:srgbClr val="000AF9"/>
                </a:solidFill>
                <a:latin typeface="Cambria" pitchFamily="18" charset="0"/>
              </a:rPr>
              <a:t>0</a:t>
            </a:r>
            <a:endParaRPr lang="en-US" altLang="en-US" sz="7200" dirty="0">
              <a:solidFill>
                <a:srgbClr val="000AF9"/>
              </a:solidFill>
              <a:latin typeface="Cambria" pitchFamily="18" charset="0"/>
            </a:endParaRP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315200" y="1960562"/>
            <a:ext cx="1676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>
                <a:latin typeface="Cambria" pitchFamily="18" charset="0"/>
              </a:rPr>
              <a:t>"blanks" are everywhere else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" name="Down Arrow 2"/>
          <p:cNvSpPr/>
          <p:nvPr/>
        </p:nvSpPr>
        <p:spPr bwMode="auto">
          <a:xfrm>
            <a:off x="1589969" y="427284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10115184">
            <a:off x="8193016" y="1535113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" name="Ink 4"/>
              <p14:cNvContentPartPr/>
              <p14:nvPr/>
            </p14:nvContentPartPr>
            <p14:xfrm>
              <a:off x="1723320" y="482040"/>
              <a:ext cx="6921000" cy="552816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3960" y="472680"/>
                <a:ext cx="6939720" cy="554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1737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38945" y="5040745"/>
            <a:ext cx="4661655" cy="1600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20040" y="196065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20040" y="1066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1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20040" y="302219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3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752600" y="172821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109216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819400" y="1066800"/>
            <a:ext cx="1676400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latin typeface="Calibri" panose="020F0502020204030204" pitchFamily="34" charset="0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value</a:t>
            </a:r>
            <a:endParaRPr lang="en-US" sz="12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30" name="Left Brace 29"/>
          <p:cNvSpPr/>
          <p:nvPr/>
        </p:nvSpPr>
        <p:spPr>
          <a:xfrm>
            <a:off x="1524000" y="28468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52600" y="2846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1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52600" y="3227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0040" y="4094173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4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752600" y="3917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&lt; 3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52600" y="4298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156078" y="1042416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156078" y="3593055"/>
            <a:ext cx="3759322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156078" y="5385816"/>
            <a:ext cx="375932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078" y="2742842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156078" y="4366324"/>
            <a:ext cx="3759322" cy="907941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[1,2]: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</a:t>
            </a: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0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56078" y="1892629"/>
            <a:ext cx="37593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190761" y="5398545"/>
            <a:ext cx="490309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2. How many </a:t>
            </a:r>
            <a:r>
              <a:rPr lang="en-US" altLang="en-US" sz="1500" i="1" dirty="0" smtClean="0">
                <a:latin typeface="Calibri" panose="020F0502020204030204" pitchFamily="34" charset="0"/>
              </a:rPr>
              <a:t>different</a:t>
            </a:r>
            <a:r>
              <a:rPr lang="en-US" altLang="en-US" sz="1500" dirty="0" smtClean="0">
                <a:latin typeface="Calibri" panose="020F0502020204030204" pitchFamily="34" charset="0"/>
              </a:rPr>
              <a:t> math. f'ns are in the left column?  </a:t>
            </a:r>
          </a:p>
        </p:txBody>
      </p:sp>
      <p:sp>
        <p:nvSpPr>
          <p:cNvPr id="50" name="Left Brace 49"/>
          <p:cNvSpPr/>
          <p:nvPr/>
        </p:nvSpPr>
        <p:spPr>
          <a:xfrm>
            <a:off x="1533144" y="39136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Left Brace 50"/>
          <p:cNvSpPr/>
          <p:nvPr/>
        </p:nvSpPr>
        <p:spPr>
          <a:xfrm>
            <a:off x="1505712" y="178822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90761" y="5703345"/>
            <a:ext cx="447294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3. How many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different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prog.s are in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the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right column? 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90761" y="6005912"/>
            <a:ext cx="490118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4. Which (full) set is larger:  </a:t>
            </a:r>
            <a:r>
              <a:rPr lang="en-US" altLang="en-US" sz="15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functions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or </a:t>
            </a:r>
            <a:r>
              <a:rPr lang="en-US" altLang="en-US" sz="15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programs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?   </a:t>
            </a:r>
          </a:p>
          <a:p>
            <a:pPr lvl="0"/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	- or,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are they the same size?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53" name="Rectangle 5"/>
          <p:cNvSpPr>
            <a:spLocks noChangeArrowheads="1"/>
          </p:cNvSpPr>
          <p:nvPr/>
        </p:nvSpPr>
        <p:spPr bwMode="auto">
          <a:xfrm>
            <a:off x="190761" y="5075380"/>
            <a:ext cx="490309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1. Match each program with the function it computes.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269345" y="6453910"/>
            <a:ext cx="3429000" cy="338554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6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Try this on the back page first…</a:t>
            </a:r>
            <a:endParaRPr lang="en-US" sz="16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44" name="Text Box 29"/>
          <p:cNvSpPr txBox="1">
            <a:spLocks noChangeArrowheads="1"/>
          </p:cNvSpPr>
          <p:nvPr/>
        </p:nvSpPr>
        <p:spPr bwMode="auto">
          <a:xfrm rot="20960205">
            <a:off x="1289049" y="958476"/>
            <a:ext cx="3136900" cy="2032000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There are </a:t>
            </a:r>
            <a:r>
              <a:rPr lang="en-US" altLang="en-US" sz="4200" u="sng" dirty="0" smtClean="0">
                <a:latin typeface="Comic Sans MS" pitchFamily="66" charset="0"/>
              </a:rPr>
              <a:t>many</a:t>
            </a:r>
            <a:r>
              <a:rPr lang="en-US" altLang="en-US" sz="4200" dirty="0" smtClean="0">
                <a:latin typeface="Comic Sans MS" pitchFamily="66" charset="0"/>
              </a:rPr>
              <a:t> more </a:t>
            </a:r>
            <a:r>
              <a:rPr lang="en-US" altLang="en-US" sz="4200" dirty="0">
                <a:latin typeface="Comic Sans MS" pitchFamily="66" charset="0"/>
              </a:rPr>
              <a:t>of these …</a:t>
            </a:r>
          </a:p>
        </p:txBody>
      </p:sp>
      <p:sp>
        <p:nvSpPr>
          <p:cNvPr id="45" name="Text Box 30"/>
          <p:cNvSpPr txBox="1">
            <a:spLocks noChangeArrowheads="1"/>
          </p:cNvSpPr>
          <p:nvPr/>
        </p:nvSpPr>
        <p:spPr bwMode="auto">
          <a:xfrm rot="21054712">
            <a:off x="6171547" y="955201"/>
            <a:ext cx="2565400" cy="1498600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than these!</a:t>
            </a:r>
          </a:p>
        </p:txBody>
      </p:sp>
      <p:sp>
        <p:nvSpPr>
          <p:cNvPr id="46" name="Text Box 32"/>
          <p:cNvSpPr txBox="1">
            <a:spLocks noChangeArrowheads="1"/>
          </p:cNvSpPr>
          <p:nvPr/>
        </p:nvSpPr>
        <p:spPr bwMode="auto">
          <a:xfrm rot="21054712">
            <a:off x="6863697" y="2336652"/>
            <a:ext cx="1695450" cy="366712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Arial" pitchFamily="34" charset="0"/>
              </a:rPr>
              <a:t>p</a:t>
            </a:r>
            <a:r>
              <a:rPr lang="en-US" altLang="en-US" sz="1800" dirty="0" smtClean="0">
                <a:latin typeface="Arial" pitchFamily="34" charset="0"/>
              </a:rPr>
              <a:t>rograms</a:t>
            </a:r>
            <a:endParaRPr lang="en-US" altLang="en-US" dirty="0">
              <a:latin typeface="Arial" pitchFamily="34" charset="0"/>
            </a:endParaRPr>
          </a:p>
        </p:txBody>
      </p:sp>
      <p:sp>
        <p:nvSpPr>
          <p:cNvPr id="47" name="Text Box 20"/>
          <p:cNvSpPr txBox="1">
            <a:spLocks noChangeArrowheads="1"/>
          </p:cNvSpPr>
          <p:nvPr/>
        </p:nvSpPr>
        <p:spPr bwMode="auto">
          <a:xfrm rot="20960205">
            <a:off x="1831896" y="2873946"/>
            <a:ext cx="2743199" cy="369332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 smtClean="0">
                <a:latin typeface="Arial" pitchFamily="34" charset="0"/>
              </a:rPr>
              <a:t>mathematical functions</a:t>
            </a:r>
            <a:endParaRPr lang="en-US" altLang="en-US" dirty="0">
              <a:latin typeface="Arial" pitchFamily="34" charset="0"/>
            </a:endParaRPr>
          </a:p>
        </p:txBody>
      </p:sp>
      <p:sp>
        <p:nvSpPr>
          <p:cNvPr id="3" name="Right Arrow 2"/>
          <p:cNvSpPr/>
          <p:nvPr/>
        </p:nvSpPr>
        <p:spPr>
          <a:xfrm rot="5400000">
            <a:off x="2267170" y="5272118"/>
            <a:ext cx="979055" cy="614124"/>
          </a:xfrm>
          <a:prstGeom prst="rightArrow">
            <a:avLst/>
          </a:prstGeom>
          <a:solidFill>
            <a:srgbClr val="FF9900"/>
          </a:solidFill>
          <a:ln>
            <a:solidFill>
              <a:srgbClr val="FFCC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/>
              <p14:cNvContentPartPr/>
              <p14:nvPr/>
            </p14:nvContentPartPr>
            <p14:xfrm>
              <a:off x="2616480" y="964440"/>
              <a:ext cx="2518560" cy="16790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607120" y="955080"/>
                <a:ext cx="2537280" cy="169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7686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Text Box 1067"/>
          <p:cNvSpPr txBox="1">
            <a:spLocks noChangeArrowheads="1"/>
          </p:cNvSpPr>
          <p:nvPr/>
        </p:nvSpPr>
        <p:spPr bwMode="auto">
          <a:xfrm>
            <a:off x="715963" y="6096000"/>
            <a:ext cx="7620000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Accepting inputs whose </a:t>
            </a:r>
            <a:r>
              <a:rPr lang="en-US" altLang="en-US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third-to-last </a:t>
            </a: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digit is a 1... !</a:t>
            </a:r>
            <a:endParaRPr lang="en-US" altLang="en-US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5" name="Text Box 1030"/>
          <p:cNvSpPr txBox="1">
            <a:spLocks noChangeArrowheads="1"/>
          </p:cNvSpPr>
          <p:nvPr/>
        </p:nvSpPr>
        <p:spPr bwMode="auto">
          <a:xfrm>
            <a:off x="474663" y="76200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400">
                <a:latin typeface="Cambria" panose="02040503050406030204" pitchFamily="18" charset="0"/>
              </a:rPr>
              <a:t>State-machine </a:t>
            </a:r>
            <a:r>
              <a:rPr lang="en-US" altLang="en-US" sz="4400" i="1">
                <a:latin typeface="Cambria" panose="02040503050406030204" pitchFamily="18" charset="0"/>
              </a:rPr>
              <a:t>limits</a:t>
            </a:r>
            <a:r>
              <a:rPr lang="en-US" altLang="en-US" sz="4400"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6" name="Text Box 1038"/>
          <p:cNvSpPr txBox="1">
            <a:spLocks noChangeArrowheads="1"/>
          </p:cNvSpPr>
          <p:nvPr/>
        </p:nvSpPr>
        <p:spPr bwMode="auto">
          <a:xfrm>
            <a:off x="754063" y="925512"/>
            <a:ext cx="7543800" cy="5222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800" dirty="0" smtClean="0">
                <a:latin typeface="Cambria" panose="02040503050406030204" pitchFamily="18" charset="0"/>
              </a:rPr>
              <a:t>Surprising things FSMs </a:t>
            </a:r>
            <a:r>
              <a:rPr lang="en-US" altLang="en-US" sz="2800" b="1" i="1" dirty="0" smtClean="0">
                <a:latin typeface="Cambria" panose="02040503050406030204" pitchFamily="18" charset="0"/>
              </a:rPr>
              <a:t>can </a:t>
            </a:r>
            <a:r>
              <a:rPr lang="en-US" altLang="en-US" sz="2800" dirty="0" smtClean="0">
                <a:latin typeface="Cambria" panose="02040503050406030204" pitchFamily="18" charset="0"/>
              </a:rPr>
              <a:t>do...</a:t>
            </a:r>
            <a:endParaRPr lang="en-US" altLang="en-US" sz="2800" dirty="0">
              <a:latin typeface="Cambria" panose="02040503050406030204" pitchFamily="18" charset="0"/>
            </a:endParaRPr>
          </a:p>
        </p:txBody>
      </p:sp>
      <p:grpSp>
        <p:nvGrpSpPr>
          <p:cNvPr id="22" name="Group 88"/>
          <p:cNvGrpSpPr>
            <a:grpSpLocks/>
          </p:cNvGrpSpPr>
          <p:nvPr/>
        </p:nvGrpSpPr>
        <p:grpSpPr bwMode="auto">
          <a:xfrm>
            <a:off x="8135938" y="2798762"/>
            <a:ext cx="706437" cy="455613"/>
            <a:chOff x="1471" y="2967"/>
            <a:chExt cx="445" cy="287"/>
          </a:xfrm>
        </p:grpSpPr>
        <p:sp>
          <p:nvSpPr>
            <p:cNvPr id="23" name="Oval 89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4" name="Text Box 90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111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5" name="Group 91"/>
          <p:cNvGrpSpPr>
            <a:grpSpLocks/>
          </p:cNvGrpSpPr>
          <p:nvPr/>
        </p:nvGrpSpPr>
        <p:grpSpPr bwMode="auto">
          <a:xfrm>
            <a:off x="609600" y="2797175"/>
            <a:ext cx="706438" cy="455612"/>
            <a:chOff x="1471" y="2967"/>
            <a:chExt cx="445" cy="287"/>
          </a:xfrm>
        </p:grpSpPr>
        <p:sp>
          <p:nvSpPr>
            <p:cNvPr id="26" name="Oval 92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7" name="Text Box 93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000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28" name="Group 94"/>
          <p:cNvGrpSpPr>
            <a:grpSpLocks/>
          </p:cNvGrpSpPr>
          <p:nvPr/>
        </p:nvGrpSpPr>
        <p:grpSpPr bwMode="auto">
          <a:xfrm>
            <a:off x="1600200" y="2797175"/>
            <a:ext cx="706438" cy="455612"/>
            <a:chOff x="1471" y="2967"/>
            <a:chExt cx="445" cy="287"/>
          </a:xfrm>
        </p:grpSpPr>
        <p:sp>
          <p:nvSpPr>
            <p:cNvPr id="29" name="Oval 95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30" name="Text Box 96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001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31" name="Group 97"/>
          <p:cNvGrpSpPr>
            <a:grpSpLocks/>
          </p:cNvGrpSpPr>
          <p:nvPr/>
        </p:nvGrpSpPr>
        <p:grpSpPr bwMode="auto">
          <a:xfrm>
            <a:off x="2590800" y="2797175"/>
            <a:ext cx="706438" cy="455612"/>
            <a:chOff x="1471" y="2967"/>
            <a:chExt cx="445" cy="287"/>
          </a:xfrm>
        </p:grpSpPr>
        <p:sp>
          <p:nvSpPr>
            <p:cNvPr id="32" name="Oval 98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33" name="Text Box 99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s0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34" name="Group 100"/>
          <p:cNvGrpSpPr>
            <a:grpSpLocks/>
          </p:cNvGrpSpPr>
          <p:nvPr/>
        </p:nvGrpSpPr>
        <p:grpSpPr bwMode="auto">
          <a:xfrm>
            <a:off x="3602038" y="2797175"/>
            <a:ext cx="706437" cy="455612"/>
            <a:chOff x="1471" y="2967"/>
            <a:chExt cx="445" cy="287"/>
          </a:xfrm>
        </p:grpSpPr>
        <p:sp>
          <p:nvSpPr>
            <p:cNvPr id="35" name="Oval 101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36" name="Text Box 102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s01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37" name="Group 103"/>
          <p:cNvGrpSpPr>
            <a:grpSpLocks/>
          </p:cNvGrpSpPr>
          <p:nvPr/>
        </p:nvGrpSpPr>
        <p:grpSpPr bwMode="auto">
          <a:xfrm>
            <a:off x="4714875" y="2797175"/>
            <a:ext cx="706438" cy="455612"/>
            <a:chOff x="1471" y="2967"/>
            <a:chExt cx="445" cy="287"/>
          </a:xfrm>
        </p:grpSpPr>
        <p:sp>
          <p:nvSpPr>
            <p:cNvPr id="38" name="Oval 104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39" name="Text Box 105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100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40" name="Group 106"/>
          <p:cNvGrpSpPr>
            <a:grpSpLocks/>
          </p:cNvGrpSpPr>
          <p:nvPr/>
        </p:nvGrpSpPr>
        <p:grpSpPr bwMode="auto">
          <a:xfrm>
            <a:off x="5932488" y="2797175"/>
            <a:ext cx="706437" cy="455612"/>
            <a:chOff x="1471" y="2967"/>
            <a:chExt cx="445" cy="287"/>
          </a:xfrm>
        </p:grpSpPr>
        <p:sp>
          <p:nvSpPr>
            <p:cNvPr id="41" name="Oval 107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42" name="Text Box 108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101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grpSp>
        <p:nvGrpSpPr>
          <p:cNvPr id="43" name="Group 109"/>
          <p:cNvGrpSpPr>
            <a:grpSpLocks/>
          </p:cNvGrpSpPr>
          <p:nvPr/>
        </p:nvGrpSpPr>
        <p:grpSpPr bwMode="auto">
          <a:xfrm>
            <a:off x="6948488" y="2797175"/>
            <a:ext cx="706437" cy="455612"/>
            <a:chOff x="1471" y="2967"/>
            <a:chExt cx="445" cy="287"/>
          </a:xfrm>
        </p:grpSpPr>
        <p:sp>
          <p:nvSpPr>
            <p:cNvPr id="44" name="Oval 110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45" name="Text Box 111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</a:rPr>
                <a:t>s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itchFamily="-106" charset="0"/>
                  <a:ea typeface="ＭＳ Ｐゴシック" pitchFamily="34" charset="-128"/>
                  <a:sym typeface="Symbol" pitchFamily="18" charset="2"/>
                </a:rPr>
                <a:t>110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-106" charset="0"/>
                <a:ea typeface="ＭＳ Ｐゴシック" pitchFamily="34" charset="-128"/>
              </a:endParaRPr>
            </a:p>
          </p:txBody>
        </p:sp>
      </p:grpSp>
      <p:sp>
        <p:nvSpPr>
          <p:cNvPr id="46" name="Oval 113"/>
          <p:cNvSpPr>
            <a:spLocks noChangeArrowheads="1"/>
          </p:cNvSpPr>
          <p:nvPr/>
        </p:nvSpPr>
        <p:spPr bwMode="auto">
          <a:xfrm>
            <a:off x="4649788" y="2743200"/>
            <a:ext cx="836612" cy="56515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7" name="Oval 115"/>
          <p:cNvSpPr>
            <a:spLocks noChangeArrowheads="1"/>
          </p:cNvSpPr>
          <p:nvPr/>
        </p:nvSpPr>
        <p:spPr bwMode="auto">
          <a:xfrm>
            <a:off x="5865813" y="2743200"/>
            <a:ext cx="836612" cy="56515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8" name="Oval 116"/>
          <p:cNvSpPr>
            <a:spLocks noChangeArrowheads="1"/>
          </p:cNvSpPr>
          <p:nvPr/>
        </p:nvSpPr>
        <p:spPr bwMode="auto">
          <a:xfrm>
            <a:off x="6875463" y="2743200"/>
            <a:ext cx="836612" cy="56515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9" name="Oval 117"/>
          <p:cNvSpPr>
            <a:spLocks noChangeArrowheads="1"/>
          </p:cNvSpPr>
          <p:nvPr/>
        </p:nvSpPr>
        <p:spPr bwMode="auto">
          <a:xfrm>
            <a:off x="8069263" y="2743200"/>
            <a:ext cx="836612" cy="56515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50" name="Freeform 118"/>
          <p:cNvSpPr>
            <a:spLocks/>
          </p:cNvSpPr>
          <p:nvPr/>
        </p:nvSpPr>
        <p:spPr bwMode="auto">
          <a:xfrm>
            <a:off x="468313" y="2898775"/>
            <a:ext cx="131762" cy="252412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rgbClr val="F302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52" name="Rectangle 87"/>
          <p:cNvSpPr>
            <a:spLocks noChangeArrowheads="1"/>
          </p:cNvSpPr>
          <p:nvPr/>
        </p:nvSpPr>
        <p:spPr bwMode="auto">
          <a:xfrm>
            <a:off x="6096000" y="4495800"/>
            <a:ext cx="2509837" cy="95410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only 8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states </a:t>
            </a:r>
            <a:r>
              <a:rPr kumimoji="0" lang="en-US" altLang="en-US" sz="2800" b="0" i="0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needed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...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53" name="Rectangle 87"/>
          <p:cNvSpPr>
            <a:spLocks noChangeArrowheads="1"/>
          </p:cNvSpPr>
          <p:nvPr/>
        </p:nvSpPr>
        <p:spPr bwMode="auto">
          <a:xfrm rot="20968185">
            <a:off x="7883022" y="5331568"/>
            <a:ext cx="1075162" cy="4616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w/ the same transitions!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53303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ounded Rectangle 8"/>
          <p:cNvSpPr>
            <a:spLocks noChangeArrowheads="1"/>
          </p:cNvSpPr>
          <p:nvPr/>
        </p:nvSpPr>
        <p:spPr bwMode="auto">
          <a:xfrm>
            <a:off x="1095376" y="5410200"/>
            <a:ext cx="7058024" cy="12192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39" name="Text Box 1030"/>
          <p:cNvSpPr txBox="1">
            <a:spLocks noChangeArrowheads="1"/>
          </p:cNvSpPr>
          <p:nvPr/>
        </p:nvSpPr>
        <p:spPr bwMode="auto">
          <a:xfrm>
            <a:off x="474663" y="76200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400">
                <a:latin typeface="Cambria" panose="02040503050406030204" pitchFamily="18" charset="0"/>
              </a:rPr>
              <a:t>State-machine </a:t>
            </a:r>
            <a:r>
              <a:rPr lang="en-US" altLang="en-US" sz="4400" i="1">
                <a:latin typeface="Cambria" panose="02040503050406030204" pitchFamily="18" charset="0"/>
              </a:rPr>
              <a:t>limits</a:t>
            </a:r>
            <a:r>
              <a:rPr lang="en-US" altLang="en-US" sz="4400"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39940" name="Text Box 1038"/>
          <p:cNvSpPr txBox="1">
            <a:spLocks noChangeArrowheads="1"/>
          </p:cNvSpPr>
          <p:nvPr/>
        </p:nvSpPr>
        <p:spPr bwMode="auto">
          <a:xfrm>
            <a:off x="754063" y="684212"/>
            <a:ext cx="75438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800" dirty="0">
                <a:latin typeface="Cambria" panose="02040503050406030204" pitchFamily="18" charset="0"/>
              </a:rPr>
              <a:t>Are there limits to what FSMs can do?</a:t>
            </a:r>
          </a:p>
        </p:txBody>
      </p:sp>
      <p:sp>
        <p:nvSpPr>
          <p:cNvPr id="39941" name="Rectangle 18"/>
          <p:cNvSpPr>
            <a:spLocks noChangeArrowheads="1"/>
          </p:cNvSpPr>
          <p:nvPr/>
        </p:nvSpPr>
        <p:spPr bwMode="auto">
          <a:xfrm>
            <a:off x="1295400" y="5562600"/>
            <a:ext cx="67056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700" dirty="0" smtClean="0">
                <a:latin typeface="Cambria" panose="02040503050406030204" pitchFamily="18" charset="0"/>
              </a:rPr>
              <a:t>But are </a:t>
            </a:r>
            <a:r>
              <a:rPr lang="en-US" altLang="en-US" sz="2700" dirty="0">
                <a:latin typeface="Cambria" pitchFamily="18" charset="0"/>
              </a:rPr>
              <a:t>there any </a:t>
            </a:r>
            <a:r>
              <a:rPr lang="en-US" altLang="en-US" sz="2700" dirty="0">
                <a:solidFill>
                  <a:srgbClr val="0900FF"/>
                </a:solidFill>
                <a:latin typeface="Cambria" pitchFamily="18" charset="0"/>
              </a:rPr>
              <a:t>binary-string problems </a:t>
            </a:r>
            <a:r>
              <a:rPr lang="en-US" altLang="en-US" sz="2700" dirty="0">
                <a:latin typeface="Cambria" pitchFamily="18" charset="0"/>
              </a:rPr>
              <a:t>that FSMs can't solve?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361703" y="4291310"/>
            <a:ext cx="3126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</a:rPr>
              <a:t>Page Rank</a:t>
            </a:r>
            <a:endParaRPr lang="en-US" dirty="0">
              <a:latin typeface="Calibri" panose="020F0502020204030204" pitchFamily="34" charset="0"/>
            </a:endParaRPr>
          </a:p>
        </p:txBody>
      </p:sp>
      <p:pic>
        <p:nvPicPr>
          <p:cNvPr id="25" name="Picture 4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98774"/>
            <a:ext cx="7772400" cy="3652838"/>
          </a:xfrm>
          <a:prstGeom prst="rect">
            <a:avLst/>
          </a:prstGeom>
          <a:noFill/>
          <a:ln w="19050">
            <a:solidFill>
              <a:srgbClr val="0908F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Line 5"/>
          <p:cNvSpPr>
            <a:spLocks noChangeShapeType="1"/>
          </p:cNvSpPr>
          <p:nvPr/>
        </p:nvSpPr>
        <p:spPr bwMode="auto">
          <a:xfrm>
            <a:off x="1539128" y="3245877"/>
            <a:ext cx="914400" cy="0"/>
          </a:xfrm>
          <a:prstGeom prst="line">
            <a:avLst/>
          </a:prstGeom>
          <a:noFill/>
          <a:ln w="19050">
            <a:solidFill>
              <a:srgbClr val="9606C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Line 6"/>
          <p:cNvSpPr>
            <a:spLocks noChangeShapeType="1"/>
          </p:cNvSpPr>
          <p:nvPr/>
        </p:nvSpPr>
        <p:spPr bwMode="auto">
          <a:xfrm>
            <a:off x="2065338" y="3655452"/>
            <a:ext cx="457200" cy="0"/>
          </a:xfrm>
          <a:prstGeom prst="line">
            <a:avLst/>
          </a:prstGeom>
          <a:noFill/>
          <a:ln w="19050">
            <a:solidFill>
              <a:srgbClr val="9606C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914400" y="2631421"/>
            <a:ext cx="2446338" cy="355600"/>
          </a:xfrm>
          <a:prstGeom prst="rect">
            <a:avLst/>
          </a:prstGeom>
          <a:noFill/>
          <a:ln w="19050">
            <a:solidFill>
              <a:srgbClr val="EC0D0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" name="Rectangle 2"/>
          <p:cNvSpPr/>
          <p:nvPr/>
        </p:nvSpPr>
        <p:spPr>
          <a:xfrm>
            <a:off x="3859306" y="2433917"/>
            <a:ext cx="4778188" cy="285194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42" name="Rectangle 18"/>
          <p:cNvSpPr>
            <a:spLocks noChangeArrowheads="1"/>
          </p:cNvSpPr>
          <p:nvPr/>
        </p:nvSpPr>
        <p:spPr bwMode="auto">
          <a:xfrm>
            <a:off x="7495677" y="3238105"/>
            <a:ext cx="149542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dirty="0">
                <a:latin typeface="Calibri" pitchFamily="34" charset="0"/>
              </a:rPr>
              <a:t>they can't necessarily </a:t>
            </a:r>
            <a:r>
              <a:rPr lang="en-US" altLang="en-US" sz="1800" dirty="0">
                <a:solidFill>
                  <a:srgbClr val="C00000"/>
                </a:solidFill>
                <a:latin typeface="Calibri" pitchFamily="34" charset="0"/>
              </a:rPr>
              <a:t>drive safely...</a:t>
            </a:r>
          </a:p>
        </p:txBody>
      </p:sp>
      <p:pic>
        <p:nvPicPr>
          <p:cNvPr id="22" name="Picture 8">
            <a:hlinkClick r:id="rId4" action="ppaction://hlinkfile"/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267200" y="2638425"/>
            <a:ext cx="3124200" cy="246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6176682" y="2440929"/>
            <a:ext cx="1563080" cy="4616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000AF9"/>
                </a:solidFill>
                <a:latin typeface="Calibri" panose="020F0502020204030204" pitchFamily="34" charset="0"/>
              </a:rPr>
              <a:t>Robotics</a:t>
            </a:r>
            <a:endParaRPr lang="en-US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367505" y="1206500"/>
            <a:ext cx="1563080" cy="461665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000AF9"/>
                </a:solidFill>
                <a:latin typeface="Calibri" panose="020F0502020204030204" pitchFamily="34" charset="0"/>
              </a:rPr>
              <a:t>PageRank</a:t>
            </a:r>
            <a:endParaRPr lang="en-US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grpSp>
        <p:nvGrpSpPr>
          <p:cNvPr id="39943" name="Group 1070"/>
          <p:cNvGrpSpPr>
            <a:grpSpLocks/>
          </p:cNvGrpSpPr>
          <p:nvPr/>
        </p:nvGrpSpPr>
        <p:grpSpPr bwMode="auto">
          <a:xfrm>
            <a:off x="8243039" y="4179242"/>
            <a:ext cx="609600" cy="685800"/>
            <a:chOff x="2928" y="1051"/>
            <a:chExt cx="840" cy="957"/>
          </a:xfrm>
        </p:grpSpPr>
        <p:sp>
          <p:nvSpPr>
            <p:cNvPr id="39944" name="Freeform 107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45" name="Oval 107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46" name="Oval 107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47" name="Oval 107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48" name="Oval 107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49" name="Oval 107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50" name="Oval 107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51" name="Oval 107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52" name="AutoShape 107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53" name="Freeform 108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108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108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108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268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ounded Rectangle 8"/>
          <p:cNvSpPr>
            <a:spLocks noChangeArrowheads="1"/>
          </p:cNvSpPr>
          <p:nvPr/>
        </p:nvSpPr>
        <p:spPr bwMode="auto">
          <a:xfrm>
            <a:off x="1095376" y="5410200"/>
            <a:ext cx="7058024" cy="12192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39" name="Text Box 1030"/>
          <p:cNvSpPr txBox="1">
            <a:spLocks noChangeArrowheads="1"/>
          </p:cNvSpPr>
          <p:nvPr/>
        </p:nvSpPr>
        <p:spPr bwMode="auto">
          <a:xfrm>
            <a:off x="474663" y="76200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400">
                <a:latin typeface="Cambria" panose="02040503050406030204" pitchFamily="18" charset="0"/>
              </a:rPr>
              <a:t>State-machine </a:t>
            </a:r>
            <a:r>
              <a:rPr lang="en-US" altLang="en-US" sz="4400" i="1">
                <a:latin typeface="Cambria" panose="02040503050406030204" pitchFamily="18" charset="0"/>
              </a:rPr>
              <a:t>limits</a:t>
            </a:r>
            <a:r>
              <a:rPr lang="en-US" altLang="en-US" sz="4400"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39940" name="Text Box 1038"/>
          <p:cNvSpPr txBox="1">
            <a:spLocks noChangeArrowheads="1"/>
          </p:cNvSpPr>
          <p:nvPr/>
        </p:nvSpPr>
        <p:spPr bwMode="auto">
          <a:xfrm>
            <a:off x="754063" y="684212"/>
            <a:ext cx="75438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800" dirty="0">
                <a:latin typeface="Cambria" panose="02040503050406030204" pitchFamily="18" charset="0"/>
              </a:rPr>
              <a:t>Are there limits to what FSMs can do?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361703" y="4291310"/>
            <a:ext cx="3126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</a:rPr>
              <a:t>Page Rank</a:t>
            </a:r>
            <a:endParaRPr lang="en-US" dirty="0">
              <a:latin typeface="Calibri" panose="020F0502020204030204" pitchFamily="34" charset="0"/>
            </a:endParaRPr>
          </a:p>
        </p:txBody>
      </p:sp>
      <p:pic>
        <p:nvPicPr>
          <p:cNvPr id="25" name="Picture 4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98774"/>
            <a:ext cx="7772400" cy="3652838"/>
          </a:xfrm>
          <a:prstGeom prst="rect">
            <a:avLst/>
          </a:prstGeom>
          <a:noFill/>
          <a:ln w="19050">
            <a:solidFill>
              <a:srgbClr val="0908F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Line 5"/>
          <p:cNvSpPr>
            <a:spLocks noChangeShapeType="1"/>
          </p:cNvSpPr>
          <p:nvPr/>
        </p:nvSpPr>
        <p:spPr bwMode="auto">
          <a:xfrm>
            <a:off x="1539128" y="3245877"/>
            <a:ext cx="914400" cy="0"/>
          </a:xfrm>
          <a:prstGeom prst="line">
            <a:avLst/>
          </a:prstGeom>
          <a:noFill/>
          <a:ln w="19050">
            <a:solidFill>
              <a:srgbClr val="9606C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Line 6"/>
          <p:cNvSpPr>
            <a:spLocks noChangeShapeType="1"/>
          </p:cNvSpPr>
          <p:nvPr/>
        </p:nvSpPr>
        <p:spPr bwMode="auto">
          <a:xfrm>
            <a:off x="2065338" y="3655452"/>
            <a:ext cx="457200" cy="0"/>
          </a:xfrm>
          <a:prstGeom prst="line">
            <a:avLst/>
          </a:prstGeom>
          <a:noFill/>
          <a:ln w="19050">
            <a:solidFill>
              <a:srgbClr val="9606C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Rectangle 7"/>
          <p:cNvSpPr>
            <a:spLocks noChangeArrowheads="1"/>
          </p:cNvSpPr>
          <p:nvPr/>
        </p:nvSpPr>
        <p:spPr bwMode="auto">
          <a:xfrm>
            <a:off x="914400" y="2631421"/>
            <a:ext cx="2446338" cy="355600"/>
          </a:xfrm>
          <a:prstGeom prst="rect">
            <a:avLst/>
          </a:prstGeom>
          <a:noFill/>
          <a:ln w="19050">
            <a:solidFill>
              <a:srgbClr val="EC0D0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" name="Rectangle 2"/>
          <p:cNvSpPr/>
          <p:nvPr/>
        </p:nvSpPr>
        <p:spPr>
          <a:xfrm>
            <a:off x="3859306" y="2433917"/>
            <a:ext cx="4778188" cy="285194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42" name="Rectangle 18"/>
          <p:cNvSpPr>
            <a:spLocks noChangeArrowheads="1"/>
          </p:cNvSpPr>
          <p:nvPr/>
        </p:nvSpPr>
        <p:spPr bwMode="auto">
          <a:xfrm>
            <a:off x="7495677" y="3238105"/>
            <a:ext cx="149542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dirty="0">
                <a:latin typeface="Calibri" pitchFamily="34" charset="0"/>
              </a:rPr>
              <a:t>they can't necessarily </a:t>
            </a:r>
            <a:r>
              <a:rPr lang="en-US" altLang="en-US" sz="1800" dirty="0">
                <a:solidFill>
                  <a:srgbClr val="C00000"/>
                </a:solidFill>
                <a:latin typeface="Calibri" pitchFamily="34" charset="0"/>
              </a:rPr>
              <a:t>drive safely...</a:t>
            </a:r>
          </a:p>
        </p:txBody>
      </p:sp>
      <p:pic>
        <p:nvPicPr>
          <p:cNvPr id="22" name="Picture 8">
            <a:hlinkClick r:id="rId4" action="ppaction://hlinkfile"/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267200" y="2638425"/>
            <a:ext cx="3124200" cy="246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6176682" y="2440929"/>
            <a:ext cx="1563080" cy="4616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000AF9"/>
                </a:solidFill>
                <a:latin typeface="Calibri" panose="020F0502020204030204" pitchFamily="34" charset="0"/>
              </a:rPr>
              <a:t>Robotics</a:t>
            </a:r>
            <a:endParaRPr lang="en-US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367505" y="1206500"/>
            <a:ext cx="1563080" cy="461665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000AF9"/>
                </a:solidFill>
                <a:latin typeface="Calibri" panose="020F0502020204030204" pitchFamily="34" charset="0"/>
              </a:rPr>
              <a:t>PageRank</a:t>
            </a:r>
            <a:endParaRPr lang="en-US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grpSp>
        <p:nvGrpSpPr>
          <p:cNvPr id="39943" name="Group 1070"/>
          <p:cNvGrpSpPr>
            <a:grpSpLocks/>
          </p:cNvGrpSpPr>
          <p:nvPr/>
        </p:nvGrpSpPr>
        <p:grpSpPr bwMode="auto">
          <a:xfrm>
            <a:off x="8243039" y="4179242"/>
            <a:ext cx="609600" cy="685800"/>
            <a:chOff x="2928" y="1051"/>
            <a:chExt cx="840" cy="957"/>
          </a:xfrm>
        </p:grpSpPr>
        <p:sp>
          <p:nvSpPr>
            <p:cNvPr id="39944" name="Freeform 107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45" name="Oval 107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46" name="Oval 107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47" name="Oval 107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48" name="Oval 107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49" name="Oval 107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50" name="Oval 107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51" name="Oval 107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52" name="AutoShape 107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53" name="Freeform 108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108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108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108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156447"/>
            <a:ext cx="3751523" cy="4191467"/>
          </a:xfrm>
          <a:prstGeom prst="rect">
            <a:avLst/>
          </a:prstGeom>
          <a:ln>
            <a:solidFill>
              <a:srgbClr val="000AF9"/>
            </a:solidFill>
          </a:ln>
        </p:spPr>
      </p:pic>
      <p:sp>
        <p:nvSpPr>
          <p:cNvPr id="32" name="Rectangle 18"/>
          <p:cNvSpPr>
            <a:spLocks noChangeArrowheads="1"/>
          </p:cNvSpPr>
          <p:nvPr/>
        </p:nvSpPr>
        <p:spPr bwMode="auto">
          <a:xfrm>
            <a:off x="1295400" y="5562600"/>
            <a:ext cx="67056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700" dirty="0" smtClean="0">
                <a:latin typeface="Cambria" panose="02040503050406030204" pitchFamily="18" charset="0"/>
              </a:rPr>
              <a:t>But are </a:t>
            </a:r>
            <a:r>
              <a:rPr lang="en-US" altLang="en-US" sz="2700" dirty="0">
                <a:latin typeface="Cambria" pitchFamily="18" charset="0"/>
              </a:rPr>
              <a:t>there any </a:t>
            </a:r>
            <a:r>
              <a:rPr lang="en-US" altLang="en-US" sz="2700" dirty="0">
                <a:solidFill>
                  <a:srgbClr val="0900FF"/>
                </a:solidFill>
                <a:latin typeface="Cambria" pitchFamily="18" charset="0"/>
              </a:rPr>
              <a:t>binary-string problems </a:t>
            </a:r>
            <a:r>
              <a:rPr lang="en-US" altLang="en-US" sz="2700" dirty="0">
                <a:latin typeface="Cambria" pitchFamily="18" charset="0"/>
              </a:rPr>
              <a:t>that FSMs can't solve?</a:t>
            </a:r>
          </a:p>
        </p:txBody>
      </p:sp>
    </p:spTree>
    <p:extLst>
      <p:ext uri="{BB962C8B-B14F-4D97-AF65-F5344CB8AC3E}">
        <p14:creationId xmlns:p14="http://schemas.microsoft.com/office/powerpoint/2010/main" val="189138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1049338" y="206375"/>
            <a:ext cx="7146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Cambria" panose="02040503050406030204" pitchFamily="18" charset="0"/>
              </a:rPr>
              <a:t>This seems </a:t>
            </a:r>
            <a:r>
              <a:rPr lang="en-US" altLang="en-US" sz="3600" b="1" i="1" dirty="0">
                <a:latin typeface="Cambria" panose="02040503050406030204" pitchFamily="18" charset="0"/>
              </a:rPr>
              <a:t>irrational</a:t>
            </a:r>
            <a:r>
              <a:rPr lang="en-US" altLang="en-US" sz="3600" i="1" dirty="0">
                <a:latin typeface="Cambria" panose="02040503050406030204" pitchFamily="18" charset="0"/>
              </a:rPr>
              <a:t> </a:t>
            </a:r>
            <a:endParaRPr lang="en-US" altLang="en-US" sz="3600" dirty="0">
              <a:latin typeface="Cambria" panose="02040503050406030204" pitchFamily="18" charset="0"/>
            </a:endParaRPr>
          </a:p>
        </p:txBody>
      </p:sp>
      <p:sp>
        <p:nvSpPr>
          <p:cNvPr id="65539" name="Text Box 15"/>
          <p:cNvSpPr txBox="1">
            <a:spLocks noChangeArrowheads="1"/>
          </p:cNvSpPr>
          <p:nvPr/>
        </p:nvSpPr>
        <p:spPr bwMode="auto">
          <a:xfrm>
            <a:off x="6338047" y="1445568"/>
            <a:ext cx="2197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+mj-lt"/>
              </a:rPr>
              <a:t>Positive </a:t>
            </a:r>
            <a:r>
              <a:rPr lang="en-US" altLang="en-US" dirty="0" err="1" smtClean="0">
                <a:latin typeface="+mj-lt"/>
              </a:rPr>
              <a:t>ints</a:t>
            </a:r>
            <a:endParaRPr lang="en-US" altLang="en-US" dirty="0">
              <a:latin typeface="+mj-lt"/>
            </a:endParaRPr>
          </a:p>
        </p:txBody>
      </p:sp>
      <p:sp>
        <p:nvSpPr>
          <p:cNvPr id="65540" name="Text Box 16"/>
          <p:cNvSpPr txBox="1">
            <a:spLocks noChangeArrowheads="1"/>
          </p:cNvSpPr>
          <p:nvPr/>
        </p:nvSpPr>
        <p:spPr bwMode="auto">
          <a:xfrm>
            <a:off x="762000" y="1445568"/>
            <a:ext cx="17267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C00000"/>
                </a:solidFill>
                <a:latin typeface="+mj-lt"/>
              </a:rPr>
              <a:t>Rational #s</a:t>
            </a:r>
            <a:endParaRPr lang="en-US" altLang="en-US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65541" name="Rectangle 17"/>
          <p:cNvSpPr>
            <a:spLocks noChangeArrowheads="1"/>
          </p:cNvSpPr>
          <p:nvPr/>
        </p:nvSpPr>
        <p:spPr bwMode="auto">
          <a:xfrm>
            <a:off x="6232525" y="2279650"/>
            <a:ext cx="222368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ambria" panose="02040503050406030204" pitchFamily="18" charset="0"/>
              </a:rPr>
              <a:t>{ 1, 2, 3, 4, 5, … }</a:t>
            </a:r>
          </a:p>
        </p:txBody>
      </p:sp>
      <p:sp>
        <p:nvSpPr>
          <p:cNvPr id="65542" name="Rectangle 18"/>
          <p:cNvSpPr>
            <a:spLocks noChangeArrowheads="1"/>
          </p:cNvSpPr>
          <p:nvPr/>
        </p:nvSpPr>
        <p:spPr bwMode="auto">
          <a:xfrm>
            <a:off x="206375" y="2262188"/>
            <a:ext cx="3222625" cy="43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 dirty="0">
                <a:solidFill>
                  <a:srgbClr val="C00000"/>
                </a:solidFill>
                <a:latin typeface="Cambria" panose="02040503050406030204" pitchFamily="18" charset="0"/>
              </a:rPr>
              <a:t>{                              </a:t>
            </a:r>
            <a:r>
              <a:rPr lang="en-US" altLang="en-US" sz="22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       … </a:t>
            </a:r>
            <a:r>
              <a:rPr lang="en-US" altLang="en-US" sz="2200" b="1" dirty="0">
                <a:solidFill>
                  <a:srgbClr val="C00000"/>
                </a:solidFill>
                <a:latin typeface="Cambria" panose="02040503050406030204" pitchFamily="18" charset="0"/>
              </a:rPr>
              <a:t>} </a:t>
            </a:r>
          </a:p>
        </p:txBody>
      </p:sp>
      <p:sp>
        <p:nvSpPr>
          <p:cNvPr id="65543" name="Rectangle 20"/>
          <p:cNvSpPr>
            <a:spLocks noChangeArrowheads="1"/>
          </p:cNvSpPr>
          <p:nvPr/>
        </p:nvSpPr>
        <p:spPr bwMode="auto">
          <a:xfrm>
            <a:off x="567261" y="2112963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</a:t>
            </a:r>
          </a:p>
        </p:txBody>
      </p:sp>
      <p:sp>
        <p:nvSpPr>
          <p:cNvPr id="65544" name="Rectangle 21"/>
          <p:cNvSpPr>
            <a:spLocks noChangeArrowheads="1"/>
          </p:cNvSpPr>
          <p:nvPr/>
        </p:nvSpPr>
        <p:spPr bwMode="auto">
          <a:xfrm>
            <a:off x="567261" y="2493963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</a:t>
            </a:r>
          </a:p>
        </p:txBody>
      </p:sp>
      <p:sp>
        <p:nvSpPr>
          <p:cNvPr id="65545" name="Line 22"/>
          <p:cNvSpPr>
            <a:spLocks noChangeShapeType="1"/>
          </p:cNvSpPr>
          <p:nvPr/>
        </p:nvSpPr>
        <p:spPr bwMode="auto">
          <a:xfrm>
            <a:off x="609600" y="2517775"/>
            <a:ext cx="265113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65546" name="Rectangle 23"/>
          <p:cNvSpPr>
            <a:spLocks noChangeArrowheads="1"/>
          </p:cNvSpPr>
          <p:nvPr/>
        </p:nvSpPr>
        <p:spPr bwMode="auto">
          <a:xfrm>
            <a:off x="1018893" y="2109788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84</a:t>
            </a:r>
          </a:p>
        </p:txBody>
      </p:sp>
      <p:sp>
        <p:nvSpPr>
          <p:cNvPr id="65547" name="Rectangle 24"/>
          <p:cNvSpPr>
            <a:spLocks noChangeArrowheads="1"/>
          </p:cNvSpPr>
          <p:nvPr/>
        </p:nvSpPr>
        <p:spPr bwMode="auto">
          <a:xfrm>
            <a:off x="1102248" y="2490788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2</a:t>
            </a:r>
          </a:p>
        </p:txBody>
      </p:sp>
      <p:sp>
        <p:nvSpPr>
          <p:cNvPr id="65548" name="Line 25"/>
          <p:cNvSpPr>
            <a:spLocks noChangeShapeType="1"/>
          </p:cNvSpPr>
          <p:nvPr/>
        </p:nvSpPr>
        <p:spPr bwMode="auto">
          <a:xfrm>
            <a:off x="1144588" y="2514600"/>
            <a:ext cx="265112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65549" name="Rectangle 26"/>
          <p:cNvSpPr>
            <a:spLocks noChangeArrowheads="1"/>
          </p:cNvSpPr>
          <p:nvPr/>
        </p:nvSpPr>
        <p:spPr bwMode="auto">
          <a:xfrm>
            <a:off x="1600200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Arial" pitchFamily="34" charset="0"/>
              </a:rPr>
              <a:t>22</a:t>
            </a:r>
          </a:p>
        </p:txBody>
      </p:sp>
      <p:sp>
        <p:nvSpPr>
          <p:cNvPr id="65550" name="Rectangle 27"/>
          <p:cNvSpPr>
            <a:spLocks noChangeArrowheads="1"/>
          </p:cNvSpPr>
          <p:nvPr/>
        </p:nvSpPr>
        <p:spPr bwMode="auto">
          <a:xfrm>
            <a:off x="1672161" y="2490788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7</a:t>
            </a:r>
          </a:p>
        </p:txBody>
      </p:sp>
      <p:sp>
        <p:nvSpPr>
          <p:cNvPr id="65551" name="Line 28"/>
          <p:cNvSpPr>
            <a:spLocks noChangeShapeType="1"/>
          </p:cNvSpPr>
          <p:nvPr/>
        </p:nvSpPr>
        <p:spPr bwMode="auto">
          <a:xfrm>
            <a:off x="1714500" y="2514600"/>
            <a:ext cx="265113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65552" name="Rectangle 29"/>
          <p:cNvSpPr>
            <a:spLocks noChangeArrowheads="1"/>
          </p:cNvSpPr>
          <p:nvPr/>
        </p:nvSpPr>
        <p:spPr bwMode="auto">
          <a:xfrm>
            <a:off x="2136493" y="2112963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13</a:t>
            </a:r>
          </a:p>
        </p:txBody>
      </p:sp>
      <p:sp>
        <p:nvSpPr>
          <p:cNvPr id="65553" name="Rectangle 30"/>
          <p:cNvSpPr>
            <a:spLocks noChangeArrowheads="1"/>
          </p:cNvSpPr>
          <p:nvPr/>
        </p:nvSpPr>
        <p:spPr bwMode="auto">
          <a:xfrm>
            <a:off x="2136493" y="2493963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15</a:t>
            </a:r>
          </a:p>
        </p:txBody>
      </p:sp>
      <p:sp>
        <p:nvSpPr>
          <p:cNvPr id="65554" name="Line 31"/>
          <p:cNvSpPr>
            <a:spLocks noChangeShapeType="1"/>
          </p:cNvSpPr>
          <p:nvPr/>
        </p:nvSpPr>
        <p:spPr bwMode="auto">
          <a:xfrm>
            <a:off x="2262188" y="2517775"/>
            <a:ext cx="265112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65555" name="Rectangle 32"/>
          <p:cNvSpPr>
            <a:spLocks noChangeArrowheads="1"/>
          </p:cNvSpPr>
          <p:nvPr/>
        </p:nvSpPr>
        <p:spPr bwMode="auto">
          <a:xfrm>
            <a:off x="865188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65556" name="Rectangle 33"/>
          <p:cNvSpPr>
            <a:spLocks noChangeArrowheads="1"/>
          </p:cNvSpPr>
          <p:nvPr/>
        </p:nvSpPr>
        <p:spPr bwMode="auto">
          <a:xfrm>
            <a:off x="1412875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65557" name="Rectangle 34"/>
          <p:cNvSpPr>
            <a:spLocks noChangeArrowheads="1"/>
          </p:cNvSpPr>
          <p:nvPr/>
        </p:nvSpPr>
        <p:spPr bwMode="auto">
          <a:xfrm>
            <a:off x="1985963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65558" name="Rectangle 35"/>
          <p:cNvSpPr>
            <a:spLocks noChangeArrowheads="1"/>
          </p:cNvSpPr>
          <p:nvPr/>
        </p:nvSpPr>
        <p:spPr bwMode="auto">
          <a:xfrm>
            <a:off x="2551113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grpSp>
        <p:nvGrpSpPr>
          <p:cNvPr id="65559" name="Group 36"/>
          <p:cNvGrpSpPr>
            <a:grpSpLocks/>
          </p:cNvGrpSpPr>
          <p:nvPr/>
        </p:nvGrpSpPr>
        <p:grpSpPr bwMode="auto">
          <a:xfrm>
            <a:off x="8524875" y="444500"/>
            <a:ext cx="344488" cy="417513"/>
            <a:chOff x="2928" y="1051"/>
            <a:chExt cx="840" cy="957"/>
          </a:xfrm>
        </p:grpSpPr>
        <p:sp>
          <p:nvSpPr>
            <p:cNvPr id="65562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63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4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5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6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7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8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9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0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1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560" name="Text Box 50"/>
          <p:cNvSpPr txBox="1">
            <a:spLocks noChangeArrowheads="1"/>
          </p:cNvSpPr>
          <p:nvPr/>
        </p:nvSpPr>
        <p:spPr bwMode="auto">
          <a:xfrm>
            <a:off x="7373938" y="150813"/>
            <a:ext cx="14414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That's my line!</a:t>
            </a: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>
            <a:off x="3448050" y="1295400"/>
            <a:ext cx="2349500" cy="762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>
                <a:latin typeface="Cambria" panose="02040503050406030204" pitchFamily="18" charset="0"/>
              </a:rPr>
              <a:t>Are these sets equal-sized?</a:t>
            </a:r>
          </a:p>
        </p:txBody>
      </p:sp>
      <p:sp>
        <p:nvSpPr>
          <p:cNvPr id="39" name="Right Arrow 38"/>
          <p:cNvSpPr/>
          <p:nvPr/>
        </p:nvSpPr>
        <p:spPr>
          <a:xfrm>
            <a:off x="5943600" y="1485900"/>
            <a:ext cx="457200" cy="381000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ight Arrow 39"/>
          <p:cNvSpPr/>
          <p:nvPr/>
        </p:nvSpPr>
        <p:spPr>
          <a:xfrm flipH="1">
            <a:off x="2819400" y="1485900"/>
            <a:ext cx="457200" cy="381000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8496043" y="1445568"/>
            <a:ext cx="4074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>
                <a:latin typeface="Arial" pitchFamily="34" charset="0"/>
              </a:rPr>
              <a:t>N</a:t>
            </a:r>
            <a:endParaRPr lang="en-US" dirty="0"/>
          </a:p>
        </p:txBody>
      </p:sp>
      <p:sp>
        <p:nvSpPr>
          <p:cNvPr id="42" name="Rectangle 41"/>
          <p:cNvSpPr/>
          <p:nvPr/>
        </p:nvSpPr>
        <p:spPr>
          <a:xfrm>
            <a:off x="181278" y="1445568"/>
            <a:ext cx="4235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Arial" pitchFamily="34" charset="0"/>
              </a:rPr>
              <a:t>Q</a:t>
            </a:r>
            <a:endParaRPr lang="en-US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101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1049338" y="206375"/>
            <a:ext cx="7146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Cambria" panose="02040503050406030204" pitchFamily="18" charset="0"/>
              </a:rPr>
              <a:t>This seems </a:t>
            </a:r>
            <a:r>
              <a:rPr lang="en-US" altLang="en-US" sz="3600" b="1" i="1" dirty="0">
                <a:latin typeface="Cambria" panose="02040503050406030204" pitchFamily="18" charset="0"/>
              </a:rPr>
              <a:t>irrational</a:t>
            </a:r>
            <a:r>
              <a:rPr lang="en-US" altLang="en-US" sz="3600" i="1" dirty="0">
                <a:latin typeface="Cambria" panose="02040503050406030204" pitchFamily="18" charset="0"/>
              </a:rPr>
              <a:t> </a:t>
            </a:r>
            <a:endParaRPr lang="en-US" altLang="en-US" sz="3600" dirty="0">
              <a:latin typeface="Cambria" panose="02040503050406030204" pitchFamily="18" charset="0"/>
            </a:endParaRPr>
          </a:p>
        </p:txBody>
      </p:sp>
      <p:grpSp>
        <p:nvGrpSpPr>
          <p:cNvPr id="65559" name="Group 36"/>
          <p:cNvGrpSpPr>
            <a:grpSpLocks/>
          </p:cNvGrpSpPr>
          <p:nvPr/>
        </p:nvGrpSpPr>
        <p:grpSpPr bwMode="auto">
          <a:xfrm>
            <a:off x="8540049" y="6248400"/>
            <a:ext cx="344488" cy="417513"/>
            <a:chOff x="2928" y="1051"/>
            <a:chExt cx="840" cy="957"/>
          </a:xfrm>
        </p:grpSpPr>
        <p:sp>
          <p:nvSpPr>
            <p:cNvPr id="65562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63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4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5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6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7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8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9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0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1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560" name="Text Box 50"/>
          <p:cNvSpPr txBox="1">
            <a:spLocks noChangeArrowheads="1"/>
          </p:cNvSpPr>
          <p:nvPr/>
        </p:nvSpPr>
        <p:spPr bwMode="auto">
          <a:xfrm>
            <a:off x="7389112" y="5954713"/>
            <a:ext cx="14414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100" dirty="0" smtClean="0">
                <a:solidFill>
                  <a:srgbClr val="008000"/>
                </a:solidFill>
                <a:latin typeface="Calibri" panose="020F0502020204030204" pitchFamily="34" charset="0"/>
              </a:rPr>
              <a:t>Just make a list…</a:t>
            </a:r>
            <a:endParaRPr lang="en-US" altLang="en-US" sz="11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>
            <a:off x="3448050" y="1147763"/>
            <a:ext cx="2349500" cy="76944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smtClean="0">
                <a:latin typeface="Cambria" panose="02040503050406030204" pitchFamily="18" charset="0"/>
              </a:rPr>
              <a:t>They </a:t>
            </a:r>
            <a:r>
              <a:rPr lang="en-US" altLang="en-US" sz="2200" b="1" i="1" dirty="0" smtClean="0">
                <a:latin typeface="Cambria" panose="02040503050406030204" pitchFamily="18" charset="0"/>
              </a:rPr>
              <a:t>are </a:t>
            </a:r>
            <a:r>
              <a:rPr lang="en-US" altLang="en-US" sz="2200" dirty="0" smtClean="0">
                <a:latin typeface="Cambria" panose="02040503050406030204" pitchFamily="18" charset="0"/>
              </a:rPr>
              <a:t>the same size!</a:t>
            </a:r>
            <a:endParaRPr lang="en-US" altLang="en-US" sz="2200" dirty="0">
              <a:latin typeface="Cambria" panose="02040503050406030204" pitchFamily="18" charset="0"/>
            </a:endParaRPr>
          </a:p>
        </p:txBody>
      </p:sp>
      <p:sp>
        <p:nvSpPr>
          <p:cNvPr id="39" name="Rectangle 26"/>
          <p:cNvSpPr>
            <a:spLocks noChangeArrowheads="1"/>
          </p:cNvSpPr>
          <p:nvPr/>
        </p:nvSpPr>
        <p:spPr bwMode="auto">
          <a:xfrm rot="-5400000">
            <a:off x="-49212" y="4486275"/>
            <a:ext cx="1519237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>
                <a:solidFill>
                  <a:srgbClr val="8E0103"/>
                </a:solidFill>
                <a:latin typeface="Arial" pitchFamily="34" charset="0"/>
              </a:rPr>
              <a:t>Numerator</a:t>
            </a:r>
          </a:p>
        </p:txBody>
      </p:sp>
      <p:sp>
        <p:nvSpPr>
          <p:cNvPr id="40" name="Rectangle 26"/>
          <p:cNvSpPr>
            <a:spLocks noChangeArrowheads="1"/>
          </p:cNvSpPr>
          <p:nvPr/>
        </p:nvSpPr>
        <p:spPr bwMode="auto">
          <a:xfrm>
            <a:off x="2251075" y="6248400"/>
            <a:ext cx="1801813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>
                <a:solidFill>
                  <a:srgbClr val="8E0103"/>
                </a:solidFill>
                <a:latin typeface="Arial" pitchFamily="34" charset="0"/>
              </a:rPr>
              <a:t>Denominator</a:t>
            </a:r>
          </a:p>
        </p:txBody>
      </p:sp>
      <p:sp>
        <p:nvSpPr>
          <p:cNvPr id="41" name="Rectangle 24"/>
          <p:cNvSpPr>
            <a:spLocks noChangeArrowheads="1"/>
          </p:cNvSpPr>
          <p:nvPr/>
        </p:nvSpPr>
        <p:spPr bwMode="auto">
          <a:xfrm>
            <a:off x="1354138" y="3540125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1/1</a:t>
            </a:r>
          </a:p>
        </p:txBody>
      </p:sp>
      <p:sp>
        <p:nvSpPr>
          <p:cNvPr id="42" name="Rectangle 24"/>
          <p:cNvSpPr>
            <a:spLocks noChangeArrowheads="1"/>
          </p:cNvSpPr>
          <p:nvPr/>
        </p:nvSpPr>
        <p:spPr bwMode="auto">
          <a:xfrm>
            <a:off x="1354138" y="419100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2/1</a:t>
            </a:r>
          </a:p>
        </p:txBody>
      </p:sp>
      <p:sp>
        <p:nvSpPr>
          <p:cNvPr id="43" name="Rectangle 24"/>
          <p:cNvSpPr>
            <a:spLocks noChangeArrowheads="1"/>
          </p:cNvSpPr>
          <p:nvPr/>
        </p:nvSpPr>
        <p:spPr bwMode="auto">
          <a:xfrm>
            <a:off x="2030413" y="3533775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1/2</a:t>
            </a:r>
          </a:p>
        </p:txBody>
      </p:sp>
      <p:sp>
        <p:nvSpPr>
          <p:cNvPr id="44" name="Rectangle 24"/>
          <p:cNvSpPr>
            <a:spLocks noChangeArrowheads="1"/>
          </p:cNvSpPr>
          <p:nvPr/>
        </p:nvSpPr>
        <p:spPr bwMode="auto">
          <a:xfrm>
            <a:off x="2030413" y="418465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2/2</a:t>
            </a:r>
          </a:p>
        </p:txBody>
      </p:sp>
      <p:sp>
        <p:nvSpPr>
          <p:cNvPr id="45" name="Rectangle 24"/>
          <p:cNvSpPr>
            <a:spLocks noChangeArrowheads="1"/>
          </p:cNvSpPr>
          <p:nvPr/>
        </p:nvSpPr>
        <p:spPr bwMode="auto">
          <a:xfrm>
            <a:off x="2746375" y="3541713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1/3</a:t>
            </a:r>
          </a:p>
        </p:txBody>
      </p:sp>
      <p:sp>
        <p:nvSpPr>
          <p:cNvPr id="46" name="Rectangle 24"/>
          <p:cNvSpPr>
            <a:spLocks noChangeArrowheads="1"/>
          </p:cNvSpPr>
          <p:nvPr/>
        </p:nvSpPr>
        <p:spPr bwMode="auto">
          <a:xfrm>
            <a:off x="2746375" y="4192588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2/3</a:t>
            </a:r>
          </a:p>
        </p:txBody>
      </p:sp>
      <p:sp>
        <p:nvSpPr>
          <p:cNvPr id="47" name="Rectangle 24"/>
          <p:cNvSpPr>
            <a:spLocks noChangeArrowheads="1"/>
          </p:cNvSpPr>
          <p:nvPr/>
        </p:nvSpPr>
        <p:spPr bwMode="auto">
          <a:xfrm>
            <a:off x="3422650" y="3535363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1/4</a:t>
            </a:r>
          </a:p>
        </p:txBody>
      </p:sp>
      <p:sp>
        <p:nvSpPr>
          <p:cNvPr id="48" name="Rectangle 24"/>
          <p:cNvSpPr>
            <a:spLocks noChangeArrowheads="1"/>
          </p:cNvSpPr>
          <p:nvPr/>
        </p:nvSpPr>
        <p:spPr bwMode="auto">
          <a:xfrm>
            <a:off x="3422650" y="4186238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2/4</a:t>
            </a:r>
          </a:p>
        </p:txBody>
      </p:sp>
      <p:sp>
        <p:nvSpPr>
          <p:cNvPr id="49" name="Rectangle 24"/>
          <p:cNvSpPr>
            <a:spLocks noChangeArrowheads="1"/>
          </p:cNvSpPr>
          <p:nvPr/>
        </p:nvSpPr>
        <p:spPr bwMode="auto">
          <a:xfrm>
            <a:off x="4194175" y="3544888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1/5</a:t>
            </a:r>
          </a:p>
        </p:txBody>
      </p:sp>
      <p:sp>
        <p:nvSpPr>
          <p:cNvPr id="50" name="Rectangle 24"/>
          <p:cNvSpPr>
            <a:spLocks noChangeArrowheads="1"/>
          </p:cNvSpPr>
          <p:nvPr/>
        </p:nvSpPr>
        <p:spPr bwMode="auto">
          <a:xfrm>
            <a:off x="4194175" y="4195763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2/5</a:t>
            </a:r>
          </a:p>
        </p:txBody>
      </p:sp>
      <p:sp>
        <p:nvSpPr>
          <p:cNvPr id="51" name="Rectangle 24"/>
          <p:cNvSpPr>
            <a:spLocks noChangeArrowheads="1"/>
          </p:cNvSpPr>
          <p:nvPr/>
        </p:nvSpPr>
        <p:spPr bwMode="auto">
          <a:xfrm>
            <a:off x="4870450" y="3538538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1/6</a:t>
            </a:r>
          </a:p>
        </p:txBody>
      </p:sp>
      <p:sp>
        <p:nvSpPr>
          <p:cNvPr id="52" name="Rectangle 24"/>
          <p:cNvSpPr>
            <a:spLocks noChangeArrowheads="1"/>
          </p:cNvSpPr>
          <p:nvPr/>
        </p:nvSpPr>
        <p:spPr bwMode="auto">
          <a:xfrm>
            <a:off x="4870450" y="4191000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2/6</a:t>
            </a:r>
          </a:p>
        </p:txBody>
      </p:sp>
      <p:sp>
        <p:nvSpPr>
          <p:cNvPr id="53" name="Rectangle 24"/>
          <p:cNvSpPr>
            <a:spLocks noChangeArrowheads="1"/>
          </p:cNvSpPr>
          <p:nvPr/>
        </p:nvSpPr>
        <p:spPr bwMode="auto">
          <a:xfrm>
            <a:off x="1354138" y="4887913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3/1</a:t>
            </a:r>
          </a:p>
        </p:txBody>
      </p:sp>
      <p:sp>
        <p:nvSpPr>
          <p:cNvPr id="54" name="Rectangle 24"/>
          <p:cNvSpPr>
            <a:spLocks noChangeArrowheads="1"/>
          </p:cNvSpPr>
          <p:nvPr/>
        </p:nvSpPr>
        <p:spPr bwMode="auto">
          <a:xfrm>
            <a:off x="1354138" y="5538788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4/1</a:t>
            </a:r>
          </a:p>
        </p:txBody>
      </p:sp>
      <p:sp>
        <p:nvSpPr>
          <p:cNvPr id="55" name="Rectangle 24"/>
          <p:cNvSpPr>
            <a:spLocks noChangeArrowheads="1"/>
          </p:cNvSpPr>
          <p:nvPr/>
        </p:nvSpPr>
        <p:spPr bwMode="auto">
          <a:xfrm>
            <a:off x="2030413" y="4883150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3/2</a:t>
            </a:r>
          </a:p>
        </p:txBody>
      </p:sp>
      <p:sp>
        <p:nvSpPr>
          <p:cNvPr id="56" name="Rectangle 24"/>
          <p:cNvSpPr>
            <a:spLocks noChangeArrowheads="1"/>
          </p:cNvSpPr>
          <p:nvPr/>
        </p:nvSpPr>
        <p:spPr bwMode="auto">
          <a:xfrm>
            <a:off x="2030413" y="5534025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4/2</a:t>
            </a:r>
          </a:p>
        </p:txBody>
      </p:sp>
      <p:sp>
        <p:nvSpPr>
          <p:cNvPr id="57" name="Rectangle 24"/>
          <p:cNvSpPr>
            <a:spLocks noChangeArrowheads="1"/>
          </p:cNvSpPr>
          <p:nvPr/>
        </p:nvSpPr>
        <p:spPr bwMode="auto">
          <a:xfrm>
            <a:off x="2746375" y="488950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3/3</a:t>
            </a:r>
          </a:p>
        </p:txBody>
      </p:sp>
      <p:sp>
        <p:nvSpPr>
          <p:cNvPr id="58" name="Rectangle 24"/>
          <p:cNvSpPr>
            <a:spLocks noChangeArrowheads="1"/>
          </p:cNvSpPr>
          <p:nvPr/>
        </p:nvSpPr>
        <p:spPr bwMode="auto">
          <a:xfrm>
            <a:off x="2746375" y="5540375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4/3</a:t>
            </a:r>
          </a:p>
        </p:txBody>
      </p:sp>
      <p:sp>
        <p:nvSpPr>
          <p:cNvPr id="59" name="Rectangle 24"/>
          <p:cNvSpPr>
            <a:spLocks noChangeArrowheads="1"/>
          </p:cNvSpPr>
          <p:nvPr/>
        </p:nvSpPr>
        <p:spPr bwMode="auto">
          <a:xfrm>
            <a:off x="3422650" y="488315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3/4</a:t>
            </a:r>
          </a:p>
        </p:txBody>
      </p:sp>
      <p:sp>
        <p:nvSpPr>
          <p:cNvPr id="60" name="Rectangle 24"/>
          <p:cNvSpPr>
            <a:spLocks noChangeArrowheads="1"/>
          </p:cNvSpPr>
          <p:nvPr/>
        </p:nvSpPr>
        <p:spPr bwMode="auto">
          <a:xfrm>
            <a:off x="3422650" y="5535613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4/4</a:t>
            </a:r>
          </a:p>
        </p:txBody>
      </p:sp>
      <p:sp>
        <p:nvSpPr>
          <p:cNvPr id="61" name="Rectangle 24"/>
          <p:cNvSpPr>
            <a:spLocks noChangeArrowheads="1"/>
          </p:cNvSpPr>
          <p:nvPr/>
        </p:nvSpPr>
        <p:spPr bwMode="auto">
          <a:xfrm>
            <a:off x="4194175" y="4892675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3/5</a:t>
            </a:r>
          </a:p>
        </p:txBody>
      </p:sp>
      <p:sp>
        <p:nvSpPr>
          <p:cNvPr id="62" name="Rectangle 24"/>
          <p:cNvSpPr>
            <a:spLocks noChangeArrowheads="1"/>
          </p:cNvSpPr>
          <p:nvPr/>
        </p:nvSpPr>
        <p:spPr bwMode="auto">
          <a:xfrm>
            <a:off x="4194175" y="554355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4/5</a:t>
            </a:r>
          </a:p>
        </p:txBody>
      </p:sp>
      <p:sp>
        <p:nvSpPr>
          <p:cNvPr id="63" name="Rectangle 24"/>
          <p:cNvSpPr>
            <a:spLocks noChangeArrowheads="1"/>
          </p:cNvSpPr>
          <p:nvPr/>
        </p:nvSpPr>
        <p:spPr bwMode="auto">
          <a:xfrm>
            <a:off x="4870450" y="4887913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3/6</a:t>
            </a:r>
          </a:p>
        </p:txBody>
      </p:sp>
      <p:sp>
        <p:nvSpPr>
          <p:cNvPr id="64" name="Rectangle 24"/>
          <p:cNvSpPr>
            <a:spLocks noChangeArrowheads="1"/>
          </p:cNvSpPr>
          <p:nvPr/>
        </p:nvSpPr>
        <p:spPr bwMode="auto">
          <a:xfrm>
            <a:off x="4870450" y="5538788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4/6</a:t>
            </a:r>
          </a:p>
        </p:txBody>
      </p:sp>
      <p:sp>
        <p:nvSpPr>
          <p:cNvPr id="65" name="Rectangle 22"/>
          <p:cNvSpPr>
            <a:spLocks noChangeArrowheads="1"/>
          </p:cNvSpPr>
          <p:nvPr/>
        </p:nvSpPr>
        <p:spPr bwMode="auto">
          <a:xfrm>
            <a:off x="5780901" y="3441357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6" name="Rectangle 22"/>
          <p:cNvSpPr>
            <a:spLocks noChangeArrowheads="1"/>
          </p:cNvSpPr>
          <p:nvPr/>
        </p:nvSpPr>
        <p:spPr bwMode="auto">
          <a:xfrm>
            <a:off x="5791200" y="40649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7" name="Rectangle 22"/>
          <p:cNvSpPr>
            <a:spLocks noChangeArrowheads="1"/>
          </p:cNvSpPr>
          <p:nvPr/>
        </p:nvSpPr>
        <p:spPr bwMode="auto">
          <a:xfrm>
            <a:off x="5791200" y="4800600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8" name="Rectangle 22"/>
          <p:cNvSpPr>
            <a:spLocks noChangeArrowheads="1"/>
          </p:cNvSpPr>
          <p:nvPr/>
        </p:nvSpPr>
        <p:spPr bwMode="auto">
          <a:xfrm>
            <a:off x="5791200" y="54365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9" name="Rectangle 22"/>
          <p:cNvSpPr>
            <a:spLocks noChangeArrowheads="1"/>
          </p:cNvSpPr>
          <p:nvPr/>
        </p:nvSpPr>
        <p:spPr bwMode="auto">
          <a:xfrm>
            <a:off x="1383957" y="59699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73" name="Text Box 15"/>
          <p:cNvSpPr txBox="1">
            <a:spLocks noChangeArrowheads="1"/>
          </p:cNvSpPr>
          <p:nvPr/>
        </p:nvSpPr>
        <p:spPr bwMode="auto">
          <a:xfrm>
            <a:off x="6338047" y="1445568"/>
            <a:ext cx="2197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+mj-lt"/>
              </a:rPr>
              <a:t>Positive </a:t>
            </a:r>
            <a:r>
              <a:rPr lang="en-US" altLang="en-US" dirty="0" err="1" smtClean="0">
                <a:latin typeface="+mj-lt"/>
              </a:rPr>
              <a:t>ints</a:t>
            </a:r>
            <a:endParaRPr lang="en-US" altLang="en-US" dirty="0">
              <a:latin typeface="+mj-lt"/>
            </a:endParaRPr>
          </a:p>
        </p:txBody>
      </p:sp>
      <p:sp>
        <p:nvSpPr>
          <p:cNvPr id="74" name="Text Box 16"/>
          <p:cNvSpPr txBox="1">
            <a:spLocks noChangeArrowheads="1"/>
          </p:cNvSpPr>
          <p:nvPr/>
        </p:nvSpPr>
        <p:spPr bwMode="auto">
          <a:xfrm>
            <a:off x="762000" y="1445568"/>
            <a:ext cx="17267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C00000"/>
                </a:solidFill>
                <a:latin typeface="+mj-lt"/>
              </a:rPr>
              <a:t>Rational #s</a:t>
            </a:r>
            <a:endParaRPr lang="en-US" altLang="en-US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75" name="Rectangle 17"/>
          <p:cNvSpPr>
            <a:spLocks noChangeArrowheads="1"/>
          </p:cNvSpPr>
          <p:nvPr/>
        </p:nvSpPr>
        <p:spPr bwMode="auto">
          <a:xfrm>
            <a:off x="6232525" y="2279650"/>
            <a:ext cx="222368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ambria" panose="02040503050406030204" pitchFamily="18" charset="0"/>
              </a:rPr>
              <a:t>{ 1, 2, 3, 4, 5, … }</a:t>
            </a:r>
          </a:p>
        </p:txBody>
      </p:sp>
      <p:sp>
        <p:nvSpPr>
          <p:cNvPr id="76" name="Rectangle 18"/>
          <p:cNvSpPr>
            <a:spLocks noChangeArrowheads="1"/>
          </p:cNvSpPr>
          <p:nvPr/>
        </p:nvSpPr>
        <p:spPr bwMode="auto">
          <a:xfrm>
            <a:off x="206375" y="2262188"/>
            <a:ext cx="3222625" cy="43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 dirty="0">
                <a:solidFill>
                  <a:srgbClr val="C00000"/>
                </a:solidFill>
                <a:latin typeface="Cambria" panose="02040503050406030204" pitchFamily="18" charset="0"/>
              </a:rPr>
              <a:t>{                              </a:t>
            </a:r>
            <a:r>
              <a:rPr lang="en-US" altLang="en-US" sz="22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       … </a:t>
            </a:r>
            <a:r>
              <a:rPr lang="en-US" altLang="en-US" sz="2200" b="1" dirty="0">
                <a:solidFill>
                  <a:srgbClr val="C00000"/>
                </a:solidFill>
                <a:latin typeface="Cambria" panose="02040503050406030204" pitchFamily="18" charset="0"/>
              </a:rPr>
              <a:t>} </a:t>
            </a:r>
          </a:p>
        </p:txBody>
      </p:sp>
      <p:sp>
        <p:nvSpPr>
          <p:cNvPr id="77" name="Rectangle 20"/>
          <p:cNvSpPr>
            <a:spLocks noChangeArrowheads="1"/>
          </p:cNvSpPr>
          <p:nvPr/>
        </p:nvSpPr>
        <p:spPr bwMode="auto">
          <a:xfrm>
            <a:off x="567261" y="2112963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</a:t>
            </a:r>
          </a:p>
        </p:txBody>
      </p:sp>
      <p:sp>
        <p:nvSpPr>
          <p:cNvPr id="78" name="Rectangle 21"/>
          <p:cNvSpPr>
            <a:spLocks noChangeArrowheads="1"/>
          </p:cNvSpPr>
          <p:nvPr/>
        </p:nvSpPr>
        <p:spPr bwMode="auto">
          <a:xfrm>
            <a:off x="567261" y="2493963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</a:t>
            </a:r>
          </a:p>
        </p:txBody>
      </p:sp>
      <p:sp>
        <p:nvSpPr>
          <p:cNvPr id="79" name="Line 22"/>
          <p:cNvSpPr>
            <a:spLocks noChangeShapeType="1"/>
          </p:cNvSpPr>
          <p:nvPr/>
        </p:nvSpPr>
        <p:spPr bwMode="auto">
          <a:xfrm>
            <a:off x="609600" y="2517775"/>
            <a:ext cx="265113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80" name="Rectangle 23"/>
          <p:cNvSpPr>
            <a:spLocks noChangeArrowheads="1"/>
          </p:cNvSpPr>
          <p:nvPr/>
        </p:nvSpPr>
        <p:spPr bwMode="auto">
          <a:xfrm>
            <a:off x="1018893" y="2109788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84</a:t>
            </a:r>
          </a:p>
        </p:txBody>
      </p:sp>
      <p:sp>
        <p:nvSpPr>
          <p:cNvPr id="81" name="Rectangle 24"/>
          <p:cNvSpPr>
            <a:spLocks noChangeArrowheads="1"/>
          </p:cNvSpPr>
          <p:nvPr/>
        </p:nvSpPr>
        <p:spPr bwMode="auto">
          <a:xfrm>
            <a:off x="1102248" y="2490788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2</a:t>
            </a:r>
          </a:p>
        </p:txBody>
      </p:sp>
      <p:sp>
        <p:nvSpPr>
          <p:cNvPr id="82" name="Line 25"/>
          <p:cNvSpPr>
            <a:spLocks noChangeShapeType="1"/>
          </p:cNvSpPr>
          <p:nvPr/>
        </p:nvSpPr>
        <p:spPr bwMode="auto">
          <a:xfrm>
            <a:off x="1144588" y="2514600"/>
            <a:ext cx="265112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83" name="Rectangle 26"/>
          <p:cNvSpPr>
            <a:spLocks noChangeArrowheads="1"/>
          </p:cNvSpPr>
          <p:nvPr/>
        </p:nvSpPr>
        <p:spPr bwMode="auto">
          <a:xfrm>
            <a:off x="1600200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Arial" pitchFamily="34" charset="0"/>
              </a:rPr>
              <a:t>22</a:t>
            </a:r>
          </a:p>
        </p:txBody>
      </p:sp>
      <p:sp>
        <p:nvSpPr>
          <p:cNvPr id="84" name="Rectangle 27"/>
          <p:cNvSpPr>
            <a:spLocks noChangeArrowheads="1"/>
          </p:cNvSpPr>
          <p:nvPr/>
        </p:nvSpPr>
        <p:spPr bwMode="auto">
          <a:xfrm>
            <a:off x="1672161" y="2490788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7</a:t>
            </a:r>
          </a:p>
        </p:txBody>
      </p:sp>
      <p:sp>
        <p:nvSpPr>
          <p:cNvPr id="85" name="Line 28"/>
          <p:cNvSpPr>
            <a:spLocks noChangeShapeType="1"/>
          </p:cNvSpPr>
          <p:nvPr/>
        </p:nvSpPr>
        <p:spPr bwMode="auto">
          <a:xfrm>
            <a:off x="1714500" y="2514600"/>
            <a:ext cx="265113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86" name="Rectangle 29"/>
          <p:cNvSpPr>
            <a:spLocks noChangeArrowheads="1"/>
          </p:cNvSpPr>
          <p:nvPr/>
        </p:nvSpPr>
        <p:spPr bwMode="auto">
          <a:xfrm>
            <a:off x="2136493" y="2112963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13</a:t>
            </a:r>
          </a:p>
        </p:txBody>
      </p:sp>
      <p:sp>
        <p:nvSpPr>
          <p:cNvPr id="87" name="Rectangle 30"/>
          <p:cNvSpPr>
            <a:spLocks noChangeArrowheads="1"/>
          </p:cNvSpPr>
          <p:nvPr/>
        </p:nvSpPr>
        <p:spPr bwMode="auto">
          <a:xfrm>
            <a:off x="2136493" y="2493963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15</a:t>
            </a:r>
          </a:p>
        </p:txBody>
      </p:sp>
      <p:sp>
        <p:nvSpPr>
          <p:cNvPr id="88" name="Line 31"/>
          <p:cNvSpPr>
            <a:spLocks noChangeShapeType="1"/>
          </p:cNvSpPr>
          <p:nvPr/>
        </p:nvSpPr>
        <p:spPr bwMode="auto">
          <a:xfrm>
            <a:off x="2262188" y="2517775"/>
            <a:ext cx="265112" cy="0"/>
          </a:xfrm>
          <a:prstGeom prst="lin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89" name="Rectangle 32"/>
          <p:cNvSpPr>
            <a:spLocks noChangeArrowheads="1"/>
          </p:cNvSpPr>
          <p:nvPr/>
        </p:nvSpPr>
        <p:spPr bwMode="auto">
          <a:xfrm>
            <a:off x="865188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90" name="Rectangle 33"/>
          <p:cNvSpPr>
            <a:spLocks noChangeArrowheads="1"/>
          </p:cNvSpPr>
          <p:nvPr/>
        </p:nvSpPr>
        <p:spPr bwMode="auto">
          <a:xfrm>
            <a:off x="1412875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1985963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92" name="Rectangle 35"/>
          <p:cNvSpPr>
            <a:spLocks noChangeArrowheads="1"/>
          </p:cNvSpPr>
          <p:nvPr/>
        </p:nvSpPr>
        <p:spPr bwMode="auto">
          <a:xfrm>
            <a:off x="2551113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C00000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94" name="Right Arrow 93"/>
          <p:cNvSpPr/>
          <p:nvPr/>
        </p:nvSpPr>
        <p:spPr>
          <a:xfrm>
            <a:off x="5943600" y="1485900"/>
            <a:ext cx="457200" cy="381000"/>
          </a:xfrm>
          <a:prstGeom prst="right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ight Arrow 94"/>
          <p:cNvSpPr/>
          <p:nvPr/>
        </p:nvSpPr>
        <p:spPr>
          <a:xfrm flipH="1">
            <a:off x="2819400" y="1485900"/>
            <a:ext cx="457200" cy="381000"/>
          </a:xfrm>
          <a:prstGeom prst="right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8496043" y="1445568"/>
            <a:ext cx="4074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>
                <a:latin typeface="Arial" pitchFamily="34" charset="0"/>
              </a:rPr>
              <a:t>N</a:t>
            </a:r>
            <a:endParaRPr lang="en-US" dirty="0"/>
          </a:p>
        </p:txBody>
      </p:sp>
      <p:sp>
        <p:nvSpPr>
          <p:cNvPr id="97" name="Rectangle 96"/>
          <p:cNvSpPr/>
          <p:nvPr/>
        </p:nvSpPr>
        <p:spPr>
          <a:xfrm>
            <a:off x="181278" y="1445568"/>
            <a:ext cx="4235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Arial" pitchFamily="34" charset="0"/>
              </a:rPr>
              <a:t>Q</a:t>
            </a:r>
            <a:endParaRPr lang="en-US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8849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549325" y="4138407"/>
            <a:ext cx="3657600" cy="523875"/>
          </a:xfrm>
          <a:prstGeom prst="roundRect">
            <a:avLst/>
          </a:prstGeom>
          <a:solidFill>
            <a:srgbClr val="CCFF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1986" name="Text Box 1030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400" dirty="0" smtClean="0">
                <a:latin typeface="Cambria" panose="02040503050406030204" pitchFamily="18" charset="0"/>
              </a:rPr>
              <a:t>State-machines </a:t>
            </a:r>
            <a:r>
              <a:rPr lang="en-US" altLang="en-US" sz="4400" b="1" i="1" dirty="0" smtClean="0">
                <a:latin typeface="Cambria" panose="02040503050406030204" pitchFamily="18" charset="0"/>
              </a:rPr>
              <a:t>are</a:t>
            </a:r>
            <a:r>
              <a:rPr lang="en-US" altLang="en-US" sz="4400" dirty="0" smtClean="0">
                <a:latin typeface="Cambria" panose="02040503050406030204" pitchFamily="18" charset="0"/>
              </a:rPr>
              <a:t> limited.</a:t>
            </a:r>
            <a:endParaRPr lang="en-US" altLang="en-US" sz="4400" dirty="0">
              <a:latin typeface="Cambria" panose="02040503050406030204" pitchFamily="18" charset="0"/>
            </a:endParaRPr>
          </a:p>
        </p:txBody>
      </p:sp>
      <p:sp>
        <p:nvSpPr>
          <p:cNvPr id="41988" name="Text Box 1038"/>
          <p:cNvSpPr txBox="1">
            <a:spLocks noChangeArrowheads="1"/>
          </p:cNvSpPr>
          <p:nvPr/>
        </p:nvSpPr>
        <p:spPr bwMode="auto">
          <a:xfrm>
            <a:off x="704850" y="4114800"/>
            <a:ext cx="7543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800" dirty="0">
                <a:latin typeface="Cambria" panose="02040503050406030204" pitchFamily="18" charset="0"/>
              </a:rPr>
              <a:t>We need a </a:t>
            </a:r>
            <a:r>
              <a:rPr lang="en-US" altLang="en-US" sz="2800" b="1" dirty="0">
                <a:latin typeface="Cambria" panose="02040503050406030204" pitchFamily="18" charset="0"/>
              </a:rPr>
              <a:t>more powerful model </a:t>
            </a:r>
            <a:r>
              <a:rPr lang="en-US" altLang="en-US" sz="2800" dirty="0">
                <a:latin typeface="Cambria" panose="02040503050406030204" pitchFamily="18" charset="0"/>
              </a:rPr>
              <a:t>than FSMs...</a:t>
            </a:r>
          </a:p>
        </p:txBody>
      </p:sp>
      <p:sp>
        <p:nvSpPr>
          <p:cNvPr id="41989" name="Rectangle 18"/>
          <p:cNvSpPr>
            <a:spLocks noChangeArrowheads="1"/>
          </p:cNvSpPr>
          <p:nvPr/>
        </p:nvSpPr>
        <p:spPr bwMode="auto">
          <a:xfrm>
            <a:off x="1822450" y="1828800"/>
            <a:ext cx="53086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3600" b="1" i="1" dirty="0">
                <a:solidFill>
                  <a:srgbClr val="C00000"/>
                </a:solidFill>
                <a:latin typeface="Cambria" pitchFamily="18" charset="0"/>
              </a:rPr>
              <a:t>FSMs can't count </a:t>
            </a:r>
          </a:p>
          <a:p>
            <a:pPr algn="ctr"/>
            <a:r>
              <a:rPr lang="en-US" altLang="en-US" sz="1800" i="1" dirty="0" smtClean="0">
                <a:latin typeface="Cambria" pitchFamily="18" charset="0"/>
              </a:rPr>
              <a:t>at least </a:t>
            </a:r>
            <a:r>
              <a:rPr lang="en-US" altLang="en-US" sz="1800" i="1" dirty="0">
                <a:latin typeface="Cambria" pitchFamily="18" charset="0"/>
              </a:rPr>
              <a:t>not arbitrarily high</a:t>
            </a:r>
            <a:r>
              <a:rPr lang="en-US" altLang="en-US" sz="1800" i="1" dirty="0" smtClean="0">
                <a:latin typeface="Cambria" pitchFamily="18" charset="0"/>
              </a:rPr>
              <a:t>...</a:t>
            </a:r>
            <a:endParaRPr lang="en-US" altLang="en-US" sz="1800" i="1" dirty="0">
              <a:latin typeface="Cambria" pitchFamily="18" charset="0"/>
            </a:endParaRPr>
          </a:p>
        </p:txBody>
      </p:sp>
      <p:sp>
        <p:nvSpPr>
          <p:cNvPr id="41990" name="Rectangle 12"/>
          <p:cNvSpPr>
            <a:spLocks noChangeArrowheads="1"/>
          </p:cNvSpPr>
          <p:nvPr/>
        </p:nvSpPr>
        <p:spPr bwMode="auto">
          <a:xfrm>
            <a:off x="3810000" y="5306787"/>
            <a:ext cx="3482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i="1" dirty="0">
                <a:latin typeface="Cambria" panose="02040503050406030204" pitchFamily="18" charset="0"/>
              </a:rPr>
              <a:t>What do we need to add?</a:t>
            </a:r>
          </a:p>
        </p:txBody>
      </p:sp>
      <p:cxnSp>
        <p:nvCxnSpPr>
          <p:cNvPr id="41991" name="Straight Connector 10"/>
          <p:cNvCxnSpPr>
            <a:cxnSpLocks noChangeShapeType="1"/>
          </p:cNvCxnSpPr>
          <p:nvPr/>
        </p:nvCxnSpPr>
        <p:spPr bwMode="auto">
          <a:xfrm>
            <a:off x="685800" y="3505200"/>
            <a:ext cx="7924800" cy="0"/>
          </a:xfrm>
          <a:prstGeom prst="line">
            <a:avLst/>
          </a:prstGeom>
          <a:noFill/>
          <a:ln w="285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/>
          <p:cNvSpPr/>
          <p:nvPr/>
        </p:nvSpPr>
        <p:spPr bwMode="auto">
          <a:xfrm>
            <a:off x="7254316" y="5347268"/>
            <a:ext cx="381000" cy="381000"/>
          </a:xfrm>
          <a:prstGeom prst="rightArrow">
            <a:avLst/>
          </a:prstGeom>
          <a:solidFill>
            <a:srgbClr val="CCFFCC"/>
          </a:solidFill>
          <a:ln w="9525" cap="flat" cmpd="sng" algn="ctr">
            <a:solidFill>
              <a:srgbClr val="008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 rot="20832482">
            <a:off x="7735757" y="5260769"/>
            <a:ext cx="1182797" cy="553998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so, "we" add memory !</a:t>
            </a:r>
            <a:endParaRPr lang="en-US" altLang="en-US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8610177" y="6320231"/>
            <a:ext cx="424744" cy="429506"/>
            <a:chOff x="2928" y="1051"/>
            <a:chExt cx="840" cy="957"/>
          </a:xfrm>
        </p:grpSpPr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" name="Rectangle 33"/>
          <p:cNvSpPr>
            <a:spLocks noChangeArrowheads="1"/>
          </p:cNvSpPr>
          <p:nvPr/>
        </p:nvSpPr>
        <p:spPr bwMode="auto">
          <a:xfrm>
            <a:off x="7162094" y="6273374"/>
            <a:ext cx="1524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w</a:t>
            </a:r>
            <a:r>
              <a:rPr lang="en-US" altLang="en-US" sz="11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here "we" == Turing</a:t>
            </a:r>
            <a:endParaRPr lang="en-US" altLang="en-US" sz="11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3096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216650" y="5867400"/>
            <a:ext cx="2197100" cy="452438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06" name="Text Box 6"/>
          <p:cNvSpPr txBox="1">
            <a:spLocks noChangeArrowheads="1"/>
          </p:cNvSpPr>
          <p:nvPr/>
        </p:nvSpPr>
        <p:spPr bwMode="auto">
          <a:xfrm>
            <a:off x="685800" y="1905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Cambria" panose="02040503050406030204" pitchFamily="18" charset="0"/>
                <a:cs typeface="Courier New" panose="02070309020205020404" pitchFamily="49" charset="0"/>
              </a:rPr>
              <a:t>FSMs can't </a:t>
            </a:r>
            <a:r>
              <a:rPr lang="en-US" altLang="en-US" sz="3600" b="1" i="1" dirty="0">
                <a:latin typeface="Cambria" panose="02040503050406030204" pitchFamily="18" charset="0"/>
                <a:cs typeface="Courier New" panose="02070309020205020404" pitchFamily="49" charset="0"/>
              </a:rPr>
              <a:t>count</a:t>
            </a:r>
            <a:r>
              <a:rPr lang="en-US" altLang="en-US" sz="3600" dirty="0">
                <a:latin typeface="Cambria" panose="02040503050406030204" pitchFamily="18" charset="0"/>
                <a:cs typeface="Courier New" panose="02070309020205020404" pitchFamily="49" charset="0"/>
              </a:rPr>
              <a:t>...</a:t>
            </a:r>
          </a:p>
        </p:txBody>
      </p:sp>
      <p:sp>
        <p:nvSpPr>
          <p:cNvPr id="47107" name="Rectangle 42"/>
          <p:cNvSpPr>
            <a:spLocks noChangeArrowheads="1"/>
          </p:cNvSpPr>
          <p:nvPr/>
        </p:nvSpPr>
        <p:spPr bwMode="auto">
          <a:xfrm>
            <a:off x="800100" y="1143000"/>
            <a:ext cx="7391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>
                <a:latin typeface="Calibri" pitchFamily="34" charset="0"/>
              </a:rPr>
              <a:t>Because they're finite, FSMs can only count </a:t>
            </a:r>
            <a:r>
              <a:rPr lang="en-US" altLang="en-US" b="1" i="1">
                <a:latin typeface="Calibri" pitchFamily="34" charset="0"/>
              </a:rPr>
              <a:t>finitely high</a:t>
            </a:r>
            <a:r>
              <a:rPr lang="en-US" altLang="en-US">
                <a:latin typeface="Calibri" pitchFamily="34" charset="0"/>
              </a:rPr>
              <a:t> !</a:t>
            </a:r>
          </a:p>
        </p:txBody>
      </p:sp>
      <p:grpSp>
        <p:nvGrpSpPr>
          <p:cNvPr id="47108" name="Group 81"/>
          <p:cNvGrpSpPr>
            <a:grpSpLocks/>
          </p:cNvGrpSpPr>
          <p:nvPr/>
        </p:nvGrpSpPr>
        <p:grpSpPr bwMode="auto">
          <a:xfrm>
            <a:off x="8382000" y="6213475"/>
            <a:ext cx="366712" cy="415925"/>
            <a:chOff x="2928" y="1051"/>
            <a:chExt cx="840" cy="957"/>
          </a:xfrm>
        </p:grpSpPr>
        <p:sp>
          <p:nvSpPr>
            <p:cNvPr id="47123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24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25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26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27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28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29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30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31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32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09" name="Text Box 96"/>
          <p:cNvSpPr txBox="1">
            <a:spLocks noChangeArrowheads="1"/>
          </p:cNvSpPr>
          <p:nvPr/>
        </p:nvSpPr>
        <p:spPr bwMode="auto">
          <a:xfrm>
            <a:off x="6172200" y="5867400"/>
            <a:ext cx="2241550" cy="46166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dirty="0" smtClean="0">
                <a:latin typeface="Cambria" panose="02040503050406030204" pitchFamily="18" charset="0"/>
              </a:rPr>
              <a:t>Our computers should be able to handle </a:t>
            </a:r>
            <a:r>
              <a:rPr lang="en-US" altLang="en-US" sz="12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while</a:t>
            </a:r>
            <a:r>
              <a:rPr lang="en-US" altLang="en-US" sz="1200" dirty="0" smtClean="0">
                <a:solidFill>
                  <a:srgbClr val="F7890C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latin typeface="Cambria" panose="02040503050406030204" pitchFamily="18" charset="0"/>
              </a:rPr>
              <a:t>loops!</a:t>
            </a:r>
            <a:endParaRPr lang="en-US" altLang="en-US" sz="1200" dirty="0">
              <a:latin typeface="Cambria" panose="02040503050406030204" pitchFamily="18" charset="0"/>
            </a:endParaRPr>
          </a:p>
        </p:txBody>
      </p:sp>
      <p:sp>
        <p:nvSpPr>
          <p:cNvPr id="47110" name="Rectangle 23"/>
          <p:cNvSpPr>
            <a:spLocks noChangeArrowheads="1"/>
          </p:cNvSpPr>
          <p:nvPr/>
        </p:nvSpPr>
        <p:spPr bwMode="auto">
          <a:xfrm>
            <a:off x="800100" y="1604963"/>
            <a:ext cx="7391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dirty="0">
                <a:latin typeface="Calibri" pitchFamily="34" charset="0"/>
              </a:rPr>
              <a:t>They </a:t>
            </a:r>
            <a:r>
              <a:rPr lang="en-US" altLang="en-US" i="1" dirty="0">
                <a:latin typeface="Calibri" pitchFamily="34" charset="0"/>
              </a:rPr>
              <a:t>can</a:t>
            </a:r>
            <a:r>
              <a:rPr lang="en-US" altLang="en-US" dirty="0">
                <a:latin typeface="Calibri" pitchFamily="34" charset="0"/>
              </a:rPr>
              <a:t> handle </a:t>
            </a:r>
            <a:r>
              <a:rPr lang="en-US" altLang="en-US" b="1" i="1" dirty="0" smtClean="0">
                <a:latin typeface="Calibri" pitchFamily="34" charset="0"/>
              </a:rPr>
              <a:t>modulo </a:t>
            </a:r>
            <a:r>
              <a:rPr lang="en-US" altLang="en-US" dirty="0" smtClean="0">
                <a:latin typeface="Calibri" pitchFamily="34" charset="0"/>
              </a:rPr>
              <a:t>arithmetic.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47111" name="Rectangle 24"/>
          <p:cNvSpPr>
            <a:spLocks noChangeArrowheads="1"/>
          </p:cNvSpPr>
          <p:nvPr/>
        </p:nvSpPr>
        <p:spPr bwMode="auto">
          <a:xfrm>
            <a:off x="665163" y="2603500"/>
            <a:ext cx="2763837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Computable with FSMs</a:t>
            </a:r>
            <a:endParaRPr lang="en-US" altLang="en-US" sz="2100" b="1">
              <a:solidFill>
                <a:srgbClr val="008000"/>
              </a:solidFill>
            </a:endParaRPr>
          </a:p>
        </p:txBody>
      </p:sp>
      <p:sp>
        <p:nvSpPr>
          <p:cNvPr id="47112" name="Rectangle 25"/>
          <p:cNvSpPr>
            <a:spLocks noChangeArrowheads="1"/>
          </p:cNvSpPr>
          <p:nvPr/>
        </p:nvSpPr>
        <p:spPr bwMode="auto">
          <a:xfrm>
            <a:off x="5108575" y="2603500"/>
            <a:ext cx="3044825" cy="415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 i="1">
                <a:solidFill>
                  <a:srgbClr val="C00000"/>
                </a:solidFill>
                <a:latin typeface="Calibri" pitchFamily="34" charset="0"/>
              </a:rPr>
              <a:t>Uncomputable </a:t>
            </a: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with FSMs</a:t>
            </a:r>
            <a:endParaRPr lang="en-US" altLang="en-US" sz="2100" b="1">
              <a:solidFill>
                <a:srgbClr val="C00000"/>
              </a:solidFill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rot="5400000">
            <a:off x="2897188" y="4113212"/>
            <a:ext cx="2743200" cy="3175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7114" name="Rectangle 28"/>
          <p:cNvSpPr>
            <a:spLocks noChangeArrowheads="1"/>
          </p:cNvSpPr>
          <p:nvPr/>
        </p:nvSpPr>
        <p:spPr bwMode="auto">
          <a:xfrm>
            <a:off x="433388" y="3198813"/>
            <a:ext cx="34988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latin typeface="Calibri" pitchFamily="34" charset="0"/>
              </a:rPr>
              <a:t>even/odd sums or differences </a:t>
            </a:r>
            <a:endParaRPr lang="en-US" altLang="en-US" sz="2100"/>
          </a:p>
        </p:txBody>
      </p:sp>
      <p:sp>
        <p:nvSpPr>
          <p:cNvPr id="47115" name="Rectangle 29"/>
          <p:cNvSpPr>
            <a:spLocks noChangeArrowheads="1"/>
          </p:cNvSpPr>
          <p:nvPr/>
        </p:nvSpPr>
        <p:spPr bwMode="auto">
          <a:xfrm>
            <a:off x="423863" y="3602038"/>
            <a:ext cx="308768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latin typeface="Calibri" pitchFamily="34" charset="0"/>
              </a:rPr>
              <a:t>multiples of other integers</a:t>
            </a:r>
            <a:endParaRPr lang="en-US" altLang="en-US" sz="2100"/>
          </a:p>
        </p:txBody>
      </p:sp>
      <p:sp>
        <p:nvSpPr>
          <p:cNvPr id="47116" name="Rectangle 30"/>
          <p:cNvSpPr>
            <a:spLocks noChangeArrowheads="1"/>
          </p:cNvSpPr>
          <p:nvPr/>
        </p:nvSpPr>
        <p:spPr bwMode="auto">
          <a:xfrm>
            <a:off x="414338" y="4037013"/>
            <a:ext cx="27860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latin typeface="Calibri" pitchFamily="34" charset="0"/>
              </a:rPr>
              <a:t>finite input constraints:</a:t>
            </a:r>
          </a:p>
        </p:txBody>
      </p:sp>
      <p:sp>
        <p:nvSpPr>
          <p:cNvPr id="47117" name="Rectangle 31"/>
          <p:cNvSpPr>
            <a:spLocks noChangeArrowheads="1"/>
          </p:cNvSpPr>
          <p:nvPr/>
        </p:nvSpPr>
        <p:spPr bwMode="auto">
          <a:xfrm>
            <a:off x="773113" y="4521200"/>
            <a:ext cx="25463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third digit is a 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third-to-last digit is a 1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third digit == third-to-last digit</a:t>
            </a:r>
          </a:p>
          <a:p>
            <a:pPr eaLnBrk="1" hangingPunct="1"/>
            <a:r>
              <a:rPr lang="en-US" altLang="en-US" sz="1500">
                <a:latin typeface="Calibri" pitchFamily="34" charset="0"/>
              </a:rPr>
              <a:t>etc.</a:t>
            </a:r>
          </a:p>
        </p:txBody>
      </p:sp>
      <p:sp>
        <p:nvSpPr>
          <p:cNvPr id="47118" name="Rectangle 32"/>
          <p:cNvSpPr>
            <a:spLocks noChangeArrowheads="1"/>
          </p:cNvSpPr>
          <p:nvPr/>
        </p:nvSpPr>
        <p:spPr bwMode="auto">
          <a:xfrm>
            <a:off x="4705350" y="3198813"/>
            <a:ext cx="2377574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dirty="0" smtClean="0">
                <a:latin typeface="Calibri" pitchFamily="34" charset="0"/>
              </a:rPr>
              <a:t>same # of </a:t>
            </a:r>
            <a:r>
              <a:rPr lang="en-US" alt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0</a:t>
            </a:r>
            <a:r>
              <a:rPr lang="en-US" altLang="en-US" sz="2100" dirty="0" smtClean="0">
                <a:latin typeface="Calibri" pitchFamily="34" charset="0"/>
              </a:rPr>
              <a:t>s and </a:t>
            </a:r>
            <a:r>
              <a:rPr lang="en-US" alt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  <a:r>
              <a:rPr lang="en-US" altLang="en-US" sz="2100" dirty="0" smtClean="0">
                <a:latin typeface="Calibri" pitchFamily="34" charset="0"/>
              </a:rPr>
              <a:t>s</a:t>
            </a:r>
            <a:endParaRPr lang="en-US" altLang="en-US" sz="2100" dirty="0"/>
          </a:p>
        </p:txBody>
      </p:sp>
      <p:sp>
        <p:nvSpPr>
          <p:cNvPr id="47119" name="Rectangle 33"/>
          <p:cNvSpPr>
            <a:spLocks noChangeArrowheads="1"/>
          </p:cNvSpPr>
          <p:nvPr/>
        </p:nvSpPr>
        <p:spPr bwMode="auto">
          <a:xfrm>
            <a:off x="4705350" y="3654425"/>
            <a:ext cx="323902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dirty="0" smtClean="0">
                <a:latin typeface="Calibri" pitchFamily="34" charset="0"/>
              </a:rPr>
              <a:t>are there more </a:t>
            </a:r>
            <a:r>
              <a:rPr lang="en-US" alt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0</a:t>
            </a:r>
            <a:r>
              <a:rPr lang="en-US" altLang="en-US" sz="2100" dirty="0">
                <a:latin typeface="Calibri" pitchFamily="34" charset="0"/>
              </a:rPr>
              <a:t>s </a:t>
            </a:r>
            <a:r>
              <a:rPr lang="en-US" altLang="en-US" sz="2100" dirty="0" smtClean="0">
                <a:latin typeface="Calibri" pitchFamily="34" charset="0"/>
              </a:rPr>
              <a:t>than </a:t>
            </a:r>
            <a:r>
              <a:rPr lang="en-US" alt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  <a:r>
              <a:rPr lang="en-US" altLang="en-US" sz="2100" dirty="0" smtClean="0">
                <a:latin typeface="Calibri" pitchFamily="34" charset="0"/>
              </a:rPr>
              <a:t>s? </a:t>
            </a:r>
            <a:endParaRPr lang="en-US" altLang="en-US" sz="2100" dirty="0"/>
          </a:p>
        </p:txBody>
      </p:sp>
      <p:sp>
        <p:nvSpPr>
          <p:cNvPr id="47120" name="Rectangle 34"/>
          <p:cNvSpPr>
            <a:spLocks noChangeArrowheads="1"/>
          </p:cNvSpPr>
          <p:nvPr/>
        </p:nvSpPr>
        <p:spPr bwMode="auto">
          <a:xfrm>
            <a:off x="4705350" y="4111625"/>
            <a:ext cx="302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latin typeface="Calibri" pitchFamily="34" charset="0"/>
              </a:rPr>
              <a:t>infinite input constraints: </a:t>
            </a:r>
            <a:endParaRPr lang="en-US" altLang="en-US" sz="2100"/>
          </a:p>
        </p:txBody>
      </p:sp>
      <p:sp>
        <p:nvSpPr>
          <p:cNvPr id="47121" name="Rectangle 35"/>
          <p:cNvSpPr>
            <a:spLocks noChangeArrowheads="1"/>
          </p:cNvSpPr>
          <p:nvPr/>
        </p:nvSpPr>
        <p:spPr bwMode="auto">
          <a:xfrm>
            <a:off x="5151438" y="4856163"/>
            <a:ext cx="257651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i="1" dirty="0">
                <a:latin typeface="Calibri" pitchFamily="34" charset="0"/>
              </a:rPr>
              <a:t>anything modeled by </a:t>
            </a:r>
            <a:r>
              <a:rPr lang="en-US" altLang="en-US" sz="1500" i="1" dirty="0" smtClean="0">
                <a:latin typeface="Calibri" pitchFamily="34" charset="0"/>
              </a:rPr>
              <a:t>an unknown-length </a:t>
            </a:r>
            <a:r>
              <a:rPr lang="en-US" altLang="en-US" sz="1500" b="1" dirty="0" smtClean="0">
                <a:latin typeface="Courier New" pitchFamily="49" charset="0"/>
                <a:cs typeface="Courier New" pitchFamily="49" charset="0"/>
              </a:rPr>
              <a:t>while</a:t>
            </a:r>
            <a:r>
              <a:rPr lang="en-US" altLang="en-US" sz="1500" i="1" dirty="0" smtClean="0">
                <a:latin typeface="Calibri" pitchFamily="34" charset="0"/>
              </a:rPr>
              <a:t> </a:t>
            </a:r>
            <a:r>
              <a:rPr lang="en-US" altLang="en-US" sz="1500" i="1" dirty="0">
                <a:latin typeface="Calibri" pitchFamily="34" charset="0"/>
              </a:rPr>
              <a:t>loop</a:t>
            </a:r>
            <a:endParaRPr lang="en-US" altLang="en-US" sz="1500" i="1" dirty="0"/>
          </a:p>
        </p:txBody>
      </p:sp>
      <p:sp>
        <p:nvSpPr>
          <p:cNvPr id="47122" name="Rectangle 31"/>
          <p:cNvSpPr>
            <a:spLocks noChangeArrowheads="1"/>
          </p:cNvSpPr>
          <p:nvPr/>
        </p:nvSpPr>
        <p:spPr bwMode="auto">
          <a:xfrm>
            <a:off x="5151438" y="4535488"/>
            <a:ext cx="115887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libri" pitchFamily="34" charset="0"/>
              </a:rPr>
              <a:t>palindromes</a:t>
            </a:r>
          </a:p>
        </p:txBody>
      </p:sp>
    </p:spTree>
    <p:extLst>
      <p:ext uri="{BB962C8B-B14F-4D97-AF65-F5344CB8AC3E}">
        <p14:creationId xmlns:p14="http://schemas.microsoft.com/office/powerpoint/2010/main" val="3394309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1030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Cambria" panose="02040503050406030204" pitchFamily="18" charset="0"/>
              </a:rPr>
              <a:t>State-machine </a:t>
            </a:r>
            <a:r>
              <a:rPr lang="en-US" altLang="en-US" sz="4400" i="1">
                <a:solidFill>
                  <a:srgbClr val="000000"/>
                </a:solidFill>
                <a:latin typeface="Cambria" panose="02040503050406030204" pitchFamily="18" charset="0"/>
              </a:rPr>
              <a:t>limits</a:t>
            </a:r>
            <a:r>
              <a:rPr lang="en-US" altLang="en-US" sz="440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40964" name="Text Box 1032"/>
          <p:cNvSpPr txBox="1">
            <a:spLocks noChangeArrowheads="1"/>
          </p:cNvSpPr>
          <p:nvPr/>
        </p:nvSpPr>
        <p:spPr bwMode="auto">
          <a:xfrm>
            <a:off x="1592263" y="1066800"/>
            <a:ext cx="5791200" cy="738664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Let's build a FSM that accepts bit strings with the </a:t>
            </a:r>
            <a:r>
              <a:rPr lang="en-US" altLang="en-US" sz="2100" b="1" dirty="0">
                <a:solidFill>
                  <a:srgbClr val="000000"/>
                </a:solidFill>
                <a:latin typeface="Cambria" panose="02040503050406030204" pitchFamily="18" charset="0"/>
              </a:rPr>
              <a:t>SAME NUMBER of 0s as 1s</a:t>
            </a:r>
            <a:endParaRPr lang="en-US" altLang="en-US" sz="21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3965222" y="3239910"/>
            <a:ext cx="1250244" cy="11796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4041422" y="3316111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" name="Freeform 30"/>
          <p:cNvSpPr>
            <a:spLocks/>
          </p:cNvSpPr>
          <p:nvPr/>
        </p:nvSpPr>
        <p:spPr bwMode="auto">
          <a:xfrm>
            <a:off x="3790597" y="365477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3877909" y="4572000"/>
            <a:ext cx="148113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800" b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zero 0s</a:t>
            </a:r>
          </a:p>
          <a:p>
            <a:pPr algn="ctr" eaLnBrk="1" hangingPunct="1"/>
            <a:r>
              <a:rPr lang="en-US" altLang="en-US" sz="1800" b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zero 1s</a:t>
            </a:r>
            <a:endParaRPr lang="en-US" altLang="en-US" sz="1800" b="1" dirty="0">
              <a:solidFill>
                <a:srgbClr val="000AF9"/>
              </a:solidFill>
              <a:latin typeface="Cambria" panose="02040503050406030204" pitchFamily="18" charset="0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5336468" y="3677590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" name="Straight Arrow Connector 10"/>
          <p:cNvCxnSpPr/>
          <p:nvPr/>
        </p:nvCxnSpPr>
        <p:spPr bwMode="auto">
          <a:xfrm flipH="1" flipV="1">
            <a:off x="2833511" y="3680447"/>
            <a:ext cx="750357" cy="678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0" name="Rectangle 9"/>
          <p:cNvSpPr/>
          <p:nvPr/>
        </p:nvSpPr>
        <p:spPr>
          <a:xfrm>
            <a:off x="3062111" y="327660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>
                <a:latin typeface="Cambria" panose="02040503050406030204" pitchFamily="18" charset="0"/>
              </a:rPr>
              <a:t>0</a:t>
            </a:r>
            <a:endParaRPr lang="en-US" dirty="0"/>
          </a:p>
        </p:txBody>
      </p:sp>
      <p:sp>
        <p:nvSpPr>
          <p:cNvPr id="14" name="Rectangle 13"/>
          <p:cNvSpPr/>
          <p:nvPr/>
        </p:nvSpPr>
        <p:spPr>
          <a:xfrm>
            <a:off x="5491525" y="327660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latin typeface="Cambria" panose="02040503050406030204" pitchFamily="18" charset="0"/>
              </a:rPr>
              <a:t>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5570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1030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4400">
                <a:solidFill>
                  <a:srgbClr val="000000"/>
                </a:solidFill>
                <a:latin typeface="Cambria" panose="02040503050406030204" pitchFamily="18" charset="0"/>
              </a:rPr>
              <a:t>State-machine </a:t>
            </a:r>
            <a:r>
              <a:rPr lang="en-US" altLang="en-US" sz="4400" i="1">
                <a:solidFill>
                  <a:srgbClr val="000000"/>
                </a:solidFill>
                <a:latin typeface="Cambria" panose="02040503050406030204" pitchFamily="18" charset="0"/>
              </a:rPr>
              <a:t>limits</a:t>
            </a:r>
            <a:r>
              <a:rPr lang="en-US" altLang="en-US" sz="440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40964" name="Text Box 1032"/>
          <p:cNvSpPr txBox="1">
            <a:spLocks noChangeArrowheads="1"/>
          </p:cNvSpPr>
          <p:nvPr/>
        </p:nvSpPr>
        <p:spPr bwMode="auto">
          <a:xfrm>
            <a:off x="1592263" y="1066800"/>
            <a:ext cx="5791200" cy="738664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Let's build a FSM that accepts bit strings with the </a:t>
            </a:r>
            <a:r>
              <a:rPr lang="en-US" altLang="en-US" sz="2100" b="1" dirty="0">
                <a:solidFill>
                  <a:srgbClr val="000000"/>
                </a:solidFill>
                <a:latin typeface="Cambria" panose="02040503050406030204" pitchFamily="18" charset="0"/>
              </a:rPr>
              <a:t>SAME NUMBER of 0s as 1s</a:t>
            </a:r>
            <a:endParaRPr lang="en-US" altLang="en-US" sz="21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3965222" y="3239910"/>
            <a:ext cx="1250244" cy="11796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" name="Oval 5"/>
          <p:cNvSpPr/>
          <p:nvPr/>
        </p:nvSpPr>
        <p:spPr bwMode="auto">
          <a:xfrm>
            <a:off x="4041422" y="3316111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" name="Freeform 30"/>
          <p:cNvSpPr>
            <a:spLocks/>
          </p:cNvSpPr>
          <p:nvPr/>
        </p:nvSpPr>
        <p:spPr bwMode="auto">
          <a:xfrm>
            <a:off x="3790597" y="365477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3855331" y="3620911"/>
            <a:ext cx="14811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b="1" dirty="0" smtClean="0">
                <a:latin typeface="Cambria" panose="02040503050406030204" pitchFamily="18" charset="0"/>
              </a:rPr>
              <a:t>zero 0s</a:t>
            </a:r>
          </a:p>
          <a:p>
            <a:pPr algn="ctr" eaLnBrk="1" hangingPunct="1"/>
            <a:r>
              <a:rPr lang="en-US" altLang="en-US" sz="1200" b="1" dirty="0" smtClean="0">
                <a:latin typeface="Cambria" panose="02040503050406030204" pitchFamily="18" charset="0"/>
              </a:rPr>
              <a:t>zero 1s</a:t>
            </a:r>
            <a:endParaRPr lang="en-US" altLang="en-US" sz="1200" b="1" dirty="0">
              <a:latin typeface="Cambria" panose="02040503050406030204" pitchFamily="18" charset="0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5336468" y="3677590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" name="Straight Arrow Connector 10"/>
          <p:cNvCxnSpPr/>
          <p:nvPr/>
        </p:nvCxnSpPr>
        <p:spPr bwMode="auto">
          <a:xfrm flipH="1" flipV="1">
            <a:off x="2833511" y="3680447"/>
            <a:ext cx="750357" cy="678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0" name="Rectangle 9"/>
          <p:cNvSpPr/>
          <p:nvPr/>
        </p:nvSpPr>
        <p:spPr>
          <a:xfrm>
            <a:off x="3062111" y="327660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>
                <a:latin typeface="Cambria" panose="02040503050406030204" pitchFamily="18" charset="0"/>
              </a:rPr>
              <a:t>0</a:t>
            </a:r>
            <a:endParaRPr lang="en-US" dirty="0"/>
          </a:p>
        </p:txBody>
      </p:sp>
      <p:sp>
        <p:nvSpPr>
          <p:cNvPr id="14" name="Rectangle 13"/>
          <p:cNvSpPr/>
          <p:nvPr/>
        </p:nvSpPr>
        <p:spPr>
          <a:xfrm>
            <a:off x="5491525" y="327660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latin typeface="Cambria" panose="02040503050406030204" pitchFamily="18" charset="0"/>
              </a:rPr>
              <a:t>1</a:t>
            </a:r>
            <a:endParaRPr lang="en-US" dirty="0"/>
          </a:p>
        </p:txBody>
      </p:sp>
      <p:sp>
        <p:nvSpPr>
          <p:cNvPr id="13" name="Oval 12"/>
          <p:cNvSpPr/>
          <p:nvPr/>
        </p:nvSpPr>
        <p:spPr bwMode="auto">
          <a:xfrm>
            <a:off x="6205891" y="3257597"/>
            <a:ext cx="1250244" cy="11796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7" name="Text Box 6"/>
          <p:cNvSpPr txBox="1">
            <a:spLocks noChangeArrowheads="1"/>
          </p:cNvSpPr>
          <p:nvPr/>
        </p:nvSpPr>
        <p:spPr bwMode="auto">
          <a:xfrm>
            <a:off x="6096000" y="3638598"/>
            <a:ext cx="14811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b="1" dirty="0" smtClean="0">
                <a:latin typeface="Cambria" panose="02040503050406030204" pitchFamily="18" charset="0"/>
              </a:rPr>
              <a:t>zero 0s</a:t>
            </a:r>
          </a:p>
          <a:p>
            <a:pPr algn="ctr" eaLnBrk="1" hangingPunct="1"/>
            <a:r>
              <a:rPr lang="en-US" altLang="en-US" sz="1200" b="1" dirty="0" smtClean="0">
                <a:latin typeface="Cambria" panose="02040503050406030204" pitchFamily="18" charset="0"/>
              </a:rPr>
              <a:t>one 1</a:t>
            </a:r>
            <a:endParaRPr lang="en-US" altLang="en-US" sz="1200" b="1" dirty="0">
              <a:latin typeface="Cambria" panose="02040503050406030204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1469568" y="3239910"/>
            <a:ext cx="1250244" cy="11796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9" name="Text Box 6"/>
          <p:cNvSpPr txBox="1">
            <a:spLocks noChangeArrowheads="1"/>
          </p:cNvSpPr>
          <p:nvPr/>
        </p:nvSpPr>
        <p:spPr bwMode="auto">
          <a:xfrm>
            <a:off x="1359677" y="3620911"/>
            <a:ext cx="14811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200" b="1" dirty="0" smtClean="0">
                <a:latin typeface="Cambria" panose="02040503050406030204" pitchFamily="18" charset="0"/>
              </a:rPr>
              <a:t>one 0</a:t>
            </a:r>
          </a:p>
          <a:p>
            <a:pPr algn="ctr" eaLnBrk="1" hangingPunct="1"/>
            <a:r>
              <a:rPr lang="en-US" altLang="en-US" sz="1200" b="1" dirty="0" smtClean="0">
                <a:latin typeface="Cambria" panose="02040503050406030204" pitchFamily="18" charset="0"/>
              </a:rPr>
              <a:t>zero 1s</a:t>
            </a:r>
            <a:endParaRPr lang="en-US" altLang="en-US" sz="1200" b="1" dirty="0">
              <a:latin typeface="Cambria" panose="02040503050406030204" pitchFamily="18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 flipV="1">
            <a:off x="5334000" y="3994797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/>
          </a:ln>
          <a:effectLst/>
        </p:spPr>
      </p:cxnSp>
      <p:sp>
        <p:nvSpPr>
          <p:cNvPr id="21" name="Rectangle 20"/>
          <p:cNvSpPr/>
          <p:nvPr/>
        </p:nvSpPr>
        <p:spPr>
          <a:xfrm>
            <a:off x="5489057" y="3957935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latin typeface="Cambria" panose="02040503050406030204" pitchFamily="18" charset="0"/>
              </a:rPr>
              <a:t>0</a:t>
            </a:r>
            <a:endParaRPr lang="en-US" dirty="0"/>
          </a:p>
        </p:txBody>
      </p:sp>
      <p:cxnSp>
        <p:nvCxnSpPr>
          <p:cNvPr id="22" name="Straight Arrow Connector 21"/>
          <p:cNvCxnSpPr/>
          <p:nvPr/>
        </p:nvCxnSpPr>
        <p:spPr bwMode="auto">
          <a:xfrm flipV="1">
            <a:off x="2817107" y="3994797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3" name="Rectangle 22"/>
          <p:cNvSpPr/>
          <p:nvPr/>
        </p:nvSpPr>
        <p:spPr>
          <a:xfrm>
            <a:off x="3013169" y="3957935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latin typeface="Cambria" panose="02040503050406030204" pitchFamily="18" charset="0"/>
              </a:rPr>
              <a:t>1</a:t>
            </a:r>
            <a:endParaRPr lang="en-US" dirty="0"/>
          </a:p>
        </p:txBody>
      </p:sp>
      <p:cxnSp>
        <p:nvCxnSpPr>
          <p:cNvPr id="24" name="Straight Arrow Connector 23"/>
          <p:cNvCxnSpPr/>
          <p:nvPr/>
        </p:nvCxnSpPr>
        <p:spPr bwMode="auto">
          <a:xfrm flipV="1">
            <a:off x="7579605" y="368383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" name="Rectangle 24"/>
          <p:cNvSpPr/>
          <p:nvPr/>
        </p:nvSpPr>
        <p:spPr>
          <a:xfrm>
            <a:off x="7734662" y="3282848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latin typeface="Cambria" panose="02040503050406030204" pitchFamily="18" charset="0"/>
              </a:rPr>
              <a:t>1</a:t>
            </a:r>
            <a:endParaRPr lang="en-US" dirty="0"/>
          </a:p>
        </p:txBody>
      </p:sp>
      <p:cxnSp>
        <p:nvCxnSpPr>
          <p:cNvPr id="26" name="Straight Arrow Connector 25"/>
          <p:cNvCxnSpPr/>
          <p:nvPr/>
        </p:nvCxnSpPr>
        <p:spPr bwMode="auto">
          <a:xfrm flipV="1">
            <a:off x="7577137" y="4001045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/>
          </a:ln>
          <a:effectLst/>
        </p:spPr>
      </p:cxnSp>
      <p:sp>
        <p:nvSpPr>
          <p:cNvPr id="27" name="Rectangle 26"/>
          <p:cNvSpPr/>
          <p:nvPr/>
        </p:nvSpPr>
        <p:spPr>
          <a:xfrm>
            <a:off x="7732194" y="3964183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latin typeface="Cambria" panose="02040503050406030204" pitchFamily="18" charset="0"/>
              </a:rPr>
              <a:t>0</a:t>
            </a:r>
            <a:endParaRPr lang="en-US" dirty="0"/>
          </a:p>
        </p:txBody>
      </p:sp>
      <p:cxnSp>
        <p:nvCxnSpPr>
          <p:cNvPr id="28" name="Straight Arrow Connector 27"/>
          <p:cNvCxnSpPr/>
          <p:nvPr/>
        </p:nvCxnSpPr>
        <p:spPr bwMode="auto">
          <a:xfrm flipH="1" flipV="1">
            <a:off x="618809" y="3723558"/>
            <a:ext cx="750357" cy="678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9" name="Rectangle 28"/>
          <p:cNvSpPr/>
          <p:nvPr/>
        </p:nvSpPr>
        <p:spPr>
          <a:xfrm>
            <a:off x="847409" y="3319711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>
                <a:latin typeface="Cambria" panose="02040503050406030204" pitchFamily="18" charset="0"/>
              </a:rPr>
              <a:t>0</a:t>
            </a:r>
            <a:endParaRPr lang="en-US" dirty="0"/>
          </a:p>
        </p:txBody>
      </p:sp>
      <p:cxnSp>
        <p:nvCxnSpPr>
          <p:cNvPr id="30" name="Straight Arrow Connector 29"/>
          <p:cNvCxnSpPr/>
          <p:nvPr/>
        </p:nvCxnSpPr>
        <p:spPr bwMode="auto">
          <a:xfrm flipV="1">
            <a:off x="602405" y="403790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1" name="Rectangle 30"/>
          <p:cNvSpPr/>
          <p:nvPr/>
        </p:nvSpPr>
        <p:spPr>
          <a:xfrm>
            <a:off x="798467" y="4001046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latin typeface="Cambria" panose="02040503050406030204" pitchFamily="18" charset="0"/>
              </a:rPr>
              <a:t>1</a:t>
            </a:r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205640" y="776880"/>
              <a:ext cx="7170840" cy="41882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196280" y="767520"/>
                <a:ext cx="7189560" cy="420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9350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514600" y="5045995"/>
            <a:ext cx="3657600" cy="523875"/>
          </a:xfrm>
          <a:prstGeom prst="roundRect">
            <a:avLst/>
          </a:prstGeom>
          <a:solidFill>
            <a:srgbClr val="FF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eaLnBrk="0" hangingPunct="0">
              <a:spcBef>
                <a:spcPct val="50000"/>
              </a:spcBef>
            </a:pPr>
            <a:endParaRPr lang="en-US">
              <a:solidFill>
                <a:srgbClr val="000000"/>
              </a:solidFill>
              <a:latin typeface="Times New Roman" pitchFamily="-106" charset="0"/>
              <a:ea typeface="ＭＳ Ｐゴシック" pitchFamily="-106" charset="-128"/>
            </a:endParaRPr>
          </a:p>
        </p:txBody>
      </p:sp>
      <p:sp>
        <p:nvSpPr>
          <p:cNvPr id="41986" name="Text Box 1030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State-machines </a:t>
            </a:r>
            <a:r>
              <a:rPr lang="en-US" altLang="en-US" sz="4400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are</a:t>
            </a:r>
            <a:r>
              <a:rPr lang="en-US" altLang="en-US" sz="4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limited.</a:t>
            </a:r>
            <a:endParaRPr lang="en-US" altLang="en-US" sz="44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41988" name="Text Box 1038"/>
          <p:cNvSpPr txBox="1">
            <a:spLocks noChangeArrowheads="1"/>
          </p:cNvSpPr>
          <p:nvPr/>
        </p:nvSpPr>
        <p:spPr bwMode="auto">
          <a:xfrm>
            <a:off x="704850" y="5033963"/>
            <a:ext cx="7543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</a:rPr>
              <a:t>We need a </a:t>
            </a:r>
            <a:r>
              <a:rPr lang="en-US" altLang="en-US" sz="2800" b="1" dirty="0">
                <a:solidFill>
                  <a:srgbClr val="000000"/>
                </a:solidFill>
                <a:latin typeface="Cambria" panose="02040503050406030204" pitchFamily="18" charset="0"/>
              </a:rPr>
              <a:t>more powerful model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</a:rPr>
              <a:t>than FSMs...</a:t>
            </a:r>
          </a:p>
        </p:txBody>
      </p:sp>
      <p:sp>
        <p:nvSpPr>
          <p:cNvPr id="41989" name="Rectangle 18"/>
          <p:cNvSpPr>
            <a:spLocks noChangeArrowheads="1"/>
          </p:cNvSpPr>
          <p:nvPr/>
        </p:nvSpPr>
        <p:spPr bwMode="auto">
          <a:xfrm>
            <a:off x="1822450" y="1828800"/>
            <a:ext cx="53086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3600" b="1" i="1" dirty="0">
                <a:solidFill>
                  <a:srgbClr val="C00000"/>
                </a:solidFill>
                <a:latin typeface="Cambria" pitchFamily="18" charset="0"/>
              </a:rPr>
              <a:t>FSMs can't count </a:t>
            </a:r>
          </a:p>
          <a:p>
            <a:pPr algn="ctr" eaLnBrk="0" hangingPunct="0">
              <a:spcBef>
                <a:spcPct val="50000"/>
              </a:spcBef>
            </a:pPr>
            <a:r>
              <a:rPr lang="en-US" altLang="en-US" sz="2700" dirty="0" smtClean="0">
                <a:solidFill>
                  <a:srgbClr val="000000"/>
                </a:solidFill>
                <a:latin typeface="Cambria" pitchFamily="18" charset="0"/>
              </a:rPr>
              <a:t>at least, </a:t>
            </a:r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not arbitrarily high</a:t>
            </a:r>
            <a:r>
              <a:rPr lang="en-US" altLang="en-US" sz="2700" dirty="0" smtClean="0">
                <a:solidFill>
                  <a:srgbClr val="000000"/>
                </a:solidFill>
                <a:latin typeface="Cambria" pitchFamily="18" charset="0"/>
              </a:rPr>
              <a:t>...</a:t>
            </a:r>
            <a:endParaRPr lang="en-US" altLang="en-US" sz="27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1990" name="Rectangle 12"/>
          <p:cNvSpPr>
            <a:spLocks noChangeArrowheads="1"/>
          </p:cNvSpPr>
          <p:nvPr/>
        </p:nvSpPr>
        <p:spPr bwMode="auto">
          <a:xfrm rot="20832482">
            <a:off x="7520552" y="5552306"/>
            <a:ext cx="1182797" cy="55399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so, "we" add memory !</a:t>
            </a:r>
            <a:endParaRPr lang="en-US" altLang="en-US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cxnSp>
        <p:nvCxnSpPr>
          <p:cNvPr id="41991" name="Straight Connector 10"/>
          <p:cNvCxnSpPr>
            <a:cxnSpLocks noChangeShapeType="1"/>
          </p:cNvCxnSpPr>
          <p:nvPr/>
        </p:nvCxnSpPr>
        <p:spPr bwMode="auto">
          <a:xfrm>
            <a:off x="685800" y="4114800"/>
            <a:ext cx="7924800" cy="0"/>
          </a:xfrm>
          <a:prstGeom prst="line">
            <a:avLst/>
          </a:prstGeom>
          <a:noFill/>
          <a:ln w="28575" algn="ctr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8610177" y="6320231"/>
            <a:ext cx="424744" cy="429506"/>
            <a:chOff x="2928" y="1051"/>
            <a:chExt cx="840" cy="957"/>
          </a:xfrm>
        </p:grpSpPr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" name="Rectangle 33"/>
          <p:cNvSpPr>
            <a:spLocks noChangeArrowheads="1"/>
          </p:cNvSpPr>
          <p:nvPr/>
        </p:nvSpPr>
        <p:spPr bwMode="auto">
          <a:xfrm>
            <a:off x="7162094" y="6273374"/>
            <a:ext cx="1524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w</a:t>
            </a:r>
            <a:r>
              <a:rPr lang="en-US" altLang="en-US" sz="11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here "we" == Turing</a:t>
            </a:r>
            <a:endParaRPr lang="en-US" altLang="en-US" sz="11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7101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6" name="Text Box 24"/>
          <p:cNvSpPr txBox="1">
            <a:spLocks noChangeArrowheads="1"/>
          </p:cNvSpPr>
          <p:nvPr/>
        </p:nvSpPr>
        <p:spPr bwMode="auto">
          <a:xfrm>
            <a:off x="374079" y="228600"/>
            <a:ext cx="8458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Calibri" pitchFamily="34" charset="0"/>
              </a:rPr>
              <a:t>CS 5 </a:t>
            </a:r>
            <a:r>
              <a:rPr lang="en-US" altLang="en-US" sz="3600" b="1" i="1" dirty="0" err="1" smtClean="0">
                <a:latin typeface="Calibri" pitchFamily="34" charset="0"/>
              </a:rPr>
              <a:t>spokessinger</a:t>
            </a:r>
            <a:r>
              <a:rPr lang="en-US" altLang="en-US" sz="3600" dirty="0" smtClean="0">
                <a:latin typeface="Calibri" pitchFamily="34" charset="0"/>
              </a:rPr>
              <a:t> of the day!</a:t>
            </a:r>
            <a:endParaRPr lang="en-US" altLang="en-US" sz="3600" dirty="0">
              <a:solidFill>
                <a:srgbClr val="000AF9"/>
              </a:solidFill>
              <a:latin typeface="Calibri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3952830"/>
            <a:ext cx="5303520" cy="2600370"/>
          </a:xfrm>
          <a:prstGeom prst="rect">
            <a:avLst/>
          </a:prstGeom>
          <a:ln w="38100">
            <a:solidFill>
              <a:schemeClr val="bg1">
                <a:lumMod val="75000"/>
              </a:schemeClr>
            </a:solidFill>
          </a:ln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058"/>
          <a:stretch/>
        </p:blipFill>
        <p:spPr>
          <a:xfrm>
            <a:off x="1553655" y="1705372"/>
            <a:ext cx="6371145" cy="18288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812" b="88317"/>
          <a:stretch/>
        </p:blipFill>
        <p:spPr>
          <a:xfrm>
            <a:off x="1565847" y="1143000"/>
            <a:ext cx="3962125" cy="54864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84" r="4618" b="28553"/>
          <a:stretch/>
        </p:blipFill>
        <p:spPr>
          <a:xfrm>
            <a:off x="5533850" y="4403714"/>
            <a:ext cx="3459892" cy="1692286"/>
          </a:xfrm>
          <a:prstGeom prst="rect">
            <a:avLst/>
          </a:prstGeom>
          <a:ln w="38100">
            <a:solidFill>
              <a:schemeClr val="bg1">
                <a:lumMod val="75000"/>
              </a:schemeClr>
            </a:solidFill>
          </a:ln>
        </p:spPr>
      </p:pic>
      <p:sp>
        <p:nvSpPr>
          <p:cNvPr id="10" name="Down Arrow 9"/>
          <p:cNvSpPr/>
          <p:nvPr/>
        </p:nvSpPr>
        <p:spPr>
          <a:xfrm>
            <a:off x="7772400" y="4572000"/>
            <a:ext cx="685800" cy="831884"/>
          </a:xfrm>
          <a:prstGeom prst="downArrow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Down Arrow 14"/>
          <p:cNvSpPr/>
          <p:nvPr/>
        </p:nvSpPr>
        <p:spPr>
          <a:xfrm rot="16200000">
            <a:off x="4995782" y="2124566"/>
            <a:ext cx="685800" cy="831884"/>
          </a:xfrm>
          <a:prstGeom prst="downArrow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553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Text Box 1067"/>
          <p:cNvSpPr txBox="1">
            <a:spLocks noChangeArrowheads="1"/>
          </p:cNvSpPr>
          <p:nvPr/>
        </p:nvSpPr>
        <p:spPr bwMode="auto">
          <a:xfrm>
            <a:off x="7162800" y="5486400"/>
            <a:ext cx="1600200" cy="830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0" hangingPunct="0">
              <a:spcBef>
                <a:spcPct val="50000"/>
              </a:spcBef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MIT's car, </a:t>
            </a:r>
            <a:r>
              <a:rPr lang="en-US" altLang="en-US" dirty="0" err="1">
                <a:solidFill>
                  <a:srgbClr val="000000"/>
                </a:solidFill>
                <a:latin typeface="Cambria" panose="02040503050406030204" pitchFamily="18" charset="0"/>
              </a:rPr>
              <a:t>Talos</a:t>
            </a:r>
            <a:endParaRPr lang="en-US" altLang="en-US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36872" name="Picture 8">
            <a:hlinkClick r:id="rId3" action="ppaction://hlinkfile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38200" y="1458913"/>
            <a:ext cx="6248400" cy="493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" name="Text Box 1030"/>
          <p:cNvSpPr txBox="1">
            <a:spLocks noChangeArrowheads="1"/>
          </p:cNvSpPr>
          <p:nvPr/>
        </p:nvSpPr>
        <p:spPr bwMode="auto">
          <a:xfrm>
            <a:off x="474663" y="76200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400">
                <a:latin typeface="Cambria" panose="02040503050406030204" pitchFamily="18" charset="0"/>
              </a:rPr>
              <a:t>State-machine </a:t>
            </a:r>
            <a:r>
              <a:rPr lang="en-US" altLang="en-US" sz="4400" i="1">
                <a:latin typeface="Cambria" panose="02040503050406030204" pitchFamily="18" charset="0"/>
              </a:rPr>
              <a:t>limits</a:t>
            </a:r>
            <a:r>
              <a:rPr lang="en-US" altLang="en-US" sz="4400"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6" name="Text Box 1038"/>
          <p:cNvSpPr txBox="1">
            <a:spLocks noChangeArrowheads="1"/>
          </p:cNvSpPr>
          <p:nvPr/>
        </p:nvSpPr>
        <p:spPr bwMode="auto">
          <a:xfrm>
            <a:off x="754063" y="775855"/>
            <a:ext cx="75438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800" dirty="0" smtClean="0">
                <a:latin typeface="Cambria" panose="02040503050406030204" pitchFamily="18" charset="0"/>
              </a:rPr>
              <a:t>What </a:t>
            </a:r>
            <a:r>
              <a:rPr lang="en-US" altLang="en-US" sz="28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can't</a:t>
            </a:r>
            <a:r>
              <a:rPr lang="en-US" altLang="en-US" sz="2800" b="1" i="1" dirty="0" smtClean="0">
                <a:latin typeface="Cambria" panose="02040503050406030204" pitchFamily="18" charset="0"/>
              </a:rPr>
              <a:t> </a:t>
            </a:r>
            <a:r>
              <a:rPr lang="en-US" altLang="en-US" sz="2800" dirty="0" smtClean="0">
                <a:latin typeface="Cambria" panose="02040503050406030204" pitchFamily="18" charset="0"/>
              </a:rPr>
              <a:t>FSMs do?</a:t>
            </a:r>
            <a:endParaRPr lang="en-US" altLang="en-US" sz="2800" dirty="0">
              <a:latin typeface="Cambria" panose="02040503050406030204" pitchFamily="18" charset="0"/>
            </a:endParaRPr>
          </a:p>
        </p:txBody>
      </p:sp>
      <p:sp>
        <p:nvSpPr>
          <p:cNvPr id="7" name="Rectangle 18"/>
          <p:cNvSpPr>
            <a:spLocks noChangeArrowheads="1"/>
          </p:cNvSpPr>
          <p:nvPr/>
        </p:nvSpPr>
        <p:spPr bwMode="auto">
          <a:xfrm>
            <a:off x="7235671" y="2548140"/>
            <a:ext cx="149542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800" dirty="0">
                <a:latin typeface="Calibri" pitchFamily="34" charset="0"/>
              </a:rPr>
              <a:t>they can't necessarily </a:t>
            </a:r>
            <a:r>
              <a:rPr lang="en-US" altLang="en-US" sz="1800" dirty="0">
                <a:solidFill>
                  <a:srgbClr val="C00000"/>
                </a:solidFill>
                <a:latin typeface="Calibri" pitchFamily="34" charset="0"/>
              </a:rPr>
              <a:t>drive safely...</a:t>
            </a:r>
          </a:p>
        </p:txBody>
      </p:sp>
      <p:grpSp>
        <p:nvGrpSpPr>
          <p:cNvPr id="8" name="Group 1070"/>
          <p:cNvGrpSpPr>
            <a:grpSpLocks/>
          </p:cNvGrpSpPr>
          <p:nvPr/>
        </p:nvGrpSpPr>
        <p:grpSpPr bwMode="auto">
          <a:xfrm>
            <a:off x="7983033" y="3489277"/>
            <a:ext cx="609600" cy="685800"/>
            <a:chOff x="2928" y="1051"/>
            <a:chExt cx="840" cy="957"/>
          </a:xfrm>
        </p:grpSpPr>
        <p:sp>
          <p:nvSpPr>
            <p:cNvPr id="9" name="Freeform 107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Oval 107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" name="Oval 107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" name="Oval 107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" name="Oval 107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" name="Oval 107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" name="Oval 107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" name="Oval 107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" name="AutoShape 107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" name="Freeform 108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08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08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08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0706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29" descr="Screen shot 2011-12-01 at 1.15.3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13" t="30705" r="23080" b="33765"/>
          <a:stretch>
            <a:fillRect/>
          </a:stretch>
        </p:blipFill>
        <p:spPr bwMode="auto">
          <a:xfrm>
            <a:off x="1039813" y="2195512"/>
            <a:ext cx="7265987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>
                <a:solidFill>
                  <a:srgbClr val="000AF9"/>
                </a:solidFill>
                <a:latin typeface="Cambria" panose="02040503050406030204" pitchFamily="18" charset="0"/>
              </a:rPr>
              <a:t>the input</a:t>
            </a:r>
          </a:p>
        </p:txBody>
      </p:sp>
      <p:sp>
        <p:nvSpPr>
          <p:cNvPr id="56335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6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7" name="Rectangle 17"/>
          <p:cNvSpPr>
            <a:spLocks noChangeArrowheads="1"/>
          </p:cNvSpPr>
          <p:nvPr/>
        </p:nvSpPr>
        <p:spPr bwMode="auto">
          <a:xfrm>
            <a:off x="4257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8" name="Rectangle 18"/>
          <p:cNvSpPr>
            <a:spLocks noChangeArrowheads="1"/>
          </p:cNvSpPr>
          <p:nvPr/>
        </p:nvSpPr>
        <p:spPr bwMode="auto">
          <a:xfrm>
            <a:off x="5400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9" name="Rectangle 19"/>
          <p:cNvSpPr>
            <a:spLocks noChangeArrowheads="1"/>
          </p:cNvSpPr>
          <p:nvPr/>
        </p:nvSpPr>
        <p:spPr bwMode="auto">
          <a:xfrm>
            <a:off x="6543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 dirty="0" smtClean="0">
                <a:solidFill>
                  <a:srgbClr val="000AF9"/>
                </a:solidFill>
                <a:latin typeface="Cambria" pitchFamily="18" charset="0"/>
              </a:rPr>
              <a:t>0</a:t>
            </a:r>
            <a:endParaRPr lang="en-US" altLang="en-US" sz="7200" dirty="0">
              <a:solidFill>
                <a:srgbClr val="000AF9"/>
              </a:solidFill>
              <a:latin typeface="Cambria" pitchFamily="18" charset="0"/>
            </a:endParaRP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315200" y="1960562"/>
            <a:ext cx="1676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>
                <a:latin typeface="Cambria" pitchFamily="18" charset="0"/>
              </a:rPr>
              <a:t>"blanks" are everywhere else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READ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 smtClean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WRITE</a:t>
            </a:r>
            <a:endParaRPr lang="en-US" altLang="en-US" sz="1500" dirty="0">
              <a:solidFill>
                <a:schemeClr val="bg1">
                  <a:lumMod val="50000"/>
                </a:schemeClr>
              </a:solidFill>
              <a:latin typeface="Cambria" pitchFamily="18" charset="0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latin typeface="Cambria" pitchFamily="18" charset="0"/>
              </a:rPr>
              <a:t>an accepting state </a:t>
            </a:r>
            <a:r>
              <a:rPr lang="en-US" altLang="en-US" sz="1500" b="1" dirty="0">
                <a:latin typeface="Cambria" pitchFamily="18" charset="0"/>
              </a:rPr>
              <a:t>always halts </a:t>
            </a:r>
            <a:r>
              <a:rPr lang="en-US" altLang="en-US" sz="1500" b="1" dirty="0" smtClean="0">
                <a:latin typeface="Cambria" pitchFamily="18" charset="0"/>
              </a:rPr>
              <a:t> </a:t>
            </a:r>
            <a:r>
              <a:rPr lang="en-US" altLang="en-US" sz="1500" dirty="0" smtClean="0">
                <a:latin typeface="Cambria" pitchFamily="18" charset="0"/>
              </a:rPr>
              <a:t>--  then </a:t>
            </a:r>
            <a:r>
              <a:rPr lang="en-US" altLang="en-US" sz="1500" dirty="0">
                <a:latin typeface="Cambria" pitchFamily="18" charset="0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 dirty="0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 dirty="0">
              <a:solidFill>
                <a:srgbClr val="008000"/>
              </a:solidFill>
            </a:endParaRPr>
          </a:p>
        </p:txBody>
      </p:sp>
      <p:sp>
        <p:nvSpPr>
          <p:cNvPr id="3" name="Down Arrow 2"/>
          <p:cNvSpPr/>
          <p:nvPr/>
        </p:nvSpPr>
        <p:spPr bwMode="auto">
          <a:xfrm>
            <a:off x="1589969" y="427284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10115184">
            <a:off x="8193016" y="1535113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/>
              <p14:cNvContentPartPr/>
              <p14:nvPr/>
            </p14:nvContentPartPr>
            <p14:xfrm>
              <a:off x="133560" y="19080"/>
              <a:ext cx="8772840" cy="57819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200" y="9720"/>
                <a:ext cx="8791560" cy="580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7055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19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1828800" y="1905000"/>
            <a:ext cx="6705600" cy="395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Text Box 6"/>
          <p:cNvSpPr txBox="1">
            <a:spLocks noChangeArrowheads="1"/>
          </p:cNvSpPr>
          <p:nvPr/>
        </p:nvSpPr>
        <p:spPr bwMode="auto">
          <a:xfrm>
            <a:off x="76200" y="152400"/>
            <a:ext cx="7010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700">
                <a:latin typeface="Cambria" pitchFamily="18" charset="0"/>
              </a:rPr>
              <a:t>Run this TM on this input:</a:t>
            </a:r>
          </a:p>
        </p:txBody>
      </p:sp>
      <p:sp>
        <p:nvSpPr>
          <p:cNvPr id="57348" name="Rectangle 4"/>
          <p:cNvSpPr>
            <a:spLocks noChangeArrowheads="1"/>
          </p:cNvSpPr>
          <p:nvPr/>
        </p:nvSpPr>
        <p:spPr bwMode="auto">
          <a:xfrm>
            <a:off x="685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49" name="Rectangle 5"/>
          <p:cNvSpPr>
            <a:spLocks noChangeArrowheads="1"/>
          </p:cNvSpPr>
          <p:nvPr/>
        </p:nvSpPr>
        <p:spPr bwMode="auto">
          <a:xfrm>
            <a:off x="1828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0" name="Rectangle 6"/>
          <p:cNvSpPr>
            <a:spLocks noChangeArrowheads="1"/>
          </p:cNvSpPr>
          <p:nvPr/>
        </p:nvSpPr>
        <p:spPr bwMode="auto">
          <a:xfrm>
            <a:off x="2971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1" name="Rectangle 7"/>
          <p:cNvSpPr>
            <a:spLocks noChangeArrowheads="1"/>
          </p:cNvSpPr>
          <p:nvPr/>
        </p:nvSpPr>
        <p:spPr bwMode="auto">
          <a:xfrm>
            <a:off x="4114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2" name="Rectangle 8"/>
          <p:cNvSpPr>
            <a:spLocks noChangeArrowheads="1"/>
          </p:cNvSpPr>
          <p:nvPr/>
        </p:nvSpPr>
        <p:spPr bwMode="auto">
          <a:xfrm>
            <a:off x="5257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3" name="Rectangle 9"/>
          <p:cNvSpPr>
            <a:spLocks noChangeArrowheads="1"/>
          </p:cNvSpPr>
          <p:nvPr/>
        </p:nvSpPr>
        <p:spPr bwMode="auto">
          <a:xfrm>
            <a:off x="6400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4" name="Rectangle 10"/>
          <p:cNvSpPr>
            <a:spLocks noChangeArrowheads="1"/>
          </p:cNvSpPr>
          <p:nvPr/>
        </p:nvSpPr>
        <p:spPr bwMode="auto">
          <a:xfrm>
            <a:off x="7543800" y="914400"/>
            <a:ext cx="1143000" cy="9144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7355" name="Rectangle 15"/>
          <p:cNvSpPr>
            <a:spLocks noChangeArrowheads="1"/>
          </p:cNvSpPr>
          <p:nvPr/>
        </p:nvSpPr>
        <p:spPr bwMode="auto">
          <a:xfrm>
            <a:off x="2122488" y="1000125"/>
            <a:ext cx="6953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7356" name="Rectangle 16"/>
          <p:cNvSpPr>
            <a:spLocks noChangeArrowheads="1"/>
          </p:cNvSpPr>
          <p:nvPr/>
        </p:nvSpPr>
        <p:spPr bwMode="auto">
          <a:xfrm>
            <a:off x="3271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7357" name="Rectangle 17"/>
          <p:cNvSpPr>
            <a:spLocks noChangeArrowheads="1"/>
          </p:cNvSpPr>
          <p:nvPr/>
        </p:nvSpPr>
        <p:spPr bwMode="auto">
          <a:xfrm>
            <a:off x="4414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358" name="Rectangle 18"/>
          <p:cNvSpPr>
            <a:spLocks noChangeArrowheads="1"/>
          </p:cNvSpPr>
          <p:nvPr/>
        </p:nvSpPr>
        <p:spPr bwMode="auto">
          <a:xfrm>
            <a:off x="5557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359" name="Rectangle 19"/>
          <p:cNvSpPr>
            <a:spLocks noChangeArrowheads="1"/>
          </p:cNvSpPr>
          <p:nvPr/>
        </p:nvSpPr>
        <p:spPr bwMode="auto">
          <a:xfrm>
            <a:off x="6700838" y="1000125"/>
            <a:ext cx="6969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7360" name="Text Box 6"/>
          <p:cNvSpPr txBox="1">
            <a:spLocks noChangeArrowheads="1"/>
          </p:cNvSpPr>
          <p:nvPr/>
        </p:nvSpPr>
        <p:spPr bwMode="auto">
          <a:xfrm>
            <a:off x="152400" y="2209800"/>
            <a:ext cx="4114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dirty="0">
                <a:latin typeface="Cambria" pitchFamily="18" charset="0"/>
              </a:rPr>
              <a:t>Is </a:t>
            </a:r>
            <a:r>
              <a:rPr lang="en-US" altLang="en-US" sz="2100" i="1" dirty="0">
                <a:solidFill>
                  <a:srgbClr val="000AF9"/>
                </a:solidFill>
                <a:latin typeface="Cambria" pitchFamily="18" charset="0"/>
              </a:rPr>
              <a:t>this</a:t>
            </a:r>
            <a:r>
              <a:rPr lang="en-US" altLang="en-US" sz="2100" i="1" dirty="0">
                <a:latin typeface="Cambria" pitchFamily="18" charset="0"/>
              </a:rPr>
              <a:t> </a:t>
            </a:r>
            <a:r>
              <a:rPr lang="en-US" altLang="en-US" sz="2100" dirty="0">
                <a:latin typeface="Cambria" pitchFamily="18" charset="0"/>
              </a:rPr>
              <a:t>input accepted or rejected? </a:t>
            </a:r>
          </a:p>
        </p:txBody>
      </p:sp>
      <p:sp>
        <p:nvSpPr>
          <p:cNvPr id="57361" name="Text Box 6"/>
          <p:cNvSpPr txBox="1">
            <a:spLocks noChangeArrowheads="1"/>
          </p:cNvSpPr>
          <p:nvPr/>
        </p:nvSpPr>
        <p:spPr bwMode="auto">
          <a:xfrm>
            <a:off x="152400" y="5909469"/>
            <a:ext cx="68580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>
                <a:latin typeface="Cambria" pitchFamily="18" charset="0"/>
              </a:rPr>
              <a:t>What inputs are accepted </a:t>
            </a:r>
            <a:r>
              <a:rPr lang="en-US" altLang="en-US" sz="2100" i="1">
                <a:latin typeface="Cambria" pitchFamily="18" charset="0"/>
              </a:rPr>
              <a:t>in general</a:t>
            </a:r>
            <a:r>
              <a:rPr lang="en-US" altLang="en-US" sz="2100">
                <a:latin typeface="Cambria" pitchFamily="18" charset="0"/>
              </a:rPr>
              <a:t>?  How does it work?</a:t>
            </a:r>
          </a:p>
        </p:txBody>
      </p:sp>
      <p:sp>
        <p:nvSpPr>
          <p:cNvPr id="57362" name="Text Box 6"/>
          <p:cNvSpPr txBox="1">
            <a:spLocks noChangeArrowheads="1"/>
          </p:cNvSpPr>
          <p:nvPr/>
        </p:nvSpPr>
        <p:spPr bwMode="auto">
          <a:xfrm>
            <a:off x="152400" y="6365875"/>
            <a:ext cx="7848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100" b="1" dirty="0">
                <a:solidFill>
                  <a:srgbClr val="C00000"/>
                </a:solidFill>
                <a:latin typeface="Cambria" pitchFamily="18" charset="0"/>
              </a:rPr>
              <a:t>Extra:  </a:t>
            </a:r>
            <a:r>
              <a:rPr lang="en-US" altLang="en-US" sz="2100" dirty="0">
                <a:latin typeface="Cambria" pitchFamily="18" charset="0"/>
              </a:rPr>
              <a:t>How could you change this to accept </a:t>
            </a:r>
            <a:r>
              <a:rPr lang="en-US" altLang="en-US" sz="2100" i="1" dirty="0">
                <a:latin typeface="Cambria" pitchFamily="18" charset="0"/>
              </a:rPr>
              <a:t>palindromes?</a:t>
            </a:r>
            <a:endParaRPr lang="en-US" altLang="en-US" sz="2100" dirty="0">
              <a:latin typeface="Cambria" pitchFamily="18" charset="0"/>
            </a:endParaRPr>
          </a:p>
        </p:txBody>
      </p:sp>
      <p:sp>
        <p:nvSpPr>
          <p:cNvPr id="59410" name="Up Arrow 36"/>
          <p:cNvSpPr>
            <a:spLocks noChangeArrowheads="1"/>
          </p:cNvSpPr>
          <p:nvPr/>
        </p:nvSpPr>
        <p:spPr bwMode="auto">
          <a:xfrm>
            <a:off x="2155825" y="1752600"/>
            <a:ext cx="381000" cy="3048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7364" name="Text Box 6"/>
          <p:cNvSpPr txBox="1">
            <a:spLocks noChangeArrowheads="1"/>
          </p:cNvSpPr>
          <p:nvPr/>
        </p:nvSpPr>
        <p:spPr bwMode="auto">
          <a:xfrm>
            <a:off x="1981200" y="23813"/>
            <a:ext cx="70104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 i="1">
                <a:latin typeface="Cambria" pitchFamily="18" charset="0"/>
              </a:rPr>
              <a:t>Name(s) __________________________________</a:t>
            </a:r>
            <a:r>
              <a:rPr lang="en-US" altLang="en-US" sz="2700" i="1">
                <a:latin typeface="Cambria" pitchFamily="18" charset="0"/>
              </a:rPr>
              <a:t>    </a:t>
            </a:r>
            <a:r>
              <a:rPr lang="en-US" altLang="en-US" sz="4200" i="1">
                <a:latin typeface="Cambria" pitchFamily="18" charset="0"/>
              </a:rPr>
              <a:t>Quiz</a:t>
            </a:r>
          </a:p>
        </p:txBody>
      </p:sp>
      <p:sp>
        <p:nvSpPr>
          <p:cNvPr id="57366" name="Rectangle 1"/>
          <p:cNvSpPr>
            <a:spLocks noChangeArrowheads="1"/>
          </p:cNvSpPr>
          <p:nvPr/>
        </p:nvSpPr>
        <p:spPr bwMode="auto">
          <a:xfrm>
            <a:off x="6994525" y="6461125"/>
            <a:ext cx="19970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C00000"/>
                </a:solidFill>
                <a:latin typeface="Cambria" pitchFamily="18" charset="0"/>
              </a:rPr>
              <a:t>(just a thought experiment)</a:t>
            </a:r>
            <a:endParaRPr lang="en-US" altLang="en-US" sz="1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152720" y="638280"/>
              <a:ext cx="7134480" cy="50007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3360" y="628920"/>
                <a:ext cx="7153200" cy="501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5935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381000" y="5715000"/>
            <a:ext cx="84582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pic>
        <p:nvPicPr>
          <p:cNvPr id="56323" name="Picture 29" descr="Screen shot 2011-12-01 at 1.15.3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13" t="30705" r="23080" b="33765"/>
          <a:stretch>
            <a:fillRect/>
          </a:stretch>
        </p:blipFill>
        <p:spPr bwMode="auto">
          <a:xfrm>
            <a:off x="1116013" y="2057400"/>
            <a:ext cx="7265987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381000" y="5816600"/>
            <a:ext cx="6781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700" b="1">
                <a:latin typeface="Cambria" pitchFamily="18" charset="0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 sz="1600">
              <a:latin typeface="Times" charset="0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228600" y="1752600"/>
            <a:ext cx="1254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latin typeface="Cambria" pitchFamily="18" charset="0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latin typeface="Cambria" pitchFamily="18" charset="0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2286000" y="152400"/>
            <a:ext cx="1268413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AF9"/>
                </a:solidFill>
                <a:latin typeface="Times" charset="0"/>
              </a:rPr>
              <a:t>the input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56335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6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7" name="Rectangle 17"/>
          <p:cNvSpPr>
            <a:spLocks noChangeArrowheads="1"/>
          </p:cNvSpPr>
          <p:nvPr/>
        </p:nvSpPr>
        <p:spPr bwMode="auto">
          <a:xfrm>
            <a:off x="4257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38" name="Rectangle 18"/>
          <p:cNvSpPr>
            <a:spLocks noChangeArrowheads="1"/>
          </p:cNvSpPr>
          <p:nvPr/>
        </p:nvSpPr>
        <p:spPr bwMode="auto">
          <a:xfrm>
            <a:off x="5400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39" name="Rectangle 19"/>
          <p:cNvSpPr>
            <a:spLocks noChangeArrowheads="1"/>
          </p:cNvSpPr>
          <p:nvPr/>
        </p:nvSpPr>
        <p:spPr bwMode="auto">
          <a:xfrm>
            <a:off x="6543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7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315200" y="1828800"/>
            <a:ext cx="1676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>
                <a:latin typeface="Cambria" pitchFamily="18" charset="0"/>
              </a:rPr>
              <a:t>"blanks" are everywhere else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latin typeface="Cambria" pitchFamily="18" charset="0"/>
              </a:rPr>
              <a:t>READ SYMBOL</a:t>
            </a: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9436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latin typeface="Cambria" pitchFamily="18" charset="0"/>
              </a:rPr>
              <a:t>WRITE SYMBOL</a:t>
            </a: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4676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latin typeface="Cambria" pitchFamily="18" charset="0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7818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latin typeface="Cambria" pitchFamily="18" charset="0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467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>
                <a:solidFill>
                  <a:srgbClr val="000AF9"/>
                </a:solidFill>
                <a:latin typeface="Cambria" pitchFamily="18" charset="0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67600" y="454977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1500">
                <a:latin typeface="Cambria" pitchFamily="18" charset="0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1113" y="3810000"/>
            <a:ext cx="202565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>
                <a:latin typeface="Cambria" pitchFamily="18" charset="0"/>
              </a:rPr>
              <a:t>an accepting state </a:t>
            </a:r>
            <a:r>
              <a:rPr lang="en-US" altLang="en-US" sz="1500" b="1">
                <a:latin typeface="Cambria" pitchFamily="18" charset="0"/>
              </a:rPr>
              <a:t>always halts </a:t>
            </a:r>
            <a:r>
              <a:rPr lang="en-US" altLang="en-US" sz="1500">
                <a:latin typeface="Cambria" pitchFamily="18" charset="0"/>
              </a:rPr>
              <a:t>and then basks in its success!</a:t>
            </a:r>
          </a:p>
        </p:txBody>
      </p:sp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noFill/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hangingPunct="0">
              <a:defRPr/>
            </a:pPr>
            <a:endParaRPr lang="en-US" sz="1600">
              <a:latin typeface="Times" charset="0"/>
              <a:ea typeface="MS PGothic" pitchFamily="34" charset="-128"/>
            </a:endParaRP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100" b="1">
                <a:solidFill>
                  <a:srgbClr val="008000"/>
                </a:solidFill>
                <a:latin typeface="Cambria" pitchFamily="18" charset="0"/>
              </a:rPr>
              <a:t>try it in JFLAP...</a:t>
            </a:r>
            <a:endParaRPr lang="en-US" altLang="en-US" sz="1100" b="1">
              <a:solidFill>
                <a:srgbClr val="008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/>
              <p14:cNvContentPartPr/>
              <p14:nvPr/>
            </p14:nvContentPartPr>
            <p14:xfrm>
              <a:off x="62640" y="80280"/>
              <a:ext cx="8992440" cy="569772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280" y="70920"/>
                <a:ext cx="9011160" cy="571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8390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26690" y="4800600"/>
            <a:ext cx="4661655" cy="16002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278506" y="5161002"/>
            <a:ext cx="447294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lvl="0"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2. There are three different functions on the left side --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ow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many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different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programs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are in the right side? 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05400" y="5786365"/>
            <a:ext cx="4472940" cy="53340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08478" y="1042416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308478" y="3681680"/>
            <a:ext cx="3542267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308478" y="5385816"/>
            <a:ext cx="3542267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308478" y="2756289"/>
            <a:ext cx="3542267" cy="73866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308478" y="4519880"/>
            <a:ext cx="3542267" cy="661720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[0,1,2]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308478" y="1906076"/>
            <a:ext cx="354226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8506" y="5765767"/>
            <a:ext cx="449983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1500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*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Which set is larger:   </a:t>
            </a:r>
            <a:r>
              <a:rPr lang="en-US" altLang="en-US" sz="15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all functions</a:t>
            </a:r>
            <a:r>
              <a:rPr lang="en-US" altLang="en-US" sz="15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 or  </a:t>
            </a:r>
            <a:r>
              <a:rPr lang="en-US" altLang="en-US" sz="1500" b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all programs</a:t>
            </a:r>
            <a:r>
              <a:rPr lang="en-US" altLang="en-US" sz="15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   </a:t>
            </a:r>
          </a:p>
          <a:p>
            <a:pPr lvl="0"/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  [</a:t>
            </a:r>
            <a:r>
              <a:rPr lang="en-US" altLang="en-US" sz="1500" dirty="0" err="1" smtClean="0">
                <a:solidFill>
                  <a:srgbClr val="000000"/>
                </a:solidFill>
                <a:latin typeface="Calibri" panose="020F0502020204030204" pitchFamily="34" charset="0"/>
              </a:rPr>
              <a:t>int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-bool in both cases]  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-  </a:t>
            </a:r>
            <a:r>
              <a:rPr lang="en-US" altLang="en-US" sz="1500" i="1" dirty="0">
                <a:solidFill>
                  <a:srgbClr val="000000"/>
                </a:solidFill>
                <a:latin typeface="Calibri" panose="020F0502020204030204" pitchFamily="34" charset="0"/>
              </a:rPr>
              <a:t>or,</a:t>
            </a:r>
            <a:r>
              <a:rPr lang="en-US" altLang="en-US" sz="15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are they the same size?</a:t>
            </a:r>
            <a:endParaRPr lang="en-US" altLang="en-US" sz="15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53" name="Rectangle 5"/>
          <p:cNvSpPr>
            <a:spLocks noChangeArrowheads="1"/>
          </p:cNvSpPr>
          <p:nvPr/>
        </p:nvSpPr>
        <p:spPr bwMode="auto">
          <a:xfrm>
            <a:off x="278506" y="4835235"/>
            <a:ext cx="447294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1. Match each program with the function it computes.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638800" y="6453910"/>
            <a:ext cx="342900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r"/>
            <a:r>
              <a:rPr lang="en-US" altLang="en-US" sz="1600" dirty="0" smtClean="0">
                <a:latin typeface="Cambria" panose="02040503050406030204" pitchFamily="18" charset="0"/>
                <a:cs typeface="Courier New" panose="02070309020205020404" pitchFamily="49" charset="0"/>
              </a:rPr>
              <a:t>Name(s):  _______________________</a:t>
            </a:r>
            <a:endParaRPr lang="en-US" sz="1600" dirty="0">
              <a:latin typeface="Cambria" panose="02040503050406030204" pitchFamily="18" charset="0"/>
              <a:cs typeface="Courier New" panose="02070309020205020404" pitchFamily="49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772400" y="1559859"/>
            <a:ext cx="1064908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CCFFCC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all  </a:t>
            </a:r>
            <a:r>
              <a:rPr lang="en-US" altLang="en-US" sz="12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int</a:t>
            </a:r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  inputs:</a:t>
            </a:r>
          </a:p>
          <a:p>
            <a:pPr algn="ctr"/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&gt;= 0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16316" y="6385046"/>
            <a:ext cx="8675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 smtClean="0">
                <a:latin typeface="Cambria" panose="02040503050406030204" pitchFamily="18" charset="0"/>
                <a:cs typeface="Courier New" panose="02070309020205020404" pitchFamily="49" charset="0"/>
              </a:rPr>
              <a:t>Quiz!</a:t>
            </a:r>
            <a:endParaRPr lang="en-US" i="1" dirty="0"/>
          </a:p>
        </p:txBody>
      </p:sp>
      <p:sp>
        <p:nvSpPr>
          <p:cNvPr id="33" name="TextBox 32"/>
          <p:cNvSpPr txBox="1"/>
          <p:nvPr/>
        </p:nvSpPr>
        <p:spPr>
          <a:xfrm>
            <a:off x="320040" y="225723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B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20040" y="12192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A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024794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752600" y="240579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20040" y="344891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err="1">
                <a:latin typeface="Century Schoolbook" panose="02040604050505020304" pitchFamily="18" charset="0"/>
              </a:rPr>
              <a:t>C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752600" y="3272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</a:t>
            </a:r>
            <a:r>
              <a:rPr lang="en-US" sz="1800" dirty="0" smtClean="0">
                <a:latin typeface="Century Schoolbook" panose="02040604050505020304" pitchFamily="18" charset="0"/>
              </a:rPr>
              <a:t>if x is 0, 1,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752600" y="365313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2" name="Left Brace 41"/>
          <p:cNvSpPr/>
          <p:nvPr/>
        </p:nvSpPr>
        <p:spPr>
          <a:xfrm>
            <a:off x="1533144" y="3268378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Left Brace 42"/>
          <p:cNvSpPr/>
          <p:nvPr/>
        </p:nvSpPr>
        <p:spPr>
          <a:xfrm>
            <a:off x="1505712" y="2084800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" name="Ink 4"/>
              <p14:cNvContentPartPr/>
              <p14:nvPr/>
            </p14:nvContentPartPr>
            <p14:xfrm>
              <a:off x="3447000" y="1339560"/>
              <a:ext cx="5331240" cy="502776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37640" y="1330200"/>
                <a:ext cx="5349960" cy="50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Ink 6"/>
              <p14:cNvContentPartPr/>
              <p14:nvPr/>
            </p14:nvContentPartPr>
            <p14:xfrm>
              <a:off x="1714320" y="1258920"/>
              <a:ext cx="7072920" cy="447444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04960" y="1249560"/>
                <a:ext cx="7091640" cy="449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3028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3352800" y="533400"/>
            <a:ext cx="52578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err="1">
                <a:latin typeface="Cambria" panose="02040503050406030204" pitchFamily="18" charset="0"/>
              </a:rPr>
              <a:t>Bijections</a:t>
            </a:r>
            <a:r>
              <a:rPr lang="en-US" altLang="en-US" sz="2200" dirty="0">
                <a:latin typeface="Cambria" panose="02040503050406030204" pitchFamily="18" charset="0"/>
              </a:rPr>
              <a:t> </a:t>
            </a:r>
            <a:r>
              <a:rPr lang="en-US" altLang="en-US" sz="2200" dirty="0" smtClean="0">
                <a:latin typeface="Cambria" panose="02040503050406030204" pitchFamily="18" charset="0"/>
              </a:rPr>
              <a:t>also define equal-sized </a:t>
            </a:r>
            <a:r>
              <a:rPr lang="en-US" altLang="en-US" sz="2200" u="sng" dirty="0" smtClean="0">
                <a:latin typeface="Cambria" panose="02040503050406030204" pitchFamily="18" charset="0"/>
              </a:rPr>
              <a:t>infinite</a:t>
            </a:r>
            <a:r>
              <a:rPr lang="en-US" altLang="en-US" sz="2200" dirty="0" smtClean="0">
                <a:latin typeface="Cambria" panose="02040503050406030204" pitchFamily="18" charset="0"/>
              </a:rPr>
              <a:t> </a:t>
            </a:r>
            <a:r>
              <a:rPr lang="en-US" altLang="en-US" sz="2200" dirty="0">
                <a:latin typeface="Cambria" panose="02040503050406030204" pitchFamily="18" charset="0"/>
              </a:rPr>
              <a:t>sets, </a:t>
            </a:r>
            <a:r>
              <a:rPr lang="en-US" altLang="en-US" sz="2200" dirty="0" smtClean="0">
                <a:latin typeface="Cambria" panose="02040503050406030204" pitchFamily="18" charset="0"/>
              </a:rPr>
              <a:t>but the results are surprising!</a:t>
            </a:r>
            <a:endParaRPr lang="en-US" altLang="en-US" sz="2200" dirty="0">
              <a:latin typeface="Cambria" panose="02040503050406030204" pitchFamily="18" charset="0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28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2800">
                <a:solidFill>
                  <a:srgbClr val="000AF9"/>
                </a:solidFill>
                <a:latin typeface="Arial" pitchFamily="34" charset="0"/>
              </a:rPr>
              <a:t> = {…, -3, -2, -1, 0, 1, 2, 3, …} </a:t>
            </a:r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latin typeface="Arial" pitchFamily="34" charset="0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ALL</a:t>
            </a:r>
          </a:p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8000"/>
                </a:solidFill>
                <a:latin typeface="Arial" pitchFamily="34" charset="0"/>
              </a:rPr>
              <a:t>Positive</a:t>
            </a:r>
          </a:p>
          <a:p>
            <a:pPr algn="ctr"/>
            <a:r>
              <a:rPr lang="en-US" altLang="en-US">
                <a:solidFill>
                  <a:srgbClr val="008000"/>
                </a:solidFill>
                <a:latin typeface="Arial" pitchFamily="34" charset="0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>
                <a:latin typeface="Arial" pitchFamily="34" charset="0"/>
              </a:rPr>
              <a:t>N</a:t>
            </a:r>
            <a:r>
              <a:rPr lang="en-US" altLang="en-US" sz="2800">
                <a:latin typeface="Arial" pitchFamily="34" charset="0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2800">
                <a:solidFill>
                  <a:srgbClr val="008000"/>
                </a:solidFill>
                <a:latin typeface="Arial" pitchFamily="34" charset="0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3200"/>
              <a:t> and </a:t>
            </a:r>
            <a:r>
              <a:rPr lang="en-US" altLang="en-US" sz="3200" b="1">
                <a:latin typeface="Arial" pitchFamily="34" charset="0"/>
              </a:rPr>
              <a:t>N</a:t>
            </a:r>
            <a:r>
              <a:rPr lang="en-US" altLang="en-US" sz="3200"/>
              <a:t> and </a:t>
            </a:r>
            <a:r>
              <a:rPr lang="en-US" altLang="en-US" sz="32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3200"/>
              <a:t> </a:t>
            </a:r>
            <a:r>
              <a:rPr lang="en-US" altLang="en-US" sz="3200" i="1"/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581040" y="2095560"/>
              <a:ext cx="7744320" cy="29624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1680" y="2086200"/>
                <a:ext cx="7763040" cy="298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7949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1049338" y="206375"/>
            <a:ext cx="7146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Cambria" panose="02040503050406030204" pitchFamily="18" charset="0"/>
              </a:rPr>
              <a:t>This seems </a:t>
            </a:r>
            <a:r>
              <a:rPr lang="en-US" altLang="en-US" sz="3600" b="1" i="1" dirty="0">
                <a:latin typeface="Cambria" panose="02040503050406030204" pitchFamily="18" charset="0"/>
              </a:rPr>
              <a:t>irrational</a:t>
            </a:r>
            <a:r>
              <a:rPr lang="en-US" altLang="en-US" sz="3600" i="1" dirty="0">
                <a:latin typeface="Cambria" panose="02040503050406030204" pitchFamily="18" charset="0"/>
              </a:rPr>
              <a:t> </a:t>
            </a:r>
            <a:endParaRPr lang="en-US" altLang="en-US" sz="3600" dirty="0">
              <a:latin typeface="Cambria" panose="02040503050406030204" pitchFamily="18" charset="0"/>
            </a:endParaRPr>
          </a:p>
        </p:txBody>
      </p:sp>
      <p:sp>
        <p:nvSpPr>
          <p:cNvPr id="65539" name="Text Box 15"/>
          <p:cNvSpPr txBox="1">
            <a:spLocks noChangeArrowheads="1"/>
          </p:cNvSpPr>
          <p:nvPr/>
        </p:nvSpPr>
        <p:spPr bwMode="auto">
          <a:xfrm>
            <a:off x="6671733" y="1241778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65540" name="Text Box 16"/>
          <p:cNvSpPr txBox="1">
            <a:spLocks noChangeArrowheads="1"/>
          </p:cNvSpPr>
          <p:nvPr/>
        </p:nvSpPr>
        <p:spPr bwMode="auto">
          <a:xfrm>
            <a:off x="779463" y="1447800"/>
            <a:ext cx="1963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err="1">
                <a:solidFill>
                  <a:srgbClr val="8E0103"/>
                </a:solidFill>
                <a:latin typeface="Cambria" panose="02040503050406030204" pitchFamily="18" charset="0"/>
              </a:rPr>
              <a:t>Rationals</a:t>
            </a:r>
            <a:endParaRPr lang="en-US" altLang="en-US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65541" name="Rectangle 17"/>
          <p:cNvSpPr>
            <a:spLocks noChangeArrowheads="1"/>
          </p:cNvSpPr>
          <p:nvPr/>
        </p:nvSpPr>
        <p:spPr bwMode="auto">
          <a:xfrm>
            <a:off x="6232525" y="2279650"/>
            <a:ext cx="222368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latin typeface="Cambria" panose="02040503050406030204" pitchFamily="18" charset="0"/>
              </a:rPr>
              <a:t>{ 1, 2, 3, 4, 5, … }</a:t>
            </a:r>
          </a:p>
        </p:txBody>
      </p:sp>
      <p:sp>
        <p:nvSpPr>
          <p:cNvPr id="65542" name="Rectangle 18"/>
          <p:cNvSpPr>
            <a:spLocks noChangeArrowheads="1"/>
          </p:cNvSpPr>
          <p:nvPr/>
        </p:nvSpPr>
        <p:spPr bwMode="auto">
          <a:xfrm>
            <a:off x="206375" y="2262188"/>
            <a:ext cx="3222625" cy="4647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 dirty="0">
                <a:solidFill>
                  <a:srgbClr val="8E0103"/>
                </a:solidFill>
                <a:latin typeface="Cambria" panose="02040503050406030204" pitchFamily="18" charset="0"/>
              </a:rPr>
              <a:t>{                              </a:t>
            </a:r>
            <a:r>
              <a:rPr lang="en-US" altLang="en-US" sz="2200" b="1" dirty="0" smtClean="0">
                <a:solidFill>
                  <a:srgbClr val="8E0103"/>
                </a:solidFill>
                <a:latin typeface="Cambria" panose="02040503050406030204" pitchFamily="18" charset="0"/>
              </a:rPr>
              <a:t>       … </a:t>
            </a:r>
            <a:r>
              <a:rPr lang="en-US" altLang="en-US" sz="2200" b="1" dirty="0">
                <a:solidFill>
                  <a:srgbClr val="8E0103"/>
                </a:solidFill>
                <a:latin typeface="Cambria" panose="02040503050406030204" pitchFamily="18" charset="0"/>
              </a:rPr>
              <a:t>} </a:t>
            </a:r>
          </a:p>
        </p:txBody>
      </p:sp>
      <p:sp>
        <p:nvSpPr>
          <p:cNvPr id="65543" name="Rectangle 20"/>
          <p:cNvSpPr>
            <a:spLocks noChangeArrowheads="1"/>
          </p:cNvSpPr>
          <p:nvPr/>
        </p:nvSpPr>
        <p:spPr bwMode="auto">
          <a:xfrm>
            <a:off x="567261" y="2112963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1</a:t>
            </a:r>
          </a:p>
        </p:txBody>
      </p:sp>
      <p:sp>
        <p:nvSpPr>
          <p:cNvPr id="65544" name="Rectangle 21"/>
          <p:cNvSpPr>
            <a:spLocks noChangeArrowheads="1"/>
          </p:cNvSpPr>
          <p:nvPr/>
        </p:nvSpPr>
        <p:spPr bwMode="auto">
          <a:xfrm>
            <a:off x="567261" y="2493963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1</a:t>
            </a:r>
          </a:p>
        </p:txBody>
      </p:sp>
      <p:sp>
        <p:nvSpPr>
          <p:cNvPr id="65545" name="Line 22"/>
          <p:cNvSpPr>
            <a:spLocks noChangeShapeType="1"/>
          </p:cNvSpPr>
          <p:nvPr/>
        </p:nvSpPr>
        <p:spPr bwMode="auto">
          <a:xfrm>
            <a:off x="609600" y="2517775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mbria" panose="02040503050406030204" pitchFamily="18" charset="0"/>
            </a:endParaRPr>
          </a:p>
        </p:txBody>
      </p:sp>
      <p:sp>
        <p:nvSpPr>
          <p:cNvPr id="65546" name="Rectangle 23"/>
          <p:cNvSpPr>
            <a:spLocks noChangeArrowheads="1"/>
          </p:cNvSpPr>
          <p:nvPr/>
        </p:nvSpPr>
        <p:spPr bwMode="auto">
          <a:xfrm>
            <a:off x="1018893" y="2109788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84</a:t>
            </a:r>
          </a:p>
        </p:txBody>
      </p:sp>
      <p:sp>
        <p:nvSpPr>
          <p:cNvPr id="65547" name="Rectangle 24"/>
          <p:cNvSpPr>
            <a:spLocks noChangeArrowheads="1"/>
          </p:cNvSpPr>
          <p:nvPr/>
        </p:nvSpPr>
        <p:spPr bwMode="auto">
          <a:xfrm>
            <a:off x="1102248" y="2490788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2</a:t>
            </a:r>
          </a:p>
        </p:txBody>
      </p:sp>
      <p:sp>
        <p:nvSpPr>
          <p:cNvPr id="65548" name="Line 25"/>
          <p:cNvSpPr>
            <a:spLocks noChangeShapeType="1"/>
          </p:cNvSpPr>
          <p:nvPr/>
        </p:nvSpPr>
        <p:spPr bwMode="auto">
          <a:xfrm>
            <a:off x="1144588" y="2514600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mbria" panose="02040503050406030204" pitchFamily="18" charset="0"/>
            </a:endParaRPr>
          </a:p>
        </p:txBody>
      </p:sp>
      <p:sp>
        <p:nvSpPr>
          <p:cNvPr id="65549" name="Rectangle 26"/>
          <p:cNvSpPr>
            <a:spLocks noChangeArrowheads="1"/>
          </p:cNvSpPr>
          <p:nvPr/>
        </p:nvSpPr>
        <p:spPr bwMode="auto">
          <a:xfrm>
            <a:off x="1600200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Arial" pitchFamily="34" charset="0"/>
              </a:rPr>
              <a:t>22</a:t>
            </a:r>
          </a:p>
        </p:txBody>
      </p:sp>
      <p:sp>
        <p:nvSpPr>
          <p:cNvPr id="65550" name="Rectangle 27"/>
          <p:cNvSpPr>
            <a:spLocks noChangeArrowheads="1"/>
          </p:cNvSpPr>
          <p:nvPr/>
        </p:nvSpPr>
        <p:spPr bwMode="auto">
          <a:xfrm>
            <a:off x="1672161" y="2490788"/>
            <a:ext cx="3513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7</a:t>
            </a:r>
          </a:p>
        </p:txBody>
      </p:sp>
      <p:sp>
        <p:nvSpPr>
          <p:cNvPr id="65551" name="Line 28"/>
          <p:cNvSpPr>
            <a:spLocks noChangeShapeType="1"/>
          </p:cNvSpPr>
          <p:nvPr/>
        </p:nvSpPr>
        <p:spPr bwMode="auto">
          <a:xfrm>
            <a:off x="1714500" y="2514600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mbria" panose="02040503050406030204" pitchFamily="18" charset="0"/>
            </a:endParaRPr>
          </a:p>
        </p:txBody>
      </p:sp>
      <p:sp>
        <p:nvSpPr>
          <p:cNvPr id="65552" name="Rectangle 29"/>
          <p:cNvSpPr>
            <a:spLocks noChangeArrowheads="1"/>
          </p:cNvSpPr>
          <p:nvPr/>
        </p:nvSpPr>
        <p:spPr bwMode="auto">
          <a:xfrm>
            <a:off x="2136493" y="2112963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13</a:t>
            </a:r>
          </a:p>
        </p:txBody>
      </p:sp>
      <p:sp>
        <p:nvSpPr>
          <p:cNvPr id="65553" name="Rectangle 30"/>
          <p:cNvSpPr>
            <a:spLocks noChangeArrowheads="1"/>
          </p:cNvSpPr>
          <p:nvPr/>
        </p:nvSpPr>
        <p:spPr bwMode="auto">
          <a:xfrm>
            <a:off x="2136493" y="2493963"/>
            <a:ext cx="5180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15</a:t>
            </a:r>
          </a:p>
        </p:txBody>
      </p:sp>
      <p:sp>
        <p:nvSpPr>
          <p:cNvPr id="65554" name="Line 31"/>
          <p:cNvSpPr>
            <a:spLocks noChangeShapeType="1"/>
          </p:cNvSpPr>
          <p:nvPr/>
        </p:nvSpPr>
        <p:spPr bwMode="auto">
          <a:xfrm>
            <a:off x="2262188" y="2517775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mbria" panose="02040503050406030204" pitchFamily="18" charset="0"/>
            </a:endParaRPr>
          </a:p>
        </p:txBody>
      </p:sp>
      <p:sp>
        <p:nvSpPr>
          <p:cNvPr id="65555" name="Rectangle 32"/>
          <p:cNvSpPr>
            <a:spLocks noChangeArrowheads="1"/>
          </p:cNvSpPr>
          <p:nvPr/>
        </p:nvSpPr>
        <p:spPr bwMode="auto">
          <a:xfrm>
            <a:off x="865188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65556" name="Rectangle 33"/>
          <p:cNvSpPr>
            <a:spLocks noChangeArrowheads="1"/>
          </p:cNvSpPr>
          <p:nvPr/>
        </p:nvSpPr>
        <p:spPr bwMode="auto">
          <a:xfrm>
            <a:off x="1412875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65557" name="Rectangle 34"/>
          <p:cNvSpPr>
            <a:spLocks noChangeArrowheads="1"/>
          </p:cNvSpPr>
          <p:nvPr/>
        </p:nvSpPr>
        <p:spPr bwMode="auto">
          <a:xfrm>
            <a:off x="1985963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,</a:t>
            </a:r>
          </a:p>
        </p:txBody>
      </p:sp>
      <p:sp>
        <p:nvSpPr>
          <p:cNvPr id="65558" name="Rectangle 35"/>
          <p:cNvSpPr>
            <a:spLocks noChangeArrowheads="1"/>
          </p:cNvSpPr>
          <p:nvPr/>
        </p:nvSpPr>
        <p:spPr bwMode="auto">
          <a:xfrm>
            <a:off x="2551113" y="2273300"/>
            <a:ext cx="25039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ambria" panose="02040503050406030204" pitchFamily="18" charset="0"/>
              </a:rPr>
              <a:t>,</a:t>
            </a:r>
          </a:p>
        </p:txBody>
      </p:sp>
      <p:grpSp>
        <p:nvGrpSpPr>
          <p:cNvPr id="65559" name="Group 36"/>
          <p:cNvGrpSpPr>
            <a:grpSpLocks/>
          </p:cNvGrpSpPr>
          <p:nvPr/>
        </p:nvGrpSpPr>
        <p:grpSpPr bwMode="auto">
          <a:xfrm>
            <a:off x="8524875" y="444500"/>
            <a:ext cx="344488" cy="417513"/>
            <a:chOff x="2928" y="1051"/>
            <a:chExt cx="840" cy="957"/>
          </a:xfrm>
        </p:grpSpPr>
        <p:sp>
          <p:nvSpPr>
            <p:cNvPr id="65562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63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4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5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6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7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8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9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0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1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560" name="Text Box 50"/>
          <p:cNvSpPr txBox="1">
            <a:spLocks noChangeArrowheads="1"/>
          </p:cNvSpPr>
          <p:nvPr/>
        </p:nvSpPr>
        <p:spPr bwMode="auto">
          <a:xfrm>
            <a:off x="7373938" y="150813"/>
            <a:ext cx="14414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100" b="1">
                <a:solidFill>
                  <a:srgbClr val="008000"/>
                </a:solidFill>
                <a:latin typeface="Cambria" panose="02040503050406030204" pitchFamily="18" charset="0"/>
              </a:rPr>
              <a:t>That's my line!</a:t>
            </a: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>
            <a:off x="3448050" y="1147763"/>
            <a:ext cx="2349500" cy="762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>
                <a:latin typeface="Cambria" panose="02040503050406030204" pitchFamily="18" charset="0"/>
              </a:rPr>
              <a:t>Are these sets equal-sized?</a:t>
            </a:r>
          </a:p>
        </p:txBody>
      </p:sp>
      <p:sp>
        <p:nvSpPr>
          <p:cNvPr id="39" name="Rectangle 26"/>
          <p:cNvSpPr>
            <a:spLocks noChangeArrowheads="1"/>
          </p:cNvSpPr>
          <p:nvPr/>
        </p:nvSpPr>
        <p:spPr bwMode="auto">
          <a:xfrm rot="-5400000">
            <a:off x="-49212" y="4486275"/>
            <a:ext cx="1519237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>
                <a:solidFill>
                  <a:srgbClr val="8E0103"/>
                </a:solidFill>
                <a:latin typeface="Arial" pitchFamily="34" charset="0"/>
              </a:rPr>
              <a:t>Numerator</a:t>
            </a:r>
          </a:p>
        </p:txBody>
      </p:sp>
      <p:sp>
        <p:nvSpPr>
          <p:cNvPr id="40" name="Rectangle 26"/>
          <p:cNvSpPr>
            <a:spLocks noChangeArrowheads="1"/>
          </p:cNvSpPr>
          <p:nvPr/>
        </p:nvSpPr>
        <p:spPr bwMode="auto">
          <a:xfrm>
            <a:off x="2251075" y="6248400"/>
            <a:ext cx="1801813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>
                <a:solidFill>
                  <a:srgbClr val="8E0103"/>
                </a:solidFill>
                <a:latin typeface="Arial" pitchFamily="34" charset="0"/>
              </a:rPr>
              <a:t>Denominator</a:t>
            </a:r>
          </a:p>
        </p:txBody>
      </p:sp>
      <p:sp>
        <p:nvSpPr>
          <p:cNvPr id="41" name="Rectangle 24"/>
          <p:cNvSpPr>
            <a:spLocks noChangeArrowheads="1"/>
          </p:cNvSpPr>
          <p:nvPr/>
        </p:nvSpPr>
        <p:spPr bwMode="auto">
          <a:xfrm>
            <a:off x="1354138" y="3540125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1/1</a:t>
            </a:r>
          </a:p>
        </p:txBody>
      </p:sp>
      <p:sp>
        <p:nvSpPr>
          <p:cNvPr id="42" name="Rectangle 24"/>
          <p:cNvSpPr>
            <a:spLocks noChangeArrowheads="1"/>
          </p:cNvSpPr>
          <p:nvPr/>
        </p:nvSpPr>
        <p:spPr bwMode="auto">
          <a:xfrm>
            <a:off x="1354138" y="419100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2/1</a:t>
            </a:r>
          </a:p>
        </p:txBody>
      </p:sp>
      <p:sp>
        <p:nvSpPr>
          <p:cNvPr id="43" name="Rectangle 24"/>
          <p:cNvSpPr>
            <a:spLocks noChangeArrowheads="1"/>
          </p:cNvSpPr>
          <p:nvPr/>
        </p:nvSpPr>
        <p:spPr bwMode="auto">
          <a:xfrm>
            <a:off x="2030413" y="3533775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1/2</a:t>
            </a:r>
          </a:p>
        </p:txBody>
      </p:sp>
      <p:sp>
        <p:nvSpPr>
          <p:cNvPr id="44" name="Rectangle 24"/>
          <p:cNvSpPr>
            <a:spLocks noChangeArrowheads="1"/>
          </p:cNvSpPr>
          <p:nvPr/>
        </p:nvSpPr>
        <p:spPr bwMode="auto">
          <a:xfrm>
            <a:off x="2030413" y="418465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2/2</a:t>
            </a:r>
          </a:p>
        </p:txBody>
      </p:sp>
      <p:sp>
        <p:nvSpPr>
          <p:cNvPr id="45" name="Rectangle 24"/>
          <p:cNvSpPr>
            <a:spLocks noChangeArrowheads="1"/>
          </p:cNvSpPr>
          <p:nvPr/>
        </p:nvSpPr>
        <p:spPr bwMode="auto">
          <a:xfrm>
            <a:off x="2746375" y="3541713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1/3</a:t>
            </a:r>
          </a:p>
        </p:txBody>
      </p:sp>
      <p:sp>
        <p:nvSpPr>
          <p:cNvPr id="46" name="Rectangle 24"/>
          <p:cNvSpPr>
            <a:spLocks noChangeArrowheads="1"/>
          </p:cNvSpPr>
          <p:nvPr/>
        </p:nvSpPr>
        <p:spPr bwMode="auto">
          <a:xfrm>
            <a:off x="2746375" y="4192588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2/3</a:t>
            </a:r>
          </a:p>
        </p:txBody>
      </p:sp>
      <p:sp>
        <p:nvSpPr>
          <p:cNvPr id="47" name="Rectangle 24"/>
          <p:cNvSpPr>
            <a:spLocks noChangeArrowheads="1"/>
          </p:cNvSpPr>
          <p:nvPr/>
        </p:nvSpPr>
        <p:spPr bwMode="auto">
          <a:xfrm>
            <a:off x="3422650" y="3535363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1/4</a:t>
            </a:r>
          </a:p>
        </p:txBody>
      </p:sp>
      <p:sp>
        <p:nvSpPr>
          <p:cNvPr id="48" name="Rectangle 24"/>
          <p:cNvSpPr>
            <a:spLocks noChangeArrowheads="1"/>
          </p:cNvSpPr>
          <p:nvPr/>
        </p:nvSpPr>
        <p:spPr bwMode="auto">
          <a:xfrm>
            <a:off x="3422650" y="4186238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2/4</a:t>
            </a:r>
          </a:p>
        </p:txBody>
      </p:sp>
      <p:sp>
        <p:nvSpPr>
          <p:cNvPr id="49" name="Rectangle 24"/>
          <p:cNvSpPr>
            <a:spLocks noChangeArrowheads="1"/>
          </p:cNvSpPr>
          <p:nvPr/>
        </p:nvSpPr>
        <p:spPr bwMode="auto">
          <a:xfrm>
            <a:off x="4194175" y="3544888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1/5</a:t>
            </a:r>
          </a:p>
        </p:txBody>
      </p:sp>
      <p:sp>
        <p:nvSpPr>
          <p:cNvPr id="50" name="Rectangle 24"/>
          <p:cNvSpPr>
            <a:spLocks noChangeArrowheads="1"/>
          </p:cNvSpPr>
          <p:nvPr/>
        </p:nvSpPr>
        <p:spPr bwMode="auto">
          <a:xfrm>
            <a:off x="4194175" y="4195763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2/5</a:t>
            </a:r>
          </a:p>
        </p:txBody>
      </p:sp>
      <p:sp>
        <p:nvSpPr>
          <p:cNvPr id="51" name="Rectangle 24"/>
          <p:cNvSpPr>
            <a:spLocks noChangeArrowheads="1"/>
          </p:cNvSpPr>
          <p:nvPr/>
        </p:nvSpPr>
        <p:spPr bwMode="auto">
          <a:xfrm>
            <a:off x="4870450" y="3538538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1/6</a:t>
            </a:r>
          </a:p>
        </p:txBody>
      </p:sp>
      <p:sp>
        <p:nvSpPr>
          <p:cNvPr id="52" name="Rectangle 24"/>
          <p:cNvSpPr>
            <a:spLocks noChangeArrowheads="1"/>
          </p:cNvSpPr>
          <p:nvPr/>
        </p:nvSpPr>
        <p:spPr bwMode="auto">
          <a:xfrm>
            <a:off x="4870450" y="4191000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2/6</a:t>
            </a:r>
          </a:p>
        </p:txBody>
      </p:sp>
      <p:sp>
        <p:nvSpPr>
          <p:cNvPr id="53" name="Rectangle 24"/>
          <p:cNvSpPr>
            <a:spLocks noChangeArrowheads="1"/>
          </p:cNvSpPr>
          <p:nvPr/>
        </p:nvSpPr>
        <p:spPr bwMode="auto">
          <a:xfrm>
            <a:off x="1354138" y="4887913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3/1</a:t>
            </a:r>
          </a:p>
        </p:txBody>
      </p:sp>
      <p:sp>
        <p:nvSpPr>
          <p:cNvPr id="54" name="Rectangle 24"/>
          <p:cNvSpPr>
            <a:spLocks noChangeArrowheads="1"/>
          </p:cNvSpPr>
          <p:nvPr/>
        </p:nvSpPr>
        <p:spPr bwMode="auto">
          <a:xfrm>
            <a:off x="1354138" y="5538788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4/1</a:t>
            </a:r>
          </a:p>
        </p:txBody>
      </p:sp>
      <p:sp>
        <p:nvSpPr>
          <p:cNvPr id="55" name="Rectangle 24"/>
          <p:cNvSpPr>
            <a:spLocks noChangeArrowheads="1"/>
          </p:cNvSpPr>
          <p:nvPr/>
        </p:nvSpPr>
        <p:spPr bwMode="auto">
          <a:xfrm>
            <a:off x="2030413" y="4883150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3/2</a:t>
            </a:r>
          </a:p>
        </p:txBody>
      </p:sp>
      <p:sp>
        <p:nvSpPr>
          <p:cNvPr id="56" name="Rectangle 24"/>
          <p:cNvSpPr>
            <a:spLocks noChangeArrowheads="1"/>
          </p:cNvSpPr>
          <p:nvPr/>
        </p:nvSpPr>
        <p:spPr bwMode="auto">
          <a:xfrm>
            <a:off x="2030413" y="5534025"/>
            <a:ext cx="4635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4/2</a:t>
            </a:r>
          </a:p>
        </p:txBody>
      </p:sp>
      <p:sp>
        <p:nvSpPr>
          <p:cNvPr id="57" name="Rectangle 24"/>
          <p:cNvSpPr>
            <a:spLocks noChangeArrowheads="1"/>
          </p:cNvSpPr>
          <p:nvPr/>
        </p:nvSpPr>
        <p:spPr bwMode="auto">
          <a:xfrm>
            <a:off x="2746375" y="488950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3/3</a:t>
            </a:r>
          </a:p>
        </p:txBody>
      </p:sp>
      <p:sp>
        <p:nvSpPr>
          <p:cNvPr id="58" name="Rectangle 24"/>
          <p:cNvSpPr>
            <a:spLocks noChangeArrowheads="1"/>
          </p:cNvSpPr>
          <p:nvPr/>
        </p:nvSpPr>
        <p:spPr bwMode="auto">
          <a:xfrm>
            <a:off x="2746375" y="5540375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4/3</a:t>
            </a:r>
          </a:p>
        </p:txBody>
      </p:sp>
      <p:sp>
        <p:nvSpPr>
          <p:cNvPr id="59" name="Rectangle 24"/>
          <p:cNvSpPr>
            <a:spLocks noChangeArrowheads="1"/>
          </p:cNvSpPr>
          <p:nvPr/>
        </p:nvSpPr>
        <p:spPr bwMode="auto">
          <a:xfrm>
            <a:off x="3422650" y="488315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3/4</a:t>
            </a:r>
          </a:p>
        </p:txBody>
      </p:sp>
      <p:sp>
        <p:nvSpPr>
          <p:cNvPr id="60" name="Rectangle 24"/>
          <p:cNvSpPr>
            <a:spLocks noChangeArrowheads="1"/>
          </p:cNvSpPr>
          <p:nvPr/>
        </p:nvSpPr>
        <p:spPr bwMode="auto">
          <a:xfrm>
            <a:off x="3422650" y="5535613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4/4</a:t>
            </a:r>
          </a:p>
        </p:txBody>
      </p:sp>
      <p:sp>
        <p:nvSpPr>
          <p:cNvPr id="61" name="Rectangle 24"/>
          <p:cNvSpPr>
            <a:spLocks noChangeArrowheads="1"/>
          </p:cNvSpPr>
          <p:nvPr/>
        </p:nvSpPr>
        <p:spPr bwMode="auto">
          <a:xfrm>
            <a:off x="4194175" y="4892675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3/5</a:t>
            </a:r>
          </a:p>
        </p:txBody>
      </p:sp>
      <p:sp>
        <p:nvSpPr>
          <p:cNvPr id="62" name="Rectangle 24"/>
          <p:cNvSpPr>
            <a:spLocks noChangeArrowheads="1"/>
          </p:cNvSpPr>
          <p:nvPr/>
        </p:nvSpPr>
        <p:spPr bwMode="auto">
          <a:xfrm>
            <a:off x="4194175" y="5543550"/>
            <a:ext cx="463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4/5</a:t>
            </a:r>
          </a:p>
        </p:txBody>
      </p:sp>
      <p:sp>
        <p:nvSpPr>
          <p:cNvPr id="63" name="Rectangle 24"/>
          <p:cNvSpPr>
            <a:spLocks noChangeArrowheads="1"/>
          </p:cNvSpPr>
          <p:nvPr/>
        </p:nvSpPr>
        <p:spPr bwMode="auto">
          <a:xfrm>
            <a:off x="4870450" y="4887913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3/6</a:t>
            </a:r>
          </a:p>
        </p:txBody>
      </p:sp>
      <p:sp>
        <p:nvSpPr>
          <p:cNvPr id="64" name="Rectangle 24"/>
          <p:cNvSpPr>
            <a:spLocks noChangeArrowheads="1"/>
          </p:cNvSpPr>
          <p:nvPr/>
        </p:nvSpPr>
        <p:spPr bwMode="auto">
          <a:xfrm>
            <a:off x="4870450" y="5538788"/>
            <a:ext cx="4635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4/6</a:t>
            </a:r>
          </a:p>
        </p:txBody>
      </p:sp>
      <p:sp>
        <p:nvSpPr>
          <p:cNvPr id="65" name="Rectangle 22"/>
          <p:cNvSpPr>
            <a:spLocks noChangeArrowheads="1"/>
          </p:cNvSpPr>
          <p:nvPr/>
        </p:nvSpPr>
        <p:spPr bwMode="auto">
          <a:xfrm>
            <a:off x="5780901" y="3441357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6" name="Rectangle 22"/>
          <p:cNvSpPr>
            <a:spLocks noChangeArrowheads="1"/>
          </p:cNvSpPr>
          <p:nvPr/>
        </p:nvSpPr>
        <p:spPr bwMode="auto">
          <a:xfrm>
            <a:off x="5791200" y="40649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7" name="Rectangle 22"/>
          <p:cNvSpPr>
            <a:spLocks noChangeArrowheads="1"/>
          </p:cNvSpPr>
          <p:nvPr/>
        </p:nvSpPr>
        <p:spPr bwMode="auto">
          <a:xfrm>
            <a:off x="5791200" y="4800600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8" name="Rectangle 22"/>
          <p:cNvSpPr>
            <a:spLocks noChangeArrowheads="1"/>
          </p:cNvSpPr>
          <p:nvPr/>
        </p:nvSpPr>
        <p:spPr bwMode="auto">
          <a:xfrm>
            <a:off x="5791200" y="54365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69" name="Rectangle 22"/>
          <p:cNvSpPr>
            <a:spLocks noChangeArrowheads="1"/>
          </p:cNvSpPr>
          <p:nvPr/>
        </p:nvSpPr>
        <p:spPr bwMode="auto">
          <a:xfrm>
            <a:off x="1383957" y="59699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324080" y="809640"/>
              <a:ext cx="7315560" cy="53247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14720" y="800280"/>
                <a:ext cx="7334280" cy="534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9342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381000" y="15240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20040" y="196065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20040" y="1066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1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20040" y="302219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3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752600" y="172821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109216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3352800" y="-4465"/>
            <a:ext cx="1727078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latin typeface="Calibri" panose="020F0502020204030204" pitchFamily="34" charset="0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value</a:t>
            </a:r>
            <a:endParaRPr lang="en-US" sz="12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30" name="Left Brace 29"/>
          <p:cNvSpPr/>
          <p:nvPr/>
        </p:nvSpPr>
        <p:spPr>
          <a:xfrm>
            <a:off x="1524000" y="28468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52600" y="2846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1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52600" y="3227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0040" y="4094173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4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752600" y="3917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&lt; 3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52600" y="4298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079878" y="1042416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079878" y="3593055"/>
            <a:ext cx="3759322" cy="6617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486400" y="1524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079878" y="5385816"/>
            <a:ext cx="3759322" cy="9079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prog2(x-2)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079878" y="2742842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079878" y="4366324"/>
            <a:ext cx="3759322" cy="907941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[1,2]: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</a:t>
            </a: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0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079878" y="1892629"/>
            <a:ext cx="3759322" cy="7386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Rectangle 5"/>
          <p:cNvSpPr>
            <a:spLocks noChangeArrowheads="1"/>
          </p:cNvSpPr>
          <p:nvPr/>
        </p:nvSpPr>
        <p:spPr bwMode="auto">
          <a:xfrm>
            <a:off x="51816" y="5606510"/>
            <a:ext cx="490309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How many </a:t>
            </a:r>
            <a:r>
              <a:rPr lang="en-US" altLang="en-US" sz="1500" u="sng" dirty="0" smtClean="0">
                <a:latin typeface="Calibri" panose="020F0502020204030204" pitchFamily="34" charset="0"/>
              </a:rPr>
              <a:t>different</a:t>
            </a:r>
            <a:r>
              <a:rPr lang="en-US" altLang="en-US" sz="1500" dirty="0" smtClean="0">
                <a:latin typeface="Calibri" panose="020F0502020204030204" pitchFamily="34" charset="0"/>
              </a:rPr>
              <a:t> math. functions are in the left column?  </a:t>
            </a:r>
          </a:p>
        </p:txBody>
      </p:sp>
      <p:sp>
        <p:nvSpPr>
          <p:cNvPr id="50" name="Left Brace 49"/>
          <p:cNvSpPr/>
          <p:nvPr/>
        </p:nvSpPr>
        <p:spPr>
          <a:xfrm>
            <a:off x="1533144" y="39136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Left Brace 50"/>
          <p:cNvSpPr/>
          <p:nvPr/>
        </p:nvSpPr>
        <p:spPr>
          <a:xfrm>
            <a:off x="1505712" y="178822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1816" y="6047851"/>
            <a:ext cx="447294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How many </a:t>
            </a:r>
            <a:r>
              <a:rPr lang="en-US" altLang="en-US" sz="1500" u="sng" dirty="0">
                <a:solidFill>
                  <a:srgbClr val="000000"/>
                </a:solidFill>
                <a:latin typeface="Calibri" panose="020F0502020204030204" pitchFamily="34" charset="0"/>
              </a:rPr>
              <a:t>different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 programs are in 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the </a:t>
            </a:r>
            <a:r>
              <a:rPr lang="en-US" altLang="en-US" sz="1500" dirty="0">
                <a:solidFill>
                  <a:srgbClr val="000000"/>
                </a:solidFill>
                <a:latin typeface="Calibri" panose="020F0502020204030204" pitchFamily="34" charset="0"/>
              </a:rPr>
              <a:t>right column? 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51816" y="6489192"/>
            <a:ext cx="8482584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Which set has more different items: </a:t>
            </a:r>
            <a:r>
              <a:rPr lang="en-US" altLang="en-US" sz="1500" u="sng" dirty="0" smtClean="0">
                <a:solidFill>
                  <a:srgbClr val="000000"/>
                </a:solidFill>
                <a:latin typeface="Calibri" panose="020F0502020204030204" pitchFamily="34" charset="0"/>
              </a:rPr>
              <a:t>functions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or </a:t>
            </a:r>
            <a:r>
              <a:rPr lang="en-US" altLang="en-US" sz="1500" u="sng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programs</a:t>
            </a:r>
            <a:r>
              <a:rPr lang="en-US" altLang="en-US" sz="15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?   Or are there the same amount of each?</a:t>
            </a:r>
            <a:endParaRPr lang="en-US" altLang="en-US" sz="1500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53" name="Rectangle 5"/>
          <p:cNvSpPr>
            <a:spLocks noChangeArrowheads="1"/>
          </p:cNvSpPr>
          <p:nvPr/>
        </p:nvSpPr>
        <p:spPr bwMode="auto">
          <a:xfrm>
            <a:off x="51816" y="5165169"/>
            <a:ext cx="490309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latin typeface="Calibri" panose="020F0502020204030204" pitchFamily="34" charset="0"/>
              </a:rPr>
              <a:t>Match each program with the function it computes.</a:t>
            </a:r>
          </a:p>
        </p:txBody>
      </p:sp>
      <p:sp>
        <p:nvSpPr>
          <p:cNvPr id="45" name="Text Box 29"/>
          <p:cNvSpPr txBox="1">
            <a:spLocks noChangeArrowheads="1"/>
          </p:cNvSpPr>
          <p:nvPr/>
        </p:nvSpPr>
        <p:spPr bwMode="auto">
          <a:xfrm rot="20960205">
            <a:off x="1289049" y="2330418"/>
            <a:ext cx="3136900" cy="2032000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There are </a:t>
            </a:r>
            <a:r>
              <a:rPr lang="en-US" altLang="en-US" sz="4200" u="sng" dirty="0" smtClean="0">
                <a:latin typeface="Comic Sans MS" pitchFamily="66" charset="0"/>
              </a:rPr>
              <a:t>many</a:t>
            </a:r>
            <a:r>
              <a:rPr lang="en-US" altLang="en-US" sz="4200" dirty="0" smtClean="0">
                <a:latin typeface="Comic Sans MS" pitchFamily="66" charset="0"/>
              </a:rPr>
              <a:t> more </a:t>
            </a:r>
            <a:r>
              <a:rPr lang="en-US" altLang="en-US" sz="4200" dirty="0">
                <a:latin typeface="Comic Sans MS" pitchFamily="66" charset="0"/>
              </a:rPr>
              <a:t>of these …</a:t>
            </a:r>
          </a:p>
        </p:txBody>
      </p:sp>
      <p:sp>
        <p:nvSpPr>
          <p:cNvPr id="46" name="Text Box 30"/>
          <p:cNvSpPr txBox="1">
            <a:spLocks noChangeArrowheads="1"/>
          </p:cNvSpPr>
          <p:nvPr/>
        </p:nvSpPr>
        <p:spPr bwMode="auto">
          <a:xfrm rot="21054712">
            <a:off x="5269063" y="2597118"/>
            <a:ext cx="2565400" cy="1498600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than these!</a:t>
            </a:r>
          </a:p>
        </p:txBody>
      </p:sp>
      <p:sp>
        <p:nvSpPr>
          <p:cNvPr id="44" name="Text Box 32"/>
          <p:cNvSpPr txBox="1">
            <a:spLocks noChangeArrowheads="1"/>
          </p:cNvSpPr>
          <p:nvPr/>
        </p:nvSpPr>
        <p:spPr bwMode="auto">
          <a:xfrm rot="21054712">
            <a:off x="5961213" y="3978569"/>
            <a:ext cx="1695450" cy="366712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Arial" pitchFamily="34" charset="0"/>
              </a:rPr>
              <a:t>p</a:t>
            </a:r>
            <a:r>
              <a:rPr lang="en-US" altLang="en-US" sz="1800" dirty="0" smtClean="0">
                <a:latin typeface="Arial" pitchFamily="34" charset="0"/>
              </a:rPr>
              <a:t>rograms</a:t>
            </a:r>
            <a:endParaRPr lang="en-US" altLang="en-US" dirty="0">
              <a:latin typeface="Arial" pitchFamily="34" charset="0"/>
            </a:endParaRPr>
          </a:p>
        </p:txBody>
      </p:sp>
      <p:sp>
        <p:nvSpPr>
          <p:cNvPr id="41" name="Text Box 20"/>
          <p:cNvSpPr txBox="1">
            <a:spLocks noChangeArrowheads="1"/>
          </p:cNvSpPr>
          <p:nvPr/>
        </p:nvSpPr>
        <p:spPr bwMode="auto">
          <a:xfrm rot="20960205">
            <a:off x="1831896" y="4245888"/>
            <a:ext cx="2743199" cy="369332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 smtClean="0">
                <a:latin typeface="Arial" pitchFamily="34" charset="0"/>
              </a:rPr>
              <a:t>mathematical functions</a:t>
            </a:r>
            <a:endParaRPr lang="en-US" alt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8833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5"/>
          <p:cNvSpPr>
            <a:spLocks noChangeArrowheads="1"/>
          </p:cNvSpPr>
          <p:nvPr/>
        </p:nvSpPr>
        <p:spPr bwMode="auto">
          <a:xfrm>
            <a:off x="3184525" y="149225"/>
            <a:ext cx="5654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latin typeface="Cambria" panose="02040503050406030204" pitchFamily="18" charset="0"/>
              </a:rPr>
              <a:t>Cantor </a:t>
            </a:r>
            <a:r>
              <a:rPr lang="en-US" altLang="en-US" sz="4200" dirty="0" err="1">
                <a:latin typeface="Cambria" panose="02040503050406030204" pitchFamily="18" charset="0"/>
              </a:rPr>
              <a:t>Diagonalization</a:t>
            </a:r>
            <a:endParaRPr lang="en-US" altLang="en-US" sz="4200" dirty="0">
              <a:latin typeface="Cambria" panose="02040503050406030204" pitchFamily="18" charset="0"/>
            </a:endParaRPr>
          </a:p>
        </p:txBody>
      </p:sp>
      <p:pic>
        <p:nvPicPr>
          <p:cNvPr id="69638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9" name="Text Box 36"/>
          <p:cNvSpPr txBox="1">
            <a:spLocks noChangeArrowheads="1"/>
          </p:cNvSpPr>
          <p:nvPr/>
        </p:nvSpPr>
        <p:spPr bwMode="auto">
          <a:xfrm>
            <a:off x="1459737" y="196850"/>
            <a:ext cx="148425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latin typeface="Cambria" panose="02040503050406030204" pitchFamily="18" charset="0"/>
              </a:rPr>
              <a:t>Georg Cantor</a:t>
            </a:r>
          </a:p>
          <a:p>
            <a:pPr algn="ctr"/>
            <a:r>
              <a:rPr lang="en-US" altLang="en-US" sz="1800">
                <a:latin typeface="Cambria" panose="02040503050406030204" pitchFamily="18" charset="0"/>
              </a:rPr>
              <a:t>1845-1918</a:t>
            </a:r>
            <a:endParaRPr lang="en-US" altLang="en-US">
              <a:latin typeface="Cambria" panose="02040503050406030204" pitchFamily="18" charset="0"/>
            </a:endParaRPr>
          </a:p>
        </p:txBody>
      </p:sp>
      <p:sp>
        <p:nvSpPr>
          <p:cNvPr id="69643" name="TextBox 9"/>
          <p:cNvSpPr txBox="1">
            <a:spLocks noChangeArrowheads="1"/>
          </p:cNvSpPr>
          <p:nvPr/>
        </p:nvSpPr>
        <p:spPr bwMode="auto">
          <a:xfrm>
            <a:off x="1295400" y="3719513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.333333333333333…</a:t>
            </a:r>
          </a:p>
        </p:txBody>
      </p:sp>
      <p:sp>
        <p:nvSpPr>
          <p:cNvPr id="69644" name="TextBox 9"/>
          <p:cNvSpPr txBox="1">
            <a:spLocks noChangeArrowheads="1"/>
          </p:cNvSpPr>
          <p:nvPr/>
        </p:nvSpPr>
        <p:spPr bwMode="auto">
          <a:xfrm>
            <a:off x="1295400" y="4303713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.424242424242424…</a:t>
            </a:r>
          </a:p>
        </p:txBody>
      </p:sp>
      <p:sp>
        <p:nvSpPr>
          <p:cNvPr id="69645" name="TextBox 9"/>
          <p:cNvSpPr txBox="1">
            <a:spLocks noChangeArrowheads="1"/>
          </p:cNvSpPr>
          <p:nvPr/>
        </p:nvSpPr>
        <p:spPr bwMode="auto">
          <a:xfrm>
            <a:off x="1295400" y="48514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.314159426535897…</a:t>
            </a:r>
          </a:p>
        </p:txBody>
      </p:sp>
      <p:sp>
        <p:nvSpPr>
          <p:cNvPr id="69646" name="TextBox 9"/>
          <p:cNvSpPr txBox="1">
            <a:spLocks noChangeArrowheads="1"/>
          </p:cNvSpPr>
          <p:nvPr/>
        </p:nvSpPr>
        <p:spPr bwMode="auto">
          <a:xfrm>
            <a:off x="1295400" y="54356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.090909090909090…</a:t>
            </a:r>
          </a:p>
        </p:txBody>
      </p:sp>
      <p:sp>
        <p:nvSpPr>
          <p:cNvPr id="69647" name="Rectangle 2"/>
          <p:cNvSpPr>
            <a:spLocks noChangeArrowheads="1"/>
          </p:cNvSpPr>
          <p:nvPr/>
        </p:nvSpPr>
        <p:spPr bwMode="auto">
          <a:xfrm>
            <a:off x="1517650" y="401161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1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8" name="Rectangle 16"/>
          <p:cNvSpPr>
            <a:spLocks noChangeArrowheads="1"/>
          </p:cNvSpPr>
          <p:nvPr/>
        </p:nvSpPr>
        <p:spPr bwMode="auto">
          <a:xfrm>
            <a:off x="1524000" y="456882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2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9" name="Rectangle 17"/>
          <p:cNvSpPr>
            <a:spLocks noChangeArrowheads="1"/>
          </p:cNvSpPr>
          <p:nvPr/>
        </p:nvSpPr>
        <p:spPr bwMode="auto">
          <a:xfrm>
            <a:off x="1524000" y="513397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3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69650" name="Rectangle 18"/>
          <p:cNvSpPr>
            <a:spLocks noChangeArrowheads="1"/>
          </p:cNvSpPr>
          <p:nvPr/>
        </p:nvSpPr>
        <p:spPr bwMode="auto">
          <a:xfrm>
            <a:off x="1524000" y="571976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4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40565" y="1092627"/>
            <a:ext cx="5531835" cy="415498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r>
              <a:rPr lang="en-US" altLang="en-US" sz="2100" dirty="0">
                <a:latin typeface="Cambria" panose="02040503050406030204" pitchFamily="18" charset="0"/>
              </a:rPr>
              <a:t>T</a:t>
            </a:r>
            <a:r>
              <a:rPr lang="en-US" altLang="en-US" sz="2100" dirty="0" smtClean="0">
                <a:latin typeface="Cambria" panose="02040503050406030204" pitchFamily="18" charset="0"/>
              </a:rPr>
              <a:t>here are always real #s missing from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any</a:t>
            </a:r>
            <a:r>
              <a:rPr lang="en-US" altLang="en-US" sz="2100" dirty="0" smtClean="0">
                <a:latin typeface="Cambria" panose="02040503050406030204" pitchFamily="18" charset="0"/>
              </a:rPr>
              <a:t> list!</a:t>
            </a:r>
            <a:endParaRPr lang="en-US" sz="2100" dirty="0"/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667173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2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63500" y="3287664"/>
            <a:ext cx="1301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consider any matching…</a:t>
            </a:r>
            <a:endParaRPr lang="en-US" sz="1200" dirty="0"/>
          </a:p>
        </p:txBody>
      </p:sp>
      <p:sp>
        <p:nvSpPr>
          <p:cNvPr id="26" name="Line 11"/>
          <p:cNvSpPr>
            <a:spLocks noChangeShapeType="1"/>
          </p:cNvSpPr>
          <p:nvPr/>
        </p:nvSpPr>
        <p:spPr bwMode="auto">
          <a:xfrm>
            <a:off x="6770511" y="4023255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>
            <a:off x="6781800" y="4594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>
            <a:off x="6781800" y="51279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29" name="Line 11"/>
          <p:cNvSpPr>
            <a:spLocks noChangeShapeType="1"/>
          </p:cNvSpPr>
          <p:nvPr/>
        </p:nvSpPr>
        <p:spPr bwMode="auto">
          <a:xfrm>
            <a:off x="6781800" y="5737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latin typeface="Calibri" panose="020F050202020403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93272" y="371893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7487355" y="432306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7490178" y="484800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endParaRPr lang="en-US" dirty="0"/>
          </a:p>
        </p:txBody>
      </p:sp>
      <p:sp>
        <p:nvSpPr>
          <p:cNvPr id="34" name="Rectangle 33"/>
          <p:cNvSpPr/>
          <p:nvPr/>
        </p:nvSpPr>
        <p:spPr>
          <a:xfrm>
            <a:off x="7490178" y="545478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endParaRPr lang="en-US" dirty="0"/>
          </a:p>
        </p:txBody>
      </p:sp>
      <p:sp>
        <p:nvSpPr>
          <p:cNvPr id="35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6" name="Picture 36" descr="Screen shot 2011-11-21 at 3.12.32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36" y="20229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/>
              <p14:cNvContentPartPr/>
              <p14:nvPr/>
            </p14:nvContentPartPr>
            <p14:xfrm>
              <a:off x="819360" y="2133720"/>
              <a:ext cx="5724720" cy="44960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0000" y="2124360"/>
                <a:ext cx="5743440" cy="451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3917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2" name="TextBox 11"/>
          <p:cNvSpPr txBox="1">
            <a:spLocks noChangeArrowheads="1"/>
          </p:cNvSpPr>
          <p:nvPr/>
        </p:nvSpPr>
        <p:spPr bwMode="auto">
          <a:xfrm>
            <a:off x="1941513" y="26130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01101010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11010001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8" name="TextBox 9"/>
          <p:cNvSpPr txBox="1">
            <a:spLocks noChangeArrowheads="1"/>
          </p:cNvSpPr>
          <p:nvPr/>
        </p:nvSpPr>
        <p:spPr bwMode="auto">
          <a:xfrm>
            <a:off x="473075" y="52863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9" name="TextBox 9"/>
          <p:cNvSpPr txBox="1">
            <a:spLocks noChangeArrowheads="1"/>
          </p:cNvSpPr>
          <p:nvPr/>
        </p:nvSpPr>
        <p:spPr bwMode="auto">
          <a:xfrm>
            <a:off x="5288848" y="6076890"/>
            <a:ext cx="347022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1" dirty="0" smtClean="0">
                <a:solidFill>
                  <a:srgbClr val="C00000"/>
                </a:solidFill>
                <a:latin typeface="Century Schoolbook" panose="02040604050505020304" pitchFamily="18" charset="0"/>
              </a:rPr>
              <a:t>F</a:t>
            </a:r>
            <a:r>
              <a:rPr lang="en-US" altLang="en-US" sz="1600" b="1" dirty="0" smtClean="0">
                <a:latin typeface="Century Schoolbook" panose="02040604050505020304" pitchFamily="18" charset="0"/>
              </a:rPr>
              <a:t>(n):     return   n%2 </a:t>
            </a:r>
            <a:r>
              <a:rPr lang="en-US" altLang="en-US" sz="1600" b="1" dirty="0">
                <a:latin typeface="Century Schoolbook" panose="02040604050505020304" pitchFamily="18" charset="0"/>
              </a:rPr>
              <a:t>== 1</a:t>
            </a:r>
          </a:p>
        </p:txBody>
      </p:sp>
      <p:sp>
        <p:nvSpPr>
          <p:cNvPr id="91150" name="TextBox 9"/>
          <p:cNvSpPr txBox="1">
            <a:spLocks noChangeArrowheads="1"/>
          </p:cNvSpPr>
          <p:nvPr/>
        </p:nvSpPr>
        <p:spPr bwMode="auto">
          <a:xfrm>
            <a:off x="5288848" y="3488678"/>
            <a:ext cx="342386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1" dirty="0" smtClean="0">
                <a:solidFill>
                  <a:srgbClr val="C00000"/>
                </a:solidFill>
                <a:latin typeface="Century Schoolbook" panose="02040604050505020304" pitchFamily="18" charset="0"/>
              </a:rPr>
              <a:t>B</a:t>
            </a:r>
            <a:r>
              <a:rPr lang="en-US" altLang="en-US" sz="1600" b="1" dirty="0" smtClean="0">
                <a:latin typeface="Century Schoolbook" panose="02040604050505020304" pitchFamily="18" charset="0"/>
              </a:rPr>
              <a:t>(n):    return   n </a:t>
            </a:r>
            <a:r>
              <a:rPr lang="en-US" altLang="en-US" sz="1600" b="1" dirty="0">
                <a:latin typeface="Century Schoolbook" panose="02040604050505020304" pitchFamily="18" charset="0"/>
              </a:rPr>
              <a:t>in [2, 3]</a:t>
            </a:r>
          </a:p>
        </p:txBody>
      </p:sp>
      <p:sp>
        <p:nvSpPr>
          <p:cNvPr id="91151" name="TextBox 9"/>
          <p:cNvSpPr txBox="1">
            <a:spLocks noChangeArrowheads="1"/>
          </p:cNvSpPr>
          <p:nvPr/>
        </p:nvSpPr>
        <p:spPr bwMode="auto">
          <a:xfrm>
            <a:off x="5288848" y="4135731"/>
            <a:ext cx="342386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600" b="1" dirty="0" smtClean="0">
                <a:solidFill>
                  <a:srgbClr val="C00000"/>
                </a:solidFill>
                <a:latin typeface="Century Schoolbook" panose="02040604050505020304" pitchFamily="18" charset="0"/>
              </a:rPr>
              <a:t>C</a:t>
            </a:r>
            <a:r>
              <a:rPr lang="en-US" altLang="en-US" sz="1600" b="1" dirty="0" smtClean="0">
                <a:latin typeface="Century Schoolbook" panose="02040604050505020304" pitchFamily="18" charset="0"/>
              </a:rPr>
              <a:t>(n):    return   </a:t>
            </a:r>
            <a:r>
              <a:rPr lang="en-US" altLang="en-US" sz="1600" b="1" dirty="0">
                <a:latin typeface="Century Schoolbook" panose="02040604050505020304" pitchFamily="18" charset="0"/>
              </a:rPr>
              <a:t>n &gt;= </a:t>
            </a:r>
            <a:r>
              <a:rPr lang="en-US" altLang="en-US" sz="1600" b="1" dirty="0" smtClean="0">
                <a:latin typeface="Century Schoolbook" panose="02040604050505020304" pitchFamily="18" charset="0"/>
              </a:rPr>
              <a:t>42</a:t>
            </a:r>
            <a:endParaRPr lang="en-US" altLang="en-US" sz="1600" b="1" dirty="0">
              <a:latin typeface="Century Schoolbook" panose="02040604050505020304" pitchFamily="18" charset="0"/>
            </a:endParaRPr>
          </a:p>
        </p:txBody>
      </p:sp>
      <p:sp>
        <p:nvSpPr>
          <p:cNvPr id="91152" name="TextBox 9"/>
          <p:cNvSpPr txBox="1">
            <a:spLocks noChangeArrowheads="1"/>
          </p:cNvSpPr>
          <p:nvPr/>
        </p:nvSpPr>
        <p:spPr bwMode="auto">
          <a:xfrm>
            <a:off x="5288848" y="2841625"/>
            <a:ext cx="342386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1" dirty="0" smtClean="0">
                <a:solidFill>
                  <a:srgbClr val="C00000"/>
                </a:solidFill>
                <a:latin typeface="Century Schoolbook" panose="02040604050505020304" pitchFamily="18" charset="0"/>
              </a:rPr>
              <a:t>A</a:t>
            </a:r>
            <a:r>
              <a:rPr lang="en-US" altLang="en-US" sz="1600" b="1" dirty="0" smtClean="0">
                <a:latin typeface="Century Schoolbook" panose="02040604050505020304" pitchFamily="18" charset="0"/>
              </a:rPr>
              <a:t>(n):     return   </a:t>
            </a:r>
            <a:r>
              <a:rPr lang="en-US" altLang="en-US" sz="1600" b="1" dirty="0" err="1" smtClean="0">
                <a:latin typeface="Century Schoolbook" panose="02040604050505020304" pitchFamily="18" charset="0"/>
              </a:rPr>
              <a:t>isPrime</a:t>
            </a:r>
            <a:r>
              <a:rPr lang="en-US" altLang="en-US" sz="1600" b="1" dirty="0" smtClean="0">
                <a:latin typeface="Century Schoolbook" panose="02040604050505020304" pitchFamily="18" charset="0"/>
              </a:rPr>
              <a:t>(n</a:t>
            </a:r>
            <a:r>
              <a:rPr lang="en-US" altLang="en-US" sz="1600" b="1" dirty="0">
                <a:latin typeface="Century Schoolbook" panose="02040604050505020304" pitchFamily="18" charset="0"/>
              </a:rPr>
              <a:t>)</a:t>
            </a:r>
          </a:p>
        </p:txBody>
      </p:sp>
      <p:sp>
        <p:nvSpPr>
          <p:cNvPr id="91153" name="TextBox 9"/>
          <p:cNvSpPr txBox="1">
            <a:spLocks noChangeArrowheads="1"/>
          </p:cNvSpPr>
          <p:nvPr/>
        </p:nvSpPr>
        <p:spPr bwMode="auto">
          <a:xfrm>
            <a:off x="5288848" y="4782784"/>
            <a:ext cx="347022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1" dirty="0" smtClean="0">
                <a:solidFill>
                  <a:srgbClr val="C00000"/>
                </a:solidFill>
                <a:latin typeface="Century Schoolbook" panose="02040604050505020304" pitchFamily="18" charset="0"/>
              </a:rPr>
              <a:t>D</a:t>
            </a:r>
            <a:r>
              <a:rPr lang="en-US" altLang="en-US" sz="1600" b="1" dirty="0" smtClean="0">
                <a:latin typeface="Century Schoolbook" panose="02040604050505020304" pitchFamily="18" charset="0"/>
              </a:rPr>
              <a:t>(n):    return   isPowerOf2(n</a:t>
            </a:r>
            <a:r>
              <a:rPr lang="en-US" altLang="en-US" sz="1600" b="1" dirty="0">
                <a:latin typeface="Century Schoolbook" panose="02040604050505020304" pitchFamily="18" charset="0"/>
              </a:rPr>
              <a:t>)</a:t>
            </a: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533400" y="1174512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latin typeface="Cambria" panose="02040503050406030204" pitchFamily="18" charset="0"/>
              </a:rPr>
              <a:t>from 0 to 1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pic>
        <p:nvPicPr>
          <p:cNvPr id="2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0181" y="1315244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16"/>
          <p:cNvSpPr txBox="1">
            <a:spLocks noChangeArrowheads="1"/>
          </p:cNvSpPr>
          <p:nvPr/>
        </p:nvSpPr>
        <p:spPr bwMode="auto">
          <a:xfrm>
            <a:off x="6031836" y="1174512"/>
            <a:ext cx="18167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functions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364214" y="1559643"/>
            <a:ext cx="11192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input:  </a:t>
            </a:r>
            <a:r>
              <a:rPr lang="en-US" altLang="en-US" sz="1200" b="1" dirty="0" err="1" smtClean="0">
                <a:latin typeface="Cambria" panose="02040503050406030204" pitchFamily="18" charset="0"/>
              </a:rPr>
              <a:t>int</a:t>
            </a:r>
            <a:endParaRPr lang="en-US" altLang="en-US" sz="1200" b="1" dirty="0" smtClean="0">
              <a:latin typeface="Cambria" panose="02040503050406030204" pitchFamily="18" charset="0"/>
            </a:endParaRPr>
          </a:p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output: 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T</a:t>
            </a:r>
            <a:r>
              <a:rPr lang="en-US" altLang="en-US" sz="1200" dirty="0" smtClean="0">
                <a:latin typeface="Cambria" panose="02040503050406030204" pitchFamily="18" charset="0"/>
              </a:rPr>
              <a:t> or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F</a:t>
            </a:r>
            <a:endParaRPr lang="en-US" altLang="en-US" sz="1200" b="1" dirty="0">
              <a:latin typeface="Cambria" panose="02040503050406030204" pitchFamily="18" charset="0"/>
            </a:endParaRPr>
          </a:p>
        </p:txBody>
      </p:sp>
      <p:sp>
        <p:nvSpPr>
          <p:cNvPr id="31" name="Down Arrow 30"/>
          <p:cNvSpPr/>
          <p:nvPr/>
        </p:nvSpPr>
        <p:spPr>
          <a:xfrm rot="16200000">
            <a:off x="4881937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Down Arrow 31"/>
          <p:cNvSpPr/>
          <p:nvPr/>
        </p:nvSpPr>
        <p:spPr>
          <a:xfrm rot="5400000">
            <a:off x="3352800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=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6" name="TextBox 9"/>
          <p:cNvSpPr txBox="1">
            <a:spLocks noChangeArrowheads="1"/>
          </p:cNvSpPr>
          <p:nvPr/>
        </p:nvSpPr>
        <p:spPr bwMode="auto">
          <a:xfrm>
            <a:off x="5288848" y="5429837"/>
            <a:ext cx="342386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1" dirty="0" smtClean="0">
                <a:solidFill>
                  <a:srgbClr val="C00000"/>
                </a:solidFill>
                <a:latin typeface="Century Schoolbook" panose="02040604050505020304" pitchFamily="18" charset="0"/>
              </a:rPr>
              <a:t>E</a:t>
            </a:r>
            <a:r>
              <a:rPr lang="en-US" altLang="en-US" sz="1600" b="1" dirty="0" smtClean="0">
                <a:latin typeface="Century Schoolbook" panose="02040604050505020304" pitchFamily="18" charset="0"/>
              </a:rPr>
              <a:t>(n):     return   True</a:t>
            </a:r>
            <a:endParaRPr lang="en-US" altLang="en-US" sz="1600" b="1" dirty="0">
              <a:latin typeface="Century Schoolbook" panose="02040604050505020304" pitchFamily="18" charset="0"/>
            </a:endParaRPr>
          </a:p>
        </p:txBody>
      </p:sp>
      <p:cxnSp>
        <p:nvCxnSpPr>
          <p:cNvPr id="8" name="Straight Connector 7"/>
          <p:cNvCxnSpPr>
            <a:endCxn id="91150" idx="1"/>
          </p:cNvCxnSpPr>
          <p:nvPr/>
        </p:nvCxnSpPr>
        <p:spPr>
          <a:xfrm>
            <a:off x="4100181" y="3133725"/>
            <a:ext cx="1188667" cy="524230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14"/>
          <p:cNvSpPr>
            <a:spLocks noChangeArrowheads="1"/>
          </p:cNvSpPr>
          <p:nvPr/>
        </p:nvSpPr>
        <p:spPr bwMode="auto">
          <a:xfrm>
            <a:off x="8449435" y="6000425"/>
            <a:ext cx="73711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900" dirty="0" smtClean="0">
                <a:solidFill>
                  <a:srgbClr val="008000"/>
                </a:solidFill>
                <a:latin typeface="Calibri" panose="020F0502020204030204" pitchFamily="34" charset="0"/>
              </a:rPr>
              <a:t>Curse you, cursive!</a:t>
            </a:r>
            <a:endParaRPr lang="en-US" altLang="en-US" sz="9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grpSp>
        <p:nvGrpSpPr>
          <p:cNvPr id="42" name="Group 15"/>
          <p:cNvGrpSpPr>
            <a:grpSpLocks/>
          </p:cNvGrpSpPr>
          <p:nvPr/>
        </p:nvGrpSpPr>
        <p:grpSpPr bwMode="auto">
          <a:xfrm>
            <a:off x="8647289" y="6400801"/>
            <a:ext cx="357135" cy="391662"/>
            <a:chOff x="2928" y="1051"/>
            <a:chExt cx="840" cy="957"/>
          </a:xfrm>
        </p:grpSpPr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0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1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2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3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4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5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" name="Text Box 16"/>
          <p:cNvSpPr txBox="1">
            <a:spLocks noChangeArrowheads="1"/>
          </p:cNvSpPr>
          <p:nvPr/>
        </p:nvSpPr>
        <p:spPr bwMode="auto">
          <a:xfrm>
            <a:off x="6046251" y="953529"/>
            <a:ext cx="181676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500" i="1" dirty="0" smtClean="0">
                <a:latin typeface="Cambria" panose="02040503050406030204" pitchFamily="18" charset="0"/>
              </a:rPr>
              <a:t>mathematical</a:t>
            </a:r>
            <a:endParaRPr lang="en-US" altLang="en-US" sz="1500" i="1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238320" y="2876400"/>
              <a:ext cx="8420400" cy="3534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960" y="2867040"/>
                <a:ext cx="8439120" cy="355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9483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2" name="TextBox 11"/>
          <p:cNvSpPr txBox="1">
            <a:spLocks noChangeArrowheads="1"/>
          </p:cNvSpPr>
          <p:nvPr/>
        </p:nvSpPr>
        <p:spPr bwMode="auto">
          <a:xfrm>
            <a:off x="1941513" y="26130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C00000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01101010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11010001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8" name="TextBox 9"/>
          <p:cNvSpPr txBox="1">
            <a:spLocks noChangeArrowheads="1"/>
          </p:cNvSpPr>
          <p:nvPr/>
        </p:nvSpPr>
        <p:spPr bwMode="auto">
          <a:xfrm>
            <a:off x="473075" y="52863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533400" y="1174512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latin typeface="Cambria" panose="02040503050406030204" pitchFamily="18" charset="0"/>
              </a:rPr>
              <a:t>from 0 to 1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pic>
        <p:nvPicPr>
          <p:cNvPr id="2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0181" y="1315244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16"/>
          <p:cNvSpPr txBox="1">
            <a:spLocks noChangeArrowheads="1"/>
          </p:cNvSpPr>
          <p:nvPr/>
        </p:nvSpPr>
        <p:spPr bwMode="auto">
          <a:xfrm>
            <a:off x="6031836" y="1174512"/>
            <a:ext cx="18167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functions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364214" y="1559643"/>
            <a:ext cx="11192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input:  </a:t>
            </a:r>
            <a:r>
              <a:rPr lang="en-US" altLang="en-US" sz="1200" b="1" dirty="0" err="1" smtClean="0">
                <a:latin typeface="Cambria" panose="02040503050406030204" pitchFamily="18" charset="0"/>
              </a:rPr>
              <a:t>int</a:t>
            </a:r>
            <a:endParaRPr lang="en-US" altLang="en-US" sz="1200" b="1" dirty="0" smtClean="0">
              <a:latin typeface="Cambria" panose="02040503050406030204" pitchFamily="18" charset="0"/>
            </a:endParaRPr>
          </a:p>
          <a:p>
            <a:pPr algn="ctr"/>
            <a:r>
              <a:rPr lang="en-US" altLang="en-US" sz="1200" dirty="0" smtClean="0">
                <a:latin typeface="Cambria" panose="02040503050406030204" pitchFamily="18" charset="0"/>
              </a:rPr>
              <a:t>output: 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T</a:t>
            </a:r>
            <a:r>
              <a:rPr lang="en-US" altLang="en-US" sz="1200" dirty="0" smtClean="0">
                <a:latin typeface="Cambria" panose="02040503050406030204" pitchFamily="18" charset="0"/>
              </a:rPr>
              <a:t> or </a:t>
            </a:r>
            <a:r>
              <a:rPr lang="en-US" altLang="en-US" sz="1200" b="1" dirty="0" smtClean="0">
                <a:latin typeface="Cambria" panose="02040503050406030204" pitchFamily="18" charset="0"/>
              </a:rPr>
              <a:t>F</a:t>
            </a:r>
            <a:endParaRPr lang="en-US" altLang="en-US" sz="1200" b="1" dirty="0">
              <a:latin typeface="Cambria" panose="02040503050406030204" pitchFamily="18" charset="0"/>
            </a:endParaRPr>
          </a:p>
        </p:txBody>
      </p:sp>
      <p:sp>
        <p:nvSpPr>
          <p:cNvPr id="31" name="Down Arrow 30"/>
          <p:cNvSpPr/>
          <p:nvPr/>
        </p:nvSpPr>
        <p:spPr>
          <a:xfrm rot="16200000">
            <a:off x="4881937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Down Arrow 31"/>
          <p:cNvSpPr/>
          <p:nvPr/>
        </p:nvSpPr>
        <p:spPr>
          <a:xfrm rot="5400000">
            <a:off x="3352800" y="1277144"/>
            <a:ext cx="381000" cy="533400"/>
          </a:xfrm>
          <a:prstGeom prst="downArrow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= 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4100181" y="3133725"/>
            <a:ext cx="1188667" cy="555008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4100181" y="3041680"/>
            <a:ext cx="1188667" cy="133664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V="1">
            <a:off x="4052711" y="4335786"/>
            <a:ext cx="1236137" cy="121834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4086578" y="4955822"/>
            <a:ext cx="1202270" cy="27017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4018844" y="5629892"/>
            <a:ext cx="1270004" cy="499975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4097867" y="3736622"/>
            <a:ext cx="1190981" cy="2540323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9"/>
          <p:cNvSpPr txBox="1">
            <a:spLocks noChangeArrowheads="1"/>
          </p:cNvSpPr>
          <p:nvPr/>
        </p:nvSpPr>
        <p:spPr bwMode="auto">
          <a:xfrm>
            <a:off x="5288848" y="6076890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F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n%2 </a:t>
            </a:r>
            <a:r>
              <a:rPr lang="en-US" altLang="en-US" sz="2000" b="1" dirty="0">
                <a:latin typeface="Harrington" panose="04040505050A02020702" pitchFamily="82" charset="0"/>
              </a:rPr>
              <a:t>== 1</a:t>
            </a:r>
          </a:p>
        </p:txBody>
      </p:sp>
      <p:sp>
        <p:nvSpPr>
          <p:cNvPr id="39" name="TextBox 9"/>
          <p:cNvSpPr txBox="1">
            <a:spLocks noChangeArrowheads="1"/>
          </p:cNvSpPr>
          <p:nvPr/>
        </p:nvSpPr>
        <p:spPr bwMode="auto">
          <a:xfrm>
            <a:off x="5288848" y="3488678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B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n </a:t>
            </a:r>
            <a:r>
              <a:rPr lang="en-US" altLang="en-US" sz="2000" b="1" dirty="0">
                <a:latin typeface="Harrington" panose="04040505050A02020702" pitchFamily="82" charset="0"/>
              </a:rPr>
              <a:t>in [2, 3]</a:t>
            </a:r>
          </a:p>
        </p:txBody>
      </p:sp>
      <p:sp>
        <p:nvSpPr>
          <p:cNvPr id="40" name="TextBox 9"/>
          <p:cNvSpPr txBox="1">
            <a:spLocks noChangeArrowheads="1"/>
          </p:cNvSpPr>
          <p:nvPr/>
        </p:nvSpPr>
        <p:spPr bwMode="auto">
          <a:xfrm>
            <a:off x="5288848" y="4135731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C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</a:t>
            </a:r>
            <a:r>
              <a:rPr lang="en-US" altLang="en-US" sz="2000" b="1" dirty="0">
                <a:latin typeface="Harrington" panose="04040505050A02020702" pitchFamily="82" charset="0"/>
              </a:rPr>
              <a:t>n &gt;= 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42</a:t>
            </a:r>
            <a:endParaRPr lang="en-US" altLang="en-US" sz="2000" b="1" dirty="0">
              <a:latin typeface="Harrington" panose="04040505050A02020702" pitchFamily="82" charset="0"/>
            </a:endParaRPr>
          </a:p>
        </p:txBody>
      </p:sp>
      <p:sp>
        <p:nvSpPr>
          <p:cNvPr id="41" name="TextBox 9"/>
          <p:cNvSpPr txBox="1">
            <a:spLocks noChangeArrowheads="1"/>
          </p:cNvSpPr>
          <p:nvPr/>
        </p:nvSpPr>
        <p:spPr bwMode="auto">
          <a:xfrm>
            <a:off x="5288848" y="2841625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A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</a:t>
            </a:r>
            <a:r>
              <a:rPr lang="en-US" altLang="en-US" sz="2000" b="1" dirty="0" err="1" smtClean="0">
                <a:latin typeface="Harrington" panose="04040505050A02020702" pitchFamily="82" charset="0"/>
              </a:rPr>
              <a:t>isPrime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</a:t>
            </a:r>
            <a:r>
              <a:rPr lang="en-US" altLang="en-US" sz="2000" b="1" dirty="0">
                <a:latin typeface="Harrington" panose="04040505050A02020702" pitchFamily="82" charset="0"/>
              </a:rPr>
              <a:t>)</a:t>
            </a:r>
          </a:p>
        </p:txBody>
      </p:sp>
      <p:sp>
        <p:nvSpPr>
          <p:cNvPr id="42" name="TextBox 9"/>
          <p:cNvSpPr txBox="1">
            <a:spLocks noChangeArrowheads="1"/>
          </p:cNvSpPr>
          <p:nvPr/>
        </p:nvSpPr>
        <p:spPr bwMode="auto">
          <a:xfrm>
            <a:off x="5288848" y="4782784"/>
            <a:ext cx="34702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D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return   isPowerOf2(n</a:t>
            </a:r>
            <a:r>
              <a:rPr lang="en-US" altLang="en-US" sz="2000" b="1" dirty="0">
                <a:latin typeface="Harrington" panose="04040505050A02020702" pitchFamily="82" charset="0"/>
              </a:rPr>
              <a:t>)</a:t>
            </a:r>
          </a:p>
        </p:txBody>
      </p:sp>
      <p:sp>
        <p:nvSpPr>
          <p:cNvPr id="43" name="TextBox 9"/>
          <p:cNvSpPr txBox="1">
            <a:spLocks noChangeArrowheads="1"/>
          </p:cNvSpPr>
          <p:nvPr/>
        </p:nvSpPr>
        <p:spPr bwMode="auto">
          <a:xfrm>
            <a:off x="5288848" y="5429837"/>
            <a:ext cx="34238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smtClean="0">
                <a:solidFill>
                  <a:srgbClr val="C00000"/>
                </a:solidFill>
                <a:latin typeface="Cambria" panose="02040503050406030204" pitchFamily="18" charset="0"/>
              </a:rPr>
              <a:t>E</a:t>
            </a:r>
            <a:r>
              <a:rPr lang="en-US" altLang="en-US" sz="2000" b="1" dirty="0" smtClean="0">
                <a:latin typeface="Harrington" panose="04040505050A02020702" pitchFamily="82" charset="0"/>
              </a:rPr>
              <a:t>(n):     return   True</a:t>
            </a:r>
            <a:endParaRPr lang="en-US" altLang="en-US" sz="2000" b="1" dirty="0">
              <a:latin typeface="Harrington" panose="04040505050A02020702" pitchFamily="82" charset="0"/>
            </a:endParaRPr>
          </a:p>
        </p:txBody>
      </p:sp>
      <p:sp>
        <p:nvSpPr>
          <p:cNvPr id="36" name="Rectangle 14"/>
          <p:cNvSpPr>
            <a:spLocks noChangeArrowheads="1"/>
          </p:cNvSpPr>
          <p:nvPr/>
        </p:nvSpPr>
        <p:spPr bwMode="auto">
          <a:xfrm>
            <a:off x="8449435" y="6000425"/>
            <a:ext cx="73711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900" dirty="0" smtClean="0">
                <a:solidFill>
                  <a:srgbClr val="008000"/>
                </a:solidFill>
                <a:latin typeface="Calibri" panose="020F0502020204030204" pitchFamily="34" charset="0"/>
              </a:rPr>
              <a:t>Curse you, cursive!</a:t>
            </a:r>
            <a:endParaRPr lang="en-US" altLang="en-US" sz="9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grpSp>
        <p:nvGrpSpPr>
          <p:cNvPr id="44" name="Group 15"/>
          <p:cNvGrpSpPr>
            <a:grpSpLocks/>
          </p:cNvGrpSpPr>
          <p:nvPr/>
        </p:nvGrpSpPr>
        <p:grpSpPr bwMode="auto">
          <a:xfrm>
            <a:off x="8647289" y="6400801"/>
            <a:ext cx="357135" cy="391662"/>
            <a:chOff x="2928" y="1051"/>
            <a:chExt cx="840" cy="957"/>
          </a:xfrm>
        </p:grpSpPr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9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0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1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2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3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8254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dbllinec.ppt - Double Lines">
  <a:themeElements>
    <a:clrScheme name="dbllinec.ppt - Double Lines 8">
      <a:dk1>
        <a:srgbClr val="000000"/>
      </a:dk1>
      <a:lt1>
        <a:srgbClr val="FFFFFF"/>
      </a:lt1>
      <a:dk2>
        <a:srgbClr val="1F0B61"/>
      </a:dk2>
      <a:lt2>
        <a:srgbClr val="C0C0C0"/>
      </a:lt2>
      <a:accent1>
        <a:srgbClr val="FF0000"/>
      </a:accent1>
      <a:accent2>
        <a:srgbClr val="6C5BE9"/>
      </a:accent2>
      <a:accent3>
        <a:srgbClr val="FFFFFF"/>
      </a:accent3>
      <a:accent4>
        <a:srgbClr val="000000"/>
      </a:accent4>
      <a:accent5>
        <a:srgbClr val="FFAAAA"/>
      </a:accent5>
      <a:accent6>
        <a:srgbClr val="6152D3"/>
      </a:accent6>
      <a:hlink>
        <a:srgbClr val="00C000"/>
      </a:hlink>
      <a:folHlink>
        <a:srgbClr val="800080"/>
      </a:folHlink>
    </a:clrScheme>
    <a:fontScheme name="dbllinec.ppt - Double Lines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</a:defRPr>
        </a:defPPr>
      </a:lstStyle>
    </a:lnDef>
  </a:objectDefaults>
  <a:extraClrSchemeLst>
    <a:extraClrScheme>
      <a:clrScheme name="dbllinec.ppt - Double 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bllinec.ppt - Double Lines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8">
        <a:dk1>
          <a:srgbClr val="000000"/>
        </a:dk1>
        <a:lt1>
          <a:srgbClr val="FFFFFF"/>
        </a:lt1>
        <a:dk2>
          <a:srgbClr val="1F0B61"/>
        </a:dk2>
        <a:lt2>
          <a:srgbClr val="C0C0C0"/>
        </a:lt2>
        <a:accent1>
          <a:srgbClr val="FF0000"/>
        </a:accent1>
        <a:accent2>
          <a:srgbClr val="6C5BE9"/>
        </a:accent2>
        <a:accent3>
          <a:srgbClr val="FFFFFF"/>
        </a:accent3>
        <a:accent4>
          <a:srgbClr val="000000"/>
        </a:accent4>
        <a:accent5>
          <a:srgbClr val="FFAAAA"/>
        </a:accent5>
        <a:accent6>
          <a:srgbClr val="6152D3"/>
        </a:accent6>
        <a:hlink>
          <a:srgbClr val="00C000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D9D9D9"/>
        </a:solidFill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12735</TotalTime>
  <Words>12992</Words>
  <Application>Microsoft Office PowerPoint</Application>
  <PresentationFormat>On-screen Show (4:3)</PresentationFormat>
  <Paragraphs>3405</Paragraphs>
  <Slides>225</Slides>
  <Notes>195</Notes>
  <HiddenSlides>0</HiddenSlides>
  <MMClips>0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225</vt:i4>
      </vt:variant>
    </vt:vector>
  </HeadingPairs>
  <TitlesOfParts>
    <vt:vector size="252" baseType="lpstr">
      <vt:lpstr>ＭＳ Ｐゴシック</vt:lpstr>
      <vt:lpstr>ＭＳ Ｐゴシック</vt:lpstr>
      <vt:lpstr>Arial</vt:lpstr>
      <vt:lpstr>Berlin Sans FB</vt:lpstr>
      <vt:lpstr>Calibri</vt:lpstr>
      <vt:lpstr>Cambria</vt:lpstr>
      <vt:lpstr>Century Schoolbook</vt:lpstr>
      <vt:lpstr>Comic Sans MS</vt:lpstr>
      <vt:lpstr>Consolas</vt:lpstr>
      <vt:lpstr>Courier New</vt:lpstr>
      <vt:lpstr>Harrington</vt:lpstr>
      <vt:lpstr>Helvetica</vt:lpstr>
      <vt:lpstr>Monotype Sorts</vt:lpstr>
      <vt:lpstr>Old English Text MT</vt:lpstr>
      <vt:lpstr>Sand</vt:lpstr>
      <vt:lpstr>Script MT Bold</vt:lpstr>
      <vt:lpstr>Symbol</vt:lpstr>
      <vt:lpstr>Times</vt:lpstr>
      <vt:lpstr>Times New Roman</vt:lpstr>
      <vt:lpstr>Trebuchet MS</vt:lpstr>
      <vt:lpstr>Default Design</vt:lpstr>
      <vt:lpstr>dbllinec.ppt - Double Lines</vt:lpstr>
      <vt:lpstr>1_Default Design</vt:lpstr>
      <vt:lpstr>2_Default Design</vt:lpstr>
      <vt:lpstr>Blank Presentation</vt:lpstr>
      <vt:lpstr>1_Blank Presentation</vt:lpstr>
      <vt:lpstr>2_Blank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HMC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ZDodds</dc:creator>
  <cp:lastModifiedBy>User</cp:lastModifiedBy>
  <cp:revision>255</cp:revision>
  <cp:lastPrinted>2018-12-05T19:24:11Z</cp:lastPrinted>
  <dcterms:created xsi:type="dcterms:W3CDTF">2010-12-07T08:52:14Z</dcterms:created>
  <dcterms:modified xsi:type="dcterms:W3CDTF">2019-11-29T02:41:08Z</dcterms:modified>
</cp:coreProperties>
</file>