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23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24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ink/ink4.xml" ContentType="application/inkml+xml"/>
  <Override PartName="/ppt/notesSlides/notesSlide82.xml" ContentType="application/vnd.openxmlformats-officedocument.presentationml.notesSlide+xml"/>
  <Override PartName="/ppt/ink/ink5.xml" ContentType="application/inkml+xml"/>
  <Override PartName="/ppt/notesSlides/notesSlide83.xml" ContentType="application/vnd.openxmlformats-officedocument.presentationml.notesSlide+xml"/>
  <Override PartName="/ppt/ink/ink6.xml" ContentType="application/inkml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ink/ink7.xml" ContentType="application/inkml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ink/ink8.xml" ContentType="application/inkml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ink/ink9.xml" ContentType="application/inkml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ink/ink10.xml" ContentType="application/inkml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ink/ink11.xml" ContentType="application/inkml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ink/ink12.xml" ContentType="application/inkml+xml"/>
  <Override PartName="/ppt/notesSlides/notesSlide118.xml" ContentType="application/vnd.openxmlformats-officedocument.presentationml.notesSlide+xml"/>
  <Override PartName="/ppt/ink/ink13.xml" ContentType="application/inkml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ink/ink14.xml" ContentType="application/inkml+xml"/>
  <Override PartName="/ppt/notesSlides/notesSlide123.xml" ContentType="application/vnd.openxmlformats-officedocument.presentationml.notesSlide+xml"/>
  <Override PartName="/ppt/ink/ink15.xml" ContentType="application/inkml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ink/ink16.xml" ContentType="application/inkml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ink/ink17.xml" ContentType="application/inkml+xml"/>
  <Override PartName="/ppt/notesSlides/notesSlide129.xml" ContentType="application/vnd.openxmlformats-officedocument.presentationml.notesSlide+xml"/>
  <Override PartName="/ppt/ink/ink18.xml" ContentType="application/inkml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ink/ink19.xml" ContentType="application/inkml+xml"/>
  <Override PartName="/ppt/notesSlides/notesSlide132.xml" ContentType="application/vnd.openxmlformats-officedocument.presentationml.notesSlid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133.xml" ContentType="application/vnd.openxmlformats-officedocument.presentationml.notesSlid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notesSlides/notesSlide134.xml" ContentType="application/vnd.openxmlformats-officedocument.presentationml.notesSlide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notesSlides/notesSlide135.xml" ContentType="application/vnd.openxmlformats-officedocument.presentationml.notesSlide+xml"/>
  <Override PartName="/ppt/ink/ink20.xml" ContentType="application/inkml+xml"/>
  <Override PartName="/ppt/notesSlides/notesSlide136.xml" ContentType="application/vnd.openxmlformats-officedocument.presentationml.notesSlide+xml"/>
  <Override PartName="/ppt/ink/ink21.xml" ContentType="application/inkml+xml"/>
  <Override PartName="/ppt/notesSlides/notesSlide137.xml" ContentType="application/vnd.openxmlformats-officedocument.presentationml.notesSlide+xml"/>
  <Override PartName="/ppt/ink/ink22.xml" ContentType="application/inkml+xml"/>
  <Override PartName="/ppt/notesSlides/notesSlide138.xml" ContentType="application/vnd.openxmlformats-officedocument.presentationml.notesSlide+xml"/>
  <Override PartName="/ppt/ink/ink23.xml" ContentType="application/inkml+xml"/>
  <Override PartName="/ppt/notesSlides/notesSlide139.xml" ContentType="application/vnd.openxmlformats-officedocument.presentationml.notesSlide+xml"/>
  <Override PartName="/ppt/ink/ink24.xml" ContentType="application/inkml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ink/ink25.xml" ContentType="application/inkml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ink/ink26.xml" ContentType="application/inkml+xml"/>
  <Override PartName="/ppt/notesSlides/notesSlide145.xml" ContentType="application/vnd.openxmlformats-officedocument.presentationml.notesSlide+xml"/>
  <Override PartName="/ppt/ink/ink27.xml" ContentType="application/inkml+xml"/>
  <Override PartName="/ppt/notesSlides/notesSlide146.xml" ContentType="application/vnd.openxmlformats-officedocument.presentationml.notesSlide+xml"/>
  <Override PartName="/ppt/ink/ink28.xml" ContentType="application/inkml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ink/ink29.xml" ContentType="application/inkml+xml"/>
  <Override PartName="/ppt/notesSlides/notesSlide150.xml" ContentType="application/vnd.openxmlformats-officedocument.presentationml.notesSlide+xml"/>
  <Override PartName="/ppt/ink/ink30.xml" ContentType="application/inkml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ink/ink31.xml" ContentType="application/inkml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ink/ink32.xml" ContentType="application/inkml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ink/ink33.xml" ContentType="application/inkml+xml"/>
  <Override PartName="/ppt/notesSlides/notesSlide167.xml" ContentType="application/vnd.openxmlformats-officedocument.presentationml.notesSlide+xml"/>
  <Override PartName="/ppt/ink/ink34.xml" ContentType="application/inkml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ink/ink35.xml" ContentType="application/inkml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notesSlides/notesSlide179.xml" ContentType="application/vnd.openxmlformats-officedocument.presentationml.notesSlide+xml"/>
  <Override PartName="/ppt/ink/ink56.xml" ContentType="application/inkml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189.xml" ContentType="application/vnd.openxmlformats-officedocument.presentationml.notesSlide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notesSlides/notesSlide190.xml" ContentType="application/vnd.openxmlformats-officedocument.presentationml.notesSlide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notesSlides/notesSlide197.xml" ContentType="application/vnd.openxmlformats-officedocument.presentationml.notesSlide+xml"/>
  <Override PartName="/ppt/ink/ink124.xml" ContentType="application/inkml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ink/ink125.xml" ContentType="application/inkml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ink/ink126.xml" ContentType="application/inkml+xml"/>
  <Override PartName="/ppt/notesSlides/notesSlide263.xml" ContentType="application/vnd.openxmlformats-officedocument.presentationml.notesSlide+xml"/>
  <Override PartName="/ppt/ink/ink127.xml" ContentType="application/inkml+xml"/>
  <Override PartName="/ppt/notesSlides/notesSlide264.xml" ContentType="application/vnd.openxmlformats-officedocument.presentationml.notesSlide+xml"/>
  <Override PartName="/ppt/ink/ink128.xml" ContentType="application/inkml+xml"/>
  <Override PartName="/ppt/ink/ink129.xml" ContentType="application/inkml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notesSlides/notesSlide265.xml" ContentType="application/vnd.openxmlformats-officedocument.presentationml.notesSlide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ink/ink130.xml" ContentType="application/inkml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4" r:id="rId2"/>
    <p:sldMasterId id="2147483696" r:id="rId3"/>
    <p:sldMasterId id="2147484401" r:id="rId4"/>
    <p:sldMasterId id="2147484413" r:id="rId5"/>
    <p:sldMasterId id="2147484425" r:id="rId6"/>
    <p:sldMasterId id="2147486133" r:id="rId7"/>
    <p:sldMasterId id="2147486145" r:id="rId8"/>
  </p:sldMasterIdLst>
  <p:notesMasterIdLst>
    <p:notesMasterId r:id="rId328"/>
  </p:notesMasterIdLst>
  <p:handoutMasterIdLst>
    <p:handoutMasterId r:id="rId329"/>
  </p:handoutMasterIdLst>
  <p:sldIdLst>
    <p:sldId id="992" r:id="rId9"/>
    <p:sldId id="1067" r:id="rId10"/>
    <p:sldId id="1011" r:id="rId11"/>
    <p:sldId id="1096" r:id="rId12"/>
    <p:sldId id="1086" r:id="rId13"/>
    <p:sldId id="1012" r:id="rId14"/>
    <p:sldId id="1091" r:id="rId15"/>
    <p:sldId id="1013" r:id="rId16"/>
    <p:sldId id="1014" r:id="rId17"/>
    <p:sldId id="1015" r:id="rId18"/>
    <p:sldId id="1016" r:id="rId19"/>
    <p:sldId id="1105" r:id="rId20"/>
    <p:sldId id="1113" r:id="rId21"/>
    <p:sldId id="1017" r:id="rId22"/>
    <p:sldId id="1102" r:id="rId23"/>
    <p:sldId id="1114" r:id="rId24"/>
    <p:sldId id="1022" r:id="rId25"/>
    <p:sldId id="1076" r:id="rId26"/>
    <p:sldId id="1023" r:id="rId27"/>
    <p:sldId id="1024" r:id="rId28"/>
    <p:sldId id="1092" r:id="rId29"/>
    <p:sldId id="1075" r:id="rId30"/>
    <p:sldId id="1077" r:id="rId31"/>
    <p:sldId id="1078" r:id="rId32"/>
    <p:sldId id="1115" r:id="rId33"/>
    <p:sldId id="1116" r:id="rId34"/>
    <p:sldId id="1117" r:id="rId35"/>
    <p:sldId id="1087" r:id="rId36"/>
    <p:sldId id="1088" r:id="rId37"/>
    <p:sldId id="1089" r:id="rId38"/>
    <p:sldId id="1058" r:id="rId39"/>
    <p:sldId id="1094" r:id="rId40"/>
    <p:sldId id="1118" r:id="rId41"/>
    <p:sldId id="1071" r:id="rId42"/>
    <p:sldId id="1119" r:id="rId43"/>
    <p:sldId id="1121" r:id="rId44"/>
    <p:sldId id="1081" r:id="rId45"/>
    <p:sldId id="1122" r:id="rId46"/>
    <p:sldId id="1123" r:id="rId47"/>
    <p:sldId id="775" r:id="rId48"/>
    <p:sldId id="989" r:id="rId49"/>
    <p:sldId id="1035" r:id="rId50"/>
    <p:sldId id="1037" r:id="rId51"/>
    <p:sldId id="1038" r:id="rId52"/>
    <p:sldId id="1039" r:id="rId53"/>
    <p:sldId id="990" r:id="rId54"/>
    <p:sldId id="1036" r:id="rId55"/>
    <p:sldId id="1124" r:id="rId56"/>
    <p:sldId id="1041" r:id="rId57"/>
    <p:sldId id="789" r:id="rId58"/>
    <p:sldId id="1044" r:id="rId59"/>
    <p:sldId id="997" r:id="rId60"/>
    <p:sldId id="573" r:id="rId61"/>
    <p:sldId id="1002" r:id="rId62"/>
    <p:sldId id="1004" r:id="rId63"/>
    <p:sldId id="1046" r:id="rId64"/>
    <p:sldId id="1005" r:id="rId65"/>
    <p:sldId id="1083" r:id="rId66"/>
    <p:sldId id="736" r:id="rId67"/>
    <p:sldId id="830" r:id="rId68"/>
    <p:sldId id="1048" r:id="rId69"/>
    <p:sldId id="1099" r:id="rId70"/>
    <p:sldId id="1050" r:id="rId71"/>
    <p:sldId id="1051" r:id="rId72"/>
    <p:sldId id="1052" r:id="rId73"/>
    <p:sldId id="1125" r:id="rId74"/>
    <p:sldId id="579" r:id="rId75"/>
    <p:sldId id="650" r:id="rId76"/>
    <p:sldId id="995" r:id="rId77"/>
    <p:sldId id="661" r:id="rId78"/>
    <p:sldId id="727" r:id="rId79"/>
    <p:sldId id="861" r:id="rId80"/>
    <p:sldId id="1126" r:id="rId81"/>
    <p:sldId id="1127" r:id="rId82"/>
    <p:sldId id="1100" r:id="rId83"/>
    <p:sldId id="1095" r:id="rId84"/>
    <p:sldId id="1101" r:id="rId85"/>
    <p:sldId id="863" r:id="rId86"/>
    <p:sldId id="583" r:id="rId87"/>
    <p:sldId id="584" r:id="rId88"/>
    <p:sldId id="662" r:id="rId89"/>
    <p:sldId id="951" r:id="rId90"/>
    <p:sldId id="954" r:id="rId91"/>
    <p:sldId id="956" r:id="rId92"/>
    <p:sldId id="955" r:id="rId93"/>
    <p:sldId id="952" r:id="rId94"/>
    <p:sldId id="953" r:id="rId95"/>
    <p:sldId id="1085" r:id="rId96"/>
    <p:sldId id="1054" r:id="rId97"/>
    <p:sldId id="685" r:id="rId98"/>
    <p:sldId id="686" r:id="rId99"/>
    <p:sldId id="687" r:id="rId100"/>
    <p:sldId id="846" r:id="rId101"/>
    <p:sldId id="848" r:id="rId102"/>
    <p:sldId id="849" r:id="rId103"/>
    <p:sldId id="946" r:id="rId104"/>
    <p:sldId id="947" r:id="rId105"/>
    <p:sldId id="948" r:id="rId106"/>
    <p:sldId id="879" r:id="rId107"/>
    <p:sldId id="880" r:id="rId108"/>
    <p:sldId id="881" r:id="rId109"/>
    <p:sldId id="882" r:id="rId110"/>
    <p:sldId id="921" r:id="rId111"/>
    <p:sldId id="922" r:id="rId112"/>
    <p:sldId id="923" r:id="rId113"/>
    <p:sldId id="924" r:id="rId114"/>
    <p:sldId id="883" r:id="rId115"/>
    <p:sldId id="884" r:id="rId116"/>
    <p:sldId id="885" r:id="rId117"/>
    <p:sldId id="886" r:id="rId118"/>
    <p:sldId id="887" r:id="rId119"/>
    <p:sldId id="888" r:id="rId120"/>
    <p:sldId id="889" r:id="rId121"/>
    <p:sldId id="890" r:id="rId122"/>
    <p:sldId id="891" r:id="rId123"/>
    <p:sldId id="892" r:id="rId124"/>
    <p:sldId id="893" r:id="rId125"/>
    <p:sldId id="940" r:id="rId126"/>
    <p:sldId id="941" r:id="rId127"/>
    <p:sldId id="942" r:id="rId128"/>
    <p:sldId id="943" r:id="rId129"/>
    <p:sldId id="850" r:id="rId130"/>
    <p:sldId id="851" r:id="rId131"/>
    <p:sldId id="852" r:id="rId132"/>
    <p:sldId id="853" r:id="rId133"/>
    <p:sldId id="865" r:id="rId134"/>
    <p:sldId id="866" r:id="rId135"/>
    <p:sldId id="867" r:id="rId136"/>
    <p:sldId id="857" r:id="rId137"/>
    <p:sldId id="858" r:id="rId138"/>
    <p:sldId id="859" r:id="rId139"/>
    <p:sldId id="847" r:id="rId140"/>
    <p:sldId id="840" r:id="rId141"/>
    <p:sldId id="841" r:id="rId142"/>
    <p:sldId id="842" r:id="rId143"/>
    <p:sldId id="843" r:id="rId144"/>
    <p:sldId id="929" r:id="rId145"/>
    <p:sldId id="930" r:id="rId146"/>
    <p:sldId id="931" r:id="rId147"/>
    <p:sldId id="844" r:id="rId148"/>
    <p:sldId id="845" r:id="rId149"/>
    <p:sldId id="739" r:id="rId150"/>
    <p:sldId id="740" r:id="rId151"/>
    <p:sldId id="741" r:id="rId152"/>
    <p:sldId id="742" r:id="rId153"/>
    <p:sldId id="730" r:id="rId154"/>
    <p:sldId id="731" r:id="rId155"/>
    <p:sldId id="732" r:id="rId156"/>
    <p:sldId id="733" r:id="rId157"/>
    <p:sldId id="725" r:id="rId158"/>
    <p:sldId id="715" r:id="rId159"/>
    <p:sldId id="716" r:id="rId160"/>
    <p:sldId id="717" r:id="rId161"/>
    <p:sldId id="696" r:id="rId162"/>
    <p:sldId id="697" r:id="rId163"/>
    <p:sldId id="630" r:id="rId164"/>
    <p:sldId id="655" r:id="rId165"/>
    <p:sldId id="656" r:id="rId166"/>
    <p:sldId id="657" r:id="rId167"/>
    <p:sldId id="679" r:id="rId168"/>
    <p:sldId id="680" r:id="rId169"/>
    <p:sldId id="681" r:id="rId170"/>
    <p:sldId id="682" r:id="rId171"/>
    <p:sldId id="683" r:id="rId172"/>
    <p:sldId id="684" r:id="rId173"/>
    <p:sldId id="658" r:id="rId174"/>
    <p:sldId id="693" r:id="rId175"/>
    <p:sldId id="640" r:id="rId176"/>
    <p:sldId id="641" r:id="rId177"/>
    <p:sldId id="631" r:id="rId178"/>
    <p:sldId id="692" r:id="rId179"/>
    <p:sldId id="957" r:id="rId180"/>
    <p:sldId id="614" r:id="rId181"/>
    <p:sldId id="646" r:id="rId182"/>
    <p:sldId id="647" r:id="rId183"/>
    <p:sldId id="648" r:id="rId184"/>
    <p:sldId id="615" r:id="rId185"/>
    <p:sldId id="616" r:id="rId186"/>
    <p:sldId id="625" r:id="rId187"/>
    <p:sldId id="626" r:id="rId188"/>
    <p:sldId id="623" r:id="rId189"/>
    <p:sldId id="624" r:id="rId190"/>
    <p:sldId id="621" r:id="rId191"/>
    <p:sldId id="622" r:id="rId192"/>
    <p:sldId id="617" r:id="rId193"/>
    <p:sldId id="618" r:id="rId194"/>
    <p:sldId id="619" r:id="rId195"/>
    <p:sldId id="620" r:id="rId196"/>
    <p:sldId id="591" r:id="rId197"/>
    <p:sldId id="580" r:id="rId198"/>
    <p:sldId id="457" r:id="rId199"/>
    <p:sldId id="536" r:id="rId200"/>
    <p:sldId id="534" r:id="rId201"/>
    <p:sldId id="589" r:id="rId202"/>
    <p:sldId id="535" r:id="rId203"/>
    <p:sldId id="516" r:id="rId204"/>
    <p:sldId id="458" r:id="rId205"/>
    <p:sldId id="459" r:id="rId206"/>
    <p:sldId id="527" r:id="rId207"/>
    <p:sldId id="460" r:id="rId208"/>
    <p:sldId id="461" r:id="rId209"/>
    <p:sldId id="588" r:id="rId210"/>
    <p:sldId id="462" r:id="rId211"/>
    <p:sldId id="557" r:id="rId212"/>
    <p:sldId id="558" r:id="rId213"/>
    <p:sldId id="569" r:id="rId214"/>
    <p:sldId id="570" r:id="rId215"/>
    <p:sldId id="559" r:id="rId216"/>
    <p:sldId id="560" r:id="rId217"/>
    <p:sldId id="936" r:id="rId218"/>
    <p:sldId id="937" r:id="rId219"/>
    <p:sldId id="938" r:id="rId220"/>
    <p:sldId id="939" r:id="rId221"/>
    <p:sldId id="562" r:id="rId222"/>
    <p:sldId id="518" r:id="rId223"/>
    <p:sldId id="519" r:id="rId224"/>
    <p:sldId id="520" r:id="rId225"/>
    <p:sldId id="521" r:id="rId226"/>
    <p:sldId id="522" r:id="rId227"/>
    <p:sldId id="523" r:id="rId228"/>
    <p:sldId id="524" r:id="rId229"/>
    <p:sldId id="552" r:id="rId230"/>
    <p:sldId id="553" r:id="rId231"/>
    <p:sldId id="578" r:id="rId232"/>
    <p:sldId id="554" r:id="rId233"/>
    <p:sldId id="532" r:id="rId234"/>
    <p:sldId id="533" r:id="rId235"/>
    <p:sldId id="528" r:id="rId236"/>
    <p:sldId id="664" r:id="rId237"/>
    <p:sldId id="665" r:id="rId238"/>
    <p:sldId id="653" r:id="rId239"/>
    <p:sldId id="517" r:id="rId240"/>
    <p:sldId id="513" r:id="rId241"/>
    <p:sldId id="356" r:id="rId242"/>
    <p:sldId id="372" r:id="rId243"/>
    <p:sldId id="485" r:id="rId244"/>
    <p:sldId id="350" r:id="rId245"/>
    <p:sldId id="431" r:id="rId246"/>
    <p:sldId id="349" r:id="rId247"/>
    <p:sldId id="352" r:id="rId248"/>
    <p:sldId id="353" r:id="rId249"/>
    <p:sldId id="509" r:id="rId250"/>
    <p:sldId id="510" r:id="rId251"/>
    <p:sldId id="511" r:id="rId252"/>
    <p:sldId id="512" r:id="rId253"/>
    <p:sldId id="357" r:id="rId254"/>
    <p:sldId id="360" r:id="rId255"/>
    <p:sldId id="358" r:id="rId256"/>
    <p:sldId id="504" r:id="rId257"/>
    <p:sldId id="505" r:id="rId258"/>
    <p:sldId id="506" r:id="rId259"/>
    <p:sldId id="354" r:id="rId260"/>
    <p:sldId id="381" r:id="rId261"/>
    <p:sldId id="382" r:id="rId262"/>
    <p:sldId id="388" r:id="rId263"/>
    <p:sldId id="383" r:id="rId264"/>
    <p:sldId id="395" r:id="rId265"/>
    <p:sldId id="380" r:id="rId266"/>
    <p:sldId id="396" r:id="rId267"/>
    <p:sldId id="386" r:id="rId268"/>
    <p:sldId id="374" r:id="rId269"/>
    <p:sldId id="397" r:id="rId270"/>
    <p:sldId id="384" r:id="rId271"/>
    <p:sldId id="364" r:id="rId272"/>
    <p:sldId id="375" r:id="rId273"/>
    <p:sldId id="365" r:id="rId274"/>
    <p:sldId id="366" r:id="rId275"/>
    <p:sldId id="367" r:id="rId276"/>
    <p:sldId id="368" r:id="rId277"/>
    <p:sldId id="369" r:id="rId278"/>
    <p:sldId id="377" r:id="rId279"/>
    <p:sldId id="390" r:id="rId280"/>
    <p:sldId id="392" r:id="rId281"/>
    <p:sldId id="393" r:id="rId282"/>
    <p:sldId id="394" r:id="rId283"/>
    <p:sldId id="371" r:id="rId284"/>
    <p:sldId id="370" r:id="rId285"/>
    <p:sldId id="399" r:id="rId286"/>
    <p:sldId id="405" r:id="rId287"/>
    <p:sldId id="406" r:id="rId288"/>
    <p:sldId id="407" r:id="rId289"/>
    <p:sldId id="408" r:id="rId290"/>
    <p:sldId id="409" r:id="rId291"/>
    <p:sldId id="410" r:id="rId292"/>
    <p:sldId id="411" r:id="rId293"/>
    <p:sldId id="412" r:id="rId294"/>
    <p:sldId id="413" r:id="rId295"/>
    <p:sldId id="414" r:id="rId296"/>
    <p:sldId id="415" r:id="rId297"/>
    <p:sldId id="416" r:id="rId298"/>
    <p:sldId id="417" r:id="rId299"/>
    <p:sldId id="418" r:id="rId300"/>
    <p:sldId id="419" r:id="rId301"/>
    <p:sldId id="420" r:id="rId302"/>
    <p:sldId id="421" r:id="rId303"/>
    <p:sldId id="422" r:id="rId304"/>
    <p:sldId id="423" r:id="rId305"/>
    <p:sldId id="424" r:id="rId306"/>
    <p:sldId id="425" r:id="rId307"/>
    <p:sldId id="426" r:id="rId308"/>
    <p:sldId id="427" r:id="rId309"/>
    <p:sldId id="428" r:id="rId310"/>
    <p:sldId id="429" r:id="rId311"/>
    <p:sldId id="430" r:id="rId312"/>
    <p:sldId id="1027" r:id="rId313"/>
    <p:sldId id="1028" r:id="rId314"/>
    <p:sldId id="1029" r:id="rId315"/>
    <p:sldId id="1030" r:id="rId316"/>
    <p:sldId id="1043" r:id="rId317"/>
    <p:sldId id="1065" r:id="rId318"/>
    <p:sldId id="1066" r:id="rId319"/>
    <p:sldId id="1079" r:id="rId320"/>
    <p:sldId id="1097" r:id="rId321"/>
    <p:sldId id="1106" r:id="rId322"/>
    <p:sldId id="1107" r:id="rId323"/>
    <p:sldId id="1109" r:id="rId324"/>
    <p:sldId id="1110" r:id="rId325"/>
    <p:sldId id="1111" r:id="rId326"/>
    <p:sldId id="1112" r:id="rId32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CFF"/>
    <a:srgbClr val="CCECFF"/>
    <a:srgbClr val="CCFFCC"/>
    <a:srgbClr val="009900"/>
    <a:srgbClr val="FFDAB3"/>
    <a:srgbClr val="120DFB"/>
    <a:srgbClr val="FF9900"/>
    <a:srgbClr val="CC3300"/>
    <a:srgbClr val="FFCC99"/>
    <a:srgbClr val="80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>
      <p:cViewPr varScale="1">
        <p:scale>
          <a:sx n="78" d="100"/>
          <a:sy n="78" d="100"/>
        </p:scale>
        <p:origin x="996" y="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678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9.xml"/><Relationship Id="rId299" Type="http://schemas.openxmlformats.org/officeDocument/2006/relationships/slide" Target="slides/slide291.xml"/><Relationship Id="rId303" Type="http://schemas.openxmlformats.org/officeDocument/2006/relationships/slide" Target="slides/slide295.xml"/><Relationship Id="rId21" Type="http://schemas.openxmlformats.org/officeDocument/2006/relationships/slide" Target="slides/slide13.xml"/><Relationship Id="rId42" Type="http://schemas.openxmlformats.org/officeDocument/2006/relationships/slide" Target="slides/slide34.xml"/><Relationship Id="rId63" Type="http://schemas.openxmlformats.org/officeDocument/2006/relationships/slide" Target="slides/slide55.xml"/><Relationship Id="rId84" Type="http://schemas.openxmlformats.org/officeDocument/2006/relationships/slide" Target="slides/slide76.xml"/><Relationship Id="rId138" Type="http://schemas.openxmlformats.org/officeDocument/2006/relationships/slide" Target="slides/slide130.xml"/><Relationship Id="rId159" Type="http://schemas.openxmlformats.org/officeDocument/2006/relationships/slide" Target="slides/slide151.xml"/><Relationship Id="rId324" Type="http://schemas.openxmlformats.org/officeDocument/2006/relationships/slide" Target="slides/slide316.xml"/><Relationship Id="rId170" Type="http://schemas.openxmlformats.org/officeDocument/2006/relationships/slide" Target="slides/slide162.xml"/><Relationship Id="rId191" Type="http://schemas.openxmlformats.org/officeDocument/2006/relationships/slide" Target="slides/slide183.xml"/><Relationship Id="rId205" Type="http://schemas.openxmlformats.org/officeDocument/2006/relationships/slide" Target="slides/slide197.xml"/><Relationship Id="rId226" Type="http://schemas.openxmlformats.org/officeDocument/2006/relationships/slide" Target="slides/slide218.xml"/><Relationship Id="rId247" Type="http://schemas.openxmlformats.org/officeDocument/2006/relationships/slide" Target="slides/slide239.xml"/><Relationship Id="rId107" Type="http://schemas.openxmlformats.org/officeDocument/2006/relationships/slide" Target="slides/slide99.xml"/><Relationship Id="rId268" Type="http://schemas.openxmlformats.org/officeDocument/2006/relationships/slide" Target="slides/slide260.xml"/><Relationship Id="rId289" Type="http://schemas.openxmlformats.org/officeDocument/2006/relationships/slide" Target="slides/slide281.xml"/><Relationship Id="rId11" Type="http://schemas.openxmlformats.org/officeDocument/2006/relationships/slide" Target="slides/slide3.xml"/><Relationship Id="rId32" Type="http://schemas.openxmlformats.org/officeDocument/2006/relationships/slide" Target="slides/slide24.xml"/><Relationship Id="rId53" Type="http://schemas.openxmlformats.org/officeDocument/2006/relationships/slide" Target="slides/slide45.xml"/><Relationship Id="rId74" Type="http://schemas.openxmlformats.org/officeDocument/2006/relationships/slide" Target="slides/slide66.xml"/><Relationship Id="rId128" Type="http://schemas.openxmlformats.org/officeDocument/2006/relationships/slide" Target="slides/slide120.xml"/><Relationship Id="rId149" Type="http://schemas.openxmlformats.org/officeDocument/2006/relationships/slide" Target="slides/slide141.xml"/><Relationship Id="rId314" Type="http://schemas.openxmlformats.org/officeDocument/2006/relationships/slide" Target="slides/slide306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7.xml"/><Relationship Id="rId160" Type="http://schemas.openxmlformats.org/officeDocument/2006/relationships/slide" Target="slides/slide152.xml"/><Relationship Id="rId181" Type="http://schemas.openxmlformats.org/officeDocument/2006/relationships/slide" Target="slides/slide173.xml"/><Relationship Id="rId216" Type="http://schemas.openxmlformats.org/officeDocument/2006/relationships/slide" Target="slides/slide208.xml"/><Relationship Id="rId237" Type="http://schemas.openxmlformats.org/officeDocument/2006/relationships/slide" Target="slides/slide229.xml"/><Relationship Id="rId258" Type="http://schemas.openxmlformats.org/officeDocument/2006/relationships/slide" Target="slides/slide250.xml"/><Relationship Id="rId279" Type="http://schemas.openxmlformats.org/officeDocument/2006/relationships/slide" Target="slides/slide271.xml"/><Relationship Id="rId22" Type="http://schemas.openxmlformats.org/officeDocument/2006/relationships/slide" Target="slides/slide14.xml"/><Relationship Id="rId43" Type="http://schemas.openxmlformats.org/officeDocument/2006/relationships/slide" Target="slides/slide35.xml"/><Relationship Id="rId64" Type="http://schemas.openxmlformats.org/officeDocument/2006/relationships/slide" Target="slides/slide56.xml"/><Relationship Id="rId118" Type="http://schemas.openxmlformats.org/officeDocument/2006/relationships/slide" Target="slides/slide110.xml"/><Relationship Id="rId139" Type="http://schemas.openxmlformats.org/officeDocument/2006/relationships/slide" Target="slides/slide131.xml"/><Relationship Id="rId290" Type="http://schemas.openxmlformats.org/officeDocument/2006/relationships/slide" Target="slides/slide282.xml"/><Relationship Id="rId304" Type="http://schemas.openxmlformats.org/officeDocument/2006/relationships/slide" Target="slides/slide296.xml"/><Relationship Id="rId325" Type="http://schemas.openxmlformats.org/officeDocument/2006/relationships/slide" Target="slides/slide317.xml"/><Relationship Id="rId85" Type="http://schemas.openxmlformats.org/officeDocument/2006/relationships/slide" Target="slides/slide77.xml"/><Relationship Id="rId150" Type="http://schemas.openxmlformats.org/officeDocument/2006/relationships/slide" Target="slides/slide142.xml"/><Relationship Id="rId171" Type="http://schemas.openxmlformats.org/officeDocument/2006/relationships/slide" Target="slides/slide163.xml"/><Relationship Id="rId192" Type="http://schemas.openxmlformats.org/officeDocument/2006/relationships/slide" Target="slides/slide184.xml"/><Relationship Id="rId206" Type="http://schemas.openxmlformats.org/officeDocument/2006/relationships/slide" Target="slides/slide198.xml"/><Relationship Id="rId227" Type="http://schemas.openxmlformats.org/officeDocument/2006/relationships/slide" Target="slides/slide219.xml"/><Relationship Id="rId248" Type="http://schemas.openxmlformats.org/officeDocument/2006/relationships/slide" Target="slides/slide240.xml"/><Relationship Id="rId269" Type="http://schemas.openxmlformats.org/officeDocument/2006/relationships/slide" Target="slides/slide261.xml"/><Relationship Id="rId12" Type="http://schemas.openxmlformats.org/officeDocument/2006/relationships/slide" Target="slides/slide4.xml"/><Relationship Id="rId33" Type="http://schemas.openxmlformats.org/officeDocument/2006/relationships/slide" Target="slides/slide25.xml"/><Relationship Id="rId108" Type="http://schemas.openxmlformats.org/officeDocument/2006/relationships/slide" Target="slides/slide100.xml"/><Relationship Id="rId129" Type="http://schemas.openxmlformats.org/officeDocument/2006/relationships/slide" Target="slides/slide121.xml"/><Relationship Id="rId280" Type="http://schemas.openxmlformats.org/officeDocument/2006/relationships/slide" Target="slides/slide272.xml"/><Relationship Id="rId315" Type="http://schemas.openxmlformats.org/officeDocument/2006/relationships/slide" Target="slides/slide307.xml"/><Relationship Id="rId54" Type="http://schemas.openxmlformats.org/officeDocument/2006/relationships/slide" Target="slides/slide46.xml"/><Relationship Id="rId75" Type="http://schemas.openxmlformats.org/officeDocument/2006/relationships/slide" Target="slides/slide67.xml"/><Relationship Id="rId96" Type="http://schemas.openxmlformats.org/officeDocument/2006/relationships/slide" Target="slides/slide88.xml"/><Relationship Id="rId140" Type="http://schemas.openxmlformats.org/officeDocument/2006/relationships/slide" Target="slides/slide132.xml"/><Relationship Id="rId161" Type="http://schemas.openxmlformats.org/officeDocument/2006/relationships/slide" Target="slides/slide153.xml"/><Relationship Id="rId182" Type="http://schemas.openxmlformats.org/officeDocument/2006/relationships/slide" Target="slides/slide174.xml"/><Relationship Id="rId217" Type="http://schemas.openxmlformats.org/officeDocument/2006/relationships/slide" Target="slides/slide209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30.xml"/><Relationship Id="rId259" Type="http://schemas.openxmlformats.org/officeDocument/2006/relationships/slide" Target="slides/slide251.xml"/><Relationship Id="rId23" Type="http://schemas.openxmlformats.org/officeDocument/2006/relationships/slide" Target="slides/slide15.xml"/><Relationship Id="rId119" Type="http://schemas.openxmlformats.org/officeDocument/2006/relationships/slide" Target="slides/slide111.xml"/><Relationship Id="rId270" Type="http://schemas.openxmlformats.org/officeDocument/2006/relationships/slide" Target="slides/slide262.xml"/><Relationship Id="rId291" Type="http://schemas.openxmlformats.org/officeDocument/2006/relationships/slide" Target="slides/slide283.xml"/><Relationship Id="rId305" Type="http://schemas.openxmlformats.org/officeDocument/2006/relationships/slide" Target="slides/slide297.xml"/><Relationship Id="rId326" Type="http://schemas.openxmlformats.org/officeDocument/2006/relationships/slide" Target="slides/slide318.xml"/><Relationship Id="rId44" Type="http://schemas.openxmlformats.org/officeDocument/2006/relationships/slide" Target="slides/slide36.xml"/><Relationship Id="rId65" Type="http://schemas.openxmlformats.org/officeDocument/2006/relationships/slide" Target="slides/slide57.xml"/><Relationship Id="rId86" Type="http://schemas.openxmlformats.org/officeDocument/2006/relationships/slide" Target="slides/slide78.xml"/><Relationship Id="rId130" Type="http://schemas.openxmlformats.org/officeDocument/2006/relationships/slide" Target="slides/slide122.xml"/><Relationship Id="rId151" Type="http://schemas.openxmlformats.org/officeDocument/2006/relationships/slide" Target="slides/slide143.xml"/><Relationship Id="rId172" Type="http://schemas.openxmlformats.org/officeDocument/2006/relationships/slide" Target="slides/slide164.xml"/><Relationship Id="rId193" Type="http://schemas.openxmlformats.org/officeDocument/2006/relationships/slide" Target="slides/slide185.xml"/><Relationship Id="rId207" Type="http://schemas.openxmlformats.org/officeDocument/2006/relationships/slide" Target="slides/slide199.xml"/><Relationship Id="rId228" Type="http://schemas.openxmlformats.org/officeDocument/2006/relationships/slide" Target="slides/slide220.xml"/><Relationship Id="rId249" Type="http://schemas.openxmlformats.org/officeDocument/2006/relationships/slide" Target="slides/slide241.xml"/><Relationship Id="rId13" Type="http://schemas.openxmlformats.org/officeDocument/2006/relationships/slide" Target="slides/slide5.xml"/><Relationship Id="rId109" Type="http://schemas.openxmlformats.org/officeDocument/2006/relationships/slide" Target="slides/slide101.xml"/><Relationship Id="rId260" Type="http://schemas.openxmlformats.org/officeDocument/2006/relationships/slide" Target="slides/slide252.xml"/><Relationship Id="rId281" Type="http://schemas.openxmlformats.org/officeDocument/2006/relationships/slide" Target="slides/slide273.xml"/><Relationship Id="rId316" Type="http://schemas.openxmlformats.org/officeDocument/2006/relationships/slide" Target="slides/slide308.xml"/><Relationship Id="rId34" Type="http://schemas.openxmlformats.org/officeDocument/2006/relationships/slide" Target="slides/slide26.xml"/><Relationship Id="rId55" Type="http://schemas.openxmlformats.org/officeDocument/2006/relationships/slide" Target="slides/slide47.xml"/><Relationship Id="rId76" Type="http://schemas.openxmlformats.org/officeDocument/2006/relationships/slide" Target="slides/slide68.xml"/><Relationship Id="rId97" Type="http://schemas.openxmlformats.org/officeDocument/2006/relationships/slide" Target="slides/slide89.xml"/><Relationship Id="rId120" Type="http://schemas.openxmlformats.org/officeDocument/2006/relationships/slide" Target="slides/slide112.xml"/><Relationship Id="rId141" Type="http://schemas.openxmlformats.org/officeDocument/2006/relationships/slide" Target="slides/slide133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54.xml"/><Relationship Id="rId183" Type="http://schemas.openxmlformats.org/officeDocument/2006/relationships/slide" Target="slides/slide175.xml"/><Relationship Id="rId218" Type="http://schemas.openxmlformats.org/officeDocument/2006/relationships/slide" Target="slides/slide210.xml"/><Relationship Id="rId239" Type="http://schemas.openxmlformats.org/officeDocument/2006/relationships/slide" Target="slides/slide231.xml"/><Relationship Id="rId250" Type="http://schemas.openxmlformats.org/officeDocument/2006/relationships/slide" Target="slides/slide242.xml"/><Relationship Id="rId271" Type="http://schemas.openxmlformats.org/officeDocument/2006/relationships/slide" Target="slides/slide263.xml"/><Relationship Id="rId292" Type="http://schemas.openxmlformats.org/officeDocument/2006/relationships/slide" Target="slides/slide284.xml"/><Relationship Id="rId306" Type="http://schemas.openxmlformats.org/officeDocument/2006/relationships/slide" Target="slides/slide298.xml"/><Relationship Id="rId24" Type="http://schemas.openxmlformats.org/officeDocument/2006/relationships/slide" Target="slides/slide16.xml"/><Relationship Id="rId45" Type="http://schemas.openxmlformats.org/officeDocument/2006/relationships/slide" Target="slides/slide37.xml"/><Relationship Id="rId66" Type="http://schemas.openxmlformats.org/officeDocument/2006/relationships/slide" Target="slides/slide58.xml"/><Relationship Id="rId87" Type="http://schemas.openxmlformats.org/officeDocument/2006/relationships/slide" Target="slides/slide79.xml"/><Relationship Id="rId110" Type="http://schemas.openxmlformats.org/officeDocument/2006/relationships/slide" Target="slides/slide102.xml"/><Relationship Id="rId131" Type="http://schemas.openxmlformats.org/officeDocument/2006/relationships/slide" Target="slides/slide123.xml"/><Relationship Id="rId327" Type="http://schemas.openxmlformats.org/officeDocument/2006/relationships/slide" Target="slides/slide319.xml"/><Relationship Id="rId152" Type="http://schemas.openxmlformats.org/officeDocument/2006/relationships/slide" Target="slides/slide144.xml"/><Relationship Id="rId173" Type="http://schemas.openxmlformats.org/officeDocument/2006/relationships/slide" Target="slides/slide165.xml"/><Relationship Id="rId194" Type="http://schemas.openxmlformats.org/officeDocument/2006/relationships/slide" Target="slides/slide186.xml"/><Relationship Id="rId208" Type="http://schemas.openxmlformats.org/officeDocument/2006/relationships/slide" Target="slides/slide200.xml"/><Relationship Id="rId229" Type="http://schemas.openxmlformats.org/officeDocument/2006/relationships/slide" Target="slides/slide221.xml"/><Relationship Id="rId240" Type="http://schemas.openxmlformats.org/officeDocument/2006/relationships/slide" Target="slides/slide232.xml"/><Relationship Id="rId261" Type="http://schemas.openxmlformats.org/officeDocument/2006/relationships/slide" Target="slides/slide253.xml"/><Relationship Id="rId14" Type="http://schemas.openxmlformats.org/officeDocument/2006/relationships/slide" Target="slides/slide6.xml"/><Relationship Id="rId35" Type="http://schemas.openxmlformats.org/officeDocument/2006/relationships/slide" Target="slides/slide27.xml"/><Relationship Id="rId56" Type="http://schemas.openxmlformats.org/officeDocument/2006/relationships/slide" Target="slides/slide48.xml"/><Relationship Id="rId77" Type="http://schemas.openxmlformats.org/officeDocument/2006/relationships/slide" Target="slides/slide69.xml"/><Relationship Id="rId100" Type="http://schemas.openxmlformats.org/officeDocument/2006/relationships/slide" Target="slides/slide92.xml"/><Relationship Id="rId282" Type="http://schemas.openxmlformats.org/officeDocument/2006/relationships/slide" Target="slides/slide274.xml"/><Relationship Id="rId317" Type="http://schemas.openxmlformats.org/officeDocument/2006/relationships/slide" Target="slides/slide309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93" Type="http://schemas.openxmlformats.org/officeDocument/2006/relationships/slide" Target="slides/slide85.xml"/><Relationship Id="rId98" Type="http://schemas.openxmlformats.org/officeDocument/2006/relationships/slide" Target="slides/slide90.xml"/><Relationship Id="rId121" Type="http://schemas.openxmlformats.org/officeDocument/2006/relationships/slide" Target="slides/slide113.xml"/><Relationship Id="rId142" Type="http://schemas.openxmlformats.org/officeDocument/2006/relationships/slide" Target="slides/slide134.xml"/><Relationship Id="rId163" Type="http://schemas.openxmlformats.org/officeDocument/2006/relationships/slide" Target="slides/slide155.xml"/><Relationship Id="rId184" Type="http://schemas.openxmlformats.org/officeDocument/2006/relationships/slide" Target="slides/slide176.xml"/><Relationship Id="rId189" Type="http://schemas.openxmlformats.org/officeDocument/2006/relationships/slide" Target="slides/slide181.xml"/><Relationship Id="rId219" Type="http://schemas.openxmlformats.org/officeDocument/2006/relationships/slide" Target="slides/slide211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6.xml"/><Relationship Id="rId230" Type="http://schemas.openxmlformats.org/officeDocument/2006/relationships/slide" Target="slides/slide222.xml"/><Relationship Id="rId235" Type="http://schemas.openxmlformats.org/officeDocument/2006/relationships/slide" Target="slides/slide227.xml"/><Relationship Id="rId251" Type="http://schemas.openxmlformats.org/officeDocument/2006/relationships/slide" Target="slides/slide243.xml"/><Relationship Id="rId256" Type="http://schemas.openxmlformats.org/officeDocument/2006/relationships/slide" Target="slides/slide248.xml"/><Relationship Id="rId277" Type="http://schemas.openxmlformats.org/officeDocument/2006/relationships/slide" Target="slides/slide269.xml"/><Relationship Id="rId298" Type="http://schemas.openxmlformats.org/officeDocument/2006/relationships/slide" Target="slides/slide290.xml"/><Relationship Id="rId25" Type="http://schemas.openxmlformats.org/officeDocument/2006/relationships/slide" Target="slides/slide17.xml"/><Relationship Id="rId46" Type="http://schemas.openxmlformats.org/officeDocument/2006/relationships/slide" Target="slides/slide38.xml"/><Relationship Id="rId67" Type="http://schemas.openxmlformats.org/officeDocument/2006/relationships/slide" Target="slides/slide59.xml"/><Relationship Id="rId116" Type="http://schemas.openxmlformats.org/officeDocument/2006/relationships/slide" Target="slides/slide108.xml"/><Relationship Id="rId137" Type="http://schemas.openxmlformats.org/officeDocument/2006/relationships/slide" Target="slides/slide129.xml"/><Relationship Id="rId158" Type="http://schemas.openxmlformats.org/officeDocument/2006/relationships/slide" Target="slides/slide150.xml"/><Relationship Id="rId272" Type="http://schemas.openxmlformats.org/officeDocument/2006/relationships/slide" Target="slides/slide264.xml"/><Relationship Id="rId293" Type="http://schemas.openxmlformats.org/officeDocument/2006/relationships/slide" Target="slides/slide285.xml"/><Relationship Id="rId302" Type="http://schemas.openxmlformats.org/officeDocument/2006/relationships/slide" Target="slides/slide294.xml"/><Relationship Id="rId307" Type="http://schemas.openxmlformats.org/officeDocument/2006/relationships/slide" Target="slides/slide299.xml"/><Relationship Id="rId323" Type="http://schemas.openxmlformats.org/officeDocument/2006/relationships/slide" Target="slides/slide315.xml"/><Relationship Id="rId328" Type="http://schemas.openxmlformats.org/officeDocument/2006/relationships/notesMaster" Target="notesMasters/notesMaster1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62" Type="http://schemas.openxmlformats.org/officeDocument/2006/relationships/slide" Target="slides/slide54.xml"/><Relationship Id="rId83" Type="http://schemas.openxmlformats.org/officeDocument/2006/relationships/slide" Target="slides/slide75.xml"/><Relationship Id="rId88" Type="http://schemas.openxmlformats.org/officeDocument/2006/relationships/slide" Target="slides/slide80.xml"/><Relationship Id="rId111" Type="http://schemas.openxmlformats.org/officeDocument/2006/relationships/slide" Target="slides/slide103.xml"/><Relationship Id="rId132" Type="http://schemas.openxmlformats.org/officeDocument/2006/relationships/slide" Target="slides/slide124.xml"/><Relationship Id="rId153" Type="http://schemas.openxmlformats.org/officeDocument/2006/relationships/slide" Target="slides/slide145.xml"/><Relationship Id="rId174" Type="http://schemas.openxmlformats.org/officeDocument/2006/relationships/slide" Target="slides/slide166.xml"/><Relationship Id="rId179" Type="http://schemas.openxmlformats.org/officeDocument/2006/relationships/slide" Target="slides/slide171.xml"/><Relationship Id="rId195" Type="http://schemas.openxmlformats.org/officeDocument/2006/relationships/slide" Target="slides/slide187.xml"/><Relationship Id="rId209" Type="http://schemas.openxmlformats.org/officeDocument/2006/relationships/slide" Target="slides/slide201.xml"/><Relationship Id="rId190" Type="http://schemas.openxmlformats.org/officeDocument/2006/relationships/slide" Target="slides/slide182.xml"/><Relationship Id="rId204" Type="http://schemas.openxmlformats.org/officeDocument/2006/relationships/slide" Target="slides/slide196.xml"/><Relationship Id="rId220" Type="http://schemas.openxmlformats.org/officeDocument/2006/relationships/slide" Target="slides/slide212.xml"/><Relationship Id="rId225" Type="http://schemas.openxmlformats.org/officeDocument/2006/relationships/slide" Target="slides/slide217.xml"/><Relationship Id="rId241" Type="http://schemas.openxmlformats.org/officeDocument/2006/relationships/slide" Target="slides/slide233.xml"/><Relationship Id="rId246" Type="http://schemas.openxmlformats.org/officeDocument/2006/relationships/slide" Target="slides/slide238.xml"/><Relationship Id="rId267" Type="http://schemas.openxmlformats.org/officeDocument/2006/relationships/slide" Target="slides/slide259.xml"/><Relationship Id="rId288" Type="http://schemas.openxmlformats.org/officeDocument/2006/relationships/slide" Target="slides/slide280.xml"/><Relationship Id="rId15" Type="http://schemas.openxmlformats.org/officeDocument/2006/relationships/slide" Target="slides/slide7.xml"/><Relationship Id="rId36" Type="http://schemas.openxmlformats.org/officeDocument/2006/relationships/slide" Target="slides/slide28.xml"/><Relationship Id="rId57" Type="http://schemas.openxmlformats.org/officeDocument/2006/relationships/slide" Target="slides/slide49.xml"/><Relationship Id="rId106" Type="http://schemas.openxmlformats.org/officeDocument/2006/relationships/slide" Target="slides/slide98.xml"/><Relationship Id="rId127" Type="http://schemas.openxmlformats.org/officeDocument/2006/relationships/slide" Target="slides/slide119.xml"/><Relationship Id="rId262" Type="http://schemas.openxmlformats.org/officeDocument/2006/relationships/slide" Target="slides/slide254.xml"/><Relationship Id="rId283" Type="http://schemas.openxmlformats.org/officeDocument/2006/relationships/slide" Target="slides/slide275.xml"/><Relationship Id="rId313" Type="http://schemas.openxmlformats.org/officeDocument/2006/relationships/slide" Target="slides/slide305.xml"/><Relationship Id="rId318" Type="http://schemas.openxmlformats.org/officeDocument/2006/relationships/slide" Target="slides/slide310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52" Type="http://schemas.openxmlformats.org/officeDocument/2006/relationships/slide" Target="slides/slide44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94" Type="http://schemas.openxmlformats.org/officeDocument/2006/relationships/slide" Target="slides/slide86.xml"/><Relationship Id="rId99" Type="http://schemas.openxmlformats.org/officeDocument/2006/relationships/slide" Target="slides/slide91.xml"/><Relationship Id="rId101" Type="http://schemas.openxmlformats.org/officeDocument/2006/relationships/slide" Target="slides/slide93.xml"/><Relationship Id="rId122" Type="http://schemas.openxmlformats.org/officeDocument/2006/relationships/slide" Target="slides/slide114.xml"/><Relationship Id="rId143" Type="http://schemas.openxmlformats.org/officeDocument/2006/relationships/slide" Target="slides/slide135.xml"/><Relationship Id="rId148" Type="http://schemas.openxmlformats.org/officeDocument/2006/relationships/slide" Target="slides/slide140.xml"/><Relationship Id="rId164" Type="http://schemas.openxmlformats.org/officeDocument/2006/relationships/slide" Target="slides/slide156.xml"/><Relationship Id="rId169" Type="http://schemas.openxmlformats.org/officeDocument/2006/relationships/slide" Target="slides/slide161.xml"/><Relationship Id="rId185" Type="http://schemas.openxmlformats.org/officeDocument/2006/relationships/slide" Target="slides/slide17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80" Type="http://schemas.openxmlformats.org/officeDocument/2006/relationships/slide" Target="slides/slide172.xml"/><Relationship Id="rId210" Type="http://schemas.openxmlformats.org/officeDocument/2006/relationships/slide" Target="slides/slide202.xml"/><Relationship Id="rId215" Type="http://schemas.openxmlformats.org/officeDocument/2006/relationships/slide" Target="slides/slide207.xml"/><Relationship Id="rId236" Type="http://schemas.openxmlformats.org/officeDocument/2006/relationships/slide" Target="slides/slide228.xml"/><Relationship Id="rId257" Type="http://schemas.openxmlformats.org/officeDocument/2006/relationships/slide" Target="slides/slide249.xml"/><Relationship Id="rId278" Type="http://schemas.openxmlformats.org/officeDocument/2006/relationships/slide" Target="slides/slide270.xml"/><Relationship Id="rId26" Type="http://schemas.openxmlformats.org/officeDocument/2006/relationships/slide" Target="slides/slide18.xml"/><Relationship Id="rId231" Type="http://schemas.openxmlformats.org/officeDocument/2006/relationships/slide" Target="slides/slide223.xml"/><Relationship Id="rId252" Type="http://schemas.openxmlformats.org/officeDocument/2006/relationships/slide" Target="slides/slide244.xml"/><Relationship Id="rId273" Type="http://schemas.openxmlformats.org/officeDocument/2006/relationships/slide" Target="slides/slide265.xml"/><Relationship Id="rId294" Type="http://schemas.openxmlformats.org/officeDocument/2006/relationships/slide" Target="slides/slide286.xml"/><Relationship Id="rId308" Type="http://schemas.openxmlformats.org/officeDocument/2006/relationships/slide" Target="slides/slide300.xml"/><Relationship Id="rId329" Type="http://schemas.openxmlformats.org/officeDocument/2006/relationships/handoutMaster" Target="handoutMasters/handoutMaster1.xml"/><Relationship Id="rId47" Type="http://schemas.openxmlformats.org/officeDocument/2006/relationships/slide" Target="slides/slide39.xml"/><Relationship Id="rId68" Type="http://schemas.openxmlformats.org/officeDocument/2006/relationships/slide" Target="slides/slide60.xml"/><Relationship Id="rId89" Type="http://schemas.openxmlformats.org/officeDocument/2006/relationships/slide" Target="slides/slide81.xml"/><Relationship Id="rId112" Type="http://schemas.openxmlformats.org/officeDocument/2006/relationships/slide" Target="slides/slide104.xml"/><Relationship Id="rId133" Type="http://schemas.openxmlformats.org/officeDocument/2006/relationships/slide" Target="slides/slide125.xml"/><Relationship Id="rId154" Type="http://schemas.openxmlformats.org/officeDocument/2006/relationships/slide" Target="slides/slide146.xml"/><Relationship Id="rId175" Type="http://schemas.openxmlformats.org/officeDocument/2006/relationships/slide" Target="slides/slide167.xml"/><Relationship Id="rId196" Type="http://schemas.openxmlformats.org/officeDocument/2006/relationships/slide" Target="slides/slide188.xml"/><Relationship Id="rId200" Type="http://schemas.openxmlformats.org/officeDocument/2006/relationships/slide" Target="slides/slide192.xml"/><Relationship Id="rId16" Type="http://schemas.openxmlformats.org/officeDocument/2006/relationships/slide" Target="slides/slide8.xml"/><Relationship Id="rId221" Type="http://schemas.openxmlformats.org/officeDocument/2006/relationships/slide" Target="slides/slide213.xml"/><Relationship Id="rId242" Type="http://schemas.openxmlformats.org/officeDocument/2006/relationships/slide" Target="slides/slide234.xml"/><Relationship Id="rId263" Type="http://schemas.openxmlformats.org/officeDocument/2006/relationships/slide" Target="slides/slide255.xml"/><Relationship Id="rId284" Type="http://schemas.openxmlformats.org/officeDocument/2006/relationships/slide" Target="slides/slide276.xml"/><Relationship Id="rId319" Type="http://schemas.openxmlformats.org/officeDocument/2006/relationships/slide" Target="slides/slide311.xml"/><Relationship Id="rId37" Type="http://schemas.openxmlformats.org/officeDocument/2006/relationships/slide" Target="slides/slide29.xml"/><Relationship Id="rId58" Type="http://schemas.openxmlformats.org/officeDocument/2006/relationships/slide" Target="slides/slide50.xml"/><Relationship Id="rId79" Type="http://schemas.openxmlformats.org/officeDocument/2006/relationships/slide" Target="slides/slide71.xml"/><Relationship Id="rId102" Type="http://schemas.openxmlformats.org/officeDocument/2006/relationships/slide" Target="slides/slide94.xml"/><Relationship Id="rId123" Type="http://schemas.openxmlformats.org/officeDocument/2006/relationships/slide" Target="slides/slide115.xml"/><Relationship Id="rId144" Type="http://schemas.openxmlformats.org/officeDocument/2006/relationships/slide" Target="slides/slide136.xml"/><Relationship Id="rId330" Type="http://schemas.openxmlformats.org/officeDocument/2006/relationships/presProps" Target="presProps.xml"/><Relationship Id="rId90" Type="http://schemas.openxmlformats.org/officeDocument/2006/relationships/slide" Target="slides/slide82.xml"/><Relationship Id="rId165" Type="http://schemas.openxmlformats.org/officeDocument/2006/relationships/slide" Target="slides/slide157.xml"/><Relationship Id="rId186" Type="http://schemas.openxmlformats.org/officeDocument/2006/relationships/slide" Target="slides/slide178.xml"/><Relationship Id="rId211" Type="http://schemas.openxmlformats.org/officeDocument/2006/relationships/slide" Target="slides/slide203.xml"/><Relationship Id="rId232" Type="http://schemas.openxmlformats.org/officeDocument/2006/relationships/slide" Target="slides/slide224.xml"/><Relationship Id="rId253" Type="http://schemas.openxmlformats.org/officeDocument/2006/relationships/slide" Target="slides/slide245.xml"/><Relationship Id="rId274" Type="http://schemas.openxmlformats.org/officeDocument/2006/relationships/slide" Target="slides/slide266.xml"/><Relationship Id="rId295" Type="http://schemas.openxmlformats.org/officeDocument/2006/relationships/slide" Target="slides/slide287.xml"/><Relationship Id="rId309" Type="http://schemas.openxmlformats.org/officeDocument/2006/relationships/slide" Target="slides/slide301.xml"/><Relationship Id="rId27" Type="http://schemas.openxmlformats.org/officeDocument/2006/relationships/slide" Target="slides/slide19.xml"/><Relationship Id="rId48" Type="http://schemas.openxmlformats.org/officeDocument/2006/relationships/slide" Target="slides/slide40.xml"/><Relationship Id="rId69" Type="http://schemas.openxmlformats.org/officeDocument/2006/relationships/slide" Target="slides/slide61.xml"/><Relationship Id="rId113" Type="http://schemas.openxmlformats.org/officeDocument/2006/relationships/slide" Target="slides/slide105.xml"/><Relationship Id="rId134" Type="http://schemas.openxmlformats.org/officeDocument/2006/relationships/slide" Target="slides/slide126.xml"/><Relationship Id="rId320" Type="http://schemas.openxmlformats.org/officeDocument/2006/relationships/slide" Target="slides/slide312.xml"/><Relationship Id="rId80" Type="http://schemas.openxmlformats.org/officeDocument/2006/relationships/slide" Target="slides/slide72.xml"/><Relationship Id="rId155" Type="http://schemas.openxmlformats.org/officeDocument/2006/relationships/slide" Target="slides/slide147.xml"/><Relationship Id="rId176" Type="http://schemas.openxmlformats.org/officeDocument/2006/relationships/slide" Target="slides/slide168.xml"/><Relationship Id="rId197" Type="http://schemas.openxmlformats.org/officeDocument/2006/relationships/slide" Target="slides/slide189.xml"/><Relationship Id="rId201" Type="http://schemas.openxmlformats.org/officeDocument/2006/relationships/slide" Target="slides/slide193.xml"/><Relationship Id="rId222" Type="http://schemas.openxmlformats.org/officeDocument/2006/relationships/slide" Target="slides/slide214.xml"/><Relationship Id="rId243" Type="http://schemas.openxmlformats.org/officeDocument/2006/relationships/slide" Target="slides/slide235.xml"/><Relationship Id="rId264" Type="http://schemas.openxmlformats.org/officeDocument/2006/relationships/slide" Target="slides/slide256.xml"/><Relationship Id="rId285" Type="http://schemas.openxmlformats.org/officeDocument/2006/relationships/slide" Target="slides/slide277.xml"/><Relationship Id="rId17" Type="http://schemas.openxmlformats.org/officeDocument/2006/relationships/slide" Target="slides/slide9.xml"/><Relationship Id="rId38" Type="http://schemas.openxmlformats.org/officeDocument/2006/relationships/slide" Target="slides/slide30.xml"/><Relationship Id="rId59" Type="http://schemas.openxmlformats.org/officeDocument/2006/relationships/slide" Target="slides/slide51.xml"/><Relationship Id="rId103" Type="http://schemas.openxmlformats.org/officeDocument/2006/relationships/slide" Target="slides/slide95.xml"/><Relationship Id="rId124" Type="http://schemas.openxmlformats.org/officeDocument/2006/relationships/slide" Target="slides/slide116.xml"/><Relationship Id="rId310" Type="http://schemas.openxmlformats.org/officeDocument/2006/relationships/slide" Target="slides/slide302.xml"/><Relationship Id="rId70" Type="http://schemas.openxmlformats.org/officeDocument/2006/relationships/slide" Target="slides/slide62.xml"/><Relationship Id="rId91" Type="http://schemas.openxmlformats.org/officeDocument/2006/relationships/slide" Target="slides/slide83.xml"/><Relationship Id="rId145" Type="http://schemas.openxmlformats.org/officeDocument/2006/relationships/slide" Target="slides/slide137.xml"/><Relationship Id="rId166" Type="http://schemas.openxmlformats.org/officeDocument/2006/relationships/slide" Target="slides/slide158.xml"/><Relationship Id="rId187" Type="http://schemas.openxmlformats.org/officeDocument/2006/relationships/slide" Target="slides/slide179.xml"/><Relationship Id="rId33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4.xml"/><Relationship Id="rId233" Type="http://schemas.openxmlformats.org/officeDocument/2006/relationships/slide" Target="slides/slide225.xml"/><Relationship Id="rId254" Type="http://schemas.openxmlformats.org/officeDocument/2006/relationships/slide" Target="slides/slide246.xml"/><Relationship Id="rId28" Type="http://schemas.openxmlformats.org/officeDocument/2006/relationships/slide" Target="slides/slide20.xml"/><Relationship Id="rId49" Type="http://schemas.openxmlformats.org/officeDocument/2006/relationships/slide" Target="slides/slide41.xml"/><Relationship Id="rId114" Type="http://schemas.openxmlformats.org/officeDocument/2006/relationships/slide" Target="slides/slide106.xml"/><Relationship Id="rId275" Type="http://schemas.openxmlformats.org/officeDocument/2006/relationships/slide" Target="slides/slide267.xml"/><Relationship Id="rId296" Type="http://schemas.openxmlformats.org/officeDocument/2006/relationships/slide" Target="slides/slide288.xml"/><Relationship Id="rId300" Type="http://schemas.openxmlformats.org/officeDocument/2006/relationships/slide" Target="slides/slide292.xml"/><Relationship Id="rId60" Type="http://schemas.openxmlformats.org/officeDocument/2006/relationships/slide" Target="slides/slide52.xml"/><Relationship Id="rId81" Type="http://schemas.openxmlformats.org/officeDocument/2006/relationships/slide" Target="slides/slide73.xml"/><Relationship Id="rId135" Type="http://schemas.openxmlformats.org/officeDocument/2006/relationships/slide" Target="slides/slide127.xml"/><Relationship Id="rId156" Type="http://schemas.openxmlformats.org/officeDocument/2006/relationships/slide" Target="slides/slide148.xml"/><Relationship Id="rId177" Type="http://schemas.openxmlformats.org/officeDocument/2006/relationships/slide" Target="slides/slide169.xml"/><Relationship Id="rId198" Type="http://schemas.openxmlformats.org/officeDocument/2006/relationships/slide" Target="slides/slide190.xml"/><Relationship Id="rId321" Type="http://schemas.openxmlformats.org/officeDocument/2006/relationships/slide" Target="slides/slide313.xml"/><Relationship Id="rId202" Type="http://schemas.openxmlformats.org/officeDocument/2006/relationships/slide" Target="slides/slide194.xml"/><Relationship Id="rId223" Type="http://schemas.openxmlformats.org/officeDocument/2006/relationships/slide" Target="slides/slide215.xml"/><Relationship Id="rId244" Type="http://schemas.openxmlformats.org/officeDocument/2006/relationships/slide" Target="slides/slide236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265" Type="http://schemas.openxmlformats.org/officeDocument/2006/relationships/slide" Target="slides/slide257.xml"/><Relationship Id="rId286" Type="http://schemas.openxmlformats.org/officeDocument/2006/relationships/slide" Target="slides/slide278.xml"/><Relationship Id="rId50" Type="http://schemas.openxmlformats.org/officeDocument/2006/relationships/slide" Target="slides/slide42.xml"/><Relationship Id="rId104" Type="http://schemas.openxmlformats.org/officeDocument/2006/relationships/slide" Target="slides/slide96.xml"/><Relationship Id="rId125" Type="http://schemas.openxmlformats.org/officeDocument/2006/relationships/slide" Target="slides/slide117.xml"/><Relationship Id="rId146" Type="http://schemas.openxmlformats.org/officeDocument/2006/relationships/slide" Target="slides/slide138.xml"/><Relationship Id="rId167" Type="http://schemas.openxmlformats.org/officeDocument/2006/relationships/slide" Target="slides/slide159.xml"/><Relationship Id="rId188" Type="http://schemas.openxmlformats.org/officeDocument/2006/relationships/slide" Target="slides/slide180.xml"/><Relationship Id="rId311" Type="http://schemas.openxmlformats.org/officeDocument/2006/relationships/slide" Target="slides/slide303.xml"/><Relationship Id="rId332" Type="http://schemas.openxmlformats.org/officeDocument/2006/relationships/theme" Target="theme/theme1.xml"/><Relationship Id="rId71" Type="http://schemas.openxmlformats.org/officeDocument/2006/relationships/slide" Target="slides/slide63.xml"/><Relationship Id="rId92" Type="http://schemas.openxmlformats.org/officeDocument/2006/relationships/slide" Target="slides/slide84.xml"/><Relationship Id="rId213" Type="http://schemas.openxmlformats.org/officeDocument/2006/relationships/slide" Target="slides/slide205.xml"/><Relationship Id="rId234" Type="http://schemas.openxmlformats.org/officeDocument/2006/relationships/slide" Target="slides/slide22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1.xml"/><Relationship Id="rId255" Type="http://schemas.openxmlformats.org/officeDocument/2006/relationships/slide" Target="slides/slide247.xml"/><Relationship Id="rId276" Type="http://schemas.openxmlformats.org/officeDocument/2006/relationships/slide" Target="slides/slide268.xml"/><Relationship Id="rId297" Type="http://schemas.openxmlformats.org/officeDocument/2006/relationships/slide" Target="slides/slide289.xml"/><Relationship Id="rId40" Type="http://schemas.openxmlformats.org/officeDocument/2006/relationships/slide" Target="slides/slide32.xml"/><Relationship Id="rId115" Type="http://schemas.openxmlformats.org/officeDocument/2006/relationships/slide" Target="slides/slide107.xml"/><Relationship Id="rId136" Type="http://schemas.openxmlformats.org/officeDocument/2006/relationships/slide" Target="slides/slide128.xml"/><Relationship Id="rId157" Type="http://schemas.openxmlformats.org/officeDocument/2006/relationships/slide" Target="slides/slide149.xml"/><Relationship Id="rId178" Type="http://schemas.openxmlformats.org/officeDocument/2006/relationships/slide" Target="slides/slide170.xml"/><Relationship Id="rId301" Type="http://schemas.openxmlformats.org/officeDocument/2006/relationships/slide" Target="slides/slide293.xml"/><Relationship Id="rId322" Type="http://schemas.openxmlformats.org/officeDocument/2006/relationships/slide" Target="slides/slide314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199" Type="http://schemas.openxmlformats.org/officeDocument/2006/relationships/slide" Target="slides/slide191.xml"/><Relationship Id="rId203" Type="http://schemas.openxmlformats.org/officeDocument/2006/relationships/slide" Target="slides/slide195.xml"/><Relationship Id="rId19" Type="http://schemas.openxmlformats.org/officeDocument/2006/relationships/slide" Target="slides/slide11.xml"/><Relationship Id="rId224" Type="http://schemas.openxmlformats.org/officeDocument/2006/relationships/slide" Target="slides/slide216.xml"/><Relationship Id="rId245" Type="http://schemas.openxmlformats.org/officeDocument/2006/relationships/slide" Target="slides/slide237.xml"/><Relationship Id="rId266" Type="http://schemas.openxmlformats.org/officeDocument/2006/relationships/slide" Target="slides/slide258.xml"/><Relationship Id="rId287" Type="http://schemas.openxmlformats.org/officeDocument/2006/relationships/slide" Target="slides/slide279.xml"/><Relationship Id="rId30" Type="http://schemas.openxmlformats.org/officeDocument/2006/relationships/slide" Target="slides/slide22.xml"/><Relationship Id="rId105" Type="http://schemas.openxmlformats.org/officeDocument/2006/relationships/slide" Target="slides/slide97.xml"/><Relationship Id="rId126" Type="http://schemas.openxmlformats.org/officeDocument/2006/relationships/slide" Target="slides/slide118.xml"/><Relationship Id="rId147" Type="http://schemas.openxmlformats.org/officeDocument/2006/relationships/slide" Target="slides/slide139.xml"/><Relationship Id="rId168" Type="http://schemas.openxmlformats.org/officeDocument/2006/relationships/slide" Target="slides/slide160.xml"/><Relationship Id="rId312" Type="http://schemas.openxmlformats.org/officeDocument/2006/relationships/slide" Target="slides/slide304.xml"/><Relationship Id="rId333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1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2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2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A3B553A4-90FC-4600-B809-D39DECB606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71483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52:31.80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8111 8930,'0'0,"-25"0,25 0,0 0,0 0,0 0,0 0,-24 0,-1 0,25 0,-25 0,25 0,-25 0,25 0,-25 0,0 24,1-24,24 0,-50 0,25 0,0-24,1 24,-26 0,0 0,1-25,24 25,-49 0,24 0,0-25,-24 50,0-25,-1 0,26 0,-51 25,51-25,-26 0,1 0,24 0,1 0,-1 0,25 0,-24 0,24 0,0 0,25 0,0 0,0 0,-25 0,25 0,0 0,0 24,25 1,-25 0,0 0,0 25,0-1,25 1,-25 24,0-24,0-1,25 26,-25-26,0-24,0 0,0 25,0-26,0-24,24 25,-24-25,25 0,-25 25,25-50,0 25,0 0,24 0,-24 0,25-25,-25 25,49 0,-24 0,-1-24,26 24,-26 0,26 0,-26-25,26 25,-1 0,-24 0,24 0,-24 0,-1 0,26 0,-26 0,1 0,-1 25,1-25,0 24,-1-24,-24 0,0 25,0-25,24 0,-49 25,25-25,-25 0,25 0,-25 0,0-25,0 0,0 1,25-1,-25-25,0 1,0-1,0-24,0-1,0 1,0 24,-25-24,25 24,0 0,-25 26,0-1,25 25,-24 0,-1 25,0-1,25 1,-25-25,25-25</inkml:trace>
  <inkml:trace contextRef="#ctx0" brushRef="#br0" timeOffset="8076.462">5705 14486,'-25'0,"25"25,-25-25,25 0,0 0,0 0,0 25,0-25,0 0,25 24,-25-24,25 25,0-25,0 0,-1 25,1 0,25-25,-25 25,24-1,1-24,0 25,-1-25,1 25,24-25,-24 0,-1 0,26 0,-1 0,1 0,-1 0,-24 0,24-25,0 25,1 0,-1 0,26-25,-26 1,0 24,1-25,-1 25,25-25,-24 25,24-25,-25 25,1 0,-1 0,1 0,-1 0,-24 0,24 0,1 0,-1 0,-24 0,24 0,-24 0,24 25,-24-25,24 0,0 0,-24 0,24 25,-24-25,24 0,-24 25,0-25,24 0,-24 24,-1-24,26 0,-26 0,1 25,24-25,-24 0,0 0,24 0,-24 0,24 25,0-25,-24 0,24-25,1 25,-1 0,-24 0,24 0,1 0,-1-25,1 25,-1 0,0-24,1 24,-1-25,1 25,-1-25,25 25,-49-25,24 25,1 0,-1-25,1 25,-1-24,0 24,1-25,-1 25,-24 0,24-25,-24 25,24 0,1 0,-26 0,26 0,-26 0,26 0,-26 25,1-25,0 0,24 0,-24 0,-1 0,26 0,-26 0,1 0,-1 0,26 0,-26 25,1-25,0 0,-1 0,1 0,24 0,-24 0,0 0,24-25,-24 25,24 0,-24-25,24 25,0-25,-24 25,24-25,1 25,-26-24,26 24,-26 0,26 0,-26 0,1 0,0 0,-1 0,1 0,24 0,-24-25,0 25,-1 0,-24 0,0 0,0 0,-1 0,1 0,-25 25,0-25,0 49,0 1,0-1,-25 26,25-1,-24-24,24 24,0 1,0-26,0 26,0-51,0 1,24-25,1-25,0-49</inkml:trace>
  <inkml:trace contextRef="#ctx0" brushRef="#br0" timeOffset="9966.57">19745 14560,'0'0,"0"0,-25 0,25 0,-25 25,25-25,0 0,0 0,0 0,25 0,-25 25,25-25,-1 25,26 0,0-1,-1-24,1 25,24-25,1 0,-26 0,26 0,-26 25,1-50,-1 50,1-50,-25 50,0-25,-1 0,1 0,-25 0,0 0,25 0,-25 0,0 0,0 0,0 0,0 0,0 0,0 0,0 0,0 0,0 0,0 0,0 0,0 25,0 0,0-1,0 1,0 25,0-25,0 49,0 0,0-24,0 49,0 0,0 1,0-1,0 0,-25 50,25-50,0 25,0 0,-25 0,1 25,24-25,-25-25,25 1,0 24,-25-50,25 25,0-49,0 24,0-24,0-25,0-1,0 1,-25-25,25 0,-25 0,1 0,-1 0,-25 0,25 0,-24 0,-1 0,1 25,24-25,0 25,-25-25,26 25,24-25,-25 24,25 1,-25-25,25 0,0 0</inkml:trace>
  <inkml:trace contextRef="#ctx0" brushRef="#br0" timeOffset="14543.8319">5358 16892,'0'0,"-25"0,25 0,0 0,-25 0,25 0,0 0,0 0,0 0,0 0,0 0,0 0,0 0,25 0,-25 0,25 0,0-25,-1 25,1 0,0 0,0 0,24-25,-24 25,25 0,-1-24,-24 24,25-25,24 25,-24-25,0 25,24 0,0-25,1 25,-26 0,26 0,-1-25,1 25,-1 0,0 0,1 25,-1-25,1 0,24 0,-25 25,1-25,-1 0,25 25,-24-25,24 25,-25-25,26 0,-26 0,25 24,0-24,-24 0,24 25,0-25,-24 0,24 0,-25 25,26-25,-26 25,0-25,1 25,-1-25,25 24,-24-24,-26 25,26-25,-1 0,-24 0,24 0,-24 0,0 0,-1-25,-24 25,25-24,-26 24,26 0,-25-25,0 25,-1 0,1 0,-25 0,25 0,-25 0,0-25,0 25,0 0,0 0,0 0,0 0,0 0,0 0,0 0,0 0,0 25,0-25,25 0,0 0,-25-25</inkml:trace>
  <inkml:trace contextRef="#ctx0" brushRef="#br0" timeOffset="16225.9281">13395 16917,'0'0,"0"0,0 0,0 0,0-25,0 25,0 0,0 0,0 0,0 0,0 0,24 0,-24 0,25 0,-25 0,25 0,0 25,0-25,24-25,-24 25,25 0,-1 0,1 0,24-25,1 25,-1 0,-24 0,24 0,0 0,1-25,-1 25,1 25,-1-25,1 0,24 0,-25 0,25 0,-24 0,24 0,-25 0,1 0,24 0,-25 0,26 0,-1 0,-25-25,26 25,-1 0,-25 0,25 0,1-24,-1 24,0 0,0 0,1-25,-1 25,0-25,0 25,0-25,1 0,24 25,-50-24,25 24,25 0,-49 0,24 0,-25 0,26 0,-1 0,-25 0,-24 0,24 24,-24-24,-1 0,1 0,0 0,-26 25,1-25,0 0,-25 0,0 0,0 0,0 0,0 0,0 0,0 0,-25 0,25 0,-25 0,25 0,25 0,-25-25,25 1</inkml:trace>
  <inkml:trace contextRef="#ctx0" brushRef="#br0" timeOffset="18827.0769">10393 16966,'0'-24,"0"24,0 0,0 0,0 0,25-25,-25 25,25-25,-25 25,0-25,25 25,-1 0,1-25,0 1,0 24,24-25,-24 25,25 0,24 0,-24 0,24 0,1 0,-1 0,25 25,-24-25,24 0,-25 0,26 0,-26 0,0 0,1 24,-1-24,-24 0,24 25,-24-25,-1 0,-24 25,25-25,-25 0,-1 0,-24 25,25-25,-25 0,0 0,0 0,0 0,0 0,0 0,0 0,0 0,0-25,-25 0,25 25,-49-25</inkml:trace>
  <inkml:trace contextRef="#ctx0" brushRef="#br0" timeOffset="20197.1551">11187 16892,'0'0,"0"25,0-25,0 0,-25-25,25 25,0 0,0 0,-25 25,25-25,-25 25,25-25,-24 24,-1-24,0 25,0 0,0 0,-24-25,24 25,-25-1,1-24,-1 25,1-25,-1 0,0 0,-24 0,24 0,1 0,-1-25,-24 25,24-24,-24 24,24-25,1 25,-1-25,0 0,1 0,24 1,-25 24,1-25,24 0,0 0,0 0,0 1,1-1,-1 0,0 0,25 25,-25-25,25 25,0 0,0-24,0 24,0 0,0 0,-25 0,25 0,0 0,0 0,0 0,0 24,0-24,25 25,-25 0,0 0,0 0,0 24,0-24,25 0,-25 24,0-24,0 0,0 0,0-25,0 0,0 0,0 25,0-25,0 0,0 0,0 0,-25 0,25-25,0 25,-25-25,25 0,-24 0,-1 1,25-26,-25 25,0 25,25-25,-25 1,25-1,0 0,0 25,-24-25,24 25,24-25,-24 1,0 24,25-25,0 25,-25-25,50 25,-26 0,1 0,25 0,-25 0,24 0,-24 0,0 25,0-25,24 0,-49 25,25-25,0 0,-25 0,25 0,-25 0,0 0,0 0,0 0,0 0,0 0,0 0,0 0,0 0,24 0,1-50,0 0</inkml:trace>
  <inkml:trace contextRef="#ctx0" brushRef="#br0" timeOffset="22799.3041">10120 17959,'0'0,"0"0,0 0,0 0,0 0,25 24,-25-24,0 0,75 0,-75 0,49-24,-49 24,50 0,-50 0,49 0,-49 0,75 0,-26 0,1 0,-25 0,49 0,-24 0,-1 24,1-24,24 0,-24 25,24-25,-24 0,49 0,-49 0,24 0,1 0,-1 0,1 0,-1 0,0 0,1 0,-26 0,26 0,-26 25,26-25,-26 0,26 0,-26 0,26 0,-25 0,-1 0,1 0,24 0,-24 0,-1 0,1 0,0 0,-1 0,1 0,24 0,-24 0,-25 0,24-25,1 25,-1 0,1 0,0 0,-1 0,1 0,24 0,-24 0,0 0,-1 0,1 25,-1-25,-24 0,-25 0,75 0,-75 0,74 25,-74-25,25 0,-25 0,0 0,49 25,-49-25,0 0,0 0,0 0,0 0,0 0,0 0,0 0,0 0,0 0,50 24,-50-24,0 0</inkml:trace>
  <inkml:trace contextRef="#ctx0" brushRef="#br0" timeOffset="24211.3848">14833 17835,'-25'24,"25"-24,0 0,-49 0,49 0,0 0,0 0,0 0,0 0,0 0,49 0,-49 0,50 0,-50 0,50 25,-50-25,74 25,-49 0,24 0,1-25,0 24,24 1,-24-25,24 25,-24-25,24 25,1 0,-1-25,0 24,26 1,-26 0,0-25,26 25,-26-25,25 0,0 0,1 0,-1-25,0 25,25-25,0 25,-25-25,25 25,-24-24,24 24,-25 0,25-25,-25 25,25 0,-25-25,25 25,0-25,-24 0,24 25,-25-24,25-1,-25 0,0 25,1-25,-1 0,0 25,-25-24,1 24,-1-25,-24 25,-1-25,-49 25,50 0,-50 0,0 0,0 0,0 0,0 0,0 0,0 0,50 0,-50 0,74-74,-49-1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1:20:21.10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20823 2381,'-26'27,"-1"-27,27 0,0 0,0 0,53 0,-26-27,52 27,0 0,27-26,26-1,27 27,-27-26,54-1,-28 27,1 0,0 0,-27 0,-26 0,0 0,-53 0,26 27,-52-27,-27 26,0-26,0 0,-27 0,1 53,-27-53,0 27,0-1</inkml:trace>
  <inkml:trace contextRef="#ctx0" brushRef="#br0" timeOffset="322.0184">21008 2646,'-26'-27,"26"27,-27-26,54-1,26 27,26-26,0 0,54-1,-1 27,0-26,1-1,25 1,-25 26,-1 0,-26-27,0 27,-27 0,-26 27,0-27,-27 0,27 0,-53 0,0 0,-53 0,27 26</inkml:trace>
  <inkml:trace contextRef="#ctx0" brushRef="#br0" timeOffset="1188.0679">20162 3096,'0'0,"0"0,0 0,0 0,0 0,0 0,-27 0,27 26,-53-26,27 27,-27-1,0 27,0-27,-26 1,26 26,0 0,-27-27,54 1,0-1,-1 1,1-1,52 0,-26-26,27 0,-1 27,27-27,0 0,-27 0,54 0,-27 26,-1-26,1 0,0 27,-26-27,-1 0,27 26,-26-26,-27 0,26 0,-26 0,0 0,0 0</inkml:trace>
  <inkml:trace contextRef="#ctx0" brushRef="#br0" timeOffset="1623.0927">19527 3942,'0'0,"0"0,0 0,26 0,1 0,-1 0,27 0,0 0,26-26,1 26,-1 0,0 0,-26 26,27-26,-27 0,-1 0,-25 0,-1 0,-26-26,27 52,-54-52,27 26,0-53</inkml:trace>
  <inkml:trace contextRef="#ctx0" brushRef="#br0" timeOffset="2598.1483">20902 3149,'0'0,"0"0,0 0,0 26,0-26,27 26,-1 1,-26-1,27 1,-1-1,27 27,-26 0,26 0,-1-26,1 25,0-25,-26 26,26-27,-27-26,1 27,-27-27,0 0,0 0,26-27,-26 27,0-26</inkml:trace>
  <inkml:trace contextRef="#ctx0" brushRef="#br0" timeOffset="2857.1634">21458 3175,'0'-26,"0"26,0 0,0-27,-26 54,-1-1,1 0,-27 1,0 26,26 0,-26 0,-26 26,26-26,0 0,27 0,-1 0,-26-27,53 1,-26-1,0-26,52 0,-26 0,26-26,1-27</inkml:trace>
  <inkml:trace contextRef="#ctx0" brushRef="#br0" timeOffset="3114.1781">21802 3228,'0'26,"0"27,-26-26,26 26,0 0,0-27,0 27,0-27,0 1,0-27,0 0,26 26,-26-52,0 26,-26-27</inkml:trace>
  <inkml:trace contextRef="#ctx0" brushRef="#br0" timeOffset="3258.1863">21617 3413,'0'0,"26"27,-26-1,27-26,26 0,0 0,26 0,-53-26,27-1,0 1,0-1</inkml:trace>
  <inkml:trace contextRef="#ctx0" brushRef="#br0" timeOffset="3604.2061">22358 2884,'0'0,"0"-26,0 26,0 0,0 26,0 0,0 1,0-27,-27 53,27 0,0 0,-26 0,26 26,0-26,0 26,-27-26,27 0,0 0,0 0,0-27,27 1,-27-1,0-26,0 0,0-26,26 26,-26-27,0 1</inkml:trace>
  <inkml:trace contextRef="#ctx0" brushRef="#br0" timeOffset="5227.299">21564 3122,'-27'-26,"1"52,-27-26,0 53,0-27,-26 27,-1-26,1 26,26 0,0-53,27 26,26-26,0-26,53-1,26-26,0 0,27-26,27 26,-28-26,-25-1,26 54,-53-27,-27 53,-26 0,-26 26,-27 27,-27 27,-26-1,1 0,-1 1,0-1,0 1,53-27,0-1,53-52,27 0,52-26,0-27,54 0,-1-26,-26-1,26 1,0 26,-52-26,-27 52,0 27,-53 27,-53-1,0 54,-53-1,0 0,-26 27,26-26,0-1,27 0,-1-26,54-26,52-27,27-27,53 1,0-27,26-27,27-25,-27 25,1 1,-1-1,-53 1,-26 53,-26-1,-27 54,-27-1,-26 53,-26-26,0 53,-1-26,1 25,26-25,-26-1,52-26,1 26,26-52,26-1,1 1,-1-27,27-27,-27-26,54 27,-27-53,0-1</inkml:trace>
  <inkml:trace contextRef="#ctx0" brushRef="#br0" timeOffset="5627.3218">22702 2619,'26'-26,"-26"-1,0 27,0 0,0 0,0 0,-26 53,26-26,0 26,-27 26,1 1,26-1,0 27,-27-27,27 0,0 1,0-1,0 1,27-27,-27-1,0-25,26-1,-26-26,27 27,-27-54,26 1,-26-1</inkml:trace>
  <inkml:trace contextRef="#ctx0" brushRef="#br0" timeOffset="6312.361">22781 3387,'26'26,"-26"-26,27 27,-1-27,1 0,-1-27,1 27,-1-26,1-1,-1 1,1-1,-27 1,0-1,0 1,0 26,-27 0,1 0,-1 0,1 26,-1 1,1 26,26 0,-27 0,27-27,-26 27,52 0,-26-27,0 27,27-53,-27 27,0-1,26-26,1 0,-1 0,-26-26,27-1,-1 1,1-1,-1-26,0 1,1 25,-1-26,1 27,-27-27,26 53,-26 0,0 0,27 26,-27 1,0-1,0 27,0-26,0-1,0 0,0 1,26-27,1 0,-27 0,26 0,1 0,-1-27,1 27,-27-26,26 26,0 0,-26 0,0 0,27 26,-27 1,0-1,26 1,-26-27,27 0,-1 26,1-52,-1 26,1-27,-1 1</inkml:trace>
  <inkml:trace contextRef="#ctx0" brushRef="#br0" timeOffset="6536.3736">23786 3096,'0'-27,"-26"54,-1-1,27-79,-26 133,0-1,26-26,-27 53,27-27,-26-26,26 26,0-26,0 0,26 0,-26-53,53 27,-53-54,53 27</inkml:trace>
  <inkml:trace contextRef="#ctx0" brushRef="#br0" timeOffset="6757.3865">23733 3281,'0'0,"53"79,-53-52,106-1,-79 27,-1-26,1-1,-1 0,-26-26,0 0,27 0,-27-26,26 26,-26-53</inkml:trace>
  <inkml:trace contextRef="#ctx0" brushRef="#br0" timeOffset="6936.3967">24104 3281,'-27'26,"27"1,-26-27,0 53,-1-27,1 1,-1-1,1 27,-1-27,1 1,-1-27,27 0,0 0,0 0,0 0</inkml:trace>
  <inkml:trace contextRef="#ctx0" brushRef="#br0" timeOffset="7191.4113">24130 3069,'27'27,"-1"-1,-26-26,27 53,-27 0,0-27,0 27,0 0,0 0,0 0,0-26,-27-1,27 27,0-53,0 0,0 0,0 0,0 0</inkml:trace>
  <inkml:trace contextRef="#ctx0" brushRef="#br0" timeOffset="7447.4259">24501 3122,'26'0,"-26"27,0-1,0 27,0-27,0 27,-26 0,26-26,0-1,0 27,0-79,0 52,0-26,0 0,0-26</inkml:trace>
  <inkml:trace contextRef="#ctx0" brushRef="#br0" timeOffset="7594.4342">24421 3307,'0'0,"53"0,-26 0,-1-26,1 26,-1 0,1 0,-1-27</inkml:trace>
  <inkml:trace contextRef="#ctx0" brushRef="#br0" timeOffset="7891.4513">24898 2752,'0'0,"0"0,-27 53,27-27,0 27,-26 0,26 26,-27-26,27 27,-26-1,26 0,-27 1,27-27,27 0,-54-27,27 27,0-53,0 26</inkml:trace>
  <inkml:trace contextRef="#ctx0" brushRef="#br0" timeOffset="8306.4748">25109 2752,'0'0,"0"0,0 0,0 26,0 1,-26 26,-1-1,27 28,-26-1,-1 1,27-1,0 0,0 1,0-27,27 0,-1-1,1-25,26-1,-27-26,1 0,-1 0,-26-26,27 26,-54-27,27-25,-26 25,-1 1,1-1,-27 1,26 26,1 0,-1 0,1 26,0 1,26-1,-27 1</inkml:trace>
  <inkml:trace contextRef="#ctx0" brushRef="#br0" timeOffset="8854.5064">23019 3942,'0'0,"27"0,25 0,28 0,-1 0,27 0,0-26,26 26,27 0,-27-27,1 27,-1 0,0 0,-53-26,1 26,-27 0,0 0,-27 0,1 0,-27 0,0 0,0 0,0 0,0 0,0-27,0 54,0-54,0 54,0-27</inkml:trace>
  <inkml:trace contextRef="#ctx0" brushRef="#br0" timeOffset="29321.6771">14447 14340,'-27'0,"27"0,-26 0,26-26,0 26,0 0,0 0,0 0,0 0,26 0,1 0,-1 26,27-26,26 0,1 0,26 0,26 0,27 0,-27 0,53 0,0 0,1 0,-1 0,0-26,-53 26,27 0,-53 0,0-26,-53 26,-1 0,-25 26,-1-26,-26 0,0 0,0 0,-26 26,26-26,0 0,0 0,-27 27,27-27,0 0,0 0,0-27,0 27,-26 0,26 27,-53-27</inkml:trace>
  <inkml:trace contextRef="#ctx0" brushRef="#br0" timeOffset="30327.7346">22860 14764,'0'26,"0"-26,0 27,0-1,0 1,0-1,0 27,0-27,27 1,-27-1,26 1,27-27,27 0,25 0,1 0,0-27,26-26,1 27,25-27,-25 27,-1-1,0 1,-26-1,-27 1,1 26,-27 0,-27 0,1 0,-27 0,26 0,-26-27,0 27,0 0,0 0</inkml:trace>
  <inkml:trace contextRef="#ctx0" brushRef="#br0" timeOffset="44514.5461">6880 11377,'0'0,"0"0,0 0,0 0,0 0,0 0,-27 0,27 0,-26 0,26 0,-27-26,1 26,-1 0,1 0,-1-27,-26 27,27 0,-27 0,0 0,0 0,-26 0,-1 0,1 0,26 0,-53 0,27 27,0-27,-27 0,26 26,1-26,-27 0,0 0,0 0,1 27,-1-27,0 0,-26 0,-1 0,28 0,-54 0,27 0,-1 0,-26 0,1 26,25-26,-25 26,-1-26,0 27,27-27,-27 0,27 26,26-26,-26 0,26 27,0-27,0 0,27 0,-1 0,1 0,0-27,-1 27,27 0,1 0,-1 0,0 0,-27 0,54 0,-27 0,0 27,27-27,-1 26,-26-26,27 27,-1-1,-26 1,27-1,-1 27,1 0,0 0,26 0,-27 26,1-26,26 26,-27 1,27-1,0 1,0-1,0 0,0-26,0 27,27-1,-27-26,26 0,1 0,-1 0,0-27,1 27,26-26,0-27,0 26,0-26,-1 26,1-26,27 0,-1-26,1 26,-1-26,27 26,0 0,-1-27,1 1,-26 26,52-27,-26 1,0 26,26-27,-26 27,26-26,0-1,1 27,25-26,-25-1,-1 27,27-26,-1-1,1 27,0 0,0 0,-1 0,-25 0,25 0,1 0,0 0,0 0,-1 0,-25 0,25 27,1-1,0-26,0 27,26-1,-53-26,53 27,-26-1,0 1,26-27,-26 26,26 1,0-27,1 26,-1 1,0-27,0 0,0 26,1-26,-1 26,26-26,-52 27,53-27,-27 0,0 0,27 0,-27 0,27 0,-27 0,0 0,27 0,-27 0,27-27,-27 27,0 0,27 0,-27-26,27 26,-27 0,27 0,-27 0,26 0,-25 0,-1 0,27 0,-27 0,26 0,-25 0,25 26,1-26,0 0,-1 0,-25 0,25 0,1 27,0-27,-1 0,1 0,0 0,-1 0,1 0,0 26,-1-26,1 27,0-27,26 0,-27 26,27-26,-26 0,26 0,-26 0,26 0,-26 0,26 27,-53-27,53 0,-53 0,1 0,-1-27,0 27,-26 0,-1 0,-25 0,-1-26,-26 26,0-27,0 1,-27-1,0 1,1 0,-27-1,0-26,-1 0,1 0,-26 0,-1 0,1 1,-27-28,26 27,-26 0,0 0,0-26,-26 26,-1 0,1 0,26 0,-27 0,1 1,-1 25,1-26,-27 0,27 0,-27 27,0-27,0 27,0-1,-26-26,26 27,-53-1,26 1,-25-1,-28 27,1-26,0-1,-27 27,27-26,-27 26,0-27,-26 1,26 26,-26-26,0 26,0-27,-1 1,1 26,-26-27,25 1,-52 26,27 0,-28-27,28 27,-54 0,27 0,-27 0,-26 0,27 0,-54 27,27-27,-26 0,26 26,-27 1,1-1,-1-26,27 27,-26-1,-1-26,27 26,-26 1,26-27,0 26,0-26,26 27,-26-27,0 0,0 0,26 0,1 0,-1 0,27 0,-27 0,27-27,-26 1,52 26,-26-27,26 1,-26 26,26-26,1 26,-1-27,27 27,0 0,-1 0,1 0,0 0,53 0,-27 27,27-27,-1 0,54 0,-27 0,53 26,0-26,53-26,0 26,53-53</inkml:trace>
  <inkml:trace contextRef="#ctx0" brushRef="#br0" timeOffset="45605.6085">22966 11748,'0'0,"0"-27,0-26,27 27,-27-54,0 1,26 26,-26-26,27 26,-27-27,0 27,0 27,0 0,0-1,0 1,0 26,26 26,-26 1,26-1,1 27,-1 0,27 0,-26 26,26-26,-27 0,27 0,0-27,-27 1,1-1,-27 1,0-27,-27 0,-25 0,-1 0,0-27,-27 1,1-1,0 27,-1-26,27-1,0 1,27 26,-1 0,27-27,27 27,26-26,-27 0,27-1,27 1,-1-27,-26 53,26-27,-52 1,-1-1,1 54,-1-27,-26 26,-26 1,-1 26,1 0,-27-27,26 27,-26 0,27-27,-27 1,27-1,26-26,-27 0,27 0,0-26,0-1</inkml:trace>
  <inkml:trace contextRef="#ctx0" brushRef="#br0" timeOffset="46163.6403">23284 11404,'0'-27,"26"27,1 0,-27-26,26-1,-26 1,27-27,-27 26,0-26,26 1,-26 25,0-26,0 53,0-26,0-1,0 27,0 0,0 27,26-1,1 1,-1 26,27-27,-26 27,26-27,0 27,-1-26,-25-1,-1 1,1-1,-27 1,0-27,0 0,-53 0,0 0,0 0,-26 0,-1-27,1 27,26-26,0 26,27-27,-1 27,27-26,27 26,-1-27,54-26,-28 27,28-27,-1 27,1-27,-28 26,1 27,-26-26,-1 52,-26-26,0 53,0 0,-26 26,-1-26,1 27,-1-27,1 79,0-106,26 27,-27-26,54 26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7:48.7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1067 125 71,'-2'-26'39,"-3"-1"-2,-9 1 0,-7 5-33,-17 6-2,-11 10-1,-15 12-1,-16 11-1,-9 12 1,-8 13-1,-7 10 1,1 10 1,4 9 0,10 6-1,11 6 1,17 7 0,16 4-1,19 2 2,19 1-2,24-2-1,23-6 2,19-6-1,20-16 1,16-16-1,15-19 1,12-17-1,7-22 0,3-18 2,-5-19-1,-1-17 2,-12-16-2,-10-8 1,-21-8 0,-21-4 0,-25-3 0,-23 3 1,-26 4-1,-22 11-1,-19 9 0,-12 12 0,-8 10-1,-3 11-1,5 13-2,6 1-4,17 13-14,8-10-19,19 1 0,7-8 0,15-6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25.4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0 151 45,'24'-1'34,"6"-7"1,14-4 0,14 3-21,4-11-3,17 6-5,1-4-1,10 4-2,1-1-1,-5 4 0,-11 0-1,-8 4 0,-17 3-2,-11 0-3,-11 6-7,-16-4-20,-12 2-5,0 0-2,-20 4 2</inkml:trace>
  <inkml:trace contextRef="#ctx0" brushRef="#br0" timeOffset="322">32 298 42,'-5'11'37,"5"-11"3,12 12-2,6-17-16,20 9-8,-3-8-3,19 5-3,0-6-4,14 0 0,2-4-2,-4 2 0,0 0-1,-8-2 0,-7 3 0,-8 1-1,-9 1 1,-9 2-1,-10 0-1,-5 2 1,-10 0-2,0 0-1,11 4-2,-11-4-5,0 0-24,0 0-7,7 14 1,-7-14-1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39:37.66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61 318 68,'0'-10'40,"0"10"-2,1-12 2,-1 12-23,0 0-8,0 0-4,0 0-2,-5 12 0,-1 1-2,2 8 0,-1 9-1,-1 7 1,0 7-1,0 10 0,1 4 1,3 6-1,-1 0 1,3-2-1,0-2 1,0-4-1,0-4 1,0-5 0,0-6-1,0-6 0,-1-10 1,0-3-1,0-7 0,0-5-1,1-10 0,0 0-2,0 0-1,-15-21-12,16 6-24,-3-12 1,4-3-1,-2-10 0</inkml:trace>
  <inkml:trace contextRef="#ctx0" brushRef="#br0" timeOffset="388">164 279 69,'0'0'38,"11"-13"-2,-11 13 2,0 0-24,0 0-7,0 0-2,6 14-2,-4 0 1,-1 3-2,2 9 0,-2 3 0,3 9 0,-3 5 0,3 7-1,-3 2 0,-1 4 0,-1 1 0,-2 2 0,-1-2 0,-1-1 0,0-8 1,-1-2-1,1-7 0,0-4-1,2-7 1,2-5-1,0-7 1,2-3-1,0-4-1,-1-9 1,2 10 0,-2-10-1,0 0-1,0 0 0,0 0-5,-7-13-16,7 13-17,-3-21 0,4 8-1,-4-10 1</inkml:trace>
  <inkml:trace contextRef="#ctx0" brushRef="#br0" timeOffset="846">165 276 75,'10'-9'38,"-10"9"-1,11-12 0,-11 12-26,0 0-5,0 0-2,0 0-1,0 0 0,7 13 0,-7-13-1,15 18 0,-4-3-1,4 4 1,1 5-1,6 6 0,3 5-1,3 4 1,3 8-1,1 4 1,2 3-1,1 3 0,-1-2 1,2 1-1,-4-3 1,-1-1 0,-5-3 0,-2-5 0,-3-2-1,-2-4 1,-4-6-1,-2-6 1,-3-5-1,-1-5 0,-4-5 0,-5-11 1,8 9-1,-8-9 0,0 0 1,4-13-1,-3-1 1,0-7-1,0-8 0,1-10 0,0-10 0,3-14 0,1-13 0,3-10 1,0-11-1,3-3 1,-1-3 0,2 3 0,-3 6 0,-1 12-1,-2 15 1,-4 16 0,-1 15-1,-2 11 0,-1 10-1,1 15-1,0 0-1,-12-6-6,14 19-32,-2-13-1,-8 19 1,4-6-1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0:12.48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860 1267 108,'-11'-43'40,"0"1"1,-17-9-1,-4 8-35,-16 4-2,-9 9 0,-14 10-1,-8 15-1,-6 10 0,-5 15 0,4 9-1,7 10 0,10 8-1,18 6 1,20 8 0,22 4 0,24 4-1,24 5 1,19 5 0,15 1-1,9 3 0,5-1 0,-6-3 1,-11-4 0,-16-3 0,-18-6 1,-22-7-1,-22-4 2,-23-12-2,-16-7 1,-15-13 0,-11-11-1,-6-14 1,-1-5-1,6-8 0,8-4 0,16-1-1,9-3-2,21 3-3,7-6-31,30 4-4,8-8 0,19 1-1</inkml:trace>
  <inkml:trace contextRef="#ctx0" brushRef="#br0" timeOffset="423">958 1727 92,'32'5'41,"-32"-5"2,2 31-2,-30-10-20,-5 17-17,-3 5-3,2 10-1,5 3 0,14 3 0,20-6-1,20-6 1,24-14 0,18-12-1,14-16 1,11-16 0,1-14-1,-5-14 1,-14-10 0,-15-6 0,-24-5 1,-22 2 0,-21 6-1,-18 8 1,-12 10 0,-5 8-1,1 7 1,6 5-2,15-2 2,17-7-1,21-11 0,17-14 1,18-19-1,13-13 1,11-18-1,5-12 2,-3-15-2,-6-11 0,-13-7 0,-14-2 0,-19 3 0,-20 8 1,-18 10-1,-12 20 0,-9 19 0,-5 28 0,-6 26 1,5 27-1,6 30 0,10 21 2,10 27-2,7 26 2,13 28-2,6 22 0,9 23 0,7 16 0,5 13 0,5 7 0,2 3 0,0-6 0,-1-11 0,1-13-2,-3-14 2,-4-15 0,-2-18 0,-4-17 0,-4-23-1,-5-16 0,-3-20-1,-7-20-2,0-19-2,-10-37-12,1-13-24,-3-33-1,3-18 3,-7-35-3</inkml:trace>
  <inkml:trace contextRef="#ctx0" brushRef="#br0" timeOffset="1085">2259 491 104,'5'-38'40,"1"26"1,-6 12 0,1 36-33,-5 11-5,2 25 0,-1 20-2,0 22 0,2 23-1,2 13 1,4 6-2,4 3 0,5-5 0,1-7 1,2-16-1,1-16-1,1-19-1,-7-21-3,8-12-33,-19-25-2,-3-16 1,-14-27-2</inkml:trace>
  <inkml:trace contextRef="#ctx0" brushRef="#br0" timeOffset="1347">2005 1544 107,'30'-26'42,"19"6"1,1-7-2,14 8-34,-4-1-3,1 6-2,-9 10 0,-6 11-1,-12 13-1,-10 15 0,-11 13 0,-6 4-1,-3 4 0,-2 1 0,2-5 1,2-6-1,3-12 1,7-16-1,5-13 2,2-10-1,0-10 1,0-12-1,-3-3 1,-2-1 0,-4 2-1,-3 6 0,-5 12 0,-6 11 0,0 0 0,14 28-1,-5-4 1,2 1-1,7-1 1,2-6-1,8-9 1,0-11 0,4-10 1,-3-14-1,-1-13 0,-5-9 1,-4-14 0,-5-3-1,-4 2 0,-3 7 0,-3 9 0,-2 16-1,1 17 1,-3 14-1,10 31 1,-4 7 0,2 4-1,1 5 2,2-4-1,1-4 0,1-11 1,2-10 0,3-15 0,0-12 0,5-12 0,1-14 0,2-11 0,2-5-1,2-5 2,1 5-2,0 4 0,0 12-2,1 12 2,0 16 0,0 19 0,0 14 0,-2 13-1,-5 6 1,-3 6-1,-8 1 1,-5-5 0,-10-1 0,-9-11 0,-7-9-1,-11-13 1,-6-11 0,-7-11-1,-1-14 1,-1-5-1,4-10-1,6-3-1,6-4 1,15 4-2,7 4 1,17 9-1,10 6 1,11 13 0,6 9 1,8 15 0,-1 8 2,1 8 1,-2 5 1,-5 0 0,-7 1 1,-9-7 1,-2-6 0,-9-13 0,-3-9 0,-7-17-1,0-10-1,-3-20 1,0-13 0,1-7-3,0-4 0,3 1 0,-2 10 0,4 8 0,0 17 0,1 21 0,4 26 0,3 19 0,2 14 0,3 9 0,7 2 0,6 5 0,4-9 0,9-7 0,2-18 0,5-23 0,3-21 0,-1-21 0,-4-17 0,-8-20 0,-10-13 0,-13-5 0,-10 5 0,-13 12 0,-11 15 0,-8 22 0,-5 26 0,-1 33 0,4 25 0,8 23 0,7 14 0,9 9 0,10 4 0,9-3 0,8-6 0,10-9-4,-8-20-7,11 0-17,-20-32-14,-5-4-2,-14-23 0,-22-4 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1:26.0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435 601 100,'-1'-19'36,"-6"-9"3,-4 1-10,-10-11-25,3-1 1,-6-7-2,2 1 1,-4-6-2,5 3 1,-1-2-1,6 7 0,3-1 0,5 8-1,2 7 0,3 6-1,3 10 0,0 13 0,17 6 0,-3 17 0,9 12-1,4 9 2,5 7-2,6 9 1,5 3 0,1-1-1,1-3 2,-3-8-2,-5-8 1,-3-8-1,-5-6 1,-6-9 0,-8-7 0,-15-13 0,0 0 0,-21 2 0,-13-12 0,-17-3 0,-13-1 1,-12 1-1,-5 3 0,-4 5 0,6 5 0,9 3 0,13 3 0,17 2 0,19-3 0,21-5 0,22-18 0,14-8 1,14-14-1,9-10 0,7-11 1,1-7-1,-1-3 0,-8 0 1,-9 11-1,-11 11 0,-10 10 0,-13 17 1,-15 22-1,3 24 1,-14 19-1,-4 20 1,-5 14 0,-2 11 0,-1 11 0,1 3-1,1-3 0,1-10 0,5-8-4,-2-21-4,10-8-31,-6-17-2,1-13 1,-4-13-2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0:15.10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54 372 114,'-47'22'43,"40"-3"1,31-21-2,45-10-38,27-7-3,31-7 0,27-4-1,31-8 0,22-3 0,19-1 1,14 2-1,7 2 1,3 3-1,-6 3 1,-7 9-1,-17 5 1,-21 6-2,-25 4 0,-30 8-1,-31 2-1,-29 9-3,-34-6-5,-23 12-30,-38-6-2,-22 7 2,-29-4-1</inkml:trace>
  <inkml:trace contextRef="#ctx0" brushRef="#br0" timeOffset="369">401 511 106,'-54'30'40,"6"-12"2,20 5-3,14-17-36,14-6-1,25 2-1,19-12 0,20-7 0,24-2 1,25-5-1,24-5 0,21-3 0,20 0 0,15-1 0,12 3 0,11 0 0,5 3-1,-1 2 1,-6 1 0,-8 4-1,-15 1 1,-21 2 0,-23 3 0,-27 4 0,-25 0 0,-28 6 0,-23 0-1,-25 5-2,-19-1-8,-21 0-31,-21-1-3,-11-1 1,-17-8-3,70 10 46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1:27.00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297 749 94,'0'0'39,"0"0"0,14-8-3,-19-18-30,7-5-2,-5-10 0,2-9-2,-5-11 1,-4-6-1,-1-7 0,-5-2-1,-1 2 1,-2 5-1,1 9 0,1 9-1,3 14-1,4 13 1,10 24-1,10 2 1,11 25-1,9 14 1,10 8-1,6 6 1,8 6-1,4 2 1,1-4-1,-3-7 0,-5-8 1,-5-10-1,-9-7 1,-7-8 0,-12-9-1,-18-10 1,0 0 0,-35-2 0,-11-5-1,-18-4 1,-13 2-1,-11-2 1,-5 1-1,5 2 1,9 3 0,13-2 0,16 1-1,21-6 1,22-4 0,19-6 0,19-8 0,14-6 1,10-7 0,8-5 0,4-2-1,0 2 1,-5 4 0,-9 7-1,-11 8 0,-11 12 0,-11 17 0,-12 16 1,-13 20-1,-9 13 1,-7 16 0,-6 9 0,-3 9 0,-1 2 0,-1-6 0,2-8-2,4-10-2,-2-22-25,8-5-12,-5-23-1,1-22-2,-6-27 0,30 38 43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39:10.1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1918 269 66,'-12'-3'39,"12"3"-3,-8-22 2,5 8-34,-9-7-2,-3 2 1,-3-4 0,-10-2 0,-7-3 0,-7 5-2,-9-1 2,-8 4-3,-9 2 1,-6 4-2,-15 2 1,-5 9-2,-4 6 2,-10 9 0,-1 7-2,-4 7 3,3 12-2,-3 10 2,10 16-2,7 12 2,6 13-2,10 8 2,10 14-1,9 10 0,11 10 0,9 2-1,11 5 2,9 4-1,8 0 0,10-2 1,8-2-1,9-5 1,7-3 1,9-2 0,7-9-1,10-8 0,10-14 0,11-6-1,12-15 0,9-14 1,14-17-1,11-25 1,10-16-1,8-21 1,2-20 1,3-19-1,0-20 0,-5-12 0,-6-15-1,-9-6 0,-10-12 2,-15-7-2,-7-5 0,-20-4 1,-18-6 0,-18 0-1,-21-7 0,-19 3 0,-24 2-1,-15 4 0,-27 10-1,-19 5-5,-14 25-34,-33 11 0,-17 22 2,-26 10-2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39:11.1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1114 99 78,'-24'-26'39,"-9"-4"-2,-3 17-7,-15-6-25,0 11-1,-11 5-1,-7 11-1,-4 11-1,-9 15 0,-6 14-1,-1 12 1,4 18 0,-2 15 0,10 17-1,7 19 2,14 15 0,10 12 0,22 13-1,15 5 1,19 6-2,21 4 0,20 0-1,18-7 0,17-10 1,19-14-1,15-19 1,18-13-2,19-24 1,14-19 1,8-32 0,10-25 0,3-27 0,1-30-1,-7-29 2,-5-29 0,-20-31-1,-17-25 2,-23-25 0,-26-14-1,-30-20 0,-26-6 0,-29-6-1,-33 5 0,-30 5 0,-29 15-1,-31 25 1,-20 20-2,-19 34 1,-16 26-7,-4 49-31,-12 34-2,4 50 1,11 31-2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5:16.69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241 784 75,'3'39'41,"4"-12"0,-7-27-6,21-12-26,-15-28-1,2-23-2,-6-12-3,-3-17 1,-3-5-2,-2-8 0,-2 6 0,-1 8 1,-2 12-2,3 24 1,2 12-1,6 43 1,0 0-2,0 0-1,75 53 1,-31 7 1,10 20-1,8 6-2,3 3 1,-3-4 0,-8-13 0,-7-9 2,-13-20-2,-11-11-1,-21-18 2,-21-17 1,-16-7 0,-20-13-1,-13-2 1,-11-8-2,-4-3 2,-1 7-1,12-4 1,12 4-1,13 0 0,47 29 1,-19-53 0,19 53 0,56-59-1,-9 20 3,7 6-2,-1-2 1,-2 5 0,-8 14-1,-43 16-1,46 8 0,-49 28 0,-13 32 0,-11 15-1,-5 22-1,-2 6 2,1 10-2,3-6 3,6-5-1,8-20 0,7-22-4,8-18 0,1-37-18,12-7-23,2-25 2,5-8-3,2-12 2</inkml:trace>
  <inkml:trace contextRef="#ctx0" brushRef="#br0" timeOffset="687">258 2063 105,'11'-59'43,"-8"-23"1,2-6-3,-1-22-37,-7-3-3,-2-2 1,1 9-2,-2 9 1,2 17-2,1 21 2,6 29-1,6 32 0,6 27 1,12 27-1,5 16 1,10 11-1,5 10 1,5 2-1,5-5 1,-3-9-1,-5-13 0,-9-14 0,-4-14 0,-12-11-1,-13-13 2,-11-16-1,-34 1 1,-15-12 0,-15-8-1,-15-2 0,-3 0-2,-3-2 3,6 6-3,13-1 2,15 9-2,26-3 2,19 1-2,26-5 2,15-11 2,17-6-1,7-13 0,7-4 0,2-7 1,-10 6-2,-5 6 2,-14 15-2,-17 25 1,-19 28 0,-15 28-2,-13 27 1,-12 16 2,-2 18-2,-2 8 1,0 4-2,4-12-3,8-12 0,5-23-4,14-7-36,6-30 0,12-13-1,-8-27 0</inkml:trace>
  <inkml:trace contextRef="#ctx0" brushRef="#br0" timeOffset="1529">112 3230 101,'0'0'43,"0"0"1,4-23-2,3-6-36,-3-16-2,9-8 0,-4-19-2,5-8-1,0-12 0,1 0 0,1 1 0,-4 5-1,3 14 0,-6 14 0,-2 20 0,2 24-2,0 27 2,8 28 1,2 25 0,8 18-1,6 11 1,10 10-1,4 3 1,7-6 0,-5-9-1,1-18-1,-12-17 2,-4-14-3,-15-18 3,-13-13-1,-15-16 0,-21-10 1,-12-15-1,-24-8 2,-5-7-5,-21-9 4,3 6-1,1 2 2,12 6-2,9 6 0,19 11 0,21 9 0,27 12 0,25-14 0,20 2 0,19-5 0,13-9 0,14-7 0,6-9-2,0-2 1,-12-1 1,-9 4 0,-22 7-1,-17 13 0,-37 21 2,-17 18-1,-32 26 1,-21 22 0,-8 19 1,-15 13-2,1 16 0,2 2 0,13 1 0,19-13 0,16-15-2,18-18 1,15-16-4,14-29-7,16-19-30,5-23-3,9-23 0,-3-23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1:23:26.56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8255 6350,'0'0,"-26"0,26 0,-27 26,27-52,0 26,-26-26,26 26,0-27,-26 1,26 26,0-27,0 27,0-26,26-1,-26 27,0-26,0 26,0 0,0 0,0 0,26 0,1 0,-1 0,1 0,26 26,0-26,0 0,-1 27,28-27,-27 0,0 0,26 0,-26 0,0 0,0 0,0 0,-27 0,1 0,-27 0,0 26,0-26,26 0,-26 27,0-27,0 26,-26 1,26-1,0 0,0 1,0-1,0-26,0 27,0-54,26 27</inkml:trace>
  <inkml:trace contextRef="#ctx0" brushRef="#br0" timeOffset="7248.4146">6853 8837,'-26'0,"26"0,0 0,0 0,0 0,0 0,0 0,0 0,0 0,0 0,0 0,0 0,26 0,1 0,-1 0,27 27,0-27,26 0,1 0,-1 0,53 0,-26 0,0 0,26 0,0 0,27 0,-26 0,-1 26,0-26,0 0,1 0,-1 0,0 0,-26 26,0-26,0 0,0 27,-1-27,-25 0,-1 26,27-26,-27 0,1 0,-27 0,26 0,-26 0,0 0,-27 0,27 0,-26 0,-1 0,-26 0,0 0,27 27,-27-54,0 27,0 0,0 0,-53-26</inkml:trace>
  <inkml:trace contextRef="#ctx0" brushRef="#br0" timeOffset="8036.4596">7091 9102,'0'0,"0"0,-26 0,26 0,0 0,0 0,0 0,26 0,-26 0,27-27,26 27,-27 0,27 0,0 0,53 0,-27 0,27 0,0 0,0 0,-1 0,28 0,-27 0,26 0,0 0,-26 0,0 0,26 0,-26 0,0 0,0 0,-1 0,-25 0,26 0,-27 27,-26-27,26 0,-26 0,0 0,0 0,-27 26,27-26,-26 0,-1 0,-26 0,27 0,-1 0,-26 0,0 0,0 0,0 0,0 0,0 0,0 0,0 0,0 0,0 0,0 0,0 0,0 0,0 0,0 0,53 0,-53 0,0 0,0 0,0 0</inkml:trace>
  <inkml:trace contextRef="#ctx0" brushRef="#br0" timeOffset="13854.7924">6641 15663,'-26'-53,"26"53,0-26,0 0,0-1,0 1,0-1,0 27,0-26,0-1,0 1,26-27,1 26,26-26,0 27,0-53,26 52,27-52,-27 52,27-26,26 1,-26-1,26 53,1-27,-1 1,-26 26,26 0,-26 26,-27 1,27-1,-26 27,-28-27,1 27,0 0,-26 0,-1-26,-26 26,27-1,-27-25,0 26,0-27,0 1,0-1,0-26,0 0,0 0,0 0,0-26,0 26,-27-27,27 27,-26-26</inkml:trace>
  <inkml:trace contextRef="#ctx0" brushRef="#br0" timeOffset="14155.8096">8388 15240,'-27'0,"27"0,-26 0,26 0,0 0,0 0,26 0,1 26,-1 27,1-26,25-1,1 27,-26-26,26-1,-27 1,27-27,-26-27,26 27,-27-53,0 27,1-27,-1 26,1-26,-27 1,26-1,1 53,-54-53,27 53,0-27</inkml:trace>
  <inkml:trace contextRef="#ctx0" brushRef="#br0" timeOffset="16017.9161">13997 16007,'-27'0,"1"0,-1 0,1-26,26 26,0 0,-26 0,26 0,0 0,0 0,0 0,0 26,26-26,0 0,1 0,26-26,0 26,26 0,27-27,0 1,26-1,27 1,0 26,-1-53,1 53,-27-26,1-1,-28 27,-25 0,-1 0,-26 0,-26 0,-27 0,0 0,0 27,0-1,0-26,0 0,-27 0,27 0</inkml:trace>
  <inkml:trace contextRef="#ctx0" brushRef="#br0" timeOffset="17826.0189">14050 17754,'0'0,"0"0,0 0,0 0,0 0,0 0,0 0,53 0,26 0,-26-27,26 1,27-1,26 1,1-1,-1 1,27 26,-27-27,0 27,-26 0,26 0,-52-26,-1 26,-26 0,0 0,-53 0,27 0,-27 0,0 0,0 0,0 0,0 0,0 0,0 0,-27-53,27 27,0-54</inkml:trace>
  <inkml:trace contextRef="#ctx0" brushRef="#br0" timeOffset="19021.0879">16669 14446,'0'0,"0"0,0 0,0 0,0 0,0 27,0-1,0 1,27 26,-27 26,26-26,-26 26,26 1,-26-1,27 0,-27-26,26 0,-26-26,27-1,-27 1,26-27,-26-27,27 27,-27-26,26-27,1 0,-1 26,1-26,-1 27,-26-27,53 53,-27-26,1 52,-1-26,1 27,-1-1,27 0,-26 1,-1-1,1-26,-1 27,0-27,1 0,-1 0,1 0,-1 0,1-27,-27-26,26 27,1-27,-1 27,1-27,-27 0,26 0,1 53,25-27,-25 1,-1 26,27 26,-26-26,26 27,-27-27,1 26,25-26,-52 27,27-1,-27-26,0 0,-27 27,1-27,0 26,-1-26,-26 0,0 27,0-27,0 0,1 0,25 0,1 0,-1 0,1 0,26 0</inkml:trace>
  <inkml:trace contextRef="#ctx0" brushRef="#br0" timeOffset="19347.1066">18071 14049,'0'-26,"0"26,0 26,-79 1,79-1,26 1,-26 26,27 0,-1 26,1-26,-27 26,26 1,1-1,-1-26,1 0,-1 0,1-53,-1 26,1-52,-1 26,-26-53,26 26</inkml:trace>
  <inkml:trace contextRef="#ctx0" brushRef="#br0" timeOffset="19545.1178">18468 13864,'0'-53,"27"53,-54-26,54 52,-27 1,0 52,0-26,0 26,0 1,26-1,-26 27,27-53,-27 26,0-26,26 0,-26-26,27-1</inkml:trace>
  <inkml:trace contextRef="#ctx0" brushRef="#br0" timeOffset="19859.1358">18442 14446,'-27'0,"27"-26,0 26,27-27,26 27,0-26,0 26,26 0,0 0,-26 0,0 0,0 26,-26 1,-27-27,0 26,0 1,0-1,0 1,26-27,0 26,-26 1,27 25,-27-52,26 53,-26-26,-26-1,-1 27,27-53,0 53,-52-53,25 27,-26-27,53 0</inkml:trace>
  <inkml:trace contextRef="#ctx0" brushRef="#br0" timeOffset="20850.1924">16907 16933,'0'27,"27"52,-27-26,0 26,0-26,26 27,-26-54,0 27,0-53,0 53,0-53,0 0,-26-26,-1-27,27 0,-26-27,-1 54,1-80,26 27,0-27,0 53,53-26,-27 26,54 0,-27 26,-1 1,1 26,-26 26,-1-26,1 27,-27-1,-27 27,27-26,-26 26,26-1,-27-25,27 26,0-27,0 1,27-27,-1 26,27-26,-26 0,26-26,-53 26,105-27,-78 1,26-1,-27-26</inkml:trace>
  <inkml:trace contextRef="#ctx0" brushRef="#br0" timeOffset="21128.2084">17622 16695,'0'27,"26"-1,-26 1,0-1,27 1,-1-1,0 0,1 1,-1-1,1-26,26 0,0 0,-27-26,1-1,-1 1,0 0,1-27,-27 0,26 0,-26 0,0 26,-26-26,26 27,0 26,0 0,26 26</inkml:trace>
  <inkml:trace contextRef="#ctx0" brushRef="#br0" timeOffset="21419.2251">18177 16775,'27'0,"-1"26,-26-52,27 26,-27-27,26 1,-26-27,27 53,-27-27,26 27,-26 0,26 0,1 27,26-27,-27 26,1-26,26 27,-27-27,1 0,-1-27,-26 27,26-26,-26-1,0-26,0 27,27-1,-54-25,54 25,-27 1,26-1</inkml:trace>
  <inkml:trace contextRef="#ctx0" brushRef="#br0" timeOffset="21640.2377">18759 16351,'0'0,"0"0,27 27,79-27,-106 26,0 1,0-1,0 1,26 25,1-25,25 26,-52 0,27-27,-1 1,1 26,-27-53,-27 26,1 1,-1-1,-25-52,25 26,-26-53,27 53</inkml:trace>
  <inkml:trace contextRef="#ctx0" brushRef="#br0" timeOffset="22043.2608">20241 16087,'0'-27,"-26"-26,-1 0,-52 27,-1-27,27 27,-52-1,25 27,1 0,26 0,0 53,27-27,-1 54,54-1,-27 1,52 52,1 0,0-26,0 53,0-27,-26 0,-1-26,0 0,-26-27,0 1,0 26,-52-80,25 1,-26-1</inkml:trace>
  <inkml:trace contextRef="#ctx0" brushRef="#br0" timeOffset="22578.2914">19580 16801,'52'-53,"28"27,-27 26,0-106,-27 132,27 1,0-1,0 1,0 26,0-53,0 26,0 1,-1-27,1 0,-26-27,-1 1,-26 26,0-53,0 0,-26 0,-27 26,26-26,-25 1,-1 25,26 1,1 26,26-27,0 27,0 27,26-27,27 26,-26 1,25-1,1 27,0-27,0 1,-26-1,26 1,-27-1,0-26,-26 0,0 0,0 0,0-26,-26-1,26-26,-26 27,26-1,0-25,0 25,26 1,0-1,1 27,-1-26,27-27,0 53,-26-27,-1 1,1-1</inkml:trace>
  <inkml:trace contextRef="#ctx0" brushRef="#br0" timeOffset="23197.3268">20929 16431,'0'0,"26"26,-26-52,0 26,27-27,-1 27,27-26,-53-1,27 1,-1 26,-26-27,0 27,-26-26,26 26,-53 26,26-26,1 27,-1-1,27 27,-26 0,26-26,0 25,26 1,1 0,-1-26,1-27,26 26,-27-26,27-26,-27 26,27-27,-26-26</inkml:trace>
  <inkml:trace contextRef="#ctx0" brushRef="#br0" timeOffset="23765.3589">21326 16325,'-27'-27,"27"27,-26 27,26-1,26 1,-26-1,0 27,27-26,-1 25,1 1,26-26,-27 26,-26-53,27 26,-1-26,0 0,1-26,-27-1,0-26,-27 27,27-27,0 27,0-27,0 53,0-27,27 1,-1 26,1 26,-1-26,27 27,-26-27,26 0,-1 26,-25-52,-1 26,1 0,-1-27,1 27,-27-26,0-1,0 1,0-1,0 1,0-1,-27 1,27 26,-26-26,26 26,-27 0,1 0,26 0,-27 26,1 0,26-26,-26 53,26-26,-27 26,27 0,0-27,27 1,-1 25,-26 1,26-26,1-1,26 1,-53-54,53 54,-53-54,26 1</inkml:trace>
  <inkml:trace contextRef="#ctx0" brushRef="#br0" timeOffset="24599.407">22067 16245,'26'27,"-26"26,0 0,132 0,-132 0,27-27,-27 27,26 0,-26-27,0 1,0-27,0 0,0-27,0 1,-26-1,26-26,-27 1,27-1,0 26,27-26,-1 27,1-27,-1 53,1-27,-1 27,27 0,-27 0,1 0,26 0,-27 0,1 0,-27-26</inkml:trace>
  <inkml:trace contextRef="#ctx0" brushRef="#br0" timeOffset="24877.4229">22834 15663,'26'27,"-26"-1,0 27,80 0,-107 26,27 1,27-1,-54 1,27-1,-26-53,26 27</inkml:trace>
  <inkml:trace contextRef="#ctx0" brushRef="#br0" timeOffset="25021.4311">22993 16616,'26'53,"-26"-27,0 1,0-27,0 26,0-52</inkml:trace>
  <inkml:trace contextRef="#ctx0" brushRef="#br0" timeOffset="32704.8706">15214 14870,'0'0,"0"0,0 53,0-53,0 0,0-27,0 27,-27 0,1-26,0 26,-1 0,-26 0,0-27,0 27,-26 0,26 0,-53-26,27 26,-27 0,0-27,0 27,0 0,1 0,-1-26,26 26,1 0,0-27,-1 27,27-26,0 26,1 0,-1 0,26-27,1 27,-1 0,27-26,-26 26,26 0,0 0,0 0,-27 0,27 0,-26 0,26 0,0 26,0 1,0-27,-27 26,27 27,-26-26,0 26,-1 26,1-26,-1 26,1 1,-1-1,-26 27,27-27,-1 27,1-53,-1 53,27-53,0 0,0 0,0-27,0 0,0 1,27-27,-27 26,26-26,-26 0,27 27,-27-1,26-26,-26 27,27-1,-1-26,1 27,-1-1,1-26,-1 27,27-1,-27 1,27-27,27 26,-1-26,0 26,1-26,26 0,0 0,-1 0,28 0,-1 0,-26 0,26 0,0 0,-26 0,0 0,26 0,-26-26,0 26,-27 0,1 0,-27 26,26-26,-26 0,0 0,-27 0,1 0,-1 27,1-27,-27 0,0 0,26 26,-26-26,0 0,0 0,0 0,0 0,0 0,0 0,0-26,0-1,0 27,0-26,0 0,27-27,-27 0,0 0,0-27,0 1,0 0,0-1,26 1,-26 0,-26-27,26 26,0 27,0-26,0 0,0-1,0 27,0 0,-27-26,27 53,-26-27,26 26,-27 1,27-1,-26 1,26 26,-27 0,27 0,0 0,-26-27,26 27,-27 0,1 27,26-27,-27 0,1 0,-27 0,27 0,-27 0,0 0,0 0,26 26,-25-26,-1 0,26 0,1 27,-1-27,27 0,-26-27,26 27,0 0,0 0</inkml:trace>
  <inkml:trace contextRef="#ctx0" brushRef="#br0" timeOffset="36663.0968">16881 13150,'0'26,"0"-26,0 0,0 0,0 27,0-1,0 1,0 26,0-1,26 28,-26-1,27 1,-1-1,-26 0,27-26,-1 0,1 0,-1-26,-26-27</inkml:trace>
  <inkml:trace contextRef="#ctx0" brushRef="#br0" timeOffset="37260.1308">16616 13335,'27'-26,"-1"-27,1 53,52-53,0 53,1-27,-1 27,0 0,1 27,-27-27,0 53,0-27,-27 27,0-27,-26 27,0-26,-26 26,0-27,-1 1,-26-1,27 1,-1-27,1 26,26-26,-27 0,27 0,-26 0,26 0,0 0,0 0,0 0,0 0,0 0,0 0,26 0,1 0,-27 0,53 0,-27 0,27 0,0 0,0 0,0 0,-27 27,1-1,-1 0,-26 1,0-1,0 1,-26 26,-1-27,1 27,-1-26,-26-1,27 0,-27-26,27 0,-27 0,53 0,-27 0,1-26,26 0,0-1</inkml:trace>
  <inkml:trace contextRef="#ctx0" brushRef="#br0" timeOffset="37559.1482">17833 13758,'0'-26,"-26"-53,-1 26,-26 0,1-27,-1 27,0 0,0 1,26 25,-26 1,27-1,26 27,0-26,26 26,1-27,26 27,0 27,-27-54,54 27,-28-53,1 53</inkml:trace>
  <inkml:trace contextRef="#ctx0" brushRef="#br0" timeOffset="37749.1591">17622 13494,'26'26,"1"-26,25 0,-25-26,26-1,0 27,-27-26,27 52,0-52</inkml:trace>
  <inkml:trace contextRef="#ctx0" brushRef="#br0" timeOffset="38014.1743">18310 13653,'0'-27,"0"1,-27-27,1-27,-1 1,1 0,-27 26,0-27,26 27,1 0,-1 27,1 0,26-1,0 27,26 0,1 0,-1-26,1 26,26 0,0-27,0 27,0-26,-1 26</inkml:trace>
  <inkml:trace contextRef="#ctx0" brushRef="#br0" timeOffset="38927.2265">18177 13256,'0'0,"0"0,27 0,52 0,-52 0,-1 0,0 0,1 0,-1-27,27 27,-26-26,-1 26</inkml:trace>
  <inkml:trace contextRef="#ctx0" brushRef="#br0" timeOffset="39248.2448">18680 12912,'0'0,"0"26,-27 1,27 26,-26-27,26 27,-26 26,26 1,0-27,0 26,0-26,26 0,27 0,-27-27,27 1,0-27,27-27</inkml:trace>
  <inkml:trace contextRef="#ctx0" brushRef="#br0" timeOffset="39504.2595">19103 12594,'-26'-26,"-1"26,27 26,27 1,-1-1,1 53,-1-26,1 27,-1-1,-26 27,27-27,-27 1,0-1,-27 0,27 1,-26-54,26 27,0-53,26 0</inkml:trace>
  <inkml:trace contextRef="#ctx0" brushRef="#br0" timeOffset="44162.5248">12356 14552,'0'0,"-26"0,-1 0,27 27,-132-27,132 26,0 0,0 1,27-1,-1 1,1-1,25 1,-25-27,26 0,0 0,0-27,0 1,0-27,-27 0,0-26,1-1,-27 1,0 0,0-1,-27-26,1 27,0 0,-27 26,26 0,1 26,-1 1,27-1,0 27,-26 53,26-26,26 52,-26-26,0 53,27-27,-1 54,-26-1,27-26,-1 26,1 0,-27-26,26-27,0 1,-26-1,27-52,-27-1,26 1,-26-54,0 1,-26-54</inkml:trace>
  <inkml:trace contextRef="#ctx0" brushRef="#br0" timeOffset="44319.5349">12330 14023,'-27'0,"27"26,27 1,-27-27,-106 0,133-27,-1 27</inkml:trace>
  <inkml:trace contextRef="#ctx0" brushRef="#br0" timeOffset="44740.559">13071 13917,'26'0,"-26"-26,27 26,-1 26,1-26,-1 0,1 27,-1-1,0 27,1-27,-1 27,1 0,-27-26,26 26,1 0,-1-27,-26 0,27 27,-27-26,26-1,-26-26,0 0,-26 0,26 0</inkml:trace>
  <inkml:trace contextRef="#ctx0" brushRef="#br0" timeOffset="45019.5749">13230 14314,'0'0,"0"-26,0 26,0 0,0 26,26 0,-26-26,26 27,-26 26,27-27,-27 1,26-1,1 1,-1-27,1 0,26 0,-27-27,1 1,-1-1,-26 1,26-1,1-26,-1 27,-26-27,27 27,-27-27</inkml:trace>
  <inkml:trace contextRef="#ctx0" brushRef="#br0" timeOffset="46193.6421">19394 12277,'0'0,"-26"0,-1 0,1 0,-1-27,-25 27,25 27,-52-27,26 0,-27 0,-25 26,-1-26,-27 27,28-1,-54 1,0 25,0-25,-26-1,26 27,1 0,-1-26,27-1,-1 27,28-27,-28 1,54-1,-1 1,1-1,26 1,0-1,27 1,-27-1,26 27,1-26,0 25,-1 1,1 0,26 27,-27-1,1 0,26 1,-27 26,1-27,26 27,0 0,0-1,0 1,0 0,0 26,0-26,0 0,26 0,-26 0,27-27,-1 1,1-1,26-26,-27 26,27-26,26-26,-26-1,27 0,-1-26,27 27,0-27,-1-27,-25 27,52-26,-26 26,26 0,-26-26,26 26,1-27,-28 1,28 26,-27 0,26 0,-26 0,0 0,-27 0,0 0,1 0,-27 0,0 0,-1 26,-52-52,53-1,-53-26,53 0</inkml:trace>
  <inkml:trace contextRef="#ctx0" brushRef="#br0" timeOffset="46593.6648">19474 12197,'0'0,"26"0,1 53,-27 0,0 53,26 0,1 26,-27 53,26 1,0-1,1 26,-27 1,26-27,1 27,-27-27,26-26,1 0,-27-27,0 0,0-52,26 25,-52-52,26-26,0-1,0 1,0-27,-27-27,27 27,-26-53,52 27,-52-53,52 26</inkml:trace>
  <inkml:trace contextRef="#ctx0" brushRef="#br0" timeOffset="49610.8375">6880 8811,'0'0,"-27"0,27 0,0 0,27 0,-27 0,26 26,27-26,26 0,-26 0,53 0,0 0,26 27,0-27,27 0,0 0,0 0,-1 0,1 0,-27 0,1 0,-1 0,-26 0,0 0,-27 0,-26 0,0 26,-27-26,1 0,-1 0,-26 0,0 0,-26 0,-1 0,1 0,-1 0,-52 0,26-26,-26 26,-53 0,26 0,-27 0,-25 26,-1-26,0 0,0 26,27-26,0 27,52-27,1 26,0-26,52 0,1 0,26 0,0 0,53 27,-27-27,27 0,26 0,1 0,26 26,26-26,0 0,27-26,0 26,-1 0,1 0,0 0,-27 0,1 0,-1 0,-53 0,1 0,-27 0,-1 26,-52-26,0 0,-26 0,-27 27,0-27,-53 0,0 0,1 26,-54-26,0 0,-26 0,0 0,-53 27,52-27,-52 0,27 0,-1 26,53-26,-26 0,53 27,26-27,53 26,0-26,53 27,26-27,27 0,53 26,27-26,25 0,1 0,53-26,-27 26,53 0,-26-27,26 27,-27 0,1 0,0 0,-53 0,26 0,-26 0,-54 0,1 27,-53-27,0 0,-27 0,-26 0,0 0,-26 0,0 0,-27-27,-27 27,1 0,-53-26,-1 26,-25-27,-1 27,-26 0,-1-26,-25 26,-1 0,0 0,27 0,0-27,0 54,52-27,1 0,53 0,-1 0,28 0,52 26,0-26,26 0,53 0,1 0,26 0,26 0,27 0,-1 0,54-26,26 26,-26 0,26 0,0 0,-26 0,-1 0,1 0,-53 0,26 0,-53 0,-26 0,-53 0,26 26,-26-26,-26 0,-27 0,0 0,26 0,-26 0,0 0,0 0,-26-26,26-1,-27-26,27 0</inkml:trace>
  <inkml:trace contextRef="#ctx0" brushRef="#br0" timeOffset="50480.8873">5768 6694,'0'0,"0"-26,0-1,27-26,-27 0,0 27,0-27,26-27,-26 28,0-1,0 26,27-26,-27 27,26-1,1 1,-1 26,27 0,0 0,26 0,1 0,52 26,0-26,27 27,0-27,52 0,-25 0,25 0,1 0,-27 0,0 0,1 0,-28 0,1 0,-27 0,-26-27,0 27,0 0,-53-26,0 26,-27 0,1 0,-27 0,0 0,0 26,-27-26,1 27,-1-1,1 1,-1-1,1 1,-27-1,26 1,1-1,0 0</inkml:trace>
  <inkml:trace contextRef="#ctx0" brushRef="#br0" timeOffset="54491.1167">19685 8573,'-26'0,"26"0,0 26,0-26,26 0,1 0,26 0,26 0,27 0,0 0,26 0,0-26,27 26,-27 0,27 0,-27 0,-26 0,0 0,-27 26,-26-26,0 26,-26 27,-1 0,-26 0,0 27,0 25,-26 28,26-1,-27 27,27-27,0 27,0 0,0-27,27 0,-27-26,26 0,-26 0,27-27,-27-26,0 0,0 0,0-53,-27 26,1-26,-27 0,0-26,0 26,-26-27,-27 1,26 26,1-27,0 27,-1 0,27 0,0-26,27-1,0 1,52 26,0-53</inkml:trace>
  <inkml:trace contextRef="#ctx0" brushRef="#br0" timeOffset="55538.1766">22146 8625,'0'-26,"-26"0,26-1,-106 106,106-105,-27 26,27 0,0 0,0 0,0 0,0 26,0 27,0 0,0 0,0 27,27 25,-27-25,0-1,0 27,0-27,0-26,0 0,0 0,0-26,26 25,-52-52,52 27,-26-27</inkml:trace>
  <inkml:trace contextRef="#ctx0" brushRef="#br0" timeOffset="55703.186">22093 9895,'0'27,"27"-1,-27-26,0 53,0-53,0 0,26 0,-52 0,26 0,0-26,0 26</inkml:trace>
  <inkml:trace contextRef="#ctx0" brushRef="#br0" timeOffset="76356.3673">9578 7223,'0'-26,"-26"-1,26-26,0-79,0 106,0-27,26 26,-26-26,27 27,26-1,0-26,26 27,0-27,54 0,-1 0,27 0,52 0,27-26,27 0,105 26,1-27,26 1,26 0,27 26,53 0,52 0,-26 26,-26 1,53-1,-27 27,-26 27,26-1,-53 27,-53 0,1 27,-27 25,-27-25,-53 52,-26 0,-79 1,0-1,-53 27,-27-27,-26 27,-53 0,0-27,-27 27,0-54,-26 28,0-27,0-1,0-25,-26-27,26 0,0-27,0 0,0-26,-26-26,52 26,-52-26,-1-1,1-26,-1 27</inkml:trace>
  <inkml:trace contextRef="#ctx0" brushRef="#br0" timeOffset="76643.3837">20347 7911,'0'0,"0"0,0 27,26-1,1 0,-1 1,27 26,-26-27,25 27,1 0,0 0,-26 0,26-27,-27 27,27-26,-26-27,25-27,1 1,0-1,27-26,-27 1,-1-28,28 27,-54-53,27 80,-26-27,26 27,-27-1</inkml:trace>
  <inkml:trace contextRef="#ctx0" brushRef="#br0" timeOffset="80608.6105">15399 16510,'0'0,"27"26,-27-26,0 0,0 0,0 0,-27 0,27 0,-26-26,-1 0,1 26,-27 0,0-27,0 1,-53 26,27-27,-54 27,1-26,26 26,-52 0,25 26,1-26,-27 27,27-27,26 26,0 1,0-27,27 26,26-26,0 0,27 26,-1-26,1 0,26 0,0 0,0 0,0 0,0 0,0 0,0 27,0-27,-27 26,27 1,-26 26,0-27,-1 27,-26 0,27 0,-1 0,-26 0,27-27,-1 27,-26-26,27 26,0-27,26 0,0 1,-27-1,27 1,0-1,27 1,-27-27,26 53,0-27,1 1,26-1,0 27,26-27,1 27,-1-26,0 26,1-27,25 1,-25-1,26 1,0-1,-1 0,1 1,26-27,-26-27,27 27,-1-26,0 26,-26-26,26-1,1 27,-1-26,-53-1,27 27,0 0,-27-26,1 26,-1 0,-52-27,25 27,-52 0,53-26,-26 26,-1 0,1 0,-27 0,26-27,-26 1,0-1,0 1,0-27,0 0,-26-26,-1-1,1 1,-27-27,26 27,-25-1,25 1,1 26,-1 0,-26 27,27-1,-1 27,27-26,-26 26,26 0,0 0,0 0,0 0,0 0,0 0,0-27,26 54,1-54</inkml:trace>
  <inkml:trace contextRef="#ctx0" brushRef="#br0" timeOffset="89510.1197">16405 16219,'-27'0,"27"0,0 0,0 0,0 26,0-26,0 27,0 26,0-27,0 27,0-26,0 26,0-53,0 26,0 0,0-26,0 0,0 0,-26-26,-1 0,27-27,-26 0,26 0,-27-27,1 1,-1 0,27 26,0-27,0 27,0 27,27-27,-1 0,1 53,26-26,-27-1,27 27,-27 0,1 0,-1 0,1 27,-27-1,26 1,-26-1,-26 27,26-27,-27 1,27-1,-26-26,26 0,-27 27,27-27,-26 0,26 0,0 0,0 0,26 26,-26 1,0-27,53 26,-53 1,27 26,-27-27,26 27,-26-27,27 1,-27 26,0-27,0 1,0-1,-27 1,27-27,0 26,0-26,0 0,-26 0,26 0,0 0,0 0,-27-26,1 26,26 0,-27 0,1-27,26 27,-26-26,-1 26,1 0,26 0,0 0,-27 0,27 0,0 26,0-52,27 26,-54-27,54 27</inkml:trace>
  <inkml:trace contextRef="#ctx0" brushRef="#br0" timeOffset="90031.1495">16722 16351,'26'53,"-26"-53,0-53,-26 53,26-26,0-1,0 1,0-1,-26-25,26-1,-27 0,27 26,0 1,0-27,0 26,0 27,0 0,0-26,0 26,27 0,-27-27,52 54,-25-54,26 54,-27-54</inkml:trace>
  <inkml:trace contextRef="#ctx0" brushRef="#br0" timeOffset="90247.1618">16722 15981,'0'0,"0"0,53 0,-27 106,1-133,-1 27,27-26,-26 26,79 0,-80 0,0 0,-26 0,27 26</inkml:trace>
  <inkml:trace contextRef="#ctx0" brushRef="#br0" timeOffset="90500.1763">17092 16272,'0'0,"27"53,-27-53,0 0,0 0,0-27,0 1,0-1,-27 27,27-52,0 25,-26-26,26 27,0-27,0 26,0-26,0 27,0-1,0 1,0 0,26-1,-26 1,0-1,0 1,27 26,-27-27,26 27</inkml:trace>
  <inkml:trace contextRef="#ctx0" brushRef="#br0" timeOffset="90699.1877">17040 16034,'0'0,"26"0,0 0,1-27,26 27,-27-26,27 26,-26-27,26 27</inkml:trace>
  <inkml:trace contextRef="#ctx0" brushRef="#br0" timeOffset="92808.3083">5768 6641,'27'0,"-27"0,0 0,-27-26,27 26,0-27,-26-26,26 27,0-27,0 26,0-26,0 1,0-1,0 53,26-27,-26 1,0-1,27 27,-1 0,-26 0,53 0,0 0,0 0,0 0,26 0,1 0,25 0,1 27,0-27,0 0,0 0,26 0,0 0,1 0,-28-27,28 27,-1 0,0 0,1 0,-28 0,28 0,-27 0,-1-26,1 26,0 0,0 0,-27 0,-26 0,0 0,-26 0,26 0,-53 0,26 0,-26 0,26 0,-26 0,0-27,0 27,27 0,-1 0,-26 0,27 0,-27 0,26 0,-26 0,0 0,0 0,0 0,27 27,-27-27,0 0,0 26,0 1,0-27,0 26,0 1,0-27,26 0,-26 0,0 0,0 0,0 0</inkml:trace>
  <inkml:trace contextRef="#ctx0" brushRef="#br0" timeOffset="95828.481">4128 7964,'0'-26,"0"-1,0 27,0 0,26 0,1 53,26-27,0 27,-27 0,53 0,1 27,-1 25,-26-25,26-1,-26 1,0-28,0 28,-26-54,-1 27,1-53,-1 27,-26-27,0 0,0-27</inkml:trace>
  <inkml:trace contextRef="#ctx0" brushRef="#br0" timeOffset="96085.4957">4922 8017,'0'-27,"0"27,-27 27,1-1,-1 1,-26 26,0 0,0 26,1 0,-28 1,27-1,0 1,-26-28,53 1,-1-26,1-1,-1-52,27 26,0 0,27 0,-1-27</inkml:trace>
  <inkml:trace contextRef="#ctx0" brushRef="#br0" timeOffset="97099.5537">3996 9075,'-27'-53,"27"27,-26 26,-27-27,0 27,0 27,0 26,-26 0,-27 0,0 26,27 27,-1 0,-26 26,27 0,0 1,-1-1,27 27,0-1,0-25,27-1,26 0,0 0,0-26,26 0,1-26,26-1,0-26,26 0,1 0,25 0,1-27,-26 27,-1-53,27 26,-27 1,1-1,-28-26,1 0,0 0,-26 27,-1-27,1 0,-27 0,0 0,0-27,0 27,0-26,0-1,0 1,0-1,-27-25,27 25,-26-26,26 27,-27-27,1 26,-1 27,27-26,-26-1,-1 27,27 0,0 0,0 0,0 0,0 0,53 27,-26-1,26-26,0 27,0-1,26-26,-26 27,0-1,-27 1,27-1,-26 1,-27-1,0 0,-27 1,27 26,-26-27,-27 27,26-26,-26-1,0 1,27 26,0-53,-27 26,26-26,27 26,-26-26,26-26,0 26,0 0,26 0,1-26</inkml:trace>
  <inkml:trace contextRef="#ctx0" brushRef="#br0" timeOffset="97892.5991">7118 13044,'-53'0,"0"26,0 1,26-27,27 26,27 1,-1-1,27-26,27 27,25-1,1-26,53 27,0-27,26 0,27 0,-1-27,27 27,27-26,0 26,-1 0,27 0,-26 0,-1 0,1 0,-27 0,-26 0,-27 0,-26 26,0-26,-54 0,-25 0,-27 27,0-27,-27 0,-26 0,0 0,0 0,0 0,-26-27,26 27,0-26,26 26</inkml:trace>
  <inkml:trace contextRef="#ctx0" brushRef="#br0" timeOffset="98698.6452">12568 12356,'0'0,"0"27,0 25,-26 1,26 27,0 26,0-27,0 27,0 0,-27-27,27 0,0-26,0 0,0-26,0-27,27 0,-1-27,-26 1,27-27,-1 0,0 0,1 27,-1-27,1 26,-1 1,1 52,-1-26,1 53,-1-26,1-1,-1 0,27 1,-27-27,1 26,-1-26,1-26,26 26,-27-53,-26 27,27-27,-1 0,-26 26,27-26,-27 27,26-1,-26 27,26 0,-26 27,27-1,-27 1,0 26,0-27,0 1,-27 26,27-53,-26 26,0 0,-1-78,27 52,-53 0,53-27,-26-26</inkml:trace>
  <inkml:trace contextRef="#ctx0" brushRef="#br0" timeOffset="98942.6592">13335 12224,'0'0,"0"53,0-27,0 27,0 26,0-26,0 27,0-1,27 0,-27 1,0-27,26 0,-26-27,0 1,27-27,-27-27</inkml:trace>
  <inkml:trace contextRef="#ctx0" brushRef="#br0" timeOffset="99395.6851">13573 12250,'0'0,"27"27,-27 26,0 26,0 0,26 1,-26-1,0 0,27 1,-27-27,0 0,26-27,-26 1,0-27,0 0,0-27,27 1,-27-27,26 26,-26-26,27 0,-1 27,-26 0,0 26,0 26,0 0,0 1,0-1,-26 27,26-26,0-1,26 1,1-27,26 26,-1-26,-25 0,26 27,-27-27,-26 26,-26 1,-1-27,-26 26,1 0,-1-26,26 27,1-27,-1 26,1-26</inkml:trace>
  <inkml:trace contextRef="#ctx0" brushRef="#br0" timeOffset="99717.7034">14182 11959,'0'0,"0"27,0-1,0 53,0-26,-26 27,26-1,-27 1,27-1,0-26,0 26,0-52,27 26</inkml:trace>
  <inkml:trace contextRef="#ctx0" brushRef="#br0" timeOffset="99850.7111">14314 13097,'0'26,"0"1,0-1,0-26,0 0,0 0,-26-26,26 26</inkml:trace>
  <inkml:trace contextRef="#ctx0" brushRef="#br0" timeOffset="100060.7231">13838 13494,'53'26,"0"1,26-27,27 0,-27 0,1 0,-1 0,-26-27,27 27,-54 0,-26 0</inkml:trace>
  <inkml:trace contextRef="#ctx0" brushRef="#br0" timeOffset="111192.3598">20797 4974,'-27'53,"27"0,0 26,27 1,-1 26,1-1,-1 1,27 27,-27-28,1 1,-1-26,27 25,-53-52,27 0,-27-26,0-1,0-26,-53-26,26-27,-26-27,0 1,-26 0,26-54,-26 28,-1-54,1 0,26 27,27-27,26 0,0 1,53-1,26 26,0 28,27-1,-26 26,-1 28,-26 52,0 26,-27 27,-52 53,-1 0,1 26,26 0,-27 27,54-27,-1-26,54 26,-1-26,27-26,0-1,-27 0,27 1,-53-27,0-1,-53 1,0 0,-53 0,-27-26,1 26,0-53,-27 26,0-26,0 0,27 0,26-26,53-1,-27-26,80 27</inkml:trace>
  <inkml:trace contextRef="#ctx0" brushRef="#br0" timeOffset="111438.3739">21643 5556,'27'53,"26"0,-27 0,27-27,-27 1,1-1,26-26,-27-26,27-1,-26-52,-1 53,-26-54,0 1,0 0,0 26,-26-27,-1 1,27 52,-26-26,26 27,0 0</inkml:trace>
  <inkml:trace contextRef="#ctx0" brushRef="#br0" timeOffset="111797.3944">22278 5609,'53'80,"-26"-28,-1-25,27-27,-27-27,27 27,-26-52,-27-1,0 0,0 0,0-27,0 54,0-27,-27 53,27 0,27 0,26 53,-27 26,27 1,0 26,0-1,0 1,-27 0,1 0,-1-27,-26 1,-26-1,26-26,-53-27,-26 1,-1-54,1 1,-27-27,0-26,53-27,-53-26</inkml:trace>
  <inkml:trace contextRef="#ctx0" brushRef="#br0" timeOffset="112004.4061">22278 3995,'53'27,"-26"52,-1 0,27 27,-27 27,27-1,0 27,-26-27,26-26,-27 0,1-1,-1-52,1 0</inkml:trace>
  <inkml:trace contextRef="#ctx0" brushRef="#br0" timeOffset="112149.4144">23098 5398,'27'26,"-27"-26,26 0,-52-26,26 26,-27 0</inkml:trace>
  <inkml:trace contextRef="#ctx0" brushRef="#br0" timeOffset="112582.4393">22596 5424,'-27'-26,"27"26,-53 0,0 26,27-26,-27 26,27-26,-27 27,26-1,-79 1,80-1,0 1,26-1,-27 1</inkml:trace>
  <inkml:trace contextRef="#ctx0" brushRef="#br0" timeOffset="112986.4624">21670 6535,'0'0,"26"0,1-26,52-27,0 26,54-26,-1-26,27 26,-1-26,1 26,-26-26,-1 26,-26 0,-53 26,26 1,-53-1,1 27,-27-26</inkml:trace>
  <inkml:trace contextRef="#ctx0" brushRef="#br0" timeOffset="113245.4772">22225 6403,'-53'53,"53"-27,0-26,80 53,-1-79,1-27,52 0,0 0,0-26,-26 26,27 0,-28 0,-25 26,-27 1,0 0,-27 26,1 0,-27 0,0 0,-27 26,1 0,-1 1</inkml:trace>
  <inkml:trace contextRef="#ctx0" brushRef="#br0" timeOffset="115732.6195">5530 2672,'27'0,"-27"0,0 0,26 0,-26 0,0 0,0 0,0 0,0 0,0 0,0 27,0-27,0 0,0 0,0 0,-26 26,26 1,0-27,0 26,-27-26,27 27,0-1,0 1,0-1,0 0,0 1,0-1,0 1,0 26,0-27,0 1,0-1,0-26,0 27,0-27,0 0,0 0,0 0,0 0,0 0,-26 0,26-27,0 27,0-26,-27 26,1-27,26 27,-27-26,1 26,-27 0,26 0,1 0,-27 0,0 0,27 0,-27 0,26 26,-26-26,1 27,25-1,-26-26,0 27,27 25,-1 1,-26 0,53 27,-26-1,26-26,0 53,0-27,0 1,26 25,-26 1,27-26,-1 25,1 1,-1-26,27-1,0-26,0 0,26 0,1-27,-1 1,27-27,0 0,0-27,-1 1,1-27,0 26,0-26,0-26,-27 26,1 0,-1-26,-26 26,26 0,-52 0,-1 0,1-26,-1 26,-26 0,0-26,-26-1,-1 1,1 0,-1-27,-26 26,27 1,-27 0,0-1,0 27,0-26,0 52,0-25,0 25,-26 1,26 26,0-27,-26 27,26 0,26 0,-25 0,25 0,1 27,-1-27,54 26,-27-26,26 27,1-27,25 0,1 0</inkml:trace>
  <inkml:trace contextRef="#ctx0" brushRef="#br0" timeOffset="116512.6641">6324 2646,'53'0,"-27"26,27 1,0-1,0 1,0-27,-27 26,27 1,0-1,0 1,-26-27,-1 0,1 0,-27 0,0 0,0-53,0 53,-27-53</inkml:trace>
  <inkml:trace contextRef="#ctx0" brushRef="#br0" timeOffset="116731.6766">6694 2328,'-26'27,"26"-1,-27 27,27 27,0-28,-26 54,-1-26,1 26,0-27,-1-26,1 0,-1 26,27-52,-26-1,26 0,0-26,0 0,0-26,26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5:50.21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0 82,'0'0'38,"0"0"-2,0 0-3,0 0-40,0 0-28,0 0-2,-1 11 0,4 3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5:48.13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1 990 44,'-1'22'36,"3"3"3,-5-10-1,8 10-18,-5-25-7,-2 19-3,2-19-4,10-8 0,-3-13-2,9-3 0,-1-15-1,6-6 0,1-14 0,2-5-1,-4 2-1,0-1 0,-3 8 1,-2 4-2,-5 12 1,-2 9-1,-1 16 0,-7 14 0,14 9-1,-4 13 0,3 9 1,3 9-1,4 4 1,6 6 0,0-2 0,0-3 0,-4-6 0,-2-8 1,-5-9-1,-2-8 1,-13-14-1,0 0 1,0 0-1,-24-5 0,2-8 0,-3-2 0,-5-1-1,-1-1 0,2 0 0,1 1-2,9 8-3,-3-17-16,22 25-19,-11-12-1,20 12 1,-9 0 0</inkml:trace>
  <inkml:trace contextRef="#ctx0" brushRef="#br0" timeOffset="507">468 988 92,'8'-29'39,"6"-6"2,-8-23-2,4 2-33,-4-6-2,1 3 0,-5 5 0,1 7-1,-2 11-1,0 13-1,-1 23 0,0 0-1,15 19-1,-3 12 1,3 2-1,3 4 1,3 3-1,2-1 1,-1-7 0,-2-5 0,-4-7 0,-2-9 0,-14-11 1,14 7 0,-14-16 0,-2-5 0,-2-6-1,-1-2 0,0-2 1,-1-1-1,3 3-1,-2 2 1,4 7 0,0 3 0,1 10 0,0 0 0,0 0 0,0 0 0,0 0-1,0 0 1,0 0-1,0 0 1,13 16-1,-2-6 0,2 3 1,4 0-1,1 3 1,4-2 0,0 0 0,-1-2 0,0-4 0,-1-6 0,-2-5 1,0-4-1,-2-8 1,1-5-1,-1-4 1,-1-6-1,-3-1 1,0-2-1,-4-1 1,-1 1-1,-4 0 1,0 8-1,-3 2 0,0 8 0,-1-1 1,1 16-2,-2-12 1,2 12-1,1 17 1,1-1-1,4 9 1,3 7 0,6 13-1,1 9 1,4 13-1,2 3 1,2 4 0,-1 3 0,0-1-1,-7-5 2,-5-9-1,-3-8 0,-6-11 1,-5-9 0,-5-6-1,-3-10 1,-2-10-1,-5-5 0,-2-7 0,3-6-1,-3-3-1,1-5 0,1 0-2,-5-17-14,12 15-24,-5-12 2,15 7-1,-6-9-2</inkml:trace>
  <inkml:trace contextRef="#ctx0" brushRef="#br0" timeOffset="1418">1392 297 85,'0'0'38,"0"0"-1,-4 26 2,6 12-34,-3 2-4,2 15 0,-1 10-1,0 10 1,0 1-3,-1-2 0,4-5-5,-13-18-30,9-4-2,-9-22 0,5-12 2</inkml:trace>
  <inkml:trace contextRef="#ctx0" brushRef="#br0" timeOffset="1582">1259 731 68,'-11'-43'39,"14"12"0,0-6 0,15 19-18,1-9-16,7 6 0,0 0-1,3 0-1,-2-1-1,-2 9-1,-6 2 0,0 6 0,-3 12-2,-4 8 1,-2 12 0,0 12-1,-2 12 0,1 2 1,4-1-1,-2 0 1,0-7 0,2-5-1,1-11 1,2-13-1,1-13 1,4-9-1,1-7 0,-3-7-1,0-1 1,-2 1 0,-3 1-1,-5 7 1,-9 12-1,11-5 1,-11 5 0,2 21 0,-2-7 0,3-1 1,0-2 0,3-1-1,-6-10 1,18 9-1,-6-7-1,-3-6-2,9 12-11,-18-8-24,23-6 2,-15-3-3,6 4 3</inkml:trace>
  <inkml:trace contextRef="#ctx0" brushRef="#br0" timeOffset="2247">1990 822 80,'11'11'40,"-9"-27"-2,9-3 2,-7-15-32,8 4-4,-5-2-1,1 2-1,-4 4-1,2 7-1,-6 19 1,0 0-2,12 11 1,-8 9-1,4 2 0,1 3 0,5 0 1,2-2 1,4-7-1,2-6 0,2-11 1,-1-6 0,-1-7-1,-2-5 1,-4-3-1,-2-1 0,-5 4-1,-4 1 0,-2 4 0,-3 5 0,0 9 0,0 0 1,0 0-1,0 0 2,10 5-1,-10-5 0,18 4 1,-8 2-1,3 4 1,-1 9-1,0 12 0,-3 11 0,-1 12 0,-4 13 1,-2 6 0,-2 4-1,-2 1 1,-3-7 0,-4-8-1,2-8 1,-3-16-2,2-13 0,2-11-2,6-15-5,-5-23-33,5-11 2,11-5-1,-5-16 0</inkml:trace>
  <inkml:trace contextRef="#ctx0" brushRef="#br0" timeOffset="2774">2612 950 90,'16'1'41,"-9"-16"-1,12 4-2,-5-21-33,6 1-2,-1-6 0,0 4-2,-3 0 1,0 9-2,-2 10 1,-2 13-1,-1 14-1,0 11 1,-1 8 0,1 2-1,3 5 1,-1-1 0,0-5 1,-3-7-1,-4-5 0,-4-5 1,-2-16-1,-12 10 0,-2-14-1,-3-6-1,-2-1-2,-3-7-1,7 5-6,-8-15-31,17 6 2,-3-14-2,14 2 3</inkml:trace>
  <inkml:trace contextRef="#ctx0" brushRef="#br0" timeOffset="3091">2998 303 56,'19'-23'39,"-11"13"0,1 31 0,-11 9-16,1 26-20,-3 13-1,2 11-1,1 6-2,0-1 1,3-8-1,0-12 0,2-13 0,-2-16 0,1-17 0,-3-19 1,-1-15 0,-1-13 1,-1-12 0,3-2 1,1-2-1,1 2 0,3 7 0,3 5-3,5 20-6,-3 0-32,9 20 2,-5 1-2,7 13 2</inkml:trace>
  <inkml:trace contextRef="#ctx0" brushRef="#br0" timeOffset="3378">3289 983 81,'15'6'42,"-7"-15"-3,10-4 3,-6-17-36,7-1-3,-2-5 0,1 1-1,-2 0 0,3 7-2,-2 9 1,0 11-1,1 12-1,-2 9 1,0 8 0,-1 3 0,1 0-1,-3 2 2,-3-4-1,-4-4 0,-6-6 0,0-12 0,-16 8 0,2-9 0,-3-3 0,2 0-1,0-1 0,2-2 0,13 7 0,0 0 0,-1-9 0,15 3 0,7-3 2,7-5-1,4-6 1,5-7 0,2-8 1,5-10-1,-3-3 0,1-13 0,-4-6 1,-6 0-2,-8 2 1,-3 5-1,-8 8 0,-8 13 0,-7 18-1,-9 18 0,0 25 1,0 13-1,2 15 1,5 6-1,4 2 1,5 2 0,8-9 0,3-4 1,6-19 0,4-12-1,1-14 0,1-14 1,-2-16 0,2-25-1,-4-17 1,-3-21 0,-7 0 0,-4 1-1,-5 5 2,-4 13-1,-5 15-1,-5 33 2,-1 34-1,0 31-2,-1 24 2,2 14-1,0 11 0,0 13 0,2 2 0,2-2 0,3-12-1,0-11 0,4-14-2,-6-20-8,14-4-30,-13-27-3,3-15 2,2-19-3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6:22.0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501 29 35,'0'0'29,"0"0"-3,1 12-2,-10-16-4,11 14-3,-16-13-2,13 17-4,-13-9-3,10 4-1,-8-7-1,7 7-3,5-9 1,-9 8-2,9-8 0,0 0 0,0 0 0,0 0-1,14-8 0,-2 2 1,2 2-2,2-3 2,1 2-2,3-1 2,-1 2-2,1 1 2,0 1-1,1-1-1,1 1 0,2 0 1,1 0-1,-1 0 0,1 2 1,1-2-1,1 3 0,-1 0 0,0 0 1,0 0-1,-1-1 1,1 0-1,-1 0 1,0-1-1,-2-1 0,0 1 0,-1-1 0,-1 1 0,-1 2 0,0 1 0,1 0 0,-1-1 0,2 1 1,3 0-1,1-2 1,0 2-1,0-2 1,1 1-1,0 1 0,0-1 0,0 1 0,-1 0 0,0 0 1,0 0-2,0-1 2,1 0-1,0-3 0,0 2 1,1-2 0,-1 1-1,0 0 1,0 1-1,0 0 0,-2 1 1,0 1-1,-2-1 0,0-1 0,2 0 1,-3-2-1,0-1 1,-1 0 0,0 0 0,-3 1-1,1-1 1,-1 2-1,-3 0 0,3 0 0,-5 1 1,0-1-1,2 0 1,-4-2-1,1 1 0,-3 0 0,-9 2 1,13-2-1,-13 2-1,0 0 1,0 0 0,10-1 0,-10 1 1,0 0-1,0 0 0,0 0 0,0 0 1,0 0-1,0 0 0,0 0 0,0 0 0,0 0-1,0 0-1,0 0-4,-7-12-15,7 12-20,0 0-3,0 0 2,-2-13-2</inkml:trace>
  <inkml:trace contextRef="#ctx0" brushRef="#br0" timeOffset="2495">347 414 52,'0'0'36,"0"0"-1,0 0-3,-7-15-14,7 15-5,0 0-4,-2-9-3,-8 0 0,10 9-2,-24-16 0,8 9-1,-9-1-1,-2 1 0,-5 0 0,1 3-1,-2 0 0,1 2 0,1-2 0,8 2 0,3-3 1,5 3-1,5 0 0,10 2 0,-9-5-1,9 5 0,0 0 0,0 0 0,4 12 0,0-2-1,1 4 1,0 5 0,1 3 0,1 5 0,1 4 0,-1 0 0,0 3 0,1-1 0,-2 0 0,0-2 0,0-2 0,-2-1 0,-1-10 0,1 4 1,-2-8-1,1-1 0,-2-4 0,-1-9 0,1 16 0,-1-16 0,3 10 0,-3-10 1,2 12 0,-2-12 0,2 16 0,0-7 0,-2 1 0,1 0-1,-1-1 1,0-9-2,1 17-1,-1-17-6,0 0-32,1-19-2,6-2 1,1-19-2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6:25.77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1490 6227 46,'10'-1'36,"-1"1"1,0 1-1,-9-1-12,10 0-9,-10 0-6,0 0-1,0 0-2,0 0-2,0 0 1,0 0-1,0 0-1,0 0 0,0 0-1,0 0 0,0 0 0,-3 10-1,3-10 0,1 11 0,-1-11-1,2 22 1,-2-6-1,1 8 0,-1 1 1,0 3-1,0 3 1,-2 0-2,1 0 2,-1-1-1,-1-4 1,0-3-1,0-5 1,1-3-1,0-4 1,2-11 0,-3 13-1,3-13 1,0 0 1,0 0-2,0 0 0,0 0 0,-8-11 0,8 11 0,-14-13 0,3 6 0,-5 1 0,-3-1 0,-5 3 0,-2 1 0,-2 2 0,-1 0 0,-1 2 0,3 1 0,1-1 0,3 3 0,5-4 0,4 2 0,4 0 0,10-2 0,-11 2 0,11-2 0,0 0 0,0 0 0,0 0 0,0 0 0,0 0 0,0 0-6,0 0-16,3-24-20,4 4-1,-4-14 0,7-7 0</inkml:trace>
  <inkml:trace contextRef="#ctx0" brushRef="#br0" timeOffset="1160">363 1 58,'-1'15'36,"1"-15"0,6 9 0,-6-9-30,0 0-1,0 0 0,17 15-1,-17-15 0,19 12 0,-7-5-1,6 6-1,1 3-1,5 5 0,0 6 0,5 6 0,1 6 0,4 6 0,3 4-1,1 9 1,0 1 0,1 9 0,0 2-1,0 6 1,-3 3 0,0 4-1,-3 6 1,-2 1-1,-1 7 1,-2 1 0,-3 1 0,-2 3 0,-3 0 1,0 0-1,-4 0 0,-3 1 0,-3-3 0,-2-3-1,-4 0 2,-2-3-2,-3-5 1,-2-2 0,-1-5 0,-3-3 0,3-7 0,-2-2 1,0-8-1,-1-3 0,1-5-1,0-8 1,0-4-1,0-8 0,-1-5 0,0-7 1,1-6-1,3-3 1,3-13-1,-6 12 1,6-12 0,0 0-1,0 0 1,0 0-1,0 0 1,0 0-1,0 0 0,0 0 1,0 0-1,0 0 0,0 0 1,0 0-1,3-13 0,-3 13 0,0 0 0,0-11-1,0 11 1,0 0 0,0 0 0,0 0 0,0 0 0,-3-9 0,3 9 0,-4-16 0,0 4 1,-2-3-1,0 0-1,-3-5 1,0 0 0,-3 1 1,1-2-1,-1 3 0,2-3 0,0 2 1,2 2-1,1 1 1,1 3-1,2 2 0,4 11 0,-6-14 0,6 14 1,0 0-1,0 0 0,0 0 1,0 0-1,0 0 0,0 0 0,0 0 0,0 0-1,0 0 1,-1 13-1,6 0 1,1 5 0,2 6-1,4 6 1,2 2 0,2 2-1,-1 3 2,2-1-1,-3 1 0,3-2 1,-3-3-1,-3-1 1,-1-4-1,-2-1 0,-2-6 0,1-3 1,-2-5-1,-5-12 0,5 15 0,-5-15 0,0 0 1,0 0-1,11-22 0,-3 3-1,1-7 1,4-5-1,3-7 1,2-1-1,4-4 2,2-1-2,0 6 2,-3 0-1,0 8 1,-4 3-1,-4 5 0,-3 7 0,-2 2 0,-8 13-1,0 0-2,0 0-4,0 0-19,4 11-17,-5-2 1,6 4-2,-4 2 1</inkml:trace>
  <inkml:trace contextRef="#ctx0" brushRef="#br0" timeOffset="871426">0 4982 108,'14'-6'43,"-7"-16"-1,5-5 1,-7-18-37,5-8-2,-3-15 0,1-2-1,-1-3-1,3 3-2,-4 7 0,1 10 0,-2 19 0,5 21 0,-1 26 0,-1 16 0,2 12 0,-3 9 0,3 0 0,3 3 0,3-6 0,1-15 0,3-12 0,5-18 0,2-13 0,3-14 0,-1-9 0,-3-7 0,-4-1 0,-2 4 0,-6 5 0,-4 18 0,-1 20 0,-3 20 0,-2 24 0,3 13 0,1 11 0,1 6 0,5 5 0,-1-9 0,2-12 0,-1-12-2,7-19-1,-6-20-4,12-5-16,-9-30-19,3-12-2,-6-20 3,3-5-2</inkml:trace>
  <inkml:trace contextRef="#ctx0" brushRef="#br0" timeOffset="871832">712 4626 101,'11'9'40,"-5"14"1,8 18-2,-4-1-32,7 7-2,3 0-2,5-9-1,0-10 0,5-12 1,4-21-2,-2-10 1,-1-16 0,-3-6-1,-7-12 0,-6-4-1,-11-3 1,-9-1-3,-9 9 1,-4 4-1,-4 11-1,-3 3-2,6 16-2,-2-3-3,21 17-32,0 0 1,0 0-1,9 10 2</inkml:trace>
  <inkml:trace contextRef="#ctx0" brushRef="#br0" timeOffset="872277">1385 4566 86,'7'-11'42,"-12"-5"0,5 16-1,-30-25-13,6 19-26,-6 5 0,2 5-1,-1 6 0,9 5-1,13 7 0,13 3 1,15 0-1,10-1 0,9 1 0,1 0 0,2-4-1,-6-2 2,-12 2-1,-14-3 0,-14 1-1,-15-1 1,-11-2-2,-12-3-1,-3 1-3,-11-14-3,10-1-32,-3-14-1,14-9 1,6-13 0</inkml:trace>
  <inkml:trace contextRef="#ctx0" brushRef="#br0" timeOffset="872601">1503 3754 85,'17'1'40,"1"29"0,-7 20 0,3 27-19,-2 5-18,4 14-1,0 1 0,4 1-1,0-7-1,0-14-2,2-13-4,-8-26-1,8-5-17,-22-33-15,13-2-1,-22-29 3,1 0 31,-13-8 6,-5-8 3,4 11 4,-9-6 16,14 16 15,6 1 3,11 25-7,15-18-27,14 13-5,9 1-2,5-4-2,10-1-3,-5-12-4,11 7-8,-19-23-4,18 10-1,-18-21 5,9 6 8,-10-11 5,0-3 4,1 0 7,-13-13 7,11 14 6,-25-21 1,8 14-3,-21-17-7,3 16-3,-13-1-1,1 13-3,-10 9 0,1 12-2,-6 24 0,2 19-1,0 27 0,4 21-1,4 21 0,7 21 1,6 11 0,8 10-1,12-3 1,5-1-2,12-12 1,5-15-1,6-16 1,-1-24-1,0-16 0,-4-19 0,-6-20 1,-10-15 2,-17-19-2,-12-10 1,-15-9 0,-7 1 0,-7 1 0,0 5 0,-1 11-1,7 8 1,12 13-1,14 16 0,14-5 0,13 6 0,12-4 0,6-2 0,6-6 1,4-6-1,-1-4 1,-4-8-2,-9 2 2,-10-5-2,-13 4 2,-12 2-2,-10 9 1,-9 9 0,-9 9 0,-5 17 0,-1 7 0,2 14 0,5 9 0,8 5 1,10 4-1,8-4 0,10-4-1,6-10 0,10-8-3,-2-17-3,12-2-15,-10-22-19,5-8-1,-8-14 1,2-4 0</inkml:trace>
  <inkml:trace contextRef="#ctx0" brushRef="#br0" timeOffset="873526">2942 4141 98,'22'25'37,"4"4"2,-6-7 0,3 3-33,-8-7-2,5 2 0,-7-9 0,5 0 0,-6-8 0,6-5-1,-4-5-1,4-7 0,-2-6-1,0-6 0,-2-6 0,-1-2-1,-4 3 0,-2 3 0,-1 6 0,0 10-1,-6 12 0,14 14 0,-2 8 0,3 1 1,4 3-1,2 0 1,2-5 0,0-8 0,-3-10 1,-1-6-1,-5-10 1,-4-9-1,-4-9 0,-7-11 0,-3-8 0,0-4-1,-2 2 0,1 2 0,2 6 0,1 9 0,5 16-1,-3 19 1,20 12-1,-8 16 1,7 9-1,-2 5 1,5 4 0,0 0 1,-1-6 0,-3-7 1,-2-10 0,-2-10 1,-5-14 0,-2-11 0,-5-17 0,-1-17 0,-2-12-1,2-9 0,2-5-1,2-1 0,4 0 0,3 10 0,0 9 0,3 19-1,0 14 2,-1 13-1,-1 17 0,-4 5-1,-4 15 0,-2 4 1,-1 6 0,-1 0 0,-4 1 0,1-2 0,2-4 0,2 0 0,3-7 1,3-4-1,3-2 0,5-6 0,1-2 0,5-9-1,1-4 1,2-10 0,1-4 1,1-5-1,0-9 0,-2-2 1,-2-10-1,-3-1 0,-3-2 0,-4 3 0,-3 4 0,-3 4-1,-2 5 1,-1 5-1,-2 9 1,-2 13 0,4-12 0,-4 12 0,0 0 0,0 0 0,0 0-1,0 0 1,-7 11 0,2-2-1,0 8 0,-3 5 1,1 6 0,-2 5 0,0 5 0,0 3 0,1 0 1,2 1-1,1-1 0,3-10 0,2-1 1,2-7-1,1-7 0,-3-16 1,14 5-1,-3-14 1,1-10 0,3-4 0,0-13 0,2-11-1,-2-8 0,2-3 0,-3 3 0,-1 5 0,-3 7 0,-5 5 0,1 19 0,-6 19 0,9 11 0,-7 19 0,-1 8 0,2-1-1,2 5 2,3-3-1,2-6 0,2-8 0,3-10 1,3-11 0,3-15-1,-1-3 0,-2-9 0,-2 2 0,-3 1 0,-4 3 0,-5 8-1,-4 9-1,-3 16 3,-2 2-2,4 8 2,2-1-1,4-4 1,3 1-1,5-9 1,5-10 0,1-8-2,3-5 2,-3-8-1,-3-2 0,-4 2-1,-2-1 1,-3 3-2,-4 4 2,-1 2 0,-2 10-1,0 0 1,14-7 0,3 2 0,5-2 1,5-7-1,6-3 0,2-3 1,3-7-1,-2-5 1,-4 0 0,-5-1 0,-6-1 0,-5-3 0,-5 6 1,-6 2-2,-1 5 0,1 14 0,-5 10 0,23 23 0,0 20 0,9 30 0,10 23 0,11 27 0,7 25 0,4 16 0,1 12 0,-4 0 0,-7 0 0,-12-10 0,-13-13 0,-19-19 0,-13-19 0,-15-21 0,-19-23 0,-15-24 0,-12-20 0,-8-22 0,-3-17 0,-3-15 0,1-14 0,1-13 0,4-18 0,16-1-12,-7-30-14,18 1-16,3-23-2,20-11 1,1-23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7:41.9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49 63 52,'-5'-11'38,"-5"-2"0,10 13 0,-21-23-21,21 23-4,-14-11-5,14 11-2,0 0-1,0 0-3,0 0 1,11 3-2,16 2 1,12 1-1,12-2 1,15 3-1,12 0 0,12-1 0,5-2 0,8-1 0,-3-1 0,-4 1-1,-9-4 1,-7-2-1,-10-1 0,-13 1 0,-13-5 0,-10 2-1,-10 1-1,-8-1-1,-4 4-1,-11-11-4,-1 13-16,0 0-18,0 0 3,-29-5-2,9 9 3</inkml:trace>
  <inkml:trace contextRef="#ctx0" brushRef="#br0" timeOffset="421">208 80 81,'-24'8'38,"1"-6"-1,12 6 2,-5-8-33,16 0-1,-3 11 0,15-3-1,7-4 1,14 4-1,12-2 0,14 5 0,10-5-1,14 2-1,8-6 1,7 1-2,-3-4 0,-5 2-1,-10-1 0,-13 1 0,-15-2 1,-11 1-1,-18 1 1,-6 0-1,-17-1-1,0 0 1,0 0-1,0 0-1,9 6-3,-9-6-3,0 0-33,0 0-2,0 0 2,14-8-3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0.54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218 409 54,'-12'-35'36,"-3"8"1,-7-4-8,9 21-8,-18-9-8,12 17-3,-9-4-2,8 10-1,-3 0-2,8 6 0,2 6-1,7 5-1,9 5-1,9 4-1,5 5 1,7 4-2,6 0 2,3 5-1,2-4 0,2-1-1,-5-6 1,-3 0-1,-6-6 0,-4-5 0,-5-5-3,-14-17 0,16 18-3,-16-18-7,5-10-29,-7-8-1,5-1 2,-3-13-1</inkml:trace>
  <inkml:trace contextRef="#ctx0" brushRef="#br0" timeOffset="307">449 234 66,'10'-35'40,"-7"8"-1,-2 18 1,-11 0-18,2 27-13,-15 3-3,-1 14-2,-6 8-2,-3 9 0,-5 4 0,0 5-1,-4 3 1,3 1-1,3-4 0,1-3-1,4-8 1,5-5-1,5-10 0,7-9 0,3-11 0,11-15-2,0 0-1,-7-11-4,27-4-34,-11-10-1,12 1 1,-3-8-1</inkml:trace>
  <inkml:trace contextRef="#ctx0" brushRef="#br0" timeOffset="824">1111 533 83,'-9'7'41,"9"-7"-2,0 0 1,3-13-33,2-6-4,9-4-2,3-6 1,9-2 0,7-6-1,13 1 2,8-3-1,10-2 0,12 0 0,10 2 1,9 0-1,10 2-1,9 4-1,7 4 1,4 5-1,8 8 1,3 7-1,-2 7 0,0 8 0,-5 7 1,-3 8-1,-7 7 1,-8 3 0,-11 7 1,-13 2-1,-8 4 0,-13-1 1,-7 4-1,-14-4-1,-6-2 1,-9-1 0,-6-3-1,-6-6 0,-4-2 1,-2-5-1,-6-5 0,0-3 1,-4-4-1,-2-12 0,4 14 0,-4-14 0,0 0 0,0 0 0,3 9 0,-3-9 0,0 0 0,0 0 0,0 0 0,0 0 0,0 0 0,0 0 0,0 0 0,0 0-1,0-9 1,0 9-1,0-10 1,0 10-1,-1-16 1,1 2 0,-1-2-1,0-6 2,0-2-1,-1-7 0,-1-1 0,1-1 0,1 0 0,0 2 0,0 4 0,1 6 0,0 2 0,1 8 0,-1 11 0,2-11 0,-2 11 0,3 11 0,0-1 0,1 7 0,2 8 0,3 5 0,0 3-1,1 7 1,3 1 0,-2 0 0,3 3 0,-3-5 0,1-4 0,0-4 0,-2-3 0,-2-4 0,0-6 0,-2-3 0,-1-5 0,-5-10 0,4 14 0,-4-14 0,0 0 0,0 0 0,-15-3 0,1-4 0,-2-2 0,-8-1 0,-5-3 0,-4 2-1,-3-1 1,-1 1 0,2 1 0,4 1 0,2 4 1,9 0-1,3 2 0,6 0 0,11 3 0,-11-1 0,11 1 0,0 0-2,0 0-1,1 9-6,-1-9-30,-2 22-4,2-9 0,8 14-1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2.82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94 13 82,'0'-21'43,"0"21"-1,2-9 0,3 21-34,-8 5-5,0 16 0,-2 7-3,-1 8 0,-2 12 0,-1 3 0,-3 5 0,0-5 0,0-5 0,1-9 0,2-12 0,2-9 1,4-11-1,3-17 0,10-6 1,6-12-1,5-9 1,8-4-1,4-1 0,5 1 0,3 4-1,1 6 1,0 11 0,-3 12-1,-5 11 1,-7 7-1,-7 7 1,-8 4 0,-9 3-1,-9 1 1,-10 1-1,-9-5 1,-5-5 0,-6-4-1,-3-6 1,1-6 0,-2-8 0,3-6-1,6-5 0,4-5-2,13 3-3,2-16-7,15 9-28,4-7 1,19 5-2,2-8 2</inkml:trace>
  <inkml:trace contextRef="#ctx0" brushRef="#br0" timeOffset="433">503 425 77,'21'22'40,"-13"-1"0,-1 10 1,-18-6-32,6 8-5,-5-1-2,0-4-2,-1-1 0,1-8-2,3-2-1,7-17-4,0 0-34,-2-14 0,10-3 1,1-15 0</inkml:trace>
  <inkml:trace contextRef="#ctx0" brushRef="#br0" timeOffset="696">878 509 33,'22'-2'35,"-2"-1"4,-7-8-2,0 8-10,-14-18-16,5 11-4,-15-7-1,0 8-1,-12-1-1,-2 9-1,-7 5-2,-1 6 0,-2 8 0,4 3-1,7 6 0,8 0 0,9-1 1,13 0 0,10-11 0,12 0 0,7-8 0,6-5 0,3-6 1,0-3 0,-3-5-1,-4-4 0,-7-3 1,-6 2-1,-7-1-1,-5 4 2,-5 2-2,-7 12 0,0 0 0,14 22 1,-8 8-1,6 11-1,0 10 0,2 8 0,1 6 1,-2 4-1,-2-1 1,-5-4-1,-5-3 1,-6-8 0,-6-9 0,-6-9 1,-5-12-1,-3-15 0,-4-12-1,-3-14 0,-3-11 0,4-6 0,0-7-2,4-5-1,9 4-5,-5-8-33,20 5 1,2-2 0,17 3 0</inkml:trace>
  <inkml:trace contextRef="#ctx0" brushRef="#br0" timeOffset="1235">1353 369 81,'21'10'43,"-14"3"-2,3 12 1,-14-8-33,2 7-5,-3 0-3,1-2-1,-1-4-1,1-6-1,4-12-2,0 0-7,0 0-30,-8-25 0,11 5 0,-5-10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4.2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62,'0'0'35,"13"9"-4,-13-9-9,0 0-51,17 0-5,-17 0-2,18 17 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4.35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-3 493 62,'3'15'40,"5"5"0,-7-11 0,12 9-23,-13-18-8,5 9-4,-5-9-2,0 0-1,0 0-1,12 6 0,-12-6-1,13 15 0,-2-5 0,0 2 1,1 0-1,2 0 0,0-3-1,0-5 1,1-9-2,-3-9-1,4-2-4,-7-18-4,17 9-13,-19-26-6,18 9 1,-16-20 3,15 12 5,-16-14 12,8 5 6,-2 6 9,-11-6 14,14 24 8,-17-5-1,15 22-2,-20 1-3,17 27-10,-14 8-5,6 16-4,-5 7-1,0 12-2,0 7 0,1 5-1,0-2 1,0-2-1,1-7 0,0-8 1,1-7-2,0-13 2,0-9-2,-2-17 1,0 0 0,-11-14 1,-1-6 0,-1-1-1,-3-2 2,2 4-1,1 3 1,3 8 0,10 8 0,0 0 1,23 13 0,4-6-1,8 1 1,7-4-1,6-6 1,2-3 0,-3-9-1,-1 1 0,-10-3 0,-5 2-1,-13 1 1,-8 7-1,-10 6 0,-17 11 1,-4 7-2,-2 6 2,-2 4-2,3 3 1,7-1-1,9-3 1,13-6 0,11-7 0,13-10 0,6-6 1,7-4-1,1-5 1,-2 0-1,-6 0 0,-7 1 0,-7 8 1,-12 4-2,-11-2 1,2 17 0,-8-6 0,0 2 0,2-1 0,1-2 1,3-10-1,10 9 1,2-9 0,3-4 0,0 2 0,0-4-1,-1 2 1,-3 0-1,-1 4 0,-10 0 0,14 12-1,-8 4 0,1 6 1,0 6-1,1 5 0,0 3 0,-1 1 0,-1 1 1,-4-4-1,-5-3 1,-4-4-1,-7-7 1,-2-8-1,-4-7 1,-2-9 0,4-8 0,1-8-1,9-8 1,7-6 1,9-6 0,11-3 1,10-2-1,9 2 0,6-4 0,6 1 1,0 4-1,-2 3-1,-6 2 1,-4 6-1,-10 3 1,-11 11-1,-17 17 1,0 0-1,-10 8 0,-5 14 0,-1 8 0,2 5-1,5 5 0,6-2 1,10-3 0,8-5 0,6-6-1,8-7 1,1-7 1,-2-6-1,-3-7 0,-4-7 0,-9-4 1,-6-6-1,-9-6 1,-5-3-1,-5 0 0,2 0 0,-1 1 0,2 6 0,5 2 0,9 8 1,10 7-1,5 5 1,8 4-1,4 1 1,5 1-1,4-1-1,2 0-1,-10-12-8,7 5-32,-10-8-1,2-1 1,-9-8-1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45.81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43 118 38,'-19'-7'38,"19"7"0,-14-9 0,16 21-20,-16-20-7,13 17-5,1-9-2,0 0-2,-10 0 0,10 0-1,0 0 0,19 7-1,-5-7 1,6-2-1,6 3 0,6-3 0,7-2 0,5 3 0,8-3 0,5 1 1,7 0-1,2 1 0,5 2 0,5-4 0,1 6 0,5-8 0,4 2 0,4 1 1,4-3-1,1 3 1,3-2 0,1 6 0,1-2 0,2 5 0,-6 1-1,-4 4 1,-6 4 0,-1-2-1,-5 0 1,-3-2 0,1-4 0,-6-1 0,-1-6 0,1-2 0,-5-9 0,-3 1 0,-1-3-1,-4 0 2,-11 5-1,-2-4 1,-11 7-1,-4 2 0,-5 0 0,-7 5 0,-3-2 1,-7 3-2,-9-1 0,12 2 0,-12-2-1,0 0-1,8 13-7,-8-13-32,-2-13-3,1-6 2,3-5-2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57:01.4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5371 5980,'0'26,"0"27,0 0,0 106,27-106,-27 26,0 27,0 0,26-1,-26 28,0-1,0 27,27-53,-27 52,0-52,0 0,0-27,26 1,-26-27,27-27,-27-52,26-1</inkml:trace>
  <inkml:trace contextRef="#ctx0" brushRef="#br0" timeOffset="322.0184">5901 6376,'-27'0,"1"-26,26 26,-27 0,27 0,27 0,-27-26,26-1,1 27,25-26,1 26,0 0,0 26,0 27,0 0,-26 26,25 1,-25 26,-1-1,-26 1,0 0,0 0,0-27,0 1,0-27,0-1,-26-25,26-1,-27-52</inkml:trace>
  <inkml:trace contextRef="#ctx0" brushRef="#br0" timeOffset="450.0257">6112 7064,'0'-53,"53"27,-53 26,53-26,0-1,26-26,1 53,-27-53,26 27,-26-27</inkml:trace>
  <inkml:trace contextRef="#ctx0" brushRef="#br0" timeOffset="1264.0719">22622 5900,'0'-26,"0"-1,0 27,0-53,-26 80,26 52,0 1,0 25,0 1,0 27,26-1,-26-26,0 26,0-26,27 0,-27-27,26 0,-26-26,27 0,-27-53,0 0</inkml:trace>
  <inkml:trace contextRef="#ctx0" brushRef="#br0" timeOffset="1689.0966">23390 6085,'52'-26,"-25"-53,-27 52,-27 1,-25-1,-1 27,0 27,-27-1,1 1,26 26,0-1,0-25,53-1,27 1,-1-27,27 0,26 0,1 0,-27 26,26 1,-26-1,0 27,0 0,-27 26,27 1,-53-1,27 1,-1-1,-26-26,0 26,0-26,0 0,0-53,0 53,0-53,0 0,0 0,0-27,0 1,-26-27</inkml:trace>
  <inkml:trace contextRef="#ctx0" brushRef="#br0" timeOffset="6770.3872">7779 10504,'27'0,"25"-26,1-1,0 1,27-1,-54 1,27 26,-26 0,-1 26,-52 27,26 0,-53 26,26 27,1 0,-27 0,26 0,1 0,-1-1,54-25,-27-27,53 0,0-27,-27-26,27 0,26-26,-26-1,0-26,27 0,-54 0,53-26,-52 0,-1 26</inkml:trace>
  <inkml:trace contextRef="#ctx0" brushRef="#br0" timeOffset="7100.4061">8493 10636,'-26'27,"-27"-27,27 26,-1 27,1 0,-1 26,1 1,26-1,26 1,27-28,0 1,26-26,1-1,26-26,0 0,-1-53,1 0,0 1,-27-28,-26-26,0 27,-53 0,-53-1,0 1,-52 26,25 0,-52 53,-27 0,53 0,27 0,52 0,1 0</inkml:trace>
  <inkml:trace contextRef="#ctx0" brushRef="#br0" timeOffset="8826.5048">20082 10451,'0'0,"0"0,-26-26,26-1,0 27,-27-26,27 26,0 0,0 0,0 0,0 0,0 0,0 0,0 0,0 0,0 26,0-26,0 0,0 0,0 0,0 0,0 0,-26 0,26 0,0 0,0 0,0 0,-27 0,27 0,0 0,0 0,0 0,0 0,-26 0,26 0,0 0,0 0,0 0,0 0,0 0,0 0,0 0,0 0,0 0,0 0,0-26,26 26,1-27,-1 1,1-1,26 1,0-1,0 1,-27 26,0 0,1 26,-1 1,-26 26,-26 26,26 1,-53-1,27 0,-27 27,0-27,26 27,-26-26,27-1,-1-26,1 0,26-27,26 1,27-1,-26-26,52 0,1 0,-1 0,27-26,-53 26,26-27,27 27,-53-26,0-1,-27-25,27 52</inkml:trace>
  <inkml:trace contextRef="#ctx0" brushRef="#br0" timeOffset="9059.5182">21114 10054,'27'-26,"-27"26,0 53,0 0,0 26,0 27,0 0,0 26,0-26,26 26,-26-26,26 0,-26-27,27 27,-27-53,26 0,-26-53</inkml:trace>
  <inkml:trace contextRef="#ctx0" brushRef="#br0" timeOffset="31993.8298">14632 17489,'0'0,"-27"0,27 0,80 0,-80 0,-27 0,27 0,-26 0,26-26,-27-1,27 1,0-1,-26 1,26-1,0 1,0-1,0 1,0-1,0 27,0-26,0 26,0-27,0 27,0-26,0 26,26 0,-26 0,27 0,-1 0,1 0,-1 26,1-26,26 27,-1-27,1 0,0 26,27-26,-1 0,0 0,1 0,-1 0,27 0,-27-26,27 26,0 0,0-27,0 27,0-26,-1 26,28 0,-27-26,-1 26,28-27,-28 27,1 0,0 0,0 0,0 0,0 0,-1 0,1 0,-26 0,26 0,-1 0,-25 0,26-26,-27 26,27-27,-27 27,27 0,0-26,0-1,-27 27,27-26,-27 26,27 0,-27-27,1 27,-1 0,1 0,-1 0,-26 0,0 0,26 0,-52 0,26 27,-27-27,0 0,1 26,-1 1,-26-1,0 27,0 0,0 0,0 0,0 0,-26 26,26-26,-27 0,27 0,0 0,0-53,0 53,0-53,0 0,0 0,0 0,0 0,27 26,-27-52,0-27</inkml:trace>
  <inkml:trace contextRef="#ctx0" brushRef="#br0" timeOffset="32717.8713">20003 16510,'0'-26,"0"26,0-27,26 1,-26 26,53-27,0 27,0-26,0 26,0 0,26 0,-26 26,-26 1,26 26,-27-27,-26 27,0 0,0 0,-26 26,-1-26</inkml:trace>
  <inkml:trace contextRef="#ctx0" brushRef="#br0" timeOffset="32859.8795">20373 17092,'0'0,"0"27,0-27,0 0,0 0,0 0,27 26,-27-26,0-26,0-1,0 1</inkml:trace>
  <inkml:trace contextRef="#ctx0" brushRef="#br0" timeOffset="41552.3767">4234 13414,'0'-53,"26"53,-52-52,26 25,-27 1,1-1,-1 1,-26-1,0 27,1 0,-1 27,0 26,0 0,26-1,1 28,26 26,0-27,26 0,27-26,0 0,27 0,-28-53,28 0,-1 0,1-26,-27-27,-1 26,-25-26,-1 27,-26-27,0 53,-26 0,-1 0,1 53,0 0,-1 26,27 27,-26-27,-1 27,1 0,26 0,0-27,-27 1,27-1,0-26,27 0,-27-27,0-26,0 0,0-26,0-1,0-52</inkml:trace>
  <inkml:trace contextRef="#ctx0" brushRef="#br0" timeOffset="41918.3975">4683 13811,'27'27,"-27"-1,0 27,0-26,0 25,0-25,0 26,0 0,0 0,0 0,0-27,0 27,26-27,-26-26,0 0,0 0,0-26</inkml:trace>
  <inkml:trace contextRef="#ctx0" brushRef="#br0" timeOffset="42228.4153">4551 14102,'27'0,"-1"0,27-26,0-1,0 1,0-1,0 1,0 0,-27-1,1 27,-1 0,-26 0,0 0,0 27,-26-1,-1 0,1 27,-1-26,-26 52,0-52,0 52,27-26,-27-27,0 27,27-53,-1 27,1-27,26 0,-27-80</inkml:trace>
  <inkml:trace contextRef="#ctx0" brushRef="#br0" timeOffset="42551.4338">4683 13864,'27'-26,"-27"-1,0 27,79 27,-132-27,27 53,-1-27,-25-26,-1 27,0-1,0 0,26-26,1 27,-1-27,27 0,-26 0,26 0,26 0,1 26,-1-26,27 27,-26-1,-1 1,27-1,-26 1,-1-1,0 1,1-1,-1-26,-26 0,53 0,-53 0,53 0</inkml:trace>
  <inkml:trace contextRef="#ctx0" brushRef="#br0" timeOffset="43030.4612">5239 13811,'27'27,"-1"-1,0 27,1-26,-1 25,-26 1,0 0,27 0,-27 27,0-54,0 27,0 0,0-27,0-26,0 27,0-54,0 1</inkml:trace>
  <inkml:trace contextRef="#ctx0" brushRef="#br0" timeOffset="43445.4849">5424 14129,'27'-27,"-1"1,1 26,-80-27,106 1,0-1,0-25,-1 25,-25 27,-1-26,-26 26,0 0,-53 26,27 1,-27-1,0 0,-26 27,26-26,0-27,0 0,27 0,-1 0,1-27,26 1,0-1,26 1,-26 0,27-1,-27 27,26 0,0 0,-26 27,27 25,-1-25,1-1,-27 1,26-1,1 27,-1-53,1 0,-27 0,26 0,-26-26,27-1,-1 1</inkml:trace>
  <inkml:trace contextRef="#ctx0" brushRef="#br0" timeOffset="43986.5159">6165 13414,'0'-26,"0"-27,-26 27,-1-1,-26 27,27 0,-27 27,0 25,27-25,-1 26,1 0,26 0,26 0,1-27,-1 1,27-27,0 26,0-52,-27 26,27-27,-53 27,27 0,-27 0,26 0,-52 0,26 27,0 25,0 1,0 0,0 53,0-27,0 1,0-1,0 27,0-27,0-26,0 0,0 27,0-54,-27 1,27-1,0-26,0 0,0-26,0-1,0 27,0-26,0-1,0 1</inkml:trace>
  <inkml:trace contextRef="#ctx0" brushRef="#br0" timeOffset="44390.539">4048 14923,'27'26,"-27"-26,26 26,1-52,26 52,26-26,1 0,25 0,54 0,-27-26,54 26,25 0,-26-26,27 26,0 0,-27-27,-26 27,-27 0,0 0,-52 0,-1-26,-52 26,-27 0,0 0,-27-27,1 27,-27 0</inkml:trace>
  <inkml:trace contextRef="#ctx0" brushRef="#br0" timeOffset="44659.5544">4683 15346,'-158'53,"52"-27,53 27,-26 27,105-80,80-27,26 27,27-53,0 27,52-1,-25-26,25 27,-26 26,1-27,-28 54,-25-27,-1 26,-53 1,1-1,-1 27,-26 0,0-26,-27-1</inkml:trace>
  <inkml:trace contextRef="#ctx0" brushRef="#br0" timeOffset="77895.4554">13547 14182,'26'26,"-26"1,0-1,0 1,0-1,0 0,0-26,0 0,-26 0,26-26,-26 0,-27-1,26-26,-26-26,0-1,0-25,1-1,-28 0,27 0,-26-26,26 26,-26 0,26 0,0 0,26 1,-26 25,27-26,-1 27,1 0,26-1,0 1,26-27,-26 53,53-53,-26 27,26 0,0 26,0-27,-1 1,28 26,-27 0,26-26,-26 26,0 26,0-52,26 52,-26-25,0 25,0-26,0 27,0-1,-27 1,1-1,-1 27,-26 0,0 0,0 0,0 0,0 0,0 0,0-26,-26 26,26 0,-27 0,1 0,-1 0,1 0,-27 0,0 0,27 0,-27 0,26 0,-26 0,27 0,26 0,-27 0,27 0,0 0,0 0,0-27,27 27,-1 0,1 0,26-26,0 26,0 0,26 0,-26-26,0 26,0 0,-27 26,1-26,-1 0,-26 26,27 1,-27-1,0-26,-27 27,27-1,-26 1,-1-1,27 27,-26-26,26-27,-27 26,27 0,0-26,-26 27,26-27,0 0,0 26,0-26,-27 27,27-27,-26 53,26-53,0 26,-27 1,27-1</inkml:trace>
  <inkml:trace contextRef="#ctx0" brushRef="#br0" timeOffset="79302.5358">20797 13996,'-27'0,"27"0,-26 0,26 0,0 0,0 0,0 0,0 27,0-27,26 26,1 1,-1-27,27 0,0 26,0-26,26 0,1 27,25-27,-25 0,26 0,-27 0,27 0,-53 0,26 0,-26 0,0 0,-53 0,26 0,1 26,-27-26,0 0,0 0,0 0,0 0,0 0,0 0,-53-26,53 26,0 0,0 26,-53-52</inkml:trace>
  <inkml:trace contextRef="#ctx0" brushRef="#br0" timeOffset="79654.556">20982 14155,'0'0,"0"0,26 0,1 0,26 0,-27 0,27 0,26 27,-26-27,27 0,-27 26,26-26,-26 0,0 27,26-27,-52 0,26 0,-53 0,26 0,-26 0,0 0,0 0,0 26,0-26,0 0,0 0,-26 0,-1 27</inkml:trace>
  <inkml:trace contextRef="#ctx0" brushRef="#br0" timeOffset="88499.0618">16008 14817,'0'0,"0"0,0 0,0 0,0 0,-27 0,27 0,0 0,0 0,0 0,-26-27,26 27,-27 0,1 0,-1 27,1-27,-27 0,27 26,-1 1,1-27,-1 53,1-27,26 0,0 1,26-1,1 27,-1-26,53 26,-26 0,27-1,-1 1,0-26,-26 26,0-27,0 1,-26 26,-1-27,-26 1,0-1,0-26,-26 26,-1 1,-26-1,27 1,-27-27,0 26,27-26,-27 0,-27 0,107 0,-54-26,1 26,26-53</inkml:trace>
  <inkml:trace contextRef="#ctx0" brushRef="#br0" timeOffset="88778.0778">15770 14843,'26'-26,"27"26,-27-27,27 27,0-26,27-1,-1 1,-26 26,26-27,-26 27,0-26,0 26,0 0,-27-27,1 27,-27 0,0 0</inkml:trace>
  <inkml:trace contextRef="#ctx0" brushRef="#br0" timeOffset="89092.0958">16669 14870,'0'26,"0"-26,0 53,0 26,0-52,0 26,0 0,-26 26,26-26,0 0,-27 0,27-27,0 1,53-1,-53-26,0 0,-26-26,26 26</inkml:trace>
  <inkml:trace contextRef="#ctx0" brushRef="#br0" timeOffset="89379.1121">16537 15187,'53'-26,"26"-1,-52 1,52-1,-26 1,0-1,0 1,0 26,-27-27,-26 27,0 27,0-1,-26 1,-1-1,-26 1,27-1,-27 1,0 26,26-27,-25-26,25 0,1 26,-1-52,1 26,-1-26,27-1</inkml:trace>
  <inkml:trace contextRef="#ctx0" brushRef="#br0" timeOffset="89765.1343">16854 14870,'27'0,"-27"0,0 26,0 1,-27-1,1 0,-1 1,1 26,-1-27,1 1,-27-1,27 1,-1-27,1 0,-1 0,1-27,-1 1,27-1,-26 1,-1-1,27 27,0-26,0 26,0-27,0 27,27 53,-1-26,1-1,-1 1,27 26,0-27,-26 27,25-27,1 1,0-1,-26-52,-1 26,1-27</inkml:trace>
  <inkml:trace contextRef="#ctx0" brushRef="#br0" timeOffset="90545.1789">17331 14949,'0'0,"-27"0,27 0,-26 0,26 0,-27 26,27-26,0 0,-26 53,26-26,26-1,-26 27,0 0,0 0,0 0,0 0,0-27,0 1,0-1,0-26,0 0,0-26,0-1,0 1,-26-27,26 0,0 27,0-27,0 26,-27 1,27-1,27 1,-27 26,26 0,1 0,-1 0,1 0,25 0,-25 0,26-27,-27 27,1 0,-27 27,0-27,0 0,-27 26,1 1,-1-1,-26 1,1-1,-28-26,27 27,27-27,-27 0,0 0,27-27,26 1,-27-1,27 1,0-27,27 26,-1 1,0-1,1 27,-1 0,1 0,26 0,-27 53,1-26,-1-1,1 27,-1-26,0-1,1 27,-27-53,-27 0,107 26,-80-52,26 26,-26-26</inkml:trace>
  <inkml:trace contextRef="#ctx0" brushRef="#br0" timeOffset="90937.2013">17913 14684,'0'27,"-27"-27,1 0,-1 0,-26 0,27 26,-1 1,1 26,0-27,26 27,26 0,0 0,1 0,26 0,-27 26,27-26,-26 0,26 0,-53 0,26-27,-26 27,-26-26,-1-1,1 1,-1-1,1 0,-1-26,1 27,-1-54,1 27,-1-26,27 26,-26-53</inkml:trace>
  <inkml:trace contextRef="#ctx0" brushRef="#br0" timeOffset="91155.2121">17833 14711,'0'-27,"27"27,-1-26,1-53,26 52,-27 27,27 0,0 0,-27 0,27 0,-26-26,26 26,-27-27,53 27,-52-53,52 27</inkml:trace>
  <inkml:trace contextRef="#ctx0" brushRef="#br0" timeOffset="92068.2659">21987 13070,'0'0,"0"0,-26 0,26 0,-27 0,27 0,-26 0,-27 0,26 27,-52-27,0 0,-1 0,-25 0,-1 0,-27 26,1 1,0-27,26 26,-26-26,26 27,26-27,1 26,26-26,27 0,-1 27,1-27,26 0,26 26,-26 1,0-1,0 0,27 54,-27-27,0 26,-27-26,27 53,0-27,0 1,0-1,27-26,-27 0,26 0,27-27,0 27,0-53,26 27,27-27,0 0,0 0,0 0,26 0,27 0,-27-27,0 27,1 0,-28 0,-25 0,26 27,-53-27,-1 0,-25 0,-54 0,27 0,0-27,0 27,-52-26</inkml:trace>
  <inkml:trace contextRef="#ctx0" brushRef="#br0" timeOffset="92559.2941">21696 13018,'-26'-27,"26"27,26 0,1 0,26 27,-1-27,1 0,27 0,-27 0,26 26,0 0,-26 1,27 26,-27 0,-27 0,1 52,-27-25,26 26,-26 0,0-1,0 1,-26-26,26-1,-27 0,27-26,-26 0,-1 0,-26-26,0-1,0 0,-26-26,0 0,-1 0,1 0,26 0,0 0,27 0,-1-26,27 0,27 26,-1-27,53 1,-52-1</inkml:trace>
  <inkml:trace contextRef="#ctx0" brushRef="#br0" timeOffset="93156.3282">21485 14314,'-27'0,"27"0,0 26,0-26,-26 0,52 27,-26 26,0-27,0 54,27-1,-1 0,0 27,1-26,-1 25,1 28,-1-27,1-27,-1 27,1-27,-27-26,26 0,-26 0,0-27,0 1,0-27,0 0,0 0,0 0,27 0,-27-53,0 53,0-53,26 53</inkml:trace>
  <inkml:trace contextRef="#ctx0" brushRef="#br0" timeOffset="93646.3563">21352 15584,'0'0,"0"0,27 26,-27 1,26-27,1 53,-1-27,1 27,25-26,-25 26,26-1,-27 1,1-26,26 26,-27-27,1-26,-1 0,0 0,1 0,-27-53,26 0,1 27,-1-53,-26-1,27 27,-27 0,26-26,-26 26,27 27,-27-27,26 26,-26 27</inkml:trace>
  <inkml:trace contextRef="#ctx0" brushRef="#br0" timeOffset="94236.39">21326 16060,'0'0,"0"0,0 0,-106 0,106 0,0 0,0 0,0 0,0 0,0 0,0 0,0 0,0 0,0 0,0 0,0 0,0 27,0 26,0-27,0 53,0-26,0 27,0-1,0 0,-27 1,27-1,-26 1,26-27,0-27,-26 27,26-27,0 1,0-54,0 1</inkml:trace>
  <inkml:trace contextRef="#ctx0" brushRef="#br0" timeOffset="94546.4077">21432 16378,'0'53,"-27"-53,27 53,-26-53,-27 52,26-25,1-1,-27 1,26-1,1 1,0-27,-1 26,27 1,27-27,-27 26,26 1,27-1,-27 1,27-1,-26-26,-1 26,1 1,-54-27,54 26,-27-52,26 26,-26-27</inkml:trace>
  <inkml:trace contextRef="#ctx0" brushRef="#br0" timeOffset="94978.4319">21828 16245,'0'0,"0"0,0 0,-26 27,0-1,-1 1,1-1,26 27,-27 0,1 0,26 26,0 1,0-27,26 26,-26-26,27 0,-27 0,26-27,1 1,-1-1,-26-26,26 0,1 0,-27 0,26 0,-26-26,27-1</inkml:trace>
  <inkml:trace contextRef="#ctx0" brushRef="#br0" timeOffset="96533.5214">21961 16325,'0'0,"-27"-27,27 27,0-26,-26 26,26-27,-27 27,27 0,-26 0,26 0,-27-26,1 26,26 0,-26 26,-1-26,27 27,-26-1,26 1,-27 26,27 0,0 0,0 26,0-26,27 0,-1 0,1 0,-1 0,0-27,1 0,-27 1,26-1,1-26,-1 27,-26-27,27 0,-27 0,26 0,-26-27,27 27,-27 0,26-26,-26 26,27-27,-27 1,26 26,-26-26,27 26</inkml:trace>
  <inkml:trace contextRef="#ctx0" brushRef="#br0" timeOffset="96965.5459">22437 15954,'0'0,"-26"0,26 0,-27 27,27-1,-53 27,27 0,-27 27,26-1,1 0,-1 27,1 0,26 0,0 0,26-27,1 0,-1-26,1 27,26-27,-27-27,1 0,-1 1,-26-27,27 0,-1-27,0 1</inkml:trace>
  <inkml:trace contextRef="#ctx0" brushRef="#br0" timeOffset="97377.5697">22437 16378,'0'0,"0"26,0 1,0-27,0 0,-26 26,26 1,0 25,0-25,0 26,0 0,0-27,26 27,-26-26,0 26,0-27,0 0,0-26,26 27,-26-27,0 0,0-27</inkml:trace>
  <inkml:trace contextRef="#ctx0" brushRef="#br0" timeOffset="97643.5849">22622 16378,'27'26,"-27"1,0-1,0 1,26 25,-26-25,27-1,-27 27,26-26,-26-1,0 27,0-26,0-27,-26 26,52 1,-79-27,27 0,-1-27,1 1</inkml:trace>
  <inkml:trace contextRef="#ctx0" brushRef="#br0" timeOffset="97790.5931">22649 16378,'53'-27,"0"1,-1 26,1-27,-26 27,-1-26,54 26,-54 0,1-27,-27 27,26 0</inkml:trace>
  <inkml:trace contextRef="#ctx0" brushRef="#br0" timeOffset="98648.6424">22993 16272,'0'0,"0"0,-27-27,27 54,-26-27,-1 53,27-27,-26 27,-1 0,27 0,0 26,0 1,0-27,27 0,-1 0,1-27,26-26,-27 26,27-52,0 26,-27-26,1-1,-27 1,0-1,0 27,-27-26,1-1,-1 27,1 0,-27 0,27 0,-1 0,1-26,26 26</inkml:trace>
  <inkml:trace contextRef="#ctx0" brushRef="#br0" timeOffset="98926.6583">23257 16325,'27'-27,"-1"1,1 26,-1 0,-26 0,27 26,-27-26,-27 27,27 26,-26 0,-1-27,1 27,26 0,0 0,-27 0,27-27,0 27,27-26,-27-27,26 26,1-26,-1 0,27 0,-53-26,53-1,-27-52</inkml:trace>
  <inkml:trace contextRef="#ctx0" brushRef="#br0" timeOffset="99159.6716">23681 16166,'0'0,"-27"27,27-1,-26 27,26-27,0 1,0 26,0 0,26-27,-26 27,27 0,-27 0,0 0,0-27,-27 27,1 0,-1-53,1 27,-27-27,26 0</inkml:trace>
  <inkml:trace contextRef="#ctx0" brushRef="#br0" timeOffset="99324.681">23654 16245,'53'0,"-27"0,27 0,-26 0,-27 0,0 0,26 0,-26-26,27 0,-1-1</inkml:trace>
  <inkml:trace contextRef="#ctx0" brushRef="#br0" timeOffset="99558.6944">23892 15690,'0'0,"0"0,0 0,0 26,27 27,-27 27,26-1,-26 53,27-26,-27 26,0 27,-27-27,27 1,-26-1,52-26,-52 0,26-27,0-26</inkml:trace>
  <inkml:trace contextRef="#ctx0" brushRef="#br0" timeOffset="99791.7077">24183 16272,'27'26,"-1"-52,27 52,-26-26,-1-26,0 26,1 0,-1 0,-26-27,27 27</inkml:trace>
  <inkml:trace contextRef="#ctx0" brushRef="#br0" timeOffset="99969.7174">24157 16589,'0'0,"26"0,1 0,-1 0,27-26,-26-1,25 27,-25-52,26 52,-27-53</inkml:trace>
  <inkml:trace contextRef="#ctx0" brushRef="#br0" timeOffset="100612.7547">24104 17224,'0'0,"0"0,26-26,-26 26,0-27,0 27,27 0,-1-26,1 26,-1 0,1 26,-1-26,-26 27,0-1,0 1,0 26,-26 0,-27 0,26 0,-26-1,27 1,-1 0,27-53,-52 53,52-53,0 0,0 0,79 27,-79-27,79-27,-26 27,0-53,-53 53,27-26,25-1,-25-26,-1 27</inkml:trace>
  <inkml:trace contextRef="#ctx0" brushRef="#br0" timeOffset="100911.7718">24660 17224,'-27'27,"27"-1,-53 1,27-1,-1 1,1 26,26-27,0 27,26-27,-26-26,106 53,-53-53,26 0,1 0,-27-26,26-1,-26 1,0 0,-27-27,-26 0,-26 0,-1 26,-26-26,1 53,-1-53,0 1,0 52,0-27,26 1,1-1</inkml:trace>
  <inkml:trace contextRef="#ctx0" brushRef="#br0" timeOffset="101837.8248">21035 16193,'-53'-53,"53"0,-27 53,1-27,-1 27,1 27,26-1,-26 27,26 26,0 27,0 0,0 26,0 1,0-1,0 27,0-27,0 0,0 1,0-28,26 1,-26-26,26-1,1-26,-27-53,79 79,1-52,-1-1,0-26,27 27,0-27,53 0,-27 0,27-27,26 27,0 0,0 0,27 0,0-26,-27 26,27 0,-27 26,0-26,-26 27,0-27,-27 26,0 1,-26-1,-27 1,1-1,-27-26,0 26,-53-26,0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40:21.45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1188 104,'1'15'41,"12"1"2,0-22-12,13 8-27,7-7-1,10-2-2,6-8 0,9-2 0,6-3-1,4-1 0,1-2 1,-2-1-1,-7 1 1,-5 2-1,-11 5-1,-11 1 0,-6 3-3,-18-10-11,-9 22-25,2-14-1,-2 14 0,-25-5-1</inkml:trace>
  <inkml:trace contextRef="#ctx0" brushRef="#br0" timeOffset="258">320 1314 92,'-23'40'41,"-1"-16"1,8 4 0,-5-15-35,15-1-3,6-12 0,12 7-1,8-13-1,16-3 0,10-7-2,11-2 1,12-4 0,4-3 0,6-2-1,-6 3 1,-7 1-1,-10 5-1,-12 6 0,-15-1-1,-8 7-3,-17-11-8,-4 17-28,-9-30-2,1 11 1,-8-16-1</inkml:trace>
  <inkml:trace contextRef="#ctx0" brushRef="#br0" timeOffset="570">751 500 104,'-33'14'42,"11"14"1,-2-6-2,17 8-37,8-3-1,15-1-3,16-4 1,13-1-1,18-5 1,14-2-1,11-5 0,3-1 0,-2-4 0,-5 2 0,-12 3 0,-12 2 0,-16 9-1,-21 6 1,-23 11 0,-18 9 0,-18 13 0,-14 7 1,-11 7-1,-4 7 0,-3-1 0,2-2 0,10-7 0,7-7 0,11-10 0,12-11-1,11-8-1,5-12 0,8-8-2,2-14-10,9-10-28,-3-9 0,10-5 0,-3-15 0</inkml:trace>
  <inkml:trace contextRef="#ctx0" brushRef="#br0" timeOffset="1011">1705 111 94,'21'-4'40,"-11"-3"1,0 15-2,-20-3-34,4 9-1,-6 8-2,-4 8 0,-5 9 0,-5 8 0,-5 5-1,2 8 1,-2-1-1,4 2 1,5-3-2,5-3 1,6-7-1,13-8 0,8-4 1,7-9-1,6-2 1,7-4-1,4-2 0,7-5 1,5 0-1,-1 3 0,1 1 0,2 1 0,-1 1 0,-3 2 0,-5 0 0,-7-1-1,-5 0 0,-10-4-1,-3 0-1,-14-17-4,14 24-14,-14-24-22,-1-12 2,-3-9-2,8-2 2</inkml:trace>
  <inkml:trace contextRef="#ctx0" brushRef="#br0" timeOffset="1434">1763 498 104,'3'12'41,"8"-17"1,27 3-6,5-21-31,11-4-2,11-9 0,8-5-1,5-4-1,5-3-1,-3 0 0,-2 3 1,-5 1-2,-7 6 1,-10 5-3,-12 4 1,-9 10-3,-19-1-4,-2 17-31,-25-1-2,-7 13 1,-15 0 0</inkml:trace>
  <inkml:trace contextRef="#ctx0" brushRef="#br0" timeOffset="1735">1786 612 101,'23'-2'42,"-6"-13"1,14 5-2,-4-11-33,12 1-5,8-2-1,11-4 0,7-1 0,11 0-1,6 0 0,5 0 1,1 1-1,-2 3 0,-8 2 1,-12 3-2,-12 5 0,-11 3 0,-12 2 0,-13 3-2,-6 5-2,-12 0-12,0 0-27,0 0-1,-11-7-1,0 1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47.39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171 236 77,'0'0'42,"-9"-19"-2,9 19 1,-30-4-35,11 8-4,-4 9 0,-1 3-1,1 9-1,3 4 1,4 5-1,9 4 0,11 1 0,12-1-1,11-2 1,12-2-1,8-1 1,7-2-1,2-2 2,0-1-2,-8 0 2,-5 5 0,-13 1 1,-13 5 0,-17 3-1,-11 2 1,-14 2-1,-10-1-1,-6 0 0,-7-5-1,3-2-2,-3-18 0,11-3-5,-9-17-34,23-11 2,-2-20-2,15-13 1</inkml:trace>
  <inkml:trace contextRef="#ctx0" brushRef="#br0" timeOffset="366">282 255 86,'28'-7'41,"6"10"0,-5-10 1,6 0-38,0-1-3,-1-7-3,2 5-4,-14-16-21,8 14-14,-10-8 2,0 12-3</inkml:trace>
  <inkml:trace contextRef="#ctx0" brushRef="#br0" timeOffset="555">532 710 86,'12'66'39,"-2"-15"1,11 0-6,-2-24-31,10-11 0,2-14-2,4-14 1,3-16-1,3-12 0,-2-12 0,0-7 1,-7-8 0,-5-3 0,-10-6-1,-11 5 1,-12 2-1,-14 5 1,-11 9-1,-9 7-1,-6 12 0,-4 12-1,0 13 0,2 9-2,6 13-3,0-1-34,23 13-1,4-6 0,16 2-1</inkml:trace>
  <inkml:trace contextRef="#ctx0" brushRef="#br0" timeOffset="1090">1212 831 81,'9'20'43,"0"8"-3,-12-6 2,4 3-39,-9 5-3,-3 7 1,1 6-3,-4-6 0,7 5-9,-6-16-29,8-1 0,-5-21-1,10-4 1</inkml:trace>
  <inkml:trace contextRef="#ctx0" brushRef="#br0" timeOffset="1309">1241 208 79,'17'25'41,"-10"9"-1,2 17-1,-2 3-37,1 7-2,1 4-1,4-5 0,2-6 0,4-9-1,4-13 2,4-13-1,2-13 1,2-11 0,0-14 0,-2-14 1,-5-11-1,-5-8 2,-9-9 0,-9-4 0,-11-7 1,-8 1 0,-11 4 0,-5 8 0,-3 9-1,0 10-2,2 14 0,5 8-1,9 16-2,3 5-3,24 16-35,-5-7 1,16 6 0,1-5-1</inkml:trace>
  <inkml:trace contextRef="#ctx0" brushRef="#br0" timeOffset="1662">1770 189 79,'0'0'40,"-2"19"-1,-12-2 1,7 8-35,-8 8-4,2 8 0,7 1-2,8 5 1,11-4 0,9-5-1,10-8 2,8-8-1,6-12 1,3-10 0,0-10 1,-5-11 0,-5-8 0,-8-6 0,-9-12-1,-13 0 1,-17-6-1,-12 0 0,-16 3-1,-7 7-1,-9 8 1,-5 6-2,4 14 0,3 2-3,13 15-3,-1-5-33,27 11 1,11-8-1,12 4 1</inkml:trace>
  <inkml:trace contextRef="#ctx0" brushRef="#br0" timeOffset="2051">2214 86 75,'-13'11'40,"3"8"-1,-8-5 1,11 14-33,-6 2-5,3 9-1,6 6 1,10 4 0,10-2-1,15-3 1,12-8 0,13-11 1,9-16-1,11-10 0,0-17 0,2-8 0,-11-12 0,-8-3 0,-17-4 0,-14-1 0,-22-1-1,-24 0 0,-21 4-1,-20 6-2,-15 9-3,-24-3-28,3 15-11,-14-1 2,3 12-2</inkml:trace>
  <inkml:trace contextRef="#ctx0" brushRef="#br0" timeOffset="2592">774 175 78,'0'0'39,"0"0"-2,0 0-10,0 0-17,0 0-5,0 0-1,0 0-1,-6 13 0,6-13-1,-10 9 1,10-9-2,-16 11 1,4-6-1,-1 6 0,-2-1-1,-2 7 1,-1 2-1,1 6 0,1 5-1,1 5 0,7 8 1,3 3-2,4 2 1,4 1 0,3-3 0,3-1-1,4-4-1,-5-15-7,5 5-31,-2-15 2,4-4-3,-6-15 3</inkml:trace>
  <inkml:trace contextRef="#ctx0" brushRef="#br0" timeOffset="3307">2910 335 62,'12'2'41,"-12"-2"-2,0 0 1,0 0-27,-1 16-8,-5-4-4,2 6 0,2 3-1,4 5 0,6-1 0,4 0-2,8-4 2,3-3-1,5-7 1,1-4 0,0-9 0,-2-7 0,-7-5 1,-3-6 0,-8-5 0,-6-1 0,-7-8 0,-5 0 0,-4 2 1,-1 2-1,0 5 1,3 4-1,-1 4 0,7 8-1,5 9 1,9 7-1,6 5 0,2 0-1,5 2 1,2 0 0,1-2 0,-1-5-1,-1-11 1,-2-8 0,-4-8 1,-1-6-1,-3-10 1,3-3-1,-1-2 0,2 1 0,0 8-1,0 5-1,4 11-2,-8-6-17,8 24-20,-10-2 1,3 14-2,-9-2 3</inkml:trace>
  <inkml:trace contextRef="#ctx0" brushRef="#br0" timeOffset="3986">2243 1661 80,'13'-4'43,"-13"-21"0,5-1 0,-13-18-33,3 0-6,-1-3-1,-2 0-1,2 6-2,-1 3 0,2 12 0,5 17 0,0 9 0,14 20-1,-1 6 1,0 7-1,4 4 0,0 1 0,4-1 0,-2-10-1,0-8 1,0-13 0,0-16 1,0-10-1,-3-10 2,-2-7 0,-5-4-1,-1 0 1,-5 4 0,-2 3 0,-3 11-1,1 11 1,1 12 0,0 18-1,3 9 1,2 10-1,2 3-1,-1 6-3,7 4-3,-12-11-34,14 0-3,-5-20 3,7-3-2</inkml:trace>
  <inkml:trace contextRef="#ctx0" brushRef="#br0" timeOffset="4380">2634 1430 81,'-3'21'39,"-5"4"1,4 13-2,-1-2-36,4-1-1,5-4-1,6-7 0,6-12 1,4-7-1,3-13 2,1-6-1,-2-8 1,-3-5 0,-5-6 1,-9-6-2,-7 1 0,-7-1 0,-5 3-1,1 6 1,-4 2-2,4 7 1,-1 9-2,14 12 1,0 0 1,5 11-2,12 8 1,-2-1-1,7 9 1,-2-1 0,2-2 1,-5-3 0,-4-6 0,-2-3 0,-11-12 1,0 0 0,7-19 1,-9-2-1,-1-2 0,2-5 0,1 4 0,3-1 0,4 4-1,4 6 1,6 3-2,5 6 1,3 1 0,3 3 1,5-1-1,1-5 0,1-1 0,-3-4 1,-2-10 0,-4-1 0,-6-3 0,-6-1-1,-10-4 2,-7 7-1,-11 0-1,-4 7 0,-6 12 0,-4 8 0,0 16 0,1 10 0,7 11-1,4 7 1,11 8 0,9 6 1,8-3 0,9 2-1,5-12 1,4-2-1,1-7-2,-6-18-17,6 3-24,-9-20 1,2-6-2,-5-24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40:55.38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9352 310 73,'11'1'39,"1"3"0,-12-4 1,19 4-29,-19-4-3,0 0-2,0 0-1,0 0-1,7-11 0,-7 11-2,0 0 0,-5-13 0,5 13-2,-14-11 1,3 5-1,-4 0 1,-8 1-1,-3-1 1,-3-6-1,-6 4 0,-5 0 1,-4 2-1,-4-1 0,-6 3 0,-1 4-1,-7-1 1,-3 3 0,-4 6-1,-6-7 2,-4 3-1,-2-2 0,-4 6 0,-3-4 0,0 2 0,-3 3 0,-1-3 0,0 0-1,4-1 1,-2-1 0,0-4 0,0-3 0,-3-4 1,-1-2-1,-2-3 0,-3 0 0,-4-1 0,-6 3 0,-3-1 0,-7 4 0,-3 1 0,1-3 0,-4 4 0,-4-3 0,-6 1 0,2-1 1,-3 2-1,-8-2 1,-5-1-2,-7 5 1,-5 1 1,-7 3-2,-6-4 1,-3 3 0,-7-2 0,-5 2 0,-1-2 1,-1-3-1,-1-3 0,2 1 1,4 2-1,-1 0 0,4-3 0,1 3 0,4 2 0,-1 2 0,1 2 0,-1 0 0,0 6 1,1-4-1,8 3 0,3 0 1,4 0 0,8 1-1,12-2 1,11 3-1,11-1 1,14 1-1,17 2 1,12-2 0,12 5 0,15-2-1,9 5 1,8 5-1,6 9 0,7 11 0,2 12 0,2 15 0,0 15 0,1 18 0,-2 13 1,0 18-1,-1 12 1,-3 11-1,1 7 1,0 6-1,2 9 0,5 2 0,4 2-1,6-2 1,4-4 0,6-5 0,5-4 0,3-12 0,4-11 1,3-22-2,2-13 2,3-13-1,3-18 0,5-16 0,3-15-1,1-12 1,6-10-1,6-9 1,6-9 0,9-9 0,8-4 0,11-7 0,4-3 0,10-2 0,11-2 0,10-2 0,9 0 0,7 3-1,8-4 1,5 3 0,8 2 0,4-1 0,6 2 1,1 3-1,2 3 1,2 1 0,6 1-1,-1 4 0,8 3 2,9 2-2,-2 2 0,9 1 0,6 1 0,4 0 0,8 3 0,3-1 0,3 2 0,1-3 0,7 2 0,1-4 0,3 2 0,3-1 0,0-1 0,1-1 0,-6-2 0,3 1 0,-8 0 0,-7 0 0,-6-4 0,-13 3 0,-12-5 0,-9 5 0,-11-3 0,-16 2 0,-13-3 0,-13 1 0,-14-5 0,-11-3 0,-9-4 0,-14-6 0,-9-10 0,-8-10 0,-5-12 0,-7-13 0,-6-17 0,-6-14 0,-10-18 0,-8-13 0,-10-18 0,-12-12 0,-15-7 0,-13-11 0,-13-2 0,-14-1 0,-8 7 0,-7 4 0,-1 6-2,2 18 1,7 9 0,8 17-1,9 11-2,17 17-3,0 3-14,22 25-21,-1 8-2,11 19 2,0 12-1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41:01.04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6408 168 112,'20'-19'40,"-29"6"1,-14 5-1,-24 4-39,-30-1-2,-26 9 1,-31 2 0,-29 3 0,-29 8 1,-26 0 0,-31 10 0,-25 2-1,-26 7 0,-23 9 0,-19 7 0,-17 10-1,-10 9 1,-4 13 0,2 13-1,7 12 1,14 17-1,19 11 2,24 15-1,23 10 1,36 12-1,36 4 1,39 7 0,45-3 0,48-4 0,54-4-1,54-15 2,57-10-2,47-18 3,50-17-3,42-20 1,46-21 0,35-19 1,40-22-2,27-20 0,29-24 1,20-20-1,19-23 0,10-19 1,0-27-1,2-28 0,-14-26 0,-17-25 0,-31-30 0,-32-28 0,-43-24 0,-42-10-1,-54-4 0,-56 11 0,-70 15 0,-62 26 1,-73 35 0,-65 43-2,-65 47 0,-65 35-7,-37 53-33,-46 35 0,-9 31-1,1 23-2,328-78 45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21T22:01:25.42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0 41,'0'0'30,"1"12"0,-1-12-3,0 0-15,0 0-8,0 0-3,0 0-6,0 0-7,0 0-13,1-12-5,-1 12 1,0 0-1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4.70502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04-25T21:00:15.18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7941 16265 30 0,'-2'-10'28'0,"-4"-4"-13"16,-3-9-5-16,9 23-5 16,0 0 0-16,0 0-2 15,-12 12-1-15,8 9 1 0,-3 1 0 16,3 12-1-1,-3 5 1-15,2 1-2 16,3-4 0-16,3-6-1 0,6-4 2 16,7 1-2-16,6-14 1 15,11-12-1-15,8-11 0 16,12-7 1-16,8-14-1 16,12-9 2-16,10-11-2 15,10-7 1-15,2-7 0 16,0 9 1-16,1-1-1 15,-5 10 0-15,-12 3 1 16,-7 19-1-16,-17 11-4 0,-15 8-29 16,-4 14-2-1,-6 4-1-15,-9 0 14 16,4-2 21-16</inkml:trace>
  <inkml:trace contextRef="#ctx0" brushRef="#br0" timeOffset="1048.665">17812 16761 34 0,'-11'22'31'15,"3"1"0"-15,6-4-21 16,2-19-7-16,-11 13-2 16,11-13-2-16,3 13 1 15,-3-13 1-15,0 0-1 16,16 6 1-16,-16-6-2 15,0 0 2-15,12 8 0 16,-12-8 0-16,5 12 0 16,-5-12-1-16,10 17 0 15,1-8 1-15,3-3 0 16,8-4-1-16,9-2 2 0,7-12 1 16,16-10-1-16,7-11 2 15,16-4-1-15,10-23 0 16,20 1 1-16,8-15-2 15,5-3 0-15,9-2-2 16,2-1 0-16,-3 4 0 16,-4 1 0-16,-6 18-2 15,-20 4 1-15,-11 17 0 16,-17 4-4-16,-13 23-15 16,-15 4-15-16,-22 7 1 15,-8 3-1-15,-12-5 28 16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4.70502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04-25T21:00:36.9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22092 9809 40 0,'19'-5'31'16,"-19"5"0"0,7 16-26-16,-6 18-1 15,-12 12 2-15,1 16-3 0,-3 1 1 16,7 6 0-16,6-12-1 16,16-4 0-16,17-24 2 15,25-18-2-15,27-38-1 16,29-23 2-16,25-36-1 15,31-18 1-15,15-25-1 16,21-11 0-16,9-11-1 16,8-2 0-16,-11 6 0 0,-4 5-1 15,-18 20 0-15,-26 17 1 16,-18 14-1 0,-29 20-1-16,-25 12 1 15,-27 20-1-15,-22 9 0 0,-20 13-1 16,-23 17-2-16,4-19-4 15,-11 30-13-15,-12-3-17 16,-2 13 0-16,-5 10 0 16,-4 21 7-16,-7 20 30 15</inkml:trace>
  <inkml:trace contextRef="#ctx0" brushRef="#br0" timeOffset="665.7436">22621 13202 64 0,'-15'9'36'15,"6"8"-1"-15,-10 14-31 16,-2 10-3-16,1 14 0 16,-4 8-1-16,2-1 0 15,3-4 0-15,6-9 1 16,17-13 0-16,18-24 0 15,23-25 1-15,28-21-1 16,26-35 2-16,33-20 0 16,22-25 0-16,25-11-1 0,20-15 0 15,14 3 0-15,5-1 0 16,-3 7 1-16,-6 14-2 16,-14 16 0-16,-27 20 0 15,-20 14-1-15,-36 16 1 16,-22 15 0-16,-30 13-1 15,-18 14 0-15,-24 9-1 16,-18 0-1-16,-10 20-3 16,-12-7-2-16,11 11-25 15,-13-4-5-15,2 3 1 16,2-10-2-16,5 0 25 16</inkml:trace>
  <inkml:trace contextRef="#ctx0" brushRef="#br0" timeOffset="14262.49">8131 16727 56 0,'-14'-42'35'15,"-4"-6"-2"-15,-6-15-30 16,8-2 0 0,-1-6-2-16,9-2-1 15,-2 1 1-15,9 1-1 0,8 6 0 16,3 4 0-16,2 7 0 15,6 4 0-15,5 11 0 16,3 6-2-16,6 9 1 16,7 9 0-16,11 4-1 15,12 6-1-15,11 7 1 16,8 0-1-16,23 5 1 16,10-4 0-16,23 2 0 15,14-10 1-15,22 4-1 0,11-8 1 16,27-2 1-1,16-8-1-15,22 1 1 16,15-4-1-16,13-2 0 16,13-3 0-16,14 2 0 0,6-5-1 15,4-2 0-15,4 4 1 16,-4-2 0-16,-6-3 1 16,-13 4-2-16,-19 3 2 15,-24 8 0-15,-26 16 0 16,-40 20 2-16,-27 30 1 15,-46 31 0-15,-23 39-1 16,-33 35-2-16,-16 25-31 16,-14 14 1-16,0 10-1 15,-9-18 19-15,7-31 12 16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4.70502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04-25T21:01:08.02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23551 7230 43 0,'-2'13'32'0,"-4"4"0"16,-9 6-28-16,-6 1-1 0,3 7-2 15,-2 1-1-15,4 2 1 16,9-7-1-1,12-9 2-15,12-10 0 16,21-10 1-16,15-12 0 0,26-9 0 16,11-10 1-16,22-6-1 15,6-7-1-15,4 2-1 16,0 5-2-16,-7 1-8 16,-6 13-24-16,-9 11 0 15,-16 3-1-15,-6 16 6 16,-17-2 28-16</inkml:trace>
  <inkml:trace contextRef="#ctx0" brushRef="#br0" timeOffset="1712.2232">22973 12903 17 0,'15'-24'30'0,"-3"-3"1"16,-3 5-18-16,5 13-3 15,-8-2-3-15,-6 11-3 0,12 17-1 16,-12 8-1-16,-6 3 0 15,3 8 0-15,2-3-2 16,11-1 1-16,18-10 0 16,27-16-1-16,24-24 2 15,33-20 1-15,33-22-1 16,33-11 0-16,21-13 0 16,17-6-8-16,16 0-25 15,-5 8 0-15,-7 4-3 16,-10 5 3-16,-26-3 31 15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4.70502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04-25T21:06:36.93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2582 3259 14 0,'0'0'24'15,"0"0"-14"-15,-16-13-2 16,16 13-2-16,-13-10-1 16,13 10 0-16,0 0 1 15,-10-7-1-15,10 7 0 16,0 0-1-16,0 0 1 15,0 0-1-15,0 0-1 0,0 0 0 16,0 0 0 0,11 20-1-16,-2-9-1 15,5 4 0-15,7-5 1 16,8 2-2-16,9-5 1 0,14-1 0 16,14-3 0-16,17-3 1 15,9-7 0-15,18 3 1 16,7-5-2-16,12 2 2 15,-3 0 0-15,3 5-1 16,-9-2 0-16,-7 4 1 16,-11 0-2-16,-12 3 0 15,-13 2 0-15,-9 0 0 16,-16-3 0-16,-9 2 0 0,-7-2-1 16,-6 1-1-1,-3 2 1-15,-3-3 0 16,-3-1 0-16,-4 2 0 15,1-1 1-15,-2 1-2 0,-1 1-1 16,-15-4-2-16,24 20-10 16,-24-20-21-16,9 17 0 15,-9-17-1-15,-8 12 18 16,8-12 18-16</inkml:trace>
  <inkml:trace contextRef="#ctx0" brushRef="#br0" timeOffset="1049.2727">7590 1727 41 0,'0'0'34'0,"-18"-1"-2"16,18 1-17-16,-23 10-9 15,14 1-3-15,-3-3 0 16,0 12-1-16,-4 1-2 16,2 6 1-16,-6 2-1 15,-2 7-1-15,0 5 2 0,-3-1-1 16,-1 1 1 0,2-4-2-16,2-1 3 15,6-6-2-15,5-5 1 16,10-5 0-16,8-4 0 0,14-5 0 15,8-3 0-15,10 0 0 16,9-5-1-16,3 1 1 16,7-3-1-16,-2-1 1 15,-1 0-2-15,-7-2-1 16,1 2-4-16,-18-14-8 16,2 12-20-16,-15-11 0 15,2-2-1-15,-12-8 15 16,3-1 20-16</inkml:trace>
  <inkml:trace contextRef="#ctx0" brushRef="#br0" timeOffset="1323.2592">7941 1579 49 0,'-23'26'34'16,"0"19"-1"-16,-9 25-23 15,4 14-6-15,-7 7 1 16,2 14-3-16,2 1 0 16,4 2-3-16,2 3 2 0,6-6-3 15,4-9 2 1,5-6-1-16,1-10 1 16,6-11-1-16,0-7 1 15,1-10 1-15,7 2-10 16,-11-24-23-16,9 0-3 0,-8-18 0 15,5-12 11-15,0 0 24 16</inkml:trace>
  <inkml:trace contextRef="#ctx0" brushRef="#br0" timeOffset="2331.7787">2125 3378 44 0,'-30'-5'33'15,"16"-8"0"-15,14 13-27 16,41-21-1-16,21 16-2 16,25-3-1-16,25-2-1 0,29-2 0 15,20-2 0-15,20-1 0 16,10 0-1-16,4-4 0 16,-1 1 0-1,-3-2 1-15,-14 1-1 0,-11-5 1 16,-17 2 1-16,-16-3-1 15,-18 2 1-15,-21 2-3 16,-22 0 0-16,-22-1 0 16,-18 5 0-16,-26 1-1 15,-23 3-1-15,-26 2 2 16,-22 4-2-16,-21 3 3 16,-30 5 2-16,-18 8-1 15,-22 3 1-15,-16 16 0 16,-8 2-1-16,-10 5 0 15,1 4 0-15,7 3 0 16,11-1-2-16,18-4 1 16,20-3-1-16,25-8 2 0,27-3-1 15,26-4 1-15,29-3 0 16,26-16 1-16,39 12-2 16,27-13 0-16,26-1 1 15,32-4-1-15,24-5 0 16,24-3 1-16,16 0-1 15,10 0 0-15,4-1 0 16,-5 0 1-16,-9 2-1 16,-12-2 1-16,-21 1-1 0,-20 1 1 15,-29 0-1 1,-23 1 1-16,-18 3-1 16,-24 0 0-16,-16 0 0 15,-12 2-1-15,-13 7-2 0,0 0-6 16,-10-22-25-16,15 8-1 15,0-11-2-15,10-3 13 16,12-12 24-16</inkml:trace>
  <inkml:trace contextRef="#ctx0" brushRef="#br0" timeOffset="9698.5034">2431 4445 44 0,'0'0'16'0,"-24"-7"-4"16,24 7-2-16,0 0-4 15,-7-15-1-15,7 15-2 0,10-14-2 16,-10 14 0-16,21-12-1 15,-6 4 1-15,3 3-1 16,3-4 1-16,2 1-1 16,5-1 2-16,2-2-1 15,3-5 1-15,6 1 0 16,0-3 0-16,7 1-1 16,1 0 1-16,7 5-1 15,-1-6 0-15,5 5-1 16,-1 2 1-16,2 1-1 15,-3 1 0-15,-1 5 1 16,-2-3-1-16,-3 3 0 16,-1 4 0-16,-8 0 0 0,0 0 0 15,1 3 0 1,-2 1 1-16,0 0-2 16,-1 4 1-16,2-2 1 15,0 0-1-15,1 1 1 0,0 4-1 16,3-5 1-16,1-2 0 15,1 3 0-15,0-4 0 16,0 4 0-16,3-2-1 16,1 1 1-16,-1-1 0 15,3 0-1-15,-1 4 1 16,2 1-1-16,3-1 1 16,4-2-1-16,3-3 1 15,1 2 0-15,3-3 0 16,2 2 0-16,3-5 0 15,-2 0 0-15,-4-1 1 16,-3 1-1-16,-4 2-1 16,-8 2 1-16,-2-2-1 0,-7 1 1 15,-5 3-2-15,-4-1 1 16,-5 2 0-16,-2-1-1 16,-6 1 0-16,-4-3-1 15,0 3-2-15,-17-7-5 16,31 9-12-16,-21-12-13 15,5 2-1-15,-1-10 6 16,7 0 29-16</inkml:trace>
  <inkml:trace contextRef="#ctx0" brushRef="#br0" timeOffset="10339.4224">4963 3716 8 0,'5'-13'30'16,"3"0"-1"-16,12 6-16 16,-11-9-4-16,14 10-2 15,-7-7-1-15,11 7-3 16,-3-1 1-16,4 5-2 16,-1 1-1-16,3 8 1 0,-4 2-2 15,-1 4 0-15,0 5 0 16,-5 5 1-16,-2 4 0 15,-5 7-1-15,-2 0 1 16,-4 4-1-16,-6 0 2 16,-1 4-2-16,-4-1 1 15,-2 0-1-15,-5-1 0 16,2-2 0-16,-5-1 0 16,1-1 0-16,1-1 0 15,-2-4-1-15,2 0-1 16,-1-11-3-16,9 6-4 15,-8-20-8-15,8 5-15 16,4-11 0-16,0 0 11 0,0 0 21 16</inkml:trace>
  <inkml:trace contextRef="#ctx0" brushRef="#br0" timeOffset="10559.3118">5096 4035 5 0,'19'0'28'0,"-4"-4"0"15,2-6-18-15,9 14-2 16,2-9-4-16,2 4-2 16,6-1-1-16,-6-7-5 0,11 1-23 15,1 0-1 1,-2-5 2-16,7-4 26 0,-2-7 0 15</inkml:trace>
  <inkml:trace contextRef="#ctx0" brushRef="#br0" timeOffset="13679.0256">2521 5828 16 0,'0'0'30'15,"0"0"0"-15,0 0-19 16,0 0-3-16,0 0-2 0,0 11-3 16,5-1 0-16,-5 1-1 15,4 6 0-15,-2 5 0 16,2 7 0-16,-2 7-1 16,3 7 1-16,-1 0 0 15,1 3-1-15,-4 0 1 16,5 0-1-16,-5-3 1 15,3-5 0-15,-3-7 0 16,2-6-1-16,-3-4-1 16,1-4 1-16,-1-4-2 15,0-13-1-15,2 16 0 16,-2-16-3-16,0 0-3 0,0 0-3 16,14 12-8-16,-14-12-12 15,13-5-2-15,3 2 14 16,1-7 19-16</inkml:trace>
  <inkml:trace contextRef="#ctx0" brushRef="#br0" timeOffset="14112.0347">2989 6018 40 0,'0'0'30'0,"-22"-1"-16"0,-3-1-5 16,4 13-5-16,-6 7-2 16,2 10 0-16,1 3 0 15,3 10-2-15,5 4 1 16,9 4 0-16,4 1 0 16,8 1-1-16,10-8 1 15,4-6-1-15,10-8 1 16,2-6 1-16,4-10-1 15,4-9 1-15,1-11 1 16,5-7-1-16,-6-11 0 16,3-3 1-16,-6-8-2 15,-2-3 0-15,-10-11 0 16,-7 0-1-16,-13 0-1 0,-8 2 2 16,-13 4-2-16,-8 5-1 15,-8 9 1-15,-6 3-1 16,0 21-3-1,-5 0-1-15,14 22-7 0,-5-6-15 16,14 10-5-16,10-2 0 16,11 4 32-16,13-6 1 15</inkml:trace>
  <inkml:trace contextRef="#ctx0" brushRef="#br0" timeOffset="14480.829">3551 6056 7 0,'0'0'30'15,"5"13"1"-15,-5-13-18 16,-9 23-5-16,2-2-2 16,3 8-2-16,-3-1 0 15,2 4-3-15,-1-5 1 16,1 4-2-16,3-2-2 15,-3-12-3-15,7 8-7 0,-2-25-8 16,-10 17-11-16,10-17 1 16,0 0 25-16,-19 3 5 15</inkml:trace>
  <inkml:trace contextRef="#ctx0" brushRef="#br0" timeOffset="14862.1735">3436 6288 27 0,'0'0'19'16,"11"-31"-6"-16,10 20-4 0,-6-6-2 15,13 2-2 1,-8-4-1-16,8 4 0 16,-2-6-2-16,0 4 1 15,-3 6-1-15,-3-1 0 16,-5 0-1-16,-5 9 1 0,-10 3-1 16,0 0 0-16,0 0 0 15,-17 6 0-15,-1-1-1 16,-4 4 1-16,-3-1-1 15,-3-5 0-15,2 0 0 16,2-6 1-16,3-1-1 16,6-7 1-16,1 0 0 15,14 11 0-15,-16-18-1 16,16 18 1-16,0 0 0 16,4 13-1-16,5 3 0 15,3 4 0-15,2 4 2 16,5 1-2-16,1 3 1 0,0-1-1 15,5-3-4-15,-9-12-9 16,3 4-18-16,1-5 0 16,-3-5-3-16,-3-1 34 15,2-7 0-15</inkml:trace>
  <inkml:trace contextRef="#ctx0" brushRef="#br0" timeOffset="15462.6875">3975 5995 27 0,'0'0'29'15,"0"0"2"-15,-8 20-25 16,5-1-4-16,-3 6-1 15,-3 6-1-15,1-1 1 16,-1-1-1-16,3-2 1 16,-2-5-2-16,0 0 1 15,-3-5-2-15,11-17 1 16,-19 9 0-16,6-9-1 16,-1-4 1-16,14 4-1 15,-18-13 2-15,18 13 0 16,-5-17 2-16,5 17-1 0,14-10 2 15,-2 6-3-15,12 5 3 16,-6 0 0-16,5 5-1 16,-3-2 0-16,2 2-2 15,-5 0 2-15,-4-1-3 16,-13-5 3-16,12 7-3 16,-12-7 1-16,-13 0 0 15,-1-3-1-15,-9-3 1 16,-3-2-1-16,-4-4 1 15,-5 2-1-15,4-4 1 16,3 4 0-16,5-3 0 16,2 1 1-16,21 12 0 15,-12-9 0-15,12 9 0 16,18 11-1-16,0 0 1 16,3-2 1-16,3 6-2 15,5 2 1-15,-4-3-3 16,1-1-1-16,-10-9-7 0,10 8-15 15,-8-4-7-15,-1-2-1 16,1-4 28-16,-2-2 5 16</inkml:trace>
  <inkml:trace contextRef="#ctx0" brushRef="#br0" timeOffset="16131.3057">4450 5811 11 0,'0'0'29'16,"0"0"2"-16,-3 12-19 16,-11-6-5-16,7 14-1 0,-13 1-3 15,4 13 0 1,-4 1-1-16,4 9 0 16,-1 3-2-16,4 4 1 15,2 3 0-15,5-2 0 0,3-5 0 16,8-1 1-16,2-7 0 15,8-6 0-15,2-7 1 16,3-6-2-16,5-9 1 16,3-2 0-16,-3-9-1 15,3-4 0-15,-1-8 0 16,3-4 0-16,-2-7 0 16,3-1 0-16,-7-7-1 15,-1 1 0-15,-4-5-1 16,-5-2 2-16,-8 2-2 15,-5 2 1-15,-7 4-1 16,-5 4 1-16,-5 4 0 16,-1 3 0-16,-2 11-1 0,2 5 1 15,-1 10 0-15,2 5 0 16,0 9-1-16,1 5 1 16,5 5 1-16,1 4 0 15,3 2 0-15,1-1-1 16,4-4 2-16,2 1-2 15,0-9 1-15,3-2 0 16,0-3-2-16,-2-7-1 16,5 4-7-16,-7-17-24 15,0 0-2-15,16-2 1 16,-3-12 16-16,4-8 18 16</inkml:trace>
  <inkml:trace contextRef="#ctx0" brushRef="#br0" timeOffset="17444.464">2399 6853 48 0,'9'-18'18'16,"11"11"-3"-16,-12-14-4 16,8 13-3-16,-11-7-1 15,7 7-1-15,-7-4-2 16,-5 12-1-16,15-19 0 16,-15 19-1-16,19-13-2 0,-4 9 1 15,8 1 0-15,5 0-2 16,13 2 1-16,9 0 0 15,12 1 0-15,17 0 0 16,14-1-1-16,14-2 1 16,14 0 0-16,16-1 0 15,15 0-1-15,6-3 1 16,9-2 0-16,5 1 1 16,-7-3-1-16,-1 1 2 15,-10-3-1-15,-14 2 0 16,-13-5 2-16,-14 4-1 15,-21 1 1-15,-13 2-1 16,-20 2 0-16,-14 1-1 0,-13 3 1 16,-8 0-1-16,-12 2-1 15,-12 1 1-15,13 3-1 16,-13-3-1 0,0 0 0-16,0 0-1 0,0 0-4 15,1-11-8-15,-1 11-21 16,11-13-1-16,0 0 0 15,0-8 22-15,8-3 14 16</inkml:trace>
  <inkml:trace contextRef="#ctx0" brushRef="#br0" timeOffset="17919.8934">5162 5982 25 0,'1'16'31'16,"13"-12"2"-16,-1-6-23 16,15 8-4-16,0-5-2 15,7 4-2-15,-1-1-2 16,0-2-3-16,4 4-4 16,-15-8-13-16,-1 4-11 15,0 2-2-15,-11-2 17 16,-11-2 16-16</inkml:trace>
  <inkml:trace contextRef="#ctx0" brushRef="#br0" timeOffset="18114.953">5149 6198 32 0,'12'13'34'16,"10"-10"-1"-16,8-1-23 15,3-8-5-15,5 4-4 16,3 3-9-16,-7-6-25 16,6-1 0-16,-5-3 0 15,-3 2 26-15,-2-3 7 16</inkml:trace>
  <inkml:trace contextRef="#ctx0" brushRef="#br0" timeOffset="18595.5584">5958 5955 48 0,'-12'3'32'0,"-2"5"-17"15,-6-7-7-15,8 14-3 16,-5-7-2-16,7 8 0 16,1-1-1-16,11 4 0 15,4 3-1-15,8 3 1 16,7 1 1-16,7 2-2 15,2-1 1-15,2 0 0 16,-4-2 0-16,-3-3-1 16,-6-2 1-16,-1 0-1 15,-11-6 0-15,-7 2 0 16,-6 1-1-16,-4-4 1 0,-3-1-1 16,0 1 1-16,-2-6-2 15,-1-3-1-15,4 3-2 16,-7-18-8-16,19 11-21 15,-14-22-1-15,7 4-2 16,-2-6 20-16,2-6 16 16</inkml:trace>
  <inkml:trace contextRef="#ctx0" brushRef="#br0" timeOffset="18782.9481">5863 6027 44 0,'25'-3'35'0,"5"-9"-2"0,14 6-24 16,-5-12-3-16,9 5-3 16,-2-7-1-1,-1 3-3-15,0-1-2 16,-11-8-4-16,5 7-24 0,-11-2-4 16,-2 1 1-16,-7-1 14 15,0 3 20-15</inkml:trace>
  <inkml:trace contextRef="#ctx0" brushRef="#br0" timeOffset="20776.9466">9187 4199 39 0,'3'-11'20'15,"10"17"-5"-15,-13-6-2 0,0 0-2 16,0 0-1-16,0 0-2 15,0 0-3-15,0 0-1 16,-15-11-2-16,15 11-1 16,-24 0 0-16,5-1 0 15,-2 1-1-15,-7 1 0 16,-3 0 0-16,2 3 1 16,0-5-1-16,2 2 1 15,5-1-1-15,2 2 0 16,4-1 0-16,5 4 0 15,11-5 1-15,-12 22-1 16,8-1-1-16,2 1 2 16,-1 7-2-16,1 3 1 0,2 5 0 15,0-3 0-15,2-1 0 16,3-3 0-16,5-6 0 16,4 1 0-16,5-8 1 15,5-5 0-15,5-3-1 16,4-1 1-16,0-3 0 15,4 2-1-15,-3-1 0 16,-4-1 0-16,-1 2 1 16,-2-2 0-16,-4 5 0 15,-4-3-2-15,-1 6 2 16,-4-1-1-16,-2 2 2 16,-2 3-3-16,-6-3 1 15,-4 6 0-15,-6-3 0 0,-6 2 0 16,-6-1 1-16,-8 2-1 15,-4-6 0-15,-5 0 0 16,-4-1-1-16,-2-3 0 16,-1-4 0-16,1-9-3 15,6 6-5-15,-10-20-15 16,14 5-12-16,1-11 0 16,12-7 8-16,6-7 28 15</inkml:trace>
  <inkml:trace contextRef="#ctx0" brushRef="#br0" timeOffset="20976.6972">9059 4222 44 0,'45'-6'35'16,"7"4"-1"-1,2-15-25-15,12 11-4 0,-1-6-4 16,1-1-2-16,-4 3-3 15,-10-10-5-15,8 13-18 16,-14-5-7-16,-5 4-1 16,-6 2 18-16,-3 7 17 15</inkml:trace>
  <inkml:trace contextRef="#ctx0" brushRef="#br0" timeOffset="21247.4993">9870 4522 47 0,'29'0'35'0,"5"-2"0"16,-9-10-27-16,18 2-5 15,-2-3-1-15,2-1-3 16,-2 3-1-16,-6-9-3 0,7 15-13 16,-11-6-17-1,-6 4 1-15,-5 5 0 16,-6 1 34-16</inkml:trace>
  <inkml:trace contextRef="#ctx0" brushRef="#br0" timeOffset="21439.641">9850 4745 47 0,'23'6'36'16,"11"-6"-2"-16,0-10-26 16,22 4-3-16,3-5-7 15,-2-13-7-15,8 6-25 16,-7-6 0-16,-7 0 0 15,-3-2 18-15,0-2 16 16</inkml:trace>
  <inkml:trace contextRef="#ctx0" brushRef="#br0" timeOffset="21860.0019">10736 4244 58 0,'44'-33'36'16,"2"-4"0"-16,6 3-30 15,1 2-2-15,1 11-1 16,-6 3-2-16,-8 7 0 16,-10 5 0-16,-8 13 0 0,-13 9-1 15,-12 13 0-15,-15 15-1 16,-14 5 1-16,-14 12 0 15,-10 5 0-15,-5 8-1 16,-2-4 0-16,5-1 2 16,9-4-2-16,15-12 2 15,19-6 0-15,17-7 0 16,20-4-1-16,14-12 2 16,8-3-1-16,7-10 0 15,6-5 1-15,-6-6-3 16,-2-8-1-16,-2 0-3 15,-15-18-7-15,8 3-25 16,-12-14 1-16,0 1-1 0,-6-8 15 16,2-3 22-16</inkml:trace>
  <inkml:trace contextRef="#ctx0" brushRef="#br0" timeOffset="22104.0422">11477 4106 55 0,'13'0'35'16,"-13"0"0"-16,26 30-28 16,-22-6-2-16,3 16-1 15,-4 4-1-15,2 8 1 16,-5 2-1-16,1 2 0 0,-2 3-1 16,1-9-2-16,-3-1 1 15,6-6-1-15,-2-7 0 16,-1-6-4-16,5-5-1 15,-5-15-7-15,17-2-25 16,-17-8 0-16,23-4-1 16,-9-15 15-16,6-4 23 15</inkml:trace>
  <inkml:trace contextRef="#ctx0" brushRef="#br0" timeOffset="22643.013">11844 3757 69 0,'-30'-31'35'16,"-11"11"-16"-16,-20-7-13 0,-8 5-2 16,-18-2-1-16,-9 3-2 15,-13 0 0-15,-3 2-1 16,-4 2 0-16,11 5 0 15,7 0 0-15,8 7-1 16,12 4 1-16,12 1-1 16,13 12 2-16,10 4-1 15,15 9 0-15,5 8 0 16,10 7 1-16,9 8-2 0,2 11 2 16,3 11-1-16,2 8 0 15,3 12 0 1,-5 7 0-16,1 6-1 15,-3 6 2-15,-5 2-1 0,1 1 0 16,1-2 0-16,-2-6 0 16,4-10 0-16,1-8 0 15,3-6 0-15,8-13 0 16,8-5 1-16,10-12-1 16,11-9 1-16,12-10-1 15,12-1 2-15,11-11-1 16,11-3 1-16,4-6-1 15,2-3-1-15,-2-4 1 16,-5 0 0-16,-10-3-2 16,-13-4 0-16,-7 2-4 15,-17-14-5-15,4 10-17 16,-14-15-10-16,0-2 1 0,-4-13 6 16,3-4 30-16</inkml:trace>
  <inkml:trace contextRef="#ctx0" brushRef="#br0" timeOffset="23126.3371">11971 3742 43 0,'11'-19'34'0,"1"19"1"16,-13 14-27-16,15 26-3 15,-10 15-1-15,3 24-1 0,-3 16-1 16,1 16-1-16,-4 13 2 16,0 8-3-16,-2 3 1 15,1 0 1-15,-2-8-1 16,0-10 1-16,0-11-1 16,1-13 0-16,-1-14 0 15,2-5 0-15,-1-17 1 16,0-11-1-16,1-9 0 15,-1-8-1-15,1-9 0 16,0-5 0-16,0-15 1 16,0 0-1-16,0 0 0 15,-12-6 0-15,1-5 0 0,-5-1 0 16,-7 0-1-16,-6-1 2 16,-13 4-2-16,-6-1 2 15,-9 5-2-15,-7 3 1 16,-2 1 0-16,-1-1-1 15,2 4 1-15,6-5-1 16,10 4-3-16,3-7-4 16,22 6-28-16,6-5-1 15,18 5 0-15,0-11 10 16,15 1 27-16</inkml:trace>
  <inkml:trace contextRef="#ctx0" brushRef="#br0" timeOffset="29687.3891">10511 5633 41 0,'0'0'30'16,"0"0"-14"-16,31 3-10 15,0-25-1-15,25-3 0 16,12-18 0-16,21-1 0 15,18-20-1-15,19-3-1 0,14-12 0 16,10 2 0 0,-1 1-1-16,-3 10-1 15,-10 3 1-15,-11 7-1 16,-15 8 0-16,-21 12-2 0,-16 12-2 16,-17 3-1-16,-10 11-5 15,-24-7-12-15,-1 11-14 16,-21 6 1-16,12-7 9 15,-12 7 25-15</inkml:trace>
  <inkml:trace contextRef="#ctx0" brushRef="#br0" timeOffset="30146.6794">10795 5715 39 0,'-14'12'34'0,"14"-12"-1"16,0 0-25-16,15-10-2 15,19-10-1-15,20-5-1 16,15-10-1-16,20-6 0 16,22-9-1-16,18-3 0 15,11-2-2-15,5-1 1 0,-4 5-1 16,-1 6 1-16,-13 8 0 16,-16 8-1-16,-21 5 1 15,-18 9 0-15,-21 4-1 16,-17 6-1-16,-12 6-3 15,-22-1-13-15,0 0-18 16,-11 6-1-16,-9 8 0 16,-6 4 22-16,-12 10 14 15</inkml:trace>
  <inkml:trace contextRef="#ctx0" brushRef="#br0" timeOffset="33823.5126">876 7898 37 0,'-19'22'31'15,"-1"-2"0"-15,-10 3-24 16,11 14-3-16,-4 10 0 16,5 13-1-16,1 11 1 15,6 12-2-15,3 10 1 16,4 16 0-16,-3 17 0 16,1 21-1-16,-3 16 0 0,3 15 1 15,-4 14-1-15,2 15 1 16,-6 11-3-16,4 1 2 15,1 5-2-15,-1-3 3 16,2-3-3-16,2 1 0 16,2-4-1-16,-1-2 1 15,4 0-1-15,3 1 1 16,1-2-1-16,1-5 0 16,2-7 1-16,0-5 0 15,0-8 0-15,1-13 0 16,-2-15 1-16,1-12-1 15,-1-19 1-15,2-17 0 16,-1-12-1-16,0-14 1 0,0-16-1 16,2-8 1-16,-2-14-1 15,-1-9-1-15,-1-7 1 16,-4-2-1 0,-2-9 1-16,0-3 0 0,-4-6-1 15,6-11 1-15,-16 17 0 16,0-14-1-16,1-3 2 15,-3-3-2-15,-1-7 1 16,-4-6 0-16,1-6 1 16,-5-9-1-16,-1-13 0 15,5-2 1-15,-1-10-1 16,1-5 0-16,-1-5 1 16,1-1-1-16,1-1 2 0,4 0-2 15,0 4 1-15,2 3 0 16,3 10 0-16,2 8 1 15,4 8-2-15,3 11 2 16,4 24-3-16,0 0 1 16,18 16 0-16,-2 15-1 15,5 19 1-15,3 14-2 16,3 13 2-16,2 10 0 16,1-1 0-16,1 1-1 15,-3-2 0-15,4-8 1 16,-5-16-1-16,0-16 1 15,3-18 0-15,4-15 0 16,4-20 0-16,6-16 2 0,4-15-1 16,3-18 1-1,11-12 0-15,0-7-1 16,3-5-1-16,3-1 1 16,0 1-1-16,0 7 0 0,2 10-1 15,-6 9-5-15,10 28-31 16,-20 15-1-16,-7 18-1 15,-12 21 1-15,-21 22 38 16</inkml:trace>
  <inkml:trace contextRef="#ctx0" brushRef="#br0" timeOffset="36526.4367">13536 6467 31 0,'-10'-6'34'16,"-4"4"-1"-16,-2-1-23 0,16 3-6 16,-24 10-1-1,16 11 1-15,-1 8-2 16,3 16-1-16,2 11 0 15,5 16 1-15,0 18-2 0,4 21 1 16,1 21-2-16,-1 19 0 16,-1 22 1-16,-4 23-1 15,-3 23 1-15,-3 23 0 16,-1 27 0-16,-3 21 1 16,3 22-1-16,0 10 2 15,3 7-1-15,3-4 1 16,1-3-1-16,6-3 2 15,0-17-3-15,5-13 1 16,-1-25 0-16,-1-18 0 16,-1-24-1-16,0-18 0 15,-7-23 0-15,-2-24-1 16,-4-30 1-16,-3-20 0 0,-4-22-1 16,1-15 3-16,-3-16-2 15,1-12 1-15,2-13-1 16,1-9 0-16,3-7 0 15,7-13 0-15,-10 11 0 16,10-11 0-16,0 0 0 16,0 0 0-16,0 0-1 15,-9-16 0-15,9 16 1 16,-14-9-1-16,2-2 0 16,-4-4 0-16,-3-6 1 15,-7-5-1-15,-4-8 2 16,0-10-1-16,-7-8 1 15,3-8-1-15,0-5 2 0,2 2 0 16,4-3 0-16,10 10 0 16,6 9 0-16,7 15-1 15,5 32 0-15,25 6-2 16,1 38 1-16,8 22 0 16,3 27-1-16,0 19 0 15,2 17 1-15,-5 0-1 16,2-8 2-16,-6-16 0 15,-1-28 1-15,10-30 0 16,4-49 1-16,14-40-1 16,17-40-12-16,15-49-26 15,-6-44-2-15</inkml:trace>
  <inkml:trace contextRef="#ctx0" brushRef="#br0" timeOffset="43071.5541">14945 11018 40 0,'-22'0'33'0,"1"1"-11"0,-2-8-12 16,12 6-3-16,-4-8-2 15,15 9-2-15,-12-11 0 16,12 11-1-16,7-13-1 16,13 6-1-1,9-3 0-15,15 3 0 0,17-3-1 16,22-2 2-16,23 3-2 15,29 1 1-15,25-1 0 16,36-4 1-16,31-2-1 16,33-2 2-16,30 0-2 15,27 2 1-15,27-8 1 16,28 1 1-16,66-1-2 16,-32 8 1-16,1 2 0 0,0 4-1 15,-6 9-1-15,-19-2-23 16,-14 9-10-16,-31-6-2 15,-82-10 0 1,15-17 22-16</inkml:trace>
  <inkml:trace contextRef="#ctx0" brushRef="#br0" timeOffset="62099.372">8786 8280 37 0,'0'0'15'16,"-18"4"-1"-16,18-4-1 0,0 0-3 15,1 15-1-15,-1-15-2 16,13 4-2-16,-13-4 0 16,29-3-2-16,-13 0 0 15,7-1 0-15,0 0-1 16,8 1-1-16,4-5 0 16,7 2 1-16,7-1-1 15,12 1 0-15,7-3 0 16,8-1 0-16,12-5 0 0,8-1 0 15,4 0 1 1,8-1-1-16,2-1 1 16,3 1 0-16,-5-1 0 15,-7 3 0-15,-10 3 0 0,-7 3-1 16,-18 3 1-16,-13 1 0 16,-14-3-1-16,-12 6 1 15,-15 1-2-15,-12 1 1 16,11 2-2-16,-11-2-2 15,0 0-21-15,0 0-12 16,18-20-1-16,7-2-1 16,20-7 20-16</inkml:trace>
  <inkml:trace contextRef="#ctx0" brushRef="#br0" timeOffset="62766.516">9446 10900 23 0,'-53'23'33'0,"5"-1"0"0,-2-10-17 16,23 14-5-16,-3-14-3 15,21 5-1 1,9-17 0-16,19 18-1 16,13-13-1-16,25 0 0 0,16-8-1 15,22-1-1-15,21-9 1 16,17 0-2-16,11-3 0 16,8-7 0-16,0 1-1 15,-5 2 0-15,-15 2 0 16,-17 4 0-16,-22 9 0 15,-23 5-1-15,-28 4 0 16,-18 8 0-16,-19 3-3 16,-15-1-1-16,0 12-17 15,-4-9-17-15,4-4 0 16,6-2 0-16,18 2 5 16,12-3 33-16</inkml:trace>
  <inkml:trace contextRef="#ctx0" brushRef="#br0" timeOffset="63516.32">9540 13901 28 0,'-18'-22'20'0,"10"10"-2"15,-14-9-6-15,22 21-2 16,-33-20-2-16,33 20-1 16,-25-14-1-16,25 14-2 15,-19-8 0-15,19 8 0 16,0 0-1-16,25-7 1 15,-1 4-1-15,20 2 0 16,10-6 0-16,23 4-1 0,14-3 1 16,16-1-2-16,16-2 1 15,4 0-2-15,6-1 1 16,-2 3 1-16,-3 3-1 16,-12 5 0-16,-16 0 1 15,-14 5-1-15,-24 1 1 16,-8 2 0-16,-18-1-1 15,-12 1 0-15,-9-1-1 16,-15-8-1-16,12 6-3 16,-13-17-14-16,1 11-18 15,12-16-3-15,-2-6 0 16,-1-10 18-16,-1-15 21 16</inkml:trace>
  <inkml:trace contextRef="#ctx0" brushRef="#br0" timeOffset="113802.0823">16160 7943 2 0,'0'0'27'0,"-11"0"-13"16,-3-1-2-16,14 1-1 15,-19 10 0-15,13 3-1 16,-16-8-1-16,7 13 0 16,-14-7-2-16,1 6-1 15,-9-5-2-15,-2 4-1 16,-13-6-1-16,-10 1 0 0,-16-3-1 16,-9-2 0-1,-16 2 0-15,-11 4-1 16,-15 0 0-16,-13-1 1 15,-5 2-1-15,-3 3 0 16,1-3 1-16,8 5 0 0,2-5 0 16,16-2 2-16,8-7-2 15,19 4 1-15,14-6 0 16,14 1 0-16,12-6 0 16,11-1-1-16,10 2 0 15,9 1-1-15,8 6 0 16,0 6 0-16,4 6-1 15,1 8 1-15,-2 13 0 16,2 13 0-16,-3 13 0 16,-2 16 0-16,-2 15 1 15,-4 14-1-15,-1 12 2 16,-1 13-2-16,-1 8 0 0,1 5 1 16,1 9-2-16,6-5 1 15,2-4 0-15,7-6 0 16,8-10 0-16,5-5 0 15,8-11-1-15,9-14 1 16,5-16 0-16,4-8 0 16,7-11-1-16,5-10 2 15,5-9-2-15,6-11 1 16,8-11 0-16,2-8 0 16,6-7-1-16,4-7 2 15,4-3-1-15,3-4-1 16,3-5 2-16,4-4-1 15,-1 1 0-15,5 2 0 0,5-1 0 16,1 0 0-16,2 0 1 16,4 3-2-16,3 2 1 15,0 1 1-15,6 0-1 16,3 1 0-16,-1 1 0 16,4 0 0-16,1 2 0 15,3 2 0-15,6-1 0 16,-5 1-1-16,4 2 2 15,-4 0-2-15,3 2 1 16,1 1 0-16,4-1 0 16,-3 0 0-16,2 0 1 15,0-1-1-15,0 0 0 16,1 3 1-16,5-4 0 0,-3 3-1 16,1-1 1-16,0-4-1 15,2 3 0-15,2 0 0 16,6-3 0-1,4 0 0-15,0-2 1 0,1-2-1 16,5 1 1-16,6 3-1 16,2-7 1-16,1 2 0 15,3 1-1-15,-1-4 0 16,0 0 1-16,-2 4 0 16,-4-3 0-16,-2 0 0 15,-4 2 0-15,1-1 0 16,-5 2 0-16,1 0-1 15,-5 3 1-15,2 0 0 0,5 1-1 16,2 1 0-16,6 0 1 16,-1 3 0-16,4-3-1 15,3 2 1 1,1 1 0-16,0-2-1 0,-6 2 0 16,-2 4 0-16,-9-1 1 15,-3 4-1-15,-8 0 1 16,-7-3-1-16,-11 3 0 15,-2-2 0-15,-9 1 0 16,1-3 1-16,-7-3-1 16,-7 0 0-16,-4-4 0 15,-3 4 1-15,-9-6-2 0,-8-3 0 16,-6-3-2-16,-20-16-5 16,-4 2-20-1,-26-21-9-15,-19-8 0 16,-27-18-1-16,-26-10 17 15</inkml:trace>
  <inkml:trace contextRef="#ctx0" brushRef="#br0" timeOffset="115369.8355">16303 7922 26 0,'-10'3'32'0,"-3"-5"0"16,-3-7-26-16,16 9-2 16,0 0-1-16,0 0 0 15,5-13-1-15,11 9 0 16,6-2-1-16,12 1 0 15,5-2-1-15,8 2 1 16,13-1-1-16,6 1 0 16,16 0 0-16,5 1 0 15,12-3 1-15,10 5-1 0,9 1 0 16,11 1 0-16,7-1 1 16,13 1 0-16,6 0-1 15,9-3 2-15,10 4-1 16,14-5 1-16,9 2-1 15,7 5 0-15,5-3 1 16,4 5-1-16,-1-3 0 16,5 5-1-16,-8-2 1 15,-3 5 0-15,-8-5 0 16,-3 0 0-16,-4-2 0 16,1 1 0-16,-5 0 0 15,-6-2 0-15,0-1 0 16,2-1 0-16,-3 0 0 0,1 1 1 15,-5-2-1-15,-1 2 1 16,-3-4-1-16,-3 0 0 16,-5 0 0-16,-8 0 0 15,-2-3 0-15,-6 0-1 16,-7 2 1-16,-7-2-1 16,-4 0 0-16,-5 3 0 15,-3-3 0-15,-1 1 0 16,-2 1 1-16,-9 0-2 15,-1 0 1-15,-6 4 0 16,-11-2 0-16,-3 5 1 16,-10-2-1-16,-11 1 0 15,-6 1 0-15,-5-1 0 0,-11 2 0 16,-2-3 0 0,-9 3 0-16,-1-3 0 15,-3 3 0-15,-5 1 0 16,1-1 0-16,-5 2 0 0,0 2 0 15,-1-1 0-15,-4 3 0 16,-2 4 1-16,-1 0-1 16,-5 4 1-16,-1 1 0 15,-2 6 0-15,-4 2-1 16,1 6 1-16,-2 5-1 16,1 2 0-16,0 5 0 15,0 5 1-15,0 4-1 0,1 5 0 16,-2 5 0-1,-1 5 0-15,0 3 0 16,-1 5 0-16,0 8 0 16,-1 4 0-16,2 1 0 0,3 4-1 15,-2 2 1-15,4-1 0 16,2 1-1-16,2 1 1 16,-1 1 0-16,2-2-1 15,0 0 1-15,-1-1 0 16,0-5 2-16,2 4-3 15,0-1 2-15,-3-6-1 16,4-5 1-16,-3 0-1 16,1-1 1-16,-1 0-1 0,0-3-1 15,-1-7 2-15,-2-7-1 16,2-6 1 0,-1-6 1-16,-2-6-2 15,-4-9 2-15,0-9-1 0,-2-10 2 16,-3-3-3-16,4-15 1 15,-20 10 0-15,0-13-2 16,-4-4 1-16,-9-4 0 16,-7-1-1-16,-10-1 0 15,-12 4 0-15,-2-2 1 16,-10 3 0-16,1 5 1 16,-5 2-1-16,0 1-1 15,5 1 2-15,10 5-1 16,5-4 0-16,2 3-1 15,6-4-3-15,11 4-2 16,-4-16-11-16,13 8-20 16,-1-6 1-16,3-2 0 0,-3-5 9 15,3 1 27-15</inkml:trace>
  <inkml:trace contextRef="#ctx0" brushRef="#br0" timeOffset="116418.3897">12604 8429 41 0,'-22'-21'35'0,"0"4"-5"15,-6-16-18-15,16 10-5 16,-4-7 0-16,13 6-3 16,4-3-1-16,12 4-2 15,7 1 0-15,9 6 0 16,9 4-1-16,7 5-1 16,2 11 0-16,4 3 0 15,-5 16 0-15,-3 10 0 16,-8 12 0-16,-8 6 0 15,-12 9 2-15,-10 8-2 16,-10 4 2-16,-7 0 0 0,-5-7-1 16,-5-7 1-16,3-3-3 15,-3-14 0-15,10 1-6 16,-9-21-17-16,14 0-10 16,0-3 0-16,4 0 5 15,4-2 30-15</inkml:trace>
  <inkml:trace contextRef="#ctx0" brushRef="#br0" timeOffset="116801.8296">12805 9508 46 0,'10'-18'34'0,"-2"-5"-1"16,-13-9-24-16,11 5-3 15,-7 3-2-15,2 7-1 16,-7 3 0-16,6 14-1 16,-22 3-1-16,10 14 1 15,-3 5-1-15,3 10-1 16,1-7 0-16,5 2 1 16,5-6 0-16,8-7 1 15,5-7-1-15,4-7 0 16,0-7 2-16,1-5-1 15,-5 1 0-15,-12 11 0 16,11-17 0-16,-11 17-1 0,-15-1 0 16,0 8 0-16,-2 0-2 15,-2 3-1-15,4 2-2 16,-4-9-2-16,16 15-7 16,-11-18-18-16,19 12-6 15,-5-12 0-15,14 17 5 16,-3-2 32-16</inkml:trace>
  <inkml:trace contextRef="#ctx0" brushRef="#br0" timeOffset="117554.3926">13062 8674 44 0,'-8'-17'34'0,"10"3"1"15,10 3-25-15,-5-15-4 0,12 5-3 16,-1-4 0-16,5 2-2 16,1 0-1-16,2 2 0 15,-3 4-1-15,0 0 1 16,-2 9-1-16,-3 4 1 16,-5 9-1-16,-3 8 0 15,-8 10 1-15,-6 11 0 16,-10 14 1-16,-9 17-1 15,-4 9 1-15,-8 6 0 0,-7 5-1 16,-2 0 1 0,0-3 0-16,4-2 1 15,2-13-2-15,9-14 0 16,6-4 0-16,5-13-3 0,11-2-2 16,-3-18-8-16,18 6-17 15,-4-9-5-15,5 0 1 16,0-2 16-16,3 3 18 15</inkml:trace>
  <inkml:trace contextRef="#ctx0" brushRef="#br0" timeOffset="118237.5433">12975 9929 42 0,'-13'-3'35'16,"13"3"-3"-16,-14-7-22 15,-1-1-4-15,15 8-3 16,-19 5-1-16,19-5-1 15,-12 12 0-15,12-12 0 16,0 0 0-16,3 16 0 16,-3-16 1-16,19-3 0 15,-19 3 0-15,18-17 0 16,-12 6 0-16,-6 11 0 0,0 0-1 16,-3-15 1-16,-7 15-1 15,-3 2 0-15,1 7-1 16,1-3 0-16,0 2 0 15,11-8 1-15,0 0 0 16,0 0-1-16,0 0 0 16,0-11 1-16,3-2-1 15,-3 13 1-15,0-21 0 16,0 21-1-16,-12-8 0 16,12 8-1-16,-21 16 1 15,10-3 0-15,4-2 0 16,3 5-1-16,4-16 1 0,7 12 0 15,3-12 0-15,3-6 1 16,2-3-1-16,1-7 0 16,-4 3 1-16,-2-2 0 15,-8 5 0-15,-2 10-1 16,-11-9 1-16,0 9 0 16,-2 5 0-16,0 3-1 15,0 5-1-15,4 2 1 16,1-1 0-16,4 0 0 15,2 2-1-15,2-1-2 16,6 4-8-16,-8-2-25 16,4 0-1-16,-4-6 1 15,-2 3 0-15,-1 0 36 0</inkml:trace>
  <inkml:trace contextRef="#ctx0" brushRef="#br0" timeOffset="333144.3465">4980 5612 37 0,'0'0'16'15,"0"0"-4"-15,6 29-3 0,-11 3-4 16,4 15-1 0,-4 7-3-16,1 9 0 0,-7 5-1 15,5 3 0-15,-2 0 1 16,3-4 0-16,-1-7-1 15,3-9 1-15,3-9 0 16,2-4 0-16,2-8 0 16,0-7 0-16,5-8-1 15,-9-15 1-15,15 6 0 16,-2-16 0-16,-4-9 0 0,5-12-1 16,-5-11 0-16,2-8 1 15,-5-11-1 1,-1-5 1-16,-10-11 0 15,-7 4 0-15,-11-4 0 0,-7 6 1 16,-9 0 1-16,-9 9-1 16,-7 7 1-16,-6 11-2 15,-6 9 1-15,-4 8-1 16,-3 9 0-16,0 7 0 16,-6 9-1-16,1 3 0 15,0 5 0-15,-2 5 1 16,-7 1-1-16,2 5 0 15,-2 1 0-15,-4 2 1 16,1-4-1-16,-4 1 1 16,-3-8 0-16,0 0-1 15,1-4 1-15,-2-2 0 16,0-5-1-16,3 2 1 0,0-4-1 16,6-2 0-16,5 3 1 15,4-1-1-15,9 0 0 16,6-2 1-16,6 3 0 15,5-2-1-15,8 3 0 16,9 4 1-16,4-4 0 16,8 4-1-16,6 0 1 15,6 5-1-15,3 2 1 16,4 4-1-16,3 5 0 16,1 8 1-16,-1 9-2 15,2 5 1-15,-3 14 0 16,0 9 0-16,-2 10 0 15,-2 2 1-15,-1 6 0 0,-4 4-1 16,-2 0 0-16,0 2 0 16,2-8 1-16,-1-5-1 15,2-7-1-15,7-6 1 16,7-7 0-16,10-6 0 16,11-9-1-16,13-8 1 15,17-5 0-15,11-11 0 16,19-1-1-16,13-6 1 15,14-4-1-15,12-4 1 16,11-5-1-16,0-3-1 16,4 2-3-16,-9-7-10 15,-2 6-18-15,-9 1-2 16,-10 4 1-16,-9 0 30 0,-16 5 4 16</inkml:trace>
  <inkml:trace contextRef="#ctx0" brushRef="#br0" timeOffset="336272.5446">1296 8950 33 0,'-4'23'28'0,"5"3"-16"15,1 17-4-15,-5-3-2 16,7 12-1-16,-1-5-1 15,3 7 0 1,-2-8 0-16,3 0-1 0,-2-8-1 16,1-5-2-16,0-6-1 15,-2-11-7-15,4 5-9 16,-8-21-12-16,16 5-1 16,-3-10 7-16,-3-12 23 15</inkml:trace>
  <inkml:trace contextRef="#ctx0" brushRef="#br0" timeOffset="336660.3026">1639 8980 21 0,'7'-16'30'0,"-7"16"1"16,-25-3-19 0,10 28-3-16,-8 4-5 0,0 15-3 15,-1 9 0-15,3 7-1 16,7 4 0-16,5-1 0 15,12-2 1-15,7-5 0 16,9-9 1-16,10-4 0 16,2-17 0-16,10-8-1 15,1-14 2-15,9-8 0 16,-10-16 0-16,7-3-1 16,-8-9 0-16,-1-7-1 15,-10-10 0-15,-5-2 1 0,-13-6-2 16,-8-2 0-1,-11 0 0-15,-7-2 1 16,-10 3-1-16,-1 6 0 0,-6 10 0 16,-1 7 0-16,3 13-2 15,-3 4-3-15,12 27-8 16,-1-4-20-16,11 9 0 16,7 4-1-16,6-2 19 15,10 3 15-15</inkml:trace>
  <inkml:trace contextRef="#ctx0" brushRef="#br0" timeOffset="337040.022">2416 9141 17 0,'1'21'29'0,"6"8"-1"16,-8 2-19-16,2-7-4 15,4 3-3-15,0-3-2 16,-1-5-5-16,3-2-9 16,1-2-14-16,-8-15 0 15,0 0 14-15,-6-12 14 16</inkml:trace>
  <inkml:trace contextRef="#ctx0" brushRef="#br0" timeOffset="337543.3996">2278 9266 31 0,'19'-7'29'0,"2"-10"1"16,6-5-21-16,13 5-5 15,3-3-2-15,3 3-2 16,-2 0 0-16,-3 5 0 15,-1 6 0-15,-5 3-1 16,-3 6 0-16,-5 4-1 16,-5 5 1-16,-5-2-1 15,-2 4 1-15,-5-2 0 16,-3 2 0-16,-7-14 0 16,-2 17-1-16,-9-11 2 15,-5-1-1-15,-11-4 2 16,-5 0 0-16,-6-2 0 15,-7-3 0-15,-2 1 1 0,-4-5 0 16,1 0 0-16,2-8 1 16,10-1-1-1,3-9 1-15,12 3-1 0,10-9 2 16,9 4-1-16,6 1 0 16,12 5 0-16,3 8-1 15,10 8 0-15,-2 8-1 16,5 8 0-16,-1 9 0 15,-2 8 0-15,2 0-1 16,-3 3 1-16,2-2-1 16,-3-2-1-16,4-1 1 15,-9-3-2-15,7-3-3 16,-9-14-6-16,9 7-14 0,-6-10-8 16,-3-4 0-1,0 1 11-15,-1-6 22 16</inkml:trace>
  <inkml:trace contextRef="#ctx0" brushRef="#br0" timeOffset="338359.5185">3134 9001 41 0,'6'18'34'15,"-6"5"0"-15,-3-2-21 0,1 14-8 16,-9 1-3 0,1 4 0-16,1 3-1 15,-6-4-1-15,4-1 0 16,0-5-2-16,5-3-3 0,-7-17-5 15,13 7-4-15,-14-21 0 16,14 1 0-16,-20-12 4 16,9 0 3-16,-7-10 3 15,-1-1 5-15,2 5 6 16,-6-10 4-16,12 14 1 16,-6-7 0-16,17 10-3 15,0-5-3-15,14 12-2 16,5-7-1-16,14 3 0 0,2-4-2 15,13 1 0 1,-2-3-1-16,2 6 1 16,-3-3 0-16,-2 0-1 15,-9 5 1-15,-9 5-1 0,-9 6 0 16,-16-5 1-16,3 24-1 16,-18-7 1-16,-7-1-1 15,-8 1 2-15,-8-2-2 16,-3-4 1-16,-2-7 0 15,1-5 0-15,2-10 0 16,3-4 0-16,10-5 0 16,7-3-1-16,8 1 2 15,12 1-1-15,1 2 0 16,11 9 0-16,5 10-1 16,6 10 1-16,1 7-1 15,3 8 1-15,-4 3-1 16,0 5 0-16,0 3-1 0,-4-8-1 15,5 5-6-15,-11-18-16 16,8 0-10-16,3-11 0 16,4-9 0-16,4-8 30 15</inkml:trace>
  <inkml:trace contextRef="#ctx0" brushRef="#br0" timeOffset="338827.3978">3633 8698 47 0,'0'0'33'16,"0"0"0"-16,-8 13-25 16,7 5-4-16,-9 8-3 15,0 13 1-15,-1 11-2 16,0 12 1-16,-1 10-2 15,1 5 2-15,3 6 0 16,3-2 0-16,5-2-1 16,5-4 2-16,4-15-1 15,7-7 0-15,8-13 1 16,7-13-1-16,4-11 0 16,8-11 0-16,3-14 0 15,0-10 0-15,0-8 1 16,2-8-1-16,-14-2-1 0,-4-4 2 15,-13 2-2 1,-9 3 1-16,-10 8 0 16,-9 8-1-16,-8 12 0 15,-7 9 1-15,-3 10-1 0,-1 11-1 16,2 5 2-16,3 4-2 16,5 6-2-16,1-6-1 15,17 7-10-15,-3-10-20 16,16-6-1-16,4-14 0 15,9-8 12-15,8-6 23 16</inkml:trace>
  <inkml:trace contextRef="#ctx0" brushRef="#br0" timeOffset="339156.3396">4609 8922 36 0,'-16'17'31'0,"1"-5"-13"15,6 16-7-15,-9-3-4 0,9 18-1 16,-3-3-1-16,4 4-1 15,-2-3 0 1,4 6-1-16,0-3-1 16,1 0-1-16,1-8-1 0,1-8-2 15,3 1-2-15,-7-16-8 16,14 1-22-16,-7-14 2 16,0 0-2-16,0 0 25 15,-10-20 9-15</inkml:trace>
  <inkml:trace contextRef="#ctx0" brushRef="#br0" timeOffset="339335.8699">4321 9225 25 0,'12'0'32'0,"9"-1"2"16,6-8-19-16,13 13-7 15,-6-8-4-15,5 1-3 0,3 0-4 16,-8-12-11-16,6 7-18 15,-4-1-1-15,-2-4 1 16,-2 3 28-16,-4-7 4 16</inkml:trace>
  <inkml:trace contextRef="#ctx0" brushRef="#br0" timeOffset="339615.3441">5004 8936 36 0,'-8'21'34'0,"-5"1"-1"16,1-3-24-16,9 14-4 16,-6-3-3-16,13 4 0 15,1-5 0-15,7 1 0 16,4-6-1-16,4-1 1 15,3-7-4-15,2-9 0 16,11 1-6-16,-14-20-11 16,12 1-14-16,2-7-2 15,2-10 7-15,3-4 28 16</inkml:trace>
  <inkml:trace contextRef="#ctx0" brushRef="#br0" timeOffset="339825.5302">5443 8836 46 0,'-12'19'33'16,"-2"5"-14"-16,7 20-9 0,-13 2-5 15,10 10-1-15,-5 3-1 16,2 7 0-16,-1-7-1 16,5-4-1-16,0-2-1 15,2-10-1-15,5-1-5 16,-7-17-12-16,8-2-15 15,4-11 0-15,-3-12-1 16,11 2 34-16</inkml:trace>
  <inkml:trace contextRef="#ctx0" brushRef="#br0" timeOffset="340179.0626">5665 8810 68 0,'34'-18'34'0,"-1"14"-12"16,-9-2-17-16,4 16-2 15,-8 9-2-15,-7 12-2 16,-9 11 0-16,-12 9 0 16,-4 12-2-16,-10 5 3 0,-2 4-1 15,-5-3 1-15,1-2-1 16,-1-9 1-1,8-6 1-15,7-6 2 16,9-14-1-16,11-5 0 0,10-9 0 16,10-4 0-16,6-4-1 15,7-4 1-15,2-2-1 16,5-5-1-16,-2 1-1 16,-4-8-10-16,1 12-23 15,-4 1-1-15,-9 1 0 16,-5 2 11-16,-23-8 24 15</inkml:trace>
  <inkml:trace contextRef="#ctx0" brushRef="#br0" timeOffset="343477.8693">1702 9754 18 0,'29'9'22'15,"-9"-2"-13"-15,3-2-3 16,10 5-3-16,2-3 0 15,8 5 0-15,6-3 0 16,7 4 1-16,1-6-1 16,13 3 0-16,-1-5 0 15,6 3-2-15,2-5 0 16,3 2 1-16,-2 0-1 16,-2-3 1-16,1 3 0 15,1 0 0-15,-3-4 1 16,4 4 0-16,-6-5 1 0,4 3-1 15,-6-6-1-15,0 3 0 16,-3-6 0-16,0 2-1 16,-7 0 0-16,-4 1 0 15,-5-1 0-15,0 0-1 16,-7 0 0-16,0 0 1 16,-11-1-1-16,-2 3 1 15,-7-1-1-15,-2 0-1 16,-6 0-1-16,-17 3-3 15,25 0-9-15,-25 0-17 16,0 0 1-16,13-2-2 16,-13 2 32-16,11-12 0 15</inkml:trace>
  <inkml:trace contextRef="#ctx0" brushRef="#br0" timeOffset="343879.4599">4590 9319 51 0,'0'0'33'15,"0"14"1"-15,0-14-30 16,0 0-4-16,0 0-5 16,0 15-6-16,0-15-18 15,0 0-4-15,0 0 1 0,9-1 21 16,5-4 11 0</inkml:trace>
  <inkml:trace contextRef="#ctx0" brushRef="#br0" timeOffset="344172.0176">5338 9351 62 0,'0'0'30'0,"0"0"-18"16,15-1-16-16,-15 1-6 16,13-2-14-16,-13 2-7 15,17 3 0-15,-2 1 28 16,-3-4 3-16</inkml:trace>
  <inkml:trace contextRef="#ctx0" brushRef="#br0" timeOffset="355364.0548">2723 8040 34 0,'3'15'32'15,"-6"-2"-1"-15,1 1-24 16,-2 6-4-16,-5 0-2 15,-1 3-1-15,-3 5-2 16,-2-11-5-16,6 8-11 0,-1-3-13 16,1-11 1-16,9-11 11 15,0 0 19-15</inkml:trace>
  <inkml:trace contextRef="#ctx0" brushRef="#br0" timeOffset="355715.9006">3135 8129 25 0,'2'18'32'16,"-4"-3"1"-16,1-3-20 15,6 13-5-15,-10-5-3 16,5 5-2-16,-5-4 0 16,3 3-1-16,-2-3-2 15,-1-3 1-15,1-2-3 16,4-16-2-16,-3 22-8 15,3-22-19-15,0 0-2 16,0 0 0-16,7-16 24 16,8 1 9-16</inkml:trace>
  <inkml:trace contextRef="#ctx0" brushRef="#br0" timeOffset="356083.4998">3721 8027 24 0,'0'0'33'0,"0"0"0"16,-15 21-18-16,-4-18-7 15,7 14-2-15,-8-6-3 16,7 5-1-16,-3 1-1 16,3 0-1-16,3 1 0 15,1-1-2-15,7 3-2 16,2-20-5-16,6 24-10 15,-6-24-14-15,15 10 0 16,-3-12 9-16,5-4 24 16</inkml:trace>
  <inkml:trace contextRef="#ctx0" brushRef="#br0" timeOffset="356467.5544">4084 8077 29 0,'0'0'33'15,"0"0"-1"-15,0 0-21 16,-5 16-5-16,-2-5-3 16,2 3-1-16,-3 2-2 15,2 2 0-15,-1 2-1 16,1-3-3-16,8 6-4 15,-2-23-8-15,-4 19-16 16,4-19 0-16,11 11 10 16,-11-11 22-16</inkml:trace>
  <inkml:trace contextRef="#ctx0" brushRef="#br0" timeOffset="356803.9499">4406 8088 14 0,'0'0'31'0,"-10"13"-1"16,7 3-18-16,-11-6-6 16,8 5-2-1,-5 1-1-15,4 2-2 16,-1 2 0-16,2-1-2 0,1-2-2 16,0-6-3-16,10 6-9 15,-2-6-16-15,-3-11 1 16,12 5 15-16,-1-12 15 15</inkml:trace>
  <inkml:trace contextRef="#ctx0" brushRef="#br0" timeOffset="357162.9159">4824 8105 33 0,'0'0'33'16,"0"0"0"-16,0 0-24 15,0 0-3-15,-13 11-3 16,13-11-2-16,-15 22 1 16,7-10-1-16,2 2-1 15,0 7-1-15,0-4 0 0,4 4-3 16,-5-9-6-16,14 6-13 16,-3-6-10-16,-4-12 0 15,12 13 18-15,-1-15 15 16</inkml:trace>
  <inkml:trace contextRef="#ctx0" brushRef="#br0" timeOffset="357527.9751">5309 8055 41 0,'0'0'33'0,"17"9"-16"15,-17-9-5-15,0 0-4 16,-19 9-3-16,13 6-2 15,-4 2-1-15,-1 3 0 16,-5 6-1-16,2 2-1 16,-2 3 0-16,-1 3 0 15,3-3-1-15,1-7-3 0,12 3-24 16,-3-9-6-16,4-18 1 16,17 5 10-16,10-26 23 15</inkml:trace>
  <inkml:trace contextRef="#ctx0" brushRef="#br0" timeOffset="358831.2786">8991 7326 63 0,'-5'-15'34'0,"5"15"-13"16,-3-28-14-16,16 17-3 16,3-2-1-16,9 1-1 15,7 1 0-15,7 2 0 16,3 1-1-16,5 3 1 16,-1-1-1-16,-1 7 1 15,-3 0-1-15,-4 8 0 0,-7 6-1 16,-7 10 1-16,-7 3-1 15,-6 6 1 1,-7 9-2-16,-2 2 2 16,-5 9-2-16,-3 2 1 0,-2-3 1 15,-2-2-1-15,-1-1 1 16,1-2-2-16,-1-6 2 16,0-5-2-16,3-7 0 15,-2-8-2-15,8 1-4 16,-10-15-8-16,13 3-21 15,-1-11 1-15,0 0-1 16,0 0 22-16,-6-14 14 16</inkml:trace>
  <inkml:trace contextRef="#ctx0" brushRef="#br0" timeOffset="359037.5319">9249 7591 47 0,'20'-1'33'0,"6"4"1"16,-2-5-26-16,18 7-3 16,-2-8-2-16,6 0-2 15,4 1-3-15,-4-9-3 16,11 8-10-16,-12-4-19 16,2-5 1-16,0 1-1 0,-1-1 27 15,0 1 7 1</inkml:trace>
  <inkml:trace contextRef="#ctx0" brushRef="#br0" timeOffset="359299.8496">10187 7523 52 0,'0'14'35'15,"0"-14"2"-15,0 0-26 16,29-3-5-16,-11-2-3 16,7 3-1-16,3-5-1 15,7-1-1-15,1-2-1 16,2-3-2-16,3 9-3 16,-10-11-6-16,11 13-18 0,-14-3-5 15,-4 3-1-15,-9 2 13 16,-15 0 23-16</inkml:trace>
  <inkml:trace contextRef="#ctx0" brushRef="#br0" timeOffset="359473.6133">10308 7680 56 0,'13'13'34'0,"6"-4"1"16,-1-10-29-16,15 1-3 15,-3-6-7-15,-3-10-17 16,5 5-13-16,1-5-1 0,2-5 1 16,0 0 29-16</inkml:trace>
  <inkml:trace contextRef="#ctx0" brushRef="#br0" timeOffset="359855.5006">10944 7198 65 0,'12'-13'38'15,"9"7"-2"-15,-5-4-28 16,15 10-4-16,0 1-1 16,1 5-1-16,-4 3-1 0,3 5 0 15,-7 6-1-15,-6 3 0 16,-7 11-1-16,-6 5 1 15,-7 3 0 1,-8 3-1-16,-6 5 0 0,-8 0 1 16,-3-2-1-16,0 1 0 15,5-7 1-15,4-5-1 16,5-8 2-16,6-3-1 16,7-6 1-16,7-8-2 15,6-7 2-15,4-8-2 16,6-4-1-16,4-7 1 15,10 0-6-15,-8-11-4 16,17 4-20-16,-11-6-6 0,5 4 0 16,-5-11 11-16,2 5 26 15</inkml:trace>
  <inkml:trace contextRef="#ctx0" brushRef="#br0" timeOffset="360320.2917">11409 7078 54 0,'0'0'36'0,"21"-16"1"16,1 17-26-16,-4-12-4 0,14 10-2 15,-5-6-2 1,3 6 0-16,-6-2-2 0,-1 4-1 15,-7 4 1 1,-16-5-1-16,5 23 0 0,-11-2 0 16,-5 8-1-16,2 4 2 15,5 2-2-15,7 5 1 16,7 1-1-16,9 3 2 16,12-1-2-16,5-2 1 15,2-3 0-15,-2-4 0 16,0 1 0-16,-12-4 0 15,-8 0 0-15,-11-6 0 0,-13-1 0 16,-12-3-1 0,-12 0 1-16,-7 1-1 15,-8-3 2-15,-7-4-3 16,3-3 2-16,0-5-3 0,10 0 0 16,2-12-3-16,22 13-12 15,-2-19-18-15,16-1 0 16,6-7 0-16,14-2 22 15,3-9 14-15</inkml:trace>
  <inkml:trace contextRef="#ctx0" brushRef="#br0" timeOffset="360870.5819">11790 6857 66 0,'-21'-9'34'0,"-7"22"-5"16,-22-11-24-16,-8 5-3 15,-20-4 0-15,-8 2 0 16,-12 1-2-16,-6-5 2 16,3-1-1-16,5-1 1 15,13-3-1-15,12 4 1 16,14 0-1-16,17 5 0 15,8 0 0-15,14 7 0 16,8 6 0-16,10 5 0 16,0 12-1-16,0 9 0 15,2 9 0-15,-4 8 0 16,-3 8 0-16,-1 5-1 0,0 3 0 16,0 2 1-16,0-3 0 15,2-5-1-15,7-7 2 16,3-8-2-16,6-6 2 15,4-6-2-15,6-7 2 16,7-6-2-16,6-4 1 16,8-9 0-16,4 1 0 15,9-5 0-15,7-4 0 16,2-4 1-16,4-4-1 16,-3 2 1-16,-4-3-1 15,-7 2 1-15,-5-5 0 16,-13 0-1-16,-8 0-1 15,-11-3-1-15,-1 5-4 0,-14-16-10 16,9 4-20-16,-4-4-1 16,8-3 0-16,3-7 18 15,9-2 19 1</inkml:trace>
  <inkml:trace contextRef="#ctx0" brushRef="#br0" timeOffset="361303.8496">11947 6844 62 0,'-13'-23'36'16,"1"2"-1"-16,12 21-29 0,-11-15-2 16,11 15-2-16,15 4 0 15,-2 9-1 1,2 10-1-16,4 9 2 0,0 14-2 15,-1 11 0-15,-2 15 0 16,-2 9 1-16,-5 9-1 16,-4 3 1-16,-3 0-1 15,-1 1-1-15,-3-5 2 16,-1-7-2-16,-2-5 2 16,1-10-1-16,-1-7 1 15,-3-5-1-15,0-8 2 16,-5-9-1-16,-1-9-1 0,-2-2 1 15,-4-7-1-15,-6-3 0 16,-9-4 1 0,-5-2-1-16,-10-4 0 15,0 3 0-15,-6 2 0 0,-1-3 0 16,4 0-2-16,2-8-4 16,19 10-31-16,-2-10 0 15,17 2 0-15,17-3-1 16,-4-17 38-16</inkml:trace>
  <inkml:trace contextRef="#ctx0" brushRef="#br0" timeOffset="387735.7476">11016 10171 52 0,'19'0'35'15,"4"-4"-2"-15,3-7-28 16,8 1-3-16,3-2 0 0,4 0-1 15,-3-1-2-15,0-3-4 16,2 10-17-16,-8-4-12 16,-5 2-1-1,-13 1 3-15,-14 7 32 0</inkml:trace>
  <inkml:trace contextRef="#ctx0" brushRef="#br0" timeOffset="387915.1286">11059 10304 47 0,'-2'23'34'0,"4"-7"0"15,-2-16-28-15,26 17-2 0,2-14-3 16,6-8-5 0,8 3-19-16,-1-6-10 15,-1-8-1-15,1-1 3 16,-1-7 31-16</inkml:trace>
  <inkml:trace contextRef="#ctx0" brushRef="#br0" timeOffset="388596.6016">11589 9822 32 0,'0'0'33'16,"0"0"-11"-16,-5-31-5 16,27 21-5-16,-6-12-4 15,17 9-2-15,1-8-2 16,5 7-2-16,0-3 1 16,1 9-1-16,-6 10-2 15,-4 7 1-15,-10 12-1 16,-11 11 0-16,-11 15-1 15,-15 9 0-15,-13 13-1 16,-15 5 1-16,-11 11 0 16,-6 0 1-16,-1-1-1 0,5-3 1 15,6-8-1-15,17-8 2 16,17-10 0-16,18-9 0 16,19-18 1-16,18-7-1 15,12-12 0-15,6-5-1 16,10-10-1-16,-5-9-4 15,11-2-24-15,-14-4-6 16,-5-11-1-16,-9-8 2 16,-8-5 34-16</inkml:trace>
  <inkml:trace contextRef="#ctx0" brushRef="#br0" timeOffset="388879.4727">12115 9805 57 0,'8'34'33'16,"-3"8"2"-16,-4 4-31 16,1 16-1-16,-4 9 0 15,-1 11-1-15,-3 7-1 16,1 2 1-16,-2-6 0 15,4-3-1-15,-1-8-1 16,1-11 0-16,7-10-6 16,-5-19-29-16,9-13 1 0,-8-21-2 15,22-2 5-15,-11-23 31 16</inkml:trace>
  <inkml:trace contextRef="#ctx0" brushRef="#br0" timeOffset="389562.9518">8747 11540 47 0,'0'0'34'0,"0"0"2"15,-16-1-28-15,20 15-2 16,-5 0-2-16,4 11-3 15,-3 6 1-15,3 7-1 16,-3 11 1-16,1 6-2 0,-2 4 1 16,1 0-1-16,-3 2 0 15,1-6 0-15,1-4-1 16,-3-8-1-16,5-7-3 16,-6-18-6-16,13-1-23 15,-8-17-2-15,0 0 1 16,12-18 18-16,-4-7 17 15</inkml:trace>
  <inkml:trace contextRef="#ctx0" brushRef="#br0" timeOffset="389896.5836">8910 11683 50 0,'-9'23'33'15,"1"8"-7"-15,-1 18-20 16,-2 7-4-16,5 6-1 15,5 0-1-15,5-2 1 16,7-7-1-16,7-8 1 16,9-10-1-16,5-8 1 15,2-15 1-15,9-8 0 16,-1-17 0-16,1-7 0 16,-5-14 0-16,-3-6 0 15,-8-14 0-15,-6-5 0 16,-16-6-1-16,-5 1 0 15,-12 5 1-15,-8 4-2 16,-6 11 0-16,-6 10 0 0,2 15-2 16,-5 7-2-16,9 20-5 15,-7 1-23-15,15 10-4 16,6 2 0-16,7 3 15 16,10 0 21-16</inkml:trace>
  <inkml:trace contextRef="#ctx0" brushRef="#br0" timeOffset="390515.7647">9521 11841 36 0,'1'24'31'16,"2"-1"-10"-16,-1 13-15 15,-7-9-2-15,2 9-1 16,-7-6-2-16,-1-3 0 16,-4-3-2-16,-3-11 0 15,0-3-1-15,-5-10 1 16,2-2-1-16,-4-9 0 15,8-3 0-15,-2 0 1 0,8-3 2 16,8 2 0 0,6 1 1-16,14 4-1 0,3-1 3 15,14 6-1 1,-4-3-1-16,10 4 1 0,0-3 0 16,2 3 0-16,-5-3-1 15,-5 3-1-15,-6-1 0 16,-7 2 0-16,-19 3 0 15,11-8 0-15,-11 8-1 16,-27-8 0-16,5 2 0 16,-2-3-1-16,-4 2 2 15,3 0-2-15,0 1 1 16,7-2 1-16,6 2-2 0,12 6 2 16,0 0-1-16,0 0 0 15,0 0 0 1,24 19 1-16,-7-7-1 15,4 5 1-15,1-3 0 0,2 3 0 16,-3-3-1-16,-1-3-1 16,1-2-3-16,-8-18-11 15,2 5-17-15,3-9-1 16,-1-2 1-16,1-7 25 16,4-5 7-16</inkml:trace>
  <inkml:trace contextRef="#ctx0" brushRef="#br0" timeOffset="390979.3065">9989 11769 46 0,'-15'23'32'0,"-3"5"1"16,-1 0-27-16,-12-5-3 15,0 2-1-15,-3-6-1 16,2-4 0-16,4-6 0 15,5-4 0-15,7-8-1 16,16 3 1-16,-11-17-1 16,19 3 0-16,9 2 1 15,4 0-1-15,10 3 0 16,2 6 0-16,3 2 0 16,1 2 0-16,0 5-1 15,-8 1 1-15,-2 0 0 16,-7-1 0-16,-8-2-1 15,-12-4 1-15,0 0 0 0,-8-14 1 16,-6 3-1-16,-6 2 1 16,-2-3 0-16,2-1-1 15,-1 1 0-15,5 3 1 16,4 5 0-16,12 4 0 16,0 0-1-16,-5 15 1 15,16 1-1-15,3 2 1 16,8 0-1-16,-1-2-2 15,11 5-6-15,-8-12-26 16,9-5 0-16,0-11 0 16,1-8 13-16,1-2 21 15</inkml:trace>
  <inkml:trace contextRef="#ctx0" brushRef="#br0" timeOffset="391463.4346">10517 11635 50 0,'13'-8'34'0,"-13"8"1"15,0-12-26-15,-13 1-6 16,-1 8-1-16,-10 6-1 0,-3 8-1 15,-4 9 0-15,2 3-1 16,4 5 0-16,4-3 0 16,11 3 1-16,13-4 0 15,11-9 1-15,16-7 1 16,2-11 0-16,6-2 1 16,-1-5-1-16,-1 0 1 15,-7 0-1-15,-6 8-1 16,-8 4 0-16,-7 13 1 15,-6 6-1-15,-4 9-1 16,-4 7 0-16,-3 8 1 16,-1 4-1-16,-1 1 0 15,1 1 0-15,2-6 0 0,2-1 0 16,1-4 1 0,3-6-2-16,2-7 1 0,2-7-1 15,-1-7-1 1,-1-13-1-16,0 0-4 0,0 0-25 15,0 0-5-15,11-25 2 16,-12 6 1-16,1-4 34 16</inkml:trace>
  <inkml:trace contextRef="#ctx0" brushRef="#br0" timeOffset="391945.6796">8894 12447 44 0,'0'0'34'0,"0"0"-1"16,13 8-25-16,6-3-5 16,1-1-1-16,15 1-1 15,13-1 0-15,16 0 0 16,15-2-1-16,15 1 1 0,15-6-1 15,11 0 0-15,11-2 1 16,0-1-1-16,-2-1 1 16,-10 2 0-16,-12-1-1 15,-14 2 1-15,-19 2 1 16,-17-1-2-16,-18 4 1 16,-16 2-1-16,-23-3-2 15,0 0-3-15,0 0-18 16,0 0-11-16,-17-1-2 15,2-14 2-15,-1-12 34 16</inkml:trace>
  <inkml:trace contextRef="#ctx0" brushRef="#br0" timeOffset="392428.3762">9730 10146 51 0,'-4'-25'35'15,"-9"0"0"-15,-6 6-28 0,-7-1-3 16,3 14-1-16,-4 2 0 16,7 16-2-16,4 8 0 15,10 10 0-15,14 6-1 16,10 10 1-16,9 5-2 15,6 0 2-15,2 6-1 16,2-4 2-16,-7-2-2 16,-4-4 2-16,-13-6-1 0,-8-3 0 15,-16-5-1-15,-6-3 0 16,-7-6-4 0,-13-13-8-16,7-2-23 15,-8-12-2-15,5-8 1 0,5-14 13 16,8-14 23-16</inkml:trace>
  <inkml:trace contextRef="#ctx0" brushRef="#br0" timeOffset="392613.7204">9730 9960 68 0,'50'-37'37'16,"-3"4"1"-16,9 12-30 15,-5-10-3-15,4 11-1 0,-5-6-2 16,-3 4-3-1,-3 4-1-15,-10-4-2 16,4 11-11-16,-12-8-21 16,-1 5-2-16,-6-1 0 0,-1 3 11 15,-4-4 27-15</inkml:trace>
  <inkml:trace contextRef="#ctx0" brushRef="#br0" timeOffset="414739.6791">8537 14748 46 0,'19'15'36'0,"-19"-15"1"16,16 14-27-16,-16-14-5 16,-5 23-1-16,3-7-2 15,2 12 0-15,-5 6-1 0,4 12 0 16,-3 12-1-16,3 13 1 16,-3 10-1-16,-3 5 0 15,-1 4 0-15,-1-4 0 16,-1 2 0-16,-1-12-2 15,5-7-2-15,-6-21-6 16,15-7-23-16,-3-19-3 16,7-10-1-16,-7-12 15 0,25-33 22 15</inkml:trace>
  <inkml:trace contextRef="#ctx0" brushRef="#br0" timeOffset="415107.3108">8815 15035 56 0,'-24'28'36'15,"-2"16"-1"-15,-9 7-30 16,7 15-3-16,1 7-2 16,7 3-2-16,9 2 1 15,9-5 0-15,15-11 0 16,8-15 0-16,13-11 1 15,10-16 0-15,10-16 0 16,4-17 1-16,2-13 0 16,-2-10 2-16,-3-16-2 0,-4-6 1 15,-15-14-1-15,-12-3 1 16,-15-3 0-16,-13 4 0 16,-14 3 0-16,-12 5-2 15,-12 12 2-15,-4 11-2 16,-2 15-1-16,0 14-2 15,12 16-3-15,-2-4-14 16,17 17-16-16,14 4-1 16,14 2 1-16,14-1 29 15</inkml:trace>
  <inkml:trace contextRef="#ctx0" brushRef="#br0" timeOffset="415303.5953">9505 15163 55 0,'-1'43'34'15,"-8"2"2"-15,-12-4-33 16,4 4-2-16,-2 7-4 16,-9-14-5-16,11 11-14 15,-8-15-12-15,-2-9 0 16,0-11 7-16,6-3 27 15</inkml:trace>
  <inkml:trace contextRef="#ctx0" brushRef="#br0" timeOffset="415639.3886">9237 15445 52 0,'19'-26'29'0,"11"11"-14"16,-4-13-5-16,14 12-5 16,-5-6 0-16,8 12-3 15,-9-1 0-15,-1 5 0 16,-9-5-1-16,-5 5 1 15,-19 6 0-15,9-15-1 16,-20 7 2-16,-6 1 0 16,-10-1 0-16,-3-2-1 15,-7 0 0-15,3 3 1 16,-2 0-1-16,7 2-1 16,1 1-1-16,8 2 0 15,9 3 0-15,11-1 0 0,9 16-1 16,8-2 1-1,7 1 0-15,8 3 0 16,2-1 0-16,4 0 0 0,-2 0-2 16,-3-5-1-16,0 6-6 15,-15-13-26-15,5 0 0 16,-5-7-2-16,3-3 13 16,-3-3 24-16</inkml:trace>
  <inkml:trace contextRef="#ctx0" brushRef="#br0" timeOffset="416239.3106">9949 15035 50 0,'0'23'34'15,"-9"-5"1"-15,4 6-29 16,-12-3-3-16,-1 4-1 16,-7 1-2-16,-2 0 1 15,-7 4-1-15,-1-5 1 16,-2-5-1-16,-1-5 1 16,6-3 0-16,0-2 0 0,7-6-1 15,5 1 1 1,6-8 0-16,14 3 0 15,0 0 0-15,19-11-1 16,2 6 0-16,3-1 0 0,8-1 1 16,-3-1-1-16,2-3 0 15,0-1 0-15,-3-1-1 16,-6 2 0-16,-4 1 1 16,-5-1-1-16,-13 11 0 15,9-17 1-15,-9 17-1 16,-17-15 1-16,-3 5 0 15,-5-1 1-15,-5-6 0 16,1 2 1-16,1 0-1 16,4-1 1-16,2 2-1 15,9 4 0-15,13 10-1 16,0 0 0-16,29 19 0 16,-7 6-1-16,7 1 0 0,4 7 2 15,1 4-2-15,-1-3-1 16,-3-3 0-16,-7-5-3 15,5 5-7-15,-10-17-23 16,5-4 0-16,-3-11-2 16,4-5 24-16,0-5 13 15</inkml:trace>
  <inkml:trace contextRef="#ctx0" brushRef="#br0" timeOffset="416543.1446">10341 14924 60 0,'0'0'38'0,"-11"9"-1"15,11 16-29-15,-12 9-5 16,6 15-1-16,-2 9-2 16,-1 11 0-16,4 8 1 15,0-2-2-15,3 3 1 16,0-6-3-16,3 1-4 16,-11-29-17-16,11-2-13 0,-1-19 0 15,0-23-2-15,0 0 39 16</inkml:trace>
  <inkml:trace contextRef="#ctx0" brushRef="#br0" timeOffset="417122.3896">10543 15184 44 0,'-6'58'33'0,"-1"-1"1"16,-1-2-31-16,10-3-3 15,6-12 0-15,7-7 2 16,5-19-1-16,9-6 1 0,5-26 1 16,1-8-2-16,-6-16 3 15,1-5 0 1,-10-14 0-16,-7-3-1 16,-16-4 1-16,-4-1-2 0,-14 6 1 15,2 10-1-15,-4 8-1 16,0 6-2-16,2 16 1 15,9 13-2-15,12 10 0 16,1 22-1-16,19 8 0 16,-1 6 0-16,14 15-2 15,0 6 2-15,11 6-2 16,-7-4 2-16,8 2 0 0,-1-8 2 16,-3-2-1-1,-2-6 3-15,-1-16 1 16,-2-8 1-16,-2-11 0 15,0-9 1-15,-5-13-1 0,-2-6 0 16,-9-15 1-16,-2-9-2 16,-12-10 1-16,-4-2-1 15,-12-6 1-15,-2 1-2 16,-11 0 2-16,1 8-1 16,-7 4 0-16,2 8-2 15,3 8 0-15,1 8-1 16,4 7-1-16,-1 6-2 15,8 13-1-15,-7-5-4 0,15 25-8 16,-10-1-20-16,11 9 0 16,2 3 1-1,4 3 30-15,4 3 6 16</inkml:trace>
  <inkml:trace contextRef="#ctx0" brushRef="#br0" timeOffset="417802.4815">11294 13293 56 0,'0'0'38'0,"0"0"-2"16,0 0-27-16,19 0-3 16,-4-1-4-16,11 2 0 15,4-4-2 1,6 1-1-16,8-1-1 0,1-4-4 16,10 11-5-16,-18-4-24 15,8 3-2-15,-11 0 0 16,-9 7 18-16,-13-2 19 15</inkml:trace>
  <inkml:trace contextRef="#ctx0" brushRef="#br0" timeOffset="417979.6155">11412 13633 56 0,'-3'24'36'15,"12"0"1"1,3-15-28-16,12 0-5 15,2-3-2-15,4-7-8 0,16-1-30 16,-2-3 0-16,4-8-1 16,3-8 9-16,0-8 28 15</inkml:trace>
  <inkml:trace contextRef="#ctx0" brushRef="#br0" timeOffset="422167.0126">8515 15631 45 0,'0'0'31'16,"-7"11"-3"-16,7-11-34 16,0 0-19-16,0 0-7 0,0 0-1 15,0 0 26-15,0 0 7 16</inkml:trace>
  <inkml:trace contextRef="#ctx0" brushRef="#br0" timeOffset="422391.4476">9028 15781 36 0,'0'0'31'0,"19"0"-1"16,-19 0-31-16,18-4-11 15,-18 4-18-15,12-10 0 16,-12 10 7-16,13-14 23 16,-13 14 0-16</inkml:trace>
  <inkml:trace contextRef="#ctx0" brushRef="#br0" timeOffset="422630.4211">9509 15362 47 0,'18'9'24'0,"-18"-9"-25"15,-1-11-25-15,1 11-6 16,11-12 21-16,-11 12 11 16</inkml:trace>
  <inkml:trace contextRef="#ctx0" brushRef="#br0" timeOffset="422835.2244">9796 15269 47 0,'0'0'31'0,"0"0"-13"16,0 0-22-16,14-1-13 15,-14 1-14-15,0 0 1 16,16-8 17-16,-16 8 13 16</inkml:trace>
  <inkml:trace contextRef="#ctx0" brushRef="#br0" timeOffset="423151.2834">10387 15384 26 0,'0'0'30'16,"3"15"-2"-16,-1-4-22 15,-2-11-8-15,0 0-6 16,0 12-11-16,0-12-11 0,0 0 1 16,2 16 28-16,-2-16 1 15</inkml:trace>
  <inkml:trace contextRef="#ctx0" brushRef="#br0" timeOffset="423510.535">10742 15299 22 0,'0'0'32'16,"6"12"-1"-16,-6-12-21 16,-6 13-11-16,6-13-6 15,0 0-11-15,0 0-12 16,0 0-1-16,-2 10 24 0,2-10 7 16</inkml:trace>
  <inkml:trace contextRef="#ctx0" brushRef="#br0" timeOffset="423835.0807">11166 15337 8 0,'0'0'29'0,"-18"7"-3"16,18-7-25-16,-14 4-27 15,14-4-1-15,-8-15 17 16,2-10 10-16,10-2 0 16</inkml:trace>
  <inkml:trace contextRef="#ctx0" brushRef="#br0" timeOffset="425390.3265">9854 13016 36 0,'0'0'32'0,"-13"-4"-12"16,-2-8-9-16,15 12-4 15,-11-6-2-15,11 6-2 0,0 0 0 16,-11-8-1-16,11 8-1 15,0 0 0 1,7-11 0-16,6 8-1 16,4 0 0-16,7-2 0 0,3 0-1 15,4-2 1-15,4 4 0 16,-1 2-1-16,-1-1 1 16,-4-1 1-16,-4 3-1 15,-5 4 0-15,-3-1 0 16,-4 5 1-16,-13-8-1 15,12 11 1-15,-12-11-1 16,7 19 0-16,-6-6 0 16,2 3 0-16,-1 2 0 15,-2 3 0-15,1 6 0 16,-1 1-1-16,-2 6 1 16,-2 0-1-16,-2 4 1 15,-1 6 0-15,-2-3 0 0,0 1 0 16,-2-3 0-16,1-3 0 15,3-7 1-15,-1-3-2 16,5-5 0-16,-3-10-2 16,8 3-3-16,-2-14-4 15,0 0-15-15,12 1-8 16,-12-1-2-16,12-18 28 16,-4 1 7-16</inkml:trace>
  <inkml:trace contextRef="#ctx0" brushRef="#br0" timeOffset="425838.7839">9792 13317 9 0,'0'0'31'0,"0"0"-1"16,18 5-17-16,4 2-6 15,1-9-3-15,10 4-2 16,6-1-4-16,6-5-3 15,8 5-14-15,4-5-11 16,-6-7-1-16,4 5 23 0,-6-7 8 16</inkml:trace>
  <inkml:trace contextRef="#ctx0" brushRef="#br0" timeOffset="427569.487">12062 13239 49 0,'-13'3'36'0,"13"-3"0"16,-14 3-27-16,14-3-5 15,15-4-2-15,3-3-1 16,2 1 0-16,5-1 0 16,4 3-1-16,3 4 0 15,2 11 0-15,-5 10-1 16,-6 12 0-16,-6 7 0 0,-11 21-2 16,-12 5 1-1,-6 12-1-15,-16 1 1 16,-4 0 0-16,-4-4 1 15,2-8 1-15,4-6 0 0,5-15 2 16,8-10-1-16,9-10 2 16,13-7-1-16,-5-19 1 15,30 11-1-15,-6-12-1 16,9-5 0-16,2-5-1 16,1-4-2-16,4 2-2 15,-10-16-11-15,6 7-19 16,-3-6-1-16,-2-1 0 15,-5-3 23-15,4-2 12 0</inkml:trace>
  <inkml:trace contextRef="#ctx0" brushRef="#br0" timeOffset="428019.4378">12568 13296 56 0,'0'0'36'15,"9"-20"0"-15,7 11-29 0,-11-2-4 16,11 2-2 0,-3 0 0-16,4 5-1 15,3 3 0-15,-2 6 0 16,1 6 0-16,-5 7 0 0,-8 9-1 15,-5 8 0-15,-6 4 0 16,-6 6 1-16,-4 3-2 16,3-3 2-16,0 2-1 15,9-1 0-15,11-6 2 16,11-5-1-16,11-4 0 16,7-3 1-16,3-2-1 15,2-2 1-15,-8-2-1 16,-5-5 1-16,-16-1 0 15,-13 3-1-15,-14 1 0 16,-14-1-1-16,-9-1-1 16,-8-2-3-16,4 3-4 15,-16-8-19-15,16 2-9 0,5-10 1 16,12-4 17-16,9-9 19 16</inkml:trace>
  <inkml:trace contextRef="#ctx0" brushRef="#br0" timeOffset="428552.7473">12598 12997 58 0,'-52'-10'35'15,"-9"5"1"-15,-13-1-30 16,-4 2-4-16,-8-2-1 16,-2 0 0-16,1-1-2 15,3-2 1-15,9-2 1 16,13-1-1-16,8 0-1 16,14 5 2-16,12 1-1 15,7 5 0-15,9 10 0 16,6 13 0-16,6 21-1 15,-1 12-2-15,0 22 1 16,-5 9 0-16,1 19 0 16,-3 4-1-16,5 2 2 15,-7-3 0-15,10-7 0 0,7-11 1 16,7-13 1-16,8-12 0 16,8-13 0-16,10-9 0 15,6-8 1 1,13-2-1-16,0-11 0 0,8-5 0 15,5-3 0-15,7-3 0 16,5-4-1-16,1 1 0 16,0-6 1-16,1-3-1 15,-3 0-1-15,-7-1 0 16,-2 5-2-16,-17-15-8 16,-1 6-24-16,-12-6 1 15,-7-4-2-15,-11-9 23 16,-3-4 13-16</inkml:trace>
  <inkml:trace contextRef="#ctx0" brushRef="#br0" timeOffset="428970.2859">12687 12909 60 0,'0'0'37'0,"29"-7"-1"16,1 13-31-16,4-1-3 0,10 5 0 15,3 4-1-15,6 9-1 16,1 11 0 0,0 16-2-16,-1 13 1 15,-4 15 0-15,-3 19-1 16,-3 7 1-16,-6 12 0 0,-3 4-1 15,-5-1 1-15,-8-4 1 16,-5-8 0-16,-5-6 0 16,-9-12 1-16,-5-6-1 15,-11-8 1-15,-10-7 0 16,-13-8 1-16,-8-8 0 16,-13-6 0-16,-4-7 1 15,-6-9-1-15,0-8 0 0,2-9-3 16,3-15-8-1,16-1-26-15,12-6-3 16,21-7 1-16,19-2 10 16,21-11 27-16</inkml:trace>
  <inkml:trace contextRef="#ctx0" brushRef="#br0" timeOffset="435750.8313">15315 4668 40 0,'-18'-19'36'16,"-2"0"0"-16,11 10-24 16,-7 1-5-16,16 8-3 15,1 11-1-15,11 3-3 16,8 10 1-16,10 12-2 15,10 7 2-15,10 12-2 16,10 4 1-16,5 7 0 16,7 6 0-16,-2 0 0 15,0 4-1-15,-3-10 1 16,-8-3 0-16,-8-8 0 0,-10-9 1 16,-7-7-1-16,-9-9 1 15,-6-5 0 1,-8-13 0-16,-11-12-1 15,0 0 0-15,0 0 1 16,3-15-3-16,-7-7 0 0,3-4 0 16,-2-9 1-16,4-2-1 15,1-4 2-15,-1-2-2 16,1 2 2-16,-3 2 1 16,0 6 0-16,-6 6 0 15,-3 7-1-15,-2 7 1 16,-2 5 0-16,1 6 0 15,-2 8 0-15,6 9-2 0,6 9 1 16,6 4 0 0,9 7 0-16,9 2-1 15,6 6 1-15,10 2 0 16,2 0 0-16,-4-4 2 0,-6-3-1 16,-13-5 1-16,-11 2 0 15,-17-2 0-15,-11-3 0 16,-14-3 0-16,-7-1 0 15,-9-4-2-15,2-2 0 16,2 3-2-16,1-7-3 16,15 9-18-16,-4-10-13 15,12-2-1-15,8-2-1 16,17-11 29-16</inkml:trace>
  <inkml:trace contextRef="#ctx0" brushRef="#br0" timeOffset="576936.9042">23835 5829 36 0,'0'0'31'15,"18"1"-1"-15,-18-1-21 16,34-1-2-16,-11-4 0 15,9 5-3 1,0-4 0-16,8 6-1 0,-1-1-2 16,3 2 1-16,-3-1-2 15,-4-2 0-15,-4 0-2 16,-5 1 1-16,0 4-4 16,-9-11-3-16,7 12-8 15,-9-10-16-15,2 3 1 16,-1 1-1-16,-3 2 26 15,-2 4 6-15</inkml:trace>
  <inkml:trace contextRef="#ctx0" brushRef="#br0" timeOffset="577214.2529">24023 6125 46 0,'14'0'32'0,"10"1"2"15,-5-9-21-15,23 13-4 16,-7-10-4-16,10 6-1 16,-1-3-2-16,7 3 0 0,-1-1-2 15,-1-1-1 1,-1 10-7-16,-10-4-26 15,-3 0 0-15,-2 0-2 16,-3-2 3-16,-1 4 33 0</inkml:trace>
  <inkml:trace contextRef="#ctx0" brushRef="#br0" timeOffset="582980.6645">24194 4883 54 0,'9'-26'34'0,"7"3"-1"16,-4 1-25-16,14 10-2 0,-4-7-1 16,7 11-2-16,0-1-1 15,1 4 0-15,-1 10-1 16,-3 9 0-16,-8 5-1 15,-6 7 0-15,-12 9 0 16,-11 10 1-16,-8 8-2 16,-8 8 1-16,-9 2-1 15,-2-1 2-15,4 2-2 16,5-4 1-16,9-1 1 16,13-8-1-16,8-6 1 15,10-4-1-15,10-7 1 16,1-5-1-16,5-7 1 15,2-8-3-15,0-2-5 0,-11-12-24 16,10-6-4 0,-5-13 0-16,3-5 1 0,-2-16 27 15</inkml:trace>
  <inkml:trace contextRef="#ctx0" brushRef="#br0" timeOffset="583412.4601">24847 4665 46 0,'-14'1'32'16,"-2"6"-2"-16,-11-4-22 16,11 15-1-16,-12 0-2 15,7 16-2 1,-5 10-2-16,2 12 0 15,3 8 0-15,4 10-1 0,2 6-1 16,9 3 1-16,5-1 0 16,6-7 0-16,8-7 0 15,8-10 0-15,6-15 1 16,3-11 0-16,7-13 1 16,0-10 0-16,1-14-1 15,-2-6 2-15,-5-12-1 16,-7-11 1-16,-14-4-1 0,-10 1-1 15,-15 0 1 1,-13 4-2-16,-7 8 1 16,-6 9 0-16,-2 8-3 15,-1 11 1-15,6 11-3 0,1-1-3 16,16 19-10-16,1-8-18 16,11 3 1-16,7-9-2 15,7-6 18-15,8 0 18 16</inkml:trace>
  <inkml:trace contextRef="#ctx0" brushRef="#br0" timeOffset="584661.0968">22664 5400 51 0,'-20'17'35'0,"14"-3"0"15,-6 0-27-15,11 14-2 16,-4 7-1 0,5 13-1-16,-1 4-1 15,2 11-2-15,-1 9 1 0,1 4 0 16,-1 2-1-16,0 1 1 15,-4-9-1-15,3-4 0 16,0-9-1-16,-1-10 0 16,0-12 0-16,2-9-2 15,4-3-2-15,-4-23-7 16,0 0-25-16,12-12 1 16,-2-11-1-16,1-10 4 15,2-12 32-15</inkml:trace>
  <inkml:trace contextRef="#ctx0" brushRef="#br0" timeOffset="585012.9564">22836 5642 32 0,'-4'25'31'16,"-3"12"0"-16,0 9-17 15,3 16-10-15,-2 5-1 16,4 8 0-16,1-2-2 15,4-2 0-15,6-9 0 16,6-6 1-16,4-18 1 16,7-10 0-16,2-20 1 15,10-9 0-15,1-20-1 16,5-7 0-16,-3-18 0 16,4-8-1-16,-11-16 0 15,-4-4 0-15,-11-8-1 0,-11 0 0 16,-13 6 0-16,-11 3 0 15,-12 15 0-15,-7 14-1 16,-10 15 0-16,-5 13-2 16,4 22-3-16,-6-2-12 15,12 20-19-15,2 4 0 16,10 5-1-16,3 0 14 16,9 6 23-16</inkml:trace>
  <inkml:trace contextRef="#ctx0" brushRef="#br0" timeOffset="585694.3136">19736 7292 61 0,'-5'10'35'16,"5"-10"-5"-16,0 0-23 0,0 0-2 15,-8 19-1-15,8-19-3 16,-3 24 1-16,6-5-1 15,2 6-1-15,-1 5 1 16,4 5 0-16,-2 0-1 16,1 2 0-16,2-2 1 15,-2-3-1-15,0-7-1 16,-6-4 1-16,4-4-3 16,-5-17-3-16,8 17-10 15,-8-17-20-15,3-11 1 16,1-6-1-16,0-1 21 15,2-7 15-15</inkml:trace>
  <inkml:trace contextRef="#ctx0" brushRef="#br0" timeOffset="586060.7868">20014 7307 34 0,'-17'8'31'15,"4"9"-1"-15,2 4-25 16,-10 5-1-16,10 10-1 16,1 3-3-16,7 6 1 15,8-5-1-15,11 1 2 16,8-9 1-16,9-3 1 16,6-13-1-16,9-2 2 0,-1-15 0 15,6-2 1-15,-8-12-1 16,-2-4-1-16,-12-11-1 15,-7-2-1-15,-16-7 0 16,-11-5-1-16,-11-3 0 16,-9 2-1-16,-9 4 0 15,-3 3 0-15,-3 5-1 16,0 9 0-16,9 8-3 16,1 2-4-16,28 14-12 15,-17 12-15-15,17-12-1 16,12 16 1-16,4-4 22 15</inkml:trace>
  <inkml:trace contextRef="#ctx0" brushRef="#br0" timeOffset="586421.8792">20697 7311 44 0,'11'13'33'16,"-3"3"0"-16,-11 2-27 16,9 14 0-16,-6-1-3 15,0 7-1-15,-1-3-3 16,-4-4-2-16,4 1-5 16,-10-7-18-16,4-10-6 15,7-15-1-15,-17 10 10 16,17-10 23-16</inkml:trace>
  <inkml:trace contextRef="#ctx0" brushRef="#br0" timeOffset="586877.3719">20562 7425 57 0,'25'2'33'0,"3"5"-10"15,2-14-17-15,11 6 0 16,-2-8-4-16,5-4-1 15,-4 1 0-15,-2-1-1 16,-4-2 0-16,-5 3 0 16,-6 0 0-16,-8 4 0 15,-15 8 0-15,0 0 0 16,0 0 0-16,-27 12 1 0,-2 1-2 16,-8 3 1-16,-4 2-1 15,-4-2 1 1,-4-2-1-16,3 0 0 15,6-9 1-15,6-7 0 0,6-6 0 16,9-5 1-16,9-7 1 16,10 1-1-16,4-1 1 15,9 1 0-15,0 3 0 16,6 9 0-16,-2 8 0 16,2 12 0-16,-4 9-1 15,-2 6 0-15,-1 1-1 16,0 8 0-16,0-1 0 15,2-2 1-15,0-5-2 16,2-7 0-16,5-5-2 16,-8-11-4-16,16 0-20 15,-8-11-7-15,2-7 0 16,-1-6-2-16,2-4 35 0</inkml:trace>
  <inkml:trace contextRef="#ctx0" brushRef="#br0" timeOffset="587337.2232">21177 7323 43 0,'-7'24'32'0,"0"2"-1"0,1 3-24 16,-9-7-4-16,3 2-1 15,-3-4-3-15,-2-7-4 16,9 3-3-1,-10-13-9-15,18-3-14 0,-19 5 0 16,19-5 7-16,-15-11 24 16</inkml:trace>
  <inkml:trace contextRef="#ctx0" brushRef="#br0" timeOffset="587694.0888">20999 7415 32 0,'0'-11'30'15,"1"0"-9"-15,16 10-8 16,-17 1-5-16,28-8-3 0,-11 8-3 15,7 2-1-15,-1 4-2 16,-1-3-2-16,4 2-1 16,-8-5-1-16,3 6-1 15,-9-9-2-15,0 7 1 16,-12-4 0-16,0 0 1 16,0 0 2-16,1-14 3 15,-1 14 1-15,-23-12 2 16,8 9 3-16,-10-6 1 15,4 9 0-15,-7-3 0 16,5 5 0-16,-1 0-1 16,8 8 0-16,3-6 0 15,12 8-2-15,1-12 0 0,15 22-1 16,4-15 0-16,6 4-1 16,4-5-3-1,-2-8-6-15,5-2-23 16,-3-1 0-16,-7-7-1 0,1-4 20 15,-4-6 12-15</inkml:trace>
  <inkml:trace contextRef="#ctx0" brushRef="#br0" timeOffset="588229.3784">21458 7200 60 0,'5'-12'36'0,"-5"12"-2"16,0 0-28-16,16 6-2 15,-15 8-1-15,3 12-1 16,-1 2-2-16,1 11 0 16,-4 1 0-16,1 3 1 15,-2 3-2-15,-2-5 1 16,2-2-2-16,-2-7 1 15,1-3-3-15,-1-17-5 16,6-1-22-16,-3-11-3 16,0 0 0-16,10-27 5 15,0 4 29-15</inkml:trace>
  <inkml:trace contextRef="#ctx0" brushRef="#br0" timeOffset="588560.4967">21699 7200 38 0,'0'27'30'0,"-5"2"-2"16,-1 13-21-16,-9 1-4 15,8 9 0-15,1-1-2 16,7-1 1-16,9-10 1 16,8-2 0-16,5-15 0 15,12-6 2-15,-2-13-1 0,10-8 0 16,-4-13 2-16,1-5-3 15,-10-13 0-15,-2-5 0 16,-12-10-2-16,-10-2 0 16,-12-4 0-16,-10 5-1 15,-6 4 0-15,-11 8-1 16,0 10-1-16,-8 7-2 16,17 17-6-16,-8 3-24 15,32 2-1-15,0 0 0 16,8 13 5-16,18-8 30 15</inkml:trace>
  <inkml:trace contextRef="#ctx0" brushRef="#br0" timeOffset="590461.0168">22400 7175 57 0,'0'0'35'0,"0"0"-1"16,0 0-26 0,3 15-3-16,-9 6-3 0,3 7-1 15,-2 5-1-15,1 5 0 16,-1-2-1-16,1-2 0 15,-1 1-1-15,-1-9-2 16,6-4 0-16,-9-8 0 16,5-3 0-16,4-11 1 15,-17 3 0-15,7-9 2 16,10 6 1-16,-19-17 1 16,8 6 2-16,9-3 0 15,-1 1 0-15,12-2 0 16,-1 1-1-16,11 3 0 15,3-1-2-15,4-2 1 16,6-3 0-16,1 2-2 0,-5-1 1 16,-3 6 1-16,-3 2-2 15,-7-2 1-15,-15 10 0 16,0-15-1-16,-16 14 1 16,-8 2 0-16,-7-1 0 15,-4-3 0-15,-3 0 1 16,1 1 0-16,4-2-1 15,7 2 2-15,7-3-1 16,8 0 0-16,11 5 0 16,-1-11 0-16,1 11-1 15,24 4 1-15,-7 2 0 16,4 6-1-16,1 0 0 16,1 3 0-16,1 2-1 0,-3-5 0 15,-1 4-1-15,-5-15-4 16,7 10-15-16,-9-16-12 15,-1-5 0-15,-2-3-1 16,2-4 24-16</inkml:trace>
  <inkml:trace contextRef="#ctx0" brushRef="#br0" timeOffset="590828.8223">22875 7099 57 0,'0'13'35'16,"0"8"0"-16,-16 2-28 16,15 15-1-16,-6 2-4 15,1 8 1-15,-4-2-2 16,3-1 0-16,-3-3-1 0,4-4 1 16,2-4-3-16,2-11 0 15,4-4-3-15,-2-19-9 16,0 0-20-16,16 0 0 15,-5-9-1-15,-1-9 14 16,3-8 21-16</inkml:trace>
  <inkml:trace contextRef="#ctx0" brushRef="#br0" timeOffset="591173.0199">23020 7244 18 0,'-2'26'29'16,"-2"-1"-1"-16,-4-1-20 16,8 13 0-16,-5-6-2 15,8 7-2-15,-2-8-1 16,8 2-2-16,0-13 2 16,9-4-1-16,3-10 1 15,5-4-1-15,2-9 1 16,1-5 0-16,-1-8 0 15,-2-6 0-15,-6-6-1 16,-3 3 0-16,-13-9 0 16,-6 5 0-16,-10-4-1 15,-6 9 0-15,-5 4-2 16,-1 4-2-16,0 14-3 0,-2-8-9 16,11 16-18-16,4 1 0 15,11-2-1 1,-3 10 23-16,3-10 11 15</inkml:trace>
  <inkml:trace contextRef="#ctx0" brushRef="#br0" timeOffset="591476.9035">23345 7242 26 0,'0'20'29'0,"-9"0"-1"16,6-3-19-16,4 12-4 0,-2-6 0 15,14 6 0-15,-2-8-1 16,14 1 0 0,-2-15 1-16,13 0-1 15,0-14 0-15,5 1 0 16,-5-14 0-16,0-1-1 0,-10-7 1 16,-4-1-2-16,-15-1-1 15,-9 4 1-15,-13 3-2 16,-8 0-1-16,-6 10-2 15,-10-4-7-15,11 7-24 16,-4 3-1-16,5 0 0 16,10-5 6-16,11-4 29 15</inkml:trace>
  <inkml:trace contextRef="#ctx0" brushRef="#br0" timeOffset="595241.6248">22563 7295 22 0,'0'0'31'0,"-12"-1"1"0,3 12-20 16,-4-10-3-16,7 15-2 16,-8-10-2-16,9 9-1 15,-6 2-1-15,8 4 0 16,0 6-2-16,5 0-1 16,0 1 1-16,3-2-1 15,1 1 0-15,-1 1 0 16,1-7 0-16,-1-3-1 15,0-5-2-15,-5-13-2 16,7 20-6-16,-7-20-16 16,0 0-5-16,-11-8-1 15,11 8 16-15,-11-13 17 16</inkml:trace>
  <inkml:trace contextRef="#ctx0" brushRef="#br0" timeOffset="595425.0251">22382 7545 43 0,'26'3'30'16,"-10"-3"-14"-16,1-12-5 15,14 5-4-15,-11-5-4 16,7 1-2-16,-2 2-5 16,-5-10-9-16,-2 7-16 15,0 5-1-15,-3-4 0 16,0 3 26-16,-5-5 4 15</inkml:trace>
  <inkml:trace contextRef="#ctx0" brushRef="#br0" timeOffset="595789.0719">22591 7335 28 0,'13'-5'31'16,"-13"5"0"-16,0 0-20 15,-10 21-5 1,-2-9-1-16,1 11-1 0,-7-6-2 15,0 9-1-15,0-6 0 16,-2 3-1-16,2-2 0 16,2-3-2-16,4-1 0 15,0-7-2-15,8 6-3 16,-7-14-6-16,11-2-14 16,6 14-5-16,-6-14 2 15,0 0 28-15,0 0 2 16</inkml:trace>
  <inkml:trace contextRef="#ctx0" brushRef="#br0" timeOffset="598009.0557">23012 5689 76 0,'-6'-30'37'15,"6"30"-7"-15,-13-16-24 0,10 27-2 16,-1 13-2-16,4 16-1 15,0 14-2-15,3 6 1 16,2 7-1-16,1 2 2 16,3-5-2-16,-3-6 1 15,2-12 1-15,0-12 0 16,0-17 0-16,3-12 0 16,1-17 0-16,0-15 0 15,2-16 1-15,0-11-1 16,0-15 0-16,-5-8 0 15,-3-3 0-15,-2 1 0 16,-6 9 1-16,-1 10-1 16,-5 15 0-16,-4 24 0 0,-7 24-1 15,-5 28 0-15,-6 26-1 16,-3 20 1-16,-4 18 0 16,-3 7-1-1,4 1 0-15,3-6 0 0,7-11 1 16,7-15-1-16,11-21 2 15,8-23-1-15,0-27 1 16,24-12-1-16,-6-18 0 16,5-19 1-16,1-15-1 15,3-16 1-15,0-15-1 16,-2-3 0-16,-1 1 0 16,-4 8 0-16,-3 12 1 0,-5 13-1 15,-3 22 1-15,-2 25-1 16,-7 30 0-16,-4 30 0 15,-4 24-2 1,-4 14 2-16,1 7-1 0,0 2 1 16,1-2-2-16,4-11 3 15,4-18-1-15,5-25 0 16,11-28 1-16,8-22-1 16,6-22 1-16,4-16 0 15,2-17 0-15,-1-8-2 16,-1 2 2-16,-2 4-2 15,-9 12 1-15,-7 13-1 16,-5 22 0-16,-9 26-1 0,-4 13-1 16,-9 13-3-1,13 21-21-15,-11-10-10 0,13-2 0 16,8-14 0 0,18-14 17-16</inkml:trace>
  <inkml:trace contextRef="#ctx0" brushRef="#br0" timeOffset="599124.0784">24578 4722 56 0,'-10'-20'34'0,"5"6"1"15,-4-9-24-15,9 23-2 16,-4-23-3-16,5 12-2 16,0 0-2-16,-1 11-1 15,21-5 0-15,-4 1 0 16,3 3 1-16,7-4-2 16,2 9 1-16,-1 4-2 0,-2 6 2 15,-1 5 0-15,-4 5 1 16,-7 10-2-16,-3 13 0 15,-7 5 1-15,-2 12 0 16,-2 5 0-16,-4 3-2 16,-2 2 2-16,-1-2-2 15,0-1 2-15,-1-6-2 16,-2-6 1-16,0-12 0 16,-1-7 0-16,0-7 1 15,0-4-2-15,2-3 2 16,1-7-2-16,4-7 1 15,4-12 1-15,-7 19-2 16,7-19 1-16,0 0 1 0,0 0-1 16,7-16-1-16,-4-4 2 15,2-10-1-15,1-6 0 16,1-12 0-16,1-8 0 16,-1-9 1-16,1-3-1 15,1-5 1-15,0-1-1 16,3 6 0-16,-4 4 0 15,2 4 0-15,0 8 0 16,-1 11 1-16,-1 1-1 16,-2 9 0-16,-1 12 0 15,-7-4-1-15,-1 2 1 16,-7 7-1-16,-2-1 1 0,-5 3-1 16,-9 6 0-16,-5-3 0 15,-5-1 1-15,-2 3 0 16,-6 6 0-16,5-1 0 15,2-1 0-15,6 1-1 16,3-2 0-16,7 1 1 16,7 1-1-16,14 2 0 15,0 0 1-15,0 0-1 16,23-7 0-16,1 10 1 16,5-1 0-16,6 4 0 15,6 5 0-15,2 2 1 16,4 4-1-16,-6 3 1 15,-5 5 0-15,-5 7-2 0,-3 8 1 16,-10 12 1-16,-6 2-1 16,-7 9 0-16,-6 7 0 15,-8 5-1-15,-1 5 1 16,-5-3 0-16,-4-3 0 16,1-10 0-16,0-7 0 15,-2-6-1-15,5-9 0 16,0-8 1-16,3-9-1 15,5-6 0-15,7-19-2 16,-5 20-2-16,5-20-5 16,8-11-18-16,-6-7-8 15,2-9 1-15,0-9-1 16,-3-4 31-16</inkml:trace>
  <inkml:trace contextRef="#ctx0" brushRef="#br0" timeOffset="599317.6523">24569 5235 56 0,'34'4'36'0,"10"-4"-1"15,12 2-25-15,-4-10-2 16,6 4-3-16,-8-7-2 16,-1 4-2-16,-14 0-3 15,-13-4-3-15,3 7-26 16,-25 4-3-16,8-20-1 15,-8 0-1-15,1-7 26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4.70502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04-25T21:19:32.13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17492 8327 44 0,'-4'12'34'15,"-3"1"0"-15,-7-3-27 0,7 14-2 16,-5 2 1-16,3 8-2 16,0 4 0-1,3 9-1-15,-1 1 0 16,7 7-1-16,0 0 0 0,4-3-1 16,0-7-1-16,1-8-1 15,2 0-4-15,-7-23-5 16,13 1-26-16,-13-15 1 15,12-11-1-15,-1-12 11 16,4-11 25-16</inkml:trace>
  <inkml:trace contextRef="#ctx0" brushRef="#br0" timeOffset="338.1359">17811 8299 54 0,'0'0'33'0,"0"24"-4"15,-12-3-23-15,4 15-3 0,-2 7-1 16,3 5-1-16,5 0 1 16,10-1-2-16,11-9 2 15,10-7-1-15,10-11 1 16,10-9 1-16,-2-17-1 16,5-8 1-16,-5-13-2 15,-6-4 2-15,-13-8-2 16,-9-5 0-16,-16-5 0 15,-14-2 0-15,-11 1-2 16,-7 5 1-16,-4 6-1 16,-2 5-2-16,4 10 0 15,2 3-2-15,16 22-3 16,13-1-7-16,0 0-18 0,29 14-3 16,4-1 2-16,10-3 23 15,8-3 11-15</inkml:trace>
  <inkml:trace contextRef="#ctx0" brushRef="#br0" timeOffset="608.6089">18367 8318 27 0,'-2'40'28'0,"-12"9"-10"15,-7-6-7-15,9 9-5 16,-3-6-2-16,15-2 2 16,4-14 1-16,22-2 0 15,5-21 0-15,27-4 1 16,1-19-1-16,14-6 0 0,-5-18-1 15,3 1-2-15,-13-18-1 16,-7-5 0-16,-21-6-2 16,-20 5 0-16,-27 0 0 15,-20 11-2-15,-16 12 1 16,-15 7-2-16,-5 17-1 16,-5 6-5-16,18 22-22 15,1 1-7-15,21 6 0 16,19-2-1-16,22-1 33 15</inkml:trace>
  <inkml:trace contextRef="#ctx0" brushRef="#br0" timeOffset="1419.2412">19345 8252 69 0,'0'0'36'0,"-15"-4"-13"0,2-3-16 16,13 7-1-16,-21 9-3 16,11 4-2-16,0 6 0 15,1 11-1-15,3 4 1 16,1 6-2-16,4 3 2 15,-2-2-3-15,5-2 2 16,-4-7-4-16,6 2-2 16,-4-34-16-16,-8 17-14 0,8-17 1 15,-13-16 0 1,4-5 29-16</inkml:trace>
  <inkml:trace contextRef="#ctx0" brushRef="#br0" timeOffset="1556.3256">19091 8390 34 0,'-12'-8'34'15,"12"8"-1"-15,0 0-20 16,22-5-8-16,5 3-3 16,8 1-4-16,0-10-17 15,9-1-12-15,3-1-2 16,-3-4 0-16,1-3 31 16</inkml:trace>
  <inkml:trace contextRef="#ctx0" brushRef="#br0" timeOffset="1886.5083">19684 8090 52 0,'39'-13'37'15,"2"4"-1"-15,0-11-23 16,6 19-5-16,-10-2-3 16,2 7-3-16,-13 5-2 15,-7 13 0-15,-12 4-1 16,-10 5 0-16,-12 8 0 15,-7 6 0-15,-4 4 0 16,-9 4 0-16,4-1 1 16,1-8 0-16,6-2 0 15,7-1 1-15,10-10 0 16,10-4-1-16,7-8 1 16,9-3 1-16,6-10-2 15,6-4 0-15,3-3-1 0,2-15-2 16,7 10-7-16,-13-17-22 15,11 2-3-15,-1-10-1 16,-1-3 2 0,-1-5 34-16</inkml:trace>
  <inkml:trace contextRef="#ctx0" brushRef="#br0" timeOffset="2292.2123">20186 8045 50 0,'-16'3'36'15,"16"-3"0"-15,1 13-25 16,10-15-4-16,18 7-1 16,3-4-2-16,4 4-2 0,3-1-1 15,0 1-1 1,-4 3 0-16,-4 11 0 16,-6 10-2-16,-5 8 2 15,-9 5-2-15,-8 5 2 0,-4 7-1 16,-5-4 0-16,-3 4 0 15,-4-13-2-15,1-2-2 16,-8-16-2-16,8 3-2 16,-10-22-6-16,10 2-10 15,-13-15-2-15,9 4 9 16,-17-17 11-16,8 2 4 16,-2-2 5-16,-3-4 4 15,14 12 6-15,-9-9 10 0,25 23 4 16,-4-26-9-1,27 26-7-15,-4-3-5 16,14 5-4-16,3 4-6 16,-2-5-27-16,5-2 1 0,0-3-4 15,0-5 11-15,2-7 24 16</inkml:trace>
  <inkml:trace contextRef="#ctx0" brushRef="#br0" timeOffset="5125.9402">21926 9191 37 0,'10'-17'35'0,"-10"5"-1"16,0 12-15-16,-25 0-9 15,7 15-4-15,-22 6-2 0,-6 13-2 16,-16 9-1-16,-5 2-1 16,-6 9 0-16,1-4-1 15,10-4 1-15,11-4 0 16,20-14 0-16,20-15 1 16,23-17 0-16,24-14 0 15,20-12 1-15,23-10 0 16,11-6-1-16,12-4 1 0,-2-7 0 15,-3 2-1 1,-9 9 0-16,-13 11 0 16,-18 8-1-16,-23 19 1 15,-34 8-1-15,-6 31-1 0,-35 15 1 16,-25 15 0-16,-15 8-1 16,-6 0 0-16,1-2 1 15,10-10-1-15,21-10 1 16,25-19 1-16,30-28-1 15,47-7 0-15,31-26 2 16,27-8-2-16,19-12 1 16,11-3 0-16,-1 1 0 15,-8 7 0-15,-21 10-1 16,-27 19 0-16,-33 19 0 16,-37 19 1-16,-37 22-1 15,-26 13 0-15,-20 4 0 16,-3-2-1-16,4-2 1 0,18-14 0 15,28-19-1-15,28-21 1 16,55-7 0-16,18-17 0 16,23-4 0-16,2 0 1 15,-1 3 0-15,-10 11 0 16,-23 9-1-16,-30 14 1 16,-24 11-3-16,-21 4 0 15,-6 8-6-15,-22-5-26 16,13-2-3-16,0-8-1 15,14-5 1-15,12-12 27 16</inkml:trace>
  <inkml:trace contextRef="#ctx0" brushRef="#br0" timeOffset="7969.7086">20256 9347 51 0,'-10'-14'37'16,"7"0"-10"-16,-4-25-12 15,19 7-5-15,-6-21-2 16,12-3-2-16,-1-10-3 0,9 3 0 16,3-1-2-16,4 3-1 15,1 8 1-15,4 12-1 16,9 14 0-16,0 21 0 16,5 13-1-16,3 11 1 15,3 11-1-15,10 5 0 16,4 3 1-16,1-4 0 15,-1-5 0-15,3-15 1 16,-3-11-1-16,-4-13 0 0,-10-8 1 16,-8-11 0-1,-12-8-1-15,-12-7-2 16,-5 0-3-16,-15-9-8 0,4 10-23 16,-9 3 0-16,6 5-1 15,2 5 5-15,11 4 32 16</inkml:trace>
  <inkml:trace contextRef="#ctx0" brushRef="#br0" timeOffset="8443.9694">22267 8289 57 0,'0'0'34'0,"3"15"-1"15,2-4-27-15,-5 5-2 16,6 10-1-16,-4 7-1 15,5 7-1-15,2 6-1 16,2 6 1-16,1 5-2 16,1-1 0-16,4-2-2 15,-4-15-6-15,7-4-24 16,-5-13 0-16,-1-13-1 16,0-14 8-16,-2-12 26 15</inkml:trace>
  <inkml:trace contextRef="#ctx0" brushRef="#br0" timeOffset="8756.1993">22620 8197 59 0,'33'-21'35'0,"5"9"1"16,-2 1-26-16,4 14-3 15,-7-2-4-15,1 12-1 16,-11 10-4-16,-10 3 0 15,-8 10 0-15,-11 4 0 16,-9 10-1-16,-10 5 1 16,-9 3 0-16,-4-1 0 15,3-1 1-15,4-4 2 16,8-6 0-16,9-7 1 0,14-12-1 16,12-8 0-16,9-9 0 15,7-10-2-15,8-1-5 16,-6-16-15-16,9-1-12 15,-3-6 0-15,-1-3-2 16,0-4 24-16</inkml:trace>
  <inkml:trace contextRef="#ctx0" brushRef="#br0" timeOffset="9051.9121">23152 8258 79 0,'-19'-1'33'0,"2"18"-11"16,0-8-19-1,11 11-1-15,6 0-1 0,8 6-1 16,11 2-1-16,7 4 0 16,7 1 1-16,4-4 0 15,6-1 2-15,-8-2-2 16,-4-6 0-16,-7 1 0 15,-9-3 1-15,-9-6-2 16,-6-12-2-16,-13 10-2 16,13-10-8-16,-32 4-17 15,13-10-4-15,6-5 0 16,-3-5 14-16,4 1 20 0</inkml:trace>
  <inkml:trace contextRef="#ctx0" brushRef="#br0" timeOffset="9923.7333">23154 8447 1 0,'-9'23'24'16,"-5"-7"1"-16,8 3-16 15,10 8-2-15,-2-6 1 16,15 7 0-16,-1-8 0 16,16 8 0-16,2-16 0 15,10 4 0-15,-6-12-1 0,14-1 1 16,-11-15-2-16,10 3-1 16,-7-18-1-16,2-1 0 15,-10-11-2-15,-2-1 1 16,-9-6-1-16,-6-4 0 15,-9-3-1-15,-4-3 1 16,-13 6-1-16,-2 4 0 16,-8 7 0-16,-5 6 0 15,-8 7-1-15,-4 6 0 16,-4 13 0-16,-4 8 0 16,-6 2 0-16,0 10-1 15,-4 4 1-15,4 8-1 0,5 9 0 16,3 5 1-16,10 5-3 15,6-3 0-15,15 10-4 16,2-19-8 0,12 5-21-16,6-11 0 0,8-5 1 15,2-11 10-15,5-8 25 16</inkml:trace>
  <inkml:trace contextRef="#ctx0" brushRef="#br0" timeOffset="10577.3748">23766 7971 32 0,'-9'-31'33'16,"-7"0"0"-16,-3 7-19 16,-20-15-4-16,3 15-2 15,-24-4-3-15,-6 10-2 16,-14 1 0-16,-2 5-2 16,-18 8 0-16,-7 8-1 15,-11 12 2-15,-8 5-2 16,-3 13 1-16,-5 11-1 0,1 12-1 15,0 17 2 1,9 8-2-16,8 9 0 16,13 9 1-16,22 6 1 0,24 1-1 15,22-6 0-15,27-5-1 16,25-9 1-16,27-13 0 16,25-12 0-16,27-16-1 15,24-13 0-15,17-11 1 16,15-11-1-16,11-13 1 15,10-13 0-15,0-12 0 16,-3-8 0-16,-8-11 0 16,-12-7 1-16,-10-12-1 0,-20-2 1 15,-16-7 0 1,-19-1 0-16,-23-4 2 16,-15 0-2-16,-19 0 1 15,-17 1-1-15,-22 4 1 0,-14 3-1 16,-18 4 0-16,-13 7-1 15,-16 14 0-15,-10 10 0 16,-12 9 0-16,-9 11-2 16,2 14-3-16,-2 0-11 15,9 16-19-15,12 4 1 16,14 4-1-16,14 5 7 16,13 6 28-16</inkml:trace>
  <inkml:trace contextRef="#ctx0" brushRef="#br0" timeOffset="44064.2498">16131 9850 37 0,'-16'12'13'15,"16"-12"-2"-15,-15 8-3 16,15-8-1-16,-17 12-2 16,17-12 0-16,-19 13-1 15,19-13 1-15,-17 14-1 0,13-2 0 16,-6-1 0-1,14 2 0-15,-2-2-1 16,12 6 0-16,9-6 0 16,7 0-1-16,12-3-1 0,12 3 0 15,11-7 1-15,10 3 0 16,10-6 0-16,9 1-1 16,6-1 0-16,12 0 1 15,1-1-1-15,8-1 1 16,1-5-1-16,7 3 0 15,1 1 1-15,8-4-1 16,0-2 1-16,4 2 0 16,2-1-1-16,3 2 0 0,3 4 0 15,2 1 0 1,-5-2 0-16,-3 4 0 16,-11 3 0-16,-9-3-1 15,-9 4 0-15,-15 0 1 0,-15-3 0 16,-16-1-1-16,-12-2 0 15,-10 5 0-15,-9-5-1 16,-5 4 2-16,-7-8-1 16,-3-2 0-16,-1 5 0 15,-1-8-1-15,-2 7 2 16,0-5-1-16,-1-3 1 16,-4 5-1-16,0-3 0 15,-2-1 0-15,-5-2 0 0,-7 11 1 16,7-20-1-1,-9 6 0-15,-4 1 0 16,-3-7 0-16,-6 5 1 16,-2 0-1-16,-6-2 1 0,-3-1-1 15,-3-4 0-15,-6-1 1 16,1 1-1-16,-2 3 0 16,4 1 0-16,5 3 1 15,1-1-1-15,9 4-1 16,17 12 1-16,0 0 0 15,14-5 0-15,16 6 0 16,15 2 1-16,11 2-1 16,12 1 0-16,8 5 1 15,8 2-1-15,5-2 0 16,-6-4 1-16,-4 2 0 16,-12 3 0-16,-10 0 0 15,-15-2 0-15,-10-1 1 0,-14-4 0 16,-18-5-2-16,1 23 1 15,-18-3-1-15,-11 2 0 16,-7 1 0-16,-10 6 0 16,-7 7-1-16,-9 3 1 15,-2 2 0-15,1 3 1 16,1-5-2-16,3-3 2 16,6-1-1-16,7-2 1 15,11-6-1-15,3-5 0 16,9 0 0-16,9-9 0 15,2-1 0-15,11-12-1 16,-6 15 1-16,6-15-1 0,0 0-2 16,12-6-1-16,-11-15-10 15,15 4-23-15,-9-8-1 16,8-6 0-16,1-5 2 16,7-14 36-16</inkml:trace>
  <inkml:trace contextRef="#ctx0" brushRef="#br0" timeOffset="64021.4374">19560 9025 52 0,'-9'-16'33'0,"-9"-3"1"15,-10-12-29-15,1 1-3 16,-14-4 1-16,-4-4-2 16,-12-7 1-16,-4 4-1 0,-12 0 2 15,-3 0-2 1,-12-1 2-16,-2 8-1 16,-17-1-1-16,-2 6 0 15,-11 5 0-15,-8 6 1 0,-10 1-2 16,-9 6 0-16,-6 2 0 15,-8 1 0-15,-8 2 0 16,-14 3 0-16,-11 1 0 16,-8 3 0-16,-10 3-2 15,-10 2 1-15,-9 5 2 16,-7 6-2-16,1 8 1 16,6 7 1-16,7 5 0 15,13 6-2-15,14 3 3 16,18 5-2-16,24 7-1 15,21 2 2-15,21 3-2 16,24 3 0-16,24 5 1 16,23 3 0-16,31 7 0 0,21 5 0 15,31 5 1-15,35 2 0 16,33 0-1-16,32 1 1 16,40-2-1-16,40-6 1 15,37-8-1-15,30-7 1 16,30-16 0-16,20-8 0 15,19-16 1-15,17-14 0 16,10-17 0-16,7-14 0 16,-5-15-1-16,-3-14 1 15,-20-12-1-15,-19-12 1 16,-35-7-1-16,-36-8 0 16,-51-7 1-16,-47-3 0 15,-61-5 0-15,-41-4-1 0,-54-4 1 16,-47 1-1-16,-50-4 0 15,-37 5-1-15,-45 3 0 16,-40 7-1-16,-39 3-1 16,-35 9 1-16,-26 10-1 15,-23 11 1-15,-10 12-1 16,-14 11 1-16,-7 14-1 16,-3 10 1-16,2 16 0 15,4 13-1-15,10 15 1 16,11 6-3-16,26 18-10 15,17-5-24-15,39-2-1 16,36-10-1-16,51-8 14 16,51-16 26-16</inkml:trace>
  <inkml:trace contextRef="#ctx0" brushRef="#br0" timeOffset="64992.2343">18469 10519 58 0,'7'-12'36'16,"-7"12"-2"-16,12-6-27 0,3 16-4 15,0 9-1-15,11 14 0 16,4 14-2-16,3 14 0 15,7 6 1-15,6 10 0 16,-1 7 0-16,0 2 0 16,-3-1 0-16,-1-3 0 15,-7-14 0-15,1-8 1 16,-8-6-2-16,-3-11 0 16,-2-6-3-16,-7-18-4 15,9 2-8-15,-12-19-22 16,8-3 0-16,-5-10 0 15,5 1 23-15,-1-1 14 16</inkml:trace>
  <inkml:trace contextRef="#ctx0" brushRef="#br0" timeOffset="65423.6052">19212 11133 57 0,'-22'0'36'0,"5"2"0"16,2-6-28-16,15 4-4 15,2 23-3-15,13-1 0 16,9 3-1-16,5 8 0 16,6 6-1-16,-2 1 1 15,2 4 0-15,-3-3 1 16,-11 0 0-16,-13-1 1 16,-16-3 1-16,-13-1-1 15,-15-7 1-15,-6 3 0 16,-10-5-1-16,-8-2-1 15,2-3 0-15,1-8-3 0,13 1-1 16,3-10-4-16,20 7-6 16,-3-14-22-1,24 2-2-15,16-20-1 16,11 3 13-16,7-6 25 0</inkml:trace>
  <inkml:trace contextRef="#ctx0" brushRef="#br0" timeOffset="65714.2521">19879 11019 60 0,'16'3'36'15,"-16"14"1"1,0 15-27-16,-8 6-5 15,4 17-1-15,-7 8-3 0,1 10 0 16,-2 2 0-16,-1 1 0 16,1-2 0-16,-2-3-2 15,4-4 0-15,-5-18-3 16,11-1-6-16,-10-20-23 16,11-13-5-16,3-15 2 15,5-15 3-15,1-13 33 16</inkml:trace>
  <inkml:trace contextRef="#ctx0" brushRef="#br0" timeOffset="66243.0815">20006 11088 88 0,'40'-12'37'0,"0"-6"-14"15,6 13-15-15,-4-1-4 16,0 12-1-16,-10 2-3 15,-14 11 0-15,-13 9 0 16,-14 9 0-16,-14 17-2 16,-10 7 2-16,-3 3-1 15,-3-2 1-15,7 0 1 16,6-4-1-16,10-8 2 0,15-7-1 16,16-16 0-1,12-11-1-15,12-11-2 16,4-12-2-16,14-3-4 15,-7-22-3-15,15 9-7 0,-16-29-1 16,13 17 1-16,-18-25 6 16,4 15 5-16,-15-1 5 15,-8 3 5-15,0 16 6 16,-24-1 6-16,-1 28 1 16,0 0-2-16,-16 39-4 15,-2-2-4-15,5 13-3 16,-1 7-1-16,11 5-1 15,5-2 0-15,11-1 0 16,10-15 1-16,15-7 0 16,3-18 2-16,17-12-1 15,-3-18 0-15,0-7 1 16,-10-20-1-16,-10-10 0 0,-18-16 0 16,-18-5-1-16,-21 1-1 15,-14 3-3-15,-13 19-22 16,-16-4-14-16,-7 16-2 15,6 14 0-15,2 18 10 16</inkml:trace>
  <inkml:trace contextRef="#ctx0" brushRef="#br0" timeOffset="67616.3651">15056 13752 28 0,'-41'47'31'15,"13"0"0"-15,17 1-23 16,14-13-1-16,26 2-2 16,25-11 0-16,36-1-1 15,29-19 1-15,44-1-1 16,35-12 0-16,42-5 0 16,32-11-3-16,27-4 1 0,31-1-2 15,16-2 1-15,24 7-1 16,8 0 1-16,10 5-1 15,-8 1 1-15,-2 2-1 16,-9-2 0-16,-19-5 0 16,-15-5 0-16,-34-11 0 15,-25-10 0-15,-38-18 0 16,-30-11 1-16,-48-15 0 16,-33-10 1-16,-51-16 1 15,-47-11-2-15,-52-8 2 16,-47-11 0-16,-58 0-2 15,-48-4 0-15,-54 4-1 16,-50 6-1-16,-47 15-1 0,-50 18 0 16,-33 25-2-16,-34 29 0 15,-28 36 2-15,-31 38-1 16,-21 47 0-16,-16 34 0 16,-5 46-3-16,7 19-6 15,18 40-23-15,19 32-1 16,28 24-1-16,48 17 30 15,49 11 7-15</inkml:trace>
  <inkml:trace contextRef="#ctx0" brushRef="#br0" timeOffset="75826.9281">16839 14240 30 0,'-15'2'35'0,"15"-2"1"16,-17-6-18-16,17 6-6 15,-6 11-5-15,11 1-1 0,-5 0-2 16,6 9-2-16,2-1 1 16,7 7-2-16,7 5 0 15,11 2 0-15,10-3-1 16,8 3 0-16,11-2 0 16,7-4 1-16,14-5-1 15,5-5 0-15,6-7 1 16,3-3 0-16,-1-2-1 0,-6-4 0 15,-4-4 0-15,-8-1-1 16,-11 2-1 0,-15-7-1-16,-2 8-4 15,-22-15-10-15,2 2-18 0,-10-4-2 16,-5-1 1-16,-4-4 16 16,-1-1 20-16</inkml:trace>
  <inkml:trace contextRef="#ctx0" brushRef="#br0" timeOffset="76091.0021">18041 14322 49 0,'-28'-2'35'16,"-4"2"-1"-16,8 13-17 15,-10-12-10-15,13 13-3 0,3-6-2 16,14 7-2 0,14 3 0-16,12 0 0 15,12 1 0-15,11 1 0 16,9 4 0-16,0 2 0 0,-2-2 1 15,-9 4 1-15,-11 1-1 16,-14 4 0-16,-17-4 3 16,-11 2-3-16,-14 3 1 15,-6 0-2-15,-8-2-1 16,-3-9-5-16,13 7-8 16,-4-15-22-16,16-5-2 15,16-10 1-15,0 0 10 16,22-20 27-16</inkml:trace>
  <inkml:trace contextRef="#ctx0" brushRef="#br0" timeOffset="76688.5853">18370 14848 85 0,'-11'-4'39'0,"11"4"-1"15,-11-33-32-15,14 8-2 16,-2-8-3-16,5-7 1 16,-1-4-1-16,2 2 1 15,2 4-3-15,-1 7 2 16,2 11-2-16,3 10 0 0,-1 13 0 15,-2 11-1-15,4 10 0 16,-2 3 0-16,2 3 1 16,3-1 0-1,3-7-1-15,4-8 2 0,3-8-1 16,2-8 1-16,1-12 1 16,-1 0-1-16,-1-2 0 15,-4-1 1-15,-5 9-1 16,-6 6 0-16,-13 2 1 15,10 25-1-15,-10 1 0 16,-1 3-1-16,2 2 0 16,0-7-4-16,10-1 0 15,-11-23-3-15,32 9-3 0,-14-23 1 16,16 5-1-16,-6-19 5 16,10 8 1-16,-3 1 5 15,-5 1 2-15,6 16 4 16,-18-1 3-16,8 17-1 15,-17-2 1-15,7 13-4 16,-11-6-1-16,1 4-4 16,0-3-3-16,-6-20-15 15,0 0-18-15,20-21 1 16,-4-9-2-16,5-8 20 16,4-14 17-16</inkml:trace>
  <inkml:trace contextRef="#ctx0" brushRef="#br0" timeOffset="76928.9387">19466 14010 73 0,'-1'40'35'0,"-4"5"0"16,5 17-30-16,-11 2-3 15,2 6 0-15,-1 2-3 16,-1 1 2-16,1-2-1 15,-1-6 0-15,2-7-1 16,-1-10-2-16,6-3-3 16,-7-25-12-16,12-4-17 0,-1-16-1 15,15-10-1 1,0-11 22-16,5-6 15 0</inkml:trace>
  <inkml:trace contextRef="#ctx0" brushRef="#br0" timeOffset="77091.3643">19707 14687 70 0,'7'34'35'0,"-1"2"-1"15,-6-11-28-15,5 1-5 16,0-6-4-16,-5-20-10 16,0 0-22-16,0 0 1 15,11-14-3-15,-5-9 14 0,3-10 23 16</inkml:trace>
  <inkml:trace contextRef="#ctx0" brushRef="#br0" timeOffset="77535.8275">19718 14100 61 0,'-16'36'36'0,"0"12"0"16,14 12-28-16,-13 1-3 15,4 10-2-15,-2 1-1 16,3 2 0-16,-1 0 0 16,5-2-1-16,3-11 0 15,3-8 0-15,2-6-1 0,3-8-2 16,6-8-2-16,-5-20-5 15,15-2-8-15,-12-22-12 16,12-6-7-16,0-12 1 16,5-6 10-16,-3-13 25 15,14 16 0-15,-10 0 0 16,-8 5 0-16,8 17 0 16,-8 9 26-16,-5 15 9 15,-6 10-2-15,-2 12-10 16,-14-10-9-16,8 10-8 15,-8-8-4-15,4-7-5 16,6 2-9-16,-2-21-22 16,4-15-1-16,7-7 0 0,4-14 15 15,6-3 20-15</inkml:trace>
  <inkml:trace contextRef="#ctx0" brushRef="#br0" timeOffset="77860.0411">20098 14550 44 0,'12'28'34'15,"-10"-2"0"-15,-4-11-17 16,6 12-11-16,-4-9-3 16,5-2-1-16,-5-16-1 15,21 7 0-15,-6-11 0 16,7-5 1-16,-1-4 0 16,2 1 0-16,-2 1 1 15,0 5-1-15,-5 2 0 0,0 10-1 16,-4 3 2-16,3 3-1 15,1 1-1-15,4 3-1 16,5 0 1 0,5-3 0-16,6-2 0 0,9 0-1 15,0-8 0-15,4-4 0 16,1 0-1-16,-3-6-1 16,4 1-4-16,-18-16-17 15,0 7-15-15,-14-4 0 16,-9 2 1-16,-16 1 17 15</inkml:trace>
  <inkml:trace contextRef="#ctx0" brushRef="#br0" timeOffset="78079.8585">18509 15296 88 0,'78'24'42'16,"45"-3"-1"-16,43-19-35 15,39-3-2-15,36-8-6 16,11-13-33-16,28-4-5 16,3-10-1-16,-5-5 0 0,-14-13 20 15</inkml:trace>
  <inkml:trace contextRef="#ctx0" brushRef="#br0" timeOffset="85803.4922">15584 12357 35 0,'-16'13'34'16,"13"-2"-12"-16,3-11-7 15,0 0-3-15,-8-16-5 16,8 16-2-16,7-28-1 16,-1 10-1-16,-2-4 0 15,2 2-2-15,-2-1 1 16,-1 3-2-16,0 3 2 15,-2 4-1-15,-1 11 0 16,5-15-1-16,-5 15 1 16,8-11-1-16,5 7 0 15,5 4 0-15,8 4-1 0,7 2 1 16,10 0 0-16,10 0-1 16,10 4 0-16,7-1 1 15,5-1 0-15,10-3-1 16,4-2 1-1,3-4 0-15,9-1-1 0,4-5 1 16,4-1 1-16,5-2-2 16,0 2 2-16,1-1-1 15,0 2 0-15,-1 2 0 16,-7 1 0-16,-1 6 1 16,-8-5-1-16,1 3 0 15,-7-1 0-15,1 2 1 16,-11-1-1-16,0 0 1 0,-12 3-1 15,-7-3 0-15,-10 1 1 16,-10 4-1-16,-12-2 1 16,-8 0-1-16,-6-1 0 15,-5-1 0-15,-12-1-1 16,18-7 1-16,-18 7 0 16,18-11 0-16,-18 11 0 15,20-22 0-15,-10 10 0 16,0-1 0-16,1 2 0 15,-1-1 0-15,1-2 0 16,0 4 0-16,0 0 0 16,1-1 0-16,0 7 0 15,2-7 0-15,0 2 0 0,2-1 0 16,2 3 0-16,0 4 0 16,-1-4 1-16,3 3-1 15,-4-3 0 1,1 5 0-16,-4 8 0 0,-3 6 0 15,-3 6 1-15,-2 0-1 16,-3 6 1-16,0 6-1 16,0 1 0-16,0 6 1 15,0-6 0-15,1-2 0 16,1-3 0-16,-3-4-1 16,3-3 1-16,0-3-1 15,-2 0 1-15,-1-2-1 16,-1-3-1-16,1 0 1 0,-1-11 0 15,3 15-1-15,-3-15 0 16,-3 15 0-16,3-15-6 16,0 0-22-1,0 0-7-15,-14-6 0 0,13-16-2 16,4-9 32-16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48:34.95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14632 2275,'0'-26,"0"26,0-26,0 26,0-27,0 1,26-1,-26 27,0-26,27-1,-27 1,26 26,-26-27,0 27,0 0,0 0,0 0,0 27,0-1,-26 1,-1-1,27 1,-26-1,-1 1,27-27,0 0,53 0,-26-27,-1 1,27-1,0 1,0-1,0-26,0 53,-27 0,1 0,-27 0,0 0,-27 53,1-26,-1-1,1 1,26-1,-27 1,27-27,27 0,26-27,0 1,26-1,-26 1,26-1,-26 1,0-1,0 27,-26 27,-27-1,-27 27,27-26,-26-1,-1 1,1-1,26 0,0-26,26 0,27-26,0 26,26-26,-26-1,0 1,0 26,-26-27,-1 54,-26-27,0 26,0 1,0-27,-26 26,26-26,0 0,0 26,0-26,0 0,0 0,0 0,0 0,0 0,0 0,0-26,0 26,0-26</inkml:trace>
  <inkml:trace contextRef="#ctx0" brushRef="#br0" timeOffset="6578.3763">18971 767,'0'0,"0"0,0 0,-26-53,26 53,-53-53,53 53,-80-52,1 25,26 27,-26-26,-1 26,1 0,-27 26,0-26,0 27,27-1,0-26,-1 26,27 1,0-27,53 0,-105 0,105 0,0 0,-53 26,53-26,0 0,0 0,0 0,0 0,26 53,-26-53,27 80,-1-1,-26 27,0 0,0 0,-26 26,26 0,-27 27,27-27,-26 0,26-26,-27 0,27 0,0-27,0 1,0-27,0 0,27-1,-27-52,26 27,1-27,-1 0,0 0,27-27,0 27,27 0,-1-26,27 0,-27-1,54 27,-28 0,28 0,-54 0,27 0,0 0,-27 0,0 27,-52-27,26 26,-27-26,-26-26,27 26,-27-27,0-26,26 0,-26-26,27-53,-1-1,1-25,-1-28,-26 28,26-28,-26 28,0 25,0 1,0 26,-26 27,0 26,-1 0,27 53,-53-53,53 53,-53-26,53 26,-53 0,53 0,0 0,-53 79</inkml:trace>
  <inkml:trace contextRef="#ctx0" brushRef="#br0" timeOffset="10348.5919">10928 5054,'0'0,"0"-27,0 27,0 27,0-27,0 0,0 0,0 0,0 0,0 0,0 0,26 26,-26-26,0 26,0-26,0 27,0-1,0-26,0 0,27 27,-27-27,26-27,-26 27,26-53,1 27,26-27,-27 0,27-26,27 26,-27-26,-1 26,1 0,-26 0,26 0,0 26,-53 1,26 26,1-27,-27 27,0 0,0 0,0 0,0 0,0 0,0 0,0 0,0 0,0 0,-27-26,27 26,0-26,0 26,0-27,0 27</inkml:trace>
  <inkml:trace contextRef="#ctx0" brushRef="#br0" timeOffset="11226.6422">11007 6191,'-26'-26,"26"26,0 0,0 0,0 0,0 0,0 0,0 0,0 26,0-26,0 27,0-1,0 1,0-27,0 26,26 1,-26-1,26-26,1 0,-27 0,53-26,-27-1,27 1,0-1,0-26,0 27,0-27,0 26,0 1,-27 0,27-1,-26 1,-1 26,0 0,-26 0,0 0,27 0,-27 0,0 0,0 0,0 0,0 0,0 0,-53-27,79 27,-26 0,27 0,-27-26</inkml:trace>
  <inkml:trace contextRef="#ctx0" brushRef="#br0" timeOffset="12081.6911">11033 7170,'0'0,"0"0,-26 0,26 0,0 0,0 0,0 27,0-27,0 26,0-26,-26 0,26 0,26 27,-26-27,26 0,1 0,26-27,0 1,0-1,26 1,-26-27,26 26,-26 1,0-27,27 53,-54-26,27-1,-27 27,1 0,-27 0,0 0,26 0,-26 0,0 0,0 0,0 0,0 27,27-1,-27-26,0 0,0 0,0 0</inkml:trace>
  <inkml:trace contextRef="#ctx0" brushRef="#br0" timeOffset="15586.8915">11933 4551,'0'0,"-26"26,-1 1,27-27,0 0,0 0,0 0,0-27,27 1,-1-1,27 1,0-1,26-25,27 25,0 1,0 26,26 0,0 26,1 27,-28-27,28 54,-1-1,-26 1,0-1,-27 0,0 1,1-1,-27-26,0 26,0-26,-27-26,1-1,-1 27,-26-53,26 27,-26-27,0 0,-26 0,26 0,-26-27,26 27,-27-26</inkml:trace>
  <inkml:trace contextRef="#ctx0" brushRef="#br0" timeOffset="15945.9121">13441 5318,'27'0,"26"27,-27-1,27 1,-27-1,27 0,-26-26,26 27,-27-27,27 0,0 0,0-27,-27 27,27-52,-26 25,-1-52,1 52,-27-52,26 26,-26 0,-26 27,26-1,0 1,0 26,-27 0</inkml:trace>
  <inkml:trace contextRef="#ctx0" brushRef="#br0" timeOffset="16910.9673">11827 6562,'-53'-27,"53"27,0 0,27-106,-1 80,1 26,-1-27,54 27,-1-26,0 26,27-26,0-1,0 1,0 26,26 0,-26 0,0 0,26 0,-53 0,27 26,-53 1,0-1,0-26,0 53,-27-27,1-26,-27 27,26-27,-26 26,0-26,0 0,0 0,0 0,-26-26,26 26,-27-27,1 1,-1-27,1 53,-27-53,26 27,1 26,-27 0,27-27,-1 27,1-26,-1 26,27 0,0 0,0 0,53 26,-26-26,26 27,-27-27,27 26,-27 1,27-1,-26-26,-1 26,-26 27,-26-26,26-1,-53 1,26-1,1 27,-53-26,52-1,-52 1,52-1,-52 0</inkml:trace>
  <inkml:trace contextRef="#ctx0" brushRef="#br0" timeOffset="17944.0264">11933 7382,'-26'-27,"-1"27,27 0,0-79,0 79,0 0,0 0,53 0,-26 27,25-27,28 0,-1 0,1-27,25 27,1-26,27 26,-28-27,1 27,0-26,0 26,0-27,-27 27,-26 0,0 0,-27 0,1 0,-1 0,1 0,-1 0,-26 0,27 27,-27-27,26 26,-26-26,27 0,-27 0,0 0,0 0,26 0,-26 0,0 0,0 0,0 0,0 0,0 0,0-26,-26-1,26 27,0 0,-27-26,1-1,-1 1,1-1,-27 1,26 26,1-27,-1 1,1 26,0 0,-1 0,27 0,0 0,0 0,27 0,25 26,-25-26,26 0,0 27,26-27,-26 26,0-26,0 0,0 27,-27-27,1 26,-1 1,-26-1,0 1,-26 26,-1-27,-26 27,0-27,0 27,1-26,-1 26,0-27,0 1,26-1,1 1,-1-1,-25-26,52 26,0-26,26 27,-26-27</inkml:trace>
  <inkml:trace contextRef="#ctx0" brushRef="#br0" timeOffset="42521.4321">19474 5133,'0'-53,"26"27,1-54,-27 1,53-80,-1 106,28-26,-1 26,1 0,-1 26,27 1,0 0,-1 26,1 0,-26 26,25 0,-25 1,-27 26,0-27,0 1,-27 26,1-53,-1 26,0-26,-26 0,0-26,0 26,0-53,0 0,-26 0,26 0,-26-26,-1 26,-26 0,27 26,-1 1,27-1,-26 27,26 0,0 0,26 27,1-1,-1 27,27-26,0-1,-27 27,27 0,-26 0,-27 0,26-27,-26 27,0-26,-26-27,26 79,-27-79,1 27,-27-27,27 26</inkml:trace>
  <inkml:trace contextRef="#ctx0" brushRef="#br0" timeOffset="43243.4733">19685 6350,'-26'0,"26"0,0-26,0-1,26 1,1-1,-1 1,27-1,0 1,0-1,26 27,1-26,-1 26,27 0,0 0,-27 0,53 0,-26 0,-26 0,26 0,-27 0,0 0,-26 0,0 0,-26 0,-1 0,-26 0,0 0,0 0,-26-27,-27 27,26 0,-26-26,0 26,27-26,-27 26,27-27,-1 27,27 0,0 0,53 0,-27 0,27 0,-26 0,-1 0,27 27,-26-1,-1 0,-26-26,0 53,-26-26,52-1,-52 1,-1-1,1 1,26-1</inkml:trace>
  <inkml:trace contextRef="#ctx0" brushRef="#br0" timeOffset="44027.5183">19712 7329,'0'0,"0"0,0-53,0 53,26-26,1-1,-1 1,1-1,-1 1,27 26,0-27,0 27,0 0,53 0,-27 0,0 27,27-27,0 26,0-26,26 0,-26 27,-27-27,27 0,-26 0,-1 0,-26 0,-27 0,1-27,-27 27,0 0,-27-26,-26 26,27 0,-27-27,0 27,0 27,27-27,-1 0,1 0,26 0,0 0,26-27,27 27,0 0,0-26,0 26,0 0,0 0,-27 0,1 26,-27-26,-27 27,27-1,-53 1,27-1,-1 1,-26-1,27 1,0-1,-1-26,27 26,0 1,0-27,0 0,0 0,53 0</inkml:trace>
  <inkml:trace contextRef="#ctx0" brushRef="#br0" timeOffset="52864.0228">4763 5159,'0'0,"0"0,0 0,-27-26,27 26,0-27,0 27,0-26,0 26,-26-26,26-1,0 1,0-1,0-26,0 27,0-1,0 1,0-1,0 1,0 0,0 26,0-27,0 27,0-26,0 26,0 0,0 0,0-27,0 27,26 0,-26 0,27 0,-1 0,1 0,26 0,-27 0,27 0,0 0,0 0,26 0,-26 0,0 0,26 0,1-26,-1 26,1 0,-1 0,0 0,1-27,26 27,-1 0,-25 0,26 27,-1-27,-25 0,26 0,-27 0,-26 26,26-26,1 0,-1 0,0 0,-26 0,27 0,-27 0,0 0,-1 0,-25 0,26 0,-27 0,1 0,-1 0,1 0,-1 0,-26 0,27 0,-27 0,26 0,-26-26,27 26,-1 0,-26 0,26 0,1 0,-27 0,26-27,1 27,-1 0,1 0,-27 0,26 0,1 27,-27-27,0 0,26 0,-26 0,0 0,0 0,0 26,0 1,0-1,-26 27,26 0,0-27,-27 27,27-26,0 26,-26-53,26 26,0-26,0 0,0 53,-27-79,27-1,-26-26,26 27</inkml:trace>
  <inkml:trace contextRef="#ctx0" brushRef="#br0" timeOffset="53672.0698">6112 3043,'-26'0,"-1"0,27 0,0-27,27 1,26-27,-27 53,27-53,26 27,-26-1,27 1,-1 26,-26 0,0 0,-27 26,27 1,-53 52,27-26,-27 0,-27 26,27 0,-26 1,-27-1,53-26,-27 0,1 26,-27-52,53 26,0-27,0 27,-26-26</inkml:trace>
  <inkml:trace contextRef="#ctx0" brushRef="#br0" timeOffset="54007.0891">6562 4101,'0'27,"0"-27,0 26,0-26,0 0,0 0,0 0,0 0,0 0,0 0,0 0,0 0,0 0,0 0,0 0,0 0,0 0,0 0,0 0,0 0,0 0,0 0,0 0,0 26,0-26,0 0,0 0,0 0,0 0,0 0,0 0,0 0,53 0,-53-26,53 0</inkml:trace>
  <inkml:trace contextRef="#ctx0" brushRef="#br0" timeOffset="54853.1373">21193 4868,'27'-26,"-27"-27,0 0,106-26,-106 26,0 0,0 0,0 0,0 27,26-27,-26 26,27 1,26 26,-27-27,53 27,27-26,0-1,0 27,53-26,-1 26,28-27,-28 27,28 0,-1-26,-26 26,-1 26,1-26,-27 0,1 27,-1-1,-53 27,1-26,-1 26,-26 0,-27-1,1 28,-1-27,1 26,-27-26,0 26,0-26,0-26,0-1,0 1,0-27,0 0,0-27,0 1,-53-27,53 0</inkml:trace>
  <inkml:trace contextRef="#ctx0" brushRef="#br0" timeOffset="55382.1675">21405 2778,'0'0,"-26"-26,52-1,1 107,-1-107,1 1,25 26,28-27,-27 27,0 27,0-27,-1 53,-25 0,-1-1,1 28,-27-1,-27 1,27-1,-26 0,26 1,-27-27,1 0,26-1,-26-25,26 26</inkml:trace>
  <inkml:trace contextRef="#ctx0" brushRef="#br0" timeOffset="55762.1894">21855 4048,'0'0,"0"27,0-27,0 0,0 0,26-27,-26 27,0 0,0 0,0-26,0 26,0 0,0 0,0 0,0 0,0 0,0 0,27 0,-27 0,0 0,0 0,0 0,0 0,0 0,0 0,-27 26,1-26,26 27,0-1,0-26,0 0,0 0,0 0,-27 0,27-26,0 26,0-53,0 53,0-27</inkml:trace>
  <inkml:trace contextRef="#ctx0" brushRef="#br0" timeOffset="75413.3134">14658 7435,'-53'0,"27"0,-27 0,53-80,-26 80,26 0,0 0,0 0,52-26,-25 26,52 0,-26 0,53-26,0 26,0-27,0 1,-1 26,-25 0,-1 0,-26 0,0 0,-27 0,1 0,-27 0,0 0,0 0,26-53,-26 53,0-27,0 27,-26-53</inkml:trace>
  <inkml:trace contextRef="#ctx0" brushRef="#br0" timeOffset="76066.3508">6033 7620,'-80'26,"28"1,-1-1,26 1,27-1,0 1,53-27,0 0,0 0,53 0,-27 0,27 0,26-27,-26 27,-27-26,1 26,-27 0,0-27,-27 27,1 0,-27 0,26 0,-26 0,27 0,-1-26</inkml:trace>
  <inkml:trace contextRef="#ctx0" brushRef="#br0" timeOffset="76680.3859">22887 7646,'26'-26,"54"0,-27-1,52 27,-25-26,-1-1,27 27,-27 0,1-26,-1 26,-26-27,-27 27,27-26,-53 26,27 0,-27-27,0 1,0-1</inkml:trace>
  <inkml:trace contextRef="#ctx0" brushRef="#br0" timeOffset="77356.4246">8520 11986,'53'26,"-27"-26,80 0,0 0,26-26,1 26,25-27,1 1,0-1,0 1,-1-27,28 53,-28-53</inkml:trace>
  <inkml:trace contextRef="#ctx0" brushRef="#br0" timeOffset="77965.4594">20479 11933,'53'26,"0"-26,53 0,0 0,26-26,-26 26,26 0,0 0,-26 0,0-27,-27 27,-26-26,-26-1,26 27,-53-26,26 26,-52-27</inkml:trace>
  <inkml:trace contextRef="#ctx0" brushRef="#br0" timeOffset="78648.4984">8229 16140,'26'0,"27"26,27-52,-1 26,0 0,1-27,26 1,-1-1,1 1,-26-1,25 1,-25-1,26 27,-27 0,-26-26,26 26,-26-27</inkml:trace>
  <inkml:trace contextRef="#ctx0" brushRef="#br0" timeOffset="79230.5318">8467 18362,'53'27,"-53"-27,106-27,-53 1,26-1,0 1,27-1,-26 1,52-1,-26-26,-27 27,53 0,-26-1,53-26,0 0</inkml:trace>
  <inkml:trace contextRef="#ctx0" brushRef="#br0" timeOffset="79830.5661">19500 14764,'0'0,"27"26,-1-26,53 0,1 0,52 0,27 0,-27-26,80-1,-27 1,27-27,-1 26,1 1,0 26,-27-26</inkml:trace>
  <inkml:trace contextRef="#ctx0" brushRef="#br0" timeOffset="80385.5977">20611 16616,'-26'0,"26"0,0 26,26-52,1 26,52-27,1 27,25 0,28-26,-1-1,0 27,27-26,-53 26,26 0,0 0,-52 0,-1 26,1-26,-27 0,-1 0,-25-26,-1 26,1-53</inkml:trace>
  <inkml:trace contextRef="#ctx0" brushRef="#br0" timeOffset="81978.6889">24660 8202,'0'0,"0"0,0 0,0 27,0-1,0 27,0-27,0 54,0-27,0 26,26 27,-26-27,0 54,26-28,-26 28,27-1,-27 0,26 1,1 52,-27-53,26 27,1 0,-27-1,26 1,-26 0,27-27,-27 27,26-27,-26 27,0-27,0 0,0-26,0 27,0-1,0-26,0 26,-26-26,26 26,0-52,-27 52,27-26,-26-1,26 1,-27 27,27-28,-26 1,26 0,-27 0,27-27,0 27,0 0,-26-27,26 1,0 26,-27-27,27 0,0-26,0 27,0-27,0-1,0 28,-26-54,26 1,0-1,0 1,0-27,0 0,0 0,0 0,-26-27,26 1,-27-1,1-26,-1 0,1 1,-1-1,-26-27,27 54,-1-27,1 0,-1 26,1 1,0 0,26-1,0 27,0 0,0 0,0 0,0 0,0 0,0 53,0-27,26 54,0-27,-26 26,27 1,-1-1,-26 0,27 1,-1-27,1-1,-1-25,27-1,-26-26,26 0,-27-26,0-1,27-25,0-1,-26 26,-1-26,27 27,-26-27,-27 26,26 27,-26 0,0-26,26 26,-52-26,26-1,0 1</inkml:trace>
  <inkml:trace contextRef="#ctx0" brushRef="#br0" timeOffset="84015.8055">24183 10028,'-26'-27,"52"27,-52 27,52-1,-26 1,0 26,0-1,27 1,-27 27,0-27,0 0,26 0,-26-1,0 1,0-26,0-1,27 27,-27-53,26 27,-26-27,0 26</inkml:trace>
  <inkml:trace contextRef="#ctx0" brushRef="#br0" timeOffset="84579.8377">24316 11139,'0'0,"0"0,0 0,0 0,0 0,0 0,0 0,0 0,0 0,0 0,0 0,0 0,0 0,0-26,0 26,26 0,-26 0,26-27,-26 27,0 0,0 0,0 0,0 0,0 0,0 0,0 0,27 0,-27 0,0 0,0 0,0 0,26 0,-26 0,0 0,-26 27,26-27,0 0,0 26,0 0,0-26,0 0,0 0,26-26</inkml:trace>
  <inkml:trace contextRef="#ctx0" brushRef="#br0" timeOffset="115388.5999">5371 6085,'-26'-26,"26"0,0 52,0-26,-27 0,27 0,0 0,0 0,-26 26,26-26,0 27,0-1,26 1,-26 52,0-26,27 0,-27 53,0-27,26 1,-26-1,27 27,-27-27,0 27,26-27,-26 1,0-27,27 26,-27-26,0 26,0-52,26 26,-26-27,0 1,27-1,-27-26,0 0,26 0,-26-26,27-1,-1-26,-26 0</inkml:trace>
  <inkml:trace contextRef="#ctx0" brushRef="#br0" timeOffset="115879.628">6112 6138,'-26'-26,"-1"26,27-27,-26 27,26 0,26-26,1 0,26-1,-27 27,54-26,-1-1,0 1,1 26,-1-27,-26 27,0 27,0-1,0 1,-27 52,-26-26,27 26,-27 27,-27-27,27 27,-26 0,26 0,-27 0,1-27,26 27,0-27,-27-26,27 27,0-27,0-27,0 27,0-27,0 1,0-27,0 0,0 0,0-27,0 1,0 0</inkml:trace>
  <inkml:trace contextRef="#ctx0" brushRef="#br0" timeOffset="116172.6447">6271 6747,'26'0,"27"-27,0 27,0-26,0 26,26-26,-26-1,27 1,-27 26,26 0,-26-27,0 27,0-26,-27 26,1 0,-1 0,1 0,-1-27,-26 27,0 0,0 0,0 0</inkml:trace>
  <inkml:trace contextRef="#ctx0" brushRef="#br0" timeOffset="178847.2293">22728 15690,'0'-27,"-26"1,52-1,-26-25,0 25,0-26,0 0,0 0,0 27,-26-27,26 26,0 1,0 0,-27-1,27 27,0 0,0-26,0 26,0 26,27-26,-1 27,1-1,-1 0,27 1,0 26,-27-27,27 1,-26-1,-1-26,1 27,-1-27,-26 0,-26 26,-1-26,1 0,-1 0,-26-26,0 26,0-27,-26 27,53-26,-27-1,26 27,1-26,26 26,26 0,1-27,-1 27,1-26,-1 26,1 0,-27 26,0-26,0 27,0-1,0 27,-27-26,27-1,0 1,-26-1,26 1,0-1,0-26,-27 0,54 0,-27 0,0 0,0 0</inkml:trace>
  <inkml:trace contextRef="#ctx0" brushRef="#br0" timeOffset="179393.2607">22860 15584,'27'0,"-27"-53,26 27,-26-54,27 27,-27 0,0-26,0 0,0 26,0 0,0 0,-27 26,27 1,0 0,0 26,0 0,0 26,0 0,27 1,-1 26,1-27,26 27,-27 0,27 0,-27-27,27 1,-26-27,-1 26,-26-26,0 0,-26 27,-1-54,1 27,-27 0,0 0,0-26,0 26,0-27,27 27,26-26,0 26,0-26,26-27,27 26,-26 1,26-27,-1 26,-25-26,26 53,-53-26,26 52,-26-26,0 27,-26 26,26-27,-27 54,1-27,26-27,-27 27,54 0,-54-53,54 0,-27 0,26 0</inkml:trace>
  <inkml:trace contextRef="#ctx0" brushRef="#br0" timeOffset="179982.2943">23363 15293,'0'0,"0"-53,27 27,-27-27,0 0,0 0,-27 0,27 0,-26-26,26 52,-27-26,27 27,0 26,0 0,0 0,27 26,-1 1,27 26,-27-27,27 27,0 0,0 0,-26-27,26 1,-27 26,-26-53,26 0,-26 0,-26 26,0-52,-1 26,-26 0,0-27,0 1,0-1,1 27,25-26,1 26,26 0,26-27,1 27,25-26,1-1,0 1,0 26,0-26,-26-1,-1 27,0 27,-26-1,-26 0,0 27,-1 0,1 0,-1 0,1 0,-1 0,1 0,-1-27,27 1,0-1,0-26,-26 27,26-1</inkml:trace>
  <inkml:trace contextRef="#ctx0" brushRef="#br0" timeOffset="180188.3062">22966 15769,'27'0,"52"-26,0-27,107 26,-107-26,0 27,27-27,-26 27,-1-1,-26 1,0-27,0 26</inkml:trace>
  <inkml:trace contextRef="#ctx0" brushRef="#br0" timeOffset="465504.6254">10875 17754,'-53'-53,"53"53,0 0,-53-80,53 80,0 0,-27 53,27-53,27 80,-27-80,0 0,79 26,-79-26,80 0,-80 0,79-26,-26-1,26-26,-26-26,-26 26,26-53,0 27,-27-54,0 28,1-28,-1-25,1-1,-27 0,0 0,0-26,0 0,0 0,26 26,-26-26,27-1,-27 28,26-27,1 26,26 0,-27 0,27 27,0-27,0 53,0-26,-27 26,27 27,0 0,0 52,-27-26,1 53,-1 0,1 27,-27-1,26-26,-26 53,27-27,-27 1,0-1,26 1,-26-27,0 26,0-26,27 0,-27 0,26 0,-26 0,0-26,26 26,-26-27,0 27,0-26,0 26,0-27,0 1,0 26,-26-26,26-1,0 1,-26-1,26 1,0-1,0 1,0 26,0-27,0 27,-27-26,27 26,0 0,0 0,27 26,-1 1,-26-1,26 1,-26-1,27 1,-1-1,-26 1,0-1,27 27,-27-53,26 26,-26 1,0-1,0-26,0 0,0 0,0 0,0 0,0 0,0 0,0 0,0 0,0 0,0 0,0 0,0 0,0 0,0 0,-26 0,26 0,0 0,-27-26,27 26,-26 0,-1 0,27 0,-26 0,0 0,-1 0,1 0,26 0,-27 0,27 0,0 0,-26 0,26 0,-27 0,27 0,0 0,0 0,0 0,0 0,0 0,0 0,0 0,0 0,0 0,0 0,27 0,-1 0,1 0,-27 0,26-27,1 1,-27-1,26 1,0-27,-26 27,0-27,27 0,-27 26,0 1,-27-1,27 1,0 26,0 0,-26 26,26 1,0-1,0 27,-26 0,26-26,0-1,26 1,-26-1,0-26,0 0,0 0,26-26,-26 26,0-27,0 27,0 0,0 0</inkml:trace>
  <inkml:trace contextRef="#ctx0" brushRef="#br0" timeOffset="466401.6767">11827 14975,'0'53,"-26"-26,26 26,0 0,0 0,-27-27,27 27,0 0,-26-53,26 53,-27-27,54 1,-54-27</inkml:trace>
  <inkml:trace contextRef="#ctx0" brushRef="#br0" timeOffset="466536.6844">11827 15716,'0'27,"0"-1,27-26,-27 53,0-53,0 0,0 0</inkml:trace>
  <inkml:trace contextRef="#ctx0" brushRef="#br0" timeOffset="466827.701">12092 14975,'26'0,"1"0,-27 0,26 27,-26-27,0 26,-26 1,-1 26,1-27,26 27,-53-26,53 25</inkml:trace>
  <inkml:trace contextRef="#ctx0" brushRef="#br0" timeOffset="475514.1979">21590 4895,'0'26,"-26"-26,-1 27,1-1,26-26,-26-26,26-1,0 1,-27-27,27 0,0 0,0 0,-26 0,26 0,-27 0,27 27,-26-1,26 1,0 0,-27-1,54 27,-27 0,26-26,1 26,-1 0,27 0,26 0,1 0,26 0,-1 0,1 0,53-27,-27 27,1-26,25 26,28 0,-28-27,1 27,26 0,-52 0,25 0,1 0,-27 0,1-26,-1 26,-26 0,0 0,-54 0,28-27,-27 27,0 0,-27 0,1 0,-27 0,0 0,0 0,0 27,0-27,0 0,0 26,0-26,0 53,-27-26,27 26,0-1,-26 28,26 26,0-27,-27 27,27-53,0 53,-26-53,26-1,26 1,-26-26,0-1,0-26,0 0,27-26,-27-1,26-52,-26 0,27-1,-27 1,0-27,0 0,0 0,0 27,-27 0,1 26,-27 26,0 1,-27 26,1-27,-53 54,26-27,-53 26,27-26,-27 27,-26-1,26 1,0-27,-26 26,27-26,-1 0,-26 0,52 0,1 0,0-26,-1 26,54 0,-27-27,53 1,0-1,0 1,27-1,0 1,26-1,0 1,0 0,26-1,-26 27,26-26,-26 26,0 0,0 0,0 26,0-26,0 27,0 25,-26 1,26 0,-26 0,-1 0,27 26,0-26,-26 0,26 0,-27 0,27-26,0-1,0 27,0-53,0 26,0-26,0 0,0-26,0-27,27 27,-27-27,0-27,0 1,0 0,0-1,0 27,0-26,0 52,0-25,0 52,26 0,1 0,-1 26,27 0,0-26,26 27,1-1,-1-26,27 0,0 0,-1-53,28 53,-54-52,27 25,0-52</inkml:trace>
  <inkml:trace contextRef="#ctx0" brushRef="#br0" timeOffset="481578.5447">22543 6165,'-27'-53,"27"53,0-27,0 1,0 26,-26-26,26 26,-27 26,27 0,-26-26,26 53,0-26,-26 26,26 0,0 26,0-26,0 26,0 1,0 26,-27-27,27-26,0 26,0-26,0 0,0-27,0 27,0-53,0 0,27 0,-54-26,54-27,-27 27</inkml:trace>
  <inkml:trace contextRef="#ctx0" brushRef="#br0" timeOffset="482204.5805">22913 6085,'0'-26,"0"26,0 0,106 0,-106 0,0 0,0 0,0-26,-26 26,26-27,-27 1,1 26,-1-27,1 27,26-26,-53 52,0-26,0 27,0 26,27-1,-27 1,26 0,1 0,-1 0,54-26,-27-1,53 0,0-26,0 0,26-26,-26 0,0-1,26 1,-26-27,0 0,-27 53,1-27,-1 1,-26 26,0 26,0 1,0 26,0 0,-26 26,26 0,-27 1,27 26,0-27,0-26,0 26,0-26,0 0,0 0,0-27,27 27,-27-53,0 27,0-27,0 0,0 0,0 0,0-27,0 27,0-26,26-1,-26 1</inkml:trace>
  <inkml:trace contextRef="#ctx0" brushRef="#br0" timeOffset="484650.7205">19024 5212,'0'-26,"-27"26,27-53,0 26,-26 1,26 0,-26 26,26-27,0 27,0 0,26-26,-26 26,26 0,1 0,26 0,0 0,0-27,26 1,27-1,-27 1,1-1,25 1,1-1,-26 1,-1 26,27 0,-53 0,26 26,-26 1,0-1,0 1,0-1,0 1,-27-1,1 1,-1-1,-26-26,27 27,-27-1,0-26,0 0,0 26,0 1,-27-1,27 1,-26-1,26 1,0 52,0-79,0 27,0-80,26 26</inkml:trace>
  <inkml:trace contextRef="#ctx0" brushRef="#br0" timeOffset="496338.389">7726 10081,'0'0,"0"0,0 0,27-53,-1 53,1-27,25-26,1 27,0-27,27 27,-27-1,0 27,-1-26,1 52,-26 1,-27-1,-27 53,1 27,-27 0,0 26,0 1,-26 25,-1 1,27-27,1 1,-1-27,53-1,0-25,26-1,27-26,0 0,26-53,-26 26,0-26,27-26,-1-1,-26-25,0-1,26 0,-26-27,26 27,-26-52</inkml:trace>
  <inkml:trace contextRef="#ctx0" brushRef="#br0" timeOffset="496732.4115">8970 10345,'-27'0,"1"27,-27-1,0-79,0 106,0 53,0-27,0 27,53-26,-26 25,26 1,26 0,27-27,0-26,27 0,25-53,1 0,-26-26,52-27,-26-26,0-1,-27-52,-26 0,0-1,-27 1,-26 0,0 26,-53 0,0 27,0 26,-52 53,-1 0,26 0,-25 53,25 0,1-1,-1 1</inkml:trace>
  <inkml:trace contextRef="#ctx0" brushRef="#br0" timeOffset="501519.6853">20109 10239,'-27'-26,"27"26,-26 0,26 0,0 0,0 0,26-27,-26 1,27 0,-1 26,1-53,-1 0,27 26,0-26,0 27,0-27,-27 27,27-27,0 26,-27 1,27 26,-26 0,-1 0,1 53,-1 0,-26 26,0 0,-26 27,-1 0,1 26,-1 1,-26-28,-26 1,26 0,0-27,-26 1,26-1,-26-26,-1-26,27-1,0 0,27-26,-27 0,27-52,26 25,-27 1,54-27,-27 0,26 26,0-26,1 27,26 26,-27 0,27 0,-26 0,26 26,0 1,-1-1,1 27,0-26,0-1,-26 1,26-1,-1 1,-25-27,-1 0,1 0,-1-27,1 1,-27-27</inkml:trace>
  <inkml:trace contextRef="#ctx0" brushRef="#br0" timeOffset="502061.7163">21114 9684,'0'0,"0"0,-26 0,131 26,-105 1,0-1,0 1,0 26,0 26,27 0,-27 1,0 25,0 28,0-54,0 53,0-52,26 26,-26-27,27-26,-27 26,0-52,0 26,26-27,-26 1,0-1,0 1,0-27,0 0,0 0,0 0,0 0,0 0,0 0,0-27,0 27,0 0,27-26,-27 26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4.70502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12-04T19:03:23.82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968 1511 26 0,'0'0'14'0,"0"0"-2"0,0 0-3 16,8 14-1-16,-8-14-1 16,0 0-3-16,12 20 0 15,1-12-2-15,10 2 0 16,10 3 0-16,12-5 0 16,16 1 0-1,18 0-1-15,23 2 1 0,22-8-2 16,19-1 2-16,20-19 0 15,20 9 1-15,10 3 0 16,16-3 0-16,-8-10 2 16,7 5-1-16,-18-3 1 15,-4 8 0-15,-26-2-1 0,-13-7-2 16,-28-3 1-16,-17 2 0 16,-28 7 1-16,-18 2-4 15,-56 9 4-15,63-20-4 16,-63 20 3-1,0 0-1-15,0 0-2 0,0 0 1 16,-12 11-2-16,0-1 0 16,12-10-10-16,-24 16-21 15,24-16-5-15,0 0 2 16,0 0 2-16,0 0 29 16</inkml:trace>
  <inkml:trace contextRef="#ctx0" brushRef="#br0" timeOffset="12440.0767">7483 2209 76 0,'0'11'38'0,"5"0"-1"15,-5-11-31 1,0 0-2-16,-15 12-1 16,9 4 1-16,-8 5-2 15,-2 3-2-15,-1 5 1 0,0 4-2 16,2 3 2-16,6 4-2 15,7-2 2-15,12-5-3 16,13-7 2-16,14-3 1 16,11-4 0-16,13-10 0 15,3 2-1-15,3 0 0 16,0-6 0-16,-7-3-2 16,-8-2-2-16,-12-8-3 15,-2 12-30-15,-26-18-2 16,-1 5 0-16,-16-23 0 15,2 5 35-15</inkml:trace>
  <inkml:trace contextRef="#ctx0" brushRef="#br0" timeOffset="12744.4954">8026 1867 80 0,'0'0'39'16,"15"42"-1"-16,-29 7-30 15,10 15-4-15,-9 9-1 16,1 14-3-16,0 11 3 16,0 4-3-16,0-7 1 15,6 3-1-15,1-11 1 16,4-6 0-16,2-10-1 16,4-7 3-16,-2-15-2 15,1-5 1-15,-1-10-2 0,-1-8-1 16,-1-9-1-16,-1-6-3 15,3 1-4-15,-14-18-31 16,11 6 0-16,-3-23-3 16,2 11 3-16,-6-10 37 31</inkml:trace>
  <inkml:trace contextRef="#ctx0" brushRef="#br0" timeOffset="23766.1131">2949 5907 24 0,'0'0'33'15,"16"8"2"-15,-12-20-22 16,9 9-4-16,-13 3-1 15,16-12-1-15,-16 12-2 16,13-9-1-16,-13 9-2 16,0 0 1-16,10 14-2 15,-9 7 1-15,-2 3-1 16,-2 14 1-16,1 4-1 16,0 8 0-16,-2 6 1 15,3 2-1-15,-2-1 0 16,3-2 0-16,0-3 0 15,1-8-1-15,2-7 2 16,-2-3-2-16,2-8-1 0,-2-6 0 16,2-3-3-16,-3-17-5 15,14 0-27-15,-9-13-1 16,9-6-1-16,-2-15 6 16,11-4 32-16</inkml:trace>
  <inkml:trace contextRef="#ctx0" brushRef="#br0" timeOffset="24109.8465">3310 6106 50 0,'-12'37'33'0,"1"8"0"16,-1 7-30-16,6 7-1 0,1 1 0 15,7-1-1-15,8-8 1 16,11-7 0-16,9-16 0 15,11-11 1-15,4-21 0 16,10-12 0-16,-3-17 1 16,2-8-1-16,-11-13-1 15,-8-9 1-15,-18-5-1 16,-14 0 0-16,-19 4-1 16,-13 6 0-16,-16 10-1 15,-9 12 0-15,-5 10 1 16,0 17-3-16,9 11-2 15,-2 3-5-15,25 16-23 16,-1-1-4-16,21 1-1 0,9-4 0 16,19 3 37-16</inkml:trace>
  <inkml:trace contextRef="#ctx0" brushRef="#br0" timeOffset="24406.7671">3971 6089 46 0,'16'-3'36'0,"-16"3"-3"15,7 26-22 1,-9-8-6-16,4 7-1 0,-3 2-1 16,0 7-1-16,0-1-1 15,1-2-1-15,0-1-3 16,-8-17-7-16,8 3-25 16,0-16 0-16,-13 11 0 15,13-11 13-15,-20-14 22 16</inkml:trace>
  <inkml:trace contextRef="#ctx0" brushRef="#br0" timeOffset="24984.8921">3919 6252 38 0,'19'-9'32'0,"7"-6"1"16,11-2-24-16,-9-12-3 0,8 5-2 16,-4-2-3-16,0 1 1 15,-4 4-1-15,-6 4 0 16,-6 5 1-16,-7 11-1 15,-9 1 0-15,2 11 1 16,-15 2-1-16,-2 3 0 16,-7-3-1-16,-6-7 1 15,-1 5-1-15,-3-3 1 16,-1-8 0-16,3-2-1 16,2-5 0-16,2-3 1 15,6 2-1-15,6 3 0 16,8-8 0-16,9-2 0 15,10 3 1-15,10-4-1 0,9-2 0 16,10-1 0-16,5-6 1 16,5 2-1-16,-4 5 1 15,-5 1-1-15,-7 6 1 16,-6 10-1-16,-12 6 1 16,-11 7 0-16,-12 4-1 15,-7 4 0-15,-9 1 0 16,-4 0 0-16,-7-3 0 15,1-6 0-15,-5-5 0 0,-1-4-1 16,3-5 2 0,3-4-1-16,5-2 0 15,3-3 0-15,3-1 1 16,7 1-1-16,13 11 0 0,-12-7 1 16,12 7-1-16,12 15 0 15,-1 10 0-15,6 6 0 16,2 4 1-16,3 2-1 15,5 3-2-15,-4-11-3 16,11 7-14-16,-5-15-16 16,0-13 0-16,-1-10-2 15,1-8 23-15</inkml:trace>
  <inkml:trace contextRef="#ctx0" brushRef="#br0" timeOffset="25688.0794">4550 6030 45 0,'0'0'34'16,"7"14"0"-16,-21-17-27 15,14 3-3-15,-1 17-1 16,1 1-2-16,-2 6 2 15,1 8-2-15,-1 4 1 16,2 6-1-16,-1 2 0 16,1 1 0-16,0-3-1 15,-3-7 0-15,0-7-2 16,-7-12-1-16,10-16-1 0,-25 7-1 16,11-13-1-16,-9-13 2 15,4-7 0-15,-5-5 0 16,2-1 2-16,6-7 2 15,4 0 1-15,9 7 2 16,5-5 2-16,13 12 0 16,7-2 0-16,15 9 0 15,-3 0 0-15,8 12-1 16,1-3 0-16,3 4-1 16,-5 0 0-16,-3 2-2 15,-8-2 1-15,-5 2 0 16,-11 1-1-16,-14 2 0 0,0 0 0 15,0 0-1-15,-13-4 0 16,-10 12 1-16,-6-5-1 16,-7 5-1-1,1-7 1-15,1 1 1 16,3-2-1-16,5-6 0 0,2-1 1 16,7-9-1-16,6-1 1 15,2-3-1-15,4 4 0 16,2 1 0-16,3 4 0 15,0 11 0-15,0 0 0 16,19 20 0-16,-5 9-1 16,4 10 1-16,5 2 0 15,5 6 1-15,0 1 0 0,0-3-1 16,2-9-1 0,-3-9-2-16,8-3-7 15,-15-19-25-15,9-4-3 16,-5-18-1-16,11-6 8 0,-1-12 31 15</inkml:trace>
  <inkml:trace contextRef="#ctx0" brushRef="#br0" timeOffset="26094.3229">5342 5907 47 0,'0'0'35'0,"11"-5"0"16,-11 5-27-16,-12-9-1 15,-9 4-1-15,0 10-1 0,-11 1-1 16,-1 5-2-16,-3-1 0 16,4 9 0-16,4 2-1 15,11 2-1-15,11 7 0 16,13 3 1-16,14 2-1 15,9 2 1-15,10-1 0 16,1-2 0-16,1 1 1 16,-5-2-1-16,-5-5 0 15,-9-5 0-15,-11 0 0 16,-9-3 0-16,-12-5-1 16,-7 0 0-16,-9-3-1 15,-7 1 0-15,1-2-2 16,-11-9-4-16,12 4-10 0,-5-17-19 15,8-4-2-15,6-13-1 16,10-9 17-16,6-22 22 16</inkml:trace>
  <inkml:trace contextRef="#ctx0" brushRef="#br0" timeOffset="26234.981">5332 5716 57 0,'46'-18'36'16,"-3"3"0"-16,4 19-28 15,-5-15-4-15,3 0-3 16,-3 7-7-16,-10-11-15 16,4 7-14-16,-3 0 0 15,-1 4-1-15,-7-2 28 0</inkml:trace>
  <inkml:trace contextRef="#ctx0" brushRef="#br0" timeOffset="26740.802">3154 6848 45 0,'0'0'35'0,"11"2"1"15,-11-2-27-15,38-10-1 16,-1-2-1-16,25 8-3 16,18-6 0-16,27 6 0 0,26-7-2 15,23 0-1 1,24 2 1-16,20 2-1 0,8 2 0 16,10 3 0-1,-3-1 0-15,-9 0 0 0,-19 0 0 16,-19 4 0-16,-28-4 0 15,-28 0-2-15,-29 1-4 16,-39-9-31-16,-17 3-2 16,-28-5-1-16,-20 5 0 15,-20-2 33 1</inkml:trace>
  <inkml:trace contextRef="#ctx0" brushRef="#br0" timeOffset="32046.9758">5538 5772 3 0,'4'-15'30'15,"-4"15"0"-15,0 0-16 16,0-17-2-16,0 17-3 16,-1-17-1-16,1 17-3 15,-6-19 0-15,6 19-1 16,-6-23-2-16,6 23 0 16,-6-15-1-16,6 15 1 15,0 0-2-15,-18 4 1 0,18-4 0 16,-21 12 0-16,8 1-1 15,-3 2 2-15,-4-1-1 16,-1 8 0-16,-1-3 0 16,0 2 1-16,-2 1-1 15,0 2 0-15,-1 2 0 16,2 1-1-16,-3-1 1 16,1-1-1-16,-1 3 0 15,2 2 1-15,3-3-1 16,4 3 1-16,0-6 0 15,4 3 0-15,2-2-1 16,4 0 1-16,2 0 1 16,2 3 0-16,2-1 0 0,5-2-1 15,-3 6-1-15,5-5 1 16,1 4 0-16,4 0-1 16,1-1 0-16,4-4 0 15,0-3 0-15,5 1 0 16,3-1 0-16,-1-2 1 15,5-5-1-15,4-5 1 16,-3-7-1-16,4-3 1 16,-2-2 0-16,1-6-1 15,-1-9 1-15,0-1 0 16,-6-11 0-16,-2-3 0 16,-4-1 0-16,-5-3 0 15,-4-2-1-15,-5-2-1 0,-5 0 1 16,-5 1 0-16,-7 4 0 15,-4 5-1-15,-10 1 0 16,-1 5 1 0,-9 6 0-16,-4 5 1 0,-2 4-1 15,-2 7 0-15,3 3 0 16,-3 3 0-16,9 7-2 16,1-4-4-16,18 14-30 15,-5-4 0-15,13 3-2 16,4-3 0-16,8 6 32 15</inkml:trace>
  <inkml:trace contextRef="#ctx0" brushRef="#br0" timeOffset="38033.5855">9588 3950 33 0,'7'-16'16'15,"14"17"0"-15,-18-13 0 16,14 17-1-16,-17-5 0 16,15-5-4-16,-15 5-2 15,0 0-1-15,0 0-3 16,0 0 0-16,-24-16-2 15,3 14-1-15,-12-5 1 16,-9 3-2-16,-12 0 0 16,-9 4-1-16,-11 3 1 15,-4 6-1-15,-3 5 1 16,-2-2-1-16,5 4 1 16,10 1-1-16,11-1 0 15,13 1 1-15,12 2-1 0,10 2 1 16,11 5-1-16,11 5 1 15,6 4-2-15,6 5 1 16,1 1 1-16,4 0-1 16,3-4 0-16,-2-3 0 15,4-7 1-15,5-10-1 16,5-11 1-16,7-6 0 16,5-6 0-16,10-3-1 15,0 3 1-15,8 1 0 16,3 5-1-16,0 6 0 15,0 16 0-15,-6 13 0 16,1 9 1-16,-9 7-1 16,-5 1 0-16,-11 6 0 0,-8-3 1 15,-12-3-1-15,-13-3 1 16,-17-13-1-16,-17-4 0 16,-17-6 1-16,-17-3 0 15,-13-8 0-15,-13-6 0 16,-9-2-1-16,-8-7 0 15,3-5 0-15,8-2 0 16,10-8 0-16,10 3-2 16,19-6 1-16,15 11-3 15,15-8-2-15,29 15-6 16,-6-16-28-16,31 8 0 16,6-4 1-16,17-2 6 0,6 0 33 15</inkml:trace>
  <inkml:trace contextRef="#ctx0" brushRef="#br0" timeOffset="38533.6418">7712 5278 71 0,'-53'14'36'16,"14"12"-1"-16,7-8-31 15,11 3-2-15,10 3 1 16,15 3-1-16,20 1 0 16,25-1-1-16,30-1 1 15,35-3-1-15,36-11-1 16,39-6 2-16,36-3-1 16,20-8 0-16,7 0 0 0,-2 0 0 15,-20-1 1 1,-23 5-1-16,-34 3 1 15,-38 7-2-15,-45 3 1 16,-37 6 1-16,-32-2-2 0,-26 2 0 16,-19 0-1-16,-18-4-1 15,-7 0-2-15,-13-8-3 16,2 9-17-16,-10-20-14 16,-3-1-1-16,-9-10 0 15,-3-2 21-15</inkml:trace>
  <inkml:trace contextRef="#ctx0" brushRef="#br0" timeOffset="38893.0012">7309 5767 79 0,'-12'6'39'16,"30"-4"0"-16,30-11-36 15,37-2-1-15,31-7 0 16,29 1 0-16,30-4-1 16,23 4 0-16,20 2 0 15,7 1-1-15,4 3 1 16,-8 5 0-16,-13 6 0 16,-17 3-1-16,-23 5 1 15,-21 1 0-15,-27 2 0 16,-22-2-1-16,-21 3 0 15,-22-5 0-15,-16-2-1 16,-14-1 1-16,-12-1-2 0,-13-3 0 16,0 0-2-16,-21-8-3 15,21 8-18-15,-33-1-14 16,13-3 0-16,-3-4 0 16,4 2 23-16</inkml:trace>
  <inkml:trace contextRef="#ctx0" brushRef="#br0" timeOffset="39721.1968">10888 7738 66 0,'-10'21'36'16,"-2"7"-2"-16,-5-2-29 15,5 12-4-15,4-4 2 16,12 1-1-16,12-8 1 0,22-12 0 16,20-21-1-16,22-13 1 15,18-18-2-15,15-16 0 16,5-2-3-16,-3-11-5 15,0 8-30-15,-16 7 0 16,-18 13-1-16,-19 13 0 16,-12 14 38-16</inkml:trace>
  <inkml:trace contextRef="#ctx0" brushRef="#br0" timeOffset="40096.1899">11541 10422 63 0,'0'0'37'16,"11"17"0"-16,-11-17-23 0,20 9-8 16,9-23-1-16,20-2-1 15,12-20 0-15,13-7-3 16,4-6 0-16,6-6-4 15,5 9-10-15,-8-4-25 16,-12 20-1-16,-18 9 1 16,-11 19-1-16,-14 12 38 15</inkml:trace>
  <inkml:trace contextRef="#ctx0" brushRef="#br0" timeOffset="40518.1115">11611 13094 73 0,'10'37'38'16,"17"1"2"-16,8-16-27 0,18-17-8 15,17-17-1-15,15-9 0 16,6-9-4-16,7-9-1 16,8 6-17-16,-10-11-20 15,-2 7-3-15,-17 0 0 16,-6 15 4-16,-17 9 37 16</inkml:trace>
  <inkml:trace contextRef="#ctx0" brushRef="#br0" timeOffset="121392.5225">10329 4566 67 0,'16'3'37'0,"12"-2"0"16,3-11-32-16,10 3-2 15,2-4 0-15,7-1-2 0,1-1 0 16,-3-1-1-16,-3 3-2 16,-8 0 1-16,0 8-3 15,-12-6-5-15,1 17-16 16,-26-8-12-16,1 15 1 16,-21-1-1-16,-7 5 35 15</inkml:trace>
  <inkml:trace contextRef="#ctx0" brushRef="#br0" timeOffset="121595.632">10265 4894 43 0,'-21'34'36'15,"23"-2"1"-15,12-19-23 0,26 8-5 16,5-14-3-16,17 2-1 16,2-8-2-16,6-1-1 15,-2 1-3-15,-5-6-1 16,-4 6-4-16,-16-14-11 15,2 9-19-15,-12-5-1 16,-4-1 0-16,-7-6 19 16,-4-2 18-16</inkml:trace>
  <inkml:trace contextRef="#ctx0" brushRef="#br0" timeOffset="122064.3999">11132 3986 80 0,'17'-35'37'15,"15"5"1"-15,4-3-37 16,9 6 1-16,6 5-1 16,-4 7-1-16,-1 9 0 15,-2 12 0-15,-7 12 1 0,-16 17-1 16,-20 17 0-16,-18 19 0 16,-27 12-1-16,-10 13 2 15,-14 9-1 1,-9 0 0-16,2 3-1 0,7-7 1 15,18-8 1-15,16-6-1 16,25-11 1-16,23-7 0 16,18-10-1-16,17-4 2 15,14-7-1-15,10-6-1 16,5-8 0-16,3-7-1 16,-2-6-2-16,-9-13-3 15,1 3-18-15,-17-18-14 16,-7-8 1-16,-16-16-2 0,-6-7 23 15</inkml:trace>
  <inkml:trace contextRef="#ctx0" brushRef="#br0" timeOffset="122423.7889">11940 3967 72 0,'18'5'38'15,"2"14"-2"-15,-5 5-34 0,2 25 2 16,-8 18-3-16,-2 19 2 16,-7 12-1-1,0 14-1-15,0 6 1 16,0 5-1-16,1 1 0 0,4-11 0 15,1-15 1-15,5-10-1 16,1-12-1-16,2-6 1 16,1-10 0-16,-2-12-1 15,-1-8 0-15,-1-9-2 16,-1-5 0-16,-4-11-3 16,8 4-22-16,-14-19-11 15,0 0-1-15,6-23 1 16,-4 3 21-16</inkml:trace>
  <inkml:trace contextRef="#ctx0" brushRef="#br0" timeOffset="140159.4982">1115 15899 61 0,'11'-5'36'0,"0"16"1"16,-7 6-32-16,1 17-2 16,-2 10-2-16,0 5-2 15,-2 1 1-15,5 6 1 16,3-14 1-16,5-5-1 16,12-20 1-16,16-20 0 15,12-24 1-15,15-11 0 16,10-12 0-16,11-11-1 15,5 3 0-15,3-1-1 16,-1 2 0-16,-8 12-1 16,-14 14 0-16,-9 7-2 0,-11 14-2 15,-19-9-12-15,-2 19-23 16,-8-10-1-16,2 9 0 16,0-7 17-1,14-12 23-15</inkml:trace>
  <inkml:trace contextRef="#ctx0" brushRef="#br0" timeOffset="140768.9027">12222 15975 68 0,'-4'27'37'0,"-12"8"-1"16,13 10-29-16,-12-1-5 16,7 4 0-16,11-1 0 0,12-7 2 15,18-15 0 1,24-13 0-16,19-31 0 15,23-16 0-15,16-16 0 16,16-6 0-16,5-14-2 0,2 1-2 16,-1 10-1-16,-15 4-3 15,-3 36-22-15,-21-3-14 16,-15 22 0-16,-12-2-2 16,-10 13 12-16</inkml:trace>
  <inkml:trace contextRef="#ctx0" brushRef="#br0" timeOffset="460971.7683">9749 7169 63 0,'19'-55'39'15,"-14"-9"-1"-15,-12 7-19 16,-16-3-17-16,-8 13 1 16,-20 11-1-16,-11 14-1 15,-11 13 1-15,-1 24-1 16,-2 16-1-16,11 18 1 15,14 21 0-15,20 17 0 0,25 12 0 16,24 15-2 0,17 12 2-16,13 4-1 15,7 3 0 1,-2-5 0-16,-9-7 0 16,-14-12-1-16,-19-12 0 0,-17-19 2 0,-13-20-1 15,-7-22 0-15,-2-28 0 16,4-28 0-16,11-32 1 15,14-27 1-15,12-27 0 16,24-14 0-16,13-11 1 16,12 1-1-16,6 6 1 15,1 15-1-15,-8 17 0 16,-5 23-2-16,-9 18 0 0,-17 10-4 16,-7 27-16-16,-15-3-19 15,-8 17-3-15,0 0 0 16,-12 1-2-16,-2 16 44 15</inkml:trace>
  <inkml:trace contextRef="#ctx0" brushRef="#br0" timeOffset="468301.0096">10830 7449 57 0,'-11'-3'36'16,"11"3"0"-16,0 0-24 15,21-8-4-15,2-3-2 16,19 3-1-16,4-9-2 16,16-2 1-16,9-4-3 15,9-3 0-15,4 1 0 16,1-3-2-16,-2 2 0 15,-9 4-2-15,-6 9 0 0,-17 0-4 16,-6 14-3-16,-31-7-7 16,-2 18-15-16,-26 0-5 15,-17 9 1-15,-18-8 14 16,-5 20 22-16,-21-7 0 16,-5 6 0-16,-1 10 0 15,-12-8 15-15,5 4 20 16,6 0-1-16,17 5-8 15,0-17-10-15,34 8-4 16,13-17-4-16,30 0-1 16,20-10-3-16,23-1-1 15,10-9 0-15,10-3-2 16,8-3 0-16,-4-4-3 0,-2 2-2 16,-18-9-8-16,-4 8-24 15,-17-4-2-15,-6 4 0 16,-11-3 3-16,-6-1 35 15</inkml:trace>
  <inkml:trace contextRef="#ctx0" brushRef="#br0" timeOffset="468857.7811">11789 7105 59 0,'34'-9'38'16,"1"-3"1"-16,9 16-20 15,-3-7-17-15,3 12 0 16,-9 14-3-16,-8 13 1 15,-15 15-1-15,-13 12 1 16,-15 11-2-16,-7 10 1 16,-9 1 1-16,-3 2-1 15,-3-9 2-15,7-6-1 16,6-12 1-16,13-9-1 0,11-11 1 16,11-13-1-16,9-10 1 15,9-10-1 1,6-7-1-16,4-9-2 15,7-5-2-15,-5-16-9 0,12 0-22 16,-6-13 0-16,6-3-1 16,-4-11 13-16,3-4 24 15</inkml:trace>
  <inkml:trace contextRef="#ctx0" brushRef="#br0" timeOffset="469264.0486">12495 7014 58 0,'-19'25'33'16,"-1"18"2"0,11 15-29-16,-9 2-3 15,13 7-1-15,4-1-2 0,8-4 1 16,14-10-1-16,6-12 0 16,8-18-1-16,5-20-1 15,7-14 0-15,0-13-1 16,0-12 1-16,-3-11-1 15,-7-8 2-15,-9-2 0 16,-7 4 2-16,-6 6 0 16,-13 6 2-16,-3 13 0 15,-11 11 0-15,-1 23 0 0,-4 18 0 16,3 24 0 0,-1 13-1-16,3 19 0 15,-2 9-1-15,1 15 0 16,5-2 2-16,3 2-3 0,0-7 1 15,2-12-1-15,1-9 1 16,2-9-1-16,3-14-1 16,-1-14-1-16,3-3-3 15,-6-24-5-15,1-11-25 16,12 1-2-16,-7-14 1 16,-3-14 9-16,3 1 27 15</inkml:trace>
  <inkml:trace contextRef="#ctx0" brushRef="#br0" timeOffset="469904.7095">2829 11493 49 0,'136'-31'29'0,"41"0"0"16,29-8-29-16,31-4 1 0,23 1 0 15,27-1 1-15,24 7 1 16,6-4 1-16,13 14 2 16,-15-5 0-16,-1 14 0 15,-22 2-4-15,-22 1-23 16,-28 4-11-16,-38 0-3 16,-41-1-1-16,-39-1 23 15</inkml:trace>
  <inkml:trace contextRef="#ctx0" brushRef="#br0" timeOffset="474473.7852">10170 9690 66 0,'0'0'37'0,"0"0"0"16,7-22-27-16,-15 0-4 16,-1 5-1-16,-10-2-2 15,-4 4-1 1,-13 7 0-16,-11 7-1 0,-9 9 0 15,-11 15 0-15,-7 9-1 16,-2 3 1-16,0 3 0 16,3 0-1-16,5-2 0 15,12-5 0-15,13-6 1 16,13-6-1-16,16 5 0 16,9 2 0-16,7 8-1 15,5 6 1-15,2 7 0 0,3 5-1 16,1 3 1-16,0 1 0 15,3-11-1-15,2-8 2 16,5-11-1 0,6-12 0-16,9-11 0 0,6-7 0 15,5-1 1-15,5 2-1 16,3 5 1-16,-1 11-1 16,-1 10 0-16,-7 11 0 15,-6 13 1-15,-11 5-2 16,-11 7 1-16,-14 1 1 15,-16-1 0-15,-11-3 0 16,-15-3 1-16,-14-5-1 16,-11-8 0-16,-6-7 0 0,-3-10 0 15,-3-9-1 1,-1-8 0-16,2-14 0 16,7-7-1-16,4 1 1 15,10-7-1-15,5-4-1 0,9 5-4 16,2-14-12-16,15 15-21 15,1-1 0-15,8 5 0 16,-6-5 2-16,-7 9 37 16</inkml:trace>
  <inkml:trace contextRef="#ctx0" brushRef="#br0" timeOffset="474953.0107">3955 11833 75 0,'-12'-21'37'0,"5"4"0"16,-4-7-30-16,5 9-3 15,0 2 0-15,6 13-2 16,0 0 0-16,-12 1 0 16,8 17-1-16,-1 10 1 15,0 16-2-15,0 10 0 16,-2 9 0-16,1 8 0 16,0 2-1-16,-4-5-2 15,5 1-1-15,-2-16-5 0,14-1-21 16,-7-25-7-16,11-10 0 15,-11-17-2-15,28-14 27 16</inkml:trace>
  <inkml:trace contextRef="#ctx0" brushRef="#br0" timeOffset="475249.9129">4113 11943 65 0,'4'33'35'0,"-11"12"-2"16,1 15-27-16,-5 6-4 15,8 2-2-15,8-6 1 16,12-11-1-16,9-16 2 16,11-19-1-16,6-22 1 0,8-10 0 15,0-23 0-15,1-3 2 16,-12-15-1-16,-9 3 0 16,-16-11-1-1,-15 3 0-15,-13 7 0 0,-9 6 0 16,-11 12-1-16,-2 8-2 15,-1 13 0-15,3 7-2 16,9 19-3-16,-4 0-10 16,18 12-21-16,4 3-1 15,12 6 1-15,5-6 7 16,12 1 30-16</inkml:trace>
  <inkml:trace contextRef="#ctx0" brushRef="#br0" timeOffset="476517.7083">4806 11451 43 0,'0'-19'32'16,"0"19"-5"-16,-15-21-15 15,15 21-2-15,-13-25-3 16,13 25-1-16,-19-23-1 0,9 12-1 16,-4 0-1-16,1 1-1 15,-6 3 0-15,-2 7 0 16,-3 5-2 0,1 8 1-16,-3 7-1 0,4 6 1 15,4 3-1-15,3 4-1 16,7 1 2-16,8 0-1 15,8-8 1-15,8-6 0 16,7-9 0-16,6-4 0 16,1-9-1-16,0-4 2 15,0-3-1-15,-4-1-1 16,-7 3 1-16,-3 4-1 0,-5 6 0 16,-5 8 1-16,-3 9-1 15,-2 9 1 1,-1 5 0-16,0 5 0 15,-1-2-1-15,1 1 1 0,0-4-1 16,0-2-1-16,6-4-3 16,-6-28-9-16,3 23-24 15,-3-23 0-15,12-2-1 16,-5-9-1-16,0-10 39 16</inkml:trace>
  <inkml:trace contextRef="#ctx0" brushRef="#br0" timeOffset="521894.4116">2531 8425 50 0,'0'0'34'0,"18"5"-2"15,-4 0-25-15,-2-5-4 16,6 4-1-16,-2-4-2 0,1 2-1 16,0 3 1-1,-1-6-6-15,7 12-15 16,-7-9-10-16,-1-1-1 16,2 3-1-16,2-7 30 0</inkml:trace>
  <inkml:trace contextRef="#ctx0" brushRef="#br0" timeOffset="522285.0613">3045 8134 45 0,'13'1'30'0,"8"-4"-16"15,5 3-8-15,-7-3-4 16,3 2-6-16,5-6-23 0,-2 5-2 16,-4-7 0-16,3 4 22 15,-2-7 7-15</inkml:trace>
  <inkml:trace contextRef="#ctx0" brushRef="#br0" timeOffset="522706.9744">3593 8110 31 0,'0'0'33'0,"0"0"-1"15,0 0-22-15,0 0-3 16,0 0-4-16,0 0-1 0,0 0 0 16,16 2-1-16,-4-3 0 15,4 3-2-15,1 0-1 16,10 5-5-16,-5-10-22 15,8-1-3-15,3-1-1 16,2-3 16-16,0 0 17 16</inkml:trace>
  <inkml:trace contextRef="#ctx0" brushRef="#br0" timeOffset="523135.5138">4067 8156 24 0,'0'0'31'0,"0"0"1"16,0 0-19-16,0 0-5 15,0 0-4-15,17 1-1 16,-17-1-2-16,17 2 0 16,-3 2-2-16,-4 2-2 15,12 4-11-15,-5-5-18 16,-1-3-1-16,2-4 1 0,-2 4 31 16,2-3 1-16</inkml:trace>
  <inkml:trace contextRef="#ctx0" brushRef="#br0" timeOffset="523544.6864">4451 8113 49 0,'15'-1'32'16,"-3"6"-15"-16,-12-5-8 16,14-5-4-16,-14 5-2 15,19 4-1-15,-8-1-2 0,0 1-1 16,3 1-4 0,-14-5-14-16,18-5-12 15,-3 10-2-15,0-6 6 16,0-1 27-16</inkml:trace>
  <inkml:trace contextRef="#ctx0" brushRef="#br0" timeOffset="523984.4838">4822 8054 49 0,'17'12'30'16,"-6"-5"-15"-16,-11-7-9 0,14 6-3 15,-14-6-3 1,21 8-2-16,-2 0-6 0,-4-8-22 16,6 3-1-1,5-2 1-15,1-2 29 0,2-1 1 16</inkml:trace>
  <inkml:trace contextRef="#ctx0" brushRef="#br0" timeOffset="524327.7548">5246 8091 48 0,'5'11'31'16,"-5"-11"-13"-16,17 2-13 15,3-4-2-15,7 1-4 16,2-1-28-16,11-6-1 0,11 6-2 15,2-8 20 1,12 1 12-16</inkml:trace>
  <inkml:trace contextRef="#ctx0" brushRef="#br0" timeOffset="525515.805">9570 6819 31 0,'0'0'31'16,"-33"2"0"-16,-9 10-27 15,-4 16 1-15,-16 3-1 16,-5 12-1-16,-7 4-1 16,5 0 0-16,2-3 0 0,14-1 0 15,9-12 1 1,22-8 0-16,22-23 0 16,16 9 0-16,22-25 1 15,19-6-1-15,10-10 0 0,12-6 1 16,6-10-1-1,1 3-2-15,-7 4 1 16,-7 7-2-16,-14 10 0 16,-14 10 1-16,-21 23 0 0,-21 20 0 15,-21 18 0-15,-24 24-1 16,-20 13 1-16,-14 9 0 16,-8 4-1-16,-3 1 0 15,5-9 1-15,13-11-2 16,15-16 2-16,21-22 0 15,29-20-1-15,26-12 1 16,24-23 1-16,19-13-1 16,16-17-1-16,13-12 2 15,3-3-1-15,1 2-1 16,-8 8 2-16,-15 7-1 16,-20 19 1-16,-21 26-1 15,-27 26-1-15,-23 22 1 0,-20 19 0 16,-17 12 0-16,-7 4-1 15,-1-3 0-15,5-5-1 16,16-15 1-16,19-18 0 16,26-11-1-16,22-25 1 15,22-16-1-15,15-7 1 16,5-1 0-16,-5 1 0 16,-3 5 1-16,-14 9 0 15,-22 15-1-15,-23 19 1 16,-19 20 0-16,-21 9-1 15,-10 9 0-15,-9 3-2 16,-4-4 1-16,7-4-3 16,1-18 0-16,20-6-3 0,4-29-5 15,30-13-25-15,0 0-1 16,18-34 2-16,11-7 4 16,14-12 32-1</inkml:trace>
  <inkml:trace contextRef="#ctx0" brushRef="#br0" timeOffset="525922.1064">10046 7705 53 0,'-17'8'36'0,"2"-2"-1"16,15-6-17-16,0 0-14 15,20-10-1 1,4-1-1-16,10 1 1 0,4-3-1 16,6 8 0-16,1-2-2 15,-2 8 0-15,-5 8 2 16,-5 9-2-16,-11 7 1 16,-4 12-1-16,-8 6 0 15,-7 11-1-15,-9 7 2 16,-2 7-1-16,-7-2 0 15,0 0 0-15,0-2 0 16,0-6 1-16,-1-8-1 0,3-5 1 16,2-10-2-16,2-10 1 15,5-4-3 1,4-21 0-16,-6 21-6 16,6-21-26-16,-9-16-1 0,7-8-1 15,2-4 1-15,-6-8 34 16</inkml:trace>
  <inkml:trace contextRef="#ctx0" brushRef="#br0" timeOffset="526062.7065">10118 8106 61 0,'-5'-11'36'0,"21"11"0"16,3-6-28-16,16 7-4 16,1-3-2-16,4-13-9 0,3 7-27 15,2-8-1 1,3-2-1-16,0-7 2 15,7-2 34-15</inkml:trace>
  <inkml:trace contextRef="#ctx0" brushRef="#br0" timeOffset="526797.1492">12429 7254 51 0,'-15'7'34'16,"-6"-10"-15"-16,21 3-4 15,-11 1-5-15,22 1-2 16,-1-10-2-16,16 2-2 15,7-5-1-15,8 2 0 16,4-1-1-16,4 4-1 0,1 5-1 16,-6 8 0-16,-6 3 0 15,-15 13 1-15,-17 8-1 16,-15 7 0 0,-19 9 0-16,-17 4 1 0,-14 1 0 15,-1-2-2-15,-2-2 2 16,9-2-1-16,11-3 1 15,20-6 0-15,24-3-2 16,26-2 1-16,22-1 1 16,15 1-1-16,12-2 1 15,8-1-1-15,8-2 0 16,-11 4 0-16,-9-8 1 0,-14-3-1 16,-22 2 0-16,-25-5 1 15,-24 4 0-15,-24 2 0 16,-26-4 0-16,-16-1 0 15,-17 1-1 1,-8 1 2-16,1-3-3 0,4-1-3 16,19 5-28-16,3-6-6 15,20 10-2-15,13-1 0 16,16 5 26-16</inkml:trace>
  <inkml:trace contextRef="#ctx0" brushRef="#br0" timeOffset="554660.539">5768 11585 87 0,'16'-7'36'0,"-16"7"-12"15,14 13-18-15,-13 8-3 16,-4 10-2-16,-1 9 0 0,-4 10-1 15,0 5 0 1,0 5 1-16,0 1-2 16,-2 0 0-16,7-5-2 15,-6-12-1-15,13 3-7 0,-12-24-25 16,17-6 0-16,2-17 0 16,7-13 6-16,3-11 30 15</inkml:trace>
  <inkml:trace contextRef="#ctx0" brushRef="#br0" timeOffset="555223.0626">5998 11741 55 0,'6'32'33'16,"-12"-2"0"-16,9 10-26 16,-11 0-5-16,8 5 0 15,5-6-2-15,7-8 1 16,9-11 1-16,8-12-1 0,5-12 1 15,4-11 0-15,-4-14 1 16,-1-7 0-16,-13-8 1 16,-5 0-1-16,-15-5 0 15,-9 9-1-15,-13 2 0 16,-1 6-1-16,-2 9 0 16,-3 8-3-16,8 10-1 15,1 5-3-15,15 17-7 16,4-17-13-16,4 23-11 15,12-9 3-15,15 7 9 16,-5-15 10-16,16 6 15 16,-4-8 0-16,-5-8 0 15,3 8 21-15,-14-3 11 0,-10 4 0 16,-12-5-9-16,-9 28-8 16,-13-4-8-16,4 11-3 15,-2 4-2 1,7 7-2-16,7-2 0 0,11 1 0 15,13-9 0-15,11-8 1 16,10-12-1-16,8-9 1 16,-4-10 1-16,1-8-1 15,-12-11 1-15,-6-6-1 16,-14-9 1-16,-11 0-1 16,-13-6 1-16,-9 4-2 15,-3 2-1-15,-5-1-1 16,5 12-3-16,-6-6-8 0,21 16-22 15,-1 5 0-15,10 11 0 16,0 0 12 0,28 6 23-16</inkml:trace>
  <inkml:trace contextRef="#ctx0" brushRef="#br0" timeOffset="555519.9559">6771 11825 60 0,'-29'12'34'16,"6"-4"-2"-16,-10 0-28 16,15 14-2-16,3 2-2 0,13 4 1 15,11 4-1-15,17-2 1 16,9-6 0 0,16-2 1-16,1-11 0 15,7-8 0-15,-7-13 0 0,-6-2 0 16,-13-11 0-16,-12-4 0 15,-20-5-1-15,-14-4-1 16,-13-2 0-16,-10 2-2 16,-5 7-1-16,-7-5-6 15,19 12-25-15,-7 5-1 16,16 5 0-16,9 7 4 16,11 5 31-16</inkml:trace>
  <inkml:trace contextRef="#ctx0" brushRef="#br0" timeOffset="555832.4702">7178 11712 72 0,'-17'17'34'16,"1"8"-1"-16,-4 3-31 16,7 4-1-16,6 4-2 15,11 0 1-15,14-1 0 16,11-5 1-16,14-6-1 15,2-10 1-15,6-9 0 16,-3-7 1-16,-5-7-1 16,-7-9 0-16,-13-6 1 0,-7-7-1 15,-18-4 0 1,-12-1 0-16,-7-1-1 16,-7 1 0-16,-5 3-1 15,-2 6-2-15,7 9-3 0,-4-3-7 16,32 21-16-16,-16 2-5 15,16-2-2-15,16 19 6 16,6-2 30-16</inkml:trace>
  <inkml:trace contextRef="#ctx0" brushRef="#br0" timeOffset="556082.5106">7450 11913 53 0,'11'29'32'15,"-10"-7"-14"-15,20 10-6 16,-6-17-5-16,16 0 0 15,0-12-1-15,8-3-1 16,-5-11 0-16,4 3 0 16,-8-10-1-16,-2-2-1 0,-15-4 0 15,-7 0-1-15,-15-4-1 16,-6 3-1-16,-8 1 0 16,-4 0-3-16,3 4 0 15,-6 1-3-15,18 19-8 16,-10-6-19-16,22 6-3 15,3 11 0-15,14-1 5 16,7-2 31-16</inkml:trace>
  <inkml:trace contextRef="#ctx0" brushRef="#br0" timeOffset="556379.3661">7910 11794 44 0,'25'-9'34'0,"-13"-2"1"15,-1 11-17-15,-18-11-10 0,7 11-4 16,-16 6-2-16,6 7-1 15,3 4-1-15,6 6 0 16,8 3-1-16,10 2 1 16,10 1 0-16,8-2 1 15,9-6 0-15,3-4 0 16,0-10 1-16,1-6-1 16,-8-8 1-16,-5-5 1 15,-13-10-1-15,-8-2 1 16,-16-7-1-16,-11-4-1 15,-12-4 0-15,-11 2 0 16,-1 4-2-16,-6 0-2 0,10 14-8 16,-6-4-25-16,16 6-2 15,10 0 1-15,13 17-1 16,18-23 37 0</inkml:trace>
  <inkml:trace contextRef="#ctx0" brushRef="#br0" timeOffset="557145.0522">8595 11729 41 0,'0'0'32'0,"5"-18"-5"15,-5 18-15-15,0 0-5 16,-11-2-2-16,-6 4-2 15,0 11 0-15,-6 3-1 16,3 12-2-16,-2 3 1 0,4 4 0 16,6 0-1-16,7 3 1 15,9-2-1-15,10-7 1 16,10-6 1-16,6-11-1 16,8-8 1-16,2-6-1 15,-4-8 0-15,1-6 1 16,-11-11-1-16,-4014-2-1 15,8007-1 0-15,-4019-4 0 16,-10 5-1-16,-8-2-1 16,-3 11-2-16,-8-2-8 15,11 12-22-15,-7 9-1 16,10 6 0-16,4 5 13 16,8 4 22-16</inkml:trace>
  <inkml:trace contextRef="#ctx0" brushRef="#br0" timeOffset="558129.456">8929 11825 35 0,'0'0'16'0,"0"0"-3"16,0 0-2-16,0 0-3 15,0 0-1-15,0 0-2 16,0 0-1-16,0 0-2 16,0 0 0-16,-11 1-1 15,11-1 0-15,0 0 0 16,0 0 0-16,0 0-1 16,0 0 0-16,0 0 1 15,0 0-1-15,0 0-1 16,3 11 2-16,-3-11-1 15,0 0 0-15,0 0 0 0,0 0 0 16,0 0 0 0,5 11 0-16,-5-11 0 15,0 0 0-15,0 0 0 16,0 0-1-16,1 11 1 0,-1-11-1 16,0 0 1-16,-1 11 0 15,1-11 0-15,1 11 0 16,-1-11 0-16,1 11 1 15,-1-11 0-15,0 0 1 16,0 0-1-16,0 0 1 16,0 0-1-16,0 0 1 15,0 0 0-15,11 10-1 16,-11-10 1-16,0 0-1 0,0 0 0 16,0 0 0-1,11-3 0-15,-11 3 0 16,0 0 0-16,0 0 1 15,0 0 0-15,0 0 1 0,0 0 0 16,1 20 0-16,-1-20 0 16,-8 24-1-16,1-13 1 15,6 3 0-15,-2 0-1 16,5-1 0-16,-2-13 0 16,9 21-1-16,-9-21 0 15,20 14 1-15,-8-9-2 16,2-2 0-16,2-3-1 15,-3-3-1-15,3 4-1 16,-4-9-3-16,11 10-8 16,-23-2-22-16,29-15 0 15,-9 2-1-15,0-5 12 16,-2-6 25-16</inkml:trace>
  <inkml:trace contextRef="#ctx0" brushRef="#br0" timeOffset="558332.5852">9301 11690 63 0,'0'0'34'16,"0"0"-2"-16,-10 28-23 15,-3-2-5-15,3 5-1 16,-3 13-2-16,1 5 0 16,0 5-2-16,-1 2 1 15,4 2-4-15,-3-10-2 16,12 6-14-16,-9-6-15 15,5-11 0-15,0-9 0 0,2-11 25 16</inkml:trace>
  <inkml:trace contextRef="#ctx0" brushRef="#br0" timeOffset="558629.5055">9514 11803 66 0,'47'-41'36'0,"-6"7"0"15,-3 18-28-15,-14 8-4 16,-2 16-1-16,-18 17-2 16,-9 10-1-16,-14 16-1 15,-9 8 0-15,-2 7-1 0,-1 3 1 16,4-3 0-16,5-5 1 16,11-10 0-16,10-7 1 15,11-16-1-15,11-10 1 16,8-8 0-16,6-8 0 15,0-4 0-15,3-7-3 16,1 6-5-16,-6-7-29 16,2 0 1-16,-6 1-1 15,-1 0 0-15,-5 3 36 16</inkml:trace>
  <inkml:trace contextRef="#ctx0" brushRef="#br0" timeOffset="559737.9672">10968 11403 78 0,'-9'-11'37'16,"-10"-6"-1"-16,-1 5-29 16,-12-4-2-16,-6 6-2 15,-5 5-1-15,-5 11-1 16,-2 13-1-16,3 15 1 16,7 18-2-16,11 11 0 15,12 16 1-15,13 5-1 16,13 5-1-16,10-4 1 15,5-7 1-15,2-10 0 16,-4-22 0-16,-5-15 0 16,-17-31 0-16,0 0 1 0,1-20 0 15,-13-11 0-15,-4-11 0 16,3-6 0-16,-1 2 0 16,9 3-1-16,8 6 1 15,9 3-1-15,6 4 0 16,8 6 0-16,7 8-1 15,2 1-1-15,6 7-1 16,-4-4-4-16,10 7-30 16,-12-2 0-16,1 2-2 15,-9-3 2-15,3-4 30 16</inkml:trace>
  <inkml:trace contextRef="#ctx0" brushRef="#br0" timeOffset="573909.8029">4012 14959 23 0,'3'-13'34'15,"2"-4"0"-15,7 11-21 16,-16-13-5-16,4 19-1 15,3-19-1-15,-3 19-2 0,0 0 0 16,0 0-1-16,0 0 2 16,-8 21-2-16,2 3-1 15,4 9 0-15,-2 8-1 16,-1 10 0-16,0 9 0 16,2 0 0-1,0 4-2-15,2-1 1 0,-1-3 0 16,2 1 0-16,-1-4 0 0,1-3 0 15,-3-8 0-15,2-4-1 16,1-1 1-16,0-13-2 16,1-2 0-16,2-13-2 15,4 1-8-15,-7-14-24 16,13-24-2-16,-1-5 1 16,7-10 19-16,0-3 18 15</inkml:trace>
  <inkml:trace contextRef="#ctx0" brushRef="#br0" timeOffset="574347.2918">4420 14990 53 0,'0'0'36'0,"-15"-16"-1"16,-14 10-26-16,13 13-4 0,-8 6-4 15,1 13 1-15,-2 9-2 16,5 14 1-16,1 9-2 16,11 8 1-16,3 2-1 15,11 2 0-15,10 0 0 16,9-7 0-16,11-12 1 16,6-6 0-16,9-9 1 15,4-16-1-15,0-13 1 16,2-13 0-16,-1-14 0 0,0-14 1 15,-10-6-1 1,-4-11 0-16,-8-14 1 16,-6-5 0-16,-10-3 0 15,-8-1-1-15,-11-1 1 0,-9 8-1 16,-8 3 0-16,-9 9 0 16,-8 20 0-16,-6 17-2 15,-5 15-1-15,-9 15-2 16,10 24-9-16,-6 0-25 15,12 10 0-15,6-2 0 16,16-3 15-16,13-6 23 16</inkml:trace>
  <inkml:trace contextRef="#ctx0" brushRef="#br0" timeOffset="574816.0675">5307 14988 61 0,'0'0'37'0,"12"20"-15"15,-12-20-9-15,-4 22-4 16,-3-4-4-16,4 15-1 16,-5 3-3-16,-1 7 1 15,0-1-2-15,-1 2 1 16,0 2-3-16,1-8 0 16,6 2-4-16,-10-21-12 15,13 3-18-15,-4-10-1 0,4-12 0 16,0 0 21-16,0 0 16 15</inkml:trace>
  <inkml:trace contextRef="#ctx0" brushRef="#br0" timeOffset="575348.6842">5127 15245 60 0,'22'-14'36'0,"10"-5"-1"15,15-1-29-15,4-10-3 16,3-4-2-16,5-5 0 15,1-4-2-15,-2 0 1 16,-3 2 0-16,-5 6 0 16,-10 3 0-16,-7 10 1 0,-7 11-1 15,-17 10 1-15,-6 13 1 16,-14 10-1-16,-10 6 1 16,-13 5 0-1,-8 7 0-15,-9 2-1 0,-5 2 0 16,0-5 0-16,1-3-1 15,5-7 0-15,5-3 0 16,10-3-3-16,4-12-1 16,15-1-2-16,0-19-4 15,16 9-9-15,-6-19-10 16,16 2 0-16,-12-21 7 16,15 11 8-16,-16-15 7 15,3 2 6-15,-2 5 7 0,-12-10 11 16,12 18 9-16,-16-2 3 15,18 29-8 1,-21-31-6-16,21 31-5 16,0 0-4-16,29 24-3 0,-3-4 0 15,10 12-1-15,3 5 0 16,6 3-1-16,0 7 0 16,0-4 0-16,-5 1-2 31,-7-5 0-31,-2 1-6 0,-16-21-18 15,6 4-12-15,-7-8 0 16,7-7 0-16,2-6 29 16</inkml:trace>
  <inkml:trace contextRef="#ctx0" brushRef="#br0" timeOffset="575630.2622">6094 14850 62 0,'-7'23'36'16,"0"-6"0"-16,10 14-27 16,-16 0-6-16,2 13-1 15,-3 1-1-15,1 1 0 0,2 6-1 16,-1-1 0-16,0-5-1 15,3-3 0-15,3-7-2 16,0-13-1-16,9 6-8 16,-13-14-22-16,10-15-1 15,0 12-2-15,0-12 15 16,-9-11 22-16</inkml:trace>
  <inkml:trace contextRef="#ctx0" brushRef="#br0" timeOffset="576460.5556">5804 15217 45 0,'-15'-16'35'16,"11"3"1"-16,6-7-22 0,13 16-6 16,1-5-5-16,6 3 0 15,1-5-1-15,5 2-1 16,1 0 0 0,4-1 0-1,-5 0-1-15,1 0 0 16,-1 9 1-16,-1 1-2 15,-2 9 0-15,-4 2 1 16,-5 2 0-16,-3 3-1 16,-4 1 1-16,-6 2-1 15,-3-5 1-15,-8-2 1 0,-4-1-2 16,0-5 1 0,-7-3 1-16,-2-1-1 15,-5-4-1-15,-3-3 1 0,-2-3 0 16,1-4 0-16,-3 0 0 15,2-3-1-15,1 3 1 16,6 0 0-16,4 1 0 16,4 4 0-16,4 2 0 15,12 5 0-15,0 0 0 16,0 0 1-16,0 0-1 16,24-4 0-16,-5 2 1 15,4-3-1-15,7-5 1 16,2 0-1-16,7-2 1 15,1-3 0-15,2-2-1 16,-1 1 0-16,-6 1 1 16,-2-2 0-16,-7 5-1 0,-5 5 1 15,-6-2 0-15,-15 9-1 16,0 0 0-16,0 0 1 16,-22-15-1-16,3 12 0 15,-6-5 0-15,-1-3 0 16,-1-3 2-16,-2 2-2 15,2-4 1-15,5 1 0 16,4 1 1-16,3 2-2 16,3 5 1-16,12 7 0 15,-17-3-2-15,17 3 1 16,-12 21 0-16,6-2 1 16,-1 1-2-16,-1 4 2 15,-1-1-1-15,0 1 0 0,-1-2 0 16,0-6 0-16,-3-1 0 15,0-6 1-15,-2 4-1 16,3-9 0-16,-2 0 0 16,-1 0 0-16,2-3 0 15,2-4 0-15,11 3-1 16,-14 3 0-16,14-3 0 16,8 11 1-16,5 1-1 15,10-1 0-15,6 7-1 16,5 3 0-16,11 3-4 15,-3-17-18-15,11 11-13 16,-2-13 0-16,4-1-1 0,-5-6 26 16</inkml:trace>
  <inkml:trace contextRef="#ctx0" brushRef="#br0" timeOffset="576976.2311">6732 14897 72 0,'-8'11'38'0,"-3"-9"-2"0,9 17-29 16,-5 2-3-16,5 9-1 15,-2 8-1-15,-2 7-2 16,0 7 1-16,1 4 0 16,-1 4-1-16,0 1 1 15,-3-8-1-15,0-4-2 16,0-3 1-16,-1-12-2 15,6-2-1-15,-6-19-6 16,17 8-20-16,-7-21-8 16,0 0 2-16,16-13 0 15,3-12 32-15</inkml:trace>
  <inkml:trace contextRef="#ctx0" brushRef="#br0" timeOffset="577304.3455">7004 14961 66 0,'-16'15'35'0,"-7"22"0"16,0 14-29-16,-6 5-5 15,1 8-1-15,5 5-1 16,9-2 2-16,11-5-2 16,16-10 1-16,13-11 1 15,14-12-1-15,5-16 1 16,12-11 3-16,-2-13-2 15,1-11 1-15,-5-15-1 16,-7-8 1-16,-12-15-1 16,-9-3 0-16,-12-5 0 15,-11-2-2-15,-11-1 1 16,-4 11-2-16,-5 6 1 16,-5 6-3-16,4 15 0 0,-3 4-5 15,24 29-9-15,-26-9-20 16,26 9 0-16,3 12 0 15,16 3 16-15,3 2 21 16</inkml:trace>
  <inkml:trace contextRef="#ctx0" brushRef="#br0" timeOffset="577571.5498">7420 15148 31 0,'14'69'32'0,"0"0"-8"16,2 15-11-1,-7-14-5-15,10 3-2 16,2-21 0-16,17-7-2 15,3-22 1-15,17-11-2 16,1-22 2-16,12-8 2 0,-6-19-2 16,0-11 2-16,-12-15-3 15,-9-5 1-15,-17-8 0 16,-16-1-1-16,-16-3 0 16,-18 7-3-16,-18 3 1 15,-6 13-3-15,-10 14-2 16,-5 7-3-16,15 19-33 15,-8 5 0-15,21 13-1 0,12-1 0 16,22 0 28-16</inkml:trace>
  <inkml:trace contextRef="#ctx0" brushRef="#br0" timeOffset="579602.9295">9837 12585 67 0,'-34'-2'37'16,"6"8"0"-16,4-7-31 16,10 19-1-16,11-4-3 15,8 9 0-15,13-3-2 16,15-4 1-16,12-4-1 15,12-3 1-15,8-6 0 16,2-6-1-16,1 0 1 16,-3-2-1-16,-12 2 1 15,-8 8 0-15,-13 11-2 16,-11 12 2-16,-13 16-1 16,-9 15 1-16,-8 16-1 15,-7 17 1-15,-3 8-1 0,-3 7 0 16,2 0 0-16,-3-5-1 15,5-6-1-15,0-14-2 16,7-3-7-16,-8-27-27 16,12-12 1-16,-3-21-1 15,10-19 6-15,-20-22 32 16</inkml:trace>
  <inkml:trace contextRef="#ctx0" brushRef="#br0" timeOffset="579745.4183">9974 13319 74 0,'56'-3'35'0,"23"-4"-9"16,14-2-58-16,21-4-1 0,13-4-4 15,1-10 5-15,2 0 32 16</inkml:trace>
  <inkml:trace contextRef="#ctx0" brushRef="#br0" timeOffset="580031.5208">11395 14076 97 0,'14'-2'39'0,"27"7"-14"16,11-20-22-16,13 0-1 0,6-6-4 15,3-4-3-15,4 10-9 16,-17-4-24-16,-8 7-1 16,-24 2 1-16,-13 14 9 15,-16-4 29-15</inkml:trace>
  <inkml:trace contextRef="#ctx0" brushRef="#br0" timeOffset="580156.5286">11617 14286 70 0,'5'39'37'15,"19"-12"-1"-15,14-17-31 16,9-12-26-16,11-7-14 16,1-19-1-16,2-9-1 0,-6-13 19 15</inkml:trace>
  <inkml:trace contextRef="#ctx0" brushRef="#br0" timeOffset="580469.0489">12250 13673 92 0,'78'28'39'15,"-3"-4"-1"-15,6 7-32 16,-10 3-4-16,-15 5-3 15,-17 11 0-15,-28 2-2 16,-28 11 0-16,-25 4 1 0,-17 12-1 16,-14-1 0-16,-6 7 1 15,3-4 1-15,5-6 1 16,12-4 1-16,17-12 1 16,25-5-1-16,19-18 1 15,17-7-1-15,19-12-1 16,12-13-2-16,13-5-2 15,-2-24-14-15,11 3-20 16,0-15 1-16,-1-2-1 16,-8-11 11-16,-5-3 27 15</inkml:trace>
  <inkml:trace contextRef="#ctx0" brushRef="#br0" timeOffset="580831.9125">12926 13862 84 0,'40'12'40'16,"-2"2"-2"-16,16 10-32 15,-18 0-3-15,-7 11-1 16,-16 5-1-16,-14 8-1 16,-10 1 0-16,-7 9 1 15,-3 3-2-15,7 7 2 16,9 2-2-16,14-4 1 15,17 1 1-15,12-3-3 16,8-4 3-16,4-4-1 0,-5-8 1 16,-9-6-1-1,-14-8 2-15,-17-3-2 16,-21-11 1-16,-16-5 1 16,-14-3-3-16,-11-7 0 15,-5-1-1-15,-5-9-3 0,11 11-9 16,-1-22-25-16,17 9 0 15,6-15 0-15,16 0 0 0,8-6 39 16</inkml:trace>
  <inkml:trace contextRef="#ctx0" brushRef="#br0" timeOffset="581269.4668">13250 13749 80 0,'-35'-85'39'0,"-18"10"-1"16,-29 8-33-16,-19 10-3 16,-25 13 0-16,-20 17-2 15,-13 24-1-15,-13 25 1 16,-5 26-1-16,-1 23 0 0,12 25 0 16,18 22 0-16,21 24-1 15,23 14 0 1,31 6 2-16,31 5-2 15,39-4 2-15,39-5-2 0,30-10 2 16,29-16 0-16,33-23 1 16,27-11-1-16,23-22 0 15,17-20 2-15,11-24-1 16,9-24 0-16,4-25 1 16,1-22-1-16,-11-26 1 15,-17-26 1-15,-22-20-2 16,-26-22 2-16,-38-13-1 15,-35-11 1-15,-48-6-1 0,-42 3 0 16,-45 5-2 0,-36 15-1-16,-30 19-1 15,-23 16-5-15,-6 25-31 16,-12 22-2-16,14 22-1 0,15 13 0 16,29 20 33-16</inkml:trace>
  <inkml:trace contextRef="#ctx0" brushRef="#br0" timeOffset="615145.1078">14258 8050 23 0,'0'0'33'0,"0"0"0"16,13 10-21-16,-13-10-2 15,5 19-3-15,-4 0-2 16,5 11-1-16,-3 4-1 16,2 13 0-16,0 2 0 15,-2 8-2-15,0 7 2 16,3 0-2-16,-1 0 0 15,2-3 0-15,1-1 0 0,-2-3 1 16,2-7-3 0,-2-4 1-16,1-6-4 15,-4-10-2-15,6 8-13 16,-5-21-17-16,2-5 1 0,-6-12-2 16,12-6 30-16</inkml:trace>
  <inkml:trace contextRef="#ctx0" brushRef="#br0" timeOffset="615613.9037">14704 8185 24 0,'-21'-11'32'0,"-6"4"0"0,-9 5-22 16,7 22-4-16,-10 5-2 16,9 20-2-16,-3 10 0 15,12 12 0-15,10 1-1 16,14 5 0-16,10-2 0 16,15-2 0-16,14-4 1 15,13-14 0-15,7-11 1 16,9-12-1-16,0-14 1 15,3-4 0-15,-5-15 0 16,-4-10-1-16,-9-17 1 16,-6-8-1-16,-14-17-3 15,-9-9 2-15,-11-8-1 16,-13-7 1-16,-13-7-1 0,-9 11 1 16,-13 5-2-16,-9 15 1 15,-5 16 1-15,-8 16-1 16,-1 14-1-16,0 15-1 15,10 19-5-15,-6-1-28 16,17 8 0-16,7-1-1 16,16 1 8-16,15-6 28 15</inkml:trace>
  <inkml:trace contextRef="#ctx0" brushRef="#br0" timeOffset="616376.8502">15556 8361 41 0,'0'0'33'15,"9"19"1"-15,-18-7-28 16,12 12-2-16,-6-3-1 15,-1 4-2-15,-1 0-1 0,-4-3-5 16,6 4-7-16,-14-18-15 16,1-1-4-1,-1-9 2-15,-1 6 12 16,-7-15 17-16,9 3 0 0,-5-6 0 16,4-6 0-16,17 20 13 15,5-22 18-15,11 12-3 16,7-14-10-16,21 17-6 15,-2-17-3-15,14 11-1 16,-9-11-2-16,6 9-3 16,-12-6 0-16,-6 8-1 15,-9 3 0-15,-12 5-1 0,-14 5 0 16,0 0 0 0,-24 22-1-16,-2-10 0 15,-1 1 0-15,-4-2 0 16,-5-5 0-16,3-8 0 0,1-6 0 15,6-7 0-15,1-6 1 16,3-3 0-16,5 0-1 16,0 4-1-16,5 1 2 15,2 4-1-15,10 15 0 16,-15 2 0-16,13 13 0 16,2 8-1-16,8 5 1 15,5 2 0-15,11 3-1 16,7 0 1-16,5-6-1 15,4-6 1-15,3-7 0 16,-4-8-3-16,2 2-3 16,-15-18-11-16,-2 6-17 15,-6-4-1-15,-2-1 1 0,-5 1 26 16,0-3 8-16</inkml:trace>
  <inkml:trace contextRef="#ctx0" brushRef="#br0" timeOffset="616845.6302">15973 8184 53 0,'0'0'36'15,"0"0"-1"-15,11 13-27 16,-24 3-5-16,0 3-2 0,-8 6 0 15,-1 2 0-15,-2 0-1 16,0-5 0-16,1-7-1 16,1-8 1-16,4-7 0 15,3-6-1-15,4-3 1 16,11 9 0-16,-10-23 1 16,10 23-1-16,6-19 1 15,8 13 0-15,2 1-1 16,9 1 1-16,2 2-1 15,2-1 1-15,0-3-1 16,-2-1 1-16,-3-1-1 16,-7-1 0-16,-3-2-1 15,-14 11 2-15,0-13-2 0,0 13 1 16,-23-3 0-16,2 9-1 16,-1 7 1-16,1 2 0 15,2 6 0-15,4 0-1 16,9-3 0-16,5-4-3 15,19 8-9-15,2-16-22 16,9-3 0-16,5-9 0 16,8-5 20-16,8-7 15 15</inkml:trace>
  <inkml:trace contextRef="#ctx0" brushRef="#br0" timeOffset="617314.3734">16519 8189 50 0,'0'0'35'0,"-12"-13"0"16,12 13-27-16,-8 15-3 16,4 6-2-16,4 11-1 15,-2 12 0-15,-1 12-1 16,1 3 0-16,-1 3-1 16,3 1-1-16,-4-12-4 15,11 8-7-15,-10-18-22 0,12-13-2 16,3-18 2-1,10-13 15-15,2-13 19 16</inkml:trace>
  <inkml:trace contextRef="#ctx0" brushRef="#br0" timeOffset="617595.6663">16725 8348 62 0,'-14'-4'33'16,"-5"28"-12"-16,-8 10-13 15,13 26-5-15,5 9-1 16,12 10-1-16,12 2 0 15,17-2 0-15,17-15 1 16,14-15 1-16,15-24 0 16,5-16 0-16,0-24 0 0,-3-14 0 15,-10-27 1 1,-12-13-1-16,-23-16-1 16,-18-5-1-16,-23-2-1 15,-18 2 1-15,-19 9-2 0,-12 11 1 16,-9 15-2-16,-3 15-1 15,8 22-3-15,-3 3-22 16,20 24-9-16,11 4 1 16,22 12-1-16,19 1 28 15</inkml:trace>
  <inkml:trace contextRef="#ctx0" brushRef="#br0" timeOffset="618517.5834">17764 8263 49 0,'0'0'35'15,"-14"34"-1"-15,11-9-21 16,3 9-11-16,-1 9 1 16,1 6-1-16,-5-1-1 15,0-5 0-15,-1-5 0 16,-3-13-1-16,-4-4 0 16,-5-9 0-16,-2-12-1 15,-2-7 0-15,0-11 1 0,3-5 0 16,3-3-1-16,8 1 1 15,8-1 1-15,11 6 0 16,7 1 0-16,13 10-1 16,4 3 0-16,6 8 2 15,-1 0-1-15,-2 8 0 16,-7 1 1-16,-9 0-1 16,-7-2-1-16,-15-9 0 15,0 0 1-15,-28 7-1 16,2-13 0-16,-3-9 1 15,-4-9-2-15,3-5 1 16,-1-6 1-16,12-3 1 16,4 0-2-16,12 4 0 0,6 5 1 15,10 11-1-15,7 9 1 16,6 14-1-16,-3 12 0 16,0 10 0-1,-4 6 0-15,-6 2 1 0,-10 1 0 16,-6-5-2-16,-10-5 0 15,-4-5 1-15,-3-11 0 16,-1-8 0-16,2-7 0 16,-1-4 0-16,7-6 0 15,6 2 1-15,5-2-1 16,2 15 1-16,12-16-1 16,2 19 0-16,5 4 0 0,2 9 0 15,2 7 1-15,1 1 0 16,3 2 0-1,1-4-1-15,1-4 1 16,-2-6-3-16,6-5-1 0,-9-15-3 16,16 0-8-16,-16-22-4 15,20 12-11-15,-12-17 0 16,12 13 5-16,-14-15 8 16,9 13 8-16,-10 2 7 15,-8 0 8-15,3 21 8 16,-24 1 9-16,0 0 3 15,-24 16-7-15,8 12-5 16,-18-6-6-16,1 7-6 0,-5 4-5 16,-1-11-7-1,18 9-9-15,-7-10-14 16,14-10-2-16,14-11 1 16,0 0 32-16</inkml:trace>
  <inkml:trace contextRef="#ctx0" brushRef="#br0" timeOffset="618845.6934">18303 8395 59 0,'34'4'35'0,"-9"-3"-15"16,4 27-6-16,-23-8-4 15,1 17-5-15,-9-1-2 16,-3 2-1-16,-7-3-1 16,-4-3 0-16,-6-5 0 15,-3-7-1-15,-3-8 0 16,0-7 0-16,0-11 0 15,2-6 0-15,7-10 1 16,3-5 0-16,9-6-1 0,7 1 0 16,11-2 0-16,4 3 0 15,10 7-1-15,6 5 1 16,3 6-1-16,4 11 0 16,0 4 1-16,-4 2 0 15,-4 5 0-15,-7-2-1 16,-5-1-2-16,-18-6-1 15,19 8-7-15,-19-8-25 16,-5-13 1-16,5 0-1 16,5-6 13-16,6-2 23 15</inkml:trace>
  <inkml:trace contextRef="#ctx0" brushRef="#br0" timeOffset="619064.4872">18972 8048 66 0,'16'24'35'16,"-2"14"0"-16,-15 5-29 15,9 17-2-15,-9 8-1 16,-2 8-1-16,-5 0 0 16,-1 0-1-16,-4-6-1 15,0-9-2-15,3 0-4 16,-7-20-23-16,8-9-7 15,5-15 1-15,4-17-2 16,18-16 29-16</inkml:trace>
  <inkml:trace contextRef="#ctx0" brushRef="#br0" timeOffset="619673.8618">19436 8088 69 0,'-9'42'34'15,"-11"20"0"-15,8 11-33 16,-16 11 0-16,5 4 0 16,8 2-1-16,10-10 1 15,17-8 0-15,15-14 1 16,13-20 0-16,12-15 1 0,9-23-1 16,2-15 1-16,-6-19 0 15,-3-15-1-15,-16-24 0 16,-13-12 0-16,-19-10-1 15,-9-2 0-15,-19 2-1 16,-8 8 1-16,-4 6-2 16,-1 15 0-16,1 19 1 15,7 10 0-15,12 19-1 16,15 18 2-16,0 0-2 16,0 0 1-16,32 23-1 15,-1 11 1-15,4 18-1 16,-2 16 1-16,0 17-1 15,-9 10 0-15,0 9 0 0,-3 3 0 16,2 0 1-16,-1-10 0 16,10-14 0-16,9-17 0 15,11-22 1 1,14-20 0-16,5-15 0 0,6-16 1 16,3-23 0-16,-2-14 0 15,-11-27 0-15,-6-16 0 16,-14-19 0-16,-17-6 0 15,-17-6 0-15,-17-3-1 16,-18 7 1-16,-16 17-1 16,-18 18 1-16,-6 23-2 15,-10 25 0-15,-7 16-1 16,0 18-1-16,2 10-2 0,9 26-9 16,-5-8-25-1,18 14-1-15,7 1 0 16,11 3-1-16,8 4 35 15</inkml:trace>
  <inkml:trace contextRef="#ctx0" brushRef="#br0" timeOffset="626531.215">22283 6202 41 0,'-13'-5'28'0,"9"16"-12"15,-8-3-3 1,18 21-2-16,-8-3-2 0,14 21-3 15,-6 3-1-15,6 9-1 16,-1 4-2-16,1 3 1 16,-3-5-3-16,-4-4 1 15,-3-4-3-15,-4-14-1 16,2-4-6-16,-11-11-23 16,11-24-1-16,-15 8-1 15,10-24 9-15,4-14 25 0</inkml:trace>
  <inkml:trace contextRef="#ctx0" brushRef="#br0" timeOffset="626765.5989">22755 6002 50 0,'8'33'34'15,"-4"19"0"-15,-9 4-26 16,4 22-3-16,-8 6-1 15,4 2-1-15,-2-2-1 16,1-7-1-16,1-8-2 16,2-11-1-16,3-9-4 0,-8-17-16 15,11-9-11 1,-2-7-1-16,-1-16 0 16,12-5 26-16</inkml:trace>
  <inkml:trace contextRef="#ctx0" brushRef="#br0" timeOffset="628000.0325">23529 7441 29 0,'0'0'33'0,"-3"-20"0"15,-2 2-17-15,5 18-4 16,-7-23-3-16,11 12-2 0,-1-7-1 16,10 6-2-16,5-11-1 15,10 3 0 1,9-1-1-16,5 1-1 16,0 2 1-16,3 9-1 0,-1 8-1 15,-9 11 1-15,-6 15-1 16,-8 12-1-16,-14 11 1 15,-11 12 0-15,-11 14 0 16,-11 4 0-16,-5 3 0 16,-3 3 0-16,-1-8 0 15,4-3 1-15,3-9-1 16,9-7 0-16,8-9 0 16,7-11 0-16,9-14 0 15,8-4 1-15,6-10-1 16,7-7 0-16,8-9 0 15,4-6-1-15,8-11-2 16,0-11-4-16,12 8-13 0,-9-20-15 16,7-6 0-16,-2-9-1 15,0-1 11-15,-1-11 25 16</inkml:trace>
  <inkml:trace contextRef="#ctx0" brushRef="#br0" timeOffset="628312.5762">24327 7102 73 0,'-16'-10'35'0,"16"10"0"15,0 0-30-15,27-1-1 16,-6-1-2-16,4 2 0 16,2 0-1-16,1 3 0 0,0 6-1 15,-1 6 0-15,-5 8 1 16,-3 9-1-16,-3 12 0 15,-3 11-1-15,-2 9 1 16,-2 5 0-16,-6 5 0 16,0 2 1-16,-3-2-2 15,-2-5 1-15,1-2-1 16,-2-9-1-16,0-1-1 16,-5-13-4-16,10 3-15 15,-7-17-12-15,3-6-1 16,-6-11 1-16,8-13 15 15</inkml:trace>
  <inkml:trace contextRef="#ctx0" brushRef="#br0" timeOffset="628484.431">24416 7641 65 0,'12'-11'35'15,"9"-5"0"-15,7 4-29 16,-2-10-1-16,11 8-2 15,1-7-3-15,-2-7-4 16,6 11-7-16,-14-11-23 16,6 5 0-16,-3-2-1 15,-3 2 5-15,-1 3 30 16</inkml:trace>
  <inkml:trace contextRef="#ctx0" brushRef="#br0" timeOffset="629847.4199">13648 11472 28 0,'-34'24'15'0,"8"3"-4"16,0-5-3-16,7 1-4 15,2-7 2-15,12 2-3 16,5-18 2-16,16 24-2 16,10-18 1-16,16 4-1 15,13-6 1-15,19 5 0 16,14-3-2-16,15 6 0 16,17-1-1-16,15 4-1 15,23-3 1-15,17 4 1 16,26-5 0-16,30 1 2 0,33-7 0 15,39-2 1-15,36-7 0 16,30-4 0-16,32-9 0 16,67-1-2-16,49-6-1 15,-4 0 2-15,26-2-1 16,25 4 0-16,35 3-1 16,50 8 1-1,-19 4-1-15,-33 4 1 0,-28 9-3 16,14 0-5-16,-13 14-30 0,-36 2 0 15,-59 3-2-15,-80-1 0 16,-24 5 26-16</inkml:trace>
  <inkml:trace contextRef="#ctx0" brushRef="#br0" timeOffset="642629.5728">22726 9201 70 0,'0'0'33'0,"20"-10"-16"16,1 8-15-16,8-6 0 0,12 1-1 15,7-5-1-15,8 1 1 16,4-1 1-1,6-1-1-15,0 2 1 16,-2 6-1-16,-4 5 0 0,-7 10 1 16,-8 11-1-16,-9 13 0 15,-9 9 0-15,-6 13-1 16,-10 12-1-16,-3 7 1 16,-5 9 0-16,-4 2-1 15,-1-1 1-15,0 0 1 16,-4-6 0-16,0 0-1 15,-2-8 2-15,1-8-2 16,-1-9 0-16,-2-11-1 0,3-2-6 16,-12-17-20-16,10-10-6 15,-3-12 0 1,-1-18-1-16,-1-8 30 16</inkml:trace>
  <inkml:trace contextRef="#ctx0" brushRef="#br0" timeOffset="642797.6167">23124 9748 60 0,'10'-6'34'0,"14"3"0"31,11 3-28-31,10-5-3 16,4-1-4-16,9 6-6 0,-13-8-23 0,4-2-3 15,-3-4 0-15,-1-3 1 16,0-1 32-16</inkml:trace>
  <inkml:trace contextRef="#ctx0" brushRef="#br0" timeOffset="643157.035">23853 9132 66 0,'-2'23'33'0,"1"22"-2"15,-7 9-27-15,6 20-3 16,-3 21-1-16,-1 12 0 0,0 5 0 16,0-1 0-1,2-12-1-15,2-13-2 16,8-7-28-16,-5-15 0 16,1-24-1-16,3-22-1 0,-5-18 30 15</inkml:trace>
  <inkml:trace contextRef="#ctx0" brushRef="#br0" timeOffset="846237.7036">24368 8980 49 0,'4'19'30'15,"-4"-5"3"-15,0-14-27 16,0 0-1-16,-7-14-1 16,6 0 0-16,-10-13-1 15,-4-6 1 1,-10-14-1-16,-7-8-1 16,-13-5 0-16,-2-6 0 0,-19-3-1 15,-11-1 0-15,-10-2 0 16,-10 3-1-16,-17 4 0 0,-10 6 0 15,-11 9 0 1,-20 11 0-16,-12 8-1 16,-14 8 0-16,-16 17 1 0,-17 14-1 15,-15 18-1-15,-10 15 1 16,-11 17 1-16,-9 16 0 16,2 20 0-16,5 26 0 15,3 13 1-15,15 12-2 16,22 17 1-16,26 5 1 15,35 0-2-15,34 4 1 16,43-4 0-16,46-11 0 16,57-8 0-16,48-2 2 15,50-20-1-15,48-6 1 16,44-9 0-16,44-10 0 16,42-9 1-16,30-10-1 15,25-12 1-15,15-18-2 0,12-16 2 16,3-16-2-16,-4-24 0 15,-8-26-1-15,-21-30-1 16,-26-27 1-16,-32-27-2 16,-33-23 2-16,-41-26-1 15,-39-14 1-15,-55-20 1 16,-51-7 0-16,-63-3 1 16,-57 3-1-16,-61 12 1 15,-46 16-1-15,-54 27 0 16,-36 21 0-16,-26 33-2 15,-20 31-1-15,-9 35-3 16,-2 18-19-16,23 30-13 16,12 18-1-16,33 15 0 0,30 14 11 15</inkml:trace>
  <inkml:trace contextRef="#ctx0" brushRef="#br0" timeOffset="847661.5615">16353 11053 45 0,'0'0'34'0,"12"14"0"16,-12-14-26-16,0 0-2 15,-16 8-2-15,5 3-1 16,-15-1-1-16,-6 5 0 15,-8 2 0-15,-5 3 0 16,-11 1 0-16,-2 6 0 16,-4-1 0-16,8 1 0 15,1-3 0-15,10-1-1 16,8-7 0-16,10 3 1 0,11-2-1 16,13-3-1-16,13-2 1 15,11-1 0-15,9 2-1 16,8 3 1-1,5 3-1-15,5 3 0 0,3-4 0 16,-2 4 0-16,-5-1 1 16,-4 2-1-16,-7-4-1 15,-8-2-1-15,-7 1 0 16,-20-18-5-16,23 19-29 16,-23-19-1-16,0 0 1 15,-13-10-3-15,9-7 39 16</inkml:trace>
  <inkml:trace contextRef="#ctx0" brushRef="#br0" timeOffset="847942.8246">16846 11092 77 0,'3'29'36'0,"-3"15"-15"16,-8-3-18-16,7 11 1 15,-5-3-1-15,3 3-1 16,-2-3-1-16,3-2 1 0,1-8-2 16,1-12-1-1,5-4-3-15,-5-23-8 16,0 0-23-16,0 0-1 15,17-14 0-15,-10-14 12 0,8-6 24 16</inkml:trace>
  <inkml:trace contextRef="#ctx0" brushRef="#br0" timeOffset="849005.404">17016 11278 42 0,'-1'58'33'0,"2"2"0"15,9-5-28-15,7-13-1 16,16-7 0-16,5-24 0 16,11-11 0-16,4-22 0 15,7-11-1-15,-4-14 1 16,-1-5 0-16,-10-12 0 0,-10 1-1 16,-15-2 0-16,-9 5-2 15,-19 11 1-15,-9 11-1 16,-11 11-1-16,-7 15 0 15,-2 17-1-15,-1 12 0 16,7 13-3-16,6 8 2 16,15 9-3-16,9-4 2 15,20-2 0-15,13-14 0 16,13-4 1-16,10-10 2 16,5-12 1-16,7-6 1 15,-6-13 1-15,-1-1-1 16,-12 2 0-16,-5 6 0 15,-13 5-1-15,-6 7 0 0,-7 10 0 16,-2 8-1-16,0 12 1 16,4 5-1-16,7-2 0 15,4 0 1-15,11-6-1 16,4-8 1-16,9-11 0 16,-1-9 0-16,-1-18 0 15,-4-5 1-15,-7-13 0 16,-11-8 0-16,-11-10 1 15,-12-3-3-15,-19 0 1 16,-9-1-1-16,-12 7 0 16,-8-1-1-16,1 7-1 15,-5 9-1-15,7 11 0 0,2 3 0 16,14 7-2-16,3 0 1 16,15 4 0-16,4 11 2 15,16-18-1-15,2 5 3 16,5-10 1-1,7-1 2-15,-5-10 1 0,1-9 0 16,-12-13 0-16,-7-6 0 16,-23-8 0-16,-16-3-2 15,-30-2 0-15,-24 2-1 16,-28 6 0-16,-28 16-1 16,-34 13 0-16,-32 17-1 15,-29 18 2-15,-23 21-1 16,-21 27 0-16,-13 27-1 0,-7 22 0 15,-3 21 0-15,14 19 1 16,16 20 1-16,32 18-2 16,33 7 1-1,47 2 1-15,42 0-1 0,55-4 1 16,53-4 0-16,59-11 0 16,60-14-1-16,62-23 2 15,57-17-2-15,61-25 1 16,48-22 1-16,50-30 0 15,35-28 0-15,27-28-1 16,23-20 2-16,55-30-2 16,-35-22 1-16,-18-19-1 15,-21-24 0-15,-39-15-1 0,-41-14 1 16,-58-12-1-16,-69-14 0 16,-116-2-1-16,-39-1 1 15,-85 4-1 1,-80 14 0-16,-88 16 0 0,-82 25 0 15,-85 25-1-15,-66 30 0 16,-53 44-2-16,-59 28-8 16,-34 51-26-16,-33 33 0 15,-2 34-2-15,8 26-1 16,21 26 39-16</inkml:trace>
  <inkml:trace contextRef="#ctx0" brushRef="#br0" timeOffset="928741.1365">22599 12630 73 0,'0'0'35'0,"4"-12"-9"16,-4 12-14 0,-8 19-4-16,5 2-2 15,-11 2-1-15,6 15-2 16,-8 5 0-16,6 8-2 16,1 4 0-16,5 0 0 0,3-3 0 15,3 4-1-15,4-5-1 16,2-7-1-1,1-3 1-15,1-14-3 16,1-2-2-16,-11-25-7 0,17 6-24 16,-12-20 0-16,2-6 1 15,-3-12 0-15,4-7 35 16</inkml:trace>
  <inkml:trace contextRef="#ctx0" brushRef="#br0" timeOffset="929381.7869">22701 12807 53 0,'14'6'33'0,"-13"26"0"16,-1 22-20-16,-5 0-8 0,9 4-4 16,2-1-1-1,3-7-1-15,7-12 1 16,8-10-1-16,6-21 1 16,2-12 2-16,-1-18-1 0,0-7 2 15,-9-11-1-15,-5-1 2 16,-11-11-2-16,-13-1 0 15,-9 2 0-15,-4 8-1 16,-5 5-1-16,1 5-2 16,2 15 0-16,3 3-2 15,19 16-2-15,-11 16-2 16,24 16-1-16,-6-7 0 0,19 16 2 16,-7-1 2-1,9 3 0-15,0-3 4 16,1-2 2-16,6-2 3 15,-6-13 2-15,6 0 0 0,-5-16 0 16,8 1 0-16,-9-19 0 16,6-3 0-16,-8-11-1 15,2-4 0-15,-13-14-1 16,-4-2 0-16,-13-7 0 16,-5 6-1-16,-9 1-1 15,-5 12-1-15,-5 14 1 16,0 8-2-16,1 16 1 15,4 14-1-15,7 17-1 16,4 5 0-16,10 7 0 16,7-2 0-16,9-4 0 15,7-5 0-15,13-5-1 16,5-11 2-16,4-11 0 0,4-11 0 16,1-8 1-16,-6-8 0 15,-6-11 0-15,-4-4 0 16,-9-8 0-16,-10-2 0 15,-12-5-1-15,-5 3 0 16,-12 2 1-16,-5 6-1 16,-7 9-1-16,-5 6-3 15,6 19-8-15,-9 6-23 16,8 5-1-16,0 4 0 16,8 4-2-16,4-3 33 15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57:01.4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5371 5980,'0'26,"0"27,0 0,0 106,27-106,-27 26,0 27,0 0,26-1,-26 28,0-1,0 27,27-53,-27 52,0-52,0 0,0-27,26 1,-26-27,27-27,-27-52,26-1</inkml:trace>
  <inkml:trace contextRef="#ctx0" brushRef="#br0" timeOffset="322.0184">5901 6376,'-27'0,"1"-26,26 26,-27 0,27 0,27 0,-27-26,26-1,1 27,25-26,1 26,0 0,0 26,0 27,0 0,-26 26,25 1,-25 26,-1-1,-26 1,0 0,0 0,0-27,0 1,0-27,0-1,-26-25,26-1,-27-52</inkml:trace>
  <inkml:trace contextRef="#ctx0" brushRef="#br0" timeOffset="450.0257">6112 7064,'0'-53,"53"27,-53 26,53-26,0-1,26-26,1 53,-27-53,26 27,-26-27</inkml:trace>
  <inkml:trace contextRef="#ctx0" brushRef="#br0" timeOffset="1264.0719">22622 5900,'0'-26,"0"-1,0 27,0-53,-26 80,26 52,0 1,0 25,0 1,0 27,26-1,-26-26,0 26,0-26,27 0,-27-27,26 0,-26-26,27 0,-27-53,0 0</inkml:trace>
  <inkml:trace contextRef="#ctx0" brushRef="#br0" timeOffset="1689.0966">23390 6085,'52'-26,"-25"-53,-27 52,-27 1,-25-1,-1 27,0 27,-27-1,1 1,26 26,0-1,0-25,53-1,27 1,-1-27,27 0,26 0,1 0,-27 26,26 1,-26-1,0 27,0 0,-27 26,27 1,-53-1,27 1,-1-1,-26-26,0 26,0-26,0 0,0-53,0 53,0-53,0 0,0 0,0-27,0 1,-26-27</inkml:trace>
  <inkml:trace contextRef="#ctx0" brushRef="#br0" timeOffset="6770.3872">7779 10504,'27'0,"25"-26,1-1,0 1,27-1,-54 1,27 26,-26 0,-1 26,-52 27,26 0,-53 26,26 27,1 0,-27 0,26 0,1 0,-1-1,54-25,-27-27,53 0,0-27,-27-26,27 0,26-26,-26-1,0-26,27 0,-54 0,53-26,-52 0,-1 26</inkml:trace>
  <inkml:trace contextRef="#ctx0" brushRef="#br0" timeOffset="7100.4061">8493 10636,'-26'27,"-27"-27,27 26,-1 27,1 0,-1 26,1 1,26-1,26 1,27-28,0 1,26-26,1-1,26-26,0 0,-1-53,1 0,0 1,-27-28,-26-26,0 27,-53 0,-53-1,0 1,-52 26,25 0,-52 53,-27 0,53 0,27 0,52 0,1 0</inkml:trace>
  <inkml:trace contextRef="#ctx0" brushRef="#br0" timeOffset="8826.5048">20082 10451,'0'0,"0"0,-26-26,26-1,0 27,-27-26,27 26,0 0,0 0,0 0,0 0,0 0,0 0,0 0,0 0,0 26,0-26,0 0,0 0,0 0,0 0,0 0,-26 0,26 0,0 0,0 0,0 0,-27 0,27 0,0 0,0 0,0 0,0 0,-26 0,26 0,0 0,0 0,0 0,0 0,0 0,0 0,0 0,0 0,0 0,0 0,0-26,26 26,1-27,-1 1,1-1,26 1,0-1,0 1,-27 26,0 0,1 26,-1 1,-26 26,-26 26,26 1,-53-1,27 0,-27 27,0-27,26 27,-26-26,27-1,-1-26,1 0,26-27,26 1,27-1,-26-26,52 0,1 0,-1 0,27-26,-53 26,26-27,27 27,-53-26,0-1,-27-25,27 52</inkml:trace>
  <inkml:trace contextRef="#ctx0" brushRef="#br0" timeOffset="9059.5182">21114 10054,'27'-26,"-27"26,0 53,0 0,0 26,0 27,0 0,0 26,0-26,26 26,-26-26,26 0,-26-27,27 27,-27-53,26 0,-26-53</inkml:trace>
  <inkml:trace contextRef="#ctx0" brushRef="#br0" timeOffset="31993.8298">14632 17489,'0'0,"-27"0,27 0,80 0,-80 0,-27 0,27 0,-26 0,26-26,-27-1,27 1,0-1,-26 1,26-1,0 1,0-1,0 1,0-1,0 27,0-26,0 26,0-27,0 27,0-26,0 26,26 0,-26 0,27 0,-1 0,1 0,-1 26,1-26,26 27,-1-27,1 0,0 26,27-26,-1 0,0 0,1 0,-1 0,27 0,-27-26,27 26,0 0,0-27,0 27,0-26,-1 26,28 0,-27-26,-1 26,28-27,-28 27,1 0,0 0,0 0,0 0,0 0,-1 0,1 0,-26 0,26 0,-1 0,-25 0,26-26,-27 26,27-27,-27 27,27 0,0-26,0-1,-27 27,27-26,-27 26,27 0,-27-27,1 27,-1 0,1 0,-1 0,-26 0,0 0,26 0,-52 0,26 27,-27-27,0 0,1 26,-1 1,-26-1,0 27,0 0,0 0,0 0,0 0,-26 26,26-26,-27 0,27 0,0 0,0-53,0 53,0-53,0 0,0 0,0 0,0 0,27 26,-27-52,0-27</inkml:trace>
  <inkml:trace contextRef="#ctx0" brushRef="#br0" timeOffset="32717.8713">20003 16510,'0'-26,"0"26,0-27,26 1,-26 26,53-27,0 27,0-26,0 26,0 0,26 0,-26 26,-26 1,26 26,-27-27,-26 27,0 0,0 0,-26 26,-1-26</inkml:trace>
  <inkml:trace contextRef="#ctx0" brushRef="#br0" timeOffset="32859.8795">20373 17092,'0'0,"0"27,0-27,0 0,0 0,0 0,27 26,-27-26,0-26,0-1,0 1</inkml:trace>
  <inkml:trace contextRef="#ctx0" brushRef="#br0" timeOffset="41552.3767">4234 13414,'0'-53,"26"53,-52-52,26 25,-27 1,1-1,-1 1,-26-1,0 27,1 0,-1 27,0 26,0 0,26-1,1 28,26 26,0-27,26 0,27-26,0 0,27 0,-28-53,28 0,-1 0,1-26,-27-27,-1 26,-25-26,-1 27,-26-27,0 53,-26 0,-1 0,1 53,0 0,-1 26,27 27,-26-27,-1 27,1 0,26 0,0-27,-27 1,27-1,0-26,27 0,-27-27,0-26,0 0,0-26,0-1,0-52</inkml:trace>
  <inkml:trace contextRef="#ctx0" brushRef="#br0" timeOffset="41918.3975">4683 13811,'27'27,"-27"-1,0 27,0-26,0 25,0-25,0 26,0 0,0 0,0 0,0-27,0 27,26-27,-26-26,0 0,0 0,0-26</inkml:trace>
  <inkml:trace contextRef="#ctx0" brushRef="#br0" timeOffset="42228.4153">4551 14102,'27'0,"-1"0,27-26,0-1,0 1,0-1,0 1,0 0,-27-1,1 27,-1 0,-26 0,0 0,0 27,-26-1,-1 0,1 27,-1-26,-26 52,0-52,0 52,27-26,-27-27,0 27,27-53,-1 27,1-27,26 0,-27-80</inkml:trace>
  <inkml:trace contextRef="#ctx0" brushRef="#br0" timeOffset="42551.4338">4683 13864,'27'-26,"-27"-1,0 27,79 27,-132-27,27 53,-1-27,-25-26,-1 27,0-1,0 0,26-26,1 27,-1-27,27 0,-26 0,26 0,26 0,1 26,-1-26,27 27,-26-1,-1 1,27-1,-26 1,-1-1,0 1,1-1,-1-26,-26 0,53 0,-53 0,53 0</inkml:trace>
  <inkml:trace contextRef="#ctx0" brushRef="#br0" timeOffset="43030.4612">5239 13811,'27'27,"-1"-1,0 27,1-26,-1 25,-26 1,0 0,27 0,-27 27,0-54,0 27,0 0,0-27,0-26,0 27,0-54,0 1</inkml:trace>
  <inkml:trace contextRef="#ctx0" brushRef="#br0" timeOffset="43445.4849">5424 14129,'27'-27,"-1"1,1 26,-80-27,106 1,0-1,0-25,-1 25,-25 27,-1-26,-26 26,0 0,-53 26,27 1,-27-1,0 0,-26 27,26-26,0-27,0 0,27 0,-1 0,1-27,26 1,0-1,26 1,-26 0,27-1,-27 27,26 0,0 0,-26 27,27 25,-1-25,1-1,-27 1,26-1,1 27,-1-53,1 0,-27 0,26 0,-26-26,27-1,-1 1</inkml:trace>
  <inkml:trace contextRef="#ctx0" brushRef="#br0" timeOffset="43986.5159">6165 13414,'0'-26,"0"-27,-26 27,-1-1,-26 27,27 0,-27 27,0 25,27-25,-1 26,1 0,26 0,26 0,1-27,-1 1,27-27,0 26,0-52,-27 26,27-27,-53 27,27 0,-27 0,26 0,-52 0,26 27,0 25,0 1,0 0,0 53,0-27,0 1,0-1,0 27,0-27,0-26,0 0,0 27,0-54,-27 1,27-1,0-26,0 0,0-26,0-1,0 27,0-26,0-1,0 1</inkml:trace>
  <inkml:trace contextRef="#ctx0" brushRef="#br0" timeOffset="44390.539">4048 14923,'27'26,"-27"-26,26 26,1-52,26 52,26-26,1 0,25 0,54 0,-27-26,54 26,25 0,-26-26,27 26,0 0,-27-27,-26 27,-27 0,0 0,-52 0,-1-26,-52 26,-27 0,0 0,-27-27,1 27,-27 0</inkml:trace>
  <inkml:trace contextRef="#ctx0" brushRef="#br0" timeOffset="44659.5544">4683 15346,'-158'53,"52"-27,53 27,-26 27,105-80,80-27,26 27,27-53,0 27,52-1,-25-26,25 27,-26 26,1-27,-28 54,-25-27,-1 26,-53 1,1-1,-1 27,-26 0,0-26,-27-1</inkml:trace>
  <inkml:trace contextRef="#ctx0" brushRef="#br0" timeOffset="77895.4554">13547 14182,'26'26,"-26"1,0-1,0 1,0-1,0 0,0-26,0 0,-26 0,26-26,-26 0,-27-1,26-26,-26-26,0-1,0-25,1-1,-28 0,27 0,-26-26,26 26,-26 0,26 0,0 0,26 1,-26 25,27-26,-1 27,1 0,26-1,0 1,26-27,-26 53,53-53,-26 27,26 0,0 26,0-27,-1 1,28 26,-27 0,26-26,-26 26,0 26,0-52,26 52,-26-25,0 25,0-26,0 27,0-1,-27 1,1-1,-1 27,-26 0,0 0,0 0,0 0,0 0,0 0,0-26,-26 26,26 0,-27 0,1 0,-1 0,1 0,-27 0,0 0,27 0,-27 0,26 0,-26 0,27 0,26 0,-27 0,27 0,0 0,0 0,0-27,27 27,-1 0,1 0,26-26,0 26,0 0,26 0,-26-26,0 26,0 0,-27 26,1-26,-1 0,-26 26,27 1,-27-1,0-26,-27 27,27-1,-26 1,-1-1,27 27,-26-26,26-27,-27 26,27 0,0-26,-26 27,26-27,0 0,0 26,0-26,-27 27,27-27,-26 53,26-53,0 26,-27 1,27-1</inkml:trace>
  <inkml:trace contextRef="#ctx0" brushRef="#br0" timeOffset="79302.5358">20797 13996,'-27'0,"27"0,-26 0,26 0,0 0,0 0,0 0,0 27,0-27,26 26,1 1,-1-27,27 0,0 26,0-26,26 0,1 27,25-27,-25 0,26 0,-27 0,27 0,-53 0,26 0,-26 0,0 0,-53 0,26 0,1 26,-27-26,0 0,0 0,0 0,0 0,0 0,0 0,-53-26,53 26,0 0,0 26,-53-52</inkml:trace>
  <inkml:trace contextRef="#ctx0" brushRef="#br0" timeOffset="79654.556">20982 14155,'0'0,"0"0,26 0,1 0,26 0,-27 0,27 0,26 27,-26-27,27 0,-27 26,26-26,-26 0,0 27,26-27,-52 0,26 0,-53 0,26 0,-26 0,0 0,0 0,0 26,0-26,0 0,0 0,-26 0,-1 27</inkml:trace>
  <inkml:trace contextRef="#ctx0" brushRef="#br0" timeOffset="88499.0618">16008 14817,'0'0,"0"0,0 0,0 0,0 0,-27 0,27 0,0 0,0 0,0 0,-26-27,26 27,-27 0,1 0,-1 27,1-27,-27 0,27 26,-1 1,1-27,-1 53,1-27,26 0,0 1,26-1,1 27,-1-26,53 26,-26 0,27-1,-1 1,0-26,-26 26,0-27,0 1,-26 26,-1-27,-26 1,0-1,0-26,-26 26,-1 1,-26-1,27 1,-27-27,0 26,27-26,-27 0,-27 0,107 0,-54-26,1 26,26-53</inkml:trace>
  <inkml:trace contextRef="#ctx0" brushRef="#br0" timeOffset="88778.0778">15770 14843,'26'-26,"27"26,-27-27,27 27,0-26,27-1,-1 1,-26 26,26-27,-26 27,0-26,0 26,0 0,-27-27,1 27,-27 0,0 0</inkml:trace>
  <inkml:trace contextRef="#ctx0" brushRef="#br0" timeOffset="89092.0958">16669 14870,'0'26,"0"-26,0 53,0 26,0-52,0 26,0 0,-26 26,26-26,0 0,-27 0,27-27,0 1,53-1,-53-26,0 0,-26-26,26 26</inkml:trace>
  <inkml:trace contextRef="#ctx0" brushRef="#br0" timeOffset="89379.1121">16537 15187,'53'-26,"26"-1,-52 1,52-1,-26 1,0-1,0 1,0 26,-27-27,-26 27,0 27,0-1,-26 1,-1-1,-26 1,27-1,-27 1,0 26,26-27,-25-26,25 0,1 26,-1-52,1 26,-1-26,27-1</inkml:trace>
  <inkml:trace contextRef="#ctx0" brushRef="#br0" timeOffset="89765.1343">16854 14870,'27'0,"-27"0,0 26,0 1,-27-1,1 0,-1 1,1 26,-1-27,1 1,-27-1,27 1,-1-27,1 0,-1 0,1-27,-1 1,27-1,-26 1,-1-1,27 27,0-26,0 26,0-27,0 27,27 53,-1-26,1-1,-1 1,27 26,0-27,-26 27,25-27,1 1,0-1,-26-52,-1 26,1-27</inkml:trace>
  <inkml:trace contextRef="#ctx0" brushRef="#br0" timeOffset="90545.1789">17331 14949,'0'0,"-27"0,27 0,-26 0,26 0,-27 26,27-26,0 0,-26 53,26-26,26-1,-26 27,0 0,0 0,0 0,0 0,0-27,0 1,0-1,0-26,0 0,0-26,0-1,0 1,-26-27,26 0,0 27,0-27,0 26,-27 1,27-1,27 1,-27 26,26 0,1 0,-1 0,1 0,25 0,-25 0,26-27,-27 27,1 0,-27 27,0-27,0 0,-27 26,1 1,-1-1,-26 1,1-1,-28-26,27 27,27-27,-27 0,0 0,27-27,26 1,-27-1,27 1,0-27,27 26,-1 1,0-1,1 27,-1 0,1 0,26 0,-27 53,1-26,-1-1,1 27,-1-26,0-1,1 27,-27-53,-27 0,107 26,-80-52,26 26,-26-26</inkml:trace>
  <inkml:trace contextRef="#ctx0" brushRef="#br0" timeOffset="90937.2013">17913 14684,'0'27,"-27"-27,1 0,-1 0,-26 0,27 26,-1 1,1 26,0-27,26 27,26 0,0 0,1 0,26 0,-27 26,27-26,-26 0,26 0,-53 0,26-27,-26 27,-26-26,-1-1,1 1,-1-1,1 0,-1-26,1 27,-1-54,1 27,-1-26,27 26,-26-53</inkml:trace>
  <inkml:trace contextRef="#ctx0" brushRef="#br0" timeOffset="91155.2121">17833 14711,'0'-27,"27"27,-1-26,1-53,26 52,-27 27,27 0,0 0,-27 0,27 0,-26-26,26 26,-27-27,53 27,-52-53,52 27</inkml:trace>
  <inkml:trace contextRef="#ctx0" brushRef="#br0" timeOffset="92068.2659">21987 13070,'0'0,"0"0,-26 0,26 0,-27 0,27 0,-26 0,-27 0,26 27,-52-27,0 0,-1 0,-25 0,-1 0,-27 26,1 1,0-27,26 26,-26-26,26 27,26-27,1 26,26-26,27 0,-1 27,1-27,26 0,26 26,-26 1,0-1,0 0,27 54,-27-27,0 26,-27-26,27 53,0-27,0 1,0-1,27-26,-27 0,26 0,27-27,0 27,0-53,26 27,27-27,0 0,0 0,0 0,26 0,27 0,-27-27,0 27,1 0,-28 0,-25 0,26 27,-53-27,-1 0,-25 0,-54 0,27 0,0-27,0 27,-52-26</inkml:trace>
  <inkml:trace contextRef="#ctx0" brushRef="#br0" timeOffset="92559.2941">21696 13018,'-26'-27,"26"27,26 0,1 0,26 27,-1-27,1 0,27 0,-27 0,26 26,0 0,-26 1,27 26,-27 0,-27 0,1 52,-27-25,26 26,-26 0,0-1,0 1,-26-26,26-1,-27 0,27-26,-26 0,-1 0,-26-26,0-1,0 0,-26-26,0 0,-1 0,1 0,26 0,0 0,27 0,-1-26,27 0,27 26,-1-27,53 1,-52-1</inkml:trace>
  <inkml:trace contextRef="#ctx0" brushRef="#br0" timeOffset="93156.3282">21485 14314,'-27'0,"27"0,0 26,0-26,-26 0,52 27,-26 26,0-27,0 54,27-1,-1 0,0 27,1-26,-1 25,1 28,-1-27,1-27,-1 27,1-27,-27-26,26 0,-26 0,0-27,0 1,0-27,0 0,0 0,0 0,27 0,-27-53,0 53,0-53,26 53</inkml:trace>
  <inkml:trace contextRef="#ctx0" brushRef="#br0" timeOffset="93646.3563">21352 15584,'0'0,"0"0,27 26,-27 1,26-27,1 53,-1-27,1 27,25-26,-25 26,26-1,-27 1,1-26,26 26,-27-27,1-26,-1 0,0 0,1 0,-27-53,26 0,1 27,-1-53,-26-1,27 27,-27 0,26-26,-26 26,27 27,-27-27,26 26,-26 27</inkml:trace>
  <inkml:trace contextRef="#ctx0" brushRef="#br0" timeOffset="94236.39">21326 16060,'0'0,"0"0,0 0,-106 0,106 0,0 0,0 0,0 0,0 0,0 0,0 0,0 0,0 0,0 0,0 0,0 0,0 27,0 26,0-27,0 53,0-26,0 27,0-1,0 0,-27 1,27-1,-26 1,26-27,0-27,-26 27,26-27,0 1,0-54,0 1</inkml:trace>
  <inkml:trace contextRef="#ctx0" brushRef="#br0" timeOffset="94546.4077">21432 16378,'0'53,"-27"-53,27 53,-26-53,-27 52,26-25,1-1,-27 1,26-1,1 1,0-27,-1 26,27 1,27-27,-27 26,26 1,27-1,-27 1,27-1,-26-26,-1 26,1 1,-54-27,54 26,-27-52,26 26,-26-27</inkml:trace>
  <inkml:trace contextRef="#ctx0" brushRef="#br0" timeOffset="94978.4319">21828 16245,'0'0,"0"0,0 0,-26 27,0-1,-1 1,1-1,26 27,-27 0,1 0,26 26,0 1,0-27,26 26,-26-26,27 0,-27 0,26-27,1 1,-1-1,-26-26,26 0,1 0,-27 0,26 0,-26-26,27-1</inkml:trace>
  <inkml:trace contextRef="#ctx0" brushRef="#br0" timeOffset="96533.5214">21961 16325,'0'0,"-27"-27,27 27,0-26,-26 26,26-27,-27 27,27 0,-26 0,26 0,-27-26,1 26,26 0,-26 26,-1-26,27 27,-26-1,26 1,-27 26,27 0,0 0,0 26,0-26,27 0,-1 0,1 0,-1 0,0-27,1 0,-27 1,26-1,1-26,-1 27,-26-27,27 0,-27 0,26 0,-26-27,27 27,-27 0,26-26,-26 26,27-27,-27 1,26 26,-26-26,27 26</inkml:trace>
  <inkml:trace contextRef="#ctx0" brushRef="#br0" timeOffset="96965.5459">22437 15954,'0'0,"-26"0,26 0,-27 27,27-1,-53 27,27 0,-27 27,26-1,1 0,-1 27,1 0,26 0,0 0,26-27,1 0,-1-26,1 27,26-27,-27-27,1 0,-1 1,-26-27,27 0,-1-27,0 1</inkml:trace>
  <inkml:trace contextRef="#ctx0" brushRef="#br0" timeOffset="97377.5697">22437 16378,'0'0,"0"26,0 1,0-27,0 0,-26 26,26 1,0 25,0-25,0 26,0 0,0-27,26 27,-26-26,0 26,0-27,0 0,0-26,26 27,-26-27,0 0,0-27</inkml:trace>
  <inkml:trace contextRef="#ctx0" brushRef="#br0" timeOffset="97643.5849">22622 16378,'27'26,"-27"1,0-1,0 1,26 25,-26-25,27-1,-27 27,26-26,-26-1,0 27,0-26,0-27,-26 26,52 1,-79-27,27 0,-1-27,1 1</inkml:trace>
  <inkml:trace contextRef="#ctx0" brushRef="#br0" timeOffset="97790.5931">22649 16378,'53'-27,"0"1,-1 26,1-27,-26 27,-1-26,54 26,-54 0,1-27,-27 27,26 0</inkml:trace>
  <inkml:trace contextRef="#ctx0" brushRef="#br0" timeOffset="98648.6424">22993 16272,'0'0,"0"0,-27-27,27 54,-26-27,-1 53,27-27,-26 27,-1 0,27 0,0 26,0 1,0-27,27 0,-1 0,1-27,26-26,-27 26,27-52,0 26,-27-26,1-1,-27 1,0-1,0 27,-27-26,1-1,-1 27,1 0,-27 0,27 0,-1 0,1-26,26 26</inkml:trace>
  <inkml:trace contextRef="#ctx0" brushRef="#br0" timeOffset="98926.6583">23257 16325,'27'-27,"-1"1,1 26,-1 0,-26 0,27 26,-27-26,-27 27,27 26,-26 0,-1-27,1 27,26 0,0 0,-27 0,27-27,0 27,27-26,-27-27,26 26,1-26,-1 0,27 0,-53-26,53-1,-27-52</inkml:trace>
  <inkml:trace contextRef="#ctx0" brushRef="#br0" timeOffset="99159.6716">23681 16166,'0'0,"-27"27,27-1,-26 27,26-27,0 1,0 26,0 0,26-27,-26 27,27 0,-27 0,0 0,0-27,-27 27,1 0,-1-53,1 27,-27-27,26 0</inkml:trace>
  <inkml:trace contextRef="#ctx0" brushRef="#br0" timeOffset="99324.681">23654 16245,'53'0,"-27"0,27 0,-26 0,-27 0,0 0,26 0,-26-26,27 0,-1-1</inkml:trace>
  <inkml:trace contextRef="#ctx0" brushRef="#br0" timeOffset="99558.6944">23892 15690,'0'0,"0"0,0 0,0 26,27 27,-27 27,26-1,-26 53,27-26,-27 26,0 27,-27-27,27 1,-26-1,52-26,-52 0,26-27,0-26</inkml:trace>
  <inkml:trace contextRef="#ctx0" brushRef="#br0" timeOffset="99791.7077">24183 16272,'27'26,"-1"-52,27 52,-26-26,-1-26,0 26,1 0,-1 0,-26-27,27 27</inkml:trace>
  <inkml:trace contextRef="#ctx0" brushRef="#br0" timeOffset="99969.7174">24157 16589,'0'0,"26"0,1 0,-1 0,27-26,-26-1,25 27,-25-52,26 52,-27-53</inkml:trace>
  <inkml:trace contextRef="#ctx0" brushRef="#br0" timeOffset="100612.7547">24104 17224,'0'0,"0"0,26-26,-26 26,0-27,0 27,27 0,-1-26,1 26,-1 0,1 26,-1-26,-26 27,0-1,0 1,0 26,-26 0,-27 0,26 0,-26-1,27 1,-1 0,27-53,-52 53,52-53,0 0,0 0,79 27,-79-27,79-27,-26 27,0-53,-53 53,27-26,25-1,-25-26,-1 27</inkml:trace>
  <inkml:trace contextRef="#ctx0" brushRef="#br0" timeOffset="100911.7718">24660 17224,'-27'27,"27"-1,-53 1,27-1,-1 1,1 26,26-27,0 27,26-27,-26-26,106 53,-53-53,26 0,1 0,-27-26,26-1,-26 1,0 0,-27-27,-26 0,-26 0,-1 26,-26-26,1 53,-1-53,0 1,0 52,0-27,26 1,1-1</inkml:trace>
  <inkml:trace contextRef="#ctx0" brushRef="#br0" timeOffset="101837.8248">21035 16193,'-53'-53,"53"0,-27 53,1-27,-1 27,1 27,26-1,-26 27,26 26,0 27,0 0,0 26,0 1,0-1,0 27,0-27,0 0,0 1,0-28,26 1,-26-26,26-1,1-26,-27-53,79 79,1-52,-1-1,0-26,27 27,0-27,53 0,-27 0,27-27,26 27,0 0,0 0,27 0,0-26,-27 26,27 0,-27 26,0-26,-26 27,0-27,-27 26,0 1,-26-1,-27 1,1-1,-27-26,0 26,-53-26,0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59:01.10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3070 5001,'0'0,"-27"-27,27 27,79 0,-79-26,0-1,-26 1,26-1,0 1,-26-27,26 27,0-1,-27-26,27 27,0-1,0 1,0-1,0 1,27 26,-27-27,26 27,-26-26,26 26,27 0,-26 0,26 0,0 26,-27-26,53 0,1 0,-1 27,1-27,25 0,-25-27,26 27,26 0,-26 0,0-26,-1 26,1 0,0 0,26-27,-52 27,26 0,-1 0,1 0,-26 0,25 0,-25 0,26 0,-27 27,-26-27,26 0,-26 26,0-26,0 0,-26 0,25 27,-25-27,-1 0,1 0,-27 0,26 0,1 26,-27-26,26 0,1 0,-1 0,-26 0,27 0,-27 0,26 0,1 0,-27 0,26 27,0-27,-26 0,27 0,-27 0,26 26,-26-26,0 0,27 27,-27-27,0 26,0 1,0-1,0 27,0-27,-27 27,27-26,0 26,-26 0,26-27,0 27,-27-27,27 1,0-1,27 1,-27-27,26 0</inkml:trace>
  <inkml:trace contextRef="#ctx0" brushRef="#br0" timeOffset="4804.2746">16987 4657,'0'0,"0"0,26 0,-26 0,0 0,0 0,0 26,0 27,0 0,0 0,0 0,0 53,27-27,-27 0,0 1,0-1,0 1,0-28,0 28,0-54,26 27,-26-26,0-1,0-26,26-26,-26 26</inkml:trace>
  <inkml:trace contextRef="#ctx0" brushRef="#br0" timeOffset="5196.2972">17463 4868,'0'27,"-27"26,1 0,-27 52,27 1,-1-26,27 26,0-27,0 0,53 1,-27-27,54-1,-27-52,26 27,1-54,-1 1,27-27,-53 0,26-26,-26-27,-27 0,-26 0,0-26,0 53,-53-27,1 53,-1-26,0 52,-27 1,27 26,1 0,-1 26,26-26,27 27,-26-1,79 27,-27-53</inkml:trace>
  <inkml:trace contextRef="#ctx0" brushRef="#br0" timeOffset="5562.3181">18759 4895,'0'0,"0"0,27 53,-27-27,0 27,0 0,0 0,0 0,26 26,-26 1,0-27,-26-1,26 1,0-26,-27-1,27-26</inkml:trace>
  <inkml:trace contextRef="#ctx0" brushRef="#br0" timeOffset="6175.3532">18627 5265,'53'-53,"-27"27,54-1,-27-26,0 27,0 0,-1-1,-52 27,27-26,-1 26,-26 26,0 1,-26-1,-1 0,1 27,0 0,-27-26,0-1,-27 1,27-1,0 1,27-27,0-27,-1 1,1-1,26 1,26-27,1 26,-1-26,27 1,0 25,0 1,0-27,0 26,0 1,-27 26,0 0,-26 0,0 0,-26 26,0 1,-1-1,-26 1,0-1,0 1,27-27,-27 26,0-26,27 0,-1 0,1 0,-1-26,27 26,0-27,0 27,0 0,27 27,-27-27,26 26,1 0,-1 1,27 26,-27-27,1 27,26-26,-27-54,27 54,-26-27,26 0,-1-27</inkml:trace>
  <inkml:trace contextRef="#ctx0" brushRef="#br0" timeOffset="7119.4072">19765 4868,'-27'0,"27"27,0-1,0 27,0-26,0 52,0-26,0 0,0 26,-26-26,26 0,0-26,0-1,-27 0,27-26,-26 0,26 0,-53-26,27 0,-1-27,1 26,26-26,0 27,0-1,26 1,27-27,0 26,0 27,26-26,-26 26,0 0,0 0,-27 0,1 0,-1 0,-26 26,-26 1,26-1,-53 1,26-1,-25-26,-28 27,27-1,0-26,0 0,1-26,-1-1,53 1,-27-1,27 1,27-27,-27 27,53-1,-27 1,27-1,0 1,-27 26,27 0,-26 0,-27 0,0 0,0 26,-27 1,1-1,-1 1,-26-1,0 0,1 27,-1-26,26-27,-26 26,27-26,-1 27,1-27,26 0,0 0,-27-27,27 27,0 0,0 0,0 0,0 0,27 27,-1-1,1-26,-1 27,27-1,-26 1,26-1,-1-26,-25 0,26 27,-27-54</inkml:trace>
  <inkml:trace contextRef="#ctx0" brushRef="#br0" timeOffset="7757.4436">20929 4471,'0'0,"-53"-26,27 52,-1-26,-26 27,0-1,27 27,-27 27,0-1,0 0,0 1,27 52,-1-26,27 0,0 0,0-1,53-25,-26-1,52-26,-26 0,26-27,1 1,25-27,-52 0,27-27,-1 1,-26-27,0 0,-27 0,-26 0,0 0,0 1,-26 25,-27 1,0 26,0 0,0 26,0 27,27-27,-27 54,27-54,-1 54,27-54,-26 1,52 25,1-52,-1 0</inkml:trace>
  <inkml:trace contextRef="#ctx0" brushRef="#br0" timeOffset="9641.5514">13494 6165,'-26'-53,"26"53,0-27,0 27,26 0,1 0,-1 0,0-26,1 26,26 0,26 0,-26 26,53-26,0 0,0 0,26 0,0 0,27 0,0 0,-27 0,27 0,0 0,-27 0,0 0,0 0,-26 0,-26 0,-1 27,-26-27,0 0,-27 26,1-26,-1 0,1 0,-27 0,0 0,0 0,0-26,26 26,-26 0,27-27</inkml:trace>
  <inkml:trace contextRef="#ctx0" brushRef="#br0" timeOffset="10087.5767">14367 6350,'0'0,"0"0,-26 26,26 1,0 26,-27-27,27 27,0 0,0 27,-26-28,26 28,-27-27,27 0,0 0,0-27,0 27,0-27,0-26,27 0,-27-26</inkml:trace>
  <inkml:trace contextRef="#ctx0" brushRef="#br0" timeOffset="10421.596">14552 6562,'0'0,"-26"26,26 1,79 26,-105-1,26 28,-27-27,27 0,0 26,27-26,-1-27,27 1,0-1,-26-26,26 0,-1 0,1-26,-26-1,-1 27,1-26,-27-1,-27 1,1 26,-27 0,26 0,-25 26,-1 1,26-1,1-26,-1 27,27-27,-26 0,52 0</inkml:trace>
  <inkml:trace contextRef="#ctx0" brushRef="#br0" timeOffset="11969.6846">16828 5927,'26'26,"-26"-26,0 0,0 0,0 0,0 0,-26 27,26-27,0 26,0 1,0-1,0 0,-27-26,27 53,0-26,0-27,0 26,0 1,0-1,0-26,27 27,-27-27,26 0,-26 0,27 26,-1-26,27 0,-26 0,26 0,-1 0,1 27,0-27,27 0,-1 0,0 0,1 0,-1 0,1 0,25 0,1 0,0 0,-27 0,27 0,0 0,0 0,0 0,0 0,-27 0,27-27,0 27,-1 0,-25 0,26 0,-27 0,27 0,-27-26,1 26,25 0,-25 0,-1 0,27 0,-27-27,1 27,26 0,-27 0,27-26,-27 26,27 0,-27 0,27 0,0 0,-27 0,1 0,26 0,-27 26,0-26,1 0,-27 27,26-27,-52 0,-1 0,27 0,-53 26,26-26,-26 0,0 0,0 0,0 0,0-26,0 26,-26 0,26-27,-27 27,27-26,0 26,0 0,-26-27,26 27,0-26,0 26</inkml:trace>
  <inkml:trace contextRef="#ctx0" brushRef="#br0" timeOffset="12569.7189">18627 6668,'-26'0,"-1"26,1-26,26 26,0 1,0 26,0-27,26 1,1-1,25 27,-25-26,26-1,0 0,-27 1,1-1,-1 1,-26-1,-26 1,-1-1,1-26,-1 27,-26-27,27 26,-27-26,27 0,26 0,-27-26,27-1,-26 1,26-1</inkml:trace>
  <inkml:trace contextRef="#ctx0" brushRef="#br0" timeOffset="12812.7328">18521 6720,'27'0,"-1"-26,27 26,0 0,0 0,0-26,0 26,26-27,-52 27,25 0,-25-26,-1 26,-26 0,27 0,-27 0,26 0,-26 0,0 0,0 0,0 0,0 0</inkml:trace>
  <inkml:trace contextRef="#ctx0" brushRef="#br0" timeOffset="14126.808">9076 5927,'0'0,"-27"-27,27 27,0-26,-26-1,52 1,-26-1,27 1,-1-1,0-25,27 25,0 1,27-27,-27 26,26 27,0 0,1 0,26 27,-27 26,0 0,1 26,-27 0,-27 54,1-28,-27 28,-27-1,1 0,-27-26,-27 26,-26-26,-26 0,0-27,26 1,-26-1,26-52,0-1,27-26,-1-26,27-1,27-26,0-26,52 0,0-1,27 27,27 0,-1 0,27 27,26 26,-26 26,0 1,0-1,0 27,-27 0,0 0,1 0,-27 0,-27-27,27 1,-27-1,1-26,-1 0,-26-53</inkml:trace>
  <inkml:trace contextRef="#ctx0" brushRef="#br0" timeOffset="14466.8274">10451 5874,'0'26,"0"1,0 26,0-53,0 105,0 1,0 0,0 26,0-26,0 27,0-28,0 1,0-26,27-1,-27-26,0 0,0 0,26-27,-26 1,0-27,-26 0,26 0,0-27,0 27,-27 0</inkml:trace>
  <inkml:trace contextRef="#ctx0" brushRef="#br0" timeOffset="31411.7966">2567 10398,'0'27,"0"-27,0 26,0-26,0 27,0-1,-27-26,27 26,-26 1,-1-1,27 1,-26 26,0-27,-1 1,27-1,-26 1,26-1,0 0,0 1,0-1,26-26,1 27,-1-27,0 26,27-26,0 0,0 0,0 0,26 0,1 0,-1 0,1 0,25 0,-25 0,-1 0,1 0,25 0,-25 0,26 0,-27 0,27 0,-27 0,27 0,-27 0,27 0,-26 27,-1-27,0 0,1 0,-1 26,0-26,1 0,-1 0,1 0,-1 0,0 0,1-26,-27 26,26 0,0 0,1-27,-1 27,1 0,-1 0,-26-26,26 26,1-27,-1 27,0-26,1 26,-27 0,26 0,-26 0,26-27,-26 27,0 0,0 0,0 0,0 0,0 0,0 0,-27 27,27-27,0 0,0-27,0 27,0 0,-27 0,27 0,-26-26,-1 26,0-26,1-1,-1 27,1-26,-1-1,1 1,-27-1,26 1,-26-1,0 1,0-27,0 53,-26-53,26 27,-27-1,1 27,-1-26,27-1,-26 27,-1-53,27 53,0 0,0 0,27 27</inkml:trace>
  <inkml:trace contextRef="#ctx0" brushRef="#br0" timeOffset="60740.4741">8864 9393,'26'0,"-26"-27,27 1,26-1,-27 1,27-1,0 1,26 26,1-26,-1-1,1 54,-28-1,1 0,0 27,-26 53,-27-26,0 25,-27 1,-26 27,0-28,-26 1,0 0,-1-27,27 1,-26-54,26 27,27-53,-1-26,1-27,26 26,0-52,0 26,26 0,1-26,-1 52,27 27,0 0,0 27,0-1,0 27,26-26,-26 52,0-53,26 27,-52-26,26-1,0 1,-27-54,0 27,1-53,-1 27</inkml:trace>
  <inkml:trace contextRef="#ctx0" brushRef="#br0" timeOffset="61233.5023">10081 9551,'26'-52,"1"25,-1 1,27-1,-26-105,26 105,0 1,-1 26,-25 0,-1 0,-26 26,0 27,-26-26,-1 26,1 0,0 0,-1 26,54-26,-1 0,53 0,1 0,26 0,-27-27,27 27,-27-27,-52 27,-1-26,-52 26,-27 0,-27-27,-52 27,26-27,0 27,-26-26,53 26,-27-27,53-26,0 0,53 0,0 0,0 0,0-26,53-1,-27-52,54 26</inkml:trace>
  <inkml:trace contextRef="#ctx0" brushRef="#br0" timeOffset="63140.6114">14182 9843,'-79'-27,"26"54,-27-27,1 0,26 0,0 0,0 0,27 26,-1-26,27 0,0 0,53 0,0 0,53-26,26 26,53-27,1 1,52 26,-27-27,28 1,-1 26,-27-27,-25 27,-28 0,-25 0,-28 0,-52 0,0 27,-26-27,-27 0,0-27,0 27,-27 0,1 27,-1-27</inkml:trace>
  <inkml:trace contextRef="#ctx0" brushRef="#br0" timeOffset="63517.633">14579 10134,'0'-27,"26"1,-52-1,52 27,-26 0,0 0,-26 27,26-1,-27 1,27 25,-26 1,26 27,-26-1,26 1,-27-1,27-26,0 26,0-26,0 0,0 0,27-53,-27 0,26 26,-26-52,53 26,-27-27</inkml:trace>
  <inkml:trace contextRef="#ctx0" brushRef="#br0" timeOffset="63840.6514">14870 10425,'0'26,"-27"1,1-1,0 0,-1 27,1 0,-1 0,27 0,0 0,27 0,26-27,-1-26,1 27,27-27,-27 0,0-27,26 1,-53 26,1-53,-27 27,0-1,0 1,-53-1,0 27,0-26,0 26,0 0,27 0,-1 0,27 0,-26-27,79 1</inkml:trace>
  <inkml:trace contextRef="#ctx0" brushRef="#br0" timeOffset="64828.7078">17278 8678,'0'0,"-27"27,27 26,0-27,0 54,0-28,0 28,0 26,0-27,0 0,0 27,-26-53,26 27,0-28,0 1,0-53,0 0,0 0</inkml:trace>
  <inkml:trace contextRef="#ctx0" brushRef="#br0" timeOffset="65151.7263">17463 8996,'0'26,"-27"1,1 52,-1 1,27-1,0 0,0 1,27-27,26-1,0 1,0-53,26 0,0 0,1-53,-27 1,26-1,-52-27,-1 1,0-27,-26 27,-26 26,0-27,-27 54,0-27,0 53,26 0,-26 26,53 27,-26-53,26 53,26-53,1 27</inkml:trace>
  <inkml:trace contextRef="#ctx0" brushRef="#br0" timeOffset="65921.7705">18601 8864,'26'26,"-52"0,52 27,0-26,-26 26,0 26,0-26,0 0,0 0,0-27,0 1,0-1,0 1,-26-27,0 0,26-27,-53 1,26-1,-26 27,27-53,-1 27,27 26,0-53,27 27,26-1,0 27,0-26,-1-27,1 53,0-27,0 1,-26 26,-1 0,-26 0,0 0,0 26,0 1,-26 26,-1-27,-26 1,27-1,-27 1,26-1,-25-26,25 0,1-26,-1-1,27-26,0 27,0-27,27 0,-1 0,1-26,25 52,1 1,0-1,-26 27,26 0,-27 0,-26 27,0-1,0 1,-26-1,-1 0,1 1,-27-1,26-26,-26 0,1 0,25 0,1 0,-1 0,1 0,-1-26,1 26,26 0,0 0,0 0,26 26,-26 1,27-1,26 1,0 26,-27-27,27-26,26 27,1-27,-1 0,0-27</inkml:trace>
  <inkml:trace contextRef="#ctx0" brushRef="#br0" timeOffset="66541.8059">19659 8864,'-27'0,"27"0,0 26,0 0,0 27,-26 27,26-27,-26 26,26-26,-27 26,1-26,26 0,-27-26,1-1,-1-26,1 0,-1 0,1-53,-1 27,27-27,0 0,27 0,-1 0,27 27,0-27,0 26,26 27,-26 0,0 0,-26 0,-1 0,1 27,-27-27,-27 26,1-26,-1 0,-26 0,27 0,-53 0,26 0,0-26,0-1,-27 1,27 26,27-27,-27 1,27-1,26 27,0 0,26 27,1 26,25-27,1 27,27-26,-1-1,-26 27,26-53,1 26,-54-26,54 0,-27-26,26 0,-53-27</inkml:trace>
  <inkml:trace contextRef="#ctx0" brushRef="#br0" timeOffset="66844.8233">20426 8599,'0'-26,"0"52,0 0,-106 27,106 0,0 0,0 53,0 0,0-27,-26 27,26 0,0-27,0 1,0-1,0-53,26 27,-26-53,53-26</inkml:trace>
  <inkml:trace contextRef="#ctx0" brushRef="#br0" timeOffset="67417.856">20929 8943,'0'26,"-27"1,-25 52,-81-105,107 132,-1-27,27 27,0-27,27-26,-1 0,27-27,27 1,-1-54,-26 1,26 0,-26-54,26 27,-52-53,-1 27,-26-27,0 27,-26-1,-1 1,1 26,0 27,-1-1,1 27,26 0,0 27,0-1,26 1,1 26,25 26,-25 0,-1 1,27-1,-26 27,26-27,0-26,0 27,-1-54,28 27,-1-53,1 0,-1-27,0 1,1-27,-27-26,0-1,-27-25,-26 25,-26-26,-1 27,-52 0,26-1,-53 54,27-1,-1 1,1 52,-27-26,53 27,27-1,-27 1,53-1,-27 1</inkml:trace>
  <inkml:trace contextRef="#ctx0" brushRef="#br0" timeOffset="68683.9285">17013 9843,'0'26,"0"-26,0 53,0-27,0-26,0 53,27-26,-27-1,0 1,26-1,0 1,1-1,-1 0,27-26,0 0,27 27,-1-54,27 27,-27 0,27 0,26-26,1 26,-1 0,0-26,0 26,27 0,-27 0,27 0,0 0,-27 0,27 0,0 0,-27 0,27 26,-27-26,27 0,0 0,-1 0,-25 26,52-26,-26 0,-1 0,1 0,0 27,0-27,-27 0,0 0,-26 0,-27 0,-26-27,0 27,0-26,-26 0,-27-1,-27 1,27-1,-53 1,27-27,-27 26,-27 1,28 26,-28-27,1 27</inkml:trace>
  <inkml:trace contextRef="#ctx0" brushRef="#br0" timeOffset="69243.9604">18945 10372,'-27'0,"27"0,0 0,-79 26,79-26,26 0,27 0,-26 0,25 0,1 0,0 27,0-27,0 26,0 27,-27-27,1 27,-1 0,-26 0,0 0,-26 26,-1 1,1-27,0 26,-1-26,1 0,-1 0,1-27,52 27,-52-53,26 27,-27-27,27 0</inkml:trace>
  <inkml:trace contextRef="#ctx0" brushRef="#br0" timeOffset="69435.9715">19050 10848,'80'26,"-1"1,0-27,1 0,-27 26,26-52,-52 52,26-52,-1-1</inkml:trace>
  <inkml:trace contextRef="#ctx0" brushRef="#br0" timeOffset="74390.2548">5662 11562,'0'0,"-26"0,0 0,-27 0,0 0,0 0,0-26,-27 26,28-27,-28 1,1-1,-27 1,0 0,-26-27,0 26,-27 1,0 26,-26 0,-27-27,27 27,-27 27,1-27,-27 26,26 1,0 26,-26-27,53 27,-27 26,27-26,0 0,0 27,52-1,1 0,0 27,52-27,1 1,26-1,27 27,26-27,26 1,0-1,27 1,27-1,-1 0,27 1,0-1,26 0,0-26,1 27,25-27,1 0,0-1,26 1,27 0,-1 0,1-26,0-1,26 27,27-53,-1 27,27-1,-26-26,26-26,0-1,0 27,-27-53,1 0,0 0,-27-26,-53 0,0-1,-26-26,-53-26,0 0,-80-1,0-25,-26-1,-52 0,-1-26,-53 53,-26-27,-27-26,0 132,-79-27,0 54,-80 26</inkml:trace>
  <inkml:trace contextRef="#ctx0" brushRef="#br0" timeOffset="115860.6268">2117 13758,'-26'27,"-27"-27,26 26,1-26,-27 0,26 0,1-26,-27 26,27-27,-1 1,1-1,-1 1,1 0,-1-1,1 1,-1 26,-26-27,27 27,-1 0,-25 27,25-1,-26 1,27-1,-27 27,26-53,1 26,-1 1,27-1,0-26,27-26,-1-1,54 1,-27-1,26-25,0 25,27-52,0 52,0-26,0 0,0 27,-1-1,-25 1,-1 0,-26-1,26 27,-26-26,0 26,0 0,0-27,0 27,0 0,0-26,-27 26,1 0,-1 0,1-27,-1 27,1 0,-27 0,0 0,0 0,0 0,0 0,0-26,-27 26,1-27,-1 27,1-26,-27-1,26 1,-26 0,1 26,-1-27,26 27,1 0,-1-26,1 26,26 0,26-27,1 27,26 0,0-26,26 26,0 0,-26 0,0 0,27 0,-28 0,-25 26,-1 1,1-1,-27 1,-27-1,27 27,-26-27,-27 27,27-26,-1 26,-26-27,27 1,26-1,-27 0,27-26,0 27,0-27,27 0,26 26,-53-26,0 27,0-27,0 26</inkml:trace>
  <inkml:trace contextRef="#ctx0" brushRef="#br0" timeOffset="135261.7365">22490 11245,'-27'26,"27"27,0-26,0 26,0-1,0 28,0-1,-26 1,26-1,0 0,-26 1,26-27,0 0,0-1,0-25,0-27,26 26,-26-52</inkml:trace>
  <inkml:trace contextRef="#ctx0" brushRef="#br0" timeOffset="135586.7551">22675 11509,'-26'27,"26"-1,-27 27,27 27,0-27,0 26,27-26,26 0,-27-27,53 1,-26-1,0-26,0 0,0-53,0 27,0-1,-53-52,0 26,0 0,-27 0,-25 0,-1 0,0 27,0-27,26 53,-26-53,27 27,0 26,26-53,0 0</inkml:trace>
  <inkml:trace contextRef="#ctx0" brushRef="#br0" timeOffset="135995.7785">23019 10980,'27'0,"-1"0,27 0,0-26,0-1,0 27,-53 0,26 0,-26 0,0 27,-26-1,-27 1,0-1,0 1,0 26,27-27,-1 0,27 1,27-1,-1 1,27-1,0 1,-27-27,1 26,-1 1,-26-1,0-26,-53 27,27-27,-27 26,-26-26,26 26,0-26,0 0,26 0</inkml:trace>
  <inkml:trace contextRef="#ctx0" brushRef="#br0" timeOffset="136609.8136">23442 11113,'-26'0,"0"26,-1 0,-26 1,27-1,26 1,0-1,26 1,1-1,26-26,-27 27,27-27,0-27,0 27,0-26,-27 26,1-53,-27 26,-27 1,27-1,-26 1,-1 0,-26-1,53 27,-26-26,26 26,0 0,26 26,1-26,26 0,-27 27,1-27,25 0,-25 52,-1-25,-26-1,27 1,-27 26,0-27,26 27,1-26,-1-1,27-26,0 0,0 0,26-26,-26-1,0-26,-26 27,-1-27,-26 0,0 26,-53-25,0 25,-26 1,0-1,-1 27,1 0,26 0,0 0,0 53,27-53</inkml:trace>
  <inkml:trace contextRef="#ctx0" brushRef="#br0" timeOffset="138164.9025">21405 13282,'0'0,"0"0,0 27,0-27,-26 26,26 0,0 1,0 26,0 0,0 26,0-26,0 53,0-27,0 1,0-1,0 0,0-26,26 0,-26 0,0-26,0-1,0 1,27-1,-27-26,0 0,0-53</inkml:trace>
  <inkml:trace contextRef="#ctx0" brushRef="#br0" timeOffset="139211.9624">21802 13388,'0'0,"0"0,-26-27,26 27,-27 0,27 0,0 0,0 0,-26 27,26-27,0 0,0 0,0 0,0 0,0 0,-27 0,27 0,0 0,-26 26,26-26,0 0,-27 0,27 27,-26-27,26 0,-27 26,1 1,26 26,-27-27,27 27,-26-26,26 52,0-26,-26 0,26 0,0 0,0-1,26 28,-26-54,26 27,1-26,-1 26,1-27,26-26,-27 27,1-27,26 0,-27 0,27-27,-27 27,1-26,-1-1,1-26,-1 27,1-27,-1 26,1-26,-1 27,-26-27,0 27,27-27,-27 0,-27 0,27 0,0 0,-26 27,-1-27,1 26,-1-26,1 27,-1 26,1-27,-1 1,-26 26,53 0,-26-27,52 27,-26 0</inkml:trace>
  <inkml:trace contextRef="#ctx0" brushRef="#br0" timeOffset="139690.9889">22463 13256,'0'0,"0"0,-26-27,0-79,-1 133,1-1,-27 1,26-1,-26 1,27 26,26-1,0-25,0-1,0 1,26-27,27 0,-26 0,-1 0,27-27,-53 1,53-1,-27 27,-26-26,27 26,-1 0,-26 26,27-26,-27 53,0-26,26 26,-26 0,0 0,-26-27,26 27,-27-27,1 1,26-27,0 0,-53-27,53 1,0-27,0 27</inkml:trace>
  <inkml:trace contextRef="#ctx0" brushRef="#br0" timeOffset="139990.0069">22702 13097,'0'0,"0"0,-27 53,1 0,26-27,0 1,0-27,26 0,-26 26,53-26,-26 0,-1-26,0 26,1 0,-1-27,-26 27,0-26,-26-1,-1 27,1-26,0-1,-1 27,27 0,-26-26,52 26,-26 0,27 0</inkml:trace>
  <inkml:trace contextRef="#ctx0" brushRef="#br0" timeOffset="140255.0221">22993 13097,'0'0,"0"26,-27 1,27-1,0 1,0 26,0-53,27 26,-1-26,1 0,25 0,-25 0,26-26,-27 26,1-27,-27 1,-27-1,1 1,-1-1,1 1,-27 26,0-27,27 1,-1 0,27 26,0 0,0-27</inkml:trace>
  <inkml:trace contextRef="#ctx0" brushRef="#br0" timeOffset="140825.0543">23337 12991,'0'0,"0"0,0 0,0 0,-27 27,27-27,0 0,0 0,0 0,27 26,-27-26,26 26,-26 1,27-27,-27 0,0 0,26 26,-26-26,26 0,-26 0,0 0,0 0,0-26,0-1,0 1,0 0,0 26,0-27,-26 1,26-1,0 27,0-26,0 26,0 0,0 0,0 0,0 26,0 1,26 26,1-27,-27 27,26 0,1 0,-27 0,26 26,-26-26,0 0,-26 0,-1 0,1-27,-1 1,1-1,-27-26,27 0,-1 0,1 0,26-26,-27-27,54 26,-27-26,53 27,-27-54</inkml:trace>
  <inkml:trace contextRef="#ctx0" brushRef="#br0" timeOffset="141325.0833">23628 13123,'0'0,"26"-26,-26 26,-26 26,26 1,-27-27,27 26,0-26,27 27,-1-27,1 26,25-26,-25-26,26 26,-53-27,26 27,-26-26,0-1,0 27,-26-26,-1 26,1-27,-1 27,1 0,26 0,0 0,26 0,27-26,-26 26,26 0,0-26,26-1,-26 1,0-27,-27 26,27-26,-26 0,-27 0,0 27,-27-27,27 27,-53-1,27 1,-1 26,-25 26,25 1,1-1,-1 53,27-26,0 27,0-1,0 27,0-27,27 1,-27-27,0 0,26-1,-52-25,52-1,-52-26,26 0</inkml:trace>
  <inkml:trace contextRef="#ctx0" brushRef="#br0" timeOffset="143806.2252">20532 14102,'0'-26,"0"26,-26 0,-80-27,106 1,-27 26,27-27,-26 27,-1 0,27-26,-26 26,-1-26,1-1,0 27,-27-26,0-1,0 27,0-26,-27-1,1 27,-27 0,0-26,1 26,-28 0,1 0,26 26,0-26,27 0,0 0,26 0,0 0,0 0,26 0,27 0,0 0,0 0,27 0,-27-26,26 26,27-27,0 1,0-1,0-25,0 25,26-26,-26 27,27-1,-1-26,-26 27,0-1,-27 27,1-26,-1 26,-26 0,0 0,-26 0,-27 26,26-26,-26 27,0-27,-26 26,0 1,-1-1,27 1,-52-27,25 26,1 1,-27-1,53 1,-26-1,26-26,26 26,-26 1,53-27,0 0,0 26,27 1,26-1,0-26,-27 27,54-1,-28 1,1-1,0 1,27-1,-27 0,0 1,-1-1,-25-26,-1 27,1-1,-1-26,1 27,-1-27,-26 0,0 26,0-26,27 0,-27-26,0-1,26 1,1-27</inkml:trace>
  <inkml:trace contextRef="#ctx0" brushRef="#br0" timeOffset="145135.3009">21670 11377,'-27'0,"1"0,-1 0,-26-26,1 26,25 0,-26 0,-26-27,26 27,-27-26,-25 26,25-27,-26 27,1-26,-1 26,0-27,0 27,27 0,26 0,-27 0,54 0,-27 0,53 0,0 0,0 0,0 0,0 0,27 0,-1-26,0 26,1 0,26-27,0 1,-27 0,54 26,-28-27,28 1,-1-1,1 27,-27-26,-1-1,1 27,-53 0,27-26,-27 26,-27 0,27 0,-53 0,1 0,-1 26,-27-26,1 27,-27-27,27 26,-1-26,1 27,0-1,-1 1,54-27,-27 52,53-25,0-1,0-26,53 53,0-26,0-27,-1 26,28 1,-1-27,-26 26,26 1,-26-27,0 0,0 26,-26-26,-1 26,1-26,-1 27,-26-27,0 0,27 26,-27-26,0 0,26 27,-26-27,0 0,0 0,0-27</inkml:trace>
  <inkml:trace contextRef="#ctx0" brushRef="#br0" timeOffset="168710.6497">8679 11774,'0'-26,"0"26,26-53,1 26,-1 1,1-27,25 26,-25 27,26-26,0 26,0 26,-27-26,27 53,-27 0,1 27,-27-1,0 27,-27 26,1-26,-27 26,0-52,0 25,0-25,0-1,1-26,-28-27,54 1,-27-27,26-27,27 1,0-27,0 0,27 0,26 0,0 0,0 27,-1 0,28 26,-27 26,0 27,0 0,-1 0,1 0,0 0,0-1,-26 1,26-26,-27-1,1-26,25-26,-52-27,27 26,-1-52</inkml:trace>
  <inkml:trace contextRef="#ctx0" brushRef="#br0" timeOffset="169082.6709">9763 11562,'27'0,"-27"0,26 0,-26 0,27-26,-1 26,27-27,0 27,0-26,26 26,-26 0,0 0,0 26,0 27,-26 0,-27 0,0 27,-27 25,27 1,-53 26,27-26,-1 27,1-28,-1 1,1-26,-1-27,27-1,0 1,0-26,0-80,0 53,0-27,0-25,0-28</inkml:trace>
  <inkml:trace contextRef="#ctx0" brushRef="#br0" timeOffset="169252.6807">9790 12065,'0'26,"26"-26,54 27,-1-27,1 0,25 26,1-26,-26 0,25 0,-52 0,0 0,-53-26,27 26</inkml:trace>
  <inkml:trace contextRef="#ctx0" brushRef="#br0" timeOffset="171913.8329">12621 11800,'0'0,"0"27,0-27,0 26,26 1,-26 26,0-27,0 27,27 26,-27-26,0 0,26 27,-26-27,0 0,0-1,0 1,0-26,0-1,0-26,27 27,-27-27,0 0,0-27</inkml:trace>
  <inkml:trace contextRef="#ctx0" brushRef="#br0" timeOffset="172269.8529">12912 12012,'0'0,"-26"0,26 53,-27 0,27-27,0 27,27 0,-27 0,52 0,-25-26,26-1,0-26,0 0,0 0,0-26,-1-27,-25 26,-1-52,1 26,-27 0,0 0,-27 0,1 0,-1 27,1-1,-27 1,27 26,-1 0,54 26,-27-26,26 0,1 0,-1 0</inkml:trace>
  <inkml:trace contextRef="#ctx0" brushRef="#br0" timeOffset="172459.8639">13679 11880,'27'26,"-27"1,0 26,-27-27,27 27,0 0,0 0,27-27,-27 27,26-26,-26 26,0-53,27 26,-27-52,26 26</inkml:trace>
  <inkml:trace contextRef="#ctx0" brushRef="#br0" timeOffset="173017.8959">13653 12118,'0'-27,"0"27,0-26,26 0,1-1,-1 27,27 0,-53-26,53 26,-26-27,-1 27,-26 27,0-27,0 26,0 1,-26-1,-1 27,1-27,-1 1,27-1,-26 1,-1-1,1-26,-1 0,27-26,-26-1,52 27,-26-53,27 27,-27-27,53 27,-27-27,1 0,-1 26,27 1,-27-1,-26 1,27 26,-27 0,-27 0,27 0,-26 26,-27 1,27-27,-1 26,-26 1,27-27,-1 0,1 26,26-26,0 0,0 0,0 0,0 27,0-27,26 26,1-26,-27 27,53-27,-27 26,-26-26,53 26,-26-52,-1 26,0 0,27-26</inkml:trace>
  <inkml:trace contextRef="#ctx0" brushRef="#br0" timeOffset="173592.9289">14235 11933,'0'0,"26"26,-26 1,0-27,0 26,27 1,-27 25,0-25,0-1,-27 27,27-26,0-1,-26-26,26 27,-27-27,1 0,26-27,-26 27,-1-26,1-1,26 1,0-1,26 27,-26-26,27 26,25-27,-25 27,26 0,-27-26,1 26,-1 0,1 0,-1 0,-26 0,0 0,0 0,-26 0,-1 0,1 0,-1 0,1 0,-27 0,26-26,1 26,26 0,0 0,0 0,0-27,0 27,0 0,0 0,26 27,-26-27,27 26,-27-26,26 26,1-26,-1 27,-26-27,53 0,-26 0,-1 0,1 0,-1-27</inkml:trace>
  <inkml:trace contextRef="#ctx0" brushRef="#br0" timeOffset="173848.9436">14738 11827,'26'0,"-26"0,0 26,0 1,0 26,0-27,0 27,0 0,0 0,0 0,0 0,0 0,0-27,0 27,0-26,0-27,53 0,-27-27,27 27</inkml:trace>
  <inkml:trace contextRef="#ctx0" brushRef="#br0" timeOffset="174122.9589">15161 12012,'26'-53,"-52"27,26 26,-26 0,-1 53,-26-27,27 53,-1-26,27 0,0 27,27-27,26 0,0-27,-1 0,1 1,0-27,0-27,0-25,-26-1,-1 0,-26-27,-26 1,-1 26,1-26,-1 26,-26 0,27 26,-27 1,53-1,0 1,0 26</inkml:trace>
  <inkml:trace contextRef="#ctx0" brushRef="#br0" timeOffset="174390.9743">15822 11774,'0'53,"0"-27,0 1,0 26,0-27,0 27,0 0,0 0,-26-27,26 27,-26-53,-1 53,27-53,0 0</inkml:trace>
  <inkml:trace contextRef="#ctx0" brushRef="#br0" timeOffset="174929.0053">15717 12065,'26'-26,"1"-1,25 27,1-26,0 26,0-27,-26 1,-1 26,1 0,-27 0,0 0,0 26,-27-26,1 27,-1-1,1-26,-27 27,26-1,-26-26,27 0,0 0,-1 0,27 0,0-26,0-1,0 27,27-53,-1 27,27 26,-27-27,27 1,-26-1,-27 1,26 26,-26 0,-26 0,26 0,-53-27,26 27,-26 27,1-27,25 0,1 0,-1 0,1 0,-1 0,27 0,0 0,0 0,0 0,27 26,-27 1,0-1,26 1,-26-1,27 1,-1-1,-26-26,27 27,-27-27,26 0,0 0,1 0</inkml:trace>
  <inkml:trace contextRef="#ctx0" brushRef="#br0" timeOffset="175539.0402">16246 11853,'0'0,"0"0,26 0,-26 27,0-1,0 1,-26 26,26 0,0-1,0-25,-27 26,27-27,0 1,0-1,0-26,-26 0,26 0,0-26,0-1,0-26,0 27,0-1,26-25,-26 25,27 1,-1 26,1-27,26 27,-27-26,1 26,-1 0,-26 0,0 0,0 26,0 1,-26-27,-1 26,-26-26,27 27,-27-1,26-26,-26 0,27 0,26 0,-27 0,27-26,0 26,0 0,0 0,27-27,-27 27,26 0,1 0,-1 27,1-27,-1 26,1-26,26 0,-27 0,1 0,-1 0</inkml:trace>
  <inkml:trace contextRef="#ctx0" brushRef="#br0" timeOffset="175908.0613">16669 11800,'0'0,"0"0,27 0,-27 0,0 0,0 0,0 27,0-27,0 26,0 1,0 26,0-27,0 27,26 26,-26-26,0 27,0-27,0 0,0 0,-26-27,26 0,0-26,52 27,-52-54,27 1,-27-27,26 0</inkml:trace>
  <inkml:trace contextRef="#ctx0" brushRef="#br0" timeOffset="176457.0927">16987 11906,'0'0,"0"27,0-1,-27 27,1 0,26 0,-27 26,27-26,0 0,27 0,26-26,-27-27,27 26,0-52,0-1,-27 27,1-53,-1 0,1 0,-27-26,0 26,-27 0,27 0,-26 0,26 27,-27 26,27 0,0-27,0 27,0 0,0 27,27-27,-27 26,26-26,-26 27,0-1,0 27,0-26,0 25,0 1,27 0,-1-26,1 26,-1-27,27 1,0-27,0 0,0-27,-27 27,27-53,-26 0,-1 0,-26 0,0-26,-26 0,-27 26,0-27,26 28,-52-1,26 26,0 1,0 26,0-27,27 54,-1-54,27 54</inkml:trace>
  <inkml:trace contextRef="#ctx0" brushRef="#br0" timeOffset="178058.1843">17833 11298,'0'0,"0"0,-26 0,26 0,-27 0,1 0,-1 26,1-26,-27 0,0 27,0-27,-26 0,-1 26,-25-26,-1 0,-26 27,-1-27,-52 0,26 0,-26 0,0 0,0 0,-53 0,52 0,-52 0,53 0,-53 0,26 0,27 0,0 0,26 0,-26 0,26-27,27 27,-1 0,1-26,26 26,1 0,25 0,1 0,26 0,26 26,-26-26,27 0,26 0,-26 27,26-27,0 0,0 0,0 26,-27 0,27-26,0 27,-26-1,26 1,-27-1,27 1,-26-1,26 1,-27 26,27-27,-26 27,26-27,-27 27,1 0,-1 0,27 0,-26 0,0 0,26 26,-27-26,27 0,0 0,0 0,0 0,0 0,0-27,0 27,27 0,-27-26,26-1,0 0,1 1,-1-1,1 1,-1-1,1-26,-1 0,27 0,-26 0,25 0,1 0,0 0,0 0,27-26,-1-1,0 1,1-1,-1 27,0-26,27 26,-26-26,-1-1,0 27,1 0,26-26,-27 26,27 0,-27 0,1-27,25 27,-25 0,-1 0,1 0,-1 27,0-27,27 0,-26 0,-1 0,0 26,1-26,25 0,-25 0,26 27,-27-27,27 26,0-26,0 0,-1 0,1 0,0 0,26 0,-26 0,0-26,0 26,0-27,0 27,-27 0,0 0,1-26,-27 26,-1 0,1 0,0-27,-26 27,-1 0,-26 0,27-26,-27 26,0 0,0-27,26 27,-26-26,27-1,-1 1,-26-27,27 0,-1 27,-26-27,26 0,-26-27,27 27,-27-26,0 26,0 0,0-26,0 26,0 0,-27 0,27 27,0-1,-26 1,26-1,-26 27,26 0,-27 0,1 0,26 0,-27 0,1 0,26 27,-27-27,27 26,-26 1</inkml:trace>
  <inkml:trace contextRef="#ctx0" brushRef="#br0" timeOffset="181457.3787">14579 12859,'0'26,"0"1,0-27,0 0,-27 26,1 27,26-26,-26 25,26-25,-27 26,27-27,0 27,0-26,0-1,0 1,0-27,0 26,0-26,0 0,27 0,-54-53,54 53</inkml:trace>
  <inkml:trace contextRef="#ctx0" brushRef="#br0" timeOffset="181734.3939">14658 12991,'0'27,"0"-27,0 26,80 27,-80-53,-27 53,27-27,0 27,0-26,0-1,0 27,0-27,0 1,-26-27,52 26,-26-26,0 27,0-54</inkml:trace>
  <inkml:trace contextRef="#ctx0" brushRef="#br0" timeOffset="230630.1913">9711 15108,'-27'-27,"54"54,-27-27,0 0,0 0,0 0,0 0,0 0,-27 26,27 1,-26-27,26 53,-27-27,1 27,-1-27,1 1,26 26,0-27,0 1,26-1,1-26,26 27,0-27,-1 0,1 0,0 0,0 0,0-27,0 27,-26 0,-1 0,-26-26,26 26,-26-27</inkml:trace>
  <inkml:trace contextRef="#ctx0" brushRef="#br0" timeOffset="230954.2098">10266 15161,'0'26,"0"-26,-26 53,26-27,-27 1,1 26,26 0,-27 26,1-26,-1 26,27 27,-26-26,26 25,-26-25,26-1,0 1,0-27,0-1,0-25,0-1,0-26,26 0,-26-53</inkml:trace>
  <inkml:trace contextRef="#ctx0" brushRef="#br0" timeOffset="231488.2403">10451 15293,'0'-27,"53"27,-26-26,26-27,-27 53,27-26,-26 26,25-27,-25 27,26 0,-27 27,1-1,-1 27,1 0,-27 0,-27 26,1 27,-1-27,-26 27,-26 0,26-27,-26 1,-1-1,27-52,0 26,1-53,-1 0,26 0,27-53,0 26,27-26,-1 0,1 27,25-1,1 1,0 26,27 26,-1 1,-26-1,53 1,-27-1,-26 27,26-26,1-1,-27-26,0 0,26 0,-52-26,25-1,-25-52</inkml:trace>
  <inkml:trace contextRef="#ctx0" brushRef="#br0" timeOffset="318647.2255">11642 15637,'0'0,"0"-27,0 27,0 0,0 0,0 27,0-27,0 0,26 0,1 26,-1-26,27 27,0-27,0 0,27 26,-28 1,1-27,0 0,-26 0,-1 26,1-52,-27 26,-27-27</inkml:trace>
  <inkml:trace contextRef="#ctx0" brushRef="#br0" timeOffset="320299.32">12621 15478,'0'0,"0"0,0 0,-26 27,26-27,0-27,0 27,-27 0,27 0,0-26,0 26,27-27,-1 27,0-26,1-1,-1 1,1 26,-1-27,27 27,-26-26,-1 26,-26 26,27 1,-27-1,0 27,0 0,0 0,0 26,0 1,-27 26,1-27,-1 0,1 1,-27-1,26-26,-26-26,27 25,0-52,-1 0,1 0,26 0,-27-26,54 26,-27-26,0-1,26 27,1 0,25 0,-25 27,26-1,0 0,-27-26,27 53,-26-26,-1-27,0 0,27 26,-53-26,27-26,-54-1</inkml:trace>
  <inkml:trace contextRef="#ctx0" brushRef="#br0" timeOffset="321609.395">13282 15399,'0'26,"-52"-26,25 0,1 27,-1 26,1-27,26 27,-27 26,54-26,-1 27,1-1,26 0,-1-26,-25 0,26 27,-27-27,1-1,-27 1,0 0,-27-26,-26 26,27-53,-53 0,26 26,0-52,0-27,0-27</inkml:trace>
  <inkml:trace contextRef="#ctx0" brushRef="#br0" timeOffset="321764.4038">13282 15399,'53'-27,"53"27,-53-26,0 26,26 0,-52-53,52 53,-52-53,-1 53</inkml:trace>
  <inkml:trace contextRef="#ctx0" brushRef="#br0" timeOffset="322035.4193">13812 15875,'0'106,"26"26,1-26,25-53,28 0,-1-53,1-27,-1-26,0 1,1-28,-27-26,0-26,-27 0,0-1,-52 28,-27 25,-26 1,-1-1,-26 54,1 26,25 26,-26 1,54 26,-1 0,53 0</inkml:trace>
  <inkml:trace contextRef="#ctx0" brushRef="#br0" timeOffset="337466.3016">2726 5186,'-27'0,"27"0,-53 0,53 0,-26-27,-1 27,1-26,-1-1,1 27,-27-26,27 26,-1 0,1-26,-1 26,1-27,-1 27,1 0,-1 0,-26 0,27 0,-27 0,0 0,0 27,0-27,0 26,27-26,-27 26,27 1,-27-1,26 1,1-1,-1 27,1-26,-1-1,1 27,-1-26,27 25,-26 1,-1 0,27-26,-26 26,26-27,-26 27,26-27,0 27,0-26,0 26,0-27,26 27,-26-26,26-1,1 1,-1 25,27-52,-26 27,26-1,-27 1,27-27,0 26,0 1,-27-27,27 26,27-26,-27 0,-1 0,1 0,0 0,0 0,0-26,0 26,0-27,0 27,0-26,-27 26,27-27,0 27,-26-26,-1 26,0-27,1 27,-1-26,1 0,-1-1,1 1,-1-27,1 0,-1 0,1 0,-27 0,26 0,-26 0,0 0,0 0,0 0,0 27,-26 0,-1-1,1-26,-1 27,1-1,-27 1,26-1,-52 1,26 26,0-27,-26 27,-1 0,28 0,-28 0,27 27,-26-27,-1 0,28 0,-1 26,0-26,0 27,26-1,1-26,-1 27,1 26,0-27,-1 1,27 25,-26 1,-1 0,1-26,26 26,-27 0,1-1,26 1,0 0,0 0,0 0,0-26,0 26,26-27,1 0,-27 1,53-1,-27 1,1-1,25 1,-25-27,26 26,0-26,0 0,0 27,26-27,-26-27,26 27,-26 0,0-26,0-1,0 1,0 26,-27-27,1 27,-1-26,1-1,-27 1,0 26,-27-53,27 27</inkml:trace>
  <inkml:trace contextRef="#ctx0" brushRef="#br0" timeOffset="338166.3416">1059 5583,'-27'0,"27"0,0-53,0 0,0 0,-26 0,26-26,-27-1,27 1,-26 26,-1-26,27 26,-26 26,26 1,0 26,0 0,0 0,26 53,1-27,-1 27,27 0,0 0,0 0,0-27,0 1,0-1,-27 1,1-27,-27 0,0 0,-53 0,0 0,-26 0,-1-27,1 27,-1 0,27-26,1-1,25 1,27-1,27-26,25 27,-25-27,26 27,0 26,0-27,-27 54,1-27,-27 53,0-27,-27 53,1-26,-1 0,1 27,-1-54,27 27,0-27,-26 1,26-1,-27-26</inkml:trace>
  <inkml:trace contextRef="#ctx0" brushRef="#br0" timeOffset="339198.401">953 6456,'0'0,"0"0,26-27,-26 1,0-27,27 0,-27-26,26 26,-26-53,27 27,-27-1,0 27,0 0,0 0,0 27,0 26,0 0,26 26,-26 27,27-26,26 26,-27 0,27 0,0 0,-27-1,27-25,-26-1,-1 1,-26-27,-26 0,-1 0,1 0,-54-27,27 27,-26-26,26-1,0 1,0 26,0-26,27-1,26 27,0 0,26 0,1 0,-1 0,1 0,-1 0,1 0,-27 0,26 0,-26 0,0 0,0 0,0 0,0 0,0 0,0 0,0 0,0 0,0 0,0 0,0 0,27 0,-27 0,0-26,0 26,0 0,0 0,26 0,1-27,-27 27,26 0,-26 0,26 0,1-26,-27 26,26 0,-26 0,0 0,27-27,-27 27,26 0,-26 0,27-26,-27 26,0 0,26 0,-26 0,0 0,27-27,-27 27,0 0,0 0,-27 27,27-27,0 26,-26-26,-1 27,1 26,-1-27,-26 27,27 0,-27 0,27 26,-27-26,26 0,1-27,26 1,-27-1,27 1,0-27,0 0,27 0,-27-27,26 27</inkml:trace>
  <inkml:trace contextRef="#ctx0" brushRef="#br0" timeOffset="346935.8436">4948 4921,'0'27,"0"-27,0 0,0 0,0-27,0 1,0 26,27-53,-1 26,0-25,27-1,0 0,27-27,25 1,1 26,27-26,25-1,1 1,26 0,-26 26,53-27,-1 27,1 0,26 27,-26-1,0 27,-1 0,1 27,-27-1,0 27,-26 0,0 0,-27 27,0-1,1 0,-54 1,0-1,1 0,-27-26,0 27,-27-54,1 27,-1-26,0-1,-26 0,0-26,0 0,0 0,0 0,0 0,0 0,0 0,0 0,0 0,0 0,0 0,0 0,27 0,-27 0,0-26,0 0,0-1,-27 27,27-26,0-1,0 1,0-1,0-26,0 27,0-1,0 27,0-26,0-1,0 27,0 0,0 0,0 0,0 0,0 0,0 0,0 0,27 27,-27-1,0 1,26 26,1 0,-27 26,26-26,1 0,-1 0,1 26,-1-52,-26 26,0-27,0 0,0-26,0 27,-26-27,-1 0,-26 0,27 0,-27-27,26 27,-25-26,25 26,-26-26,27 26,-1 0,27 0,0 0,27 0,-27 0,26 26,1-26</inkml:trace>
  <inkml:trace contextRef="#ctx0" brushRef="#br0" timeOffset="349666.9998">5001 14261,'26'27,"-26"-27,0 0,-26 0,26 0,0 0,0 0,0 0,0 0,0 0,0 0,0 0,0 0,0 0,0 0,0 0,0 0,0 0,0 0,0 0,0 0,0 0,0 0,0 0,0 0,0 0,0 0,0 0,0 0,26 0,-26 0,0-27,27 27,-27-26,26-1,1 1,-1-1,27 1,-26-27,26 26,26 1,-26-1,26-25,27 25,-27-26,27 27,0-1,0-26,26 27,-26-1,0 1,26 0,0-1,-26 27,0 0,26 0,1 0,-27 27,26-1,0 0,0 1,1-1,-1 1,-26-1,0 1,0-1,-1 1,-25-1,-1 1,0-1,-26 0,0 1,0-1,-26 1,26-27,-27 0,1 26,-1-26,0 0,-26 27,0-27,27 0,-27 0,0 0,0 26,0-26,26 0,-26 0,27 0,-27 0,0 0,26 0,-26 0,0 0,0 0,27 27,-27-27,26 0,-26 0,0 0,0 0,0 0,27-27,-27 27,0 0,0-26,-27-1,27 1,0-1,-26-26,-1 27,27-27,-26 53,-1-53,1 27,26 26,-27-27,27 27,0 0,0 0,0 0,0 0,0 0,0 0,27 27,-1-1,1 27,-27-26,53-1,-27 0,1 27,-27-26,53-1,-53 27,26-53,0 27,-26-1,27-26,-27 0,0 27,0-27,0 0,0 0,-27 0,1 0,0 0,-1 0,1 0,-1 0,1 0,-27 0,26 26,-26-26,27 0,0 0,-1 0,1 0,-1 0,1 0,-1 0,27 0,-26 0,26 0,-27 0,27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08:46.48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11757 12328,'0'0,"25"25,-25-25,0 0,0 0,0 25,0 24,0-24,-25 25,25-1,0 26,0-1,-24 0,24 26,0-26,0 25,0-24,0-1,-25-24,25-1,25 1,-25-50,0 0,0-25,24-24,-24-1</inkml:trace>
  <inkml:trace contextRef="#ctx0" brushRef="#br0" timeOffset="301.0172">11906 12700,'0'0,"0"50,0-26,-25 76,25-51,0 50,0-24,0-1,25 1,0-50,0-1,24-24,1-24,0-1,-1-25,1-49,-25 24,0-24,-25 0,0 25,0-26,-25 51,0 24,-25 0,25 25,-24 0,24 25,0 0,25-25,0 0,25 25,0-50</inkml:trace>
  <inkml:trace contextRef="#ctx0" brushRef="#br0" timeOffset="516.0295">12551 12551,'0'50,"0"-25,0 24,25 26,-25-51,0 51,0-26,0-24,0 25,0-25,0-1,0-24,0 0,0 0,0-24</inkml:trace>
  <inkml:trace contextRef="#ctx0" brushRef="#br0" timeOffset="1115.0637">12477 12874,'0'0,"0"-25,49 0,1 0,-25 0,24 1,1-26,0 25,-1-24,1 24,-25 25,-25-25,0 25,0 0,0 0,-25 25,0-25,0 25,-24-1,-1 26,25-25,-24 0,-1-25,25 24,0-24,1 0,-1 0,25-24,0-1,25 0,-1 0,1-24,0 24,0 0,0 0,24 0,-49 1,25 24,-25 0,0 24,0 1,-25 0,25 0,-25 24,1 1,-1-25,0 0,25-25,-25 0,25-25,-25 0,25-25,0 1,0-1,25 1,0-1,-25 25,25 0,0 25,-1 25,1 0,0 49,-25 1,50-26,-50 51,24-51,1 26,0-51,0 1,0-25,-1-25,26-24</inkml:trace>
  <inkml:trace contextRef="#ctx0" brushRef="#br0" timeOffset="1892.1083">13519 12353,'-25'-25,"25"25,0 25,-25 24,-25 1,26 0,-26 24,0 0,1 26,-1-26,25 0,0-24,1 0,-1-26,25-24,-25 0,25-24,-25-26,25 0,0 1,0-1,0 25,0-24,25 24,0 25,0-25,-1 25,26 0,0 0,24 0,-24 0,-1 0,26-25,-50 25,24 0,-24-24,-25 24,0 0,-25 24,-24 1,-1-25,-24 0,-1 0,-24 0,24-25,1 1,24-1,1 0,49-25,-25 1,50 24,0 0,-1 25,26 0,0 0,-1 25,1 25,0-1,-26 1,1 24,25 1,-25-51,-1 26,1-25,0-25,0-25</inkml:trace>
  <inkml:trace contextRef="#ctx0" brushRef="#br0" timeOffset="2226.1274">14015 12328,'-25'25,"-25"-25,1 25,24-25,-25 0,1 24,24-24,0 25,25 0,0 0,25 24,24 1,-24 0,25 24,-1 0,1 1,0-1,-50 1,24 24,-24-25,-24-24,-1 0,0-1,-25-49,26 0,-26-25,25-24,0-26</inkml:trace>
  <inkml:trace contextRef="#ctx0" brushRef="#br0" timeOffset="2386.1365">13767 12427,'49'-25,"1"25,-1-24,26-1,-1 0,1 0,-1-24,-24-1,24 25,-24-25,-25 26,-1-1,-24 25</inkml:trace>
  <inkml:trace contextRef="#ctx0" brushRef="#br0" timeOffset="2738.1565">14436 12179,'0'25,"0"0,0 0,-24-25,-1 0,0 0,0 24,0 1,-24 0,24 0,0 24,25 1,25-25,0 24,-1-24,26 25,0-50,-1 0,1 0,0 0,-50 0,24-25,-48 25,24 0,-25 0,0 0,25 25,-25 24,0 26,25-26,0 51,0-26,0 0,0 1,25-26,0 1,-25-25,0-25,25 0</inkml:trace>
  <inkml:trace contextRef="#ctx0" brushRef="#br0" timeOffset="3541.2025">14883 12427,'-25'0,"25"25,-25-25,0 0,1 25,-1 24,0 1,0 0,0 24,1 0,24 1,-25-1,50 1,-25-1,49-24,1-1,-1-24,1-25,0 0,24-50,-49 1,24 24,1-49,-50-1,0 1,0-1,-25 26,0-26,-24 26,24 24,-25 0,26-24,-1 24</inkml:trace>
  <inkml:trace contextRef="#ctx0" brushRef="#br0" timeOffset="3760.2151">15131 12378,'0'24,"0"26,0-25,0 24,0 1,0 0,0-1,25 1,-1-1,1-24,0 0,25-25,-26 0,1-25,0 0,25-49</inkml:trace>
  <inkml:trace contextRef="#ctx0" brushRef="#br0" timeOffset="3952.2261">15453 12278,'0'0,"0"0,-24 25,48 25,-48 24,48-24,-24 49,0-25,0 26,0-1,25-25,-25 25,0-24,0-50,25 24,-25-24,25-25,-25-25</inkml:trace>
  <inkml:trace contextRef="#ctx0" brushRef="#br0" timeOffset="4362.2495">15875 12229,'25'-25,"0"-25,-25 25,0 25,-25 0,25 0,-50 25,25 0,-24 25,24-1,0 1,0 0,50-1,0-24,0-25,24 0,1 0,-25 0,24 0,-24 0,0 25,0 0,-25 24,0 1,-25 24,25 1,0-1,0 0,-25 1,50-26,-25 26,25-50,-25-25,0 24,25-48,-25-1,24 0</inkml:trace>
  <inkml:trace contextRef="#ctx0" brushRef="#br0" timeOffset="13125.7508">18926 12129,'0'-49,"25"24,-25 0,25-24,-25 24,24 0,1 0,-25 0,25 1,0-1,0 25,-1 0,1 25,25 24,-50 1,25 24,-1 25,-24 50,-24-25,24 0,-25 25,-25-25,25 0,-24 0,-1-49,1 24,-1-74,0 24,1-49,24 0,-25-24,26-1,24 0,0-25,24 25,26 1,0-1,-1 25,26 25,-26-25,26 24,-26 1,1-25,-1 25,-24-50,0 0</inkml:trace>
  <inkml:trace contextRef="#ctx0" brushRef="#br0" timeOffset="13422.7678">19645 12204,'0'0,"-24"0,24 25,-25 0,0 24,0-24,25 49,0-24,25 0,25-1,-1 1,1-1,-1 1,26 0,-26-1,-24 1,0 24,0-24,-25 24,-25-24,0-1,0 1,1-25,-26 0,25-25</inkml:trace>
  <inkml:trace contextRef="#ctx0" brushRef="#br0" timeOffset="13599.7779">19496 12601,'0'-124,"50"49,25-24,-26 25,50-26,-24 26,24-25,-25 49,1-24,-1 24,1-24,-26-1,26 26,-26-50,26 24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10:08.20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15379 10567,'-25'-25,"25"25,-25 0,0 0,25 0,-24 25,-1-25,0 25,0-1,0 1,25 0,0 0,0 0,0-1,50-24,0 0,-1-24,51-1,-1-25,50 25,-1 1,1-26,25 0,24 26,1-1,24-25,-25 25,26 1,24-26,-25 25,0-49,25 24,-25-49,1 24,-1-49,-25 25,-24-25,0 0,-26 25,-23 0,-26 0,-25 24,-24 1,-1 24,-49 0,0 26,-49 24</inkml:trace>
  <inkml:trace contextRef="#ctx0" brushRef="#br0" timeOffset="540.0308">16966 10418,'-24'25,"-1"0,0-1,25-24,0 0,0 0,0-24,50-1,-26 25,26-25,0 0,-1 25,1 0,-25 25,24 0,-24 24,-25 26,0 24,-25 0,-24 25,24 0,0 25,0-25,0-25,1-24,48 24,1-49,0-26,25 1,-1-50,26 25,-26-49,1-1,-1-24,26-1,-50-24,24 25</inkml:trace>
  <inkml:trace contextRef="#ctx0" brushRef="#br0" timeOffset="883.0505">17686 10492,'-25'0,"0"50,0 24,1 26,24-1,-25 50,50-25,-25 0,49 0,1-25,24 0,1-49,24-25,-25-25,25-25,1-50,-26 1,0-50,-24 0,-25-50,-25 25,-25 1,0-1,-24 25,-26 0,26 49,-51 26,51 24,-26 0,26 50,-1-25,1 0,49 25,-25-25,25 0,0 0,25-25</inkml:trace>
  <inkml:trace contextRef="#ctx0" brushRef="#br0" timeOffset="2346.1341">14337 14188,'-174'0,"-24"0,-25 0,-25-25,0 25,-25-24,-25-1,1 25,-26-25,-24 25,0 0,-1-25,-24 25,0-25,0 25,-25 0,25 0,-25 0,-24 0,24 0,0 0,0 25,0-25,0 25,25-25,0 25,25 0,0-1,24 26,25-25,1 0,-1 24,50 1,25 0,24 24,1 0,24 26,50-1,0 50,25-1,25 26,24 0,25-1,25 26,0-1,25 1,25-1,24-24,0-1,26-24,24 0,25-25,24 0,26-25,24-24,25-1,25-24,49-1,1-24,-1 0,75-25,0 25,0-25,24 0,26-25,-25 25,24-25,25 25,1 0,49-25,-50 25,25-24,-50-1,75 25,-49-25,-1 25,-25 0,1 0,-25 0,24 25,-49-25,-25 25,0-25,-50 24,-24-24,-25 0,-25-24,-50-26,-24 25,-50-49,-25-1,-24-24,-75 0,0-25,-50-50,-24 1,-25-26,24-49,-24-25,0-49,24-1,50 1,-24-25,49 24,0 25,25 26,-1 73</inkml:trace>
  <inkml:trace contextRef="#ctx0" brushRef="#br0" timeOffset="7174.4103">11782 14908,'0'0,"0"0,0 49,0-24,0 25,0-1,-25 50,25-24,0 49,0 0,-24 0,-1 0,25 25,-25-50,0 0,0 0,1-49,24-25,0-25,0-25,24 0,1-49,0-25,0-1,24-24,-24 0,25 0,-1 25,-24 0,25 0,-25 49,-1 0,1 26,0-1,-25 50,0-1,0 26,0 49,0-24,-25 49,0-25,25 0,-24-24,-1-1,25-24,0-26,0-24,25 0,-1-49,1-1,0-24,0-1,24-24,-24 0,0 0,25 24,-50 1,25 24,-25 1,24 24,-24 25,0 25,0 24,-24 26,24 24,0 0,-25 0,25 25,0-49,0 24,0-49,0-26,0 1,25-50,-1 1,1-51,0 1,0-25,0-1,-1-24,1 0,0 25,0 0,-25 24,25 26,-25 49,24 0,-24 25,0 24,0 50,0-24,-24 24,-1-24,25 24,0-25,-25-24,25-1,0-24,0-25,0-25,25 1,-25-26,25-24,-1-1,1 1,0-1,0 1,0 24,-25 1,24-1,-24 50,25 0,-25 50,-25-1,25 26,-24 24,24-25,-25 26,0-1,0-25,25-24,0-1,0-49,0 0,25-24,0-26,24-24,-24-1,0-24,25 0,-1 24,-24-24,0 49,0-24,-1 49,-24 25,0 25,0 25,0 24,-24 25,-1-24,25 49,-50-25,50 0,-25-24,25-26,25-24,-25-50,25 0,25-24,-26-26,26-24,-25 0,24 0,-24-1,25 26,-25-25,-1 49,-24 25,0 25,0 50,0 24,0 1,-24 49,-1-25,25 0,-25 1,25-26,0 0,0-49,25 0,0-50,-1 0,1-49,25 24,-25-24,0-25,24 24,-49 1,25-1,0 51,-25 24,0 24,0 26,-25 25,0 49,25-25,-25 0,1 0,24-24,0-26,0-24,24-50,1 0,25-24,-25-26,24-24,1 0,-25 0,-1 0,1-1,-25 51,0-1,0 50,0 25,0 49,-25 1,1-1,24 1,0-1,-25-24,50-26,-25-48,24-1,1-25,0 1,0-26,24 26,-49-1,25 50,-25 25,-25 0,25 24,-24 26,-1-26,0 1,0-1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11:31.68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4514 3225,'25'-25,"0"25,-25-25,0 0,0 25,0 0,25-25,-25 25,0 0,-25 25,25 0,0 25,0-1,0 1,0 24,0-24,0 24,0 1,0-51,0 26,0-25,0 0,0 0,0-25,25-25,-25 25,25-25,-1 25,26-25,-50 25,50-25,-26 50,1-25,0 0,-25 0,25 25,-25-25,0 25,-25-25,25 25,-50-25,26 0,-1 24,-25-24,25 0,-24 0,24 25,25-25,-25 0,0 0,25 0,25-25,0 25,0-24</inkml:trace>
  <inkml:trace contextRef="#ctx0" brushRef="#br0" timeOffset="181.0103">4862 3621,'25'0,"-1"0,-24 25,0-25,25 25,-25 0,0 0,0 0,0-25,0 0,0 0,0 0,0 0,0-25,25 0</inkml:trace>
  <inkml:trace contextRef="#ctx0" brushRef="#br0" timeOffset="489.0279">5085 3175,'0'0,"0"0,-25 0,25 0,25-25,-25 25,0-25,25 25,-25-24,25 24,-25 0,24 24,-24 26,25-25,-25 24,25 26,-25-26,0 26,0-26,0 1,0 0,0-26,0-24,0 0,0 0,0-24,25-1,0-25</inkml:trace>
  <inkml:trace contextRef="#ctx0" brushRef="#br0" timeOffset="691.0395">5383 3150,'24'-25,"-24"25,0 0,0 0,0 50,0-25,0 24,0 1,0 0,0 24,0-24,0-1,25 1,-25-25,0-1,0 1,25-50,0 25,-25-24</inkml:trace>
  <inkml:trace contextRef="#ctx0" brushRef="#br0" timeOffset="835.0477">5581 3547,'0'50,"0"-26,0 26,0 0,0-25,-25-1,25 1,0-25,0 0,0-49,0 24</inkml:trace>
  <inkml:trace contextRef="#ctx0" brushRef="#br0" timeOffset="956.0547">5655 3200,'0'0,"0"25,0-1,0-24,0 0</inkml:trace>
  <inkml:trace contextRef="#ctx0" brushRef="#br0" timeOffset="1346.077">5804 3597,'0'24,"0"26,-25-25,25 25,0-50,0 24,0-24,0-24,25-1,0 0,0 0,0-25,0 1,-1 24,1-25,-25 26,25 24,-25 0,0 0,0 24,0 1,0 0,25 0,0 0,-25-1,49 1,-24-25,0 25,24-25,-24 25,0 0,0-25,0 25,-25-1,24 1,-24 0,0 0,0-25,0 25</inkml:trace>
  <inkml:trace contextRef="#ctx0" brushRef="#br0" timeOffset="3015.1724">8607 4787,'0'0,"-25"0,25 0,0 0,-24 0,24 0,-25 25,25-25,0 0,0 25,25-25,-25 25,24 0,1-1,0 1,25 0,-1 0,1 0,-1-1,26 1,-1-25,26 25,-26-25,0 25,26-25,-1 0,-25-25,25 0,-24 0,-1-24,1-1,24 1,-50-51,1 26,0-25,-1-1,1-24,-50 0,25 25,0-25,-25 0,0 25,-25 25,0-26,-25 1,1 25,-26-1,1 26,-25-26,24 26,-24 24,-25-25,25 25,0 1,-1 24,1 0,0 0,24 24,1 26,0 0,24-26,0 51,26 24,-26-25,25 26,0 24,1 0,24-25,-25 25,25 0,-25 0,25-25,0 0,0 1,25-26,-25 0,25-24,-1 25,1-51,0 1,0 0,24 0,-49 0,25-25,-25 0,0 0,25 24,-25-24,25-24,-25 24,0 0,0-25,0 25</inkml:trace>
  <inkml:trace contextRef="#ctx0" brushRef="#br0" timeOffset="31424.7974">16148 3249,'0'-24,"25"-1,-25 0,0 0,0-24,0 24,-25 25,25-50,-25 25,25 1,-25 24,0 0,1 0,-1 0,25 49,-25 1,0-1,25 1,0 0,0-1,0 1,25-1,0-24,0 0,-25-25,24 0,1-25,-25 0,25-24,-25 24,0-25,0 50,0 0,0 0,25 25,-25 25,25 24,-25 1,24-1,-24 0,0 26,0-26,0-24,0 24,-24-24,-1-25,25 24,-25-49,0 0,25-25,-25 1,25-1,0 0,0-25,0 26,0-26,25 0</inkml:trace>
  <inkml:trace contextRef="#ctx0" brushRef="#br0" timeOffset="31749.816">16495 2877,'0'-24,"0"-1,0 0,0 25,0-25,0 25,-49 0,49 50,-25-25,0 24,0 26,0-1,0 0,1 26,-1-1,25-25,0 1,25-1,-1-24,-24-50,25 0,0 0,0 0</inkml:trace>
  <inkml:trace contextRef="#ctx0" brushRef="#br0" timeOffset="33458.9137">16644 2853,'0'0,"0"0,0 0,25 0,-25 0,0 0,0 24,0 1,25-25,-25 50,24-1,-24 26,0-26,0 26,0-1,-24-24,24 49,-25-49,-25-1,25-24,1 0,24-25</inkml:trace>
  <inkml:trace contextRef="#ctx0" brushRef="#br0" timeOffset="50940.9136">4862 5705,'0'25,"0"-25,0 0,0 0,0 0,0 0,0-25,0 25,0 0,0-25,0 0,-25 1,25-1,-25 25,0-25,0 25,1 0,24 0,-50 25,50 0,-25 24,25-24,0 0,0 0,25-1,0 1,0 0,-1-25,1 0,0 0,-25-25,0 25,25-25,-25 25,0-24,0 24,0 24,0 1,25 0,-25 25,0-1,25 1,-1 0,-24-1,0 26,0-26,0-24,0 25,-24-26,-1 1,0 0,0-25,0 0,0 25,1-25,-1 0,0 0,25 0,0 0,25-25,-25 25,25-25</inkml:trace>
  <inkml:trace contextRef="#ctx0" brushRef="#br0" timeOffset="51284.9332">5135 5879,'0'0,"24"0,-24 0,-24 0,24 0,-25 0,0 25,0 24,0-24,25 25,0-26,0 1,0 0,25 0,25 0,-25-25,24 0,-24-25,25 0,-26 0,1 0,0 1,-50-1,25-25,-25 25,1 25,-1-24,0 24,25 0,0 0,0 0,0 0,25 0,0 0</inkml:trace>
  <inkml:trace contextRef="#ctx0" brushRef="#br0" timeOffset="51584.9505">5432 5879,'25'25,"-25"-25,0 0,-25 24,0-24,1 25,24 0,-25 0,0 0,50 24,-25-24,49 0,-24-25,25 25,-1-25,26 0,-50-25,24 25,-49-25,0 0,0 0,-25 1,1-1,-26 0,25 0,-24 0,24 1,25 24,-25-25,50 25,-25 0,49 0,-24 0,25 0</inkml:trace>
  <inkml:trace contextRef="#ctx0" brushRef="#br0" timeOffset="52018.9753">5879 5854,'25'0,"-25"0,0 0,-25 0,25 0,0 0,0 0,-25 0,25 0,-25 25,0 0,25-1,-25 1,25 0,0 0,25 0,0-25,0 0,25 0,-1 0,-24 0,0 0,0 0,-25 0,0 0,0 0,24 0,-24 24,0 1,0 0,0 25,0-1,0 1,-24 24,24-49,0 25,-25-26,0 26,0-50,0 0,1 0,-1 0,0-50,25 26,0-26,25 25,-25-24,25-1</inkml:trace>
  <inkml:trace contextRef="#ctx0" brushRef="#br0" timeOffset="52512.0035">6251 5928,'25'-24,"-25"24,0 0,-25 24,25 1,0-25,-25 25,25-25,25 25,-25-25,49 0,-24 0,0 0,25 0,-26-25,1 0,-25 0,0 25,0-24,-25-1,25 25,0-25,0 25,0-25,0-25,50 26,-25-26,24 0,1-24,0 0,-1-1,-24 1,25-1,-50 1,24 24,-24 26,-24 24,24 0,-25 49,0 1,0 24,0 25,1 1,24-1,-25 0,25 0,0-24,25-1,-25 1,0-26,24-24,1 0,-25 0,0-25,0 24,0-24,0 0,0-24</inkml:trace>
  <inkml:trace contextRef="#ctx0" brushRef="#br0" timeOffset="55366.1667">6424 8210,'0'0,"0"0,0 0,0 25,0-25,-24 0,24 0,0 25,-25 0,25 0,-25-1,25 1,-25 25,0-1,25-24,-24 25,-1-25,25-1,-25 1,25 0,0-25,0 0,0 0,0 0,0 0,0-25,0 0,-25 25,25-24</inkml:trace>
  <inkml:trace contextRef="#ctx0" brushRef="#br0" timeOffset="55664.1838">6176 8483,'0'0,"-24"-25,24 25,-25 0,25 0,0 0,0 0,0 25,0-25,0 25,0-25,0 25,0 0,0-1,0 1,0 0,0-25,25 25,-1-25,-24 0,25 25,0-25,0 0,0 0,-1 0,-24 0,0 0,25 0,-25 0,0 24,0-24,25 25,-25-25,0 0</inkml:trace>
  <inkml:trace contextRef="#ctx0" brushRef="#br0" timeOffset="58259.3322">4812 10864,'-25'0,"25"0,0 25,0-25,0 0,0 0,0 0,0 0,0 0,0 0,0 0,0 0,0 0,0-25,0 25,-25 0,25-24,-24-1,24 25,-50 0,50 0,-50 0,26 0,-1 25,0-1,0 26,0 0,25-26,0 26,25-25,0 0,0-1,24-24,-24 0,0-24,25-1,-26 0,1-25,0 26,-25-26,25 25,-25 0,0 1,0 24,25 0,-25 24,0 1,25 25,-1-25,-24 49,25 0,-25-24,0 25,0-26,0 26,-25-1,1-24,-1-1,-25-24,25 0,0 0,1-25,-26 0,50 0,-25-25,25 0,0 0,0 0,25 1</inkml:trace>
  <inkml:trace contextRef="#ctx0" brushRef="#br0" timeOffset="58660.3551">5060 11013,'0'0,"-25"0,25 0,0 25,0-25,0 25,-24 0,24-1,0 1,0 0,24 0,-24 0,25 0,0-1,-25-24,25 0,0-24,-1 24,-24-25,25 0,-25 0,0 0,-25 0,25-24,0 24,-24 25,-1-25,0 0,25 50,-25-25,25 0,0 0,25 0</inkml:trace>
  <inkml:trace contextRef="#ctx0" brushRef="#br0" timeOffset="59149.3831">5383 11013,'-25'0,"25"0,0 0,-25 0,25 0,-25 25,0-25,1 0,24 25,-25-25,25 25,-25-1,25 1,25 0,-25 0,25 0,-1-25,1 25,0-25,25 0,-50 0,49-25,-49 0,25 0,-25 0,-25 0,25 1,0-1,-25 0,1 0,24 0,0 25,-25 0,25 0,0 0,25 0,-1 0</inkml:trace>
  <inkml:trace contextRef="#ctx0" brushRef="#br0" timeOffset="59627.4105">5655 10988,'25'0,"-25"0,0-24,0 24,-25 0,25 0,-24 0,-1 0,0 0,0 24,25 1,-25 0,25 0,0 0,0-1,25 1,0-25,0 25,-25-25,25 0,-1 0,1 0,-25 0,0 0,0-25,0 25,25 25,-25-25,0 25,0 0,25 24,-25-24,0 25,-25-25,25 24,-25 1,25-25,-25-1,1 1,-1 0,25-25,-25 0,25-25,-25 0,50 1,-25-26</inkml:trace>
  <inkml:trace contextRef="#ctx0" brushRef="#br0" timeOffset="59956.4293">5879 11013,'0'0,"-25"0,25 0,-25 0,0 25,25-25,-25 25,25 0,0-1,25-24,0 25,0-25,0 25,24-25,-24 0,0-25,0 25,0-25,-25 25,-25-49,25 24,-25 0,0 0,-24 1,24-1,0 0,0 0,0 25,25 0,0 0</inkml:trace>
  <inkml:trace contextRef="#ctx0" brushRef="#br0" timeOffset="60270.4472">6077 10418,'0'0,"0"0,0 25,0 0,0-1,0 1,0 25,0 24,0-24,0 24,0 1,0-1,0-24,0-1,0-24,0 25,-25-50,50 24,-25-24,0-24,25-1,0 0</inkml:trace>
  <inkml:trace contextRef="#ctx0" brushRef="#br0" timeOffset="60781.4765">6276 10840,'0'24,"-25"-24,25 50,0-25,0 0,-25 24,25 26,0-26,0 51,0-51,0 50,-25-49,25 24,0 1,0-50,0 24,0-24,0-25,0-25,-25-24,25 24,0-50,0 1,0-25,0 0,0-1,0 26,25-1,-25 1,25 24,-25 1,25 24,0 25,-1-25,1 25,0 25,0-25,-25 25,25 0,-25-1,0 1,0 25,-25-25,0-1,0 26,0-25,1-25,-1 25,25-25,0 24,0-24,0 0,0-24,0-1</inkml:trace>
  <inkml:trace contextRef="#ctx0" brushRef="#br0" timeOffset="61541.5199">6598 10368,'-25'25,"25"0,-25 25,1-1,24 26,-25-26,25 26,-25 24,25-50,0 26,0-1,0-24,25-1,0-24,-25 0,24 0,1 0,0-50,0 25,0-25,-1 0,1-24,-25-1,0 0,0 26,0-26,0 0,-25 26,1-1,24 25,-25 25,0-1,25 1,-25 25,25-25,25 24,-25-24,25 25,0-26,-1 1,1-25,0 0,0 0,0-25,-1 1,1-1,0 0,0-25,-25 26,25-1,-25 0,25 25,-1 0,-24 0,25 25,0 0,-25-25,25 24,0 26,-1-25,1 0,0-1,-25-24,25 25,-25-25,25 0,-25-25,0 25,0-24</inkml:trace>
  <inkml:trace contextRef="#ctx0" brushRef="#br0" timeOffset="61881.5394">7218 10641,'0'0,"0"0,0 25,-25 0,1 24,24 26,-50-26,25 26,0-1,1 1,-1-1,0-24,0-1,0-24,25 0,0 0,0-25,-24-50,24 25</inkml:trace>
  <inkml:trace contextRef="#ctx0" brushRef="#br0" timeOffset="63064.607">5904 10988,'0'0,"0"0,0-24,0 24,0 0,0 0,-25 0,25 24,0-24,0 0,-25 0,25 0,0 25,0-25,0 0,0 0,0 0,0 0,0-25,0 25,0 0,0 0,0-24,0 24,0-25,0 25,0 0,0-25,0 25,-25-25,25 25,0 0,0 0,0 0,0 0,0 0,0 0,-25 0,25 0,0 0,0 0,0 25,0-25,-25 0,25 25,0-25,0 25,0-25,0 24,0 1,0 0,0-25,0 25,0-25,0 25,0-1,0-24,0 0,0 0,25 25,-25-25,0 0,0 25,25-25,0 0,-25 0,0 0,25 0,0 0,-25 0,24 0,1 0,-25 0,25 0,-25 0,25 0,-25 0,0 0,0 0,0 0,0 0,25 0,-25 0,0 0,0 0,0-25,0 25,24 0,-24 0,0-25,0 25,0-24,0 24,0-25,0 25,0-25,0 25,-24-25,24 25,0-25,-25 1,25 24,0 0,-25 0,0 0,25-25,0 25,-25 0,1 0,24 0,-25 0,0 0,25 25,0-25,-25 0,25 0,0 0</inkml:trace>
  <inkml:trace contextRef="#ctx0" brushRef="#br0" timeOffset="77406.4274">7094 13171,'0'0,"0"25,-25 0,25 0,-24-25,24 49,-25-24,0 0,0 25,0-26,1 26,-1 0,25-1,-25 1,25-1,-25-24,0 25,25-25,0-25,0 0,0 0,-25 0,25-25</inkml:trace>
  <inkml:trace contextRef="#ctx0" brushRef="#br0" timeOffset="77653.4414">6772 13543,'0'0,"0"25,0 0,-25 0,0 0,25-1,-25 1,25 25,0-25,25-25,-25 0,50 24,-26-24,1-24,25 24,-25 0,0 0,-1-25</inkml:trace>
  <inkml:trace contextRef="#ctx0" brushRef="#br0" timeOffset="78276.4771">6772 16321,'0'25,"0"-25,-25 25,0-25,25 25,-25 0,25 24,-25-24,1 25,24-50,-25 49,0-24,25 0,0 0,0-25,0 0,-25 0,25 0,0 0,0 0</inkml:trace>
  <inkml:trace contextRef="#ctx0" brushRef="#br0" timeOffset="78562.4917">6548 16520,'0'25,"0"-25,0 25,-24-25,24 24,0 1,0 0,-25-25,50 25,-25-25,0 0,0 0,24 0,1 0,-25 0,25 0,0 25,0-25,-25 0,24 0,1 0,-25 0</inkml:trace>
  <inkml:trace contextRef="#ctx0" brushRef="#br0" timeOffset="151630.6727">13618 6300,'0'0,"0"0,0 0,0 0,0 0,0 0,0 0,0 0,0 0,0 25,0 0,0-25,0 50,25-1,-25 1,0-1,0 26,0-1,0 1,0-1,0 1,-25-1,25-24,0-1,-25 1,25-1,-25-24,25 0,0 0,0-25,25 0,-25-25,25 25,0-50,-1 26</inkml:trace>
  <inkml:trace contextRef="#ctx0" brushRef="#br0" timeOffset="152028.6955">13990 6573,'0'-25,"0"25,0-24,0 24,-25 0,-25 24,26-24,-1 25,0 25,0-1,0 1,1 24,24 1,0-25,0 24,24 0,1-24,25 0,-25-26,49-24,-24 0,-1 0,1-24,-1-26,1-24,0 24,-26-49,1 24,-25-24,0 0,0 24,-25 26,1-1,-26 25,25 1,0 24,25 24,-24 1,24 25,0-25,0-1,24-24</inkml:trace>
  <inkml:trace contextRef="#ctx0" brushRef="#br0" timeOffset="152306.7114">14610 6474,'25'25,"-25"0,25-1,-25-24,0 50,0-25,0 24,0 1,0-25,24 24,-24 1,0-25,0 0,25 0,-25-25,-25 0,25 0,-24-25</inkml:trace>
  <inkml:trace contextRef="#ctx0" brushRef="#br0" timeOffset="152922.7466">14511 6796,'0'0,"25"0,-25-24,49-1,-24 0,25 0,-1 0,1-24,-1-1,-24 25,25 1,-50-1,25 25,-25 0,-25 25,25-25,-50 49,25 1,1-1,-26-24,0 25,26-1,-26 1,25-25,0-25,1 25,24-25,0-25,0 0,24 0,1-24,0 24,0-25,0 1,24-1,-49 0,25 26,0-1,-25 0,0 25,0 0,-25 0,25 25,-25 0,0-1,1 1,-26 25,25-25,0-1,1 1,24-25,-25 0,0 0,25 0,0-25,25 25,-25-24,25-1,-25 25,0 0,24 0,1 25,-25-1,25 1,-25 0,25 25,0-26,-1 26,26-25,-25-25,24 25,-24-25,0 0,0-25,24 0</inkml:trace>
  <inkml:trace contextRef="#ctx0" brushRef="#br0" timeOffset="153618.7863">15156 6672,'0'25,"0"0,0 0,0 0,0-1,-25 26,25-25,0 0,0 24,0-24,0 25,0-25,0-25,0 24,-25-24,25 0,0 0,-25 0,25-24,-25-1,25 0,0 0,0 0,0-24,0 24,25 0,0 0,0-24,0 24,-1 0,1 0,0 0,0 1,0 24,-25-25,0 25,24 25,-24-1,-24 1,24 0,-25 0,0 0,25-1,-50 1,50 0,-24-25,-1 0,0 0,25-25,-25 0,0 1,1-26,-1 25,25-24,-25 24,25 0,0 0,0 25,0 0,-25 25,50 0,-25 0,25 24,0-24,24 25,-24-26,0 26,24-50,1 25,-25-25,0 0,-1-25,1 25,0-25</inkml:trace>
  <inkml:trace contextRef="#ctx0" brushRef="#br0" timeOffset="154375.8289">15701 6300,'0'0,"0"0,0 0,0 25,0 0,0 0,0 24,0 1,0 0,0 24,0 0,0-24,0 24,0 1,-24-25,24-1,0-24,0 0,0 0,0-25,0-25,0 0</inkml:trace>
  <inkml:trace contextRef="#ctx0" brushRef="#br0" timeOffset="154791.8529">16049 6375,'0'0,"0"25,-25-1,25-24,-25 50,0 0,25-26,-25 51,1-1,24-24,0 24,24-24,1 0,25-1,-25-24,24 0,1-25,-1 0,1-25,0-25,-26 1,1-1,0-24,-25-1,-25 1,25-25,-25 49,-24 0,-1 1,25 24,-24 25,24 0,0 0,25 0,0 25</inkml:trace>
  <inkml:trace contextRef="#ctx0" brushRef="#br0" timeOffset="155253.8799">16718 6375,'0'-25,"0"25,-24 0,24 0,-25 0,0 25,0 0,-24 24,24-24,0 25,0 24,0 0,25-24,0 24,25 1,-25-25,50-1,-1 1,1-25,24-25,-24 0,24 0,-24-25,0-25,-1 1,1-26,-25 1,-25-1,0-24,-25 25,0-26,0 26,0 24,1 26,-1-1,0 0,0 50,0-25,25 49,0-24,25 0</inkml:trace>
  <inkml:trace contextRef="#ctx0" brushRef="#br0" timeOffset="216644.3913">15156 14163,'0'0,"-25"25,25-25,-25 0,25 25,-25 0,25 0,-25-1,25 26,0 0,0-25,0 24,0 26,0-26,0-24,25 25,-25-1,0-24,25-25,-25 0,0 0,0-25,0 0,25-24</inkml:trace>
  <inkml:trace contextRef="#ctx0" brushRef="#br0" timeOffset="216812.4009">15156 13717,'0'0,"0"0,0 25,0 0,0-25,0 0,0 24,24 1,-24 0</inkml:trace>
  <inkml:trace contextRef="#ctx0" brushRef="#br0" timeOffset="217345.4313">15304 14635,'0'0,"0"0,0-25,0 25,0 0,0 0,-24-25,24 25,0 0,0 0,0-25,24 1,-24-1,0 0,0-25,0 26,0-26,0 0,0 1,0-1,0 25,0 0,0 1,0 24,0 0,25 0,-25 49,25 1,-25-25,25 49,0-24,-25-1,25 1,-1 0,-24-26,25 1,-25-25,0 0,25 0,-25-25,0-24,0 24,0-25,0 1,0-1,0 0,25 26,-25-26,0 0,0 1,25 24</inkml:trace>
  <inkml:trace contextRef="#ctx0" brushRef="#br0" timeOffset="217625.4474">15801 13519,'0'0,"0"0,0 0,-25 24,25 26,-25 0,25 24,-25 0,25 1,-25 24,25 0,0 0,0 1,0-26,25 1,-25-1,0-24,25-1,-25 1,0-25,0-25,0 24,0-48,0-1,0-25</inkml:trace>
  <inkml:trace contextRef="#ctx0" brushRef="#br0" timeOffset="217814.4582">15478 14089,'-25'0,"1"25,-1-25,25 25,25-1,-1-24,1 0,25 0,-1 0,1-24,24-1,1 0,-1 0,-24 0,24-24</inkml:trace>
  <inkml:trace contextRef="#ctx0" brushRef="#br0" timeOffset="218291.4855">16222 13419,'0'0,"0"0,-25 25,25-25,-24 50,-1-25,25 49,-25-24,0 24,25 25,-25 25,25-25,0 25,0 0,25 1,-25-26,25 0,0-25,-25 1,25-26,-1 1,1-25,0-25,0 0</inkml:trace>
  <inkml:trace contextRef="#ctx0" brushRef="#br0" timeOffset="219029.5277">20836 13494,'0'0,"0"0,0 0,0 25,0-25,25 24,-25 1,25 0,-25 0,24 49,1 1,0-1,0 25,-25 25,0 0,0-25,0 26,0-1,-25-25,0 0,25-25,0 1,-25-1,25-24,-24-1,24-24,0 0,0-25,0 25,0-25,0 0,0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18:58.46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6772 12824,'0'25,"0"-25,0 49,0-49,0 25,0 0,0 25,-25-1,25 1,0-25,0 24,-25 26,25-50,0 49,0-24,0-26,0 26,0-25,0 0,25-25,-25 0,25-25</inkml:trace>
  <inkml:trace contextRef="#ctx0" brushRef="#br0" timeOffset="413.0236">7045 12973,'0'25,"-25"-1,0 1,25 25,-25-25,0 24,25 1,0-25,0 24,25 1,0 0,0-26,0 1,24-25,1 0,-1 0,1-25,-25 1,24-26,-24 0,25 1,-50 24,0-50,0 26,0 24,-50-25,25 26,-24 24,-1 0,25 0,-24 24,-1-24,25 25,25 0,-24 0,24-25</inkml:trace>
  <inkml:trace contextRef="#ctx0" brushRef="#br0" timeOffset="1332.0762">7640 12725,'0'0,"0"0,0 0,0 0,0 0,0 0,0 0,0 0,0 0,0 25,0-25,0 0,0 0,0 0,0 0,0 0,0 0,0 0,0 0,0 0,0 0,0 0,0 0,0 0,0 0,0 0,0 0,0 24,0-24,0 0,0 0,0 0,0 0,0 0,0 0,0 0,0 0,0 0,0 0,0 0,0 0,0 0,0 0,0 0,0 0,0 0,0 0,0 0,0 0,0 0,0 0,0 0,0 0,0 0,0 0,0 0,0 0,0 0,0 0,0 0,0 0,0 0,0 0,0 0,0 0,0 25,0 0,0 0,0 0,0 24,0-24,0 25,0-1,0 1,0-1,0 1,0 0,0-25,0-1,0 1,-25-25,25 0,0 25,0-25,0 0,25-25,-25 0,0 1,0-1,0 25</inkml:trace>
  <inkml:trace contextRef="#ctx0" brushRef="#br0" timeOffset="1711.0979">7565 13097,'-24'0,"24"0,0 0,24 0,-24 0,25 0,0-25,0 25,-25 0,49-25,-24 0,0 1,0-1,0 0,-1 25,-24-25,25 25,-25-25,0 25,25 0,-25 0,0 0,-25 25,0-25,25 25,-24 0,-1 0,0 24,-25 1,26-25,-1-1,0 26,0-25,0 0,25 0,-24-25,24 24,0-24,0-24,0-1,24 25,-24-50</inkml:trace>
  <inkml:trace contextRef="#ctx0" brushRef="#br0" timeOffset="2088.1194">7640 12750,'0'24,"0"-24,0 0,0 0,0 0,0 25,0 0,25 0,-25 0,24 24,-24-24,25 25,0-1,0-24,-25 0,25 24,-1-24,-24 0,0-25,25 0,0 0,-25 0,25-25</inkml:trace>
  <inkml:trace contextRef="#ctx0" brushRef="#br0" timeOffset="2877.1645">8111 12824,'0'0,"0"0,0 0,0 0,-25 25,25 0,0-1,0 1,-24 25,24-1,-25 1,25 0,0-26,-25 26,0-25,25 0,0-25,0 0,-25 0,25 0,-25-25,25 0,0 0,0 0,25 1,-25-1,25 0,-25 0,25 25,0-25,0 1,-1-1,1 0,0 25,0-25,0 25,-1 0,-24 0,0 0,0 0,-24 0,-1 25,25 0,-25 0,0-25,0 24,-24 1,49-25,-50 0,50 0,-25-25,0 25,25-24,0-1,-24 0,24 0,0 25,24-25,-24 1,0 24,0 0,25 24,0 1,-25-25,25 50,-25-25,25 24,-25-24,25 0,-1 24,-24-24,25 0,-25-25,25 0,0-25,-25 0</inkml:trace>
  <inkml:trace contextRef="#ctx0" brushRef="#br0" timeOffset="3603.2061">8434 12824,'0'0,"0"0,0 0,0 0,0 0,0 0,0 0,0 0,24 0,-24 0,25-25,-25 25,25 0,0 0,-25 0,0 0,0 0,25 50,-25-25,0-1,0 1,-25 0,25 25,-25 24,0-49,0 24,1 1,-26 0,50-25,-25 24,0-24,25 0,-24 0,24-25,0 24,0-24,24 0,-24 0,25 0,-25 0,25 25,0-25,0 0,-1 0,1 0,0 25,0-25,0 0,-25 0,24 0,1 0,-25 0,0-25</inkml:trace>
  <inkml:trace contextRef="#ctx0" brushRef="#br0" timeOffset="4312.2467">8781 13097,'0'0,"0"0,0 0,0 0,0 0,0 25,0-25,0 24,25-24,-1 0,-24 0,25 0,0 0,0-24,0 24,-25-25,24 25,-24-25,0 0,0 0,-24 1,24-1,-25 0,0 25,0 0,0 0,1 25,-1 0,0-1,0 1,25 25,-25-25,25 24,-24 1,24-25,0 24,0 1,0-25,24 0,-24-1,25-24,-25 0,25 0,0 0,0 0,-1 0,1 0,25-24,-1 24</inkml:trace>
  <inkml:trace contextRef="#ctx0" brushRef="#br0" timeOffset="4988.2852">9327 12849,'0'0,"24"-25,-24 25,-24 0,24 0,0-25,0 25,0 0,0 0,-25-25,25 25,0 0,-25-24,0 24,0-25,1 25,-1 0,0 0,0 0,0 0,1 25,24-25,0 24,0-24,0 25,0 0,24 0,1-25,25 25,-25-25,-1 0,1 0,25 0,-25-25,-1 25,-24 0,25-25,-25 25,0 0,0 0,0 0,0 25,0 0,0 24,0-49,0 50,0-1,0 1,0-25,0 24,0 1,0 0,0-25,0-1,0 1,0-25,0 0,0 25,0-25,0 0,0 0,0-25,25 0</inkml:trace>
  <inkml:trace contextRef="#ctx0" brushRef="#br0" timeOffset="6459.3695">9872 12750,'0'0,"0"0,0 0,25 0,-25 0,0 0,0 0,0 0,0 0,0 0,-25 0,25 0,0 24,0 1,-25 0,1 0,24 24,-50 1,50 0,-25 24,-24-24,24-1,0 26,25-50,-25 24,25-24,-25 0,25 0,0-1,0-24,-24 0,24 0,0 0,0 0,0 0,0 0,24 0,1 0</inkml:trace>
  <inkml:trace contextRef="#ctx0" brushRef="#br0" timeOffset="7716.4414">10393 12923,'0'0,"0"0,0 0,0 0,0 0,0 0,0 0,0 0,0 0,0 0,0 0,0 0,0 0,0 0,0 0,0 0,0 0,0 0,0-25,0 25,-25-24,25 24,0-25,-24 25,24-25,-25 25,25 0,-25 0,0 0,25-25,-25 50,1-25,-1 0,0 25,0 0,0-25,25 24,-24 1,24 0,0 0,0 0,0-1,0 1,24-25,1 0,0 0,0 0,0 0,24-25,-24 1,-25-1,50 25,-50-25,24 0,1 25,-25-25,0 25,0 0,0 0,0 0,0 0,0 0,0 0,0 0,0 25,0-25,0 25,0 0,0 0,0 24,0-24,0 25,0-26,0 26,-25-25,25 0,0 0,25-1,-25 1,0-25,0 25,0-25,0 0,0 0,0 0,0 0,0 0,0 0,0 0,0 0,0 0,0 0,0 0,0 0,0 0,0 0,0 0,0 0,0 0,0 0,0 0,0 0</inkml:trace>
  <inkml:trace contextRef="#ctx0" brushRef="#br0" timeOffset="31431.7978">18107 5283,'0'0,"0"25,0-25,0 25,0-25,0 25,0 24,0-24,0 25,0-1,0 1,0 24,0-24,-24 24,24-24,0 0,0 24,0-24,0-25,0 24,24-24,-24 0,25-25,0 0</inkml:trace>
  <inkml:trace contextRef="#ctx0" brushRef="#br0" timeOffset="32104.8363">18430 5854,'0'0,"25"25,-25-25,24 0,1 0,0 0,-25 0,25 0,0-25,0 25,-1-25,-24 0,0 25,0-25,0 1,0-1,0 25,0-25,-24 25,24 0,-25-25,0 50,0-25,25 0,-25 25,0 0,1 24,-1-24,25 25,-25-25,25 24,0 1,25-25,0-1,-25 1,24 0,1 0,0 0,0-25,0 0,24-25,-24 0,0 0,0-24</inkml:trace>
  <inkml:trace contextRef="#ctx0" brushRef="#br0" timeOffset="32544.8615">19025 5407,'0'0,"0"0,0 0,0 0,0 25,0 0,-25 25,25-1,0 1,0-1,-24 26,24-1,0-24,0 0,0 24,0-24,24-50,-24 49,0-49,0 0,25 0,-25-25,0 1</inkml:trace>
  <inkml:trace contextRef="#ctx0" brushRef="#br0" timeOffset="32925.8833">19298 5556,'-25'25,"25"-25,-25 50,25-26,-24 1,24 0,0 25,0-26,24 1,-24 0,50-25,-25 0,24 0,1-25,0 0,-1-24,1 24,0-25,-26 1,1-1,-25 1,0-1,0 0,-49 1,24 24,0 0,0 0,-25 25,26-24,-1 48,25 1,0-25,0 25,25 0</inkml:trace>
  <inkml:trace contextRef="#ctx0" brushRef="#br0" timeOffset="33417.9114">20017 5432,'0'0,"-24"0,24 0,-25 25,25-25,-25 25,0 0,0 24,1-24,-1 25,25-1,-25-24,0 25,25-1,0 1,25 0,0-26,0 1,-1 0,26-25,-25 0,24 0,1 0,0-50,-26 26,1-1,0-50,0 1,0 24,-25-49,0 25,0-1,0 26,-25-26,0 26,0 24,-24 0,24 25,0-25,0 25,0 0,25 0,-24 25,24-25</inkml:trace>
  <inkml:trace contextRef="#ctx0" brushRef="#br0" timeOffset="85852.9099">16842 13097,'0'0,"0"0,25-25,-25 25,0 0,25 25,-25 0,0-1,0 26,0 0,25-1,-25 1,25 0,-25-26,0 1,24 0,-24-25,0 0</inkml:trace>
  <inkml:trace contextRef="#ctx0" brushRef="#br0" timeOffset="86100.9247">17314 13097,'0'25,"24"-1,-24 1,0 25,0 0,0-1,0 26,0-51,25 26,-25 0,0-26,25-24</inkml:trace>
  <inkml:trace contextRef="#ctx0" brushRef="#br0" timeOffset="86362.9397">17859 13097,'25'0,"-25"25,0 24,0 26,0-26,25 26,-25-1,0-24,25-1</inkml:trace>
  <inkml:trace contextRef="#ctx0" brushRef="#br0" timeOffset="152927.747">10691 12973,'0'0,"0"25,0-25,0 0,0 0,0 0,0 0,0 0,0-25,0 25,-25 0,25-25,0 0,0 25,-25-25,25 1,-25 24,25-25,-24 0,-1 25,25-25,-25 25,0 25,0-25,1 25,-1 0,0-1,0 1,25 0,-25 25,25-26,25-24,-25 25,25-25,0 0,24-25,-24 25,25-24,-25-1,-1 25,-24-25,25 0,0 25,-25 0,0 0,0 0,0 25,0 0,0 0,25 24,-25 1,0-25,0 24,25 1,-25-25,0 24,24-24,-24 0,0 0,0-25,0 0,0 25,0-1,0-24,0 0,0-24,25 24</inkml:trace>
  <inkml:trace contextRef="#ctx0" brushRef="#br0" timeOffset="167928.605">5531 12750,'0'0,"0"0,0 0,-24 0,-1 0,25 0,-25 24,0-24,25 25,0 25,0-1,0-24,0 25,0 24,25-24,-25-1,25 1,-25 0,0-25,25 24,-25-24,0 25,-25-50,25 24,0 1,25-25,-25 0</inkml:trace>
  <inkml:trace contextRef="#ctx0" brushRef="#br0" timeOffset="168315.6271">5804 12948,'0'0,"0"0,0 50,-25-26,25 26,-24-25,24 24,0 26,0-50,24 24,-24 1,25-25,25 0,-25-25,0-25,24 0,-24 0,0-24,0-1,-25 0,0 1,0-1,0 0,-25 26,0-26,-25 50,26 0,-26 0,25 0,0 25,25 0,0-1,0 1,0-25</inkml:trace>
  <inkml:trace contextRef="#ctx0" brushRef="#br0" timeOffset="168619.6445">6276 13022,'0'0,"-25"25,25 0,-25 0,25 0,-25 24,25 1,-25 0,25 24,0-24,0-26,25 26,-25 0,0-26,0-24,0 25,0-50,0 1,0-1</inkml:trace>
  <inkml:trace contextRef="#ctx0" brushRef="#br0" timeOffset="169146.6746">6127 13295,'0'0,"0"0,0-24,25-1,-25 25,24-25,26 0,-25 0,0-24,24 24,-24 0,0 0,-25 25,0 0,0 0,0 25,0 0,-25 0,0 24,0 1,1-25,-1 0,0-1,25 1,-25-25,0 0,25-25,0 1,0-1,0-25,-24 0,24 1,0-1,0 25,0-24,0-1,0 50,0-25,0 1,0 24,0 0,0 0,0 0,0 0,0 24,0 1,0-25,24 50,-24-25,25-1,0 26,0-25,24 0,-24-1,25 1,-25 0,-1 0,1 0,-25-25,0 0,0 25,0-25,0 0,-25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53:17.19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14957 9500,'0'0,"0"0,0 0,-25-25,25 25,0 0,0 25,25 0,-25 0,0 0,25-25,0 24,0-24,-1 0,26-24,0-26,-1 25,1-24,-1-1,26-24,-25 49,-26-25,26 25,-25 25,0-24,-1 24,1 0,-25 0,25 0,-50-50</inkml:trace>
  <inkml:trace contextRef="#ctx0" brushRef="#br0" timeOffset="946.0542">15280 3597,'0'0,"0"0,0 0,0 0,0 0,0 0,0 0,0 0,24 24,-24 1,0 0,0 0,25 0,-25 0,25-25,0 0,25-25,-26 0,51 0,-26-25,1 1,24-1,-24 1,24-1,1 25,-50-24,24 24,1 0,-25 25,-25-25,24 25,1 0,-25 0,0 0,0 0,0 0,0 0,0 0,0 0,0 0,0 0,0-25,25-24,-25-26</inkml:trace>
  <inkml:trace contextRef="#ctx0" brushRef="#br0" timeOffset="3131.1791">17934 3373,'0'0,"0"0,0 0,0 0,0 0,0 0,-25 0,25 0,-25 0,0 0,-24 0,24 0,-49 0,24 0,-24 0,-1-24,-24-1,0 25,-1-25,1 0,-25 0,0 25,0-24,0-1,0 25,0-25,0 25,25 0,0 0,24 0,1 0,-1 0,26 0,-1 25,25-25,1 25,24 24,0 1,-25 24,25 25,0 1,0 49,-25-25,25 24,0 1,0-25,-25 25,25-50,25 25,-25-25,25-24,24-25,1-1,0-24,49 0,0 0,0-25,50 24,0-24,0 25,24-25,1 25,0 0,-1 0,1-1,-25 1,0-25,-25 0,0-25,-25 1,-25-26,1 25,-51-49,26-25,-25 24,-25-49,0 0,0-25,-25 0,-25 1,26-1,-26 25,25 0,-24 0,-1 49,25 26,0-1,-24 25,24 50,0-25,-24 25</inkml:trace>
  <inkml:trace contextRef="#ctx0" brushRef="#br0" timeOffset="4252.2432">17587 9178,'-50'-25,"-25"-25,1 26,0-1,-50 0,24 25,-24-25,25 25,-25-25,-25 25,25-25,0 25,0 0,0 0,0 0,25 0,0 25,0-25,24 25,1-25,-1 25,26 25,-1-26,25 26,-24 0,24 24,0 0,0 26,0-26,25 50,-24 0,24 0,-25 0,50 25,-25 0,0 0,24-25,1-25,0 25,0-50,0 1,24-1,1-24,24-26,1 1,24-25,25-25,0 25,25-49,0 24,-1 0,26 0,-25 1,0 24,0 0,-25 0,0 0,0 24,0 1,-50 0,25 0,-24 0,-26-1,26 1,-50-25,24 0,-24-25,0-24,24-1,-49 1,25-51,-25 1,25-25,-25-25,0 1,-25-26,25 25,-25 0,1 0,-1 25,-25 0,25 50,-24 0,24-1,0 26,-24 24,49 25,0 0,0-25,24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6:15.43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6 236 24,'0'0'32,"-8"12"0,8-12-4,0 0-14,4-11 0,9 8-3,-8-14-2,13 6-2,-5-12-2,11 2-2,-1-8-1,4 4 0,-1-1 0,0 2-1,-2 4-1,-2 6 2,-4 6-2,-4 8 1,-5 7 0,-1 4-1,-5 1 1,0 4 0,2-2 0,2 1 0,5-7 1,6-5-1,6-5 0,6-6 0,2-2-1,5-5 2,-3-3-2,0 2 1,-3 1-1,-5 5 0,-4 2 1,-4 8 0,0 3 0,-2 6 0,-2 4-1,5-1 1,0 0 0,3-1-1,2-2-2,-2-11-7,8 5-28,-4-9-2,7 0 1,-7-5-1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59:21.56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9327 5680,'0'0,"0"0,0 0,0-25,-25 25,25 0,-25 0,0-24,-24 24,24 0,-25-25,1 25,-26 0,25 0,-24 25,24-25,1 24,-26-24,26 25,-1 0,25-25,-24 25,24 0,0-25,25 24,-25 1,1 25,24-25,-25 24,0 26,25-26,-25 26,25 24,-25 0,1-24,24 24,-25 0,0 0,25 25,0-49,-25 24,25-25,0 26,0-51,25 26,-25-26,25 1,0-1,24 1,-24-25,25 24,-1-24,1 25,24-25,1-1,-1 1,25 0,0 0,1 0,-1-1,0 1,0-25,1 0,-1 25,-25 0,25-25,-24 25,-1-25,1 0,-1 0,-24 0,-1 0,26-25,-26 25,1-25,-25 0,24 0,-24-24,25-26,-25 1,-1 0,1-26,0 1,0-25,0 0,-1 25,-24-25,25 0,-25 0,0 25,0-1,0 1,0 25,-25-1,1-24,-1 50,0-26,-25 1,26 49,-51-25,26 1,-26-1,26 50,-51-25,26 0,-25 25,-1 0,1 0,25 0,-25 0,24-24,1 24,-1 0,26 0,-1 0,50 0,-25 0</inkml:trace>
  <inkml:trace contextRef="#ctx0" brushRef="#br0" timeOffset="1136.0646">8607 8409,'0'0,"-25"25,25-25,0 24,0 1,0 0,-24 25,24 24,0 0,-25 1,25-1,-25 50,0-24,25-1,-25 25,1-25,-1 0,0 25,25-49,-25 24,25-25,0 1,25-26,-25 1,25 0,0-1,24-24,1 0,-1 0,26-1,-26 1,26 0,-1 0,25-25,-24 25,24-1,0 1,25-25,-24 0,-1 25,0-25,0-25,0 25,1-25,-26-24,1 49,-1-50,0 1,-24-1,0 25,-1-49,1 24,-25-24,-1-1,1 1,-25-1,25 1,0-25,-25 24,0-24,0 25,25-25,-25 24,0-24,-25 49,25-24,0 24,-25 1,0 24,0-25,-24 25,-1 1,-24-1,-25 0,24 25,-24-25,-25 25,0-25,25 25,-25 0,0 0,24 0,1 0,25 0,-25 0,49 0,0 0,25 0,-24-24,24 24,25 0,-25 0,25 0,0 0,25 0</inkml:trace>
  <inkml:trace contextRef="#ctx0" brushRef="#br0" timeOffset="2302.1316">9153 10716,'0'24,"0"1,0 0,-25 0,25 49,0 1,-25-1,1 25,24 25,-25-24,25 24,-25 0,25 24,0-24,0-24,0 24,0-50,0 25,25-49,0 24,-1-24,1-25,0 0,25-1,-26 1,26-25,24 25,-24-25,24 0,26 0,-26 25,25-25,25 0,-25 0,26-25,-1 25,0-25,0 25,0-25,-25 25,25-24,-25 24,0-25,-24 25,-26-25,26 25,-26 0,1-25,-25 0,0 1,-1-1,1-25,0 1,0-26,0-24,-25 0,0-1,0-24,0 0,-25 0,25 0,-25 25,0-25,-24 50,24-26,-25 26,-24 0,24 24,-24 0,-1 1,-24 24,25 0,-50 25,24 0,-24 0,0 0,0 0,0 0,0 0,0 0,0 25,0-25,25 25,0-25,24 0,1 25,24-25,1 24,49-24,-25 25,25-25,0-25,25 25,0-24,-1 24</inkml:trace>
  <inkml:trace contextRef="#ctx0" brushRef="#br0" timeOffset="3434.1964">9351 13196,'-24'0,"-1"0,25 25,0 0,-25 0,25 24,-25 1,25-1,0 51,0-26,0 50,0-25,25 25,-25 0,0 0,0 0,0 0,25 25,-25-50,0 1,0-1,0 0,0 0,25-24,-1-1,-24 0,50 1,-25-50,24 24,1-24,0 0,24 0,25-25,-24 0,49-25,-25 0,25 25,0-25,25 1,-25-1,25 25,-25-25,24 0,-24 25,1-25,-1 0,-25 25,0-24,-25-1,1 0,-1-25,-24 1,-25 24,24-25,-24 1,-25-1,25-24,-25 24,0 1,0-26,0-24,-25 25,25-50,-25 24,0-24,-24 0,24 0,0-25,-24 50,24-25,-25 25,1 0,24 0,-25 49,25-25,-24 26,24-1,-25 1,1-1,-26 50,26-25,-26 25,-24 0,25 0,-50 25,24 0,-48 0,-1-1,0 1,0 25,0-25,0-1,25 26,25-25,0 0,25 0,24 24,25-49,25 25,25-25,0-25,24 25,1-25</inkml:trace>
  <inkml:trace contextRef="#ctx0" brushRef="#br0" timeOffset="23511.3447">3572 5631,'25'0,"-25"-25,0 0,0 0,0 0,0 1,-25-1,0 0,0 0,-24 25,-1 25,25 0,-24 0,-1 24,0 1,26 24,-1-49,25 49,0-49,0 25,25-25,24-25,-24 0,25-25,-1 0,-24-25,25 1,-26 24,1-25,0 26,-25-26,0 50,0 0,25 0,0 50,-25-1,24 1,1 24,0 1,0-26,0 26,0-26,-25 1,0 0,-25-1,25-49,-50 25,25 0,-24-25,-1 0,0 0,1 0,-1 0,1-25,24 25,0 0,25-25,0 0,25 1</inkml:trace>
  <inkml:trace contextRef="#ctx0" brushRef="#br0" timeOffset="23885.3661">3820 5631,'0'0,"0"0,0 24,-25 1,0 0,25 0,-24 0,24 24,0-24,24 0,1 0,0-25,0 0,24 0,1 0,0-25,-1 0,-24 0,-25-24,25-1,-25 25,-25 0,0 1,0-1,1 0,-26 25,25 0,0 0,25 0,0 0,0 0,0 0,0 0,50 0</inkml:trace>
  <inkml:trace contextRef="#ctx0" brushRef="#br0" timeOffset="24222.3854">4266 5531,'0'0,"25"0,-25 0,0 0,0 0,-25 25,25-25,-49 25,49 0,-50 0,50-1,0 26,0-25,0 24,25-24,0 0,24 0,-24-25,25 0,-1 0,1-25,-25 0,24 0,-49-24,25 24,-50-25,25 26,-24-26,-1 25,-25 0,25 1,1 24,-1 0,25 0,0 0,0 24,25-24</inkml:trace>
  <inkml:trace contextRef="#ctx0" brushRef="#br0" timeOffset="24818.4194">4738 5606,'24'0,"-24"0,0 0,0 0,0 0,0-25,0 25,0 0,0 0,-24 0,24 25,-25 0,0-1,0 1,25 0,-25 25,25-26,0 26,0-25,25-25,0 25,-25-25,25 0,0-25,-25 0,24 0,-24 0,25 1,-25-1,25 0,-25 0,0 0,0 1,0 24,25 24,0 1,-25 0,25 25,-1 24,1-24,0 24,0 1,-25-26,0 1,0 24,-25-49,0 0,0 0,-24-1,24-24,0 0,0 0,0-24,25 24,0-50,0 25,0 0,25 1</inkml:trace>
  <inkml:trace contextRef="#ctx0" brushRef="#br0" timeOffset="25514.4593">5085 5804,'0'-25,"0"25,0 25,-25-25,0 0,25 25,-24 0,24 0,0-25,0 25,24-25,1 24,0-24,25-24,-26 24,1-25,0 25,0-25,-25-25,0 25,0 1,-25-26,0 25,0 0,1 25,24-24,-25 24,25 0,0 0,0 24,25-24,-1 0,-24 25,50-25,-25 0,0 0,24 0,-24 0,0-25,0 1,24-26,-24 25,25-49,-26-1,1 26,25-50,-25-1,-1 1,-24 25,0-1,0 1,0 24,0 1,-24 24,-1 50,0-1,0 51,0-25,1 49,-1 25,25 0,0 0,0-25,0 25,25-25,-1 0,1-24,0-25,0-1,-25 1,0-50,25 25,-25-25,0 0,0 0,0 0,0 0,0 0,0-25,0 0,-25 25</inkml:trace>
  <inkml:trace contextRef="#ctx0" brushRef="#br0" timeOffset="33440.9127">18951 4465,'25'25,"-25"-25,0 0,0 0,0 0,0 0,0 0,0 0,0 0,0 0,0 0,0 24,0-24,0 25,0-25,0 50,0-25,0-1,0 1,0 25,-25-50,25 49,0-24,0-25,0 25,0 0,25-25,-25 25,0-25,24 0,1-25,25 25,-25-25,24 25,1-25,-1 0,26 25,-1-24,1 24,-1-25,25 25,1 0,-26 0,25-25,-24 25,-1 0,-24 0,24 0,-49 0,0 0,-1 0,1 25,-25-25,0 0,0 0,0 0,0 0,0 0,0 0,0 0,0 0,0 0</inkml:trace>
  <inkml:trace contextRef="#ctx0" brushRef="#br0" timeOffset="34105.9507">19447 5085,'0'0,"0"0,0 0,0 0,0 25,0-25,0 0,0 0,0 25,0-1,0 1,0 25,0-25,0 24,0 26,0-51,0 26,0 0,0-26,0 1,0 0,0 0,0-25,25 25,-25-25,0 0,-25-25,25 25,0-25,0 25</inkml:trace>
  <inkml:trace contextRef="#ctx0" brushRef="#br0" timeOffset="34469.9715">19248 5581,'0'25,"0"-25,0 0,0 0,0 25,0-25,25 24,-25 1,0 0,25 0,0 0,-25-1,25 1,-25 0,24-25,-24 25,25-25,0 0,0-25,-25 25,25-25,-1 0,1 25,0-24,-25-1,25 25,-25-25,0 25,0 0,0 0,0 0,0-25</inkml:trace>
  <inkml:trace contextRef="#ctx0" brushRef="#br0" timeOffset="40966.3431">18976 6276,'-25'0,"25"-25,0 25,-25-25,25 25,-25-25,25 50,-25-25,25 0,-24 25,24 0,-25-1,25 1,-25 25,25-1,0 1,0 24,0-24,0 24,0-24,0 24,0 1,0-25,0 24,0-24,0-1,25 1,-25-25,0-1,0 1,0-25,0 25,0-25,0 0,25-25,-25 25,0-25,0 1</inkml:trace>
  <inkml:trace contextRef="#ctx0" brushRef="#br0" timeOffset="41411.3686">19075 6499,'0'-25,"0"25,0 0,0 0,0 25,-25-25,25 25,-25 24,25 1,-25-1,25 1,-24 24,24 1,24-1,1-24,-25 0,50-1,-25 1,-1-25,26-25,0 24,-26-48,26-1,-25 0,24-25,1 26,-25-51,-25 1,0 24,0-24,0-1,-25 26,0-26,0 26,-24 24,-1 0,25 0,-24 25,-1 0,25 25,1 0,24 0,-25-25,50 24,-1-24</inkml:trace>
  <inkml:trace contextRef="#ctx0" brushRef="#br0" timeOffset="41744.3876">19720 6573,'25'25,"-50"0,50 0,-50-1,25 1,0 25,0-1,0-24,0 25,0 0,0-26,25 26,-25-25,0 0,0-25,0 0,0 0</inkml:trace>
  <inkml:trace contextRef="#ctx0" brushRef="#br0" timeOffset="42111.4086">19670 6896,'0'-25,"25"0,-25 0,25 0,0 1,-1-1,1 0,25 0,-25 0,-1 1,1-1,0 25,-25 0,0 0,0 0,0 0,0 0,0 25,0-1,-25-24,0 25,1-25,-1 25,0 0,0 0,0-1,1-24,-1 25,0 0,0-25,25 0,-25 25,25-25,0 0,-24 0,24 0,0-25,24 0,-24 0,25 25,-25-24,0-1</inkml:trace>
  <inkml:trace contextRef="#ctx0" brushRef="#br0" timeOffset="42465.4288">19794 6548,'0'0,"0"0,0 0,25 0,-25 0,0 0,0 0,0 25,-25 0,25 0,0 0,-25-1,25 26,0-25,0 24,0 1,0-25,-24 0,24 0,0-1,0 1,0-25,0 0,0 0,0 0,-25-25</inkml:trace>
  <inkml:trace contextRef="#ctx0" brushRef="#br0" timeOffset="42698.4422">19621 6672,'-25'0,"25"0,-25 0,25 25,0-25,25 25,-25 0,25 0,-1-1,1 1,-25 0,25 0,0 0,-25-25,25 25,-1-25,1 24,-25-24,25 0,0 0,-25 0</inkml:trace>
  <inkml:trace contextRef="#ctx0" brushRef="#br0" timeOffset="43064.4629">20017 6424,'0'-24,"0"24,0 0,0 0,0 0,0 0,0 24,0 1,0 25,25-25,-25 24,0 1,25 24,-25-24,0-1,0 1,25 0,-25-25,0 24,0-24,0 0,0-25,0 0,0 0,25 0,-25-25</inkml:trace>
  <inkml:trace contextRef="#ctx0" brushRef="#br0" timeOffset="43570.492">19943 6846,'0'0,"0"0,0-25,25 25,0-49,-1 24,1 0,0 0,25-24,-26 24,1 0,0 0,-25 0,25 25,-25 0,0 0,0 0,-25 25,25 0,-25 25,0-26,1 26,-26 0,25-1,0 1,1-25,24 24,-25-24,25-25,-25 0,25 0,25 0,-25-25,0 1,0-26</inkml:trace>
  <inkml:trace contextRef="#ctx0" brushRef="#br0" timeOffset="43791.5047">19943 6672,'-25'-24,"25"-1,-25 0,25 25,0 25,0-25,0 25,25 24,-25-49,25 50,0-25,0 24,-1-24,1 0,0 0,25-25,-26 25,1-1,0-24,0 0,0 25,-25-25,24 0,1 0,-25 0</inkml:trace>
  <inkml:trace contextRef="#ctx0" brushRef="#br0" timeOffset="44136.5243">20389 6375,'0'0,"0"0,25 25,-50-1,50 1,-50 25,25-1,0 26,0-1,0 1,0-26,0 26,25-26,-25 1,0-25,0 0,0-25,25 0,0-25,0 0</inkml:trace>
  <inkml:trace contextRef="#ctx0" brushRef="#br0" timeOffset="44483.5443">20662 6499,'0'-25,"0"25,-25 25,25 0,-24 24,24 26,-25-26,50 26,-25-26,24 1,-24 0,50-1,-25-24,25-25,-1 0,-24-25,25 0,-26-24,1 24,-25-50,0 26,0-1,-49-24,24-1,0 51,0-26,-24 0,24 26,0-1,0 25,0 0,25 0,0 0,25 0,0 25,0-25,0 24</inkml:trace>
  <inkml:trace contextRef="#ctx0" brushRef="#br0" timeOffset="44944.5706">21158 6449,'0'0,"0"0,0 0,-24 25,24-25,-25 25,25 0,-25 24,0 1,25-1,0 1,0 24,25-24,0-25,0 25,-1-26,26 1,0-25,-26 0,26-25,0-24,-26 24,1-25,0-24,-25 24,0-24,0-1,0 1,-50 24,26-24,-1 49,0 0,-25 1,26 24,-1 0,0 0,0 24,0-24,25 25,0-25</inkml:trace>
  <inkml:trace contextRef="#ctx0" brushRef="#br0" timeOffset="45905.6248">18901 7491,'0'0,"0"25,0-25,0 0,0 25,0-25,0 24,0-24,0 0,0 0</inkml:trace>
  <inkml:trace contextRef="#ctx0" brushRef="#br0" timeOffset="46161.6403">19248 7615,'0'0,"25"25,-25-25,0 0,0 0,0 0,0 0,0 0,0 0,0 0,25 0,0-25</inkml:trace>
  <inkml:trace contextRef="#ctx0" brushRef="#br0" timeOffset="46502.6598">19695 7491,'25'25,"-25"-25,0 0,0 0,0 0,0 0,0 25,0-25,0 0,0 0,0 0,0 0,25 0,-1 0,-24-25</inkml:trace>
  <inkml:trace contextRef="#ctx0" brushRef="#br0" timeOffset="46740.6732">20092 7491,'25'25,"-25"-25,0 0,0 0,0 0,0 0,0 0,0 0,0 0,0 0,0 0,24 0,-24 0,0-25,25 25,-25 0</inkml:trace>
  <inkml:trace contextRef="#ctx0" brushRef="#br0" timeOffset="47058.6902">20414 7441,'0'0,"25"0,-25 0,0 0,0 0,0 0,0 0,0 0,0 0,0 0,0 0,0 0,0 0,0 0,25 0,-25 0,0 0,0 0,25 0</inkml:trace>
  <inkml:trace contextRef="#ctx0" brushRef="#br0" timeOffset="47425.7126">20836 7367,'0'0,"0"0,0 0,0 0,25 0,-25 0,0 0,0 0,0 0,0 0,0 0,0 0,0 0,0 0,0 0,0 0,0 0,25 0,-25 0</inkml:trace>
  <inkml:trace contextRef="#ctx0" brushRef="#br0" timeOffset="47883.7388">21258 7317,'0'25,"0"-25,0 0,0 0,0 0,0 0,0 0,0 0,0 0,0 0,0 0,0 0,0 0,0 0,0 0,0 0,0 0,0 0,0 0,0 0</inkml:trace>
  <inkml:trace contextRef="#ctx0" brushRef="#br0" timeOffset="49984.8589">8830 6424,'0'-24,"0"24,-24-25,24 25,-25-25,25 25,25-25,-25 25,24-25,1-24,0 24,0 0,24 0,-24 1,25-1,-25 25,0-25,24 0,-24 25,0 0,0 0,-1 0,1 0,-25 25,25 0,0 24,0-24,-1 25,-24 24,0-24,0 24,0 1,-24-26,-1 50,0-49,0 24,-24 1,24-25,-25-1,1 1,-1-25,25-1,-25 1,1-25,24 0,0-25,25 1,-25-1,25-25,0 1,25 24,-25 0,50 0,-25 0,-1 0,26 25,-25 0,25 25,-26 0,26 0,-25 0,24 24,-24 1,0-25,0 24,24-24,-24 25,0-25,-25-1,25-24,-25 0,0 0,25 25,-25-50,0 25,0-24,24-1,-24-25</inkml:trace>
  <inkml:trace contextRef="#ctx0" brushRef="#br0" timeOffset="50726.9013">9624 6400,'0'0,"0"0,0-25,0 25,0 0,0 0,0-25,0 25,25-25,-25 25,25 0,0-25,-1 25,1 0,0 0,0 0,0 0,24 0,-24 25,0-25,0 25,-25-25,24 25,-24 0,0 24,0-24,-24 25,24-26,-25 26,0-25,0 24,0-24,1 0,24 0,-25 0,25-1,0-24,0 25,25 0,-25 0,24-25,1 0,0 25,0 0,0-1,-1-24,1 25,0 0,0 0,0 0,-25-1,25-24,-25 25,0 0,-25-25,0 25,25-25,-25 25,0-25,-24 0,24 0,-25 0,25 0,1 0,-26 0,25 0,-24 0,24 0,0 0,25 0,-25 0,25-25,0 25,0-25,0 25,25-50,0 26</inkml:trace>
  <inkml:trace contextRef="#ctx0" brushRef="#br0" timeOffset="56068.2069">1463 10145,'0'0,"0"0,0 0,0 0,0 0,0-25,0 25,25 0,-25 0,0-24,25 24,-25 0,25 24,0-24,-1 0,26 0,0 0,-25 25,24-25,1-25,-1 25,1 0,-25-24,24 24,1-25,24 0,-24 0,0 0,-1 0,26 1,-26-1,1-25,-25 25,24 1,1-1,-25 0,-1 0,1 0,0 1,0-1,0 0,0 25,-25-25,0 25,24-25,-24 25,0 0,0 0,0 0,0-24,-24 24,24 0,-25 0,0 0,0 0,0 0,0 0,1 0,24 0,-25 0,25 24,0-24,-25 0,25 0,25-24,-25 24,25 0,-25 0,24 0,1 0,-25-25,25 25,0 25,0-25,0 0,-25 0,24 0,1 24,-25-24,0 25,0-25,0 25,0-25,0 25,0 0,0-25,0 24,-25 1,25 0,0-25,-24 25,24-25,0 25,0-25,-25 0,25 24,0-24,0 0,0 0,0 0,0 0</inkml:trace>
  <inkml:trace contextRef="#ctx0" brushRef="#br0" timeOffset="59090.3797">3175 8235,'0'0,"0"-25,0 1,0 24,-25-25,0 25,25 0,-24-25,-1 25,0 0,-25 0,26 25,-1-25,-25 25,25-1,1 1,24 0,24 0,1 0,-25-25,50 0,-25 24,-1-24,1 0,0 0,0-24,-25 24,25 0,-25 0,0 24,24 1,-24 0,25 0,-25 0,25 24,-25-24,25 25,-25-1,0-24,0 0,0 0,0-1,-25 1,-25-25,26 0,-1 0,-25 0,25-25,1 1,-1 24,25-25</inkml:trace>
  <inkml:trace contextRef="#ctx0" brushRef="#br0" timeOffset="59411.3981">3398 8235,'-25'25,"25"0,-24 0,-26-1,25 26,0 0,1-26,-1 26,25-25,25 0,-1-25,1 24,0-24,25 0,-1 0,1-24,-25 24,-1-25,1 0,0 0,-25 0,0 1,0-1,-25 0,0 0,25 25</inkml:trace>
  <inkml:trace contextRef="#ctx0" brushRef="#br0" timeOffset="59736.4167">3770 8285,'0'0,"-24"25,-1-1,0-24,0 25,0 0,25 0,-25 0,25-25,25 24,-25-24,50 25,-25-25,24 0,-24-25,25 25,-50-24,25 24,-1-25,-24 0,-24 25,-1-25,0 0,25 25,-50-24,50-1,-24 25,24-25,0 25,0-25,24 25</inkml:trace>
  <inkml:trace contextRef="#ctx0" brushRef="#br0" timeOffset="60380.4535">4118 8310,'0'0,"24"0,-24 0,0 0,-24 0,24 0,-25-25,0 25,0 0,0 0,1 25,24-25,-25 24,25-24,0 25,25-25,-1 25,1-25,0 0,-25 0,50 0,-50 0,24 0,-24-25,0 25,25 0,-25 0,0 50,0-25,25-1,0 26,-25-25,25 24,-25 1,0 0,0-26,0 26,-25-25,25 0,-50-25,50 24,-49-24,24-24,0 24,25-25</inkml:trace>
  <inkml:trace contextRef="#ctx0" brushRef="#br0" timeOffset="60734.4738">4514 8409,'0'0,"0"0,-24 25,-1-25,0 24,0 1,0 0,25-25,0 50,0-50,25 24,0 1,0-25,24 0,-24 0,0 0,0 0,0-25,-1 1,-24-1,0 0,-24 25,-1-25,0 0,-25 1,50-1,-24 25,-1-25,25 25</inkml:trace>
  <inkml:trace contextRef="#ctx0" brushRef="#br0" timeOffset="61157.498">4762 7913,'0'24,"0"26,0-25,0 25,25 24,-25-24,25 49,-25-50,0 26,0-1,25-24,-25-1,25-24,-25 0,0-25</inkml:trace>
  <inkml:trace contextRef="#ctx0" brushRef="#br0" timeOffset="66028.7766">5035 8334,'0'0,"0"0,0 0,0 0,0 0,25 0,-25 25,0 0,0 0,0 24,0-24,25 0,-25 25,0-1,0-24,0 0,0 0,0-1,25 1,-25-25,-25 0</inkml:trace>
  <inkml:trace contextRef="#ctx0" brushRef="#br0" timeOffset="66297.7919">4936 8409,'0'-50,"25"25,0-24,24-1,-24 25,25 1,-1-1,1 25,0 25,-1-25,1 24,-25 1,24 0,-49 0,25 0,-25-25,-25 24,25-24,-49 25,24-25,0 25,0-25,-24 0,24 0,0 0</inkml:trace>
  <inkml:trace contextRef="#ctx0" brushRef="#br0" timeOffset="66860.8242">5606 7689,'0'-24,"0"24,0 0,0 24,0 1,0 0,0 25,0-1,0 1,25 24,-25-24,0 0,0 24,0-49,24 24,-48-24,48 0,-24 0,0-25,0 0</inkml:trace>
  <inkml:trace contextRef="#ctx0" brushRef="#br0" timeOffset="67332.8512">5705 8260,'0'0,"25"0,-25 0,25 0,-1 0,1-25,0 0,0 1,0-1,0 0,-25 0,0-24,0 24,0-25,-25 50,25-25,-25 50,0-25,0 25,25 0,-25 24,25 1,0 0,0-1,25 1,-25-1,0-24,25 0,0 0,-25 0,25-25,0 0,-1 0,1-25,-25 25,50-25,-50 25,25-25,-1 25,1 25,25-25,-25 25,-1 0,26-1,-25 1,0 0,-1-25,1 0,0 0,0 25,0-50,-25 25,24 0,-24-25</inkml:trace>
  <inkml:trace contextRef="#ctx0" brushRef="#br0" timeOffset="67654.8696">6424 8086,'0'0,"0"0,-24 25,24 0,-25 0,25 0,-25-1,0 51,-24-26,24 26,0-1,-25-24,26 24,-1-24,0-1,0-24,25 0,0 0</inkml:trace>
  <inkml:trace contextRef="#ctx0" brushRef="#br0" timeOffset="99323.681">12278 11261,'0'0,"0"-24,0 24,-24-25,24 0,0 0,0 0,-25 25,25-25,-50 25,50 0,-25 0,0 0,1 0,-1 25,25 0,-25 0,25 0,25 24,-25-24,49 0,-24 25,0-1,25-24,-1 25,-24-26,25 1,-50 0,25 0,-25 0,0-25,-25 24,0-24,0 0,-24 25,24-25,-25 0,25 0,0-25,1 25,-1-24,25 24,0-25</inkml:trace>
  <inkml:trace contextRef="#ctx0" brushRef="#br0" timeOffset="99643.6993">12452 10815,'0'0,"25"25,-25-1,0 26,0 0,0-26,0 51,25-1,-25 1,0-1,24-24,-24 24,25-24,-25-1,25 1,-25-25,0 0</inkml:trace>
  <inkml:trace contextRef="#ctx0" brushRef="#br0" timeOffset="100155.7285">12452 11385,'0'0,"25"-24,0 24,-1-25,1 25,0 25,25-1,-26 1,1 0,0-25,0 50,0-26,-25 1,0 0,24 0,-24-25,0 0,0 0,-24 0,24-25,-25 0,25-24,-25-1,25 0,0 1,0-1,0 1,25 24,0-25,-1 25,1 25,0 0,0-25,0 50,-1-25,1 0,-25 25,25 0,-25 0,25 0,-25 24,0-24,0 25,0-26,0 26,0-25,0 0,0-1,0 1,0-25,0 0,0 0,0 0,0-25,0 1,0-1</inkml:trace>
  <inkml:trace contextRef="#ctx0" brushRef="#br0" timeOffset="100368.7407">12948 10914,'0'0,"0"0,0 25,-25-25,25 0,0 25,0-25,0 0,0 0,25 49,0-49,-25 25,25-25,-1 25</inkml:trace>
  <inkml:trace contextRef="#ctx0" brushRef="#br0" timeOffset="100770.7637">13122 11435,'0'0,"0"-25,24 0,-24 1,0-1,0 0,0 0,0 25,0-25,0 25,0 0,0 0,25 25,-25 0,0 0,25 0,0-25,-25 24,25 1,0-25,-1 25,1-25,0-25,-25 25,25-25,-25 1,0-1,25-25,-25 50,0-49,0 24,24 0,-24 0,0 25,25 0,-25-25</inkml:trace>
  <inkml:trace contextRef="#ctx0" brushRef="#br0" timeOffset="101201.7884">13494 11137,'25'25,"-25"-25,0 25,-25-25,25 25,0 0,0 24,-25-49,25 25,0 0,0 0,25-1,0-24,-25 0,49 0,-49-24,25-1,0 25,0-25,-25 0,24 25,-24-25,0 1,0 24,0 0,0 0,0 24,0 1,25 25,0-1,-25 1,0 0,25 24,-25-24,0 24,0 0,-25-24,0 0,0-1,-24-24,-1 0,25-25,-24 0,24 0,0-25,0 0,1-24,24 24,0-25,0 25,24-24</inkml:trace>
  <inkml:trace contextRef="#ctx0" brushRef="#br0" timeOffset="101556.8087">13816 10418,'0'0,"0"0,0 25,0 24,0-24,0 50,0-26,25 26,-25-1,0-24,0 24,25-24,-25 24,25-24,-25-26,24 1,-24 0,0-25,25 25,-25-25,25 0,-25 0,0 0</inkml:trace>
  <inkml:trace contextRef="#ctx0" brushRef="#br0" timeOffset="102057.8373">13990 11410,'0'25,"0"-25,0 0,0 0,0 0,-25 25,25-25,0 0,0 0,0 0,0 0,0 0,0 0,0 0,25-25</inkml:trace>
  <inkml:trace contextRef="#ctx0" brushRef="#br0" timeOffset="102626.8699">12353 11757,'0'0,"-25"25,25-25,-25 0,25 25,0 0,0-25,50 25,-25-25,49 0,-24-25,49 25,0-25,25 0,0 0,0 1,0-1,0 0,-25 0,-24 0,-1 25,1-24,-51 24,26 0,-50 0,0 0,0 0,-50 0,26 0</inkml:trace>
  <inkml:trace contextRef="#ctx0" brushRef="#br0" timeOffset="103021.8924">12278 12030,'25'0,"25"0,24 0,-24-25,49 1,0-1,0 25,1-25,24 0,0 0,-25 1,0-1,0 0,-24 25,-1-25,-24 25,-25 0,-1 0,1 0,-25 0,0 0,0 0,0 0,-25 0,25 0,0 0,-24 0,24 0,-25 0,25 25</inkml:trace>
  <inkml:trace contextRef="#ctx0" brushRef="#br0" timeOffset="106785.1077">12502 13816,'-25'0,"25"25,0 0,0-25,49 0,-49-25,25 25,0 0,25-25,-26 0,1 1,0-1,0 0,-25 0,25-24,-25 24,0 0,-25 25,0-25,0 25,0 0,1 25,-26-25,25 25,-24 24,24 1,0 0,0-26,25 26,-25 0,25-1,25-24,-25 25,25-26,0 1,0 0,-1-25,1 25,0-25,25 0,-26 0,1-25</inkml:trace>
  <inkml:trace contextRef="#ctx0" brushRef="#br0" timeOffset="107083.1248">13072 13742,'0'0,"-25"-25,0 25,1 0,-26 25,25 0,0-1,1 1,24 0,0 0,24 0,1-1,25 1,-25 0,24 0,-24-25,0 25,-25-1,0 1,0-25,-25 25,0-25,-24 25,24 0,-25-25,25 24,1-24</inkml:trace>
  <inkml:trace contextRef="#ctx0" brushRef="#br0" timeOffset="107504.1488">13271 13295,'24'0,"-24"0,25 50,-25 0,0 24,25 0,-25 26,25-1,-25 0,25-25,-25 1,24-1,-24-49,0 25,0-26,0-24,-24 0,-1-24,0-1,0 0,25-25,-25 26,25-26,0 25,25 0,-25 1,25 24,25 0,-26 0,26 0,-25 24,24 1,-24-25,0 25,0 0,0 0,-1-25,1 0,-25 0</inkml:trace>
  <inkml:trace contextRef="#ctx0" brushRef="#br0" timeOffset="107650.1572">13717 13345,'0'0,"0"0,0 0,0 25,-25-25,50 25,-25-1</inkml:trace>
  <inkml:trace contextRef="#ctx0" brushRef="#br0" timeOffset="108042.1796">13841 13990,'0'0,"0"0,25-25,0 0,-25 0,0-24,0-1,24 25,-24 1,0-1,0 25,0 0,0 25,0-25,0 49,0-24,25 0,-25 0,25-1,-25-24,25 0,0-24,-1 24,1-25,0 25,-25-25,25 25,0 25,-25 0,0-1,24 1,-24-25,25 25,-25-25,0 25,25-25,-25 0,25 0</inkml:trace>
  <inkml:trace contextRef="#ctx0" brushRef="#br0" timeOffset="108898.2286">14362 13767,'25'0,"-25"0,25 0,-1 0,-24 0,50 0,-25 0,0-25,-1 25,1 0,-25 0,25-25,-25 25,0 0,0 0,0 0,0 0,0 0,0 0,0 0,0 0,0 0,0 25,0-25,0 0,0 0,0 0,0 0,0 0,0 0,0 0,0 0,0 0,-25 0,25 0,-25 0,1 25,24-25,-25 24,0 1,-25 0,26 0,-1 24,0-24,-25 25,25-1,1-24,-26 0,50 0,-25-25,25 0,0 0,25 0,0-25,24 0,-24-49,25 24,0 1,-26-26,26 1,0-1,-26 26,1-1,0 1,0 24,-25 0,25 25,-25 25,0 0,24-1,1 26,-25 0,25-1,0 1,0-1,-1 1,-24-25,0 24,25-49,-25 25,0-25,-25 0,25 0,-49 0,-1-25,1 25,-1-24,0 24,1-25,-1 25,1 0,24 0,0-25,25 25,0-25,25 25,0-25</inkml:trace>
  <inkml:trace contextRef="#ctx0" brushRef="#br0" timeOffset="109242.2483">15032 12824,'0'0,"-25"25,25 0,0-1,0 26,0 24,0 1,0 24,0-24,0 24,0 0,0 0,0-24,0-1,0-24,0-1,0-24</inkml:trace>
  <inkml:trace contextRef="#ctx0" brushRef="#br0" timeOffset="109653.2718">14932 13643,'25'0,"-25"-25,25 25,0 0,24 0,-24 0,25 0,-25 0,24 0,-24-25,25 25,-26 0,-24 0,0 0,0-25,0 25,0-25,-24 1,-1-1,0 25,0-25,0 25,1-25,-1 50,0-25,0 50,0-26,25 26,0-25,0 24,0 1,0 0,25-1,0 1,-25-1,25-24,0 0,-1 0,1-25,0 25,0-25,0 0,-1-25</inkml:trace>
  <inkml:trace contextRef="#ctx0" brushRef="#br0" timeOffset="110232.3049">15726 13022,'0'0,"-25"-49,25 49,0-25,0 25,0 0,0 0,0 0,0 50,0-26,0 26,25 0,-25 24,-25 1,25-26,0 26,-24-26,-1 1,0-1,25 1,-50-25,50 24,-24-24,24 0</inkml:trace>
  <inkml:trace contextRef="#ctx0" brushRef="#br0" timeOffset="110375.3131">15627 13940,'25'0,"-25"0,0 25,0-25,0 0,0 0,25-25,-25 25,0 0,0 0,-25-25</inkml:trace>
  <inkml:trace contextRef="#ctx0" brushRef="#br0" timeOffset="110794.337">13221 14412,'-25'0,"25"0,0 0,-25 0,25 0,25 24,0-24,25 0,-1 25,26-25,-1-25,50 25,0-24,0 24,0-25,25 0,-25 0,0 0,0 0,-25 25,-24-24,-26 48,1-48,-25 48,-1-24,-24 0,0 0</inkml:trace>
  <inkml:trace contextRef="#ctx0" brushRef="#br0" timeOffset="159326.1129">12129 14759,'25'0,"-25"-25,25 25,-25-25,25 0,0 1,24-1,-24 0,25 25,-25 0,-1 0,1 50,0-26,-25 26,-25 24,0 1,25 24,-49-25,24 26,0-26,0-24,1 24,24-49,0 0,0-25,0 0,0-25</inkml:trace>
  <inkml:trace contextRef="#ctx0" brushRef="#br0" timeOffset="159533.1243">12378 15577,'0'25,"24"0,-24 0,0 0,0-25,0 24,0-24,0 25,0-25,0 0,0 25,0-25,0 0</inkml:trace>
  <inkml:trace contextRef="#ctx0" brushRef="#br0" timeOffset="607582.7517">16619 8706,'0'0,"0"0,0 0,-25 0,25 0,0 0,0 25,25 0,-25 0,0 24,25-24,-25 50,25-1,-25 1,0-1,0-24,25 49,-25-50,0 26,0-26,0-24,0 25,0-25,0-1,0-24,0 25,0-50,24 1</inkml:trace>
  <inkml:trace contextRef="#ctx0" brushRef="#br0" timeOffset="607969.7738">16867 8905,'0'-25,"0"25,-25 0,25 50,-24-1,-1 1,25 24,0 1,-25 24,25 0,25 0,-25-49,49 24,-24-24,25 0,-1-26,1-24,0 0,24-24,-24-26,-1 0,-24-24,0 0,0-26,-25 1,0 0,-25 25,0-1,0 25,-24 26,24-1,-25 0,50 25,-49 0,49 25,-25 0,50-1,-25 1</inkml:trace>
  <inkml:trace contextRef="#ctx0" brushRef="#br0" timeOffset="608272.7912">17611 9029,'25'25,"-25"0,0 24,0-24,25 0,-25 24,0 26,0-50,25 49,-25-49,0 24,25-24,-25 0,0 0,0-25,0 0</inkml:trace>
  <inkml:trace contextRef="#ctx0" brushRef="#br0" timeOffset="608593.8095">17537 9376,'0'0,"0"0,0-25,0 25,50-24,-26-1,1 0,0 0,25-24,-26 24,1 0,0 0,0 0,-25 25,0 0,0 0,0 25,0-25,0 25,-25 25,0-26,0 26,1-25,24 0,-50 24,50-24,-25 0,25-25,-25 0,25 0,0 0,0-25</inkml:trace>
  <inkml:trace contextRef="#ctx0" brushRef="#br0" timeOffset="608916.828">17785 8954,'0'-24,"0"24,-25 0,25 24,-25 1,1 0,-26 0,25 0,0 24,1-24,-26 0,25-25,0 0,0 0,1 25,24-25,0 0,0 0,0 25,24-1,1 1,-25 0,50 25,-25-26,0 26,-1-25,26 0,-25-1,0 1,24-25,-49 0,25-25,0 25</inkml:trace>
  <inkml:trace contextRef="#ctx0" brushRef="#br0" timeOffset="609595.8669">18033 9004,'0'0,"0"0,25 25,-25 0,-25 24,25 1,0-25,0 24,0 26,0-50,0 24,0 1,0-25,25-1,-25-24,0 0,-25 0,25 0,0-24,0-1,-25 0,25 0,0 0,-25 1,50 24,-25-50,25 50,0-25,0 0,-1 1,26-1,-50 25,25-25,0 25,-25 0,0 25,0-25,0 25,-25-1,25 1,-25-25,0 25,0 0,25-25,-24 0,-1-25,0 25,25-25,-25 25,0-25,1 1,24-1,-25 25,25 0,0-25,0 25,0 0,0 25,25 0,-1-1,-24 1,25 25,0-25,0-1,24 1,-49 0,25 0,0-25,-25 25,25-25,0 0,-25 0,24-25,-24 0</inkml:trace>
  <inkml:trace contextRef="#ctx0" brushRef="#br0" timeOffset="611129.9546">19025 7789,'0'0,"0"0,0 0,-25 0,25 0,0 0,-24 0,24 0,0 24,-25 1,25-25,-25 25,25 0,0 24,0-24,0 0,0 0,0 0,25 0,0-25,24 0,1 0,-1 0,26 0,-1-25,25 25,1-25,24 25,0 0,-25-25,25 25,0 0,0 0,0 0,-25 0,25-25,-25 25,1 0,-26 0,1-25,24 25,-50 0,1 0,-25 0,24 25,-24-25,0 25,0-25,0 0,-1 25,-24-25,25 0,0 0,-25 0,25-25,0 25,-25-25,0 0,0-24,0-1,0 1,0-1,-25-24,0 24,25 0,-25 1,0-1,1 25,-1-24,25 49,-25-25,25 25,-25 0,25 0,0-25,0 25</inkml:trace>
  <inkml:trace contextRef="#ctx0" brushRef="#br0" timeOffset="612989.0609">18678 8830,'0'0,"0"25,0-25,0 0,0 25,0-25,0 0,0 0,0 0,0-25,0 25,0-25,0 1,25-1,-25 0,25 0,-1 0,1 1,0-1,25 25,-26-25,26 0,-25 25,24-25,-24 25,25 0,-1 0,-24 25,25-25,-1 25,-24-25,25 25,-1 0,1-25,0 24,-26 1,26 0,0-25,-25 25,24-25,-24 0,0 0,24 0,-24-25,0 25,0-25,24 0,-49 1,50-1,-50 0,25 25,-25-25,25 0,-25 25,24 0,-24 0,0 0,0 0,0 0,0 0,0 0,0 0,25 25,-25-25,25 25,-25-25,0 25,25-25,-25 25,25-25,-25 24,24 1,-24 0,25-25,-25 25,0-25,25 25,-25-25,25 0,-25 0,25 0,-25 0,24 0,1-25,-25 25,50-25,-50 25,25-25,24 0,-24 25,0-24,24 24,-24-25,25 0,-1 25,-24-25,25 25,0-25,-26 25,26 0,0 0,-1 0,-24-24,25 48,-1-24,1 0,-1 0,1 0,-25 0,0 25,-1-25,26 0,-50 25,25-25,-25 25,0-25,25 0,-25 0,0 25,0-25,0 0,0 0,0 0,0 0,0 0,24 24,-24-24,0 0,0 0,0 0,-24-24</inkml:trace>
  <inkml:trace contextRef="#ctx0" brushRef="#br0" timeOffset="616001.2332">8830 9227,'0'0,"0"0,25-24,-25 24,25-50,0 25,24-24,-24-1,0 25,25-25,-25 1,24 24,-24 0,0 25,0 0,-1 0,1 25,0 25,-25 24,25-24,-25 24,0 1,0 24,-25-25,0 1,0-1,-49 0,24-24,-24 24,24-24,-24-25,24 0,-24-25,24-25,25 25,-24-25,49-25,0 1,0 24,0-25,25 26,24 24,1 0,-1 24,-24-24,25 50,-1-25,1 0,0 24,-25 1,24-25,-49-1,50 1,-50 0,25 0,-25-25,24-25,-24 0,25 0</inkml:trace>
  <inkml:trace contextRef="#ctx0" brushRef="#br0" timeOffset="616434.258">9624 8880,'0'0,"0"0,0 0,-25 0,25 0,25 0,0 0,0 0,24 0,-24 0,25 0,24 0,-49 0,25 0,-1 25,-24 0,0-1,-25 26,0 0,0 24,0 1,-25-1,0 0,0 26,1-26,-1 0,0 1,0-1,25-24,-25-1,1-24,24 25,0-25,0-25,0-25,0 25,0-25,0 0,0-24</inkml:trace>
  <inkml:trace contextRef="#ctx0" brushRef="#br0" timeOffset="616657.2699">9649 9351,'0'0,"25"0,0 25,24-25,26 0,-26 0,26 0,-1 0,1 0,-51 0,26 0,-25-25,0 25,-25 0,0 0,0-24,-25 24,0 0</inkml:trace>
  <inkml:trace contextRef="#ctx0" brushRef="#br0" timeOffset="633400.2284">16570 10567,'0'0,"0"0,24-25,-24 25,0 0,0 0,0 0,0 0,0 0,-24 25,24 0,0-1,0 1,0 0,0 25,0-1,0-24,0 0,-25 24,25-24,0 0,0-25,0 0,25 25,-25-25,0 0,0 0,24-25</inkml:trace>
  <inkml:trace contextRef="#ctx0" brushRef="#br0" timeOffset="634013.2634">17041 10815,'0'0,"0"0,0 0,0 0,0 0,0 0,-25 25,25 24,0 1,-25-25,25 24,-25 26,25-26,0 26,0-26,0 1,0 0,0-1,0-24,0-25,0 0,0 25,0-50,0 25,25-50,-25 26</inkml:trace>
  <inkml:trace contextRef="#ctx0" brushRef="#br0" timeOffset="634416.2864">17289 10864,'-25'50,"0"-25,25 24,-25 1,1 24,-1-24,25 25,0-26,0 1,25-1,24 1,-24-25,25-25,-1 0,26-25,-26 25,1-50,0 1,-1-1,-24 1,0-26,-25 25,-25 1,25-1,-50 1,26 24,-26 0,25 0,-25 25,26 0,-1 0,0 0,0 0,25 0,0 0,25-25</inkml:trace>
  <inkml:trace contextRef="#ctx0" brushRef="#br0" timeOffset="634771.3068">17959 10492,'0'0,"24"25,-24-25,0 25,0 0,0 24,0-24,0 25,-24-1,24 1,0 0,0-26,0 26,0-25,0 0,0-25,0 0,24-25</inkml:trace>
  <inkml:trace contextRef="#ctx0" brushRef="#br0" timeOffset="635270.3353">18455 10864,'0'25,"0"-25,0 25,0-25,0 25,0 0,0-1,0 26,0 0,-25-1,25-24,0 25,-25-1,25-24,0 0,0 0,0-25,0 0,0 0</inkml:trace>
  <inkml:trace contextRef="#ctx0" brushRef="#br0" timeOffset="635614.355">18405 11088,'25'-25,"0"25,-1 0,1-25,0 0,0 0,0 1,0 24,-1 0,-24-25,0 25,0 0,0 0,0 0,0 25,-24-25,24 24,-25 26,0-25,0 0,-25 24,26-24,-1 0,0 0,-25 0,50-1,-24 1,24-25,-25 0,25 0,0-25,25 1,-25-1</inkml:trace>
  <inkml:trace contextRef="#ctx0" brushRef="#br0" timeOffset="635902.3715">18604 10815,'-25'0,"25"25,0-1,-25 1,0 25,0-25,25-1,-25 26,1-25,-1 24,0-24,25-25,-25 25,0 0,25-25,0 0,-24 0</inkml:trace>
  <inkml:trace contextRef="#ctx0" brushRef="#br0" timeOffset="636138.385">18331 10964,'0'0,"0"0,24 0,-24 0,0 0,25 24,0 1,-25 0,25 0,0 0,-1 24,1-49,-25 25,25 0,-25 0,25 0,-25-25,25 0,-25 0,0 0,25-25</inkml:trace>
  <inkml:trace contextRef="#ctx0" brushRef="#br0" timeOffset="639270.5641">19521 10815,'-25'-25,"25"25,0-25,-24 25,-1 0,0 0,25 25,-50 0,50 24,-24 1,-1 0,25-1,0 26,0-26,49 1,-49 0,50-26,-25 1,24 0,1-25,0-25,-1 25,-24-25,25-24,-25-1,-1 0,-24 1,0-26,-24 26,-1-1,0 1,-25 24,26-25,-26 25,25 1,25-1,-25 25,0 0,25 0,25 0,0 25,-25-25</inkml:trace>
  <inkml:trace contextRef="#ctx0" brushRef="#br0" timeOffset="639516.5782">19893 10889,'25'25,"-25"0,0 0,0-1,0 26,0-25,25 0,-25 24,0-49,0 25,0 0,0 0,0-25,0 25,0-25,0 0</inkml:trace>
  <inkml:trace contextRef="#ctx0" brushRef="#br0" timeOffset="639853.5974">19794 11137,'0'0,"0"-25,25 25,0-24,0-1,-1 0,26 0,-25 0,0 1,-1 24,26-25,-50 25,25-25,0 25,-25 0,0 0,0 25,-25-25,0 25,25-1,-25 1,0 0,1 0,-1 0,0 24,25-49,-50 50,50-25,-24-25,24 25,-25-25,25 0,0 0,0-25,25 0</inkml:trace>
  <inkml:trace contextRef="#ctx0" brushRef="#br0" timeOffset="640231.6189">20067 10840,'25'-25,"-25"25,0 0,0 0,-25 0,25 25,-25-1,0 1,1 0,-1 0,0 0,0-25,0 24,1 1,-1-25,0 0,0 0,25 0,0 0,0 0,0-25,0 25,0 0,25 25,0-25,-25 25,25-25,-1 25,1 0,0-1,0 1,0-25,-1 25,1-25,0 0,-25 0,25-25,0 25,-25 0,24-25</inkml:trace>
  <inkml:trace contextRef="#ctx0" brushRef="#br0" timeOffset="641132.6706">20290 10889,'0'-25,"0"25,0 0,0 25,0-25,0 25,0 0,0 0,0-1,0 1,0 25,0-1,0-24,0 0,0 0,-25 0,25-25,0 0,0 0,-24-25,24 25,0-25,-25 0,25 25,0-25,0 1,0-1,25 0,-25 25,24-25,1 0,0 25,0-24,0 24,-1 0,1-25,0 25,-25 0,0 0,25 25,-25-25,0 0,0 0,-25 0,0 24,25-24,-25 25,1-25,24 0,-25 25,-25-25,25 0,1 0,-1 0,0 0,25 0,-25 0,25-25,0 25,0 0,0-25,25 1,-25 24,25-25,0 0,-1 0,1 25,25-25,-25 1,-25 24,49-25,-49 25,25 0,-25 0,0 0,25-25,-25 25,0 0,0 0,0 0,0 0,0 0,0 25,0-25,-25 0,25 25,-25-1,25 26,-25-25,1 0,24 24,-25-24,0 25,0-26,-24 1,49-25,-25 0,0 25,25-25,-25 0,25 0,0-25,0 25,0-25,25 25,-25-24</inkml:trace>
  <inkml:trace contextRef="#ctx0" brushRef="#br0" timeOffset="641342.6819">20191 10939,'0'-25,"0"0,0 0,-25 1,25 24,0 0,25 24,-25-24,0 25,0 25,25-25,0-1,-25 26,24-25,1 0,-25-1,0-24,25 25,0-50,-25 25,25-24</inkml:trace>
  <inkml:trace contextRef="#ctx0" brushRef="#br0" timeOffset="642131.7278">20910 10616,'0'0,"0"0,0-24,0 24,0 0,25 0,-50 0,25 0,0-25,0 0,-24 25,24-25,-50 0,25 25,0 0,-24 0,-1 0,0 25,1 25,24-1,0 1,-24 24,49-24,0 0,24 24,1-49,25 0,-1-25,-24 0,50 0,-26-25,1-25,0 1,-26 24,1-50,25 26,-50-1,25 25,-25 1,0-1,0 25,0 25,-25-1,25 26,0 0,0 24,0 0,0 26,0-51,0 26,0-1,0-24,0-1,0-24,0 25,25-25,-25-25,0 0,0 0,0 0,0 0,0 0,0-25,0 25,0 0</inkml:trace>
  <inkml:trace contextRef="#ctx0" brushRef="#br0" timeOffset="644146.8431">21506 10120,'0'0,"0"0,0 0,0 0,0 0,0 0,0 0,0 0,0 0,-25 0,25 0,-25-24,25 24,-25 0,0 0,1-25,-26 25,25 0,0-25,-24 25,-1-25,1 25,-1 0,0-25,1 25,-1-25,-24 25,24 0,-24 0,-1 0,26 0,-26 0,1 0,-25 0,24 0,1 0,-1 0,-24 0,25 0,-1 25,-24-25,0 25,25 0,-26 0,26-25,-25 25,24-1,-24 1,25-25,-26 25,26 0,-25-25,24 25,-24-25,25 24,-26-24,1 0,25 0,-25 0,-1 25,26-25,-25-25,0 25,24 0,-24-24,25 24,-26-25,26 25,-1-25,-24 0,25 25,-1 0,-24-25,25 25,-1-24,1 24,24-25,-24 25,0 0,24 0,0 0,-24 25,24-25,25 0,-24 24,-1-24,25 25,1-25,-1 25,0 0,0 0,25-1,-25 1,1 25,24-25,-25 24,25 26,-25-51,25 51,-25-1,25-24,0 24,0-24,0 24,0 1,25-1,-25-24,25 24,-25 1,25-26,-1 26,1-26,0 1,0 24,0-24,-1-1,26 1,-25-25,24 24,1-24,0 25,-1-25,1-1,0 26,-1-25,1-25,-1 25,26-1,-26 1,26 0,-1-25,1 25,-1-25,25 25,-24-25,-1 0,25 0,-24 24,24-24,-25-24,26 24,-1 0,0 0,0-25,0 25,1 0,-26-25,50 25,-25 0,1-25,-1 25,0-25,0 1,25 24,-25-25,1 25,-1-25,0 25,0-25,25 25,-24-25,-1 25,0-24,0 24,0-25,1 25,-1 0,0 0,0-25,-24 25,24 0,-25 0,1 0,-1 0,-24 0,24 0,-24 0,-1 0,1 0,0 0,-26 0,1 0,0 0,-25 0,25 0,-25-25,0 25,0-25,0 1,0-26,0 25,0-24,0-1,0 0,0-24,0 24,0-24,0 0,0-26,-25 26,25-1,0 1,-25-25,25 49,-25-49,1 49,24-24,-50 24,50 1,-25-1,0 1,25 24,-24 25,24-25,-25 25,25 0,-25-25</inkml:trace>
  <inkml:trace contextRef="#ctx0" brushRef="#br0" timeOffset="654244.4206">9575 11410,'24'-25,"1"1,0-1,-25 0,50 0,-26 0,1 1,0-1,25 0,-26 0,26 25,0 0,-26 25,1 0,25 24,-50 1,25 24,-25-24,-25 49,25-24,-25 24,0-25,-24 1,24-1,-25-24,1-1,-1 1,25-50,-24 25,24-25,0-25,0 0,25-25,0 26,0-1,0 0,0 0,25 25,0 0,0 25,24 0,-24-25,25 49,-26-24,26 0,-25 0,0 0,-1-1,1-24,0 0,0-49,0 24,0-25</inkml:trace>
  <inkml:trace contextRef="#ctx0" brushRef="#br0" timeOffset="654630.4427">10443 11286,'25'-25,"-1"1,-24 24,0 0,0 24,-24 1,24 25,-25-1,25 26,0 24,0-25,0 26,0-1,25-25,-1 1,1-1,0-24,25-26,-26 1,26-25,-25-25,24 25,-24-49,0 24,-25-25,0 1,0 49,-25-25,0 25,1 0,-1 25,0-25,25 49,-25-24,0 25,25-1,-24-24,24 0,0 0,0-25,24 0</inkml:trace>
  <inkml:trace contextRef="#ctx0" brushRef="#br0" timeOffset="690423.4898">18976 10641,'0'0,"0"0,0 0,0 0,0-25,0 25,24 25,-24-25,0 25,0 0,0 24,0-24,25 25,-25-1,0 26,0-26,0 1,0 24,0-24,0 0,0-1,0-24,25 25,-25-1,0-24,25 0,-25 0,0 0,0-1,0-24,0 25,0-25,0-25,-25 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59:03.2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20786 4093,'0'-25,"0"25,0 0,0 0,-24-25,-1 0,25 1,-25-1,25-25,0 25,0-24,0-1,25 1,0-1,24-25,-24 26,49-26,1 1,24 49,0-24,0 24,1 0,24 25,-25 50,0-1,0 1,-24 49,-1 0,-24 25,-1 25,-24 0,-25 25,-25-1,1 1,-51 24,1-24,-25 0,-1-1,-24-24,0-25,25-25,-25-24,0-26,25-24,0-25,24-25,26-49,-1 24,25-24,0-1,50 1,0 0,0 24,24 0,1 1,24 49,1 0,24 0,0 0,0 49,1-24,24 25,0-1,-25 1,25-25,-25 24,0-24,1 0,-26-25,0 0,-24-25,-25 0,24-49,-24 0,0-26,0 1</inkml:trace>
  <inkml:trace contextRef="#ctx0" brushRef="#br0" timeOffset="488.0279">23168 3522,'24'-74,"-24"-1,0 1,-24 24,-26 1,0-1,-24 25,-25 25,0 0,-1 25,1 25,-25-1,25 51,0-1,-1 25,26 0,24 50,26-26,-1 51,25-26,49 26,1-26,24 1,26-25,24 0,0-50,24-25,1-24,25-25,-25-50,0 0,-1-49,1-25,-25-25,0-25,-24-25,-51 0,1 1,-25-26,-50 26,0-1,-25 25,-24 50,-1 0,-24 0,0 49,0 0,-25 26,25-26,-1 50,26-25,-25 25</inkml:trace>
  <inkml:trace contextRef="#ctx0" brushRef="#br0" timeOffset="3772.2157">4614 16396,'0'0,"0"0,0 0,0 0,0 0,0 0,24 25,-24 0,50-25,-25 24,0-24,24 25,26-25,-26 25,26-25,24 25,-25-25,50 0,-24 25,24-25,0 24,0-24,25 25,-1-25,1 0,0 25,25-25,-1 0,-24 25,25-25,24 0,-24 0,-1 0,26 0,-26-25,26 25,-1-25,1 25,-26-25,26 25,-25-24,24 24,-24 0,-1 0,1-25,-1 25,1 0,0 0,-1 0,1-25,0 0,-1 25,26-49,-26 24,26 0,-26 0,1 0,24 0,-24 1,0-1,24 0,-24 25,-1 0,1 0,25 0,-26 0,1 0,24 25,1-25,-1 25,1-25,-26 24,26 1,-26-25,1 25,0-25,-26 25,1 0,-25-25,0 25,0-25,-25 24,1-24,-26 25,-24-25,24 25,-49 0,0-25,0 0,-1 25,-24-25,0 0,0 24,-24-24,24 25,-25-50,0 25,-25-24</inkml:trace>
  <inkml:trace contextRef="#ctx0" brushRef="#br0" timeOffset="5849.3345">12055 15106,'0'0,"-25"25,0 24,-24 1,24 0,-25 24,1 1,-1 24,1-50,-1 26,25-26,-24 1,49-50,0 0,0 0,0-25,24-24,1-1,0 0,0 1,0-1,-1 1,1 24,-25 25,0 0,0 49,0 1,0 0,-25 24,1 25,-1-24,0-1,0-24,0-1,25-24,0-25,0 0,25-50,0 1,25-26,-1 1,-24-25,25 24,-1-24,1 25,-1 24,-24 0,0 26,-25 24,0 24,0 26,0 0,-50 24,26 25,-1-24,0 24,-25-49,26 24,-1-49,25 0,0-25,49-25,-24 0,0-49,25 24,-1-49,1 24,24 1,-24-25,0 49,-1 0,-24 26,0 24,-25 0,0 49,0 26,-50-1,25 1,-24 24,-1 0,25-25,0 1,-24-26,49-24,0-25,0 0,25-25,-1-24,26-1,0 1,-1-26,26-24,-26 49,1-49,-25 50,24-1,-24 50,0 0,-25 25,-25 24,0 26,-24-1,24 25,-25-24,1-1,24-24,0-1,25-24,0-50,25-24,25-1,-1-49,1 25,24-26,1 26,-26-25,1 49,-1-24,-24 49,0 25,-25 0,-25 49,0 26,-24 24,-1 0,1-24,-1 24,0-25,26 1,-1-75,25 0,25-25,24-25,1-24,24 0,-24-26,24 26,1-25,-26 49,1 0,-25 1,-25 49,0 25,0 24,-25 1,-25 24,1 26,-1-26,25 25,-24-49,24-1,25-24,25-25,-1-49,26-1,0 0,24-24,-24 0,24-1,0 1,-49 49,25 0,-50 25,0 25,0 0,-25 49,-25 25,26-49,-26 49,25-49,0-25,1-1,48-24,1-49,0-1,25-24,-1-1,1 26,0-1,-1 1,-24 24,0 25,-25 0,-25 25,25 24,-25-24,25 25,-25-26,25-24,25 0,-25 0,50-49,-25 24,24-25,-24 26,0 24,0 0,-25 24,-25 1,0 50,0-51,-24 51,24-26,0 1,25 0,-25-26,50 1,-25-25,0 0,50 0,-50-25,24 25,1-24,-25 24,0-50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17:04:39.0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12229 3473,'0'24,"0"-24,0 25,-25-25,25 25,-25 0,25-25,0 25,-25-1,25 26,-25 0,25-25,0 24,0 1,0-1,25-24,0 25,-25-1,50-24,-25 0,24 0,1-25,24 25,-24-25,-1 24,1-48,0 24,-1-25,-24 25,25-25</inkml:trace>
  <inkml:trace contextRef="#ctx0" brushRef="#br0" timeOffset="362.0206">12923 3349,'0'-25,"0"0,0 25,0-25,0 25,0 0,0 25,0 0,0 24,-25 1,25 0,-24 49,24-25,-25 26,0-1,25 0,-25 25,0-25,25-24,-24 24,24 0,-25-25,0-49,25 25,-25-25,25-1,0-24</inkml:trace>
  <inkml:trace contextRef="#ctx0" brushRef="#br0" timeOffset="974.0557">13196 3522,'50'-25,"-1"1,1-1,0 0,-1 25,1 0,-1-25,1 25,-25 0,24 25,1-25,-25 25,24 24,1 1,-25 0,0 24,-1 25,-24 1,0-1,0 0,-24 25,-1-25,-25 0,1 1,-1-26,-24 0,-1-24,1 0,-1-26,1-24,0 0,24-24,0-1,25-25,1 1,-1-26,25 26,25-1,-1 0,1 26,25-1,0 0,-1 25,26 0,-26 0,1 25,24 0,-24-1,-1 26,1 0,0-26,-1 1,-24 25,25-25,-26-1,-24 1,25 0,0 0,-25-25,0 25,25-25,0 0,-25 0</inkml:trace>
  <inkml:trace contextRef="#ctx0" brushRef="#br0" timeOffset="1655.0945">17289 3026,'0'25,"0"-25,0 25,0 0,0-1,0 26,0 24,0-24,0 49,0-24,0 24,0 25,0-25,0 0,0 1,0-1,0 0,-25-49,25 49,0-50,-25 1,25-25,-25 0,25-25</inkml:trace>
  <inkml:trace contextRef="#ctx0" brushRef="#br0" timeOffset="2230.1275">17959 3448,'24'-25,"1"-25,0 1,-50 24,0 0,1 25,-26 0,0 0,1 25,-1 0,1 24,-1-24,50 25,0-1,0 26,25-1,24 1,1-1,0 25,24-24,-24-1,-1 1,-24-1,-25-24,0-1,-25 1,0-1,-24-24,-26 25,26-25,-1-1,1-24,-1 0,25 0,0-24,25-26,25 0,0 1,0-50,24 24,-24-24,25 0,-1 0,-24 24,25 1,-25-1,-1 26,1 24,0 0,-25 0,0 25,0-25,0 25,0 0,0 0,0-24,0 24,0 0</inkml:trace>
  <inkml:trace contextRef="#ctx0" brushRef="#br0" timeOffset="3966.2269">11881 1612,'0'-25,"0"25,0 0,0-24,0 24,0 24,0 1,-24 0,24 25,0 24,0 1,0 24,0 0,-25 0,25 25,0 0,0-25,0 1,0-26,0 1,0-26,25-24,-25-25,0-25</inkml:trace>
  <inkml:trace contextRef="#ctx0" brushRef="#br0" timeOffset="4335.2476">12229 1935,'0'0,"0"49,-25 1,0 0,0 24,0 0,1 26,-1-26,25 25,0-24,25-26,24 26,1-50,0-1,24-24,0-24,1-26,-1-25,1 26,-26-50,1-1,-25 1,-1-25,-24 25,0 0,-24 24,-26 1,0 49,1-24,-26 24,51 0,-26 25,25 0,0-25,25 25,0-25</inkml:trace>
  <inkml:trace contextRef="#ctx0" brushRef="#br0" timeOffset="4698.2686">12774 1166,'0'0,"0"0,0 0,25 74,-25-74,0 25,-25 0,25 24,0-24,0 25,0-25,0-1,0 1,0 0,0-25,25 0,-25 0</inkml:trace>
  <inkml:trace contextRef="#ctx0" brushRef="#br0" timeOffset="4954.2832">12998 1191,'0'0,"0"0,0 49,0-24,0 0,0 0,0-1,24-24,1 25,-25-25,0 0,50-25,-50 25,0 0,0-74,0 74,0-50,0 50,-25-74,25 74,-25-74,25 74,-25-50</inkml:trace>
  <inkml:trace contextRef="#ctx0" brushRef="#br0" timeOffset="5160.2952">13221 819,'0'0,"0"0,0 0,50 49,-50-49,0 50,0-50,-25 49,25-49,0 0,0 50</inkml:trace>
  <inkml:trace contextRef="#ctx0" brushRef="#br0" timeOffset="5666.3241">13469 794,'0'0,"0"0,0 0,0 0,0 0,0 0,25 74,-25-74,0 0,25 50,-25-50,49-25,-49 25,50-25,-50 25,25-49,-25 49,24-50,-24 50,-24-50,24 50,0 0,-25-49,25 49,0 0,0 0,0 0,49 0,-49 0,50 49,-50-49,50 75,-50-75,49 74,-49-74,50 75,-50-75,49 24,-49-24,75 0,-75 0,74-49,-74 49,25-75,-25 26,-25-1,25 50,-49-74,49 74,-75-50,50 25,25 25,-49 25</inkml:trace>
  <inkml:trace contextRef="#ctx0" brushRef="#br0" timeOffset="6634.3795">17214 1488,'-24'0,"24"-25,0 25,0 0,0 0,0 0,0-24,24 24,1 0,0 0,25 0,24 24,-24-24,-1 25,26 25,-26-1,-24 26,0-1,-25 26,-25-1,0 0,-24 25,-26-25,26 25,-26-25,26 1,-1-51,25 26,25-26,0-24,0 0,25-25,25 0,-1 0,26-25,-1 0,1-24,-1-1,-24-24,49 24,-25-24</inkml:trace>
  <inkml:trace contextRef="#ctx0" brushRef="#br0" timeOffset="6969.3986">18058 1414,'0'-25,"0"25,25 0,-25 0,74-25,-24 25,-1 0,1 0,-1 0,1 25,-25 25,0-26,-25 51,0-1,0 50,0-24,-25-1,0 25,25-25,-25 0,0 0,25-24,-24-1,24-24,-25-25,0-1,25-24,0-24</inkml:trace>
  <inkml:trace contextRef="#ctx0" brushRef="#br0" timeOffset="7159.4095">18033 1960,'-25'0,"25"0,25 0,25 24,-1-24,26 25,-26-25,26 0,-1 25,0-50,1 50,-25-25,-26 0,26-25,-25 25,0 0</inkml:trace>
  <inkml:trace contextRef="#ctx0" brushRef="#br0" timeOffset="17219.9849">12328 7243,'25'-25,"-25"25,0 0,0 25,0 0,0 0,0 24,0 1,0 24,0 1,0 24,0-25,0 25,0-24,0-1,0-24,-25 0,25-26,-25-24,25 0</inkml:trace>
  <inkml:trace contextRef="#ctx0" brushRef="#br0" timeOffset="17532.0028">12626 7417,'24'24,"-24"1,0 50,0-1,0 0,0 26,0-26,25 0,0-24,0 0,0-25,24-25,1-25,-1-25,-24 0,25-24,-25 0,-1-1,-24-24,25 25,-50-1,1 26,-1-1,-25 25,25 25,-24 0,24 25,0-25,0 25,25 0,25-25</inkml:trace>
  <inkml:trace contextRef="#ctx0" brushRef="#br0" timeOffset="18157.0385">17959 7367,'0'0,"-25"25,25-25,0 0,0 25,0-25,0 24,0 1,0 25,0-25,0 49,0-24,0 24,0 0,0 1,0-1,0-24,0 24,-25-49,25 25,0-25,0-1,0-24</inkml:trace>
  <inkml:trace contextRef="#ctx0" brushRef="#br0" timeOffset="18624.0653">18331 7565,'0'-24,"0"-1,-25 25,25 0,-25 0,25 25,0-1,0 26,0 0,25-1,0 26,-1-1,1 25,0-24,0 24,-25-25,25 1,-50-1,25-24,-25-25,0-1,0-24,25 0,-24-24,24-26,0 0,0-24,24 0,1 24,25-24,-1-1,1 1,0-1,-1 1,-24-1,0 1,0 24,-25 1,0-26,-25 51,0-1,0 0,-24 25,-26 25,50 0,-24 24,24-24,0 0</inkml:trace>
  <inkml:trace contextRef="#ctx0" brushRef="#br0" timeOffset="20438.1689">11782 7144,'-25'-25,"25"25,-24-25,-1 25,25 0,0 0,0 0,0 0,25 0,-25 0,24 25,-24 25,0-1,0 26,-24 24,-26 25,25-25,-24 25,-1 0,25 0,25-49,0-1,50-49,-1-25,51 0,24-75,24 1,26-1,49-49,-24 0,24 0,-25 25,-24 0,0 25,-50 49,-25 25,-49 49,-26 1,-24 49,-49 0,-1 25,25 0,-24-24,49-26,0 1,49-26,26-49,49-25,25-24,49-26,25-24,25 25,0-50,25 49,-25 1,0-1,-74 26,0 24,-50 50,-50 24,-24 26,-50 24,24-25,-24 50,0-49,50 24,24-49,26-1,49-24,24-25,75 0,0 0,25-25,25 25,-1-24,-24-1,0 25,-25-25,-49 25,-26 0,-49 25,-25 0,-49-1,0 1,-25 25,24-50,1 25,-1-25,26 0,-1-25,-24 0</inkml:trace>
  <inkml:trace contextRef="#ctx0" brushRef="#br0" timeOffset="51147.9255">18802 11857,'25'74,"-25"-24,25 24,-1 0,1-24,0 25,0-26,0 1,-1-1,1 1,-25-25,25 0,0-1,-25-24,0-49</inkml:trace>
  <inkml:trace contextRef="#ctx0" brushRef="#br0" timeOffset="51400.94">19224 11509,'24'0,"-24"25,25 25,-25 24,0 25,0-24,0 49,0 25,-25 0,1-1,-1 1,0 25,0-25,0-1,1-24,-1 1,25-1,0-50,-25 0,50-49</inkml:trace>
  <inkml:trace contextRef="#ctx0" brushRef="#br0" timeOffset="52078.9788">19496 12303,'75'-74,"-25"-1,-1 1,-24-1,0 26,-25-26,25 26,-50 24,0 0,0 50,-24 0,-1 49,0 1,1 24,-1 0,0 25,26 0,24-25,0 1,0-26,24-24,26-26,0-24,-1 0,1-49,0-1,-1-24,1-1,-1-24,1 0,-25 25,0-1,-1 25,1 1,-25 24,25 0,-25 25,25 0,-25 0,25 25,-25-25,24 25,1 0,0-1,-25 1,25 0,-25 0,25 0,-25 0,0-1,0 1,0 0,0 0,0-25,0 25,-25-25,0 24,0-24,0 0,-24 0,24 0,0 0,0-24,-24 24,49 0,-25 0,25 0,0 0,25 24,0-24,-1 25,1-25,0 25,0-25,24 0</inkml:trace>
  <inkml:trace contextRef="#ctx0" brushRef="#br0" timeOffset="53057.0346">21258 11832,'24'0,"-24"0,25 25,-25-1,25 1,-25 25,0-25,0 24,25 1,-25-1,25 1,-25 0,0-1,0 1,0-25,0 0,0-25,-25 0,0 0,25-25,-25-25,0 25,25-49,-24-1,-1 1,25 0,0-1,0 1,0-1,25 26,-1-26,1 51,0-1,-25 0,25 25,-25 0,-25 25,25 0,-25 24,0 1,1-1,24 1,0 0,0-1,24 1,26-25,0-1,24 1,-24 0,-26 0,1 24,0-49,-25 50,-25-25,0 25,1-26,-26 1,0 0,26-25,-1 25,0-25,25 0,0-25,25 25</inkml:trace>
  <inkml:trace contextRef="#ctx0" brushRef="#br0" timeOffset="53200.0429">21779 12204,'0'25,"0"0,0-1,0-24,0 0,-25 0,25 0,0-24</inkml:trace>
  <inkml:trace contextRef="#ctx0" brushRef="#br0" timeOffset="53645.0683">21853 12105,'0'49,"0"1,25 0,-25-1,0-24,0-25,0 25,0-25,-25 0,25-25,0-25,0 1,0-26,0 1,0-1,0-24,25-25,-25 25,25 0,-1 24,1 1,0 0,0 24,0 25,-1 25,1 25,-25 0,0 24,-25 1,25 24,-24 1,-1-1,0-24,-25 24,26-49,24 25,-25-26,25-24,0 0,25 0</inkml:trace>
  <inkml:trace contextRef="#ctx0" brushRef="#br0" timeOffset="53779.076">22175 12055,'0'50,"25"-1,-50-24,25 25,0-50,0 0,-24 25,24-50</inkml:trace>
  <inkml:trace contextRef="#ctx0" brushRef="#br0" timeOffset="54041.0909">21456 12725,'0'25,"0"-1,50-24,-1 0,1 0,24-24,1-1,-1 0,1 0,-1 0,-24 1,24-1,-49 25,0 0,-25 0,24 0,-24 0,-24 0,24 0</inkml:trace>
  <inkml:trace contextRef="#ctx0" brushRef="#br0" timeOffset="71717.102">11435 10492,'0'0,"0"25,0-25,0 50,0-25,0 24,-25-24,25 25,-25 24,25-24,0 24,0-24,0-1,0 1,0-1,0-24,0-25,0 0,0 0,0 0,0 0</inkml:trace>
  <inkml:trace contextRef="#ctx0" brushRef="#br0" timeOffset="72075.1225">11633 10790,'25'0,"-25"0,0 0,0 0,-25 25,1-25,24 25,-25 24,25 1,0-1,0 1,0 0,25-1,-1-24,26 0,-25-25,24 0,1 0,0-25,-26 0,26-24,-25-1,0-24,-25 24,0-24,-25-1,25 26,-25-26,-25 50,26 1,-1-26,0 50,0 0,25 0,0 0,0 0</inkml:trace>
  <inkml:trace contextRef="#ctx0" brushRef="#br0" timeOffset="72421.1421">11931 10244,'0'0,"0"0,0 25,0 0,0 0,0 0,-25 24,25 1,0-1,0-24,-25 25,25-25,0-1,0 1,0-25,25 0,0-25,-25 1</inkml:trace>
  <inkml:trace contextRef="#ctx0" brushRef="#br0" timeOffset="72695.1579">12129 10269,'0'-25,"0"25,0 25,-24 0,-1 0,25 0,-25 24,25-24,0 25,0-26,25-24,0 0,-1 0,1 0,25 0,-25-24,0 24,-1-50,-24 25,25 0,-50 1,1-1,24 0,-25 0,-25 0,25 1,0 24,1-25</inkml:trace>
  <inkml:trace contextRef="#ctx0" brushRef="#br0" timeOffset="72973.1738">12452 9748,'0'25,"0"0,0 0,0-1,0 26,0 0,-25-26,25 1,0 0,-25 0,25 25,0-50,0 24,0-24</inkml:trace>
  <inkml:trace contextRef="#ctx0" brushRef="#br0" timeOffset="73466.2019">12551 9823,'0'24,"0"1,0 25,0-25,25-1,-25 1,50 0,-50-25,49 0,-24 0,-25-25,25 0,0 25,-25-24,0-26,0 25,-25 0,25 1,-25-1,25 25,0-25,0 25,0 0,25 25,-25-25,25 0,-25 25,24-1,1 1,0 0,0-25,-25 25,25 0,-1-25,1 0,0 0,0 0,0-25,-1 0,-24 0,0-24,0 24,0 0,-24 0,-1 0,0 1,0 24,-24 0,24 0,25 0,-25 0</inkml:trace>
  <inkml:trace contextRef="#ctx0" brushRef="#br0" timeOffset="76664.385">10145 15205,'-25'25,"25"-25,0 0,0 0,0 0,0 0,0-25,0 0,0 1,25-26,0 0,0 26,0-26,-1 0,1 1,25 24,-25 0,-1 25,1 0,0 0,0 25,-25 0,25 24,-1 1,-24 24,0 1,25-1,-25 25,0-24,-25 24,25-24,-24-1,-1 0,-25-24,25 0,-24-26,-1 26,1-50,-1 0,0 0,1-25,24 25,-25-25,50 1,-25-1,25 0,25 0,-25 25,50-25,-25 1,24 24,1 0,0 0,-1 24,1 1,-1 0,1-25,0 50,-1-26,1 1,-25 0,-1-25,1 25,0-25,0 0</inkml:trace>
  <inkml:trace contextRef="#ctx0" brushRef="#br0" timeOffset="77047.4059">10790 14908,'0'0,"0"0,0-25,0 25,25 0,0 0,-1 0,26 0,0 0,-1 0,1 0,-1 0,1 0,0 25,-25-1,-1 1,-24 25,0-1,0 1,0 24,0 1,-24-1,-1 1,25 24,-25-25,0 1,25-1,-25 1,25-1,-25-49,1 24,24 1,0-25,-25 0</inkml:trace>
  <inkml:trace contextRef="#ctx0" brushRef="#br0" timeOffset="77302.4215">10840 15453,'0'0,"24"0,1 0,25 0,-1-24,1 24,24 0,-24-25,25 25,-1 0,-24 0,-1-25,1 25,-25 0,24 0,-49 0,25 0,-25 0</inkml:trace>
  <inkml:trace contextRef="#ctx0" brushRef="#br0" timeOffset="90243.1616">14759 10244,'-25'-24,"25"-1,0-25,0 50,-25-49,50 49,-25-25,25 0,0 0,-1 25,1-25,25 25,-25 0,-1 25,1 0,0-25,-25 50,0-26,0 1,-25 25,25-25,0 24,0 1,25-1,-25 1,25 0,0-26,-1 26,1 0,-25-1,25 1,-50-25,25 24,-25-24,1 0,-1-25,0 25,-25-25,26 0,-1-25,0 25,0 0,25-25,-25 0,25-24,25-1</inkml:trace>
  <inkml:trace contextRef="#ctx0" brushRef="#br0" timeOffset="90487.1756">15230 10096,'25'0,"-25"0,0 0,0 24,0 1,0 25,0-1,0 1,0 24,0-24,0 24,0 1,0-26,0 26,0-50,25 24,-25-24,0-25,0-25</inkml:trace>
  <inkml:trace contextRef="#ctx0" brushRef="#br0" timeOffset="90855.1966">15503 10096,'25'49,"-25"-24,-25 49,50-24,-25 0,0-1,0 1,25-50,-1 25,26-50,-25-25,24 1,1-1,-25-24,0-1,24 1,-49-1,25 50,-25-24,0 24,0 25,0 25,-25 24,25 1,0 25,0 24,0 0,0-25,-25 26,25-26,0 0,0-24,0 0,0-26,25 1,-25-25,0-25</inkml:trace>
  <inkml:trace contextRef="#ctx0" brushRef="#br0" timeOffset="91469.2318">16321 10542,'-24'0,"24"25,0-25,0 25,24-25,1 0,25 0,0-25,24 25,-24 0,24-25,0 25,-24 0,24 0,-24 0,24 25,-24-25,24 0,-24 0,24 25,1-25,-1-25,1 25,24 0,-25 0,26 0,-26 0,0 0,1 0,-26 25,1-25,0 0,-26 24,1-48,0 24</inkml:trace>
  <inkml:trace contextRef="#ctx0" brushRef="#br0" timeOffset="92622.2977">15255 15205,'0'0,"0"0,25-25,-1 25,1-24,0-1,25 0,-1 25,-24 0,-25 0,25 0,0 25,-50 24,0 1,0 0,1 24,-26 1,0-1,1 0,-1 1,25-1,0 1,1-26,24 1,24-25,-24-1,50 1,-25-25,24 0,1 0,0 0,-1-49,1 49,-25-25,24 0,1-25</inkml:trace>
  <inkml:trace contextRef="#ctx0" brushRef="#br0" timeOffset="93210.3313">15875 15329,'-25'25,"0"0,1 25,-26-1,25 1,0-1,25 26,0-1,50-24,-25-25,24-1,26 1,-26-25,26-49,-1 24,1-25,-26-24,1-1,-1 1,-24-25,-25 49,-25-24,1 24,-1 0,-25 1,1 24,24 25,-25 0,25 0,25 25,0-25,25 25,0-1,0 1,24 0,1 0,-25 24,24 26,-24-1,25 1,0 24,-26 0,26-24,0-1,-1-49,26 24,-26-49,50 0,-49-49,24 24,-24-49,0-1,-26-24,-24 0,-24-25,-1 0,-25 49,-24-24,-1 49,-24 26,25 24,-25 24,24 26,-24 0,49 24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17:06:48.31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20265 11460,'25'-25,"-25"25,0 0,0 0,25 0,-25 25,25 24,-50 1,25 24,-25 1,0 24,1 0,-1-24,0 24,-25-25,26 1,-1-1,0-49,25 0,0-25,0 0,0 0,50-25,-26 25,1-25,0 25,25 0,-1 25,-24 0,25 0,-26-1,1 1,0 0,0-25,-25 0,25 0,-25 0</inkml:trace>
  <inkml:trace contextRef="#ctx0" brushRef="#br0" timeOffset="198.0114">20737 12229,'0'25,"25"-1,-25-24,0 25,0-25,0 0,0 0,0 0,0 0</inkml:trace>
  <inkml:trace contextRef="#ctx0" brushRef="#br0" timeOffset="722.0413">21010 12452,'0'-25,"0"-49,24-1,-24-24,0 25,0-50,25 24,-25 1,0 0,0 25,0-1,0 26,0 24,0 25,25 0,-25 25,25 24,-25 26,25-26,-1 50,26 1,-25-26,0 0,-1 1,26-26,-25 1,0-25,24 0,-24-50,0 0,0-25,-1 1,-24-26,0 1,0 0,0-1,0 1,-24 24,24 1,0 24,-25 0,25 25,0 0,25 0,-25 25,0 0,24-1</inkml:trace>
  <inkml:trace contextRef="#ctx0" brushRef="#br0" timeOffset="855.0489">21630 12005,'24'50,"1"0,-25-26,0 1,0 25,0-25,0 0,0-25,0 0,0 0,25-25</inkml:trace>
  <inkml:trace contextRef="#ctx0" brushRef="#br0" timeOffset="7967.4557">20216 13196,'-25'25,"25"0,0-25,-25 0,25 0,0 0,0 0,0 0,0-25,0 0,25-25,-25 1,25-1,-25 1,25-26,-25 50,0-24,0 24,0 25,0 0,0 0,24 25,-24 0,0 24,25-24,-25 25,0-26,25 26,0-25,-25-25,25 0,-25 0,24-25,1-25,-25 1,25-1,-25 1,0-1,0 25,0 0,0 25,0 0,0 25,0 25,25-1,-25 1,0 24,0 1,0-26,25 1,-25-25,24 0,1-25</inkml:trace>
  <inkml:trace contextRef="#ctx0" brushRef="#br0" timeOffset="8096.4631">20712 13097,'25'25,"-25"-1,0 1,0 0,-25 25,25-50,0 25,0-1</inkml:trace>
  <inkml:trace contextRef="#ctx0" brushRef="#br0" timeOffset="8450.4834">21208 12849,'0'0,"0"0,-25 25,0-25,25 24,-49 1,24-25,0 25,0 0,25 0,0-1,0 1,0-25,25 25,25 0,-25 0,-1-1,26 1,-25 25,0-25,-25 24,0 1,0-25,-25 24,25-49,-25 25</inkml:trace>
  <inkml:trace contextRef="#ctx0" brushRef="#br0" timeOffset="8578.4907">21456 13345,'0'0,"0"0,25 25,-25-25,0 25,0-25</inkml:trace>
  <inkml:trace contextRef="#ctx0" brushRef="#br0" timeOffset="35140.0099">15577 15503,'0'25,"0"0,25-25,0 24,0-24,0 0,24 0,26 0,-1 0,0 0,26 0,-1 0,0 0,25 0,0 0,0 0,0 25,25 0,-25-25,0 25,-25 0,25-25,-49 24,-1 1,1-25,-26 25,-24-25</inkml:trace>
  <inkml:trace contextRef="#ctx0" brushRef="#br0" timeOffset="37741.1587">4167 13742,'0'0,"-25"0,25 0,0 0,0 0,0 25,0-25,0 49,0 1,0-1,0 1,0 0,25-1,0-24,0 0,24-25,1-25,24-49,1-1,24-49,25-25,0-24,0-1,25-24,-25 24,0 0,25 50,-50 0,25 25,-50 0,1 49,-1 26,-24-1,0 25,-26 25,1 24,-25-24,25 25</inkml:trace>
  <inkml:trace contextRef="#ctx0" brushRef="#br0" timeOffset="77020.4053">11757 5755,'124'124,"0"25,0-25,25 0,25 24,0 1,24 25,-24 0,-1-1,26 1,-26 24,-24 1,0-26,0 1,-25 0,0-1,-25-24,0-25</inkml:trace>
  <inkml:trace contextRef="#ctx0" brushRef="#br0" timeOffset="77553.4357">11336 7987,'25'-25,"24"0,-24 1,25-26,-1 25,26-24,-26-1,26-24,-1 24,0-49,26 24,-1-24,0-25,25 0,25 0,-25-25,25-24,0-1,24 0,1-24,0 0,-26-1,26 1,-25-1,0 1,-25 49,-25 0,0 0,-24 25,-1 50,-24-1,-1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21:41:39.81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4234 6959,'0'0,"0"0,0 0,-27 0,27 0,0 0,0 0,0 0,0 0,0 0,0 0,0 0,0 0,0 0,0 0,0 0,0 0,0 0,0 26,0-26,-26 26,26 1,0-27,-27 26,27 1,0-27,-26 26,26-26,0 0,0 0</inkml:trace>
  <inkml:trace contextRef="#ctx0" brushRef="#br0" timeOffset="1086.0619">5583 6985,'0'0,"0"0,0 0,0 0,0 0,0 0,0 0,0 0,0 0,0 0,0 0,0 0,0 0,0 0,0 26,0-26,0 27,0-27,-26 26,26 1,0-27,0 26,-27 1,27-27,0 0,0 0</inkml:trace>
  <inkml:trace contextRef="#ctx0" brushRef="#br0" timeOffset="20299.161">2435 8281,'0'0,"0"0,0-26,0 26,0-26,-27 26,27-27,-26 27,26-26,-27 26,1 0,-1 0,-26 26,0 1,0-1,27 0,-27 27,27 0,-1-26,27 26,0-27,27 1,-1-27,27 0,-27 0,27 0,0-27,-26 1,26-1,-53 27,26-26,1 26,-27 0,26 0,-26 53,0-27,27 27,-27 0,0 0,26 0,-26 26,0-26,-26 0,-1 0,27-27,-26 1,-27-1,53-26,-27 0,-26-26,53 26,-26-27,-1-26,27 1,0 25</inkml:trace>
  <inkml:trace contextRef="#ctx0" brushRef="#br0" timeOffset="20600.1783">2673 8281,'0'0,"0"0,-27 27,1-1,-1 1,-26-1,27 1,-1 26,1-27,26 1,0-1,26 1,1-1,-1-26,27 0,0 0,0-26,0-1,-27 1,1 26,-1-27,-52 1,26-1,-27 27,1-26,0 26,-1 0,1 0</inkml:trace>
  <inkml:trace contextRef="#ctx0" brushRef="#br0" timeOffset="20905.1957">3149 8281,'0'0,"0"0,0 0,-53 0,27 0,-1 27,-26-27,0 26,27 1,-1-1,27 1,27-1,-1 1,27-1,0 1,26-54,-26 27,27-26,-27-1,-27 1,1-1,-1 1,-52-1,-1 1,1-27,-27 53,0-26,26-1,1 27</inkml:trace>
  <inkml:trace contextRef="#ctx0" brushRef="#br0" timeOffset="21549.2324">3599 8202,'0'27,"0"-27,0 0,-27 0,27 26,-26-26,26 26,-27-26,27 27,0-27,-26 0,26 0,26 26,1-26,-1 0,1 0,-1 0,-26 0,27 0,-27 0,0 0,0 0,26 0,-26 0,0 0,0 0,0 0,0 0,0 0,0 0,0 0,-26-26,26 26,0 0,-27 0,27 0,-26-27,-1 27,1 0,-1 0,-26 27,27-1,-1-26,1 27,0-1,-1 1,1 26,26-27,0 1,26-1,1 1,-1-27,27 0,0 0,0 0,0-27,0 1,-27 26,27-53,-27 26,-26 1,0-27,0 26,0 27,-52-26,25-1,-26 27,27 0,-27 0,26 27,1-1</inkml:trace>
  <inkml:trace contextRef="#ctx0" brushRef="#br0" timeOffset="21956.2558">3731 8334,'0'0,"0"0,0 0,26 0,-26 0,0 0,0 0,0 27,0-1,0 27,0 0,0-26,0 52,0-26,0 26,0-26,0 0,-26 0,0 0,-27-27,26-26,-26 27,27-27,-27-27,53 1,-27-1,27-25,0-1</inkml:trace>
  <inkml:trace contextRef="#ctx0" brushRef="#br0" timeOffset="22280.2744">3916 8467,'27'26,"-27"-26,26-26,1 26,-1-27,0 1,1-1,-1 1,1-1,-1 1,-26-1,0-25,0 52,-26-27,-1 27,-26 0,27 27,-27-27,0 26,27 27,-1-27,1 27,26 0,0-26,0 26,26-27,1 1,26-1,-27-26</inkml:trace>
  <inkml:trace contextRef="#ctx0" brushRef="#br0" timeOffset="22816.305">3969 8520,'0'0,"27"26,-27 1,0-1,26-26,0 26,1 1,-1-27,27 0,-26 0,26-27,-27 27,27-26,-26 0,-1-1,0 1,-26-1,27 1,-27-27,-27 26,27 1,-26-1,-27 1,53-1,-53 27,27-26,-27 26,26 26,1-26,-1 27,-26-1,53 1,0-1,0 1,0-1</inkml:trace>
  <inkml:trace contextRef="#ctx0" brushRef="#br0" timeOffset="24334.3918">4710 7885,'0'0,"0"0,26-27,-26 27,0 0,0 0,0 0,0 0,0 0,0 0,0 27,-26-27,26 53,0-27,0 27,0 0,-27 0,27 0,0 26,-26 0,26-26,0 27,0-27,0 0,-26-27,26 0,0 1,0-1,26 1,-26-27,0 0,0 0,0 0,0 0</inkml:trace>
  <inkml:trace contextRef="#ctx0" brushRef="#br0" timeOffset="32344.85">2329 10927,'0'0,"0"0,0-26,0 26,0-27,0 27,0-26,0 26,-27 0,1 0,-1 0,1 26,-1-26,1 53,-1-53,1 53,26-26,0-1,0 1,26-27,1 26,-1-26,1 0,-1 0,1 0,-1 0,-26 0,0 0,27 0,-27 27,0-27,0 52,0 1,26-26,-26 26,0-27,0 27,0-26,0 25,0-52,-26 27,26-27,-27-27,1 27,26-26,-27 0,27-1,-26-26,52 27</inkml:trace>
  <inkml:trace contextRef="#ctx0" brushRef="#br0" timeOffset="32644.8672">2593 11007,'0'0,"-26"0,-1 0,1 26,-27 1,27-1,-1 1,1-1,26 27,0-27,0-26,53 27,-27-27,27 0,0-27,-27 27,27-26,-26-1,-27 1,0 0,0-1,0 1,-27-1,1 1,-1 26,27-27,-26 27</inkml:trace>
  <inkml:trace contextRef="#ctx0" brushRef="#br0" timeOffset="32932.8836">2778 10980,'0'27,"0"-1,-26 1,0-1,-1 1,1-1,26 0,26 1,-26-27,53 0,-27 0,27 0,0-27,-26 1,-1 0,1 26,-27-53,0 26,-53 27,26-26,-26-1,27 27,-53-26,52 26,1 0,26 0,26 26,27-26</inkml:trace>
  <inkml:trace contextRef="#ctx0" brushRef="#br0" timeOffset="33300.9047">3175 10927,'27'0,"-27"0,0 0,-27 27,-26-1,1 1,-28-1,27-26,0 27,53-1,-26 1,52-27,-26 0,53 0,0 0,27 0,-28-27,28 27,-27-26,-27 26,1 0,-1 0,-26 26,0 1,0-1,-26 27,26 0,-27 0,1 26,-1-26,1 0,-1 0,-26-27,27 1,0-1,-1-26,1-26,-1-1,27 27,0-53,0 27,0-27</inkml:trace>
  <inkml:trace contextRef="#ctx0" brushRef="#br0" timeOffset="33643.9243">3466 11033,'0'0,"0"0,0 0,-26 27,26-27,-27 26,27 1,0-27,0 26,27-26,-1 26,27-26,0 0,0 0,0-26,0 26,-27-26,1-1,-1 1,-52-1,-1 1,1-1,-27 1,0 26,0 0,0 0,0 26,53-26,-26 27,52-27</inkml:trace>
  <inkml:trace contextRef="#ctx0" brushRef="#br0" timeOffset="33965.9427">3996 10425,'0'0,"0"0,0 26,0 1,0-1,-27 53,27-26,0 0,0 27,0-1,0-26,0 0,0 0,0-27,0 27,27-26,-27-27,0 26</inkml:trace>
  <inkml:trace contextRef="#ctx0" brushRef="#br0" timeOffset="34368.9658">4181 10954,'0'0,"0"26,0 1,-27-1,27 27,0-26,0 52,0-26,-26 0,26 0,0 0,0-27,0 0,0-26,0 0,-27-52,27 25,0-26,0-26,0-1,0 1,0 0,0 26,27-27,-27 54,26-1,1 1,26 52,-27 1,1-1,-1 1,-26-1,0 27,0 0,0-53,0 27,-26-27,-1 0,1 0</inkml:trace>
  <inkml:trace contextRef="#ctx0" brushRef="#br0" timeOffset="34898.996">4498 10504,'0'26,"0"1,0-1,-26 27,26 0,-27 0,1 26,26-26,0 0,0 0,0 0,26-26,1-1,-1-26,1 0,26-26,-27-1,1 1,-1-1,0-26,-26 27,0-1,0 1,-26 26,0 0,-1 0,1 26,26 1,-27-1,27 1,0-1,0 1,27-27,-1 26,27-26,-27-26,27 26,-53-27,53 27,-26 0,-1 0,1 0,-1 0,1 27,-1-1,1 1,25-1,-25-26,-1 27,1-27,26 0,-27-27</inkml:trace>
  <inkml:trace contextRef="#ctx0" brushRef="#br0" timeOffset="35133.0095">5345 10795,'-27'26,"27"-26,-26 27,-27-1,27 1,-1-1,-26 27,0 0,0 0,27 0,-27 0,0-27,27 27,-1-26</inkml:trace>
  <inkml:trace contextRef="#ctx0" brushRef="#br0" timeOffset="45553.6055">662 15214,'0'0,"0"0,-27 26,27-26,0 0,0 0,0 0,0 0,0 0,0 0,27-26,-1 26,1 0,-1 0,27-27,0 27,0-26,0 26,26 0,-26-27,27 27,-28-26,-25 26,-1-27,27 27,-53 0,27 0,-27 0,0 0,0-26,0 26</inkml:trace>
  <inkml:trace contextRef="#ctx0" brushRef="#br0" timeOffset="45865.6228">1244 14870,'-27'0,"27"0,-26 0,26 0,0 0,0 0,0 0,0 0,0 0,26 0,1 0,-1 26,1-26,-1 27,1-27,-1 26,-26 0,27-26,-54 27,27 26,0-27,-26 1,-1-1,1 1,-1 26,1-27,26-26,-27 26,27 1,0-27</inkml:trace>
  <inkml:trace contextRef="#ctx0" brushRef="#br0" timeOffset="46353.6513">1508 15346,'0'0,"-26"0,26 0,-26 0,26 0,-53 0,26-27,1 27,-1 0,1 27,26-27,0 0,-27 0,27 26,27 1,-1-27,1 26,-1 1,1-1,-1-26,-26 27,27-1,-27-26,0 27,0-27,-27 26,27-26,-26 0,-1 0,1 0,-27 0,26 0,1 0,-1 0,27 0,-26-26</inkml:trace>
  <inkml:trace contextRef="#ctx0" brushRef="#br0" timeOffset="46644.6668">1508 15055,'0'0,"27"26,-27 1,0-1,0 1,0 26,0-27,26 53,-26-26,0 0,0 0,0 0,0-26,0-1,27 27,-27-27,0-26,0 0</inkml:trace>
  <inkml:trace contextRef="#ctx0" brushRef="#br0" timeOffset="47211.7002">1535 15505,'0'-27,"0"27,0-26,26 26,-26 0,27 0,-1 0,-26 0,27 0,-1 0,-26 0,27 0,-27 26,0-26,26 27,-26-27,27 26,-27-26,0 27,0-27,26 0,-26 0,0 0,0 0,-26-27,26 27,-27 0,27-26,-26-1,26 1,0-1,0 1,-27-1,54 27,-27-26,0 26,0 0,0 0,0 0,0 0,26 0,-26 26,0-26,0 27,27-1,-27-26,0 0,0 0,0 0,-27 27,27-1,0-26,0 27,27-27,-27 26,26-26,1 0,-1 27,0-27,1 0,-1 0,1-27,-1 27,1 0,-27-26</inkml:trace>
  <inkml:trace contextRef="#ctx0" brushRef="#br0" timeOffset="47385.7103">1985 15425,'0'0,"26"27,-26-1,0 1,27-27,-27 0,0 26,0-26,0 0,0 0</inkml:trace>
  <inkml:trace contextRef="#ctx0" brushRef="#br0" timeOffset="47552.7198">1905 15028,'27'27,"-27"-27,26 26,-26-26</inkml:trace>
  <inkml:trace contextRef="#ctx0" brushRef="#br0" timeOffset="48421.7688">2196 15505,'0'0,"0"0,0-27,0 27,0 0,-26-26,26 26,0-27,0 27,0-26,0 26,0-27,26 1,-26 26,0 0,0-27,0 27,0 0,0 0,27-26,-27 26,0 26,0-26,26 27,1-27,-1 26,1 1,-27-27,26 0,1 0,-1 0,1 0,-1 0,-26-27,0 1,0 26,0-27,0 1,0-1,0 27,-26-26,26 26,0 0,0 0,0 0,0 0,26 0,-26 0,0 0,0 26,0 1,0-1,0 1,0-1,0-26,26 27,1-1,-27-26,26 0,1 0,-1-26,1 26,-1-27,-26 1,27 26,-27-27,0 1,-27 26,27-27,0 1,-26 26,26 0,0 0,0 0,26 26,-26 1,27-1,-1 1,-26 26,27-27,-27 27,0 0,0 0,0-27,-27 1,1 26,-1-53,1 26,-1-26,1 27,-1-54,27 27,0-26,-26-1,26 1</inkml:trace>
  <inkml:trace contextRef="#ctx0" brushRef="#br0" timeOffset="48789.7898">2911 15161,'26'0,"-26"-27,0 27,0 0,0 0,0 0,-26 27,-1-27,27 0,-26 0,26 26,-27 1,27-27,0 26,27-26,-1 0,-26 26,27-26,-27 27,26-27,-26 0,0 26,0 1,0-27,-26 0,-1 26,27-26,-26 27,-1-27,27 26,-26-26,26 0</inkml:trace>
  <inkml:trace contextRef="#ctx0" brushRef="#br0" timeOffset="49152.8114">1641 15769,'26'0,"1"0,26 0,0 0,-1 0,1 0,0-26,27 26,25-27,-25 1,26 26,-27-27,27 27,-27-26,-26 26,0 0,0-27</inkml:trace>
  <inkml:trace contextRef="#ctx0" brushRef="#br0" timeOffset="52820.0208">2937 16484,'0'0,"0"-27,0 1,0 26,0 0,0 0,0-27,0 27,0-26,0 26,0 0,-26 0,26 0,0 0,0-27,0 27,0-26,0 26,0 0,0 0,0-27,0 27,0 0,0 0,0-26,0 26,0 0,0 0,26 0,1 0,-27 0,26 26,27-26,-26 0,25 0,-25 27,26-27,0 0,0 0,-27 0,27 0,0 0,0 0,26 0,-26 26,27-26,-28 0,1 0,27 0,-1 0,-26 0,26 0,-26 0,27 0,-27 27,0-27,-1 0,28 26,-27-26,0 27,0-27,-1 0,1 26,-26 1,26-27,-27 0,27 0,-26 26,26-26,-1 0,-25 0,26-26,0 26,0 0,0 0,-1 0,1 0,0 0,0 0,0 0,0 0,0 0,-27 0,27 0,-26 0,26 0,0 0,0 0,-27 0,27 0,-27 0,27-27,-26 27,26-26,-27 26,1 0,26-27,-1 27,1-26,0 26,0-27,0 27,0 0,0 0,-27 0,1 0,26 0,-27 0,1 0,26 0,-53 27,26-27,1 0,-1 0,-26 0,0 0,0 0,0 0,0 0,0 0,0 0,0 0,0 0,0 26,0-26,0 27,0-1,0 1,0-27,0 52,-26-25,26-1,0 1,0-27,0 0</inkml:trace>
  <inkml:trace contextRef="#ctx0" brushRef="#br0" timeOffset="74326.2512">18865 6244,'-26'0,"-1"0,1 0,26 0,-27-26,27 26,-26 0,26 0,26-27,1 27,-1-26,27 26,27-27,-28 1,28-1,-1 1,27 0,-27-1,1 1,-1 26,-26 0,26 0,-52 26,26 27,-27-27,1 54,-1-1,1 27,-27 0,0 0,0 26,0 0,0 27,0-27,0 27,-27 26,27-26,0 26,27 0,-27 1,0-28,0 28,26-1,-26 0,0 0,0-26,0 26,0 0,0 1,0-1,0-26,-26 26,26 0,-27 0,27 0,-26 1,-1-1,27-26,-26 26,-1 0,1-26,-1 26,1-26,0-1,-1 1,1-27,26 27,-27-26,1 25,26-25,-27-1,27 0,-26 0,26-26,-27 0,1 0,26 0,-27-27,1 27,26-27,0-26,-27 27,27-27,0-1,0 1,0-26,27 26,-27-27,0 1,0-1,0 1,26-1,-26 1,0-27,0 26,-26 0,26-26,-27 0,1 0,-27 0,0 0,0 0,-26 0,52 27,-52-27,26 0,27 26,-1 1,27-27,27 26,-1-26</inkml:trace>
  <inkml:trace contextRef="#ctx0" brushRef="#br0" timeOffset="75760.3331">19315 17330,'-27'0,"1"0,26 27,0-27,26 26,-26 1,53-27,0 0,0 26,27-26,25 0,1 27,27-27,-1 0,0 0,0 0,27 26,-53-26,26 0,-26 0,-26 0,-1 0,-26 0,0 0,0 0,-27 0,-26 0,27 0,-27 0,26 0,-26 0,0 26,26-26,-26 27,27-27,-1 0,1 26,-1-26,1-26,-1 26,-26-27,27-25,-27-1,26 0,-26-27,0 1,0-27,0 27,0-27,0 27,0-1,0 1,-26 26,26 26,0 1,-27-1,27 27,0-26,-26 52,-1-26,1 0,-1 0,-26 27,-26-27,0 26,-27-26,0 0,-26 0,-27 0,0 27,1-27,-1 0,0 0,0 0,1 0,25 0,27 0,1 0,25 0,1 0,52 0,1 26,-1-26,27 0,27 27,-27-27,26 53,1-27,-1 1,1 26,-1-1,1 1,-27 27,26-27,-26 26,0-26,0 0,0 0,0 0,0-27,0 1,-26-1,26-52</inkml:trace>
  <inkml:trace contextRef="#ctx0" brushRef="#br0" timeOffset="80192.5867">10240 4895,'0'0,"-27"0,27 0,0 0,0 26,0 1,27-1,-27 1,26-27,-26 26,27 27,-1-53,27 26,0 1,0-27,0 0,26 26,27-52,0 26,-27 0,27 0,0 0,0-27,0 27,-1 0,1 0,0 0,0 0,26-26,-26 26,0 0,26 0,0 0,1 0,-1 0,27 0,-27 0,0 0,27 0,-27 26,1-26,-1 27,27-27,-53 26,26-26,0 0,-26 27,0-27,26 0,-26 26,0-26,0 27,26-27,-26 0,26 26,-26-26,26 0,27 0,-27 0,0-26,1 26,-1 0,-26 0,26-27,-26 27,-27 27,27-27,-53 0,26 0,1 0,-27 0,0 26,0-26,-27 0,1 0,-1 0,-26 0,26 0,-26-26,-26 26,0-27,-1 1</inkml:trace>
  <inkml:trace contextRef="#ctx0" brushRef="#br0" timeOffset="80804.6218">12224 4921,'0'27,"-26"-27,26 0,-27 26,27 1,-26-1,26 27,0-27,-27 54,27-27,0 26,0-26,0 26,-26 1,26-27,0 0,0 26,0-53,0 27,0-26,0-1,0 1,0-27,0 0,0-27,0 1,0-1,26-26,1 1,-1-28</inkml:trace>
  <inkml:trace contextRef="#ctx0" brushRef="#br0" timeOffset="81283.6492">12647 4948,'0'0,"0"0,-26 26,0 1,-1 26,1-27,-27 80,26-53,-26 53,27-27,26 27,-27-27,27 1,27-28,-1 1,27 0,0-26,27-1,-1-26,0 0,1-26,-27-27,26 26,-26-26,0 27,-27-53,-26 52,0-26,-26 27,-27-1,26 1,-26 26,1 26,-1 27,26-26,1 26,-1 0,27-1,-26 1,52-26,-26 26,0-27,27 1,-27-1,0-26,0 0,0 0,0 0,0-26,0-1,-27 27</inkml:trace>
  <inkml:trace contextRef="#ctx0" brushRef="#br0" timeOffset="82386.7119">2990 6085,'0'0,"0"0,0 0,-26-26,26 26,-27-26,27-1,0 1,0 26,0-27,0 1,0-1,0 1,27-1,-1 27,1-26,-1 26,1-27,25 27,1 0,0 27,27-27,-27 0,26 26,27-26,0 27,-1-27,1 0,27 0,-1 0,0 0,0 0,1-27,-1 27,0 0,27-26,-27-1,1 27,25-26,-25 26,-27-27,26 27,-26-26,-1 26,1-26,0 26,-53 0,26-27,1 27,-27 0,0 0,0 0,-1 27,-25-27,-1 26,1-26,-1 26,-26-26,27 27,-27-1,26 27,-26-26,0-1,0 27,-26-26,26-1,0 1,-27-27,27 26,-26-52,-1-1,27 1</inkml:trace>
  <inkml:trace contextRef="#ctx0" brushRef="#br0" timeOffset="83069.7513">4763 5080,'26'-26,"-26"-1,-26 27,26-26,-27 26,1-27,-1 27,-25-26,25 52,-26-26,0 27,0-1,0 1,1-1,25 27,27 0,0-27,27 1,-1-1,0-26,27 0,0 0,0-26,0-1,0 1,0-1,-27 1,1-1,-1 27,-26-26,0 26,0 0,0 26,0 1,0 26,0-27,0 1,-26 26,26 0,0-27,0 1,0 25,0-25,0-1,0 1,0-1,-27 1,27-1,0 1,0-1,0-26,0 27,0-27</inkml:trace>
  <inkml:trace contextRef="#ctx0" brushRef="#br0" timeOffset="84084.8094">9023 6429,'0'-26,"0"26,0 0,0-27,0 27,0 27,0-1,0 1,0-1,0 27,0 0,26 27,-26-28,0 28,0-27,27-27,-27 27,0 0,0-27,0-26,0 0,26 0</inkml:trace>
  <inkml:trace contextRef="#ctx0" brushRef="#br0" timeOffset="84497.833">9578 6244,'0'0,"0"0,-26 27,-1 26,1-1,-1 28,1-27,-27 26,27 27,-1-27,27 1,0-1,27-26,-1 26,1-52,25-1,-25 1,26-54,26 27,-26-26,26-27,-26 0,0 0,-26 0,26 0,-53 27,0-27,0 26,-27 27,-26 0,0 0,0 27,1-1,25 1,-26 26,27-27,-1 1,27 26,27-53,-1 26,1-52</inkml:trace>
  <inkml:trace contextRef="#ctx0" brushRef="#br0" timeOffset="84715.8455">10081 6588,'0'27,"0"-1,0 1,26-1,-26 0,0 27,0-26,27-1,-27 1,0-1,0-26,0 0,0 0</inkml:trace>
  <inkml:trace contextRef="#ctx0" brushRef="#br0" timeOffset="84873.8545">9922 6694,'0'0,"0"0,27 0,-1 26,1-26,-1 0,1 0,-1 0,27-26,0 26,0-26</inkml:trace>
  <inkml:trace contextRef="#ctx0" brushRef="#br0" timeOffset="85305.8792">10795 6456,'0'0,"-26"-27,26 27,-27-26,1-1,0 1,-27 26,26 0,-26 0,0 0,0 26,27 1,-1-1,1 1,26-1,26 1,1-1,-1-26,27 27,0-27,-26 0,26 0,-27 0,1 0,-27 0,26 26,-26 1,-26-1,26 27,0-27,-27 54,27-27,0-27,0 54,0-54,0 27,0-27,0-26,0 0,0 0,0 0,27-26,-27-1,26-25</inkml:trace>
  <inkml:trace contextRef="#ctx0" brushRef="#br0" timeOffset="85471.8887">10954 6615,'27'0,"25"0,-25 0,26-27,0 27,-27 0,27-26,0 26,-26-27,-1 27,0 0,1 0</inkml:trace>
  <inkml:trace contextRef="#ctx0" brushRef="#br0" timeOffset="85641.8984">11139 6694,'0'26,"0"-26,0 0,27 0,-1 0,1 0,26-26,0 26,-1-26,1-1,0 1</inkml:trace>
  <inkml:trace contextRef="#ctx0" brushRef="#br0" timeOffset="86282.9351">11668 6350,'27'0,"-27"-26,53 26,-27 0,27-27,-26 27,-1 0,1 0,-27 27,26-1,-52-26,26 53,-27 0,1 0,-1 0,-26 0,27 26,-1-26,27 0,0-27,0 1,27-1,-1 1,1-27,26 26,-27-52,27 26,0-27,-27 1,54-1,-27 1,0-27,0 0,-1 27,1-27,-26 26,26-26,-53 27,26 26,-26-27,0 27,-53 0,53 27,-26-27,-1 26,27 1,0 26,0-27,27 27,-1-27,1 27,-1-26,1 26,-1-27,-52 27,26-26,-27-1,1 0,-27 1,26-27,-26-27,27 1</inkml:trace>
  <inkml:trace contextRef="#ctx0" brushRef="#br0" timeOffset="86449.9419">12489 6456,'53'-27,"0"27,-1 0,-25 0,26-26,-27 26,1 0,26-27,-27 27,1-26,-27 26,26-26</inkml:trace>
  <inkml:trace contextRef="#ctx0" brushRef="#br0" timeOffset="87246.9901">13018 6138,'0'0,"-27"-26,1 26,-1 0,-25-27,-1 27,-27 0,1-26,-27 0,-26 26,26-27,-26 27,-1-26,28 26,-1 0,-27 0,28 0,-1 0,26 0,1 0,0 26,26 1,0-1,0 0,26 1,27-1,0 27,0 0,27 0,-1 0,1 26,-1 1,1-27,-1 26,1 0,-1 1,1-1,-1 1,0-28,-26 1,27 0,-27 0,26-26,1 26,-27-53,26 26,1-26,-1 0,27 0,26 0,-26-26,27 26,26 0,-27 0,27 0,0 0,-1 0,-25 0,26 0,0 0,-27 0,-26 0,26-27,-26 27,0-53,-27 27,27-54,0 27,-26-26,-1-27,1 27,-27-27,0 0,-27 27,1-1,-1 1,1 26,-27-26,0 52,27 1,-27-1,0 1,26 26,1 0,-1 0,1 26</inkml:trace>
  <inkml:trace contextRef="#ctx0" brushRef="#br0" timeOffset="98903.657">13044 7250,'0'0,"0"0,0 26,0-26,0 27,0-1,0 0,0 1,27 26,-27-27,0 1,0-1,26 27,-26-26,0-1,0-26,0 0,27 0,-27 0</inkml:trace>
  <inkml:trace contextRef="#ctx0" brushRef="#br0" timeOffset="99918.715">13759 7488,'0'0,"0"26,0-26,0 0,0-26,0 26,0 0,26 0,-26-27,0 27,0 0,0 0,0-26,0 26,0-27,0 27,-26-26,26 26,-27 0,1-27,-1 27,-26 0,27 0,-27 0,27 0,-27 27,0-1,26 1,-26-27,27 53,26-27,0 1,0-1,26 1,1-1,26 0,0 1,0-27,-1 0,1 0,0-27,-26 27,26-26,-27 26,-26-26,0 26,27-27,-27 27,0 0,0-26,0 26,0 0,0 0,0 0,0 0,0 0,0 26,0-26,0 27,0-1,0 27,0-27,0 27,0 0,0 27,0-27,0-27,0 27,-27 0,27 0,0-27,0 1,0-1,0-26,0 27,0-27,0 0,0-27,27 1,-27-1,26-26</inkml:trace>
  <inkml:trace contextRef="#ctx0" brushRef="#br0" timeOffset="100338.739">13997 7197,'0'0,"0"0,0 0,0 0,-27 0,54 26,-54-26,27 27,0-1,0 1,0-1,0 0,-26 1,26-1,0 1,0-1,0 1,0-27,26 26</inkml:trace>
  <inkml:trace contextRef="#ctx0" brushRef="#br0" timeOffset="100871.7695">14605 7594,'-26'0,"-1"0,27 26,-26 0,26 1,-26-1,-1 27,27 0,-26 0,26 0,0 0,-27-27,27 27,0-26</inkml:trace>
  <inkml:trace contextRef="#ctx0" brushRef="#br0" timeOffset="101607.8116">14235 7885,'0'0,"0"0,26 0,27-27,-26 1,26-1,0 1,0-1,-1-26,1 53,-26-26,-1 26,-26 0,0 0,0 26,-26 1,-1-1,1 1,-1-1,1 27,0-26,-1-27,1 26,26-26,-27 0,27 0,-26 0,26-26,0 26,26-27,-26-26,0 27,27-1,-27 1,26-1,1 1,-27-27,26 27,0 26,1-27,-1 1,1 26,-1-27,-26 27,0 0,0 0,0 27,-26-27,26 26,-27 1,-26-27,27 26,-27 0,27-26,-1 27,-26-27,27 26,26-26,-27-26,27 26,0 0,0 0,0-27,0 27,0-26,0 26,0 0,0 26,0-26,0 27,27-1,-1 1,1-1,26 1,-27-1,27 27,-27-26,27-27,-53 0,53 26,-26-26,-1 0,-26-26</inkml:trace>
  <inkml:trace contextRef="#ctx0" brushRef="#br0" timeOffset="102378.8557">15320 7435,'0'0,"0"0,0 0,-27 0,27 0,0-53,0 53,0-27,0 1,0 26,-26-26,26-1,-27 27,1-26,-1 26,-25 0,25 26,-26 1,0-1,27 27,-1 0,1 0,52 0,-26 0,53-27,-26 0,52 1,-26-27,0 0,0-27,0 1,0 0,-27-1,1-26,-1 53,-26-53,0 27,0 26,0 0,0 26,-26 1,26 26,-27 0,27 26,-26 0,26 1,0-1,-27-26,27 0,0 0,0-27,0 27,0-53,0 0,0 0,27-26,-27-1,0 1</inkml:trace>
  <inkml:trace contextRef="#ctx0" brushRef="#br0" timeOffset="104374.9699">13150 8493,'0'0,"0"27,0-27,0 0,0 0,-26 0,26 0,0 26,0-26,0 0,0 0,0 0,0 0,0 0</inkml:trace>
  <inkml:trace contextRef="#ctx0" brushRef="#br0" timeOffset="104731.9901">13706 8546,'0'0,"0"0,0 0,0 0,0 0,0 0,0 0,0 0,0 27,0-27,0 0,0 0,26 0,-26-27,27 1</inkml:trace>
  <inkml:trace contextRef="#ctx0" brushRef="#br0" timeOffset="105030.0074">14076 8493,'0'0,"27"0,-27 0,0 0,0 27,0-27,0 0,0 0,0 0,0 0,0 0</inkml:trace>
  <inkml:trace contextRef="#ctx0" brushRef="#br0" timeOffset="105311.0234">14526 8546,'0'0,"0"0,0 0,0 0,26 27,-26-27,0 0,0 0</inkml:trace>
  <inkml:trace contextRef="#ctx0" brushRef="#br0" timeOffset="105570.0383">15214 8625,'0'27,"0"-27,-27 0,27 0,-26 26,26-26,0 0,26-26,1 26,-27-53</inkml:trace>
  <inkml:trace contextRef="#ctx0" brushRef="#br0" timeOffset="106214.0751">17092 7752,'0'0,"0"0,0 0,-26 27,26-27,-26 0,26 0,-27 26,1-26,26 27,-27-1,27-26,0 27,0-1,0 1,27-1,26 0,-27 1,27 26,-27-27,27 1,-26-1,-1 1,1-1,-1 1,-52-1,26 0,-53 1,26-1,1-26,-27 27,-26-1</inkml:trace>
  <inkml:trace contextRef="#ctx0" brushRef="#br0" timeOffset="106423.087">16934 7752,'53'-26,"0"26,26-27,-26 27,26 0,-26 0,26 0,-26-26,0-1,0 27,-26-26</inkml:trace>
  <inkml:trace contextRef="#ctx0" brushRef="#br0" timeOffset="106690.1023">17701 7805,'0'27,"0"-1,0-26,0 27,0-1,-26 1,52-1,-26 0,0 1,0 26,0-53,0 26,0-26,0 0,0 0,0-26</inkml:trace>
  <inkml:trace contextRef="#ctx0" brushRef="#br0" timeOffset="106847.1113">17569 7964,'0'0,"-27"26,27 1,27-1,-27 1,0-1,26 1,1-1,26-26,-27 0,0 0,27 0,-26-26,-1-27</inkml:trace>
  <inkml:trace contextRef="#ctx0" brushRef="#br0" timeOffset="107268.1354">18124 7594,'0'26,"-26"0,26 27,0-26,-27 26,27-27,-26 54,26-27,-27-1,27 28,0-54,0 27,27 0,-1-26,1-1,-1 0,1 1,26-27,0 0,-27-27,27 1,-27 0,1 26,-1-53,-26 26,-26 1,-1 26,1-27,0 27,-27 0,26 0,-26 0,27 27,-1-27,27 0,0 0</inkml:trace>
  <inkml:trace contextRef="#ctx0" brushRef="#br0" timeOffset="107516.1496">18521 7699,'27'0,"-27"0,26 27,1-27,-27 26,26 1,0-27,1 0,26 0,-27 0,1 0,-1 0,1-27,-1 27,1-26,-1-1,1 1,-27-1</inkml:trace>
  <inkml:trace contextRef="#ctx0" brushRef="#br0" timeOffset="107781.1647">18706 7911,'0'0,"27"0,-27 0,0-26,0 26,0 0,0 26,0-26,0 0</inkml:trace>
  <inkml:trace contextRef="#ctx0" brushRef="#br0" timeOffset="108391.1996">17886 7752,'0'0,"0"0,27 0,-27 0,0 27,0-1,0 1,0-1,0 1,0 26,0-27,0 27,0 0,0 0,0 0,0 0,0-27,0 27,26-27,-26 1,0-27,0 26,0-26,0 0,27 0,-27-26</inkml:trace>
  <inkml:trace contextRef="#ctx0" brushRef="#br0" timeOffset="108772.2214">18601 7990,'0'27,"0"-27,0 0,0 0,0 26,0-26,26 0,0 0,-26 27,27-27,26-27,-27 27,1-26,26 26,0-27,0 1,-1 0</inkml:trace>
  <inkml:trace contextRef="#ctx0" brushRef="#br0" timeOffset="109193.2455">19209 7646,'27'0,"-1"0,0-26,1 26,-1 0,1 0,-27 26,26-26,-26 27,0-27,0 26,-26 1,-1 26,1-27,-27 27,27-26,-27 26,0-27,26 27,1-27,26 1,0 26,26-27,1 1,-1-1,27-26,-26 27,25-27,1 0,-26-27,26 27,-27-26,1-1,-1-26,1 27,-1-27</inkml:trace>
  <inkml:trace contextRef="#ctx0" brushRef="#br0" timeOffset="109678.2732">19421 7858,'0'0,"0"27,0-27,0 0,26 26,-26 1,27-1,-27 0,26 27,-26-26,0-1,27 1,-27-1,0 1,0-1,26 1,-26-27,0 0,0 0,0 0,27 0,-27 0,0-27</inkml:trace>
  <inkml:trace contextRef="#ctx0" brushRef="#br0" timeOffset="110227.3046">19606 7567,'0'-26,"-26"26,-1-27,1 27,-27-26,0 26,0-27,-27 27,28-26,-28 26,27 0,-26 0,26 26,0 1,0-1,0 27,0-26,27 52,-1 0,1 1,-1-1,27 27,27-27,-27 27,53-27,-27 27,54-53,-27 27,26-27,0-27,1 27,-1-53,0 0,27 0,-26-27,-27 1,26-27,0-26,1 26,-1-53,0 0,-26 0,0 0,-26 1,-27-1,0 0,0 27,-27-1,-26 27,0 27,1-1,-28 1,27-1,-26 27,26 0,0 0,0 0</inkml:trace>
  <inkml:trace contextRef="#ctx0" brushRef="#br0" timeOffset="126172.2164">11510 7858,'-27'0,"27"27,-26-27,26 26,0 1,-27-1,27 0,0 1,-26 26,26-27,0 1,0-1,0 27,0-26,0-27,0 26,0-26,0 0,0-26</inkml:trace>
  <inkml:trace contextRef="#ctx0" brushRef="#br0" timeOffset="126341.2263">11430 7567,'0'0,"0"0,0 27,0-1,0 0,0-26,0 27</inkml:trace>
  <inkml:trace contextRef="#ctx0" brushRef="#br0" timeOffset="126820.2537">11510 8334,'0'0,"26"-53,-26 27,0 0,27-27,-27 0,0 0,26 0,-26 0,0 0,27 27,-27-1,0 1,0 26,0 0,26 53,-26-53,0 53,26-1,1 1,-1-26,-26 26,27-27,-1 1,1-1,-1-26,1 0,-1 0,-26-26,0 26,27-27,-27-26,0 27,0-27,-27 0,54 27,-27-27,0 26,26-26,-26 27</inkml:trace>
  <inkml:trace contextRef="#ctx0" brushRef="#br0" timeOffset="127028.2656">12145 7567,'26'0,"-26"27,0-27,-26 52,26-25,0 26,0 0,0 26,0-26,0 26,0 1,0-27,0 0,26 0,-26-27,27 27,-27-53,0 0</inkml:trace>
  <inkml:trace contextRef="#ctx0" brushRef="#br0" timeOffset="127205.2757">11986 7938,'0'0,"0"0,26 0,27 0,-26 0,26 0,0-27,-27 27,27-26,0 26,-27 0,1-27</inkml:trace>
  <inkml:trace contextRef="#ctx0" brushRef="#br0" timeOffset="127571.2967">12780 7408,'0'-26,"0"26,-27 0,27 26,-26-26,-1 27,1-1,-1 27,-25 27,25-28,1 54,-1-26,27-1,0 0,0 1,27-1,-1-26,1 0,-1-27,27 1,-27-1,1-26,-1 0</inkml:trace>
  <inkml:trace contextRef="#ctx0" brushRef="#br0" timeOffset="128303.3385">15770 7223,'0'0,"0"0,0 0,0 0,26 27,-26-1,26 27,1-27,-1 27,1 0,-27 27,26-1,-26 0,0 1,-26 26,26-27,-27 0,1-26,26 0,-27 0,1 0,0-27,26 1,-27-1,27-26,0 0,0 0,0 0,0 0</inkml:trace>
  <inkml:trace contextRef="#ctx0" brushRef="#br0" timeOffset="131495.5209">20426 7752,'0'0,"0"0,0 0,0 0,0 0,0 0,0 0,-26 27,26-27,0 26,0 27,0-26,26-1,-26 27,0-27,0 27,0-26,0-1,0 1,27-1,-27-26,0 0,0 0,-27 0,27 0</inkml:trace>
  <inkml:trace contextRef="#ctx0" brushRef="#br0" timeOffset="131666.5309">20373 7990,'-26'-26,"26"26,0 0,0 0,26 26,1 1,-27-27,26 26,1-26,-1 0,27-26,-27 26,27-53,0 53,0-53,0 27</inkml:trace>
  <inkml:trace contextRef="#ctx0" brushRef="#br0" timeOffset="131997.5498">21246 7699,'-26'0,"-1"27,1-1,-27 1,27-1,-54 1,54-1,-27-26,26 27,1-1,0 1,26-1,26 0,0 1,27-1,-26 1,52-1,-26 1,0-1,0 1,-27-1,1 1,-27-27,26 52,-52-52,26 53,-27-26,-26-1,27 1,-27-27</inkml:trace>
  <inkml:trace contextRef="#ctx0" brushRef="#br0" timeOffset="132208.5619">21035 7752,'53'-26,"-27"-1,27 27,0 0,0-26,0 26,0-27,0 27,-27-26,1 0,25-1,-25 1,-1-1</inkml:trace>
  <inkml:trace contextRef="#ctx0" brushRef="#br0" timeOffset="132495.5783">21564 8070,'26'-27,"27"27,0-26,-26-1,26 1,-27 26,0-26,1 26,-1-27,1 27,-1 0,1 0</inkml:trace>
  <inkml:trace contextRef="#ctx0" brushRef="#br0" timeOffset="132841.5981">21723 8255,'0'0,"26"0,-26 0,27 0,-1 0,-26 0,26 0,1-26,-27 26,26-27,27 27,-26-26</inkml:trace>
  <inkml:trace contextRef="#ctx0" brushRef="#br0" timeOffset="133173.6171">22093 7911,'27'0,"-1"0,0 0,1-26,-1 26,27 0,-26 0,-1-27,1 27,-1 0,1-26,-1 26,0 0,-26-27,0 27,0 0,0 0</inkml:trace>
  <inkml:trace contextRef="#ctx0" brushRef="#br0" timeOffset="133424.6313">22093 8229,'27'0,"-1"-27,0 1,27-1,-26 1,26-1,0 1,-27 26,1-27,25 1,-25 26,26-27,-27 27,1 0,-1 0</inkml:trace>
  <inkml:trace contextRef="#ctx0" brushRef="#br0" timeOffset="133922.6599">23046 7408,'0'0,"26"0,0 0,1 0,-1 0,1 0,26 0,-27 0,1 27,-1-27,1 26,-1-26,-26 53,27-53,-54 53,27 0,-53 0,27 0,-27 0,0 26,-27-26,28 0,-1 0,0 0,26 26,27-52,0 26,27-27,-1 27,1-27,26-26,-1 27,28-27,-27 0,0-27,26 27,0-53,-26 27</inkml:trace>
  <inkml:trace contextRef="#ctx0" brushRef="#br0" timeOffset="134419.6883">23892 7488,'-26'26,"-1"-26,1 27,-1 26,1-27,-27 53,27-26,-1 0,1 27,-1-1,27-26,0 26,0-26,27 0,-1-26,27 25,-27-25,27-1,-26-26,26 0,-27 0,27-26,-26-1,-1 1,1 0,-1-27,-26 0,0 26,0 1,-26-1,-1 1,1 26,-1 26,-26 1,27-1,-1 27,1-26,-1 26,1-1,-1-25,27-1,0 27,0-53,0 27,0-27</inkml:trace>
  <inkml:trace contextRef="#ctx0" brushRef="#br0" timeOffset="134844.7127">22887 8837,'0'0,"26"-26,27 26,0-27,0 1,26 26,1-27,-1 1,1 26,25-27,-25 1,26 26,-27-27,0 27,1-26,-27 26,-27 0,27 0,-53 0,26 0,-26 0,0 0,0 0,0 0,0 0,0 0,0 0,0 0,0 0,0 0</inkml:trace>
  <inkml:trace contextRef="#ctx0" brushRef="#br0" timeOffset="147945.462">20532 3863,'26'0,"-26"0,0 0,27 26,-27-26,0 27,0-1,0 27,0 0,0 0,0 26,0 1,0-1,-27-26,27 26,0-26,0 0,0-26,0-1,0-26,0 0,0-26,0-1</inkml:trace>
  <inkml:trace contextRef="#ctx0" brushRef="#br0" timeOffset="148292.4809">20797 4075,'0'0,"0"0,-27 26,27 1,-26 25,-1 28,1-27,-1 0,27 26,0 0,27-52,-1 26,1 0,26-27,-27-26,27 27,0-54,-27 1,27-1,0-26,-26 0,-1 0,-26-26,27 0,-54 26,27-27,-26 54,-1-27,1 53,-1 0,-26-26,53 52,-26-26,-1 27,27-27,0 26</inkml:trace>
  <inkml:trace contextRef="#ctx0" brushRef="#br0" timeOffset="148575.498">21379 4154,'26'26,"-26"1,0-1,0 27,0-26,-26 26,26-27,0 1,0 25,-27-52,27 27,0-27,0 0,0 0</inkml:trace>
  <inkml:trace contextRef="#ctx0" brushRef="#br0" timeOffset="149158.5313">21299 4445,'0'-26,"0"-1,27 27,-27-26,26-1,1 1,-1-1,1 1,-1 26,1-27,-1 1,0 26,-26 0,0 0,0 26,0 1,-26-1,0-26,-1 27,27-1,-26-26,-1 0,1 0,-1 0,1-26,26 26,0-27,26 27,-26-26,27-1,-1 1,27-1,-26 1,25 0,-25-1,26 1,-27 26,-26-27,0 27,0 27,-26-1,-1 1,-26-1,27 27,-27-27,0 27,27-53,-27 27,26-1,1-26,-1-26,27 26,-26-27,26 1,0-1,0 1,0-1,0 27,0 0,26 0,-26 0,27 0,-1 27,1-1,-1 1,1-1,-1 1,27-1,-26 1,-1-27,27 0,-27 0,27 0</inkml:trace>
  <inkml:trace contextRef="#ctx0" brushRef="#br0" timeOffset="149480.5498">21908 4075,'0'0,"0"0,0 26,0-26,0 27,0-27,0 26,0 0,0 27,0-26,0 26,0 0,0-27,26 27,-26 0,0 0,0-27,0 27,0-26,0-27,0 26,0 1,0-27,0 0,0 0,0 0,0-27,0 27</inkml:trace>
  <inkml:trace contextRef="#ctx0" brushRef="#br0" timeOffset="150834.6272">21723 4471,'0'0,"0"0,0 0,0 0,26 0,-26-26,27 0,-1 26,0-27,1 1,-1-1,1 1,-1-1,1 27,-27-26,26 26,1-27,-27 27,26-26,-26 26,0 0,27 0,-27 0,0 0,0 0,0 0,0 0,0 0,-27 26,27 1,-26-1,-1-26,27 27,-26 26,-1-27,1 1,26-1,-27 0,27 1,-26-1,26 1,0-27,0 0,0 0,0 0,0 0,0 0,0-27</inkml:trace>
  <inkml:trace contextRef="#ctx0" brushRef="#br0" timeOffset="151091.6419">21723 4233,'0'-26,"-27"26,27 0,0 0,0 0,27 26,-27 1,26-1,1 1,25-1,-25 1,-1-1,27 27,-26-27,26-26,-27 0,1 27,-1-27,1 0,-1 26,-26-26,0 0,0 0,0 0</inkml:trace>
  <inkml:trace contextRef="#ctx0" brushRef="#br0" timeOffset="151437.6617">22331 4180,'0'0,"0"27,0-1,0 1,0-1,0 27,0 0,27 0,-27 0,0 0,0 0,0 0,0-53,0 26,0 1,0-27,0 0,26-27</inkml:trace>
  <inkml:trace contextRef="#ctx0" brushRef="#br0" timeOffset="151758.6801">22543 4286,'0'0,"0"0,-27 0,27 53,-26-26,26 26,0-1,0 28,26-27,-26 0,53 0,-26-27,26 1,-27-1,27-26,0 0,0-26,-27-1,1 1,-1-27,1 0,-27-27,-27 27,27 1,-26-1,-1 26,-26 27,1-26,-1 52,0-26,26 27,-26-27,27 26,26-26</inkml:trace>
  <inkml:trace contextRef="#ctx0" brushRef="#br0" timeOffset="152135.7017">23231 4498,'26'26,"-26"-26,27 0,-1 0,1-26,-1 26,1 0,-1 0,0-27,1 54,-1-54,1 27,26 0,-27 0,1 0</inkml:trace>
  <inkml:trace contextRef="#ctx0" brushRef="#br0" timeOffset="152414.7176">24051 3969,'0'53,"26"-27,-26 1,0 26,0-1,0 28,0-27,0 0,0 26,0-26,0 0,0 0,0 0,0-27,0-26,27 27,-27-27,0-27</inkml:trace>
  <inkml:trace contextRef="#ctx0" brushRef="#br0" timeOffset="153001.7512">20611 5186,'0'26,"0"-26,0 0,0 27,0-1,0-26,-26 27,26 26,0-27,-27 1,27 25,0-52,27 53,-1-53,-26 27,27-27,-1 0</inkml:trace>
  <inkml:trace contextRef="#ctx0" brushRef="#br0" timeOffset="153225.764">20982 5212,'0'27,"0"-27,0 26,0 1,0-1,0 1,0-1,0 1,26-1,-26 0,0-26,27 27,-27-27</inkml:trace>
  <inkml:trace contextRef="#ctx0" brushRef="#br0" timeOffset="153517.7807">21458 5186,'0'0,"-26"0,26 26,0 1,0-27,0 26,0 1,26-1,-26 1,0-1,0 1,0-1,0-26,27 26</inkml:trace>
  <inkml:trace contextRef="#ctx0" brushRef="#br0" timeOffset="153805.7972">21908 5265,'0'27,"26"-1,-26 1,0-27,0 26,0 1,0-1,0 0,0 1,27-27,-27 26,0-26,26 0</inkml:trace>
  <inkml:trace contextRef="#ctx0" brushRef="#br0" timeOffset="154190.8192">22331 5292,'0'26,"0"-26,0 27,0-1,0 1,0-1,0 0,0 1,0-1,0-26,0 27,0-27</inkml:trace>
  <inkml:trace contextRef="#ctx0" brushRef="#br0" timeOffset="154490.8363">22675 5371,'27'0,"-27"27,0-27,0 26,0-26,0 26,0-26,0 27,26-1,-26 1,0-27,0 0,27 26</inkml:trace>
  <inkml:trace contextRef="#ctx0" brushRef="#br0" timeOffset="155026.867">23337 5265,'26'-26,"-26"26,0 0,0 26,0-26,0 0,0 0,0 27,0-1,0 1,27-1,-27 1,0-1,0-26,0 26,0-26,26 0,-26 0</inkml:trace>
  <inkml:trace contextRef="#ctx0" brushRef="#br0" timeOffset="155427.8889">23945 5292,'0'0,"0"26,0 1,0-27,0 26,0-26,0 27,0-1,0 0,0 1,-26-1,26-26,0 27,0-27,0 26</inkml:trace>
  <inkml:trace contextRef="#ctx0" brushRef="#br0" timeOffset="156302.94">22305 2143,'0'0,"0"0,0 0,0 0,0 27,-27-1,27 27,0 0,-26 0,26 0,0 0,-27 26,27-26,0-27,-26 27,26-53,0 0</inkml:trace>
  <inkml:trace contextRef="#ctx0" brushRef="#br0" timeOffset="156635.9589">22463 2037,'0'0,"27"0,-54 27,27 26,0 26,-26 0,26 1,0-1,0 1,0-1,0 0,26-52,27 26,0-53,-26 0,52-27,-52 1,26-1,-27-26,0 0,1 1,-27 25,-27 1,1-1,0 1,-1 52,1 1,-27-1,26-26,1 27,26-1,0-26</inkml:trace>
  <inkml:trace contextRef="#ctx0" brushRef="#br0" timeOffset="156828.9701">23151 2117,'27'26,"-27"1,-27 26,27-1,0 28,0-27,0 26,-26-26,26 0,0-27,0 1,0-27</inkml:trace>
  <inkml:trace contextRef="#ctx0" brushRef="#br0" timeOffset="156971.9783">22966 2328,'27'27,"26"-27,-1 26,1-26,0-26,27 26,-27-27</inkml:trace>
  <inkml:trace contextRef="#ctx0" brushRef="#br0" timeOffset="157329.9988">23813 2037,'0'-26,"-27"26,1 0,-1 0,1 26,0-26,-1 53,27 0,0-26,27 26,-27-1,52 1,-25 0,-1 0,-26 0,0-26,0-27,-26 26,-1-26,1-26,0-1,-1 1,1-27,26 26,0-26,26 0,1 1,25 25,-25-26,26 27,-27-1,27-26,-26 53,-27-26,26-1,-26 1,27 26,-27 0,0 0</inkml:trace>
  <inkml:trace contextRef="#ctx0" brushRef="#br0" timeOffset="157728.0213">22940 3122,'26'-26,"-26"26,53 0,-26-27,-1 27,-26-26,26 26,1 0,-27 0,0 26,0 1,0-1,-27 1,1 25,26 1,-26-26,26 26,0 0,0-27,26 1,0-27,1 0,26-27,0 1,-27-1,27-52,-26 26,26 0</inkml:trace>
  <inkml:trace contextRef="#ctx0" brushRef="#br0" timeOffset="157907.0318">23416 2937,'26'53,"-26"0,0 0,27-27,-1 27,-26-27,27 1,-1-27,1 0,-1 0,1-27,-27 1,26-27</inkml:trace>
  <inkml:trace contextRef="#ctx0" brushRef="#br0" timeOffset="158084.0419">23733 2858,'0'-27,"0"1,0 26,0 0,0 53,0-27,27 27,-27 0,0 0,0 26,26 0,-26 1,0-27,27 0,-27 0,0-27,0 1,26-27</inkml:trace>
  <inkml:trace contextRef="#ctx0" brushRef="#br0" timeOffset="158490.0651">23919 2752,'-80'-53,"27"26,-26 27,-27 0,0 27,-26-1,0 1,-1 52,1-26,0 53,26 0,0-1,53 28,0-27,53 26,27-26,52 0,1-27,52-26,0-27,27 1,0-27,-1-27,28-26,-1-26,-53 0,0-27,1-26,-54-1,-52 1,-1-27,-26 27,-26 0,-27-1,-27 54,1 0,-27 26,27 0,-27 53,26 0,1 26</inkml:trace>
  <inkml:trace contextRef="#ctx0" brushRef="#br0" timeOffset="160207.1633">7250 7303,'0'0,"0"26,0-26,0 0,0 0,0 0,26 0,-26 0,27 0,-27-26,26 26,1 0,26-27,-27 27,1-26,-1 26,1 0,-1 26,-26-26,0 27,0-1,0 0,-26 1,26 26,-27-27,1 27,-1-26,1 26,-1-27,1 0,26 27,0-53,0 27,0-27,26 0,1 0,-1 0,1-27,-1 27,27-26,-27-1,1 1,-1 0,1 26,-1-27,1 1</inkml:trace>
  <inkml:trace contextRef="#ctx0" brushRef="#br0" timeOffset="160466.1781">7700 7117,'-27'27,"27"-1,0 1,27 26,-27-53,26 53,-26-27,27 0,-1 1,1-27,25 26,-25-52,-1-1,1 1,-1 0,1-1</inkml:trace>
  <inkml:trace contextRef="#ctx0" brushRef="#br0" timeOffset="160651.1887">8017 7064,'0'0,"0"0,0 27,0-1,0 27,0-26,0 26,27 26,-27-26,0 26,26-26,-26 27,27-28,-27 1,0 0,0-26,26-27,-26 0</inkml:trace>
  <inkml:trace contextRef="#ctx0" brushRef="#br0" timeOffset="161157.2177">8070 6959,'-53'-53,"0"26,-26 1,0 26,-1-27,-26 27,27 0,-27 27,0-1,0 54,27-28,0 28,-1 26,54 0,-1 26,27-26,27 26,-1-26,27 26,27-26,-1 0,27-27,0-26,0 0,-27-27,53-26,-26-26,0-27,0-26,-27-1,0-52,27 0,-26-1,-27-25,26 25,-26-25,-27 25,1 27,-1 1,-26 25,-26 1,-1 26,-26 0,0 0,-26 27,0-1,-1 27,1 0,0 0,26 0,0 27,0-27,26 53,1-53</inkml:trace>
  <inkml:trace contextRef="#ctx0" brushRef="#br0" timeOffset="207438.8639">9525 16960,'0'0,"0"0,0 0,0 0,27 0,-27 0,0-27,0 27,0-26,0-1,0 1,26 0,-26-1,0 1,0-1,27-26,-27 27,26-1,-26 1,0-1,0 1,27 26,-27-27,0 27,0 0,0 0,0 0,26 0,-26 27,27-1,-27 1,26-1,-26 1,26-1,1 27,-27-26,26-1,-26 1,0-1,0-26,27 26,-27-26,0 0,0-26,26 26,-26-53,0 27,27-27,-27 0,0 26,26-26,-26 0,27 1,-27 25,26 1,-26-1,27 1,-27 26,26 0,-26 26,27-26,-1 27,-26-1,26 27,1-27,-27 27,26 0,-26-26,0 26,0 0,27-27,-27 1,0-1,0 0,26 1,-26-27</inkml:trace>
  <inkml:trace contextRef="#ctx0" brushRef="#br0" timeOffset="207907.8913">10663 16536,'27'27,"-27"-1,26-26,0 53,-26-26,27-27,-1 53,1-27,-1 1,1-27,-27 26,26-26,1 27,-27-27,0 0,0 0,0 0,0 0,0 0,-27 0,1-27,-1 27,-26-26,0 26,1 0,-1 0,-27 0,27 0,0 26,0 27,27-53,0 53,26 0,0-53,52 53,-25-27,26-26,0 0,0 0,26 0,-26-26,26-1</inkml:trace>
  <inkml:trace contextRef="#ctx0" brushRef="#br0" timeOffset="208252.9113">11245 16219,'-26'0,"26"0,-27 26,27 1,0 26,0 0,0 0,0 26,0 0,0 1,27 26,-1-27,1 0,-27-26,26 0</inkml:trace>
  <inkml:trace contextRef="#ctx0" brushRef="#br0" timeOffset="208785.9419">11086 16404,'0'0,"0"27,27-27,-1 26,1 1,26-27,0 0,0-27,-1 1,1-27,-26 0,26 0,0 0,-27 0,1 27,-1-27,-26 26,0 27,0 0,0 0,0 27,0 26,0 0,0 26,0 0,0 1,0-1,0 0,26 1,-26-27,0 0,0-27,0-26,0 0,27 0,-27-26,0-1,26 1,1-1,-27 27,26-26,-26 26,27 26,-1 1,-26-1,27 1,-27-1,26 27,-26-27,27 1,-1-27,-26 0,27 26,-27-52,26 26</inkml:trace>
  <inkml:trace contextRef="#ctx0" brushRef="#br0" timeOffset="208937.9503">12224 16775,'27'53,"-27"-27,26-26,-26 53,0-53,0 26,0-26</inkml:trace>
  <inkml:trace contextRef="#ctx0" brushRef="#br0" timeOffset="209650.9913">12568 17568,'0'-79,"0"0,0-27,-26 26,26-52,0 53,0-27,-27 27,27 26,27-27,-27 54,0-1,26 1,1 26,-1 0,27 0,-27 0,27 26,-26 1,26-27,-27 0,-26 26,27 1,-54-27,27 26,-26 1,-27-1,26-26,-26 27,0-1,27-26,0 26,-1-26,27 0,0 0,0 0</inkml:trace>
  <inkml:trace contextRef="#ctx0" brushRef="#br0" timeOffset="209908.006">13230 16563,'0'26,"26"-26,-26 27,0-1,0 1,26 26,-26 0,0 0,0-27,0 27,0 0,0-27,0 1,0-1,0-26,0 0,27 0</inkml:trace>
  <inkml:trace contextRef="#ctx0" brushRef="#br0" timeOffset="210088.0163">13256 16193,'0'0,"0"26,0 0,0 1,0-1,0 1,0-27,0 53</inkml:trace>
  <inkml:trace contextRef="#ctx0" brushRef="#br0" timeOffset="210922.0639">9711 17595,'0'0,"0"0,0 0,0 0,0 0,52 0,-52 0,0 0,80 26,-80-26,132 27,-79-1,26-26,27 0,0-26,0 26,26-27,1 27,-1-26,0-1,27 27,-27-26,27-1,0 1,-1 26,1 0,0 0,0 0,-1 0,-25 0,-1 0,0 0,1 0,-54 0,27 0,-27 0,-26 0,0 0,-27 0,1 0,-27 0,0 0,0 0,0 0,-27 0,27 0,0 0</inkml:trace>
  <inkml:trace contextRef="#ctx0" brushRef="#br0" timeOffset="226598.9607">9658 16616,'-27'53,"1"0,-1 0,1 0,-27-1,53 28,-27-54,1 1,26-1,0-52,53-1,-27-26,27-26,27 0,-27-1,26 27,-26 0,-27 0,1 27,-54 52,1 27,-27 0,-26 27,-1-1,1 0,26 1,0-1,0-52,53-27,27 0,25-27,1-26,27 0,26 0,-1 1,-25 25,-1 1,-26 26,-53 26,0 53,-26 1,-27 26,0 26,-27-26,27 0,1-53,52-1,0-52,52-26,28-53,26-27,0 0,26-26,0-1,0 1,-26 53,-26-1,-54 27,-26 53,-26 53,-54 27,-26 26,1 26,-28 0,1 0,53-52,-1 26,27-80,53-26,27-26,79-80,-1 0,28-26,52-27,-26 0,26 0,-26 1,-54 78,1 1,-53 79,-53 26,-53 80,-53 26,-26 27,0 26,-27 1,0-28,54 1,-1-53,53-27,53-79,53-26,26-53,53-54,27 1,26-27,1 0,25 1,-52 25,-27 28,1 52,-81 53,-25 53,-54 52,-52 28,-27 25,-26 28,0 25,-1-52,28 0,52-53,0-27,53-79,53 0,26-53,53-53,27-26,0-27,52 0,-25 1,-54-1,27 53,-80 27,0 52,-79 27,-26 53,-53 27,-27 25,-26 28,26-27,-27-1,28-25,25-27,54-53,26-53,26-27,54-25,25-28,28 1,-1-27,0 27,-26 26,0 53,-53 0,-27 80,-26 26,-53 26,27 53,-53 1,-1-1,1-26,26 0,26-54,54-25,-1-27,54-53,26-53,26 27,27-53,-27-1,27 27,-54 1,-25 52,-27 53,-27 26,-79 53,-26 27,0 53,-54 0,27-27,1 0,-1-52,53-1,53-79,53-26,0-54,79-26,0-26,1-27,25 1,-25 25,-28 28,-25 52,-54 26,-26 27,-53 80,-26-1,0 27,-27 0,26-1,1-25,53-1,26-52,26-54,53 1,27-27,27-53,-1 27,0-1,-26 27,0 27,-53 26,-27 53,-52 0,-27 53,-27-1,27 1,-26 26,26-26,27-26,26-27,26-80,-26 27</inkml:trace>
  <inkml:trace contextRef="#ctx0" brushRef="#br0" timeOffset="515081.461">22649 4471,'26'-26,"-26"26,0-26,0-1,0 1,0 26,0-27,0 1,0-1,0 1,-26-1,26 1,-27-1,1 1,-1 0,1-1,-1 27,1 0,-27 0,27 0,-1 53,-26-27,27 27,-27 0,26 27,1-27,26-1,0 1,26-26,1-1,-1 1,27-1,0-26,0-26,26-1,-26 1,0-1,0 1,-26-1,-1-25,1 25,-27 1,0-1,-27 27,1 0,26 27,-27-27,1 53,-1-1,1 28,26-27,-27 26,27-26,0 26,0-26,0 0,0 0,0-26,27-1,-27 1,0-1,0-26,0 0,26 0,-26 0,0 0,0 0,0 0,0 0,-26 0,26 0,0-26,0-1,26 1,-26-54</inkml:trace>
  <inkml:trace contextRef="#ctx0" brushRef="#br0" timeOffset="516418.5374">23363 3043,'0'0,"0"0,0 0,-26-27,26 27,0-26,0 26,0 0,0 0,0-27,26 27,-26-26,27 26,-1-27,0 27,27-26,-26 0,26 26,-27 0,1 0,26 0,-27 26,-26-26,26 26,-26 1,-26-1,26 1,-26-1,-1 1,27-27,-26 26,-1 1,27-27,0 0,-26 26,26-26,0 0,0 0,26 0,-26 0,27 0,-1 0,1 0,-1 0,0 27,1-1,-1-26,1 26,-27 1,26-27,-26 26,0 1,0-1,0 1,-26-1,26 1,-27-1,1 1,-1-1,1-26,0 27,-1-1,1-26,-1 26,1-26,-1 0,27 0,-26 0,26 0,0 0,-27 0,27 0,-26 0,26 0,0 0,26 0,-26-26,0 0</inkml:trace>
  <inkml:trace contextRef="#ctx0" brushRef="#br0" timeOffset="517795.6162">7620 7355,'0'-26,"-26"26,26 0,0 0,-27-26,27 26,0-27,0 27,0 0,0-26,0 26,0 0,0 0,27 0,-27-27,26 27,27 0,-26-26,-1 26,27-27,-26 27,25 0,-25 0,-1 0,-26 0,27 0,-27 0,0 27,0-1,0 1,-27-1,27 1,-26-1,-1 0,27 27,-26-26,26-27,-26 26,26-26,0 27,0-27,26 26,0-26,1 0,-1 0,1 0,-1 0,1 0,-1 0,1 27,-1-27,1 26,-1-26,-26 27,27-27,-27 26,0-26,0 26,-27 27,27-53,-26 27,-1-1,1 1,-1-1,-26 1,27-27,-1 26,1-26,-1 0,1 0,0-26,-1 26,1 0,-1-27,27 27,0 0,-26 0,26 0,0 0,0 0,26 0,-26 0,27 0,-1-26,1 26</inkml:trace>
  <inkml:trace contextRef="#ctx0" brushRef="#br0" timeOffset="527156.1516">8097 7091,'0'-27,"-27"1,27-1,-26 1,-1 26,1-26,-1-1,1 1,-1-1,-26 1,1-1,25 1,-26-1,-26 1,26 26,0-27,0 27,0-26,0 52,0-26,0 27,0-1,1 1,25 26,1 0,-1 26,-26-26,27 26,-1 1,27-1,-26 0,-1 1,27-1,0 1,-26-1,26 0,26 1,1-27,-1 0,1-1,26 1,0-26,0-1,26 1,0-27,1 26,-1-26,0 0,1 0,-1 0,-26 0,26 0,1 0,-27 0,26-26,-52 26,26 0,-1 0,1-27,0 1,0-1,-26-26,26 1,-1-1,-25-53,26 26,-27 1,-26-27,27 27,-27-27,0 27,26-1,-52 27,26-26,0 26,-27-26,1 52,-1-52,1 52,-27-26,0 27,0 0,0-1,-26 27,26-26,-26 26,-1 26,-26-26,27 27,-27-1,27-26,-1 53,-25-27,25 1,1-1,26 27,0-26,0 26,0-27,27 53,-1-52,1 52,26-26,0 27,0-28,0 28,26-1,1 1,-1-1,1 0,-1 1,1-27,25 26,1-53,27 27,-27-26,26 26,27-27,-53-26,53 0,-27 0,0 0,27-26,-53-1,27 1,-1-27,0 0,1-26,-27-1,-1 1,28-27,-54 27,27-27,-26 0,-1 0,1 27,-27-27,0 27,-27-1,1 27,-27 0,26 27,-26-1,0 1,1 26,-28 0,27 0,0 0,27 26,-27-26,27 0,26 27,-27-27,27 26,0-26,27 0,-27 0</inkml:trace>
  <inkml:trace contextRef="#ctx0" brushRef="#br0" timeOffset="529481.2838">9393 9287,'0'0,"0"0,0 0,0 0,0 0,0 26,0 1,0-1,0 27,0 0,0 0,0 26,0-26,0 27,27-27,-27 0,0-1,0-25,26-1,-26 27,0-53,0 0,0 0,0-26</inkml:trace>
  <inkml:trace contextRef="#ctx0" brushRef="#br0" timeOffset="530208.3262">9631 9499,'0'0,"0"0,0 0,0 0,0 0,-26 0,26 0,0 0,0 0,0 0,0 0,-27 0,27 0,0 0,0 0,0 0,0 0,0 0,0 0,0 0,0 0,0 0,0 0,0 0,0 0,0 0,0 0,0 0,0 0,0 0,0 0,-26 26,26 0,0 1,0-1,-27 1,27 26,0-27,0 27,27 0,-1-26,-26 25,53-25,-26-1,-1-26,27 0,0 0,0 0,0 0,0-26,0-27,-27 27,1-1,25-26,-25 0,-1 0,-26 0,0 0,0 1,-26-1,-27 0,27 26,-27-26,0 53,0 0,0 0,0 0,26 0,1 0,0 0,26 0,26 27,0-27</inkml:trace>
  <inkml:trace contextRef="#ctx0" brushRef="#br0" timeOffset="530481.3418">10637 9313,'0'27,"26"-1,-26-26,0 27,-26-1,26 27,0-26,-27-1,27 27,-26-27,26 27,-27-26,27-27,0 26,0 1,0-27</inkml:trace>
  <inkml:trace contextRef="#ctx0" brushRef="#br0" timeOffset="531096.377">10504 9604,'0'0,"0"-26,27 26,-1 0,27-27,-26 1,26 0,-27-1,27 1,-27-1,1 27,-1-26,1 26,-27 0,0 0,0 26,-27-26,1 27,-1-1,-26 1,27-1,-27 0,0 1,0-1,27-26,-27 0,26 0,27 0,0 0,0-26,0-1,0 1,27 0,-1-1,1 1,-1-1,1 1,-1 26,-26-27,27 27,-1 0,1 0,-27 27,26-27,-26 26,26 1,-26-1,-26-26,26 27,-26-27,-27 26,26-26,1 0,-27 0,26-26,1 26,-1-27,27 27,0 0,0-26,27 52,-27-26,26 27,1-27,26 26,-27 0,27 1,-26-27,25 0,1 0,0 0,27-27</inkml:trace>
  <inkml:trace contextRef="#ctx0" brushRef="#br0" timeOffset="531716.4124">11377 9234,'0'0,"0"0,0 0,-26 0,26 26,-26 27,-1-26,1 26,-1 0,27 0,-26-27,-1 27,1-27,26 1,-27-1,1-26,-1 0,1 0,-1-26,27-1,-26 27,0-26,-1-1,27 1,-26 26,26 0,53-26,-27 26,27 0,0 0,0 0,26 0,1 0,-28 0,28 0,-54 0,27-27,-26 27,-1 0,-26 0,-26 0,-27 0,0 0,0 0,0 0,-26 0,-1-26,1 26,-1 0,28 0,25 0,1-27,-1 27,27 0,27 0,-27 0,0 0,53 0,-27 27,27-1,-27 1,27-1,0 0,0 1,-26-1,26 1,-27-1,0-26,1 0,26 0,-53-26,26-1</inkml:trace>
  <inkml:trace contextRef="#ctx0" brushRef="#br0" timeOffset="532010.4292">11801 9340,'0'0,"26"26,-26 1,-26-1,26 1,-27-1,27 27,-26 0,26 0,0 0,-27 0,27 0,0-53,27 26,-27-26,26 27,-26-54</inkml:trace>
  <inkml:trace contextRef="#ctx0" brushRef="#br0" timeOffset="532555.4604">12092 9472,'-27'27,"27"-27,-26 52,26 1,0 0,0 0,0 0,26 0,1-26,26-1,-27-26,54 0,-54 0,27-26,-27-1,27 1,-53-27,0 0,-26 0,-1 0,1 0,-27 0,0 27,27-1,-27 1,26-1,27 27,0 0,0 0,27 27,-1-27,1 26,26 1,-27-1,27 1,-27 52,1-53,26 54,-27-27,54 0,-27 0,26-27,0 0,1 1,-1-27,0-27,1 1,-1-27,-26 0,-26-26,-1 26,-52-27,-1 1,-26 26,0 0,-26 0,-27 27,27 26,-1 0,1 0,0 26,26 1,0 26</inkml:trace>
  <inkml:trace contextRef="#ctx0" brushRef="#br0" timeOffset="533276.5017">9393 10292,'0'0,"0"0,0 0,0 27,0-1,0 1,27-1,-27 1,26 26,-26-27,26 27,-26-27,0 1,27-1,-27-26,0 0</inkml:trace>
  <inkml:trace contextRef="#ctx0" brushRef="#br0" timeOffset="533531.5163">9949 10239,'26'27,"-26"-27,0 53,-26-53,26 53,0-27,0 1,0 26,0-27,0 0,0 1,26-1,-26-26,27 0,-27 0</inkml:trace>
  <inkml:trace contextRef="#ctx0" brushRef="#br0" timeOffset="533874.5359">10690 10266,'0'26,"0"1,0-27,0 26,0 1,0-1,0 1,0 26,0-27,0 0,26 1,-26-1,0-26,26 27</inkml:trace>
  <inkml:trace contextRef="#ctx0" brushRef="#br0" timeOffset="534162.5523">11219 10239,'0'0,"0"27,0-1,0 1,0-1,0 27,26-26,-26-1,0 1,0-27,27 26,-27-26</inkml:trace>
  <inkml:trace contextRef="#ctx0" brushRef="#br0" timeOffset="534555.5739">11827 10266,'0'0,"0"0,0 0,0 26,0 1,0-27,-26 0,26 53,-27-27,27-26,0 53,0-53,0 27,0-1,0-26,27 26</inkml:trace>
  <inkml:trace contextRef="#ctx0" brushRef="#br0" timeOffset="534909.595">12224 10292,'0'0,"27"27,-27-27,0 0,0 0,0 26,0-26,26 27,-26-1,0 1,0-1,26 1,-26 25,0-25,0-1,0 1,27-27</inkml:trace>
  <inkml:trace contextRef="#ctx0" brushRef="#br0" timeOffset="535499.6288">12859 10292,'0'0,"0"27,0-27,0 0,0 0,0 0,0 0,0 26,0 1,0-27,0 26,0 1,0 26,0-27,0 27,0-27,0 1,0-1,0 1,0-1,0-26,0 0,0 0,0-26,0 26</inkml:trace>
  <inkml:trace contextRef="#ctx0" brushRef="#br0" timeOffset="536179.6677">14288 9948,'0'0,"0"0,0 0,0-26,26 26,27 0,0-27,0 27,0 0,0 0,0 27,-27-27,27 26,-53 1,27 26,-27 0,0 0,0 26,-27-26,27 26,-26 1,-1-27,1-1,26 1,-27 0,1 0,26-53,-27 0,27 0,0 0,0-26</inkml:trace>
  <inkml:trace contextRef="#ctx0" brushRef="#br0" timeOffset="536354.6769">14447 10345,'0'-26,"-27"-1,27 27,27-26,-1 26,1 0,-1 0,27 0,0 0,26 0,-26-27,0 54,26-54,-26 27,0 0,0-26</inkml:trace>
  <inkml:trace contextRef="#ctx0" brushRef="#br0" timeOffset="536541.6884">15267 10134,'0'0,"0"0,0 26,0 0,0 1,0 26,-27-27,27 27,0 0,0-26,0 26,0-27,0 0,0-26</inkml:trace>
  <inkml:trace contextRef="#ctx0" brushRef="#br0" timeOffset="536731.6989">15108 10319,'0'0,"27"26,-1-26,0 27,1-27,26 0,-27 0,27 0,0-27,-26 1,25 26,1-27</inkml:trace>
  <inkml:trace contextRef="#ctx0" brushRef="#br0" timeOffset="537034.7166">16008 9843,'0'0,"0"0,0 0,-27 0,27 26,0 0,0 1,0 26,0 0,-26 0,26 0,0 26,-27-26,27 26,0-26,-26 0,26 0,0-27,0 1,0-1,0-26</inkml:trace>
  <inkml:trace contextRef="#ctx0" brushRef="#br0" timeOffset="537432.7394">16352 9843,'0'0,"0"26,-27 0,1 27,-1 27,-26-27,27 26,-27 0,53 1,-27-1,27-26,0 0,27 0,-1-27,27-26,0 0,27 0,-27 0,-1-53,-25 27,-1 0,1-27,-27 26,-27-26,1 27,-1 26,-25-27,-1 27,0 27,0-27,26 26,-26 1,53-1,-26-26,26 27,0-27,26 26,1-52</inkml:trace>
  <inkml:trace contextRef="#ctx0" brushRef="#br0" timeOffset="538186.7818">16590 9551,'0'27,"-27"-54,1 27,-1-26,1 26,-27-26,27 26,-54-27,1 1,-1-1,1 1,-53-1,26 1,-26 26,-27-27,-26 27,26 0,0 0,-26 0,26 0,27 27,-27-27,53 26,0 1,1-1,-1 1,26 26,1-1,26 28,-26-1,26 27,-27 0,54 0,-27 0,27 26,-1-26,27 0,27-27,26 0,-1 1,1-27,53 26,-26-53,52 27,0-26,0-1,1 27,52-26,-26-1,26 1,0-27,0 26,1-26,-1 0,0-26,-26 26,-1-53,-25 0,-1-27,0 1,-52 0,-1-27,-26 0,-27 0,-26-26,0 26,-52 27,25-27,-52 26,26-25,-27 52,28 0,-28 0,54 0,-1 26,27 1,0-1,53 27,0 0</inkml:trace>
  <inkml:trace contextRef="#ctx0" brushRef="#br0" timeOffset="538479.7988">17278 10054,'0'0,"0"27,53-27,-27 0,27 26,0-26,0 0,0 0,0-26,0 26,-27 0,0 0,1 0</inkml:trace>
  <inkml:trace contextRef="#ctx0" brushRef="#br0" timeOffset="538640.8085">17357 10266,'26'26,"1"-26,-1 0,1 0,26-26,0 26,0-53,26 53,-26-53</inkml:trace>
  <inkml:trace contextRef="#ctx0" brushRef="#br0" timeOffset="538969.8273">18310 9737,'26'0,"-26"0,53 0,-27 0,1 26,-1 1,1-1,-27 1,0 25,-27 1,-26 27,27-1,-53-26,26 26,26 1,-26-27,53 0,0 0,0-27,53 0,-26 1,26-27,-1-27,1 1,0 0,27-1,-54-26,27 0</inkml:trace>
  <inkml:trace contextRef="#ctx0" brushRef="#br0" timeOffset="539332.8481">18786 9737,'0'0,"26"0,-26 0,53 0,-26 0,-1 26,27 1,-27-27,-26 53,0-27,27 27,-27-27,0 27,0 0,0 27,26-28,1 1,-27 0,26-26,1 26,-1 0,-26-27,-26 1,-1-1,-26-26,0 0,1 0,-28 0,27 0,27-26,-1-1,1 1,52-1,-26 27,27-26</inkml:trace>
  <inkml:trace contextRef="#ctx0" brushRef="#br0" timeOffset="539857.8781">18971 9604,'-26'-53,"-1"1,-26 25,-26-26,26 27,-53 26,27 0,-27 0,0 26,0 27,-26 0,26 26,0 27,0 0,27 26,26 1,0-1,27-26,26 26,26 0,27-26,26-26,27-1,0 0,26-26,1 0,25-26,-25-27,-1 0,27-27,-27 1,-26-54,0 27,-27-52,0 25,-26-52,-26 26,-27-26,0 26,-27-26,1 26,-53 0,26 27,-27 26,27 0,0 0,1 26,-1 27,26-26,1 52,-1-26,1 27,-1-1,27 1</inkml:trace>
  <inkml:trace contextRef="#ctx0" brushRef="#br0" timeOffset="540832.9339">8308 7752,'27'-26,"-1"-1,1 27,-1-26,-26 52,0 1,0 26,0-27,-26 54,26-27,0-1,0 1,26-26,1-27,52 0,0 0,54 0,-1-53,0 26,0 1,27-27,-53 27,0-1,-27 27,-26-26,0 26,-26 0,-1 26,-26-26,26 0,1 0</inkml:trace>
  <inkml:trace contextRef="#ctx0" brushRef="#br0" timeOffset="541497.9719">17304 10980,'0'27,"27"-27,-27 26,0-26,0 27,0-1,-27 1,27-1,27 0,-27 1,26-1,27-26,26 0,1 0,26-26,26-1,-26 1,26 0,-26-1,26 27,-53-26,27 26,-26 0,-27 0,-27 0,0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22:04:04.95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7806 344,'0'0,"0"0,0 0,0 0,0 0,0 0,0 0,0 0,0 0,0 0,0 0,0 0,0 0,0 53,0-53,0 0,-53 53,53-53,0 0,-53 53,53-53,0 0,-80 26,80-26,0 0,-26 53,26-53,0 0,-79 27,79-27,0 0,-53 0,53 0,-80 0,80 0,-79 0,-1 0,28-27,-28 27,1 0,-1-26,-25 26,-1 0,0-27,27 27,-27 0,0-26,0 26,27 0,-27-27,0 27,-26 0,26 0,0-26,-26 26,26-27,-26 27,26 0,-26-26,-1 26,27-27,-26 1,0 26,0 0,26-26,-27-1,1 27,0-26,26-1,-26 27,26-26,0-1,0 1,0-1,1 1,-1-1,26 27,-26-26,27 26,-27-27,0 27,27 0,-27 0,27 0,-27 0,0 27,27-27,-1 0,1 0,0 0,-1 26,1-26,26 0,0 27,0-27,53 0,-79 26,79-26,-80 27,80-27,-52 0,52 0,0 0,-80 79,80-79,-26 53,26-53,-27 106,27-53,-26 0,26 26,0-26,-27 26,27 1,-26-1,-1 1,27 25,-26 1,26 0,-27 0,1 0,0 0,26-1,-27 1,27 0,-26 0,26-27,0 27,-27 0,27 0,0 0,0 26,0-26,0 0,0 26,0-26,0 26,-26-26,26 26,0-26,-27 26,27 0,0-26,0 0,0 0,0-27,0 27,0-26,0-1,27-26,-27 26,26-26,-26 0,27-26,-1 25,1-25,25-27,1 26,27-26,-1 0,1-26,52 26,0-27,-26 1,53 0,-1-1,1 1,26-1,1 1,-1 26,0-27,27 1,-27 26,27-27,-1 27,-26 0,27-26,0 52,-27-26,27 0,-27 0,0 0,27 27,-54-1,54-26,-27 27,1-27,-1 26,0 1,27-27,-27 26,27-26,-1 27,1-27,26 26,-53-26,53 26,-26-26,0 27,-1-27,27 0,-52 0,25 0,1 0,-53 26,26-26,-26 0,-27 0,0 0,1 27,-28-27,-25 0,-1 0,1 0,-28 0,-25 0,-1 0,1 0,-1 0,-26-27,0 1,0-1,0-25,0-1,0 0,0-27,0 1,-26-27,26 27,0-27,0 0,0 0,0-26,0 26,26-26,-26 26,0-26,0-1,0 1,0 0,0 0,0-1,0-26,0 54,0-28,0 1,0 0,0 26,0-26,0 26,0 0,0 0,0 0,0 0,0 27,27 0,-27-1,0 1,0 0,0 26,0 0,0 0,0 26,0 27,-27-105,27 105,0-80,0 80,-26-53,26 53,-53-53,53 53,0 0,-79-26,79 26,-80-53,27 53,-26 0,26 0,-53 0,27 0,-54 0,28 0,-54 0,0 26,0-26,1 27,-28-27,1 26,0-26,-27 27,27-27,0 26,0 1,26-27,-26 26,52-26,-25 0,52 27,-26-27,79 0,-27 0,80 0,-79 0,79 0,0 0,0 0,0 0,0 0,0 0,79 26,-79-26,106 27,-27-27,1 0,26 0,26 0,0 0,27-27,26 27,0-26,27-1,0 27,-1-26,1-1,-27 27,1-26,-28 26,-25 0,-28 0,-25 0,-27 26,-53-26,79 0,-79 0,0 0,0 0</inkml:trace>
  <inkml:trace contextRef="#ctx0" brushRef="#br0" timeOffset="1118.0637">10901 847,'0'-53,"0"53,0 0,0 0,0 0,-26 79,52-26,-26 0,0 53,27-27,-27 1,0 25,0-25,0-1,26-26,-26-26,0-1,0-26,27 0,-1-26,-26 26,26-80,1 1,-27-1,26 27,1-26,-27 26,0 53,26-53,-26 53,0 0,53 53,-26 0,-1 0,1 0,26 26,-53-26,26 0,0-53,1 27,-1-1,-26-52,27 26,-27 0,0-106,26 53,-26-27,27 1,-27 0,26-1,-26 1,27 53,-27 26,53-53,-53 53,79 26,-79-26,79 79,-26-26,0 0,-26 0,-1 27,1-28,-1-25,-26 26,0-27,0 1,-26-27,-27 0,53 0,-80-27,80 27,-106-79,106 79,-79-79,79 79,0-80,0 80</inkml:trace>
  <inkml:trace contextRef="#ctx0" brushRef="#br0" timeOffset="1383.0791">12092 953,'79'0,"-79"0,0 0,0 0,0 0,-53 52,53-52,0 0,-26 53,26-53,53 53,-53-53,106 27,-106-27,79 53,-79-53,0 0,0 0,0 0,-27 53,27-53,-79 0,79 0,-79 0,79 0,0 0,0 0</inkml:trace>
  <inkml:trace contextRef="#ctx0" brushRef="#br0" timeOffset="1710.0978">12383 1296,'106'0,"-106"0,79-26,-79 26,0 0,53-53,-53 53,26-79,1-1,-27 27,26 1,-26-1,0 53,53-53,-53 53,53-27,-53 27,80 53,-80-53,79 53,-79-53,79 79,-79-79,53 80,-53-80,-26 53,26-53,-53 53,53-53,-106 0,80-27,-27 27,53 0,-80-53,80 53,-26-53,26 53,26-53</inkml:trace>
  <inkml:trace contextRef="#ctx0" brushRef="#br0" timeOffset="2132.1219">13335 503,'0'0,"0"0,53-53,-53 53,27 53,-27 0,0 26,0 0,0-26,0 27,0-27,26 0,-26-53,0 52,0-52,0 0,80 0,-80 0,52-52,-52 52,80-80,-80 80,106-26,-106 26,53 0,-53 0,26 53,-26-53,0 79,0-79,-26 79,26-79,-53 53,53-53,-53 27,53-27,-80-27,80 27,0-53,0 53,0-79,0 79,27-53,-27 53</inkml:trace>
  <inkml:trace contextRef="#ctx0" brushRef="#br0" timeOffset="2333.1334">13838 926,'53'53,"-53"-53,79 53,-79-53,53 26,-53-26,80 0,-80 0,79-53,-79 53,53-79,-53 26,26 0,-26 0,0 0,0 53,-26-79,26 79,0 0,0 0,0 0</inkml:trace>
  <inkml:trace contextRef="#ctx0" brushRef="#br0" timeOffset="2787.1594">14658 794,'0'0,"0"0,27 53,-27-53,-53 26,53-26,-27 80,27-80,0 52,0-52,0 0,53 27,-53-27,53-27,-53 27,53-26,-53 26,53-53,-53 53,0-53,0 53,0 0,0 0,0 0,0 0,79 80,-52-1,-1-26,27 26,-26 1,-1-1,-26-26,27 26,-54-26,27 0,-26-26,-1-1,-26-26,0-26,0 26,1-53,25 0,-26 0,53 0,-26 0,26-26</inkml:trace>
  <inkml:trace contextRef="#ctx0" brushRef="#br0" timeOffset="2997.1714">15187 370,'0'0,"27"53,-27-53,0 80,0-80,-27 106,27-106,0 52,0-52,0 0,27 53,-27-53,0 0</inkml:trace>
  <inkml:trace contextRef="#ctx0" brushRef="#br0" timeOffset="3095.177">15293 820,'0'0,"0"53,0-53,0 0,0 0,0 0,0 0,0 0</inkml:trace>
  <inkml:trace contextRef="#ctx0" brushRef="#br0" timeOffset="3586.2051">15558 370,'0'0,"0"0,0 0,0 0,0 0,0 0,0 0,0 0,0 0,0 0,0 0,0 0,0 0,0 0,0 0,0 0,53 53,-53-53,26 53</inkml:trace>
  <inkml:trace contextRef="#ctx0" brushRef="#br0" timeOffset="3723.213">15664 714,'0'0,"-27"80,27-80,0 79,0-79,0 0,-26 27,26-27,0 0,0 0,0 0,0-53,0 53,0 0</inkml:trace>
  <inkml:trace contextRef="#ctx0" brushRef="#br0" timeOffset="4217.2412">12065 1667,'-53'0,"1"0,25 0,1 0,-1 26,27-26,0 0,27-26,-1 26,53 0,1 0,26-27,52 1,1 0,53-27,26 26,27-26,-1 27,27-27,0 0,-26 26,26 1,-53 0,-26-1,-27 27,0-26,-79 26,0 0,-27 0,-79 0,0 0,0 0,0 0,-53 53,-26-53</inkml:trace>
  <inkml:trace contextRef="#ctx0" brushRef="#br0" timeOffset="5421.3101">7171 2302,'0'0,"0"0,26 0,-26 0,0 0,0 0,0 0,0 0,0 0,0 0,0 0,0 0,0 0,0 0,0 0,0 0,0 0,0 0,0 0,0 0,0 0,0 0,0 0,0 0,-26 0,26 26,-27-26,1 0,-1 27,1-1,-27-26,0 0,26 27,-25-1,25-26,1 27,-1-27,27 0,0 0,-26 0,26 0,0 0,0 0,0 0,0 0,0 0,0 0,0 26,0-26,26 0,1 27,-1-27,1 26,25 0,-25-26,-1 27,27-1,-26-26,-1 27,1-1,-1-26,-26 0,0 0,27 27,-27-27,0 0,0-27,0 27,0-53,0 27</inkml:trace>
  <inkml:trace contextRef="#ctx0" brushRef="#br0" timeOffset="5787.331">7038 2381,'0'0,"-26"27,26-27,0 0,0 0,0 0,0 0,26 26,1-26,-1 0,1-26,26 26,-1 0,28-27,-1 27,1 0,25-26,-25 26,-1 0,1-27,-1 27,0 0,-26 0,0 0,-26 0,-1 0,1 0,-1 0,-26 0,0 0,0 0,0 0,0 0,0 0,0 0,0 0,-26 0</inkml:trace>
  <inkml:trace contextRef="#ctx0" brushRef="#br0" timeOffset="7569.4329">7276 2196,'0'0,"0"0,0 0,0 0,0 0,0 0,-26 0,-1 0,1 0,0 27,-1-27,1 0,-27 26,0-26,26 26,-26 1,27-1,-27 1,27-27,-1 26,27-26,-26 27,26-27,0 0,-27 26,27-26,0 0,0 0,0 0,27 0,-27 0,0 27,26-27,-26 26,27-26,-1 27,1-27,25 26,-25 0,-1 1,27-1,-26 1,-1-1,27-26,-26 27,-27-27,26 26,-26-26,0 0,26 27,-26-27,0 0,0 0,0 0,0-27,0 1,0-1,0 1,0-27,0 26,0-52,0 26,0 0,0 0,0 27,0-27,0 27,0 26,0-27,0 27,0 0,-26 0,26 27,-26-27,26 26,-27 27,1-27,26 27,-27-26,1 26,-1-27,27 1,0-27,0 0,0 0,0-27,27 1,-27-27,26 26,-26 1,27-27,-27 26,0 1,0 26,0 0,-27 0,1 26,-27 1,26-1,1 1,-27-1,27-26,-1 27,27-27,0 0,0 0,0 0,27 0,-27-27,0 27,26 0,-26 0,0 0,0 0,0 0,0 0,-26 27,26-27,-27 26,27 1,0-27,0 0,27 0,-1 0,0-27,27 1,0-1,0 1,0-1,-26 1,-1-1,-26 27,0 0,0 27,-26-1,-1 1,1-1,-1 1,-26 26,27-27,-1 27,27-27,-26-26,26 0,26 0,-26-26,27 0,-27-1,26 27,-26-26,27-1,-27 27,0 0,-27 0,27 27,-26-1,26-26,0 27,0-1,0 0,0-26,26 0,1-26,-27 26,26-26,1 26,-27-27,26 27,-26 0,0 27,27-1,-27 0,0 1,0-1,0 27,0-53,0 27,0-27,26 26,-26-26,26-26</inkml:trace>
  <inkml:trace contextRef="#ctx0" brushRef="#br0" timeOffset="34896.996">24501 5927,'0'0,"0"0,0-27,0 27,0 0,-27 27,27-27,0 26,0-26,-26 27,26-27,0 26,0 1,0-1,0 0,0-26,0 27,0-1,0 1,0 26,0-27,0 1,0 26,0-1,0 1,26 0,-26 0,0 0,0 27,0-28,27 1,-27 0,0 0,0 0,0 0,0-27,0 27,0-53,0 27,0-1,0 1,0-1,0-26,0 0,0 0,0 0,0 0,0 27,0-27,0 0,0 0,0-27,0 27,-27 0,1 0,26 0,0-26,-27-1,1 27,26-26,-27-1,27 27,-26-26,26-1,-26 1,26 26,-27-26,27-1,-26 27,26-26,-27 26,27 0,0-27,0 27,0 0,0 0,0 27,0-27,27 26,-27 1,26-27,-26 26,27 0,-27 27,0-26,26-1,-26 27,26-26,1 26,-27-27,26 1,-26-1,27 0,-27-26,26 0,-26 27,27-54,-27 27,26-26,1 26,-27-26,26-1,-26 1,27-27,-1 26,1 1,-27-27,26 26,0 1,-26-1,27 1,-27 0,26 26,-26-27,27 27,-27 0,26-26,-26 26,0 26,0-26,0 0,0 0,27 27,-27-1,0-26,0 0,0 26,0-26</inkml:trace>
  <inkml:trace contextRef="#ctx0" brushRef="#br0" timeOffset="47271.7028">2673 9287,'0'0,"0"0,-27 0,27 0,0 0,0 0,0 0,-26 0,26 0,0 0,0 0,26 26,-26-26,27 0,-1 0,1 0,25 0,-25 0,26 0,0 0,-27 0,27 0,0 0,0 0,-27 0,27 0,-26 27,-1-27,-26 0,27 0,-27 0,0 0,26 26,-26-26,27 0,-27 0,0 0,0 0,0 0,0 0,0 0,0 0,0 0,0 0,0 0,0 0,0 0,0-26,0 26,0 0,0 0,0 0,0-27,0 27,-27 0,27 0,-26-26,26 26,-27-27,27 27,-26-26,26 26,-27 0,27 0,-26-26,26 26,0 0,0 0,-27 0,27 0,0 0,0-27,0 27,0 0,0 0,0 0,0 27,0-27,27 26,-1-26,-26 0,27 26,-1-26,1 27,-1-1,1-26,-1 0,-26 27,27-27,-1 0,-26 26,26-26,-26 0,0 0,0 0,0 0,0 0,0 0,0 0,0 0,0 0,0 0,0 27,0-27,-26 0,0 0,-1 26,1-26,26 0,-27 0,1 27,-1-27,27 0,-26 26,26-26,-27 0,27 0,-26 27,26-27,0 0,0 0,-27 0,27 0,0 26,0-26,0 0,0 0,0 0,0 0,0 0,0 0,0 0,0 0,0 0,0 0,0 0,0 0,0 0,0 0,-26 0,26-26,0 26,26 0,-26-27,0 1,0-1,0 1,0-1,0 1,0-1,0 1,0-1,0 1,0 0,0-1,0 27,0-26,0 26,0-27,0 27,0 0,0 0,0 0,-26 27,26-1,0 1,0-1,0 0,-26 1,26-1,0 27,0-26,0-1,0 1,0-1,0 1,0-27,0 0,0 0,0 0,0 0,26 0,-26-27,26 1,-26-1,0 1,27-27,-27 26,0 27,0-26,0-1,0 27,0 0,0 0,0 27,0-1,0-26,0 27,0-1,26 1,-26-27,0 26,0-26,0 0,0 0,0 0,0 0,27 0,-27 0,26-26,-26 26,0-27,27 27,-27 0,0 0,0 0,0 27,-27-1,27-26,0 27,0-1,0 1,0-27,0 0,0 26,0-26,27-26,-27 26,26 0,-26-27,0 27,0 0,27-26,-27 26,0 0,0 0,-27 26,27-26,27 0,-27 27,0-27,0 0,0 0,26 0</inkml:trace>
  <inkml:trace contextRef="#ctx0" brushRef="#br0" timeOffset="57287.2766">14791 8996,'26'0,"-26"0,0 0,0 0,0 0,0 0,0 0,0 0,0 26,0-26,-26 0,26 27,-27-27,1 26,-1 1,27-27,-26 26,-1 1,-26-1,27 1,-1-1,27-26,-26 26,0 1,26-1,0-26,0 27,0-1,0 1,26-27,0 26,1-26,-1 27,27-1,-26-26,-1 27,27-27,-26 26,25-26,-25 26,-1 1,1-27,-1 26,1-26,-1 0,-26 27,27-27,-27 0,26 26,-26-26,0 0,0 0,0 0,27 27,-27-27,0 0,0 0,0 0,0-27</inkml:trace>
  <inkml:trace contextRef="#ctx0" brushRef="#br0" timeOffset="57851.3089">14552 9260,'0'0,"27"27,-27-27,0 0,0 0,0 0,0 0,26 26,-26-26,53 0,-53 27,53-27,-26 0,-1 0,27 0,26-27,1 27,-1 0,1-26,-1-1,27 1,0 26,-1-26,1-1,-26 1,-1 26,0 0,-26 0,0 0,-26 0,-1 0,1 0,-27 0,0 0,0 0,0-27,0 27,-27 0,1 0,-1 0,1-26</inkml:trace>
  <inkml:trace contextRef="#ctx0" brushRef="#br0" timeOffset="59463.4011">14870 9022,'0'0,"-27"0,27 0,0 0,-26 0,26 0,-26 0,-1 27,27-27,-26 0,26 26,0-26,-27 27,27-1,0 1,0 26,0-27,27 27,-27 0,26 0,-26 0,27 0,-27-1,26 1,-26-26,0 26,26-53,-26 26,0 1,0-27,0 0,0 0,0-27,0 1,0-1,0 1,0-27,0 0,0 0,0 0,-26-26,26 52,0-26,0 27,-26 0,26-1,0 1,0 26,0 0,0 26,0 1,0-1,0-26,-27 53,27-27,-26 1,26-1,-27 1,27-1,0-26,-26 0,26 0,26 0,-26-26,0-1,27 1,-27-1,26-26,-26 27,27 0,-27-1,0 1,0 26,0 0,0 26,-27 1,1-1,-1 27,1-27,-1 1,1-1,-1 1,27-1,0-26,0 0,27-26,-1 26,27-27,-53-26,27 53,26-53,-27 27,-26 26,26-26,-26 26,-26 0,0 26,-27 0,26 1,1-1,-1 1,-26-1,53 1,0-27,0 0,27 0,-1-27,1 1,-1-1,1 1,-1-1,1 1,-1 0,-26-1,0 27,0 0,0 0,-26 27,-1-1,27 0,-26 27,26-26,-27-1,27 1,0-1,27-26,-1 27,1-27,-1-27,-26 27,26 0,1 0,-1 0,-26 0,0 0,27 0,-27 27,0-1,0 1,0-27,26 52,-26-25,0-27,0 26,0-26,27 0,-27 0,0 0,0 0,0-26,0 26,-27-27,27-25,0 25,-26-26,26 27,-27-27,27 0,-26 0,-1 27,27-27,-26 26,26 1,0-1,0 1,0 26,0 0,0 0,0 0,0 0,0 0,0 0,0 0,0 26,0 1,0-1,0 1,0-1,0 1,0-27</inkml:trace>
  <inkml:trace contextRef="#ctx0" brushRef="#br0" timeOffset="92451.2879">24263 8281,'0'-26,"0"26,0 0,0 0,0 0,0 0,0 26,0-26,-27 27,27-27,0 26,0 1,-26-1,26 1,0 26,0 0,0 0,0 26,0 0,26 1,-26 25,0 1,0 0,27 0,-27-27,0 27,26 0,-26 0,0-27,0 1,27-27,-27-1,0 1,0-26,0-1,0-26,0 0,0 0,0-26,0 26,-27-27,27 1,-26-1,26 1,-27 0,1-1,-1 1,1-1,-1 1,1-1,26 27,-27-26,1 26,26-27,0 27,-26 0,26 0,0 0,0 0,0 27,0-27,0 26,0 1,26 26,-26-27,26 27,-26-27,27 27,-27-26,26-1,-26 1,0-27,0 0,27 26,-1-52,-26 26,27 0,-27 0,26-27,-26 1,27 26,-1-27,1 27,-1-26,0-1,1 27,-1-26,1 26,-1-26,1 26,-27 0,0 0,26-27,-26 27,0 0,0 0,0 0,0 0,0 0,27 0,-27 0,0 0,0 0,0 0</inkml:trace>
  <inkml:trace contextRef="#ctx0" brushRef="#br0" timeOffset="93337.3386">22305 8837,'0'0,"0"0,-27 0,27 0,0 0,0 0,0 0,0 0,0-26,0 26,0 0,0 0,0 0,0 0,27 0,-27 0,26 0,-26 0,53 0,-26 0,-1 0,27 0,26 0,-26 26,0-26,0 0,0 0,0 0,0 0,-27 0,1 27,-1-27,1 0,-27 0,26 0,-26 0,0 0</inkml:trace>
  <inkml:trace contextRef="#ctx0" brushRef="#br0" timeOffset="94163.3858">22225 9313,'-26'0,"26"0,0 0,0 0,0 0,0 0,0 0,0 0,0 0,0 0,0 0,0 27,26-27,-26 0,27 0,-1 0,1 0,-1 0,1 0,26 0,-27 0,27 0,26 0,-26 0,0 0,0 0,26 0,-26-27,0 27,0 0,-26 0,26 0,-27 0,27 0,-27 0,-26 27,27-27,-27 0,26 0,-26 0,0 0,0 0,0 0,0 0,0 0,0 0,0 0,0 0,0 0,0 0,0 0</inkml:trace>
  <inkml:trace contextRef="#ctx0" brushRef="#br0" timeOffset="94939.4301">22993 9763,'0'0,"0"0,0 0,-27 0,27 0,0 0,0 27,0-27,0 0,0 0,0 0,0 0,27 0,-27 0,0 26,26-26,-26 0,27 0,-1 0,0 0,27 0,-26 27,26-27,0 0,0 0,0 0,-1 0,-25 0,26 0,-27 0,27 0,-53 0,27 0,-1 0,-26 0,0 0,27 0,-27 0,0 0,0 0,0 0,0 0,-27-27</inkml:trace>
  <inkml:trace contextRef="#ctx0" brushRef="#br0" timeOffset="96022.4917">23046 9710,'0'0,"0"0,0 0,0 0,0 0,0 0,0 0,0 0,0 0,0 0,0 0,0 0,0 0,0 0,0 0,-27 0,27 0,0 0,0 0,0 0,-26 0,26 0,0 0,0 0,0 0,26 0,-26 0,27-26,-1 26,0-27,1 1,26 26,-27-27,1 1,-1 26,1-27,-27 27,0 0,26-26,-26 26,0 0,-26 26,26-26,0 0,-27 27,27-27,-26 26,-1-26,27 27,-26-27,-27 26,26 1,1-27,0 26,-1 1,1-1,-1 1,1-27,-1 26,1-26,26 27,-27-27,27 0,0 0,-26 26,26-26,0 0,0 0,0 0,0 0,0 0,0 0,0 0,0 0,0 0,0 0,0 26,0-26,26 0,1 0,-27 27,53-27,-27 26,27-26,-26 27,25-27,1 26,-26 1,26-27,-27 26,1-26,-27 27,26-27,-26 0,0 26,0-26,0 0,0 0</inkml:trace>
  <inkml:trace contextRef="#ctx0" brushRef="#br0" timeOffset="117220.7046">7144 9684,'0'0,"0"0,-26 0,26 0,0 0,0 0,0 0,0 0,0 0,0 0,0 0,0 0,0 0,0 0,0 0,0 0,0 0,0 0,26 0,-26 0,0 0,27 0,-27 0,26 0,0 0,27-27,-26 27,26 0,0 0,-27 0,27 0,0-26,0 26,0 0,-27 0,27 0,0 0,0 0,-27 26,27-26,-26 0,26 0,-27 0,27 0,-26 0,26 27,-1-27,-25 0,26 0,26 0,-26 0,0 0,0 0,0 0,-27 0,27 0,0 26,-26-26,26 0,-27 0,0 0,1 27,-1-27,1 0,-1 0,1 0,-1 0,-26 0,27-27,-27 27,0 0,26 0</inkml:trace>
  <inkml:trace contextRef="#ctx0" brushRef="#br0" timeOffset="118132.7568">7276 9657,'-26'0,"26"0,0 0,-27 0,27 0,0 0,0 0,0 0,0 0,0 0,0 0,0 0,0 0,0 0,0 0,27 27,-1-27,1 0,-1 26,1-26,26 27,0-27,0 26,26-26,-26 0,26 0,1 27,-1-27,0 0,1 0,-27 0,0 0,-1 0,1 0,0 0,0 0,0 0,0 26,0-26,0 0,-27 0,1 0,26 0,-27 0,27 0,-26 0,-1 0,0 0,1 0,-1-26,-26 26,27 0,-27 0,0 0,26 0,-26 0,0 0,0 0,0 0,0 0,27 0,-27 0,0 0,0 0,0 0,26 0,-26 0,0 0,0 0,27 0,-27 0</inkml:trace>
  <inkml:trace contextRef="#ctx0" brushRef="#br0" timeOffset="151159.6458">20532 9499,'0'0,"0"0,0 26,0-26,0 0,0 0,0 0,0 0,0-26,0 26,0 0,0 0,-26 0,26 0,-27 0,1 0,-1 0,27 0,-53 0,27 0,-27 26,0-26,0-26,-26 26,26 0,-27 0,1 0,0 0,-27 0,26 0,-25 0,25 0,1 0,-27 0,27 0,-1 0,1 0,26 0,-26 0,26 26,-27-26,27 0,0 0,1 26,25-26,-26 27,0-27,27 26,-1-26,-26 27,27-1,0 1,-1 26,1 0,26 0,-27-27,1 27,26 0,0 0,0-27,0 27,0-26,26-27,1 26,-1-26,27 0,26 0,-26 0,53 0,-27-26,27 26,0 0,26-27,-26 27,0-26,26 26,-26 0,0 0,0 0,0 0,0 0,-1 0,1 0,0 0,0 0,0 0,-27 0,27 0,0 0,0 0,-1 0,1 26,0-26,0 0,26 0,-26 0,0 0,0 0,0-26,-1 26,1 0,27-27,-28 27,1-26,-26 26,25 0,-25 0,26 0,-27 0,-26 26,0-26,0 0,0 27,0-27,-27 26,0-26,1 0,-27 0,26 0,-26 0,27-26,-54-1,27 1</inkml:trace>
  <inkml:trace contextRef="#ctx0" brushRef="#br0" timeOffset="151631.6728">20558 9393,'-52'0,"52"0,52 0,28 0,26-27,26 27,27 27,-1-27,28 0,-1 26,0-26,0 27,-26-1,26 1,-52-27,-1 26,0 0,0-26,-52 27,26-27,-27 26,0-26,-26 0,0 0,-26 0,26 0,-27 0,-26 0,27 0,-54 27,27 26,-26-27,-1 27,1 0,-1 26,-26-26,27 0,-1 27,1-27,26-53,26 26,1-52</inkml:trace>
  <inkml:trace contextRef="#ctx0" brushRef="#br0" timeOffset="187624.7315">24183 10848,'-26'0,"26"0,0 0,-27 0,27 0,0 0,0 0,0 0,0 26,0-26,-26 27,26-1,0 1,0-1,0 27,0 0,0 0,0 26,0-26,-27 27,27-27,0 26,0-26,0 0,0 0,0 0,0-27,0 1,0-1,27-26,-27 26,0-26,0 27,0-27,0 0,0 0,0 0,0 0,0 0,0 0,0 0,0 0,0 0,-27 0,27-27,-26 27,26 0,-26-26,-1 0,1 26,-1-27,27 1,-26-1,-1 1,27 26,-26-27,26 1,0 26,-27 0,27 0,0 0,0 0,0 0,27 26,-27-26,26 27,1-1,-27 1,26-1,1 1,-1 25,-26-25,27-27,-27 26,26 1,-26-27,0 0,26 0,1 0,-1-27,-26 1,27-1,26 1,-27 0,1-1,-1 1,-26-1,27 1,-27 26,0 0,26 0,-26 0,0 0,0 0,0 0,0 0,0 0,26 0,-26 0</inkml:trace>
  <inkml:trace contextRef="#ctx0" brushRef="#br0" timeOffset="191830.9721">7250 11748,'0'0,"0"26,0-26,-53-26,53 26,0 0,0 0,26-27,-26 27,27 0,26 0,0 0,0 0,0 0,26 0,-26 0,0 0,0 0,0 0,0 0,-27 0,0 0,-26 0,0 0,-26-26</inkml:trace>
  <inkml:trace contextRef="#ctx0" brushRef="#br0" timeOffset="192036.9839">7409 11642,'-27'0,"27"0,0 0,0 0,27 0,-1 26,1-26,26 27,-1-27,-25 26,26-26,0 0,0 0,-27-26,1 26,-1-53,-26 53,0-53</inkml:trace>
  <inkml:trace contextRef="#ctx0" brushRef="#br0" timeOffset="192858.0308">2567 14473,'0'0,"0"0,-27-27,27 27,-26 0,26 0,-27-26,27 26,0 0,0 0,0 0,0 0,0 0,0 0,0 0,27 0,-1 26,27-26,0 0,27 0,-28 27,54-27,-53 0,53 0,-27 0,-26 0,27 0,-27 0,-27 26,1-26,25 0,-52 0,27 0,-27 0,0 0</inkml:trace>
  <inkml:trace contextRef="#ctx0" brushRef="#br0" timeOffset="193135.0467">2752 14711,'0'26,"-26"-26,26 0,0 0,0 0,0 0,26 0,-26 0,53 0,-27 0,27 0,0 0,0-26,27 26,-28 0,28 0,-1 0,-26 0,0-27</inkml:trace>
  <inkml:trace contextRef="#ctx0" brushRef="#br0" timeOffset="194158.1052">7594 11668,'0'0,"0"27,0-1,0 1,-27-1,27 0,-26 27,26 0,-26 0,26 0,-27 0,1 0,-27 26,26-26,-26 0,0-26,0-1,1 27,-28-27,1 1,-1-1,1 1,-27-1,27-26,-27 27,0-27,0 26,1-26,-1 0,-27 0,1 0,26 0,-26 0,0-26,-1 26,1-27,0 27,0 0,-1-26,27-1,-26 27,0-26,26 26,0 0,0 0,27 0,0 0,-1 0,1 0,-1 26,54 1,-27-1,0 27,27-26,-1 26,1-27,26 0,-27 27,27-26,0-1,0 1,0-1,0 1,0-27,0 26,0-26,0 27,0-1,0 1,0-27,27 0,-54 26,54 0,-27-26</inkml:trace>
  <inkml:trace contextRef="#ctx0" brushRef="#br0" timeOffset="194593.1301">3308 12779,'0'27,"0"-1,0-26,0 53,0-26,0-1,26 27,-26 0,27 0,-1-27,0 27,1-26,-27-1,26 1,1-27,-27 26,0-26,26 0,-26 0,27-26,-27-1,0 1,26-1,-26 1,27-27,-1 26,-26-25,27 52,-1-27,1-26,-1 53,0 0,-26-26,0 26</inkml:trace>
  <inkml:trace contextRef="#ctx0" brushRef="#br0" timeOffset="203100.6167">12859 8414,'27'0,"-27"0,0 0,0 0,0 0,0 26,-27-26,1 0,-1 0,1 27,-27-54,26 27,1 0,-27 0,0-26,27 26,-27 0,0-27,0 27,0 0,0-26,-26 26,26-27,-27 27,1 0,26-26,-26 26,-1-27,27 27,-26-26,0 26,-1 0,1 0,-27 0,27 0,-27 26,0-26,27 27,-27-27,0 26,27-26,-27 27,26-1,27 1,-26-1,0 1,-1-1,27 1,1-1,-1 27,0-27,0 27,26-26,-26-1,27 27,-1-26,1 26,0-27,-1 27,1-27,26 27,-27-26,27 26,0-27,-26 27,26-26,0-1,26 27,-26-27,0 27,27-26,-27-1,26 1,1 26,-1-53,27 52,-27-25,27-1,-26-26,26 27,0-1,-27 1,27-1,26 1,-26-1,27 1,-27-1,26-26,0 27,1-1,-1-26,0 26,27 1,-26-1,25-26,1 27,27-1,-28-26,1 27,0-27,26 26,-26-26,0 27,26-27,1 0,-1 26,-26-26,26 0,0 0,1 27,-1-27,0 0,1 0,-1 0,0-27,-26 27,26 0,-26 0,26-26,-26 26,26-27,-26 27,0-26,0 26,0-27,-27-26,1 27,25-1,-52-25,27 25,-27-26,0 0,-1 27,-25-54,-27 27,26 1,-26-1,0 0,0-27,0 27,-26 1,26-28,-27 27,1 0,0 0,-27-26,0 26,0 0,-27 0,1 0,0 0,-1 1,-26-1,1 26,-28-26,27 27,-26-1,0-26,0 27,-1-1,-25 1,25 0,-25 26,25 0,-26 0,1 0,25 0,-25 0,25 26,1 0,0-26,0 27,26-54</inkml:trace>
  <inkml:trace contextRef="#ctx0" brushRef="#br0" timeOffset="214682.2791">19341 12409,'0'0,"0"0,0 0,0 0,0 0,0 0,0 0,0 0,0 0,0 0,0 0,0 0,0 0,0 0,0 0,0 0,0 0,0 0,0 0,27 26,-27 1,26-27,1 0,-1 26,1 1,26-1,-53-26,53 27,-27-27,0 26,1-26,-1 27,1-27,-27 0,0 0,26 0,-26 0,0 0,0 0,0 0,0 0,0 0,-26 26,-1-26,27 0,-26 0,-1 0,1 27,-27-27,27 26,-1 0,1-26,-1 27,1-27,-1 26,1 1,26-27,-27 0,27 0,0 26,0-26,0 0,0 0,0 0,0 0,0 0,-26 0,52 0,-26 0,27-26,-27 26</inkml:trace>
  <inkml:trace contextRef="#ctx0" brushRef="#br0" timeOffset="215194.3084">20373 12435,'0'0,"0"0,-26-26,26 26,-27 0,1 26,-1 1,1-27,0 26,-1 1,1-1,-1-26,27 27,27-1,-27-26,26 27,1-1,25-26,-25 27,26-1,-27-26,1 26,-1-26,-26 27,0-27,0 26,0 1,0-27,0 26,0-26,-26 27,-1-1,27 1,-26-27,-1 0,1 0,-1 0,27 0</inkml:trace>
  <inkml:trace contextRef="#ctx0" brushRef="#br0" timeOffset="215417.3212">20135 12488,'27'0,"-1"0,-26 0,27 0,25 0,-25-26,26 26,0-27,-27 27,27-26,0-27,0 53,-27-26,27-1,-26 1,26-1</inkml:trace>
  <inkml:trace contextRef="#ctx0" brushRef="#br0" timeOffset="215764.341">20744 12409,'-53'53,"26"0,1 26,-1-26,27 26,-26-26,26-26,26 26,1-53,-1 26,1-26,26 0,-27-53,27 53,0-53,-27 0,27 1,-53-1,27-27,-27 27,0 27,-27-27,27 0,-53 27,27-1,-27 27,0 0,27 0,-27 0,26 27,1-1,26-26,0 27,0-27</inkml:trace>
  <inkml:trace contextRef="#ctx0" brushRef="#br0" timeOffset="216228.3676">21246 12594,'0'0,"27"-26,-27 26,-27 0,27 0,-26 0,-1 26,27 1,-26-1,26 27,-26-27,26 27,26 0,-26-26,26-1,27 1,-26-27,26 0,0-27,-27 1,27-1,-26-26,-1 0,-26 1,0-1,0 0,-26 0,-1 0,1 26,-27-25,0 52,26-27,-26 27,27 27,-1-1,27 0,-26 1,52-1,1 1,-1-1</inkml:trace>
  <inkml:trace contextRef="#ctx0" brushRef="#br0" timeOffset="216999.4117">21696 12515,'0'0,"0"0,0 0,0 26,-26-26,-1 53,27-26,-26-1,26 27,0 0,0 0,26-27,1 1,-1-1,27 1,-26-27,25-27,-25 27,26-53,-27 27,1-1,-1-26,-26 1,27 25,-54-26,27 0,-26 0,-1 27,-26-27,27 27,-27 26,27-27,-27 27,26 27,1-27,-1 26,27-26,0 26,0 1,27-27,-1 26,1-26,26 0,-27 0,27 27,-27-27,27-27,0 27,-26 0,-1 0,1 0,-1 0,-26 0,27 0,-27 0,0 0,0 27,-27-1,27-26,0 53,0 0,0-26,27 25,-27-25,26-1,0 1,1-1,26-26,-27 0,27-26,0-1,-26 1,25-1,-25 1,26-27,-27 0,-26 0,27 27,-54-27,27 0,-26 27,-27-1,26-26,-25 53,25 0,-26 0,27 0,-1 0,27 27,0-1,0 1,27-1</inkml:trace>
  <inkml:trace contextRef="#ctx0" brushRef="#br0" timeOffset="217240.4254">22887 12912,'0'0,"0"0,0 0,0 0,0 0,0 0</inkml:trace>
  <inkml:trace contextRef="#ctx0" brushRef="#br0" timeOffset="253501.4995">15981 2223,'-26'0,"26"-27,-27 27,1-26,26 26,-27-27,1 27,-27 0,27-26,-27 26,26-27,-52 27,26-26,-27 26,1 0,0 0,-1-27,1 27,0 0,-27 0,0 0,27 0,-27 0,26 0,-25 0,-1 0,26 0,1 27,0-1,-1 27,27-26,0 26,0-1,27 28,0-27,-1 26,27 0,0 27,27-26,-1 26,27-27,-27 0,54 1,-1-1,0 0,27-26,27 0,-1-26,27-1,-1-26,28 0,-1-26,0-1,27-26,-27-26,0 26,-53-26,27-1,-53 1,0-27,-27 0,-52 27,-1-27,-26 27,-26-1,-27 1,-27 26,1 27,-27-27,0 26,0 27,1 0,-28 0,54 0,-27 0,0 0,27 27,-27-27</inkml:trace>
  <inkml:trace contextRef="#ctx0" brushRef="#br0" timeOffset="254590.5617">13812 3043,'26'0,"1"0,-27 0,0 0,26 0,0 0,-26 26,27-26,-27 27,0-1,0-26,0 53,0-27,-27 1,1 26,0-27,-54 1,27 26,-53-53,-26 53,-27-53,27 26,-53-26,-27 27,1-27,-28 0,1 0,0 26,26-26,1 0,-27 0,52 0,28 0,25 0,28 26,-1-26,53-26,26 26,1 0,-1 0,27 0,0 0,0 0,0 0,0 0,0 0,0 0,0 0,0 0,0 0,0 0,0 0,0 0,0-26,27-1,-1 27,1-53,-1 27,27-27,27 0,-27 0,26 0,0 0,-26 27,-26-27,26 53,-27-27,-26 1,0 26,0 0,-26 26,-27 1,26-1,-52 1,-1-1,-25 27,-1-27,26 1,-25 26,25-27,1 1,26-1,26 1,1-1,26 1,0-1,26 1,1-1,26 0,0 1,26-1,-26 27,26-26,1 26,-1-27,1 27,-28-27,28 27,-27 0,0-26,-27-1,1 1,-1-1,-26 1,0-1,0-26,0 27,-26-27,26 0,-27 0,1 0,26 0</inkml:trace>
  <inkml:trace contextRef="#ctx0" brushRef="#br0" timeOffset="264588.1336">18918 13785,'0'0,"-26"-27,26 1,-27 26,1 0,-1-27,-26 27,27 0,-27-26,-26 52,52-26,-52 0,26 0,0 0,0 27,27-27,-1 0,1 26,-1-26,1 27,26-1,-27 1,27 26,0 26,-26-26,26 53,-27 0,27-1,-26 28,26-1,-27-26,1 26,-1-26,27 0,-26 0,26-27,26-26,-26 0,27-27,26 1,-27-1,27-26,27 0,-27 0,26 0,-26 0,0 0,0-26,0 52,-53-52,52 52,-52-26,0 0,0 0</inkml:trace>
  <inkml:trace contextRef="#ctx0" brushRef="#br0" timeOffset="265869.2068">15770 13944,'-27'-27,"27"27,-26-26,26 26,-53 0,26 0,1 0,-27 26,26-26,-26 27,27-1,0 0,-1 1,27 26,0-53,27 53,-1-27,27 1,-27-1,27 1,0-1,0 1,-26-27,-1 26,1 0,-27 1,26-1,-26 1,-26-1,26 1,-27 26,27-27,-26 1,-1-1,1 0,-1-26,1 27,-1-54,27 27,0 0,0-26,0-27</inkml:trace>
  <inkml:trace contextRef="#ctx0" brushRef="#br0" timeOffset="267269.2869">15690 13917,'0'-26,"-26"26,26 0,-27-27,1 54,-1-1,-26-26,27 53,-1-27,1 1,0-1,-1 1,27-27,0-27,27 1,-1-1,27 1,-27 0,1-1,-1 27,-26 0,0 27,0 25,-26 1,-1 0,-26 27,27-1,26-26,-26-27,26 1,26-27,0 0,27-27,0 1,-26 0,-1-1,1 27,-27 0,0 53,-27-27,1 27,-1 0,1 0,-27-26,53-1,-27 1,27-27,27 0,-1-27,1 1,-1 26,1-27,-1 1,1-1,-27 27,0 0,0 0,0 0,0 0</inkml:trace>
  <inkml:trace contextRef="#ctx0" brushRef="#br0" timeOffset="267717.3126">15902 13520,'0'0,"26"0,-26 0,0 0,0 0,-26 0,26 0,0 27,0-1,0 1,0-1,26 27,-26-27,27 1,-1-1,27 1,-26-27,25 0,-25-27,-1 1,1-1,-1-25,1 25,-27-26,26 0</inkml:trace>
  <inkml:trace contextRef="#ctx0" brushRef="#br0" timeOffset="267946.3257">16272 13229,'0'27,"0"26,0-1,0 1,0 27,0-27,27 26,-27 0,0-26,26 27,-26-27,27 0,-27-1,26-25,-26-27,27 26,-27-26,0 0,0-26</inkml:trace>
  <inkml:trace contextRef="#ctx0" brushRef="#br0" timeOffset="268282.3446">16299 13309,'26'-27,"1"1,-1-27,-26 26,53 1,-27 26,1-27,-1 27,1 0,-1 27,1-1,-1 27,1-26,-27 52,0 0,-27 1,27-27,-26 26,26 0,-27-26,27 0,0-26,0-1,0-26,27 0,-1 0,1-26,-1 26,-26-27,27 1,-1-1,0 1</inkml:trace>
  <inkml:trace contextRef="#ctx0" brushRef="#br0" timeOffset="268613.3638">17040 13653,'0'0,"26"0,-26 26,0 0,26-26,-26 27,0 26,0-27,0 1,0 26,0-27,0 27,0-27,0-26</inkml:trace>
  <inkml:trace contextRef="#ctx0" brushRef="#br0" timeOffset="268983.385">17066 12965,'26'0,"-26"26,27 1,-27 25,0 1,26 0,1 0,-27 27,0-28,26 28,1-27,-27-27,26 1,-26-1,27-26,-27-26</inkml:trace>
  <inkml:trace contextRef="#ctx0" brushRef="#br0" timeOffset="269552.4175">17357 12965,'0'0,"0"26,0 27,0 0,0 26,26 1,-26-27,27 26,26-26,-27-53,27 26,-26-52,-1 26,27-53,-26 0,-27-26,26 26,-52-27,26 1,-27 0,-26 26,27 0,-27 26,26 1,1-1,-1 27,1 0,26 0,0 0,26 53,1-53,-1 53,1-26,26 26,-27-27,1 27,26 0,-27-53,0 53,1-27,26 1,-27-27,1 26,-1-52,1 26,-1-27,1-26,-1 27,-26-27,0 0,0 0,-26 0,-1 0,-26 0,0 27,0-1,-26 1,53 0,-27-1,26 27,1 0,26 0,0 0,26 0,1 27</inkml:trace>
  <inkml:trace contextRef="#ctx0" brushRef="#br0" timeOffset="270472.4701">18098 12356,'-27'-26,"27"-1,-26 1,-1-1,1 1,-27 26,27-27,-27 27,-27 27,27-27,-26 26,26 1,-26-1,-1 1,1-1,-27 27,27 0,-53-27,26 27,-27 0,1 0,0 0,0-27,-27 54,53-54,-26 54,-1-27,28 0,-1-1,26 1,1 0,26 0,0 0,27 0,-1 0,27 0,27 26,-1-26,1 27,-1-1,27-26,0 0,0 26,26-26,-26 0,0 0,26-27,27 27,-26-53,25 27,1-27,0 0,26 0,-26-27,26 1,1-27,-1 26,0-26,1 1,-1-1,0 0,-26-27,26 27,1-26,-28 26,1-26,0 26,-26-27,-1 1,0 0,-26-1,0 1,-26 0,-27-27,0 0,0 27,0-1,-27 1,-26-1,0 1,0 26,0 0,-26 27,0-1,26 27,0 0,-27 0,1 0,26 27,0-27,27 53,-1-27,1 1,26 26</inkml:trace>
  <inkml:trace contextRef="#ctx0" brushRef="#br0" timeOffset="271153.5091">18442 13150,'0'0,"26"0,1-27,-1 27,-26 0,27 27,-1-1,1-26,-27 27,26 26,0-27,1 27,-1-27,-26 27,27-26,-1-1,1-26,-27 27,26-27,1-27,-27 1,26 26,1-27,-1 1,-26-1,27 1,-27 0,0-1,26 27,-26 0,0-26,0 26,26 0,-26 0,0 26,0-26,27 27</inkml:trace>
  <inkml:trace contextRef="#ctx0" brushRef="#br0" timeOffset="271736.5424">18495 13520,'0'0,"0"0,0-26,0 26,26 0,-26 0,0 0,0-27,0 27,0 0,0 27,0-27,27 0,-27 26,0-26,0 27,26-27,-26 26,27 1,-27-27,0 26,26-26,0 0,-26 0,27 27,-1-27,1 0,-1 26,1-26,-27 0,26 26,1-26,-27 0,26 0,-26 0,0 27,0-27,0 0,27-27,-27 27,0 0,0-26,0 26,26-26,-26 26,27 0,-27 0,0 0</inkml:trace>
  <inkml:trace contextRef="#ctx0" brushRef="#br0" timeOffset="272683.5966">18310 13679,'0'0,"0"0,-27 0,27-26,0 26,0 0,0 0,0-27,0 27,0-26,27 26,-1-27,-26 1,26-1,1 1,-1 26,-26-27,27 27,-27-26,26 26,-26 0,27 0,-27 0,0 26,26 1,-26-1,27 1,-27-1,26 1,-26-1,27 27,-27-27,0 1,26-27,0 26,-26-26,27 27,-1-27,1 0,-1-27,1 27,-1-26,27 26,-26-27,-1 27,1-26,-1 0,-26 26,26-27,-26 27,0 0,0 0,0 0,0 0,27-26,-27 26,0 0,0 0,0 0,0 26,0-26,26 0,-26 0,0 27,0-1,0-26,0 26</inkml:trace>
  <inkml:trace contextRef="#ctx0" brushRef="#br0" timeOffset="307318.5776">17701 12065,'-26'0,"-1"0,1 0,-1 0,1 26,-27-26,0 0,0 0,0 0,0 0,0 0,0 0,-26 0,26 0,-26 0,-1 27,1-1,-27 1,27-1,-1 1,-26 26,1 0,-1 0,0-1,-26 28,26-27,0 26,0 0,-26 1,26 26,0-27,0 0,27 1,-27-1,53 1,-26-1,26 0,0 1,27-1,-27 0,26-26,27 27,0-1,0-26,0 0,27 0,-1-27,27 27,26-26,1-1,-1-26,27 27,0-27,26 0,0 0,27 0,-27 0,1-27,25 27,-25-26,26 26,-1 0,-25-27,25 27,1-26,0 26,-27-53,27 53,-27-53,27 0,-27 0,27 0,-53 0,26-26,0 0,-26 26,0-27,0-26,0 27,0-27,-27 27,0-27,1 27,-1-27,-53 26,27 1,-53 26,0-26,-26 26,-1 0,-25 0,-28 0,1 27,-27-1,0 1,-26-1,0 1,-1-1,1 27,-27 0,27 0,0 0,-1 0,-25 0,52 0,-53 27,27-27,-1 26,1-26,0 27,0-1,-1 1,1 26,-27-1,27-25,0 52,-1-26,1 27,26-1,-26 0,26 1,0-1,27 0,-27 1,53 26,0-27,0 0,27 1,-1-1,27-26,0 53,27-53,-1 26,27-26,0 0,0 0,26 0,-26-27,27 27,26-26,-1-1,1 1,0-1,0 1,0-27,26 0,-26 0,26 0,0 0,1-27,-1 27,27-26,-27-27,27 26,-27-52,0 26,27 0,0-26,0-1,-1 1,-25 0,25-1,1 1,-27-1,1 1,-1 0,-26-1,26 1,-52 0,25 26,-52 0,0-27,0 27,-26 0,-27 1,0-1,0 0,-27 0,1 0,-27 0,-27 0,1 27,0-1,-27-26,0 0,0 53,0-53,-26 27,26 26,0-27,-26 27,26 0,-26 0,0 0,-1 0,28 27,-28-1,1 1,0-1,26 1,-26-1,-1 27,27-26,-26-1,53 1,-27 25,0-25,0 26,27 0,-1 0,1-27,0 27,-1-27,1 54,26-54,0 27,-26 0,26 27,0-54,-26 27</inkml:trace>
  <inkml:trace contextRef="#ctx0" brushRef="#br0" timeOffset="331312.95">662 17621,'0'0,"0"0,0 0,0 0,0 0,-80 0,80 0,-26-26,26 26,0 0,0 0,-26 0,26 0,0-27,0 27,0-26,0-1,0 1,0 26,0-26,26-1,-26 1,26 26,1 0,-27-27,53 27,-27 0,27 0,0 0,0 0,0 0,26 0,1 0,26 0,-27 0,27 0,0 0,-1 0,1 0,0 0,0 0,0 0,26 27,0-27,-26 0,26 0,1 0,-1 26,0-26,1 27,-1-27,27 26,-27-26,27 0,-1 26,-25-26,25 0,1 0,0 27,26-27,-26 0,0 0,26-27,0 27,0 0,1-26,-1 26,0 0,0 0,0-26,27 26,-53-27,52 27,-25 0,-28-26,28 26,-28 0,28-27,-28 27,1 0,0-26,0 26,-27-27,0 27,0 0,1-26,-27 26,26 0,-26 0,0 0,-1 0,1 0,-26 0,25-27,-25 27,-27 0,26 27,-26-27,0 0,0 26,0 1,-53-27,53 106,0-54,-53 28,26-1,0 1,-26-28,27 28,-27-27,26 0</inkml:trace>
  <inkml:trace contextRef="#ctx0" brushRef="#br0" timeOffset="350070.0229">8811 8255,'0'-26,"-26"-27,-27 26,0-26,0 27,-27 26,-25-27,-1 27,-27 27,1-1,-27 1,1 26,-1 26,0 0,0 27,27 0,0 0,0 26,26-26,26 26,27-26,53 26,0-26,53-26,27 25,52-52,0 27,27-27,26-27,27 1,0-27,-1-27,1 1,0-1,-27-26,0-26,-26 0,-53-1,26-26,-53-26,-26 0,-26-27,-54 0,1 27,-27-27,-27 0,-25 27,-1 26,0 1,-26-1,-1 53,1 0,0 26,-1 27,1 0,26 53,-52 0,25 27,27 52,-52 0,25 0,1 1,0 52,0-26,26 26,0-26,26-1,1 1,26-27,27 1,26-27,26-1,27-25,26-1,1 1,52-54,27 0,26-26,0 0,53-26,-26-27,0 0,-1 0,1-26,0 0,-27-1,-26-26,-27 0,-26-26,-27 26,-26-26,-26 0,-54-1,-26 1,-26-27,-27 27,-26 0,-53 26,-1 0,1 27,-53 26,26 0,1 27,-1 26,0 0,27 26,-27 27,54 26,-1 1,27 52,-1 0,54 27,0 0,52-1,27 1,0 0,27 0,52-27,53 0,1-26,25-26,28-28,25 1,1-53,26 0,0-26,0-27,0-26,0-1,-52-26,25 1,-52-28,-27 1,-26-27,-26 0,-27 1,-53-1,-27-26,-52 52,-27 1,-53 0,27 26,-53 27,-27 26,0 0,1 53,-1 26,0 1,27 26,0 53,53-1,-27 1,53 53,0-27,53 27,0 26,27-26,52 0,1-1,26 1,0-27,26 1,27-27,26-27,-26 0,53 1,-27-27,27 0,26-27,-26-26,26-26,-26 26,26-53,-26 26,-27-26,27 0,-80 0,27 1</inkml:trace>
  <inkml:trace contextRef="#ctx0" brushRef="#br0" timeOffset="351426.1004">2487 14393,'0'0,"0"0,27 27,-1-1,1-26,26 0,26 27,0-27,1 26,-1-26,27 27,0-27,-27 0,1 0,-1 0,-26 26,0-26,-27 0,1 0,-1 0,-26 0,0 0,0 0,-26-26,-1 26,1 0,-27 0,-26 0,26-27,-27 27,-26 27,1-27,25 0,1 26,-1-26,1 27,53-1,-1 0,27-26,27 27,-1-27,53 0,1 26,-1-26,27 0,0 0,0-26,-27 26,0 0,1 0,-27-27,-27 27,27 0</inkml:trace>
  <inkml:trace contextRef="#ctx0" brushRef="#br0" timeOffset="352133.1406">4101 14526,'0'0,"0"0,0 0,0 0,0 0,0 0,-26 26,26-26,-27 0,27 0,0 0,0 0,27 27,-27-27,26 26,-26-26,53 26,-26-26,-1 27,27-27,0 26,-26-26,-1 27,0-27,1 0,-1 0,-26 26,0 1,0-27,-26 26,-1-26,-25 53,25-26,-26-1,27 1,-27-1,0 0,26 27,-26-26,27-27,0 26,26 1,-27-27,27 0,0 0,27 0,-1-27,0 1</inkml:trace>
  <inkml:trace contextRef="#ctx0" brushRef="#br0" timeOffset="352460.1596">4842 14605,'0'0,"-26"26,-1-26,1 27,-1-1,1 1,26-1,-27 1,27-1,0 27,27-26,-1 26,-26-1,0 1,27-26,-27 26,0 0,0-53,-27 53,27-53,-26 0,-1-27,27 1,0-27</inkml:trace>
  <inkml:trace contextRef="#ctx0" brushRef="#br0" timeOffset="352860.1824">4683 14790,'27'-53,"-1"27,1-1,26 27,0-26,0 26,0-27,-1 27,1 0,-26 0,26 0,-27 0,-26 27,0-27,0 53,0-27,0 27,0 0,0-26,-26 26,26-27,26 0,-26 1,27-27,-1 0,1 0,-1-27,0-25,27 25,-26-26,-1 0,-26 0,0 0,0 27,-26-1,26 1,-27 0,1 26,-1 0,27 26,0 0,-26-26,52 27,-26-27,27 53,-1-53,1 26</inkml:trace>
  <inkml:trace contextRef="#ctx0" brushRef="#br0" timeOffset="353323.2086">5477 14790,'27'27,"-1"-27,1 26,-1-26,-26 0,27 0,-27 0,26 0,-26-26,26 26,-26-27,27 27,-27-26,0-1,0 27,0-26,0 26,0-27,-27 1,27 26,0-27,-26 27,26-26,-26 26,26 0,0-26,0 26,0 0,0 0,0 0,0 0,0 0,0 0,0 0,0 0,-27 0,27 0,0 0,0 0,0 0,0 0,0 0,0-27,0 27,-26 27,26-27,0 0,0 0,-27 0,27 0,-26 26,26-26,0 26,-27-26,27 0,0 0,0 27,0-27</inkml:trace>
  <inkml:trace contextRef="#ctx0" brushRef="#br0" timeOffset="353744.233">5901 14552,'0'27,"-27"-1,27 0,-26 1,26-1,0 1,0-1,0 1,26-1,1 1,25-27,1 26,0-26,0-26,-26 26,26-27,-27 1,1-1,-1 1,-26-27,0 26,0 1,-26 0,-1-1,1 27,-1-26,27 26,-26 0,-1 26,27-26</inkml:trace>
  <inkml:trace contextRef="#ctx0" brushRef="#br0" timeOffset="354157.2566">6483 14631,'0'0,"-27"-26,27 26,-26 0,-1 0,1 0,-1 26,1-26,26 53,-27-26,27 26,0-27,0 27,27-26,-1 26,1-27,26 0,0-26,0-26,-1 26,1-26,-26-27,26 26,-27-26,1 27,-27-27,0 26,-27 1,1-1,-1 1,1 0,-1 26,1 0,-1 26,1-26,0 0</inkml:trace>
  <inkml:trace contextRef="#ctx0" brushRef="#br0" timeOffset="387149.1436">14711 3149,'-26'0,"-1"0,-26 26,0-26,27 0,0 0,26 0,0 0,26 0,0-26,54 26,-1 0,1-27,52 27,0 0,0 0,-26 0,27 0,-28-26,1 26,-53 0,0 0,0 0,-53 0,0 0,-26 0,-27 26,-27-26,1 0,-27 27,-26-27,26 26,-26-26,-1 26,27 1,27-27,26 26,27 1,26-27,26 26,1-26,78 0,1 0,27 0,-1-26,27 26,-1-27,-25 1,-27 26,-27 0,-26-27,-27 27,-52 0,-27 0,-26 0,-27 0,-27 27,-25-27,-1 26,0 1,0-1,54 1,-1-1,53 1,26-1,54 1,52-27,1 26,52-26,27 0,-1 0,28 0,-28-26,-25 26,-1 0,-79-27,0 27,-53 0,-53 0,-53 27,-26-1,-1-26,-25 27,-1 25,53-25,0-27,53 53,27-53,79 26,26-26,53 0,1 0,52 0,-26 0,-27 0,-26 0,-27 0,-79 0,-26 27,-27-27,-53 26,0 1,-26-1,26 1,-26 25,52-52,27 27,1-1,25-26,27 27,27-27,-1 0,27 0,-27 0</inkml:trace>
  <inkml:trace contextRef="#ctx0" brushRef="#br0" timeOffset="392308.4388">16616 3519,'0'0,"0"0,-26 0,26 0,0 0,-27 26,27-26,0 27,0-1,27 1,-1-1,1-26,-1 27,27-1,26 1,-26-27,0-27,27 27,-27-26,-27-1,27-26</inkml:trace>
  <inkml:trace contextRef="#ctx0" brushRef="#br0" timeOffset="392532.4516">17040 3122,'0'0,"0"0,0 27,0-1,0 27,0-27,0 54,0-27,0 26,0 27,0-27,0-26,0 27,0-28,-27 1,54 0,-27-26,0-1,0-26,26-26</inkml:trace>
  <inkml:trace contextRef="#ctx0" brushRef="#br0" timeOffset="392822.4682">17331 3254,'26'-26,"27"-1,-27 27,27-26,0 26,-26-26,-1 52,1 0,-27 1,-27 26,1 0,-1 0,-26 26,0 27,0-53,1 26,25-26,27 0,0-27,27 1,-1-1,27-26,0-26,26-1,-52 1,52 0,-26-1</inkml:trace>
  <inkml:trace contextRef="#ctx0" brushRef="#br0" timeOffset="392985.4775">17807 4022,'0'53,"-27"0,1-1,26-25,0-1,0-26,0 0</inkml:trace>
  <inkml:trace contextRef="#ctx0" brushRef="#br0" timeOffset="393524.5083">18177 3466,'27'-26,"-27"-1,0 27,-27 27,1 26,-1-1,1 1,26 0,0 27,26-27,1-1,26-25,0-1,26-26,0 0,-26-26,0-1,0 1,-26-27,-27 0,0 0,-27 0,1-26,-1 26,1 0,-1 27,1-1,26 1,0 26,0 0,26 26,1 1,-1 26,27 0,-26-1,25 1,1 0,0-26,0 26,27-53,-27 26,-1-26,1-26,0-1,-26 1,-1-1,-26-52,-26 26,-1 0,1-26,-27-1,0 27,0 27,27-27,-27 27,26 26,27 0,0 0,0 0,27 26</inkml:trace>
  <inkml:trace contextRef="#ctx0" brushRef="#br0" timeOffset="393689.5176">19341 3625,'0'79,"0"1,0-1,-26 0,26 1,-27-54,27 27,-26-53,26 0,0 0,0-26</inkml:trace>
  <inkml:trace contextRef="#ctx0" brushRef="#br0" timeOffset="394301.5526">19527 3360,'0'0,"0"0,0-26,0 26,0 0,0 26,-27-26,-26 27,27 26,-27-27,26 53,-26-26,27 0,26 27,0-27,26-1,27 1,0 0,0-53,27 0,-1 0,0-26,1-1,-27-26,0-26,-1 0,-25-1,-27-25,-27 25,1 1,-27-1,0 1,-26 26,26 27,-26 26,26-27,26 54,-26-1,53 1,0 25,0-25,27 26</inkml:trace>
  <inkml:trace contextRef="#ctx0" brushRef="#br0" timeOffset="394469.5624">19976 3836,'0'53,"0"0,-26 0,26 0,-27 0,27-26,-26-1,26 0,0-26,0 0,0-26</inkml:trace>
  <inkml:trace contextRef="#ctx0" brushRef="#br0" timeOffset="394835.5833">20373 3254,'0'0,"0"0,-26 27,-27 26,26 0,-25 0,-1 26,26-26,1 26,26 1,26-27,27-1,0-25,26-1,1-26,-27 0,26-26,0-1,-26-25,-26-1,-1-27,-26 1,0 0,-26 26,-27 0,26-27,-26 54,27-1,-27 1,53 26,0-27,27 27,-1 0,27 27</inkml:trace>
  <inkml:trace contextRef="#ctx0" brushRef="#br0" timeOffset="395144.6006">20902 3307,'0'53,"0"0,-26 0,26 0,-26 0,26 26,0-26,26 0,27 0,-27 0,54-27,-1 1,-26-27,26 0,1 0,-27-53,-27 26,1-25,-27-1,-27-27,1 27,-54 0,27-26,-26 26,0 27,26-27,0 53,26-27,27 27,-26-26,52 26,1 0,26 0,0 0</inkml:trace>
  <inkml:trace contextRef="#ctx0" brushRef="#br0" timeOffset="395627.6286">21934 3360,'-26'0,"-1"27,1-27,-1 0,-25 53,-1-27,26 27,-26 0,53 0,-26 0,52 0,1 0,26-27,26 0,-26-26,26 0,1 0,-27-26,0-27,-1 0,-52 0,0-26,-26 0,0-1,-27 1,0 26,26 0,-26-26,27 52,-1 1,27 26,0-27,27 27,-1 0,1 0</inkml:trace>
  <inkml:trace contextRef="#ctx0" brushRef="#br0" timeOffset="396361.6706">22675 2858,'27'-27,"-27"1,-27-1,-26 1,0-1,-53 1,1-1,-81 27,-25-26,-1-1,-79 1,-53-1,-26 1,-27 0,-53-1,0 1,0-27,27 26,0 27,52 0,54 0,26 0,79 27,27-1,53 27,26 0,26 26,54 1,0 26,-1 26,27-26,0 52,-26 1,26 0,-27 0,27-1,-26 28,-1-54,27 0,0 1,0-28,27-25,26-1,26-52,27-1,26-26,53-53,27 27,26-27,53 0,53-27,0 28,26-1,27-27,53 54,-53-27,26 26,-52 1,-1 26,-52 0,-27 0,-53 0,-26 26,-27-26,-53 27,-26-1,-27-26,1 27,-54-27,27 0,-27-27,1 1,-1-27,-26 0,27-53,-27 27,0-53,0-1,0 1,-27 0,27-1,-26 28,26-1,0 26,0 54,26 26,1 0</inkml:trace>
  <inkml:trace contextRef="#ctx0" brushRef="#br0" timeOffset="444106.4014">14896 5318,'-26'27,"-1"-27,27 0,-26 0,26 0,0 0,0 0,26-27,1 27,-1-26,27 26,27-27,-1 1,27-27,26 26,0-26,27 1,0-1,0 0,-27 0,27 0,-53 0,26 27,-53-1,1-26,-54 27,27 26,-27-27,-26 27,0 0,0 0,0 0,0 0,0-26,0 26,0 0,-26-27,26 27,-26 0,-1 0,27-26,-53 26,0 0,0 0,0 26,1-26,-1 0,0 27,26-27,1 0,26 0,26 0,1 0,26-27,26 1,0 26,1 0,-27-27,0 27,-1 0,1-26,-26 52,-1-26,-26 27,0-27,0 26,-26 27,-1-26,1-1,26 27,-27-26,1 25,0-25,26 26,0-27,-27 1,27-1,0 1,0-27,0 26,0 1,0-27,0 0,0 0,0 0,0 0,0 0,0 26,-26-52,26 26,26 0,-26 0,0-27</inkml:trace>
  <inkml:trace contextRef="#ctx0" brushRef="#br0" timeOffset="466957.7085">11695 9843,'0'0,"0"0,0 0,0 26,26-52,27 26,27 0,-1 0,27-27,26 1,53 26,-26-27,26 1,1-1,-1 1,-26 26,-27-27,0 27,-26 0,-27 0,-26-26,-26 26,-1 0,-26 0,0 0,0 0,0 26,0-26,0 0,0 0,0 0</inkml:trace>
  <inkml:trace contextRef="#ctx0" brushRef="#br0" timeOffset="478238.3537">17754 3122,'-53'-79,"27"-1,-27 1,26 0,1 26,-27-27,26 80,-26-26,-26 52,0 1,-27 52,0 1,-53 52,-26 0,26 0,-26 1,26 25,27-52,0-26,52-27,27-27,80-52,26-27,79-53,0-26,54-1,-1-52,53 0,-26 0,-1 26,-26 0,-26 53,-53 53,-27 0,-52 80,-54 26,-78 26,-1 53,-53 1,-26 26,0-27,26 0,27-26,52-53,27-27,80-52,52-27,80-53,53 0,26-52,26-1,27 26,-26-25,-53 78,-27 1,-79 53,-80 52,-52 53,-107 54,-78 25,-1 28,-53 25,27 1,0-53,26-1,80-52,53-26,79-54,79-52,80-54,53-52,79 0,53-27,0-26,26 26,-53 0,-52 53,-53 27,-106 79,-80 26,-132 80,-79 80,-80-1,-26 26,0 1,-26 0,79-27,26-26,106-80,106-79,80-26,131-80,54-53,132-26,26-27,27-26,0 26,-27 27,-79 26,-53 54,-106 78,-132 27,-106 132,-106 27,-52 0,-80 53,26-1,-26-26,53-26,79-27,80-79,132-26,79-54,133-52,79-27,26-26,0 0,1-1,-54 54,-105 0,-53 52,-133 80,-132 0,-52 79,-28-26,-52 26,27 1,25-28,28-25,105-54,106-26,79-53,80-26,26-27,26 0,1 27,-27 0,-53 26,-79 53,-80 26,-52 27,-53 26,-54 1,-52-1,0 1,0-1,-27-26,27-27,0 1,-1-27</inkml:trace>
  <inkml:trace contextRef="#ctx0" brushRef="#br0" timeOffset="480155.4633">12039 4736,'0'27,"0"-27,0 0,0 0,26 0,-26-27,27 27,-1-26,27-27,-26 26,-1-52,1 26,-1 0,0 0,1-26,-27 26,0 0,-27 26,27-25,-26 25,0 27,-1-26,1 52,-1-26,1 27,26 25,-27 1,1 0,26 27,-27-27,27 26,0 0,0 1,27-27,-27 0,0 26,26-53,1 1,-1 26,1-27,-1-26,1 0,-1 0,27-26,-27 26,1-53,-1 53,1-53,-1 26,1 1,-27-27,26 27,-26-1,0 1,-26-1,26 1,-27 26,1-27,-1 27,27-26,-26 52,-1-26,27 0,-26 27,26-1,-27 1,27-1,0 27,-26 0,26-27,0 27,26-26,-26-1,0 27,27-26,-1-27,-26 0,27 0,-1 0,1 0,-1-27,1 1,-27-27,26 26,1 1,-1-27,-26 0,0 53,27-53,-27 53,0 0,0 0,26 0,-26 27,0-1,0 1,0-1,0 0,0 1,0-1,26 1,-26-27,0 0,27 0,-27 0,26 0,-26-27,27 27,-27-26,26 26,-26 0,27 26,-27-26,0 27,0-1,26 1,-26-27,27 26,-1-26,1 0,-27-26,26-1</inkml:trace>
  <inkml:trace contextRef="#ctx0" brushRef="#br0" timeOffset="480447.48">13309 4180,'0'-26,"0"0,0 26,0 0,0 26,-27 0,-25 27,25 0,1 27,-27-1,26 0,1 27,-1 0,1 0,26-27,-27 1,54-1,-27 0,0-52,26 26,1-27,-1-26,1 0,-1-26,27-27</inkml:trace>
  <inkml:trace contextRef="#ctx0" brushRef="#br0" timeOffset="480677.4932">13415 4471,'0'0,"0"0,0 27,-27-1,27 1,-26 26,26 0,-27 26,1 0,26-26,0 0,0 0,-27-26,27-1,0 1,0-27,27-27,-27 1</inkml:trace>
  <inkml:trace contextRef="#ctx0" brushRef="#br0" timeOffset="480911.5066">13547 4604,'0'0,"0"0,0 0,0 26,-26 1,-1-1,1 27,-1-26,1-1,26 27,-27-27,27 1,27-27,-1 26,1 1,-1-27,1 0,25 0,-25 0,26 0,-27-27,1 1,-1-1</inkml:trace>
  <inkml:trace contextRef="#ctx0" brushRef="#br0" timeOffset="481470.5385">13997 4710,'0'-27,"0"27,0-26,0 26,-27-27,1 27,-1 0,1 0,0 27,-1-27,27 26,0 27,0 0,0 0,0-27,27 27,-1 0,0-26,1-1,-1-26,1 0,-1 0</inkml:trace>
  <inkml:trace contextRef="#ctx0" brushRef="#br0" timeOffset="481722.553">14314 4022,'0'0,"0"0,27 53,-27-27,0 53,0 1,26-1,-26 53,0-52,0 52,-26-26,26-27,-27 1,27-1,-26-26,-1 0,1-27,-1 1,27-27</inkml:trace>
  <inkml:trace contextRef="#ctx0" brushRef="#br0" timeOffset="484416.707">12621 9049,'-53'0,"0"0,-26 26,-27-26,27 27,-27-1,0 1,27-1,26-26,26 27,27-27,27 0,52-27,27 1,53 26,-1-27,28 1,-1-1,-27 1,28-1,-54 1,-26 26,-27 0,-52-27,-27 27,-80 27,1-27,-53 26,-27 1,-53-27,1 26,-28 27,54-53,0 53,53-26,26-1,53 0,79-26,27 27,53-27,53 26,26-26,27-26,26 26,0-27,0 1,-53 26,-26 0,0-26,-106-1,-27 27,-52 0,-54 0,-78 27,-1-27,-79 26,26-26,-26 26,0 1,53-1,26-26,80 0,26 0,79 0,80 0,26 0,53 0,27-26,26-1,0 1,-26 26,-27-26,-26 26,-53-27,-53 1,-53 26,-80-27,-26 27,-52 0,-27 0,-54 0,1 0,0 27,26-1,1-26,26 27,79-1,26-26,54 26,52-26,54 0,26 0,52 0,28 0,-1 0,53-26,-26 0,-27-1,-26 1,-54-1,1 27,-79-53,-54 27,-52 26,-53 0,-27-27,-26 27,-27 27,27-27,-1 53,1-27,53 1,53-1,52 27,54-27,52 1,53-27,27 26,26-26,0 0,1 0,-28-26,1 26,-27-27,-79-25,27-1,-54 0,-26-27,0 1</inkml:trace>
  <inkml:trace contextRef="#ctx0" brushRef="#br0" timeOffset="485715.7814">11748 7197,'0'0,"0"0,0 0,-27-27,27 27,0 27,-26-1,26 1,-27-27,1 53,26-1,-26 1,26 0,0 0,0 27,26-54,0 27,27-27,0 1,27-27,-54 0,54 0,-28-27,-25 27,-1-53,1 27,-27 0,0-1,-27 1,1-1,-1 27,1 0,0 0,-1 27,1-27,26 26,26-26,-26 27,27-27,25 0,-25 0,-1 0,1-27,-1 27,-26 0,0 0,27 27,-27-1,0 0,0 1,26-1,-26 1,53-1,-26-26,25 0,-25 0,26-26,-27-1,27 27,-26-26,-27-1,26 1,-26 0,0 26,0 0,0 0,0 0,-26-27,26 27,0 0,0 0,0 27,0-27,0 0,0 0,0 26,0-26,0 26,0 1,0-27,0 26,0-26,26 27,-26-27,0 0,27 26,-27-26,0 0,0 0,26 0,1-26,-27 26</inkml:trace>
  <inkml:trace contextRef="#ctx0" brushRef="#br0" timeOffset="486226.8106">12912 7144,'-26'0,"26"0,0 26,-27 1,1-1,-1 27,1 0,-1 26,1 1,-1-1,1 0,26 1,0-1,26 1,1-27,-1-27,1 27,26-27,-27-26,1 0,25-26</inkml:trace>
  <inkml:trace contextRef="#ctx0" brushRef="#br0" timeOffset="486503.8264">13097 7329,'0'0,"0"26,0-26,0 27,0-1,0 1,-26 26,26-27,-27 27,27-26,0 25,0 1,0-26,0-1,27-26,-27 0,26-26</inkml:trace>
  <inkml:trace contextRef="#ctx0" brushRef="#br0" timeOffset="486703.8379">13309 7514,'0'0,"0"0,0 0,-27 0,1 27,-27-1,27 1,-1-1,1 0,26 1,0-1,0 1,26-27,-26 26,27-26,-1 27,27-54,-27 27,1 0</inkml:trace>
  <inkml:trace contextRef="#ctx0" brushRef="#br0" timeOffset="487147.8633">13653 7514,'0'0,"0"0,0 0,0 0,0 0,0 0,0 0,0 0,0 0,0 0,0 0,0 0,0 0,0 0,0 0,-27-26,27 26,-26-27,-1 27,27-26,-26 26,0 0,-27 0,26 0,1 26,-1 1,27-1,-26 27,52-26,-26 25,27-25,-1-1,1 1,-1-1,27-26,0 27,-27-54,27 1,-26-1,-1 27</inkml:trace>
  <inkml:trace contextRef="#ctx0" brushRef="#br0" timeOffset="487352.875">13891 7488,'26'-27,"-26"27,0 0,0 27,0-1,0-26,0 53,0-26,0-1,0 27,0-27,0 1,27-1,-27-26,0 0,0 0,0 0</inkml:trace>
  <inkml:trace contextRef="#ctx0" brushRef="#br0" timeOffset="487860.904">13785 7223,'0'0,"0"0,-26 0,26 27,0-27,26 26,-26 1,0-1,0 0,0 27,0 0,0 0,27 27,-27-28,0 1,0 0,0 0,0 0,0-26,0-1,0 1,0-27,0 0,0 0,0 0,0-27,0 1,0 26</inkml:trace>
  <inkml:trace contextRef="#ctx0" brushRef="#br0" timeOffset="488093.9174">14156 7408,'0'0,"0"0,0 27,0-27,0 26,0 1,0-1,0 27,0-26,0-1,0 27,0-53,0 26,0-26,0 0</inkml:trace>
  <inkml:trace contextRef="#ctx0" brushRef="#br0" timeOffset="488237.9256">14129 7567,'-26'-26,"26"-1,0 27,-27 0,27 0,27 0,-1 0,1 0,-1 0,0 0,27 0,0-26,-26 26</inkml:trace>
  <inkml:trace contextRef="#ctx0" brushRef="#br0" timeOffset="488416.9358">14632 7276,'0'0,"0"0,0 27,0-1,0-26,-27 26,27 27,-26-26,26 26,-27-27,27 27,-26-26</inkml:trace>
  <inkml:trace contextRef="#ctx0" brushRef="#br0" timeOffset="488907.9639">14791 7355,'0'0,"0"27,-27-1,27 1,-26 26,26-27,-27 1,27 26,27-27,-1-26,1 26,-1-26,0-26,1 0,-1-1,1 1,-27-27,26 0,-26 26,0-26,0 27,0 26,0 0,0 0,0 0,27 26,-27 27,26-26,1 26,-1-27,1 27,26-26,-1-27,1 0,0 0,0 0,0-27,-26-26,-1 27,0-27,-26-27,-26 28,26-1,-53 26,27-26,-27 53,26 0,1 0,-27 0,53 0,0 27</inkml:trace>
  <inkml:trace contextRef="#ctx0" brushRef="#br0" timeOffset="489655.0067">15611 7170,'0'-53,"26"27,-26-1,-26 1,-1-1,1 1,-54 0,28-1,-54 27,0-26,0 26,-53 0,1 26,-28-26,-25 0,-1 27,-53-27,27 26,-53-26,53 0,-26 26,25-26,28 27,26-27,-1 26,54-26,26 0,27 27,-1-27,54 0,-27 26,53-26,-26 0,-1 27,1-1,-1-26,1 27,26 26,-53-27,26 27,1-27,26 54,-26-27,52 0,-26 0,26-1,27 1,0 0,27 0,-1 0,53-26,-26 26,26-27,54-26,-28 26,54-26,0 0,26 0,0 0,27 0,-27-26,26 26,-26 0,1 0,-28 0,-26 26,1-26,-28 0,-25 0,-1 0,-26 0,-27-26,-26 0,0-27,0 0,-27 0,1-27,-1-25,-26 25,0 1,-26-1,-1 1,1 26,-27 27,27-1,-1 27,-26 27,27-1,-27 27</inkml:trace>
  <inkml:trace contextRef="#ctx0" brushRef="#br0" timeOffset="490006.0267">14791 8176,'0'0,"0"-27,26 27,-26-26,0 26,0 0,0 26,-26 1,26-1,-27 27,1 26,-1 1,1-1,-1 1,1-1,-27-26,26 26,1-26,-27-26,27 25,-1-52,27 0</inkml:trace>
  <inkml:trace contextRef="#ctx0" brushRef="#br0" timeOffset="490234.0398">14367 8546,'0'27,"0"-1,0 27,-26 0,-1-27,27 27,0-26,0 26,0-27,0 0,0-26,53 0,-26 0,26 0,26-26,-26 0,0 26,0-27,0 1,0 26</inkml:trace>
  <inkml:trace contextRef="#ctx0" brushRef="#br0" timeOffset="564262.2738">9367 1429,'0'0,"-27"-80,27 80,-79-53,79 53,-106-52,53 25,-26-26,-27 27,-26-27,-1 26,1 1,-27-27,-26 27,-27-1,1-26,-1 27,-26-1,0 1,-53-1,53 1,-53-27,26 26,-26-25,26 25,-26 1,0-1,27 1,-27 26,0 0,26 0,0 26,1 1,26 26,0-1,-1 28,28-1,26 1,-27 52,53-26,0 26,27 27,26-27,0 27,27 0,26-1,0 1,53 0,27 0,26-1,26 28,27-54,53 27,-1-27,54-26,26 26,27-26,52 0,1-27,26 0,53-26,-1 0,81 0,-54-26,0-27,27 0,0-27,-27 1,1-1,-1-26,-53-26,1 0,-1-1,-52-26,-1 1,-79-1,27-27,-80-25,-26-1,-27 27,-53-27,-26-26,-26 26,-54 0,-26-26,-26 26,-53 0,-27 27,-26-27,-53 27,-27 0,-26 0,-26 26,-1 0,-52 0,-1 27,-26-1,1 27,-28 0,1 27,0 26,-1 0,1 53,0-27,26 54,0-1,26 0,27 27,27 0,26 0,26 26,54 1,-1 25,80 1,-1 0,54 0,26 26,27 0,26 0,53 0,-1 27,54 0,27-27,52 0,26 0,28 1,78-28,27-25,0-1,53-26,26-27,1 0,52-26,26-26,-52-27,53 0,-27 0,27-53,26-26,-53 26,-26-53,-53 0,0-26,0-1,-53-25,-27-1,-52 0,-54-26,1 0,-53 0,-53-1,-27 1,-79 0,-26-27,-54 27,-52 26,-53 1,-27 25,-52 1,-1 26,-79 27,26 26,-25 0,-28 26,27 27,27 0,-1 0,27 27,53-1</inkml:trace>
  <inkml:trace contextRef="#ctx0" brushRef="#br0" timeOffset="565071.3202">5874 5001,'53'-80,"-27"27,27-52,0-1,-26 0,26-26,-27 26,1 0,-1 0,1 27,-1 52,0-26,-26 53,27 53,-1 0,1 53,-1 0,27 26,0 0,26 27,-26-27,27-26,-1 0,-26 0,26-53,-26 0,0-27,-26-26,-27 0,-27-53,-26 0,-26 0,-27-26,0 0,-26-1,0 27,-27 1,53 25,0 1,0-1,27 27,26 0,27-26,26 26,26-27,54-26,-1 0,27 0,26-26,0 0,1 26,-1 0,-53 26,1 27,-27 0,-53 80,0-1,-80 27,27 0,-26 26,-27 0,0 1,0-54,54 27,-28-53,80-27,-26-26</inkml:trace>
  <inkml:trace contextRef="#ctx0" brushRef="#br0" timeOffset="565705.3565">6827 5080,'26'0,"1"0,-27-79,26 26,-26-27,26-25,1-28,-27 1,26 0,-26-1,0 1,0 53,0-1,0 1,27 52,-27 27,0 53,26 27,1-1,-1 27,1 26,26 1,-1-1,1 0,27 0,-27-52,0-1,0-26,-27-26,-26-1,-26-26,-27-26,-27-27,-26 26,1-52,25 52,-26-26,1 1,25-1,54 26,-1-26,54 27,52-27,0 0,27 0,0-26,26 26,1 0,-27 0,-27 0,0 27,-52-1,-1 27,-52 53,-1 0,-26 26,-26 27,0 0,-1 26,-26-26,27 26,26-26,0-26,0-1,0-26,27 0,26-27,0 1,0-27,26 0,-26-27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22:13:47.07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3969 1958,'-26'26,"26"-26,-27 0,1-26,26 26,26 0,1 0,26 0,-1 0,28-27,26 1,0 26,26-26,0-1,0 27,-26-26,0-1,0 27,-27 0,1-26,-54 26,27 0,-53 0,0 0,-53 26,0 1,0-1,-26 1,-27 25,0-25,-26 52,26-26,0 0,0-26,27 26,26-27,0 0,53-26,27 0,26 0,0-26,52 0,28-1,-1 1,-26-1,26 1,-53-1,1 1,-27 52,-53-26,0 27,-27 26,-26-27,0 27,-26 0,26 0,0-27,27 27,26-26,0-27,26 0,1 0</inkml:trace>
  <inkml:trace contextRef="#ctx0" brushRef="#br0" timeOffset="18190.0405">7567 2408,'27'-27,"-1"-26,27 0,27 1,-27-28,26 27,0 27,-26-1,0 27,-53 0,0 53,0 0,-26 0,-1 0,1 0,-1-27,54 1,-1-27,54-27,-1 27,0-26,27 26,-26 0,-1 26,-53 1,1 52,-1-26,1 26,-1-26,27 0,27 0,25-26,1-1,26 27,-26-26,0 52,-26 27,-28 0,-25 26,-1-26,1 26,-27 0</inkml:trace>
  <inkml:trace contextRef="#ctx0" brushRef="#br0" timeOffset="32905.8822">3519 661,'27'-52,"-27"52,0 0,26-53,-26 53,0 0,-53-27,53 27,-79 27,0-27,26 0,-27 0,1 0,-27 0,0-27,0 27,-26 0,0 0,0-26,26-1,-27 27,1-26,0-1,26 1,0-1,0 1,0 26,54-26,-28-1,27 1,0-1,53 27,-79 0,79 0,-53 0,53 0,-53 53,53 0,0 26,0 1,0-1,-26 53,-1-26,27 27,-26 25,-1-25,-26 52,27-26,26-1,-27 1,27 26,0-26,0-27,0 27,0-27,27 27,-27-53,0 26,26 0,-26-52,0 26,27-27,-1-26,-26 0,27-27,26 27,0-53,0 27,-1-1,28-26,-1 27,1-27,25 26,1-26,0 27,0-1,53-26,-1 26,1-26,26 0,1 0,25 0,27 0,0 0,27 0,26 0,0 0,0-26,0 26,27 0,-1 0,1-26,-1 52,1-26,-1 0,1 0,26 26,-27-26,27 0,-26 0,-1 27,1-27,-27 0,-27 0,1 0,-53-27,-1 27,-26 0,-52-52,-1 25,-26-26,0 0,-53-26,26-27,-26 0,-27-26,27-27,-26 0,-27 1,26-28,-26 28,0-1,0 0,-26 0,-1 1,-26 25,27 1,-54 26,1-26,0 26,-27 0,0 27,-26 0,-27 26,0-27,-26 27,26 0,-52 1,-27 25,-1 1,1-1,-26 1,-1-27,-26 26,0 27,-26 0,-1-26,-26 26,0 0,0 26,0-26,0 27,27-1,-27 1,53-1,26-26,1 0,25 27,28-27,26 0,52 26,1-26,53 0,26 27,53-27,-80 26,80-26</inkml:trace>
  <inkml:trace contextRef="#ctx0" brushRef="#br0" timeOffset="34448.9704">4869 5212,'0'-26,"26"26,-26-53,27 0,-27 0,26 0,-26-26,27 26,-27 0,0 0,26 27,-26-1,0 27,0 53,0-26,0 25,0-25,0 26,0 0,26-27,-26 1,27-27,-27 0,26 0,1-27,-1 27,1-26,-1-1,-26 1,0 26,27 26,-27 1,0-1,0 1,0 26,0-27,0 0,0 1,26-27,1-27,-1 1,0 0,27-1,-26-26,-1 0,1 27,-1-1,-26 27,0 0,27 27,-27-1,0 1,0 26,26-27,1 1,-1-1,1-26,-1 0,0 0,1-26,-1-27,1 26,-27-26,0 0,0 27,0-27,0 0,0 27,0-1,0 1,26 26,1 0,26-27</inkml:trace>
  <inkml:trace contextRef="#ctx0" brushRef="#br0" timeOffset="34718.9859">6139 4657,'26'26,"-26"-26,-26 0,-1 0,1 0,-1 0,1 27,-1-27,27 0,0 26,0-26,0 0,27 27,26-1,-27 0,1 1,-1-27,-26 26,0 1,-26-1,-1 1,1-1,-27-26,26 27,-26-27,53 0,-26-27,26 1,26-1</inkml:trace>
  <inkml:trace contextRef="#ctx0" brushRef="#br0" timeOffset="35086.0069">6668 4154,'0'0,"0"26,-27 1,27 52,0-26,-26 27,26 25,0 1,0-26,0 25,0-25,0-1,0-26,0-26,0-1,0-26,-27-26,1-1,26-26,-26 0,26 0,-27 0,27 1,0 25,0-26,27 27,-1 26,0 0,1 26,26 1,-27-1,27-26,-26 27,26-27</inkml:trace>
  <inkml:trace contextRef="#ctx0" brushRef="#br0" timeOffset="36700.0989">7223 4815,'0'27,"0"-27,0 0,0 26,0-26,27-26,-1 26,-26-27,27-25,-1 25,1-26,26 0,-27-26,1 26,-1 0,1-26,-27 26,26 0,-26-27,0 28,0 25,0-26,0 0,0 27,0-1,0 27,0-26,0 26,-26-27,26 27,0 0,-27 27,27-27,-26 0,-1 26,27-26,-26 0,26 0,0 0,0 0,0 0,0-26,0-1,0 27,0-26,26-1,-26 1,0 0,27-1,-27 27,0 0,0 0,0 0,0 0,0 0,0 0,0 0,0 27,0-1,0 0,0-26,0 53,0-26,0-1,-27 27,27-26,0-1,-26 1,-1-1,27 1,-26-1,26 0,-27-26,1 27,26-27,0 0,0 0,0 0,0 0,0 0,0 0,0-27,26 27,-26-26,0-27,27 27,-1-27,-26 0,27 0,-27 0,26 0,-26 27,0-1,27 1,-27-1,0 27,0 0,0 0,0 27,0-1,26-26,-26 53,27-27,-1 27,0-26,1 26,-27-27,26 1,1-1,-1 1,-26-1,27-26,-27 0,0 0,0 0,0 0,0 0,0 0,0 0,0 0,0 0,-27 0,1 0,-1 0,1 27,-1-27,1 26,-27-26,27 26,-1-26,27 0,0 0,-26 0,26 0,0 0,0 0,26-26,-26 0,0 26,0-27,0 27,0 0,27 0,-27 0,-27 0,27 0,0 27,-26-27,26 26,0-26,-27 0,27 0,27-26,-27-1,26 1,1-1,-1 1,1-1,-1 1,-26-1,0 27,0 0,0 0,0 27,0-1,-26 1,26-1,0-26,26 27,0-54,1 27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17:08:25.833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context xml:id="ctx1">
      <inkml:inkSource xml:id="inkSrc59">
        <inkml:traceFormat>
          <inkml:channel name="X" type="integer" max="32767" units="in"/>
          <inkml:channel name="Y" type="integer" max="32767" units="in"/>
          <inkml:channel name="F" type="integer" max="32767" units="dev"/>
        </inkml:traceFormat>
        <inkml:channelProperties>
          <inkml:channelProperty channel="X" name="resolution" value="3196.78027" units="1/in"/>
          <inkml:channelProperty channel="Y" name="resolution" value="5041.07666" units="1/in"/>
          <inkml:channelProperty channel="F" name="resolution" value="0" units="1/dev"/>
        </inkml:channelProperties>
      </inkml:inkSource>
      <inkml:timestamp xml:id="ts1" timeString="2013-12-10T17:18:55.991"/>
    </inkml:context>
  </inkml:definitions>
  <inkml:trace contextRef="#ctx0" brushRef="#br0">7342 2084,'25'-25,"-25"0,25 0,-25-24,0 24,0 25,0 0,0 0,0 0,-25 0,0 25,0 24,1 1,-1-1,-25 1,25 24,1-49,-26 50,25-51,0 26,1-25,24 24,0-24,0 25,24-25,1-1,0 1,25 0,-26 0,26-25,0 25,-26-25,1 0,25 0,-50 0,25-25,-25 25,0-25</inkml:trace>
  <inkml:trace contextRef="#ctx0" brushRef="#br0" timeOffset="285.0159">7317 2431,'-24'0,"24"-25,24 0,1 25,25 0,-1-25,26 1,24-1,25 0,0 0,25 0,25-24,-1-1,1 1,-1-1,-24 0,25 1,-50 24,-25-25,0 26,-24-1,-26 25,-24-25,-25 25,0 0,0 0,0 25,-25 0,25-25,-24 24,24 1</inkml:trace>
  <inkml:trace contextRef="#ctx0" brushRef="#br0" timeOffset="51116.9235">17487 4539,'0'0,"0"0,-25 0,25 0,0 0,0 0,0-25,0 25,-24 0,24 0,-25 25,25-25,0 0,-25 25,25-25,-25 25,25 0,0-1,-25 26,25-25,0 0,-24 24,24 26,0-26,0 1,0 24,0-24,0 24,0 1,24-1,-24 1,0-26,0 26,25-26,-25 26,0-26,0 1,0-1,25-24,-25 25,0-25,0-25,25 25,-25-1,0-24,0 0,0 25,0-25,0 25,0-25,0 0,0 0,0 0,0 0,0 0,0 0,-25-25,25 25,-25-25,0 1,1 24,24-25,-50 0,50-25,-25 25,0-24,1 24,-1-25,25 26,-25-26,25 25,0 25,0-25,0 1,0 24,0 0,0 0,0 0,0 24,0 1,0 0,0 0,0 24,25 1,-25 0,0-1,25 1,-25 0,24-1,-24-24,25 25,-25-50,0 24,25 1,-25 0,25-25,-25 25,25-25,-25 0,24-25,1 0,0 0,0 1,-25-26,25 0,-1 1,1-1,25 0,-25 1,0-1,-1 25,26 1,-50-1,25 0,0 25,-25 0,24-25,-24 25,0 0,0 0,0 0,0 0,25 0,-25 0,0 0,0 0,0 25,0-25,0 25,0-25,0 0,0 25</inkml:trace>
  <inkml:trace contextRef="#ctx0" brushRef="#br0" timeOffset="70698.0437">3001 2753,'0'-24,"0"-26,25 0,-25-24,0-1,0 1,25 0,-25-1,25 26,-25-1,0 0,0 50,0 0,25 25,-1 0,-24 25,50 24,-25 0,0 1,24-26,-24 26,25-26,-26-24,1 0,0 0,-25-25,0 0,-25 0,-24 0,24-25,-25 0,-24 0,49 1,-49 24,49-25,-25 0,25 25,25-25,0 25,0 0,25-25,0 1,25-1,-26 25,26-50,-25 25,24 1,-24-1,-25 0,25 25,-25 0,-25 25,0 0,25 24,-49 1,24-1,0 26,0-26,1 1,-1 0,25-25,0-1,0-24,0 0,0-24,0-1</inkml:trace>
  <inkml:trace contextRef="#ctx0" brushRef="#br0" timeOffset="71321.0794">2480 2679,'0'-50,"0"1,-24-1,24-24,0-1,0 1,0 24,-25 1,25 24,0 25,0 0,0 0,25 49,-1-24,1 25,25 24,-25-24,24-1,-24 1,25 0,-25-26,-25 26,24-50,-24 0,-24 25,-1-50,-25 25,25-25,-24 0,-1 1,0-1,26 0,-1 0,25 0,0 1,25-1,-25 0,49 0,-24 0,0 1,0-1,-1 0,-24 0,0 25,0 0,0 25,-24 25,24-26,-25 26,0 0,0-1,25 1,-25-25,25 24,-24-24,24 0,0 0,0-25,0 0,0 0,0 0,0-25,24 0,-24-25</inkml:trace>
  <inkml:trace contextRef="#ctx0" brushRef="#br0" timeOffset="72209.1301">1984 719,'0'0,"-74"-49,24 24,-24 0,0 0,-26 25,26-24,-25 24,24 0,1 0,24 0,1 24,-1-24,50 0,-50 50,50-50,-24 99,-1-49,25 49,-25 0,0 0,25 50,-25 25,1-25,-1 49,0-24,0 24,0 1,25-1,-24 1,24-26,0 1,0-1,0 1,24-50,-24 0,50-25,-25-24,24-1,26 1,-1-26,1-24,24 0,0 0,25-1,0 1,0 0,0-25,0 25,-25-25,1 25,-26-25,-24 0,-1 0,-49 0,25 0,-25-25</inkml:trace>
  <inkml:trace contextRef="#ctx0" brushRef="#br0" timeOffset="73147.1838">10443 571,'-75'-25,"75"25,0 0,0 0,0 0,75 0,-26 0,1 0,0 25,24-1,-24 26,-1 24,-24 26,0 24,0 24,-25 26,0 24,0 1,0-1,-25 1,25-1,0 1,0-1,0-24,25-1,-25-24,0 0,-25-25,25-25,-25-24,-25-1,1 1,-1-51,1 26,-26-25,26 0,-1-1,0-24,1 25,24-25,0 0,0 0,1 0,24 0,0 0,24 0,1 0,-25 0</inkml:trace>
  <inkml:trace contextRef="#ctx0" brushRef="#br0" timeOffset="74641.2693">2629 14362,'-25'0,"25"0,0 0,0 0,0 0,0 0,0 0,0 0,0 0,25 0,-25 0,25 25,0-25,-25 0,50 25,-1-25,-24 0,25 24,24 1,0-25,-24 25,24-25,-24 0,24 0,-24 0,24 0,-24 0,0 0,-26 0,26-25,-25 25,0 0,-25 25,24-25,-24 0,25 0,-25 0,0 0,0 0,0 25,0-25,0 0,0 0,0 0,0 0,0-25</inkml:trace>
  <inkml:trace contextRef="#ctx0" brushRef="#br0" timeOffset="136720.8199">22696 7193,'0'0,"0"25,0-25,0 0,0 0,0 25,0-25,-25 25,25-25,0 25,0-25,0 24,0-24,0 25,0 0,0-25,0 25,0 0,0-25,25 24,-25-24,0 0,0 25,0-25,0 0,0 25,0-25,0 0,0 0,0 0,25-25,-25 25,25-25,0 1,0 24,-1-50,1 25,0 0,0-24,24-1,1 25,0-24,-1-1,1 1,-1-26,26 26,-1-1,-24-25,-1 26,26-1,-26 1,1-1,0 25,-26-24,1 49,25-25,-50 0,25 25,-1-25,-24 25,0 0,0 0,0 0,0 0,0 0,0 0,0 0,0 0,0 0,0 0,0 0,0 0,0 0,0 0,0 0,0 0,0 0,0 0,0 0,0 0,0 0,0 0,0 0,0 0,25-25,-25 25,0 0,0 0</inkml:trace>
  <inkml:trace contextRef="#ctx0" brushRef="#br0" timeOffset="159325.1129">17562 8062,'-25'0,"25"0,-25-25,25 25,-25 0,0 0,25 0,-24 0,24 0,0 0,-25 0,25 0,0 0,0 0,0 0,0 0,0 0,0 0,0 0,0 0,0 0,0 0,0 0,0 0,0 0,-25 0,25 0,-25 0,25 0,0 25,0-1,0 1,0 0,0 0,0 24,0 1,0 0,0-1,0 1,0-1,0-24,0 0,0-25,0 0,0 0,0 0</inkml:trace>
  <inkml:trace contextRef="#ctx0" brushRef="#br0" timeOffset="160033.1533">17363 9575,'0'-25,"0"25,0 0,-25-25,25 25,0 0,0 25,0-25,0 25,0-1,0 1,0 0,0 25,0-1,0 1,0-1,0 1,-24 24,24-49,0 50,0-50,0 24,0-24,0 0,0 0,0-1,0 1,0-25,24 25,1-25,0 0,0 0,0 0,-1 0,1 0,25 25,-25-50,24 50,-49-50,50 25,-50 0,25 25,0-25</inkml:trace>
  <inkml:trace contextRef="#ctx0" brushRef="#br0" timeOffset="189581.8435">17711 10840,'0'0,"0"0,0 0,0 0,0 0,0 0,0 24,0-24,-25 0,25 0,-25-24,0 24,0 0,25 0,-24 0,24 0,-25 0,25 0,0 0,-25 0,25 0,0 24,0 1,0-25,0 25,0 25,0-26,0 1,0 25,-25-1,25-24,-25 0,25 0,0 0</inkml:trace>
  <inkml:trace contextRef="#ctx0" brushRef="#br0" timeOffset="190414.8909">17363 12254,'0'0,"0"0,25-25,-25 25,0 25,-25-1,25 1,0 0,0 0,0 24,-25 1,25 24,0 1,-24-1,24 1,0-26,0 26,0-26,0 1,0-1,0-24,0 0,0 0,0-25,0 25,0-25,0 0,0 0,0 24,24 1,1-25,-25 25,25-25,0 25,-25-25,25 0,-1 25,1-25,0 0,0 0,0 0,0 0,-1 0,-24-25,25 25</inkml:trace>
  <inkml:trace contextRef="#ctx0" brushRef="#br0" timeOffset="407951.3335">19571 9674,'-25'0,"25"0,0 0,0 0,0 0,0 0,0 0,0 0,0 0,0-25,0 25,-25-25,25 25,0-25,0 25,0-24,0 24,-25 0,25 0,-24 0,24 0,-25 0,25 0,-25 0,25 0,-25 0,0 0,1 0,-1 0,0 0,0 0,0 0,1 0,-1 24,-25-24,25 0,-24 25,24-25,0 0,-24 25,-1-25,25 0,-24 25,-1-25,25 25,0-25,-24 24,24 1,0-25,0 25,1 0,-1-25,0 25,25-1,-25-24,25 25,0 0,0 0,0 0,0-1,25-24,0 25,-25 0,25 0,-1-25,26 25,-25-25,24 25,1-25,0 0,24 0,-24 24,24-24,0 0,-24-24,24 24,1 0,-26 0,26 0,-1 0,-24-25,0 25,24 0,-24 0,-1 0,1 0,-1 25,1-25,0 0,24 0,-24 0,-1 0,1 0,-1 0,1 24,0-24,-1 0,26 0,-26 0,1 0,24 0,-24 0,0 0,24 0,-24 25,-1-25,1 0,-1 0,1 25,0-25,-1 25,1-25,-1 0,1 25,24-25,-24 0,0 0,24 0,-24 0,-1-25,1 25,24 0,-24 0,0 0,24-25,-24 25,-1 0,26-25,-26 25,26 0,-26 0,1-25,-1 25,26 0,-26-24,1 24,-25-25,24 25,1-25,-25 25,25-25,-26 25,26-25,-25 25,24-25,-24 25,0-24,0-1,0 0,-1 0,1 25,0-25,0 1,-25-1,25 25,-25-25,0 25,0-25,0 25,0 0,0-25,0 25,-25-24,0 24,25 0,-50 0,26-25,-1 25,0 0,0-25,-24 25,24 0,-25 0,25 0,1 0,-1 0,0 0,0 0,25 0,-25 0,25 0,0 0,0 0,0 0,0 0,0 0,0-25</inkml:trace>
  <inkml:trace contextRef="#ctx0" brushRef="#br0" timeOffset="515575.4893">19000 12154,'0'0,"0"25,-24 0,24 0,-25 0,0-1,25 1,-25 0,0 0,1-25,24 25,-25-1,25 1,0-25,0 25,0-25,0 25,25-25,-25 25,49-25,-24 0,0 24,24-24,1 25,0-25,-1 0,26 25,-26-25,1 25,-1-25,-24 25,0-25,0 24,-25 1,0 0,0 0,0 0,-25-1,0 1,-24 0,24 25,-25-26,25 1,-24 25,-1-25,25 24,-24-24,24 0,0 0,25-1,-25 1,1-25,24 25,0 0,0-25,0 25,0-25,-25 25,25-1,0 1,-25 0,25 0,0-25,0 25,0-25,0 0,0-25,25 25,0-25,-1-25</inkml:trace>
  <inkml:trace contextRef="#ctx0" brushRef="#br0" timeOffset="517031.5725">18951 12452,'-25'-25,"0"25,0-25,1 25,24-24,-25-1,0 25,0-25,0 25,25 0,-24 0,-1 25,25-25,0 0,0 25,0-1,49-24,-24 25,50 0,-26-25,26 0,-1 25,0 0,1-25,-26 24,1-24,-25 0,24 25,-49-25,0 0,0 0,0 0,-24 0,-1 0,0-25,0 1,-24-1,-1 0,0 0,1 0,-26 1,26-1,-26 0,26 0,-1 25,1 0,-1-25,50 25,-25 0,25 0,0 0,25 25,-25-25,25 25,24-25,1 25,0 0,-1-1,26 1,-26 0,26-25,-26 25,1 0,-25-1,-1-24,1 25,-25-25,0 0,0 0,0 0,-25-25,1 1,-1 24,-25-50,25 50,-24-25,-1 0,25 1,1-1,-26 25,50 0,0 0,0 0,25 25,0-1,24 1,1-25,24 25,-24 0,24 0,-24-25,-1 24,1 1,-25-25,0 0,-1 25,-24 0,-24-25,24 25,-25-1,0 26,-25 0,26-1,-26 1,0 24,1-24,-1 24,1-24,-1-1,25 1,-24-25,24 0,0 0,25-1,-25-24,25 0,0 0,0 0,25-24,-25-1,50 25,-26-50,1 0,25 1,-1-26,1-24,-25 50,24-26,-24 1,0 24,0 1,-25-1,0 25,0 0,0 25,-25 0,0 25,25 0,-25 0,-24 0,24 49,0-24,-24 24,-1 0,0 1,1-1,24-24,-25 24,26-49,-1 25,0-25,25-25,0 0,0 0,0 0,25-25,0 25,-1-50,1 0,25 1</inkml:trace>
  <inkml:trace contextRef="#ctx0" brushRef="#br0" timeOffset="517443.5961">19943 12402,'0'0,"0"0,25 0,-25 0,0 0,-25 0,25 25,-25-25,0 0,25 25,-24-25,-1 25,25 0,-25 24,50-24,-25 0,25 0,-1 24,1 1,0-1,0-24,0 25,-25-1,0-24,-25 25,25-25,-25 24,-25-24,26 0,-1-25,-25 0,50 0,-25-25,25-25</inkml:trace>
  <inkml:trace contextRef="#ctx0" brushRef="#br0" timeOffset="517890.6217">19893 12378,'25'0,"0"24,0-24,-25 0,49 0,-24 0,25 0,-25-24,24 24,-24-25,0 25,0 0,-1 0,-24 0,0 25,0-1,-24 26,24 0,-25-1,0 1,25-1,-25 26,25-26,25-24,-25 25,25-50,0 25,24-25,1-25,-25 0,24-25,-24 26,25-26,-50 0,24 1,1-1,-25-24,-25 49,25-25,-24 26,-1-26,0 50,0 0,0-25,25 25,0 25,0 0,0-25,25 25</inkml:trace>
  <inkml:trace contextRef="#ctx0" brushRef="#br0" timeOffset="518044.6305">20588 12824,'0'74,"-25"-24,25 0,0-1,-25-24,25 0,0 0,0-25,0 0,0-25</inkml:trace>
  <inkml:trace contextRef="#ctx0" brushRef="#br0" timeOffset="518973.6836">20886 12452,'-25'25,"0"0,0-1,25 26,-25 0,25-1,0-24,0 25,25-26,0 1,25 0,-1-25,1 0,-1 0,-24-25,0 0,0-24,-25-1,0 1,-25-1,25 0,-25-24,0 49,25 0,-24-24,24 49,0 0,0 0,24 0,1 25,0 24,0-24,0 0,24 24,-24 1,25-25,-26 0,-24 24,50-24,-50-25,50 25,-50-25,24-25,-24 0,0 0,0-24,0 24,0-25,0 1,-24 24,24-25,-25 26,25-1,-25 0,25 25,0 0,0 0,25 0,-25 0,25 25,-25-25,0 0,24 0,-24 0,25 0,-25 0,25 0,-25 0,25 0,-25 0,25 0,-25 0,0 0,0 0,0 0,24 0,-24 25,-24-1,24 26,0-25,0 24,0 1,24-25,1 24,-25-24,25 0,25 0,-1-25,1 0,0-25,-1 0,-24-24,25-1,-26 0,26-24,-50 0,0-1,0 26,0-26,-50 25,26 26,-26-1,0 25,1 25,-1-1,25 1,-24 0,24 25,0-25,0-1</inkml:trace>
  <inkml:trace contextRef="#ctx0" brushRef="#br0" timeOffset="544576.148">1563 13022,'0'0,"0"-24,0 24,-25-25,25 25,0-25,0 25,0 0,0 0,0-25,0 25,-25-25,25 25,0 0,0 0,0-24,-25 48,0-24,25 25,-49-25,24 25,25-25,-74 99,49-49,-25-1,25 26,25-25,-24 24,24 0,24-49,-24 25,25-1,0 1,0-50,24 0,-24 0,0-25,0 0,24-24</inkml:trace>
  <inkml:trace contextRef="#ctx0" brushRef="#br0" timeOffset="546168.2389">1761 13097,'-49'25,"24"24,0-24,-25 25,25-1,1 1,-1-25,0 24,25-24,25-25,0 25,24-50,1 25,0-25,-1 1,1-26,-1 0,1 1,-25 24,0-25,-25 1,0-1,-25 0,25 1,-25 24,25 0,-25 0,25 1,0-1,25 25,-25-25,25 25,0 25,-1-25,1 25,0 24,-25-24,0 25,0-26,0 26,0-25,0 24,0-24,0-25,0 0,0 0,25-25,0-24,-25 24,49-25,-24 1,0-1,0 1,-1 24,1 0,0 0,-25 25,0 25,0 25,0-1,0-24,-25 25,25-1,0-24,0 0,0-25,0 0,25 0,0-25,0 0,-25-24,49 24,-49-25,25 50,0-25,-25 25,0 0,0 25,25 25,-25 24,0-24,0 49,0-24,0-1,0 0,0 26,0-51,24 1,-24-1,0-24,0-25,0-49,0 24,0-50,-24 1,24-25,0-25,0 24,0 1,24-25,1 50,-25-1,25 1,0 49,0 0,-1 1,1 48,25-24,-50 25,25 25,-25-25,0-1,-25 26,25-25,-25 0,0-1,25 1,0-25,0 0,25-25,0-24,25 24,-1-25,-24 1,25-26,-1 26,1-26,-25 1,-1 24,-24-24,0 24,0-24,-24 49,-1-25,0 50,0 0,0 25,1 25,-1 0,0 24,25 25,-25 0,25 1,25 24,-25-50,25 25,0-49,24-1,-24-24,0-25,24-25,-49 1,25-26,0-24,-25-1,25 26,-25-1,0-24,0 49,-25 0,25 25,25 25,-25 0,25 24,-1 1,1-1,0 1,0 0,0-26,-1 1,-24 0,25-25,0 0,0-25,-25 0,25-24,-1-1,-24 1,25-1,-25 0,25 1,-25 24,0 25,0 0,0 0,0 25,0 0,-25-1,25 26,-25 0,25-26,-24 26,24 0,0-1,-25-49,0 0,25 0,0 0,25 0</inkml:trace>
  <inkml:trace contextRef="#ctx0" brushRef="#br0" timeOffset="546321.2478">3473 12700,'0'25,"0"24,0-24,0 25,0-25,0 24,-25-49,25 25,0-25,25 0,-25-25</inkml:trace>
  <inkml:trace contextRef="#ctx0" brushRef="#br0" timeOffset="546854.2768">3597 12204,'24'0,"-24"0,0 0,0 0,-24 25,24-25,0 0,0 0,0 0,0-25,24 0</inkml:trace>
  <inkml:trace contextRef="#ctx0" brushRef="#br0" timeOffset="547031.2884">3795 12030,'25'0,"-25"0,0 25,0 0,0 24,-25 26,0-1,25 1,-24 24,-1-25,25 1,-25 24,0-49,25-1,0 1,0-25,0-25</inkml:trace>
  <inkml:trace contextRef="#ctx0" brushRef="#br0" timeOffset="547380.3084">3746 12700,'0'-50,"24"26,-24-1,0 25,0 0,0 0,25 25,-25-1,25 1,-25 0,25-25,-25 25,25-25,-1 0,1 0,0 0,-25 0,25 0,-25 0,0 0,25 0,-25 25,0-1,0 1,24 0,-24 25,25-1,0 1,-25-1,25 1,-25 0,0-1,0-24,0 25,-25-25,0-1,25-24,-49 25,24-50,0 25,0-24</inkml:trace>
  <inkml:trace contextRef="#ctx0" brushRef="#br0" timeOffset="547721.3279">3349 12452,'0'0,"-25"25,25 0,-25-1,25 1,-25 25,0-1,1 1,-1 24,0 1,25-26,-25 26,0-26,1 1,-1-25,25 0,0-25</inkml:trace>
  <inkml:trace contextRef="#ctx0" brushRef="#br0" timeOffset="548269.3592">4341 12502,'0'0,"25"0,-1 0,-24 0,0 0,0 0,0 0,0 24,0-24,0 0,0 25,25 0,0-25,0 25,24-25,-24 25,25-1,-25 1,24-25,-24 25,25-25,-50 25,0 0,0-25,0 24,-50-24,25 25,-24 0,-1 0,0 0,1 24,-1-49,25 25,1 0,24 0,-25-25,25 0,0 0,25 0</inkml:trace>
  <inkml:trace contextRef="#ctx0" brushRef="#br0" timeOffset="548801.3896">5358 12427,'-25'0,"0"0,25 0,-49 25,24-25,0 0,0 25,0-25,1 25,24-1,0 1,24 0,1 0,0 0,0 24,0-24,-1 0,1 24,-25-24,0 25,-25-1,1-24,-26 0,0 0,26-25,-26 0,25-50</inkml:trace>
  <inkml:trace contextRef="#ctx0" brushRef="#br0" timeOffset="549170.4108">5184 12378,'25'-25,"0"25,0 0,-1 0,1 0,0 0,0 25,0-25,24 0,-49 0,25 24,0-24,-25 25,0 0,-25 25,25-1,0 1,-25-1,50 1,-25 24,25-49,0 0,-1 0,1-25,25-25,-1 0,-24 0,0-49,0 24,-25 1,25-26,-50 1,25 24,0 1,-50-1,50 25,-25 1,25 24,0 0,0 24</inkml:trace>
  <inkml:trace contextRef="#ctx0" brushRef="#br0" timeOffset="549311.4188">5804 12948,'0'50,"0"-26,0 26,0-25,-25-25,25 0</inkml:trace>
  <inkml:trace contextRef="#ctx0" brushRef="#br0" timeOffset="549668.4393">6077 12452,'25'0,"-25"0,0 0,0 0,0 50,0-26,0 26,25-25,-25 0,49-1,-24 1,0-25,25 0,-26-25,1 25,0-49,-25 24,-25-25,0 1,1-1,-1 1,0-1,0 25,0 0,1 1,24 24,0 0,24 49,1-24,25 0,-25 24,24 1</inkml:trace>
  <inkml:trace contextRef="#ctx0" brushRef="#br0" timeOffset="549859.4502">6573 12750,'50'0,"-25"0,24-25,-24 0,0-25,0 1,-25-1,0-24,0 24,0 1,-25-1,0 25,25 0,-25 25,25 0,0 25,-25-25,50 25,-25 0,0 0</inkml:trace>
  <inkml:trace contextRef="#ctx0" brushRef="#br0" timeOffset="550093.4636">6871 12477,'0'25,"25"-1,0 26,-1-25,1 0,0-1,-25 1,50-25,-26 25,1-50,0 25,0-49,24 24,-24-25,-25 1,0-1,0-24,-25 24,1 0,-1 1,-25 24,25 0,-24 25,24 0,0 25</inkml:trace>
  <inkml:trace contextRef="#ctx0" brushRef="#br0" timeOffset="550794.5037">6598 12303,'0'0,"0"-25,25 25,-50-24,25 24,25-25,-25 25,0 0,0 0,0 0,0 0,0 0,0 0,-25-25,25 25,0 25,0 0,-25-25,25 24,-25 1,1 0,24 25,-25-1,0 1,25-1,0 1,-25 0,50-1,-25 1,0-1,25-24,0 0,-25-25,24 25</inkml:trace>
  <inkml:trace contextRef="#ctx0" brushRef="#br0" timeOffset="580631.2102">12526 769,'-49'-25,"24"0,-49 25,24-24,-24 24,-26 24,1-24,0 25,-25 0,-25 0,0 0,-24-25,-1 24,-25-24,1 0,-25 0,0-24,-1-1,-24-25,-25 25,1-49,-1 49,-25-49,25 24,-49 0,24-24,0 0,-24-1,0 26,-1-1,1 25,-1-24,25 49,-24-25,24 25,1 25,24-25,0 24,0-24,25 25,25 25,-25-25,25-1,-25 26,49 0,-24 24,24-24,26 24,-1 1,25-26,25 50,0-24,25 24,0 0,24 25,1 25,0 0,24 24,-24 26,24 24,0 75,-24-25,24 49,26 25,-26 1,25 24,0-25,25 25,0-49,25 49,0-50,0 50,24-25,-24 25,25 25,-25-25,-1 0,26 25,-50-25,25 1,0-1,-25 0,0 0,24 0,-24-25,0 25,0-25,-24 1,24-26,0-24,0 24,0-24,0-25,0 0,0-25,0 0,24 0,1-25,0 0,0-24,24-26,-24 1,25-25,24-25,-24 0,24 0,25-25,-24 0,49-24,-25-1,25 25,0-24,0-26,25 1,0 0,0-1,24 1,26-25,-1 24,25-24,-24 0,24 0,25 24,0-24,0 0,25 0,25 24,-1-24,26 0,24 24,0-49,1 25,-1 0,0 0,50 0,0-1,-50-24,0 25,1-25,24 0,-25 0,0 0,-49 0,24-25,-24 25,0-24,-1-26,-49 0,1-24,-26 0,-25-1,1-49,-26 0,1-25,-25-49,-25-25,0-50,-25 0,-25-74,1-1,-26-24,-24-49,0 24,0-74,0 24,-25-24,24-25,-24 0,0-25,0 25,0-25,-24 25,24-25,-25 25,0 24,0 1,-24 0,24 24,-25 1,1 24,-1 25,0 0,1 25,-1 25,-24 25,24 24,1 25,-26 25,50 25,-24 24,-1 50,25 1,0 24,1 0,-1 49,25-24,-25 49,25 1,0 24</inkml:trace>
  <inkml:trace contextRef="#ctx0" brushRef="#br0" timeOffset="581210.2433">14412 3423,'0'0,"0"0,24 0,26 0,49-25,25 0,50 1,-1-1,75 0,1-25,23 26,1-51,-25 26,25 24</inkml:trace>
  <inkml:trace contextRef="#ctx0" brushRef="#br0" timeOffset="586602.5518">2084 14932,'24'25,"-24"0,25-25,-25 25,25-25,0 0,0 0,-1 25,1-25,0 0,25 0,-1 0,1-25,24 25,1 0,-1 0,25 0,1 0,24 0,0 0,0 0,0 25,24-25,1 0,0 24,0-24,0 25,24 0,1-25,0 25,-1 0,1-1,24 1,-24 0,24 0,1 0,-1-1,1 1,-1 0,1 0,-1 0,1-25,-26 25,26-25,-26 0,-24-25,25 25,-50-25,0-25,0 25,-25-49,-25 49,1-49,-1-1,-24 1,-25 0,24-1,-24-24,0 0,-25 24,49-49,-49 25,25 0,-25 0,25-1,0 1,-25-25,0 50,0-25,25-1,-25 1,0 25,-25-1,25 26,0-26,-25 1,25 49,-25-49,0 49,1-25,-1 25,-25 1,1-1,-26 25,26 0,-26 0,-24 0,25 25,-26-25,1 24,25 1,-50 0,24 0,26 0,-25-1,0 1,-1-25,1 25,25 0,-25-25,24 0,-24 25,0-25,24 0,-24 0,0 0,0 0,-1 0,1-25,0 25,0 0,0 0,-26 0,26-25,-25 25,25 0,-25 0,0 0,0 0,0 0,-25 0,25 0,-25 25,25-25,-25 0,1 0,-1 25,0-25,0 24,25 1,-25 0,0-25,25 25,0 0,25-25,-25 0,25 25,24-25,1 0,0 0,-1 0,26-25,-1 25,0 0,1 0,-1 0,25 0,1 0,-26 0,25 0,25 25,-25-25,25 24,0 26,-24-25,24 24,0 1,0 24,0 1,-25 24,25-25,0 26,0-1,-25 0,25-25,-25 26,0-1,25-25,0 1,-24-1,24 1,-25-26,25 1,0-25,0 24,0 1,0-50,0 25,0-1,0 1,25 0,-25 0,0-25,24 25,-24-25,25 0,0 24,0-24,24 0,1 0,0 0,24 0,-24 0,49 0,-25 0,25 0,1 0,-26 25,25-25,-24-25,24 25,-25 0,1-24,-26-1,1 0</inkml:trace>
  <inkml:trace contextRef="#ctx0" brushRef="#br0" timeOffset="587648.6116">9128 14188,'0'0,"0"-25,25-24,0 24,-25-49,25 24,-25-24,24-1,-24 1,0-1,25 26,-25-1,0 1,0 24,0 25,0 0,25 49,-25-24,25 25,-25 24,25 1,-1-1,-24 0,25-24,0 0,-25-26,25 1,-25-25,-25 0,0 0,0-49,-24 24,24-25,-25 25,26-24,-26 24,25 0,25 0,-25 25,25 0,25-24,25 24,-25 0,-1 0,26-25,0 0,-26-25,26 26,0-1,-26 0,1 25,0 0,-25 0,0 0,0 50,-25-26,-24 51,24-26,-25 26,25-26,-24 1,-1 0,25-1,25-24,-24-25,-1 25,50-25,-25 0,0 0,0 0,0 0</inkml:trace>
  <inkml:trace contextRef="#ctx0" brushRef="#br0" timeOffset="610972.9457">5333 16793,'25'0,"-25"0,0 25,0-1,0 1,-25 0,25 25,0 24,0-24,0 24,0 0,-25 1,25-1,0-24,0-1,0-24,-25 25,25-50,0 0,0 0,25 0,-25-25,0 0,25-24,0 24,0 0,24 0,-24 0,0 25,24 0,1 25,-25-25,24 25,-24 0,0 0,0 24,-25-49,0 50,0-50,-25 50,25-50,-50 24,1-24,-1 0,1 0,24 0,-25 0,50 0,-74 0,74 0,0 0,0 0,-25 0</inkml:trace>
  <inkml:trace contextRef="#ctx0" brushRef="#br0" timeOffset="611235.9607">5953 17438,'50'24,"-50"-24,0 25,0 0,0 0,0-25,0 0,0 25,25 0,-25-25,49-25,-24 0,0 25,24-25,-24-25,0 26,0-26,24 25,-49 0,0 1,0-1</inkml:trace>
  <inkml:trace contextRef="#ctx0" brushRef="#br0" timeOffset="611610.9822">6300 17388,'0'25,"0"0,0-1,0-24,0 25,0-25,0 0,0 0,0 0,25 0,-25 0,25 0,-25-25,0 25,25 0,-25 0,0 0,0 0,0 25,0-25,0 0,25 50,-25-50,49 74,-49-74,75 100,-75-51,24 1,1-1,-25-49,0 100,0-100,-25 74,25-74,-49 25,49-25,-50 0,50 0,-49-25,49 25,0 0,-25-74,25 74</inkml:trace>
  <inkml:trace contextRef="#ctx0" brushRef="#br0" timeOffset="613723.103">7218 17214,'0'0,"-25"-24,1 24,-1 0,0 0,25 0,-25 0,0 24,1-24,-1 50,25 0,-25-26,25 26,0 0,0-1,0 1,0-50,50 74,-50-74,49 25,1-25,-25-25,24 1,1-26,-25 25,-1-25,1 26,-25-26,25 50,-25 0,0 0,-25 25,25-25,-25 74,25-74,0 75,0-75,25 49,0-49,0 0,0 0,-1-24,1-26,-25 25,25-25,-25 1,0 24,-25-49,25 24,0 0,-25 26,25-26,0 25,0 0,25 1,-25 24,25 24,-25 1,25 0,-25 0,25 24,-25 1,24 0,1-1,-25-24,25 0,0 0,-25-1,25-24,-1-24,1-1,0 0,-25 0,25-24,0-1,-25 25,0 0,0 25,0 0,0 0,0 0,0 50,-25-25,25 0,25-1,-25 1,0-25,24 0,1 0,0-25,25 1,-50-1,24 0,1 0,-25 25,0 0,0 0,0 25,0 0,0 0,0-1,0 26,0-50,25 25,-25-25,25 0,0 0,-25 0,25-25,-1 0,-24 0,0 1,25-1,-25 0,0 25,0 0,0 25,25 0,-25-25,0 124,25-50,-25 1,25 24,-1-25,-24 25,0-49,0 0,0-50,0 0,0 0,0 0,-49-100,24 1,25-25,0 0,-25-25,50 0,-25 25,0 25,25 0,0 49,-1 1,26 24,-25 25,0 25,24 0,-24 24,0 1,0 24,-25-24,0 24,-25-24,25-1,-25-24,25 0,-25-25,25 0,0 0,0 0,0-25,25 25,-25-25,25 1,0-1,-1-25,26 1,-25 24,24-50,1 26,-25-26,24 1,-24 0,0-1,0-24,-25 0,0 24,0-24,-25 25,0-1,0 50,-24-24,24 49,0 0,-24 25,49 24,-25 26,25 24,-25 0,25 25,25-25,-25 1,25 24,-1-50,1 0,25-24,-25-25,24-25,-24 0,0-50,-25 1,25-1,-25-24,0 24,0-24,-25 49,25 0,-25 0,25 50,0 25,0-26,25 26,0 0,-1-1,1-49,25 25,24-25,-24 0,0-25,-1 0,-24 1,25-1,-26 0,-24 0,25 25,-25 25,0-25,0 25,0 0,25-1,-25 1,0-25,25 0,-25 0,0 0,0-25,25-24,-25 24,0-25,0 26,0-1,0 0,-25 25,25 0,-50 0,50 25,-25 0,1 24,-1 1,25-1,0-24,-25 0,50 0,-25-25,25 0,-25-25</inkml:trace>
  <inkml:trace contextRef="#ctx0" brushRef="#br0" timeOffset="613859.1108">9401 16768,'0'50,"-25"-1,25-49,0 0,0 0</inkml:trace>
  <inkml:trace contextRef="#ctx0" brushRef="#br0" timeOffset="614281.1348">9599 16197,'50'-99,"-25"0,0 0,-1 49,1 1,-25 49,0 24,-25 51,1-1,24 25,-50 50,25-25,25 25,-49-50,49 1,0-1,0-25,24-74,1 25,25-50,-25 25,24-49,-49 24,25 0,0 0,0 25,-25 25,0 0,0 0,0 24,0 1,0 24,24-24,-24 24,25-24,-25-1,0 26,0-26,0 26,0-26,-25 1,25-50,-24 50,-26-25,25-25,0-25,1 0</inkml:trace>
  <inkml:trace contextRef="#ctx0" brushRef="#br0" timeOffset="614469.1456">9351 16073,'-49'-74,"24"49,25 25,0 0,25 25,24-25,1 25,24 0,-24-25,49-25,-24 0,-1 0</inkml:trace>
  <inkml:trace contextRef="#ctx0" brushRef="#br0" timeOffset="614625.1546">9327 15751,'-25'50,"0"-26,25-24,25-24,24-26</inkml:trace>
  <inkml:trace contextRef="#ctx0" brushRef="#br0" timeOffset="615378.1976">10542 15925,'0'0,"0"0,-25 0,25 24,-25-24,25 25,-49-25,24 25,0 0,0 0,1-1,-26-24,50 25,-25-25,25 25,0-25,-25 0,25 0,0 0,0 0,0 0,0 0,0 25,0-25,25 0,-25 25,0-1,25 1,0-25,0 50,-1-25,1 24,25-24,-25 0,-1 25,1-26,-25 1,0 0,25 0,-25-25,0 0,0 0,0 0,-25 0,25 0,0-25,0 0</inkml:trace>
  <inkml:trace contextRef="#ctx0" brushRef="#br0" timeOffset="615735.218">10765 15751,'0'25,"-25"0,25 24,-24-24,24 25,-25-1,50 26,-25-26,24 1,1-1,0-24,0 25,24-50,-24 0,25-25,-25 0,24-49</inkml:trace>
  <inkml:trace contextRef="#ctx0" brushRef="#br0" timeOffset="615986.2324">11212 15404,'0'25,"0"24,0 1,0 24,0 50,-25-25,25 1,0 24,0-25,0 25,0-25,0-24,0 24,0-50,0 1,0 0,25-26,-25-24,0 0,0 0</inkml:trace>
  <inkml:trace contextRef="#ctx0" brushRef="#br0" timeOffset="616461.2596">11261 15627,'25'-25,"0"0,25 25,-26 0,26-24,0-1,-1 25,26-25,-26 25,1 25,-1-25,-24 25,0 24,-25 1,0-1,-25 1,0 24,-24 1,24-26,0 1,0 0,1-26,48 26,1-25,0 0,0-1,24 1,-24 0,25 0,-25 24,-1 1,-24-25,0 25,-24 24,-26-24,25-1,-24 1,-1-25,0 24,1-49,24 25,0-25,-24-25,49 0,0 1,24-1,1-25</inkml:trace>
  <inkml:trace contextRef="#ctx0" brushRef="#br0" timeOffset="616612.2682">11931 16793,'0'74,"-25"1,0-1,1-24,-1 24,0-24,0-26,25 1,0 0</inkml:trace>
  <inkml:trace contextRef="#ctx0" brushRef="#br0" timeOffset="617273.306">12229 15801,'0'0,"0"0,-25 49,25 1,-25-1,25 51,-25-26,25 25,25-49,-25 49,50-74,-25 25,24-26,-24-24,25-24,-1-26,-24 25,0-74,0 24,-1-24,-24 25,-24-25,-1 24,0-24,0 49,0 1,25-1,-24 50,24 0,24-25,-24 50,50 0,-25 0,24 24,1 1,24 24,-24 1,0-1,-26 25,26-24,-25 24,24-25,-24 1,25-25,-25-26,24-24,1-24,-1-1,1-25,-25 0,0-24,0-25,-25 24,0-24,-25 0,-25 0,0 0,1 24,-1 26,1-1,-1 0,0 26,26-1,-1 25,25 0,0 0,0 0,25 0,-25 0,24 0</inkml:trace>
  <inkml:trace contextRef="#ctx0" brushRef="#br0" timeOffset="617650.3276">13320 15528,'25'49,"-25"26,-25-26,25 26,0-1,0 1,0-1,0 0,25-24,25 0,-1-26,1-24,24-24,1-26,-1 0,0-24,-24-25,24-25,-49 25,0-25,-25 0,0 24,-50 1,26 25,-51 24,26 0,-1 26,-24 24,49 0,-25 0,25 24,1-24,24 25,0 0,0-25,0 25,0-25,0 0</inkml:trace>
  <inkml:trace contextRef="#ctx0" brushRef="#br0" timeOffset="618543.3787">967 12551,'-24'25,"24"-25,0 0,0 0,-50 74,50-74,0 75,0-1,25 1,-25-1,25 50,-1-25,1 1,0 24,0-25,0 0,-1-25,1-24,-25-50,0 74,0-74,0 0</inkml:trace>
  <inkml:trace contextRef="#ctx0" brushRef="#br0" timeOffset="619558.4367">868 12725,'-25'-75,"25"75,-74-49,74 49,0 0,-25-50,25 50,50-49,-25 24,49 0,-24-25,49 1,25-1,0 1,0-1,49-25,26 26,-1-26,26 26,-1-1,25-24,25 24,0 1,-1-1,-23 0,23 26,-24-1,0 0,-24 0,-1 0,-25 1,1-1,-1 25,-24-25,0 25,-1 0,-24 0,25 0,-26-25,1 25,-25 0,0 0,0 0,0-25,-24 25,-1 0,0-24,-25 24,1-25,-1 25,-24-25,-1 25,-24 0,0 0,0 25,0 0,-25-1,0 26,0 24,24 1,-24-1,0 25,0 1,0-1,0 25,0-25,0 25,0-25,0 1,-24-26,24 0,-50 1,25-26,0-24,-24 25,-26-25,26-25,-26 0,1 0,-25 0,-25 0,25 0,-25-25,-25 25,25 0,-25 0,-25 0,25 25,-24-1,-1 1,0-25,-24 50,0-1,-1 1,1 0,-26-1,26 26,0-26,-26 26,26-1,-25-24,24 24,1-24,-1 24,26-24,-26-25,26 24,24 1,0-25,25-1,0 1,25-25,24 25,26-25,-1 0,25 25,1-25,24 0,0 0,0 25,0-25,0 0,0 24,24-48,-24 24</inkml:trace>
  <inkml:trace contextRef="#ctx0" brushRef="#br0" timeOffset="629543.0078">9401 2629,'0'-49,"0"-1,0 0,-25 1,25 24,-25-25,25 50,0-24,0 24,0 24,0 1,25 25,-25-1,25 26,0-1,0 50,-25-24,24-1,-24 25,0-50,25 1,-25-26,0 1,0-25,0-25,0-25,25 0,-25-25,25 1,-25-26,25 26,-1-26,1 26,0-1,25 25,-1 25,-24 0,25 25,-26-25,1 50,0-25,0 24,-25-24,0 0,-25 24,0-24,-24 0,24 0,-25 0,25-25,-24-25,24 0,0 0,25-24,0 24</inkml:trace>
  <inkml:trace contextRef="#ctx0" brushRef="#br0" timeOffset="629809.023">9872 2654,'25'50,"-25"-1,0-24,0 25,0 24,25-49,-25 0,0 24,25-49,-25 0,24 0,1-24,0-1,0-25,-25 25,25-24,0-1,-25 25,0-49,0 24,0 1,0-1,0 0,0 1</inkml:trace>
  <inkml:trace contextRef="#ctx0" brushRef="#br0">10269 2629,'0'75,"0"-26,25-24,-25 0,25 0,0-50,-25 50,24-50,1 0,-25 25,25-25,-25 25,0 0,0-24,0 24,0 0,25 24,0 1,-1 25,1-1,25 1,-1 24,1 1,0-1,-26 25,1-24,-25-1,0-24,-25-1,1 1,-26-25,0-25,26-25,-26-25,0-24</inkml:trace>
  <inkml:trace contextRef="#ctx1" brushRef="#br0">15446 3932 0,'0'0'0</inkml:trace>
  <inkml:trace contextRef="#ctx0" brushRef="#br0" timeOffset="630347.0538">10319 1612,'25'0,"-1"0,1 50,0 24,0 1,0-1,-1 25,-24 1,25-26,-25 0,25-24,-25 0</inkml:trace>
  <inkml:trace contextRef="#ctx0" brushRef="#br0" timeOffset="630477.0612">10691 2604,'25'75,"-1"-25,-24-26,25-24,-25 0</inkml:trace>
  <inkml:trace contextRef="#ctx0" brushRef="#br0" timeOffset="630951.0884">10517 1612,'-49'-99,"-1"25,-24 24,-1 0,1 1,-25 24,-26 25,1 25,0 24,-24 26,24-1,-25 50,0 25,0 25,50-1,0 1,24 24,26 1,24-1,25-24,25 0,24-26,50-24,25 0,1-49,23-25,26-1,24-49,1-25,-1 1,26-76,-26 26,0-75,-24 25,0-50,-50 1,0-26,-50 1,-24-25,-25-1,-50 51,-25-1,-24 25,-1 0,-49 75,0 49,-25 25,1 50,-26 49,25 50</inkml:trace>
  <inkml:trace contextRef="#ctx0" brushRef="#br0" timeOffset="632940.2019">2282 17041,'-25'0,"25"0,-25 25,1-25,24 0,0 0,0 0,-25 0,25 0,0 0,0 0,25 24,-1-24,1 25,0-25,49 25,1-25,-1 0,25 25,26-25,-26-25,25 25,-25-25,0 25,-24-25,-1 25,0-24,-49 24,25 0,-25 0,-25 0,0 0,-50 0,25 0,0 24,-24-24,-26 0,1 0,0 0,-1 0,-24 0,0-24,0 24,24 0,1 0,-1 0,26 0,24 0,25 0,0 0,25 24,-1-24,51 0,-26 25,51-25,-1 0,0 25,0-25,1 0,-1 0,0 0,-25 0,1 0,-1 0,-24-25,-1 25,-24 0,-25 0,0 0,0 0,-25-25,-24 25,-1 0,-24 0,-1 0,-24 25,0-25,-25 25,25 0,0 24,-1-49,1 25,25 0,-1 0,26-25,-1 0,25 0,0 0,25 0,25 0,0 0,25 0,24 0,0 0,51-25,-26 25,25 0,-25 0,25 0,0 0,-25 0,0 0,-24 0,-1 0,-24 0,0 0,-26 0,1 0,-25 0,-49 0,-1-25,0 25,-49 25,0-25,-50 25,25 0,-25-1,25 1,-25 0,25 25,0-1,0-24,25 0,25-25,-1 25,26-25,24 25,0-25,25 0,25-25,0 0,49 25,-24-25,49 25,0-25,25 25,-25-25,50 25,-50 25,25-25,-24 25,-1 0,-25-25,1 25,-26 0,1-25,-1 24,-49-24,50 25,-50-25,0 0,0 0,0 0,0 0,-50 0,26-25,-26 1,0-1,1-25,-26 0,1 1,-25-1,24 1,1-1,0 0,-1 1,26-1,-26 1,50 24,-24 0,49 0,0 25,24-25,1 25,50 0,-1 0,1 0,49 0,-25 25,25-25,0 25,0-25,-25 25,25 0,-25-1,-24 26,-1-25,1 24,-26-24,-24 0</inkml:trace>
  <inkml:trace contextRef="#ctx0" brushRef="#br0" timeOffset="651671.2718">16718 14759,'0'0,"0"0,0 0,-49 25,49-25,0 0,-25 24,0-24,0 25,1 0,24 0,-25-25,25 25,-25 24,0-24,0 25,25-26,-24 26,-1 0,25 24,-25-24,25 24,-25-24,25 24,-25 1,25-26,0 26,0-26,25 1,-25-1,25 1,-25-25,0 24,25 1,0 0,-25-26,24 26,-24 0,25-1,-25 1,0 24,25-24,-25 0,25 24,-25-24,0 24,25-24,-25 24,0 0,24 1,-24 24,0-25,25 26,-25-1,0 0,0 0,0-24,0-1,0 1,0-1,0-24,0-1,0 1,0-50,0 74,0-74,0 50,0-50,0 0,0 0,0 0,0 0,0 0,0 0,0-25,0 25,-25-99,25 49,-24 1,24-1,-25-24,25 24,-25 0,25 1,-25 24,25-25,0 25,0 1,0-1,0 25,0 25,0-25,0 74,0-24,0-1,0 26,25-1,-25 1,0-1,25 0,-25-24,0 0,0-50,0 99,0-99,-25 25,25-25,0 0,0 0,0 0,0 0,0 0,0 0,50-50,-50 50,74-74,-74 74,74-50,-74 50,75-74,-75 74,49-75,-49 75,50-25,-50 25,0 0,0 0,25-49,-25 49,0 0,0 0,0 0,0 0,0 0,0 0,0 0,49 25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2:12:37.67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13444 12626,'0'-25,"0"25,0-25,0 25,-25-25,25 25,0 0,0 0,0 25,0-25,0 25,-24 0,24 24,0 1,0-1,0 1,0 24,0-49,0 50,0-26,-25 1,25-25,0-1,0 1,0 0,-25-25,25 25,0-25,0 0,0-25,25 0,-25 0,25 1</inkml:trace>
  <inkml:trace contextRef="#ctx0" brushRef="#br0" timeOffset="546.0309">13940 12725,'0'0,"-25"0,25 0,-24 25,-26-1,0-24,26 50,-26 24,25-24,0 24,25 1,0-26,50 26,-25-50,49 24,1-49,-1 0,0-24,1-1,-1 0,-24-25,-1-24,-24 24,-25 1,0-26,-49 26,24-1,-25 25,1 0,-1 25,0 0,1 0,24 0,0 25,25 0,25-25,0 0</inkml:trace>
  <inkml:trace contextRef="#ctx0" brushRef="#br0" timeOffset="827.0468">14486 12824,'25'0,"24"0,-49-25,25 50,-50 0,1 0,-1-1,0 26,25 0,-25-1,50 1,0-25,0 24,49-24,-24-25,49 0,-50-25,26 0,-26-24,1-1,-50 1,0-26,-25 26,-24-1,-1 0,-24 26,24-1,0 0,26 25,24 0</inkml:trace>
  <inkml:trace contextRef="#ctx0" brushRef="#br0" timeOffset="63686.6426">6375 15677,'-25'-25,"25"25,-25 0,25 0,0 0,-25 25,25-1,0 1,0 0,25 25,-25-1,0 1,0-1,25 26,-25-26,0 1,0 24,0-49,0 25,0-1,0-24,0 0,0-25,0 0,25 0,-25-50</inkml:trace>
  <inkml:trace contextRef="#ctx0" brushRef="#br0" timeOffset="63996.6603">6623 15577,'0'0,"0"0,25 0,-25 0,24 0,26 0,-25 0,0 0,24 0,1 0,-25 25,0 25,-1-1,1 1,-25 0,25 24,-25 0,-25 1,25-26,0 1,-25 0,25-1,0-24,0-25,0 0,0 0</inkml:trace>
  <inkml:trace contextRef="#ctx0" brushRef="#br0" timeOffset="64145.6689">6796 15900,'-24'-25,"24"25,0 25,0-25,24 25,1-25,25 24,-25-48,49 24,-24 0,24-25</inkml:trace>
  <inkml:trace contextRef="#ctx0" brushRef="#br0" timeOffset="64798.7063">9624 15553,'-25'0,"1"0,24 0,0 0,-25 24,25 1,0 0,0 25,0 24,0-24,0 24,0 0,0 1,25-26,-25 1,0 0,0-1,0-49,0 25,0-25</inkml:trace>
  <inkml:trace contextRef="#ctx0" brushRef="#br0" timeOffset="65338.7369">9996 15602,'25'-25,"-25"25,0 0,0 0,-25 0,-24 0,24 0,0 25,-25 0,26 0,-1 0,0 24,25-24,0 49,25-24,0 0,24-1,1 1,-25-1,24-24,-24 0,0 0,-25-25,0 0,-25 0,0-25,0 25,1-50,24 50,0-49,0-1,0 1,24 24,1-25,0 1,25-1,-25 25,-1-24,1 24,0-25,0 25,-25 25,0 0,0 0,0 0,0 0,-25 0,25 0,-25 0,25 0</inkml:trace>
  <inkml:trace contextRef="#ctx0" brushRef="#br0" timeOffset="66392.7974">9823 15056,'24'-24,"-24"-26,-24 0,-1 1,-25-1,1 1,-26-1,1 25,-25 0,-25 1,0 24,-25 0,0 0,0 24,-25 1,-24 0,24-25,-24 50,-1-26,1 1,0 25,24-25,-24 24,24-24,25 25,0-26,0 26,25-25,0 24,0 1,25-25,25 24,-1 1,1 0,49 24,-25 1,50-26,-24 50,24-24,0 24,24-25,-24 26,25-1,0 0,25-25,-26 26,26-26,0 1,-1-26,1 26,24-51,1 26,-26-25,26 0,24-25,-25 24,26-24,-1 0,0-24,0 24,25-25,0 0,25 0,0 0,0 1,24-1,1 0,0-25,-1 26,1-1,24-25,-24 25,24-24,-24 24,0 0,-1 25,1-25,-25 25,0-25,0 25,-25-24,0 24,0 0,-25-25,0 0,-25 0,1 0,-26-24,1-1,-25 1,-25-26,25 1,-50-25,0-1,25-24,-50 25,26-25,-1 0,-25 25,25 24,1-24,-1 25,0-1,25 26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53:31.81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3101 6350,'0'0,"0"-25,-25 25,25-25,-25 25,0 0,0 0,25 25,-24 0,-1 0,0 24,0 1,0 24,1 1,-1-1,0 1,25 24,0-25,0 1,0-1,0 1,25-26,-25 1,25-1,-1-24,1 0,-25-25,25 0,0 0,0 0,-1 0,1 0,0 0,0-25,0 25,-1 0,1-25,25 25,-25-24,24 24,1-25,-1 25,26-25,-1 25,1-25,-1 25,1-25,-1 25,25-24,0-1,1 25,-1-25,0 0,25 25,0-25,-25 25,25-24,0 24,0 0,-24 0,24 0,0 0,0 0,0 0,0 0,-25-25,25 25,0 0,0 0,0 0,-25 0,25 0,-25 0,1 0,-1 0,0 0,0 0,-24 0,24 25,-49-25,24 0,0 24,-24 1,-25-25,24 25,1 0,-25-25,0 25,-1-25,1 24,0-24,-25 0,0 0,25 0,-25 0,25 0,-25 0,0 0,0 0,0 0,0 0,0 0,0-24,0-1,0-25,0 1,0-1,0-24,-25-1,25 1,-25-1,25-24,-25 25,0 24,1-24,-1 24,0 25,25-24,-50 24,50 0,-49 0,24 25,0 0,0 0,-24 0,24 0,-49 0,24 0,0 25,-24-25,0 25,-26-25,1 25,0-25,0 0,-25 0,24-25,-24 25,0-25,-24 25,24-25,-1 25,-23-25,-1 1,0-1,25 0,-25 0,0 0,0 1,25 24,-24-25,-1 0,25 25,0 0,25-25,-25 25,24 0,26 25,-1-25,1 25,24-25,26 25,-1-25,0 0,25-25,25-50</inkml:trace>
  <inkml:trace contextRef="#ctx0" brushRef="#br0" timeOffset="7916.4528">20216 8136,'0'-50,"-25"26,0-1,25 0,-49 0,24 25,0 0,0-25,0 25,25 0,0 0,0 0,25-25,0 25,0 0,0 25,24-25,-24 25,25 25,-1 24,-24 1,0 24,0 25,-1 25,-24-1,25 26,-25 25,0-26,0 26,-25-1,25 0,-24-24,24 0,-25-1,-25-24,25-25,1-25,-26-24,25-1,-24-24,-1-25,0-25,-24 0,24 0,1-25,24 25,0-25,0 0,25 25,-24 0,48-25,-24 25,25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2:12:37.67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13444 12626,'0'-25,"0"25,0-25,0 25,-25-25,25 25,0 0,0 0,0 25,0-25,0 25,-24 0,24 24,0 1,0-1,0 1,0 24,0-49,0 50,0-26,-25 1,25-25,0-1,0 1,0 0,-25-25,25 25,0-25,0 0,0-25,25 0,-25 0,25 1</inkml:trace>
  <inkml:trace contextRef="#ctx0" brushRef="#br0" timeOffset="546.0309">13940 12725,'0'0,"-25"0,25 0,-24 25,-26-1,0-24,26 50,-26 24,25-24,0 24,25 1,0-26,50 26,-25-50,49 24,1-49,-1 0,0-24,1-1,-1 0,-24-25,-1-24,-24 24,-25 1,0-26,-49 26,24-1,-25 25,1 0,-1 25,0 0,1 0,24 0,0 25,25 0,25-25,0 0</inkml:trace>
  <inkml:trace contextRef="#ctx0" brushRef="#br0" timeOffset="827.0468">14486 12824,'25'0,"24"0,-49-25,25 50,-50 0,1 0,-1-1,0 26,25 0,-25-1,50 1,0-25,0 24,49-24,-24-25,49 0,-50-25,26 0,-26-24,1-1,-50 1,0-26,-25 26,-24-1,-1 0,-24 26,24-1,0 0,26 25,24 0</inkml:trace>
  <inkml:trace contextRef="#ctx0" brushRef="#br0" timeOffset="63686.6426">6375 15677,'-25'-25,"25"25,-25 0,25 0,0 0,-25 25,25-1,0 1,0 0,25 25,-25-1,0 1,0-1,25 26,-25-26,0 1,0 24,0-49,0 25,0-1,0-24,0 0,0-25,0 0,25 0,-25-50</inkml:trace>
  <inkml:trace contextRef="#ctx0" brushRef="#br0" timeOffset="63996.6603">6623 15577,'0'0,"0"0,25 0,-25 0,24 0,26 0,-25 0,0 0,24 0,1 0,-25 25,0 25,-1-1,1 1,-25 0,25 24,-25 0,-25 1,25-26,0 1,-25 0,25-1,0-24,0-25,0 0,0 0</inkml:trace>
  <inkml:trace contextRef="#ctx0" brushRef="#br0" timeOffset="64145.6689">6796 15900,'-24'-25,"24"25,0 25,0-25,24 25,1-25,25 24,-25-48,49 24,-24 0,24-25</inkml:trace>
  <inkml:trace contextRef="#ctx0" brushRef="#br0" timeOffset="64798.7063">9624 15553,'-25'0,"1"0,24 0,0 0,-25 24,25 1,0 0,0 25,0 24,0-24,0 24,0 0,0 1,25-26,-25 1,0 0,0-1,0-49,0 25,0-25</inkml:trace>
  <inkml:trace contextRef="#ctx0" brushRef="#br0" timeOffset="65338.7369">9996 15602,'25'-25,"-25"25,0 0,0 0,-25 0,-24 0,24 0,0 25,-25 0,26 0,-1 0,0 24,25-24,0 49,25-24,0 0,24-1,1 1,-25-1,24-24,-24 0,0 0,-25-25,0 0,-25 0,0-25,0 25,1-50,24 50,0-49,0-1,0 1,24 24,1-25,0 1,25-1,-25 25,-1-24,1 24,0-25,0 25,-25 25,0 0,0 0,0 0,0 0,-25 0,25 0,-25 0,25 0</inkml:trace>
  <inkml:trace contextRef="#ctx0" brushRef="#br0" timeOffset="66392.7974">9823 15056,'24'-24,"-24"-26,-24 0,-1 1,-25-1,1 1,-26-1,1 25,-25 0,-25 1,0 24,-25 0,0 0,0 24,-25 1,-24 0,24-25,-24 50,-1-26,1 1,0 25,24-25,-24 24,24-24,25 25,0-26,0 26,25-25,0 24,0 1,25-25,25 24,-1 1,1 0,49 24,-25 1,50-26,-24 50,24-24,0 24,24-25,-24 26,25-1,0 0,25-25,-26 26,26-26,0 1,-1-26,1 26,24-51,1 26,-26-25,26 0,24-25,-25 24,26-24,-1 0,0-24,0 24,25-25,0 0,25 0,0 0,0 1,24-1,1 0,0-25,-1 26,1-1,24-25,-24 25,24-24,-24 24,0 0,-1 25,1-25,-25 25,0-25,0 25,-25-24,0 24,0 0,-25-25,0 0,-25 0,1 0,-26-24,1-1,-25 1,-25-26,25 1,-50-25,0-1,25-24,-50 25,26-25,-1 0,-25 25,25 24,1-24,-1 25,0-1,25 26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2:29:00.155"/>
    </inkml:context>
    <inkml:brush xml:id="br0">
      <inkml:brushProperty name="width" value="0.05292" units="cm"/>
      <inkml:brushProperty name="height" value="0.05292" units="cm"/>
      <inkml:brushProperty name="color" value="#789440"/>
    </inkml:brush>
  </inkml:definitions>
  <inkml:trace contextRef="#ctx0" brushRef="#br0">5854 15379,'0'-25,"0"25,0 0,0 0,0 0,0 25,0 0,0-25,0 25,0 24,-25-24,25 25,0-1,-25 1,25-1,-25 26,25-1,-24-24,-1 24,25 1,-25-26,25 1,0-1,25-24,0-25,-1 0,1-25,0-24,25-1,-25 25,24-49,-24 24,0 1,-25-1,25 1,-25 24,0 0,0 25,0 0,0 25,24 0,1-1,0 26,0-50,24 25,1-25,0 0,24-25,-24 0,-26 0,26-24,-25-1,0 1,-25-26,-25 26,0-1,0 0,0 26,1-1,-26 0,25 25,0 0,25 0,0 0,25-25</inkml:trace>
  <inkml:trace contextRef="#ctx0" brushRef="#br0" timeOffset="645.0368">6772 14709,'0'0,"24"0,-48 25,24 0,0 24,-25 26,25-1,-25 25,25 25,0-24,-25 24,25 0,25-50,-25 25,0-49,25 0,-25-26,25-24,-1 0,1-49,0 24,0-25,-25 1,25-26,0 51,-1-26,-24 25,25 50,-25-25,25 50,-25-1,25 1,0 24,-25-24,24-1,-24-24,25 25,0-50,0 0,0-25,-1 0,1-24,0-1,0 0,0 1,-1-1,-24 25,25 25,-25-24,25 48,0-24,-25 50,0-25,25 24,-25 1,0-25,24 24,-24-24,0-25,0 0,25 0,0-25,-25 1</inkml:trace>
  <inkml:trace contextRef="#ctx0" brushRef="#br0" timeOffset="812.0463">7367 14957,'0'0,"0"0,0 0,0 0,0 0,25-25,-25 1,0-1</inkml:trace>
  <inkml:trace contextRef="#ctx0" brushRef="#br0" timeOffset="1279.0728">7640 14585,'0'0,"25"0,-25 25,24 25,-24-26,0 26,0 24,0 1,-24 24,24 0,0 0,0 1,0 24,24-50,-24 25,0-49,25 24,0-24,-25-25,25 24,0-24,-1-25,1 0,0 0,25-25,-26 1,26-1,0-25,-1 1,-24-26,25 26,-25-26,-25 1,24 49,-48-25,24 25,-25 50,0-25,-25 50,50 0,-49 49,49-50,0 51,0-26,25 0,-1-24,26-25,-25 0,24-1,1-48,0-1</inkml:trace>
  <inkml:trace contextRef="#ctx0" brushRef="#br0" timeOffset="1575.09">8954 14957,'0'50,"0"-25,25 49,-25 0,25 1,-25 49,25-50,0 50,-25-49,25-1,-1-24,-24 24,0-74</inkml:trace>
  <inkml:trace contextRef="#ctx0" brushRef="#br0" timeOffset="1787.1021">8483 15056,'-49'-49,"49"24,0-25,74 26,0-1,26 0,-1-25,25 26,0-1,0 0,-25 25,0-25,1 25,-26 0,-24 0,-1 25</inkml:trace>
  <inkml:trace contextRef="#ctx0" brushRef="#br0" timeOffset="2669.1526">9451 15652,'-25'74,"25"-24,0-25,25-1,-25-24,0 0,0-24,0-1,0-25,0 1,24-26,-24 26,0-26,25 1,0-1,25 26,-26-1,1 25,0 0,0 25,0 0,-1 25,-24 0,0 0,-24 0,24 24,-50 26,50-26,-25 1,0 24,25-49,0 25,0-1,25-24,0 0,0-25,0 0,24-25,-24 0,25 1,-26-26,1 0,0 26,0-26,0 0,-25 1,24 49,-24-25,0 25,0 0,0 25,25 0,-25 24,0-24,0 25,0-26,25 1,0 0,0 0,0-25,-25-25,24 25,1-25,0 0,-25 25,0-24,25-1,-25 25,0 0,25 0,-25 25,0-25,24 24,1 1,0-25,25 25,-1-25,1 0,-1-25,-24 0,25 25,-1-49,-24 24,25-25,-50 1,25 24,-1-25,-48 1,24 24,-25 0,0 25,-25 25,26 0,-1 24,0 1,0 0,25 24,0-24,0-1,25 1,0-1,0-49,24 25,-24-50,25 1,-26-26</inkml:trace>
  <inkml:trace contextRef="#ctx0" brushRef="#br0" timeOffset="2879.1645">11038 14957,'25'25,"-25"-25,0 0,0 0,0 0,25 25,-25-25,0 0,0 0,0 25,0-25</inkml:trace>
  <inkml:trace contextRef="#ctx0" brushRef="#br0" timeOffset="3029.1732">11112 15453,'-24'50,"24"0,0-26,0-24,0 0,-25 25,25-25,0-25,0 25,0-24</inkml:trace>
  <inkml:trace contextRef="#ctx0" brushRef="#br0" timeOffset="3682.2106">7144 16942,'25'74,"-1"25,1 0,-25-24,25 24,0 0,-25 1,0-1,0-25,0 1,-25-26,25-49,-25 75,25-75,-49-25,49 25,-50-99,25 24,0-24,25-25,0 0,0 0,0 0,0 25,25-1,25 1,-1 50,1-1,0 25,-1 25,1 0,-1 25,-49 0,25 24,-25-24,-25 25,25-1,-49-24,24 0,-25 0,26-25,-1 25,0-25,25 0,0 0,25 0,0 24</inkml:trace>
  <inkml:trace contextRef="#ctx0" brushRef="#br0" timeOffset="4112.2352">7615 17066,'25'0,"-25"-25,0 25,0-25,-25 0,0 0,0 1,-24-1,24 0,-25 0,26 0,24 1,0-1,0 0,24 0,26 25,-25 0,24-25,-24 50,0-25,0 25,-25 25,0-26,0 26,0-25,0 24,0 1,0-25,0-25,25 25,-1-25,1 0,0-25,0 25,0-25,-1 0,26 0,-25 1,0-1,-1 25,-24 0,25 0,0 0,-25 25,25-25,-25 24,25-24,-25 0,0 0,25 0</inkml:trace>
  <inkml:trace contextRef="#ctx0" brushRef="#br0" timeOffset="4267.244">7987 16495,'0'-25,"0"25,0 0,0 0,0 50,0-25,25 24,0-24</inkml:trace>
  <inkml:trace contextRef="#ctx0" brushRef="#br0" timeOffset="4500.2572">8210 16942,'50'24,"-50"-24,25 0,-25-24,25-1,-1 25,-24-25,25 25,-25 0,25 0,-25 0,25 25,-25-25,25 25,-25-1,0-24,24 0,1 0,-25 0,25-24,0-26,0 25,-25-24,49 24</inkml:trace>
  <inkml:trace contextRef="#ctx0" brushRef="#br0" timeOffset="5109.2922">8830 16321,'-24'0,"24"0,-25 0,25 25,0 0,0-25,0 50,0-1,0 1,0 0,0 49,0-50,0 26,0-1,0-24,0 24,0-24,0-50,0 25,0-25,0-25</inkml:trace>
  <inkml:trace contextRef="#ctx0" brushRef="#br0" timeOffset="5266.3012">8582 16594,'25'25,"-25"-25,25 25,0 0,24-50,1 50,0-50,-1 0,1 0</inkml:trace>
  <inkml:trace contextRef="#ctx0" brushRef="#br0" timeOffset="5575.3189">9624 16222,'0'0,"0"0,0 25,0 25,25-1,-25 1,0 0,25-1,-25 1,25-50,-25 25,0-50,24 0</inkml:trace>
  <inkml:trace contextRef="#ctx0" brushRef="#br0" timeOffset="5728.3276">9872 16098,'0'50,"0"-1,0 1,0 24,0-24,0 25,0-26,0 1,0-50,25 25,-25-25</inkml:trace>
  <inkml:trace contextRef="#ctx0" brushRef="#br0" timeOffset="6110.3495">10443 16222,'0'0,"0"25,0 0,0 24,-25 1,25 25,0 24,0 0,-25 25,25-25,25 25,-25-49,0-1,25-24,-25-26</inkml:trace>
  <inkml:trace contextRef="#ctx0" brushRef="#br0" timeOffset="6299.3603">10864 16197,'50'25,"-25"25,0 49,24 0,-49 1,25 24,-25-25,0 25,25-25,-25-25,0-24,-25-25</inkml:trace>
  <inkml:trace contextRef="#ctx0" brushRef="#br0" timeOffset="6454.3691">10542 16768,'-25'-25,"0"25,25 0,25 0,25 0,-1 0,26 0,24-25,0 1,0-26</inkml:trace>
  <inkml:trace contextRef="#ctx0" brushRef="#br0" timeOffset="6643.3799">11633 16321,'0'25,"0"25,-24 0,-1 24,-25 0,25 26,-24-1,24-25,-25 25,26-24,-1-1,0-24,25-1,-25-49,25 0</inkml:trace>
  <inkml:trace contextRef="#ctx0" brushRef="#br0" timeOffset="6830.3906">11658 16297,'25'-25,"0"50,0 24,-1 26,1 24,-25 0,0 0,25 25,-25 0,0-49,0 24,0-25,0-49,0-25</inkml:trace>
  <inkml:trace contextRef="#ctx0" brushRef="#br0" timeOffset="6974.3989">11534 16842,'-25'-24,"1"-1,24 25,24 0,1 25,25-1,24-24,-24 25,24-25,-24 0,-1 0,1 0</inkml:trace>
  <inkml:trace contextRef="#ctx0" brushRef="#br0" timeOffset="7253.4148">12179 16272,'0'25,"0"-1,25-24,-50 25,25 0,0-25,-25 25,25 0,0 0,0-25,0 24,0 1,0-25,0 0,0 0,-25 25</inkml:trace>
  <inkml:trace contextRef="#ctx0" brushRef="#br0" timeOffset="7652.4376">12154 16148,'0'0,"25"25,-25-1,0 1,0-25,25 50,-25-1,0 1,25 0,-25-1,0 1,0 0,25-26,-25 26,0-25,0-25,24 0,-24 0,25-25,-25 0</inkml:trace>
  <inkml:trace contextRef="#ctx0" brushRef="#br0" timeOffset="7900.4518">12526 15925,'25'24,"-25"1,25 25,-50-1,50-24,-25 50,0-1,0 0,0-24,0 0,0-1,0-24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38:22.90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5507 6176,'0'0,"0"0,-25 0,25 0,0 0,0 0,0 0,0 0,0 0,25 0,-25 0,24 0,1 0,0 25,0-25,24 0,-24 0,25 0,-1 0,-24 0,50 0,-26 0,1 0,0 0,-1-25,1 25,-1 0,1 0,0 0,-1 0,-24 0,25 0,-1 25,1-25,-1 0,1 0,-25 0,24 0,1 25,0-25,-26 25,26-25,-25 0,25 25,-26-25,26 0,0 0,-26 24,26-24,-25 0,0 0,24 0,-24 0,0 0,0 0,24 0,-24 0,0 0,24-24,-24 24,25 0,-25 0,-1-25,26 25,-25 0,24 0,1 0,-25-25,0 25,24 0,-24 0,0 0,0-25,-1 25,1 0,0 0,0 0,-25 0,25 0,-25 0,25 0,-25 0,0 0,0 0,0 0,0 0,0 0,0 0,0 0,0 0,24 0,-24 0,0 0,0 0,0 0,-24-25,24 25</inkml:trace>
  <inkml:trace contextRef="#ctx0" brushRef="#br0" timeOffset="16048.918">6400 8582,'0'0,"-25"-24,25 24,0 24,0-24,-25 0,25 0,0 0,0 25,0-25,0-25,25 25,0 0,-25 0,24 0,1 0,0-24,0 24,0 0,24 0,-24 0,0 0,24 0,-24 0,0-25,25 25,-1 0,-24 0,0 0,0 0,0 0,-1 0,26 0,-50 0,25 0,0 0,-1 0,1 0,-25-25,25 25,-25 0,25 0,-25 0,0 0,0 0,25 0,-25 0,0-25,0 25,0-25,0 25,0-24,0 24,-25-25,25 25,-25 0,25-25,0 25,-25 0,0 0,25 0,-24 0,24 0,0 0,0 0,-25 0,25 0,0 0,0 0,0 0,0 0,25 0,-25 0,24 0,-24 0,25 25,0-25,0 0,0 0,-1 25,1-25,-25 0,25 0,0 24,-25-24,0 0,25 0,-25 0,0 0,0 0,-25 25,25-25,0 0,0 0,-25 25,0-25,25 0,0 0,-25 0,1 25,24-25,-25 25,0-25,0 0,25 24,-25-24,25 25,-24-25,24 0,0 25,0-25,0 25,0-25,0 0,-25 0,25 0,0 0,0 0,0 0,0 0,0 0,0 0,0 0,0 0,0 0,0 0,0-25</inkml:trace>
  <inkml:trace contextRef="#ctx0" brushRef="#br0" timeOffset="20205.1557">6400 7665,'0'-25,"0"-50,-25 26,25 24,-25-25,25 26,-25-1,25 0,-25 25,25-25,0 25,0 0,-24-25,24 25,0 0,0 0,0 0,0 25,0-25,0 25,0 0,0 0,0 24,0 1,24-1,-24 1,0 0,0 24,0 0,0-24,0 24,25-24,-25 0,0 24,0-24,0-1,0 1,0-25,0 24,0-49,0 25,0-25,0 0,0 25,0-25,0 0,0 0,0 0,0 0,-25 0,25 0,0 0,0 0,0 0,0-25,0 25,-24 0,24-25,0 25,-25-24,25 24,0-25,0 0,-25 0,25 0,0 1,-25-1,25 25,0-25,-25 25,25-25,0 25,0 0,0 0,0 0,0 0,0 0,0 25,0 0,25-25,-25 49,25-24,-25 25,0-25,0 24,25-24,-25 0,0 0,0-1,25-24,-25 0,0 0,0 0,24-24,-24-1,0-25,25 25,0-24,-25-1,25 25,0-24,-25 24,24 0,-24 0,25 1,-25 24,0 0,25 0,-25 0,0 0,0 0,0 0,0 0,0 0,0 0</inkml:trace>
  <inkml:trace contextRef="#ctx0" brushRef="#br0" timeOffset="20693.1836">6077 6871,'0'0,"0"0,0 0,0 0,0 0,0 25,0 0,0-1,0 1,0 0,0 0,0 0,0 24,0-24,0 0,0 0,0-25,0 0</inkml:trace>
  <inkml:trace contextRef="#ctx0" brushRef="#br0" timeOffset="20984.2003">5705 6995,'-25'0,"25"0,0-25,0 25,25-25,0 25,0-24,-1-1,26 0,-25 25,25-25,-1 0,1 0,-25 1,24-1,1 0,-25 25,-1-25,1 25,0 0,-25 25</inkml:trace>
  <inkml:trace contextRef="#ctx0" brushRef="#br0" timeOffset="21218.2136">5779 7243,'0'25,"25"-25,-25 0,50 0,0 0,-26 0,26-25,-25 25,24-25,-24 25,25 0,-50-25,49 25,-49-24,25 24,0-25</inkml:trace>
  <inkml:trace contextRef="#ctx0" brushRef="#br0" timeOffset="21671.2394">6300 7069,'0'0,"25"0,-25-24,25 24,-25-25,0 0,0-25,0 26,25-1,-25 0,0 0,25 25,-25-25,0 25,0 0,0 0,0 25,0 0,24 0,-24 24,25-24,0 25,-25-25,50-25,-50 24,24-24,1-24,0 24,0-25,-25 0,25 0,-25-24,0 24,0 0,-25-25,25 25,0 1,-25-1,25 25,0-25,0 25,0 0</inkml:trace>
  <inkml:trace contextRef="#ctx0" brushRef="#br0" timeOffset="22798.304">6077 10641,'0'-25,"0"25,0 0,0 0,-25 0,1 0,24 0,-25 25,0 0,0 0,-24 0,24 24,0 1,25-25,-25 24,0 1,25-25,0 24,25-24,0 0,-25-25,50 0,-26-25,1 0,25 0,-25 1,-1-26,1 0,-25 1,25 24,-25-25,0 26,0-26,-25 25,25 25,-25-25,1 25,24 0,0 0,0 0,0 0,0 0,24 25,1-25,-25 25,25 0,0 0,-25-1,0 26,25-25,-25 0,24-1,-24 1,0 0,25-25,0 0,-25 0,25 0,0-25,-1 25,-24-25,25-24,-25 49,25-50,-25 25,0 1,0-1,0 0,0 0,0 25,0-25,0 25,0 0,25-49</inkml:trace>
  <inkml:trace contextRef="#ctx0" brushRef="#br0" timeOffset="22995.3151">6499 10492,'25'0,"-25"25,0 0,0 25,0-26,0 1,0 25,0-1,0-24,0 0,0 0,0-25,0 25,0-25,0 0,24-25</inkml:trace>
  <inkml:trace contextRef="#ctx0" brushRef="#br0" timeOffset="23274.3311">6350 10468,'0'0,"0"0,25 0,0 0,-1 0,1 0,0 0,25 0,-26 0,26 0,-25 0,0 0,-1 0,1 0,-25 0,0 24,0-24,25 0,-25 0,0 0,0 0,0-24</inkml:trace>
  <inkml:trace contextRef="#ctx0" brushRef="#br0" timeOffset="26877.5373">19422 7169,'-25'0,"0"0,25 0,-24 0,-1-25,0 25,0 0,0-25,-24 25,24 0,-25 0,26 25,-26-25,25 0,-24 25,24-1,0-24,0 25,-24 0,24 0,0 0,-25 24,26-24,-1 0,0 24,25-24,-25 25,0-25,1 24,24 1,-25-1,0 1,0 0,25-1,-25-24,25 25,-25-26,1 1,24 0,0 0,-25 0,25 0,-25-1,25-24,0 25,0-25,0 25,0-25,-25 25,25-25,0 0,0 0,0 0,0 0,0 0,0 0,0 0,-25 0,25 0,0 0,0-25,0 25,0-25,0 0,0 25,-24-49,24 24,0 0,0 0,0 0,0 1,0-1,0 0,24 0,-24 25,0-25,0 25,0 0,0 0,0 0,0 0,0 25,0-25,0 50,-24-25,24 24,-25-24,0 25,25-1,-25-24,25 0,-25 0,25-25,0 0,25 25,0-25,0 0,0 0,24 0,-24-25,25 25,-1 0,1 0,0 0,-26 0,26 0,-25 0,-25-25,25 25,-1-25,-24 0,25 1,0-1</inkml:trace>
  <inkml:trace contextRef="#ctx0" brushRef="#br0" timeOffset="27443.5697">19869 6796,'0'0,"-25"-24,25 24,0 0,0 0,25 0,-25-25,24 25,-24-25,25 0,0 25,-25-25,25 25,-25-24,25 24,-25 0,0-25,0 25,0 0,0 0,0 25,0-1,0 1,0-25,0 50,0-1,0 1,0 0,0-1,0 1,-25 0,25-26,0 26,0-25,0 24,0-49,0 25,0-25,0 0,0 25,0-25,0 0,-25 0,25 0,0 0</inkml:trace>
  <inkml:trace contextRef="#ctx0" brushRef="#br0" timeOffset="27808.5906">19670 7441,'0'0,"0"0,25 0,0 0,0-24,-1 24,26-25,-25 0,24 25,1-25,0 25,-26-25,26 25,-25 0,0-24,-1 24,1 0,-25 0,0 0,0 0,0 0,0 0,0 0,0 0,0 0,0 0,0 0,0 0,0 0,0 0,0 0,0 0</inkml:trace>
  <inkml:trace contextRef="#ctx0" brushRef="#br0" timeOffset="46239.6448">20538 7516,'0'-25,"0"25,25 0,-25 0,0-25,25 0,-25 25,25-24,-1-1,1 25,25-25,-25 25,24 0,-24 0,25 25,-25 0,24 24,-49 1,25-1,0 51,-25-26,-25 0,0 1,25 24,-49-24,24-1,-25-24,1-1,24-24,-25 0,0 0,1-25,24-25,0 0,0 0,1 0,24-24,24 49,1-25,0 25,0 0,24 0,26 0,-25 25,24-25,-24 25,-1-1,26 1,-26-25,-24 25,0-25,0 25,-1-25,-24-25,0 25,0 0,0 0,0-50,0 50</inkml:trace>
  <inkml:trace contextRef="#ctx0" brushRef="#br0" timeOffset="51585.9506">6896 10542,'0'0,"0"-25,0 25,-25 0,25 0,0 0,0 0,0 0,0 0,25 0,-25 0,0 0,25 0,-25 0,24 0,1 0,0 0,-25 0,25-25,0 25,-1 0,-24 0,25 0,0-24,-25 24,25 0,-25-25,0 25,0 0</inkml:trace>
  <inkml:trace contextRef="#ctx0" brushRef="#br0" timeOffset="51998.9742">6896 10666,'0'0,"0"25,0-25,-25 0,25 0,0 0,0 0,25 25,-25-25,25 0,-1 0,-24 0,50 0,-25 0,0 0,-1 0,26 0,-25-25,0 25,-1 0,-24 0,25 0,-25 0,0 0,0 25,0-25,0 0,0 0,0 0,0 0,0 24,0-24,0 0,0 0,0 0,0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45:08.73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8409 11063,'0'0,"0"0,0 0,0 0,0 0,0 0,0 0,0 0,25 0,-25 0,24 0,1-25,0 25,25 0,-1 0,1 0,-1 0,26-25,-1 25,25 0,1 0,24 0,-25 0,25 0,0 0,-25-25,25 25,-49 0,24-24,-25 24,1 0,-50 0,24 0,-24 24,-25-24,25 25,-25-25,0 25,0-25,25 25,-25-25,0 0,0 0,0 0,0-25,24 0,-24 0,0 1</inkml:trace>
  <inkml:trace contextRef="#ctx0" brushRef="#br0" timeOffset="29435.6836">6846 13692,'0'0,"0"0,0 25,-25 25,25-26,-25 51,1-1,-26 25,25 1,-24 24,24-25,-25 0,25 0,1-24,-1-1,0-24,25-25,0-1,0-48,25-1,0-25,24-24,1-1,-1-49,1 25,24 25,1-50,-25 49,24 26,-24-1,-26 25,26 25,-50 50,25-1,-50 1,25 49,-25-24,0 24,1-25,-1 1,25-1,0-49,0-25,25-25,24 0,-24-24,49-26,-24 26,0-51,-1 51,1-26,-1 51,-24 24,0 24,-25 26,-25 24,0 26,1-1,-1 0,25 0,-25-49,50 0,-25-26,49-48,1-26,0 0,24 1,0-26,-24 26,0 24,-1 0,-24 25,-25 50,0-25,0 24,-50-24,26 0,-26 0</inkml:trace>
  <inkml:trace contextRef="#ctx0" brushRef="#br0" timeOffset="30152.7246">6028 13791,'0'-24,"24"24,-48 0,24 49,-25-24,-25 25,1-1,-1 1,0-1,25 1,1-25,-1 0,25-25,0-50,25 25,-1-49,1 24,25-24,0-1,-26 26,1-1,25 25,-50 25,0 0,-25 50,0 0,-24 24,-1-24,25 24,0-24,0-26,1 1,24-25,0 0,24-25,-24-24,25-1,0 1,-25-1,25 25,-25 0,0 1,-25 24,0 24,0 1,-24 25,24-25,-25 24,26-24,-1-25,0 25,0-50,25 25</inkml:trace>
  <inkml:trace contextRef="#ctx0" brushRef="#br0" timeOffset="30478.7433">5531 13568,'-24'-25,"24"1,-25 24,0 24,-25 26,1-25,-1 24,1 26,-26-50,26 24,-1-24,25 0,25-50,0 0,25-24,0-1,0-24,24 24,-24-24,0 24,0 0,-25 50,-25 0,-25 25,1 0,-1 25,-24-1,24-24,25 25,0-26,50-24,25-24,49-26,0 0</inkml:trace>
  <inkml:trace contextRef="#ctx0" brushRef="#br0" timeOffset="31100.7789">8310 14015,'0'24,"0"-24,24 0,1 0,0 0,25-24,-1 24,-24 0,25 24,-1-24,-24 25,0 0,0 25,-25-1,0 1,-25-1,0 26,0-25,0-1,1-24,-1 25,25-26,-25 1,25-25,-25 0,25 0,0 0,25 25</inkml:trace>
  <inkml:trace contextRef="#ctx0" brushRef="#br0" timeOffset="31324.7917">8558 14808,'0'25,"0"0,0-25,0 25,0-25,24 0,-24 0,0 25,25-1,-25-24,0 25,-25 0,25 0,0-25,-24 25,24-25,0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46:54.67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7491 6152,'0'-50,"0"25,0 0,0 1,0 24,0 24,0 26,-25 49,25-24,-25 24,25 50,-24-25,-1 0,0 0,0 25,-24-50,49 0,-25-25,0-24,0-25,25-50,-25 0,25-24,0-51,0-24,0 0,25-25,-25 1,0-1,25 0,0 0,-25 25,25 25,-25 25,0 24,-25 50,0 25,0 74,-49 0,-1 50,1 25,-25 24,24 0,-24-24,0-25,0-25,49 0,-24-74,24-26,0-48,50-26,-24-74,24 0,24-25,-24-49,50 24,-25-24,0 49,-1 0,1 50,0 24,-50 51,0 48,-24 76,-26-1,1 50,-50 49,25 25,-25-24,0 24,0 0,0-49,24-25,26-25,0-50,-1-24,50-75,1-25,-1-49,50-50,-25 0,24-49,-24 0,50 24,-50-25,25 51,-25 24,0 74,-25 25,-25 50,1 49,-50 50,-1 50,1 25,0 24,-25 0,0 0,25-24,24-26,1-49,-1-49,26-50,24-50,25-50,0-24,25-50,0-24,24-26,-24 1,0 24,24 25,-49 25,25 50,-50 49,1 50,-26 74,-24 50,-26 49,1 26,-25 24,0 24,0 1,0 0,25-50,0 1,24-75,1-50,49 0,0-99,25-25,0-49,50-25,-25-50,24 0,1-25,-1 1,1-1,-25 50,0 25,-25 49,-25 50,-25 25,-24 99,-25 0,-1 74,-24 1,25-1,-25 1,25-1,0-49,24-25,26-25,-1-74,50-25,0-50,25-49,24-25,1-25,0-24,24-1,-24 0,-1 26,1 24,-50 24,0 76,-25 48,0 26,-49 49,-1 25,-24 50,0-1,25 26,-26-25,26-1,0 1,24-50,25 0,0-25,25-49,0-1,0-49,25-49,0-1,0-49</inkml:trace>
  <inkml:trace contextRef="#ctx0" brushRef="#br0" timeOffset="721.0413">6350 2059,'0'25,"-25"-1,0 51,-24-1,-1 25,1 25,-1 0,-24 50,24 0,25-1,-24 26,24-26,0 1,50-25,0 0,24 0,1-25,24-25,1 25,24-25,-25 0,1 0,-1 26,-24-26,-1 25,1 0,-25 0,-25 0,0 0,-25 0,0 0,25 0,-25-50,0 26,25-51,-24 26,24-51,-25 26,25-50,0 0,-25 0,25 0,0-25,-25-24</inkml:trace>
  <inkml:trace contextRef="#ctx0" brushRef="#br0" timeOffset="1124.0637">5978 6028,'0'0,"0"0,0 0,25 0,0 24,-25-24,24 50,1-25,25 24,-25 1,-1 24,26 1,-25 24,0-25,-1 26,1-26,-25 0,25 1,-25-25,25-26,0-24,-1 0,1-24,0-26,25 0,-1-24,-24-1,25 1,-1 24,-24 1,0 24,-25-25,25 50,-25 0,0 0,0 0</inkml:trace>
  <inkml:trace contextRef="#ctx0" brushRef="#br0" timeOffset="1953.1117">6003 6152,'0'-25,"-25"0,0 0,25 0,0 25,0-24,0 24,50 0,-25 0,24 0,1 0,49 0,-25 0,26 24,-26-24,25 25,0 0,-24-25,-26 25,26 0,-50-25,0 0,-1 24,-24-24,0 0,0 0,0 0,-24 0,24 0,-25 0,0 0,25 25,-50-25,25 0,-24 25,-1 0,-24-25,24 25,-24-1,-1 1,1 0,0-25,24 25,0 0,26-1,-1-24,50 25,-25 0,49-25,-24 25,25-25,24 25,-24-25,-1 0,26 0,-26-25,-24 25,0-25,0 0,-25 25,-25-25,0 1,0-1,-24 0,-26 25,26-25,-1 25,0 0,1 0,49 25,0 0,0 24,49 1,1 0,0-26,24 26,-24-25,24 24,-49-24,24-25,-24 0,0 0,-25-25</inkml:trace>
  <inkml:trace contextRef="#ctx0" brushRef="#br0" timeOffset="90654.1851">22225 8979,'0'0,"0"-25,-25 1,25 24,0 0,0 0,-25-25,25 25,-24 0,24 0,-25 25,25-25,-25 24,0 26,25-25,0 0,0 24,0 1,0-25,0 24,25-24,0 0,0 0,-1 0,1-25,25 0,-25 0,-1-25,1 0,0 0,0-24,-25 24,0 0,0-25,-25 26,0-1,0 0,1 0,-26 25,25 0,-24 25,24-25,-25 25,25 0,1-1,24 1,0 0,0 0,0 0,24-1,1-24,-25 25,25-25,0 0,0-25,-25 1,24-1,-24 25,25-25,-25 0,-25 0,25 25,-24-24,24 24,-25 0,0 0,25 24,-25 1,25 0,-25-25,25 25,0 0,25-1,-25 1,25-25,0 0,0 0,-25 0,24-25,1 25,0-24,0-1,-25 0,0 25,0-25,-25 0,0 25,25 0,-25 0,1 25,-1 0,0-25,0 50,25-26,-25 1,50 0,-25 0,0 0,50-25,-25 0,-1 0,1 0,0-25,0 25,0-25,-1 0,-24 0,0 1,0 24,0-25,-24 25,-1 0,0 0,0 25,0-1,1 1,24 0,-25 0,25 0,25-25,-25 24,24-48,1 24,0 0,0-25,0 0,-1-25,-24 26,0-26,0 25,0 0,0 1,-24 24,-1 0,0 0,0 0,25 24,-25 1,25 0,0 0,25-25,-25 25,25-25,0 0,0-25,-1 0,-24 25,0-25,0 25,0-25,0 1,-24 24,-1 0,-25 0,25 24,1-24,-1 25,25 0,-25-25,25 0,0 0,0 0,0 0,25 0,-25 0</inkml:trace>
  <inkml:trace contextRef="#ctx0" brushRef="#br0" timeOffset="91398.2277">22969 10517,'0'-25,"0"1,-25-1,1 0,-1 0,0 0,0 25,0 25,1 0,24 0,0 24,0-24,0 0,0 25,24-26,1-24,-25 0,25 0,0 0,-25-24,25-26,-25 25,0 0,-25 1,25-1,-25 25,0 25,0-1,1-24,24 50,0-25,0 24,0-24,24-25,1 0,25 0,-25-25,-1 1,1-1,0-25,-25 25,0 1,0 24,-25 0,0 0,-24 24,24-24,0 25,25 0,-25 0,25 0,0-1,0-24,0 0,25 0,-25 0,0 0</inkml:trace>
  <inkml:trace contextRef="#ctx0" brushRef="#br0" timeOffset="92055.2653">22547 11658,'0'0,"0"0,-24 25,-1 0,25 0,-25 24,25-24,0 0,0 0,25-1,-25 1,49-50,-24 25,0-24,25-1,-26 0,1 0,-25 0,0 1,0 24,-25 24,1 1,-1 0,0 0,-25 24,26-24,-1 25,25-50,25 0,-1 0,1-25,0 0,0-24,0-1,-1 25,-24 0,25-24,-50 49,25-25,-24 25,-1 25,25-25,-25 25,25-1,-25 1,25-25,0 0,0 0,0 0,0-25,0 1,0-26</inkml:trace>
  <inkml:trace contextRef="#ctx0" brushRef="#br0" timeOffset="92736.3042">21382 9103,'0'50,"0"-50,0 50,0-50,24 24,1-48,0 24,0-25,0 0,-25-25,0 26,0-26,0 25,-25 0,0 25,-25 0,26 0,-26 25,25-25,0 50,1-25,24-1,24-24,-24 0,50 0,-25-24,0-1,-1 0,1 0,0-25,-25 26,0-1,0 25,-25 0,0 0,25 25,-24-1,24 1,-25 0,25 0,0 0,0 0,0-25,25 0,-25 0,0 0,0-25,0 0</inkml:trace>
  <inkml:trace contextRef="#ctx0" brushRef="#br0" timeOffset="122800.0238">7665 6499,'-25'49,"25"1,0 49,-25-24,25 24,-25 0,0 0,1 1</inkml:trace>
  <inkml:trace contextRef="#ctx0" brushRef="#br0" timeOffset="123235.0487">7491 7491,'0'-74,"25"24,-25-49,25 0,-25-25,24 49,-24-24,0 24,0 1,0 24,-24 26,-1 24,0 24,0 1,0 50,-24 24,-1 0,-24 0,24 25,-24-24,-1 24,26-25,-1-50,-24 26,49-50,-25-1,25-24,1-24,24-1,0-50,0 1,0 0,24-26,1 1,25 25,-50 24,25 1,-25 24,0 25,0 25,-25-1,0 51,-25-1,-24 25,24 1,-24-1,0 0,-1 0,26-24,-51-26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6:15.43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6 236 24,'0'0'32,"-8"12"0,8-12-4,0 0-14,4-11 0,9 8-3,-8-14-2,13 6-2,-5-12-2,11 2-2,-1-8-1,4 4 0,-1-1 0,0 2-1,-2 4-1,-2 6 2,-4 6-2,-4 8 1,-5 7 0,-1 4-1,-5 1 1,0 4 0,2-2 0,2 1 0,5-7 1,6-5-1,6-5 0,6-6 0,2-2-1,5-5 2,-3-3-2,0 2 1,-3 1-1,-5 5 0,-4 2 1,-4 8 0,0 3 0,-2 6 0,-2 4-1,5-1 1,0 0 0,3-1-1,2-2-2,-2-11-7,8 5-28,-4-9-2,7 0 1,-7-5-1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19:19.533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18 48 77,'-9'-5'37,"9"5"0,-11 3 0,11-3-29,0 0-3,10 13 0,-10-13 0,26-1-1,-4-3 0,9-5-1,4 0 0,8-2-1,-2 0 0,0 3-1,-2 2 0,-5 8 0,-7 6-1,-9 12 1,-10 7 0,-5 5-1,-7 4 0,-1 1 0,-1 0 0,2-3 0,7-9 0,7-9 0,12-14 0,8-7 1,8-10 0,9-5 0,-1-5 0,1-2-1,-7 3 1,-6 2 0,-8 9-1,-6 4 0,-9 4 0,-11 5 1,12-6-1,-1 2 0,7-6 0,9-4 1,6-1-1,7-3 1,3 6-1,2-1 1,0 7-1,-6 5 1,-6 7 0,-7 6-1,-7-1-1,-8 1-3,5 3-19,-16-15-17,21-10-3,-6-12 2,11-5-2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19:20.96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116 30 55,'-1'10'34,"-6"4"0,-6 4-1,-3-7-18,1 10-9,-6-8 0,7 4-1,-3-8-1,17-9 1,-13 7-1,13-7 0,19-21-1,3 4-1,1-5 1,5 1-1,1-3 0,-1 6-1,-3 0 1,-5 11-1,-7 5 1,-13 2-1,11 16-1,-10-3 1,-2 1-1,3 1 2,2-2-2,5-3 1,4-6 0,4-1 0,5-7 0,2 2-1,-1-1 1,2 1-1,-1 5 1,0 0-1,0 7-1,-2 2 1,2 1 0,5 3 1,4-6-1,1 1 0,4-9 1,1-2 0,-2-4 0,-3-1-1,-3-1 0,-7-4-2,-2 9-3,-15-9-34,8 7-3,-8-8 3,10 0-3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6.21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60 3087 76,'-37'44'36,"15"-13"-15,23-7-20,18-4-26,17-22-14,13-15 1</inkml:trace>
  <inkml:trace contextRef="#ctx0" brushRef="#br0" timeOffset="34542">2178 48 88,'26'23'41,"14"-7"-2,22-2 2,8-12-39,-2-14-34,-2-6-6,-11-15-1,-10-7-1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2.47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12 140 55,'-12'7'37,"3"-7"-1,9 0 0,0 0-26,0 0-4,-4-12-2,4 12-1,0 0-1,14-9-1,-14 9 0,22-10 0,-3 5-1,7-1 0,12-1 0,7 0 0,11 0 0,11 0 0,11 0-1,11 1 2,11-3-1,13 0 0,11 0 0,10 2 1,11-3-1,11 3 1,12 2-1,9-1 1,11 3 0,8 1 0,7 2 0,12 0 0,4 3 0,5-2 1,3-1-1,2 2-1,-5-3 1,-4 3 0,-10-2-1,-12 5 0,-17-3 1,-16 3-1,-23 1 0,-19 2 0,-25 0 1,-22-2-1,-21-2 0,-16-1 0,-14 1-1,-13-3-1,-2 10-7,-10-11-31,0 0 1,10-11-2,13 0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14:52.72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14709 5383,'25'0,"-25"0,0 0,0 0,0 24,0-24,0 50,-25-25,25 0,0 24,0-24,-25 0,50 0,-25-25,0 24,25-48,0-1,24 0,1 0,0-49,24-1,0 26,1-50,24 24,0-24,1 25,-1-26,-25 51,1-26,-26 26,1 24,-1-25,-24 50,-25-25,0 25,0 0,0 0,0 0,0 0,0 0,0 0,0 0,0 0,0 0,0 0,0 0,0 0,0 0,0 0,0 0,0-24,-25 24,1-25,24 0</inkml:trace>
  <inkml:trace contextRef="#ctx0" brushRef="#br0" timeOffset="14732.8427">5482 6102,'0'0,"0"0,0 0,0 0,0 25,0 0,0-25,-25 49,25-24,0 25,-25 24,25-24,0 49,0-25,-25 25,1-24,24 24,0-24,-25 24,25-25,0 25,-25-49,25 24,0-24,0 0,0-26,0 1,0 0,0-25,0 0,0 0,0-25,25 0</inkml:trace>
  <inkml:trace contextRef="#ctx0" brushRef="#br0" timeOffset="15353.8782">5829 6127,'-25'0,"0"25,25-25,0 0,25 0,0-25,0 25,25-25,24 0,-24 0,24 1,0 24,-24 0,24 0,-24 24,0 1,-26 25,1-1,0 26,-25-1,0 1,-25 24,0 0,25 0,-24 0,-1-24,0 24,0-24,0 24,1-50,-1 26,25-26,-25 1,25-25,0 0,0-1,0-24,0 0,0 0,0-24,0-26,25 25</inkml:trace>
  <inkml:trace contextRef="#ctx0" brushRef="#br0" timeOffset="15573.8908">5904 6697,'0'0,"49"0,1-25,24 25,-24 0,49-24,-25 24,26 0,-51 0,26-25,-26 25,-24 0,-25 0,25 0,-25 0,0 0,0 0</inkml:trace>
  <inkml:trace contextRef="#ctx0" brushRef="#br0" timeOffset="16890.9661">4638 4738,'-49'-25,"24"25,-25-25,1 0,-26 25,1-25,0 1,-1 24,-24 0,-25-25,25 25,-25 0,-25 0,0 0,25 0,-50-25,26 25,-26 0,25 0,-25 0,26 0,-1-25,25 25,-25 0,50 0,-25 0,24 0,1 0,25-25,-25 25,24 0,26 0,-1 0,-24 0,49 0,-25 0,50 0,-74 25,74-25,-75 25,75-25,-49 74,24-24,-25 0,26 24,-1 1,0-1,0 25,0 0,1 25,-1 0,25 25,-25-25,25 50,-25-25,25 24,-25 1,25 0,0-1,0 1,0 0,25-26,-25 26,25-25,0 0,-25-25,25-25,24 0,-24 0,0 1,0-26,24 0,1-24,-25 0,49 24,-24-49,24 24,0-24,1 25,24-25,25-1,0 1,0-25,25 25,0-25,24-25,1 25,24-25,1 1,-25 24,24-25,-24 0,-26 0,1 0,-25 1,-24 24,-1-25,-50 25,26 0,-50 0,24 0,-24 25,-25-25,0 24,0-24</inkml:trace>
  <inkml:trace contextRef="#ctx0" brushRef="#br0" timeOffset="19854.1354">8979 8359,'-25'0,"1"0,-1 0,25 0,0 0,0 0,25-25,-1 25,26 0,0 0,-1 0,26-24,24 24,25 0,0-25,0 25,50 0,24-25,25 25,50 0,0-25,25 25,-25 0,24 0,26 0,-26 0,1 0,-25 25,0-25,-50 0,25 25,-25-25,-24 25,-51-25,1 0,-49 24,-1-24,-25 0,-24 0,-1 0,-24 0,-25 25,25-25,-25 0,0 25</inkml:trace>
  <inkml:trace contextRef="#ctx0" brushRef="#br0" timeOffset="57337.2795">24284 15329,'49'-25,"-49"25,0 0,0 0,-24-49,24 49,0 0,-25-50,25 50,25-49,-25 49,74-75,-49 50,24 25,1-24,24-1,-24 0,0 25,-1 0,-49 0,50 74,-25-49,-50 50,25-1,-25 25,-25 1,26 24,-26-50,0 25,26-24,-1-1,0-24,25-50,-25 74,25-74,0 50,0-50,0 0,25 49,-25-49,0 0,0 0,50 75,-50-75,24 49,-24-49,25 99</inkml:trace>
  <inkml:trace contextRef="#ctx0" brushRef="#br0" timeOffset="57689.2989">24631 16867,'0'0,"0"0,50-49,-50 49,0-75,0 75,0-49,0 49,0 0,0 0,0 0,-50 0,50 0,0 24,0-24,-25 75,25-75,0 0,50 49,-50-49,49-24,-49 24,0 0,0 0,50-50,-50 50,0 0,0 0,0 0</inkml:trace>
  <inkml:trace contextRef="#ctx0" brushRef="#br0" timeOffset="116215.6472">22944 16991,'0'0,"25"0,-25-25,25 25,-25 0,0-24,0 24,25 0,-25 0,0 0,0 0,25 24,-25 1,24 0,-24 0,0-25,-24 49,24-24,-25 25,25-1,-25-24,0 0,0 25,1-26,-1 26,-25-50,25 25,1 0,24-1,-25-24,25 25,0-25,0 25,0-25,0 0,25 0,-1 0,1 0,25 0,-25 0,-1 0,1 25,0-25,0 0,-25 0,25 0,-1 0,-24 0,0 0,0 0</inkml:trace>
  <inkml:trace contextRef="#ctx0" brushRef="#br0" timeOffset="116725.6764">23192 16942,'0'0,"0"0,25 0,-25 0,0 0,0 0,25 0,-25 0,25 0,0 0,-25 0,24 0,1 0,0 24,0-24,0 25,-25 0,24 0,1 0,-25 24,0 1,0-25,0 24,0 1,0-25,-25 24,25-24,-24 25,24-26,0 1,-25 0,25 0,0-25,0 0,0 0,0 0</inkml:trace>
  <inkml:trace contextRef="#ctx0" brushRef="#br0" timeOffset="116938.6885">23143 17338,'25'-24,"-1"24,1 0,0-25,0 25,0 0,24-25,-24 25,0 0,0 0,-1 0,1 0</inkml:trace>
  <inkml:trace contextRef="#ctx0" brushRef="#br0" timeOffset="118862.7986">22944 17016,'0'-25,"0"0,0 1,0 24,0 0,0 0,0 24,-24 1,-1 0,25 25,-50-1,50-24,-25 25,1-26,24 26,-25-25,25-25,0 0,0 0,25-25,-25 0,24 0,1 1,0-26,0 25,0-24,-1 24,-24 25,25-25,-25 25,0 25,0 0,0 24,-25-24,25 25,0-1,-24 1,24-1,-25-24,25 0,0-25,0 0,25 0,-1-25,-24-24,50 24,-50-25,25 1,0-1,-1 0,-24 26,25-1,-25 25,0 0,0 25,-25 24,25 1,-24-1,-1 1,25 24,-25-24,25-25,0 24,0-24,0-25,25 0,-25-25,25 1,-1-1,1 0,0-25,25 1,-26-1,-24 25,25 1,-25-1,0 25,0 0,0 25,0-1,0 1,-25 0,25 25,0-50,25 24,-25-24,25 0,0-24,0-1,-1-25,1 25,0-24,0-1,-25 1,25 24,-25 25,0 0,0 0,-25 0,25 25,-25-1,25 26,-25 0,0-1,25 1,-24-1,24-24,0 0,0-25,24 0,1 0,0-25,-25 0,25-24,0 24,-25-25,0 50,0-24,0-1,0 25,0 0,0 0,0 25,0-1,-25 1,25 25,0-25,0 24,0-24,0 0,0 0,0-25</inkml:trace>
  <inkml:trace contextRef="#ctx0" brushRef="#br0" timeOffset="119328.8252">23713 16991,'25'0,"0"0,-25-25,0 25,25-24,-1 24,-24 0,25 0,0 0,-25 0,25 0,-25 24,0 1,0 0,0 0,0 0,-25 24,0 1,0-1,1-24,-1 25,-25-1,50-24,-25 0,25 0,-24 0,48-25,-24 24,0-24,25 25,0-25,0 0,0 0,-1 0,1 0,0 0,0 0,-25 0,25 0</inkml:trace>
  <inkml:trace contextRef="#ctx0" brushRef="#br0" timeOffset="119825.8537">24036 16942,'0'0,"0"0,49-25,-49 25,0 0,0 0,0 0,25 25,-25-25,0 0,0 74,0-49,0 0,-25 24,1-24,-1 25,0-26,0 26,25-25,-25 0,1-1,24 1,0 0,0-25,0 25,0-25,24 25,-24-25,25 0,-25 0,25 0,-25 0,0 0,50 24,-50-24,0 0,0 0,49 0,-49 0,0 0,0 0,50 25,-50-25,0 0</inkml:trace>
  <inkml:trace contextRef="#ctx0" brushRef="#br0" timeOffset="120307.8812">24457 16991,'50'0,"-50"0,0 0,0 0,0 0,0 0,0 0,-50 50,50-50,-24 74,24-74,-25 99,25-49,-25 0,25-1,0-49,-25 75,25-75,-25 74,25-74,-24 50,24-50,0 0,-25 49,25-49,0 0,0 0,0 0,0 0,0 0</inkml:trace>
  <inkml:trace contextRef="#ctx0" brushRef="#br0" timeOffset="120804.9097">24532 17264,'0'0,"0"0,0 0,0 0,0 0,74-50,-74 50,0 0,25 0,-25 0,50 0,-50 0,49 0,-49 0,0 0,50 50,-50-50,0 0,25 74,-25-74,0 50,0-50,0 74,0-74,-25 50,25-50,-25 50,25-50,0 0,-25 49,25-49,0 0,0 0,0 0,-49 50,49-50,0 0,0 0,0 0,0 0,0 0,0 0,0 0</inkml:trace>
  <inkml:trace contextRef="#ctx0" brushRef="#br0" timeOffset="121096.9264">24557 17413,'0'0,"0"0,49 25,-49-25,0 0,75 24,-75-24,49 0,-49 0,0 0,50 25,-50-25,0 0,0 0,25 25,-25-25,0 0,0 0,49-25</inkml:trace>
  <inkml:trace contextRef="#ctx0" brushRef="#br0" timeOffset="123834.0829">24209 16842,'0'0,"0"0,0 0,0 0,0 0,0 0,-49-49,24 24,0 25,0 0,1-25,-1 25,-25-25,25 25,-24 0,-1-24,0 24,1 0,-1 24,1-24,-1 0,0 25,1-25,24 25,0-25,25 25,-25-25,1 25,24-25,0 24,0 1,0 0,0 0,0 24,0 1,24-25,-24 49,0-24,0-1,0 26,0-26,0 1,-24 0,24-1,0-49,0 50,0-50,0 0,49 74,-49-74,25 0,-25 0,50 25,-50-25,99 25,-50-25,-24 25,25-25,-1 0,26 25,-25-25,-1 0,1 0,-1 0,1 0,0 0,-1 0,1 0,-1 0,1 0,0-25,-1 25,1 0,24 25,-49-25,25 0,-1 0,1 24,-1-24,1 25,0-25,-25 25,-25-25,74 25,-74-25,50 0,-50 0,0 0,49 0,-49 0,0 0,0 0,0 0,25-75,-25 75,25-74,-25 24,0-24,0 24,-25-24,25-1,0 1,-25 0,25-1,-25 26,25-1,0 50,-24-74,24 74,-50-75,50 75,0 0,-50-25,50 25,-49-24,-1 24,0 0,1 0,-1-25,1 25,-26 0,26 0,-26 0,26 25,-1-25,0 0,50 0,-74 24,74-24,0 0,0 0,0 0,0 0</inkml:trace>
  <inkml:trace contextRef="#ctx0" brushRef="#br0" timeOffset="124720.1336">22051 17363,'0'0,"25"0,0 0,0-25,0 25,-1 0,26-24,-25 24,24 0,-24 0,0 0,25 0,-26-25,1 25,0 0,-25 0,0 0,0 0</inkml:trace>
  <inkml:trace contextRef="#ctx0" brushRef="#br0" timeOffset="125008.1501">22076 17537,'25'-25,"25"0,-1 0,-24 25,25-24,-26-1,26 25,0-25,-26 25,26 0,-50 0,25 0,0 0,-25 0,0 0,0 0</inkml:trace>
  <inkml:trace contextRef="#ctx0" brushRef="#br0" timeOffset="125476.1769">22448 17090,'0'25,"-25"-25,25 25,-24 0,-1 0,25-1,-25 1,0 25,0-25,25 24,-24-24,-1 25,25-50,-25 74,25-74,-25 50,25-50,0 49,0-49,0 0,0 0,0 75,0-75,0 0,0 0,0 0,0 0,0 0,0 0,0 0,0 0,0 25</inkml:trace>
  <inkml:trace contextRef="#ctx0" brushRef="#br0" timeOffset="407649.3162">23093 4614,'0'24,"-25"-24,25 50,-24-50,24 25,-25-25,25 0,0 25,0-1,0 1,-25 25,25-25,0 24,0 1,0-25,25 0,0-1,-1-48,51-1,-26-25,51-24,-26-1,0 1,1-1,-1 1,-24 24,-1-24,-24 24</inkml:trace>
  <inkml:trace contextRef="#ctx0" brushRef="#br0" timeOffset="408239.35">9971 9401,'25'25,"-25"0,25-25,0 0,0-25,24 0,1 0,0-24,24-26,0 1,1-25,-1-1</inkml:trace>
  <inkml:trace contextRef="#ctx0" brushRef="#br0" timeOffset="408786.3813">21654 9327,'50'24,"0"-24,49-24,25-26,25-24,49-26,25-24</inkml:trace>
  <inkml:trace contextRef="#ctx0" brushRef="#br0" timeOffset="412221.5776">22250 5680,'0'0,"0"25,0 0,-25 24,25 26,0-1,-25 26,25 48,0-24,25 25,-25 0,0-25,0 25,0-25,25-25,-25 0,0-24,0-1,0-49,0 25,0-50,0 0,25 0,-25-50</inkml:trace>
  <inkml:trace contextRef="#ctx0" brushRef="#br0" timeOffset="412697.605">23118 6201,'25'-49,"0"-1,-25-24,-25 49,0 0,0-25,-24 50,-1 0,-24 0,-1 50,26 0,-26 24,25 25,26 0,-1 1,25-1,25-25,24-24,1-1,24-49,1-49,24-1,0 1,-24-1,-1-24,0 24,-24 0,-25 26,0 24,-25 24,0 26,0 24,0 26,-25 24,0 24,0 1,25 0,-25 25,25-50,-24 25,24-25,0-25,0-25,0 1,24-26,-24-49,25 0,-25-49</inkml:trace>
  <inkml:trace contextRef="#ctx0" brushRef="#br0" timeOffset="415891.7877">17165 2034,'25'-50,"-25"26,-25-26,50 25,-50 0,50 25,-50-24,25 24,0 0,0 0,0 24,0 1,0 0,0 25,0-1,0 26,0-26,0 26,25-1,-25 0,0 1,0-26,0 26,24-50,-24 24,0 1,0-25,0 0,25-1,-25-24,0 25,0-25,0 0,0 0,0 0,0 0,0 0,0 0,0 0,0 0,0 0,0 0,0 0,0 25,0-25,0 0,0 0,-25 0,25 0,0 0,0 25,0-25,0 0,0 0,0 0,0 0,0 0,0 0,0 0,0 0,0 0,0 0,0 0,0 25,25-1,-25 1,0-25,25 25,0 0,0 0,-25-50,24 25,1-50,-25 25</inkml:trace>
  <inkml:trace contextRef="#ctx0" brushRef="#br0" timeOffset="416467.8206">18951 5110,'0'0,"25"0,-1 0,1-25,0 0,0-24,24-1,1 0,24 1,1-1,-1 0,1 26,24-1,0 25,25 0,-25 0,1 25,-1-25,0 49,-49-24,24 0,-24 0,-26-25,1 25,-25-25,0 0,0 0,-25 0</inkml:trace>
  <inkml:trace contextRef="#ctx0" brushRef="#br0" timeOffset="416923.8466">19968 4415,'0'-25,"25"25,-25-49,24 24,-24 0,50-24,-50 49,25 0,0 0,-25 49,0 1,0-1,0 1,24 24,1-24,-25 0,25-26,25 1,-26 0,26-25,0 0,-26 0,1 0,0 25,-25 0,-25-1,25 26,-25-25,1 25,-1-26,0 1,25-25,0 0</inkml:trace>
  <inkml:trace contextRef="#ctx0" brushRef="#br0" timeOffset="419372.9868">7913 10592,'-50'0,"25"24,0-24,1 0,-26 0,50 25,-50-25,50-25,-24 1,48-1,-24-50,50 26,-25-26,24 1,26-25,-1 24,1 1,-26-1,26 75,-26 0,-24 25,0 25,-25 49,0 25,-25 50,0-1,1 26,-26-26,25 51,0-26,-24-24,49-25,0-1,0-48,0-1,49-50,1-24,-25-25,49-25,1-49,24-25,-25 0,25-25,1-25,-1 25,-25-25</inkml:trace>
  <inkml:trace contextRef="#ctx0" brushRef="#br0" timeOffset="419773.0097">8880 10269,'-50'99,"1"25,24 0,0 25,25 0,50 0,-25-25,49 25,0-50,1 0,24-24,0-51,1-48,-1-1,-25-50,25-24,-49-25,24-25,-49-24,0 24,-50 0,0 0,-49 25,0 50,-50-1,0 51,24 24,-24 24,25 26,25 0,49-26</inkml:trace>
  <inkml:trace contextRef="#ctx0" brushRef="#br0" timeOffset="421015.0807">19943 10418,'-25'0,"0"0,25-25,0-24,0 24,25-25,0 1,25-1,24 0,-24 1,24 24,-24 0,24 25,-49 50,24-1,-24 51,-25-1,-25 50,-24 24,-1 1,1-1,-26 1,1-25,-1 0,26-25,-1-25,25-25,25-49,25 25,25-50,-1-25,51 0,-26-24,50-1,-25 0,0 1,1-26,-26 26,1 24,-26 0,26-24</inkml:trace>
  <inkml:trace contextRef="#ctx0" brushRef="#br0" timeOffset="421314.0978">21183 10021,'0'0,"0"50,0 24,25 1,-25 49,0 24,25 1,-25 25,25-25,-25 24,0-24,0-25,0 0,0-49,0-1,0-24,0-26,0 1,0-25</inkml:trace>
  <inkml:trace contextRef="#ctx0" brushRef="#br0" timeOffset="428979.5363">23763 9649,'0'0,"0"0,0-25,0 25,25 25,-25-25,24 50,-24 24,0 25,0 0,0 50,0 25,0 0,0-1,-24 1,-1 24,25-24,-25-25,25 0,-25-25,25-25,0-25,-25-24,25-25,0-1,0 1,0-25,0 0,25-49,-25 24,0 0,0 0</inkml:trace>
  <inkml:trace contextRef="#ctx0" brushRef="#br0" timeOffset="430480.6221">13097 11212,'0'0,"-25"0,25 0,-25 0,25-25,0 25,0 0,0 0,0 0,0 0,0 0,0 0,25 25,0-25,0 0,24 25,1-25,-25 24,24-24,1 25,0-25,-26 0,1 25,25-25,-25 0,-25 25,24-25,1 25,-25-25,0 0,25 0,-25 0,0 0,0-25,25 0,-25 0</inkml:trace>
  <inkml:trace contextRef="#ctx0" brushRef="#br0" timeOffset="430760.6381">13593 11112,'-25'0,"25"0,-25 0,1 0,24 0,0 0,-25 0,25 25,25-25,-25 25,0-25,24 25,1 0,0 0,0-1,0 1,-1-25,-24 25,25 0,-25 24,-25-24,25 0,-24 0,-1 0,0-1,25-24,0 0,25-24</inkml:trace>
  <inkml:trace contextRef="#ctx0" brushRef="#br0" timeOffset="433991.8229">23341 12477,'0'0,"0"-25,0 25,0 0,0 0,0 0,0 0,-25 0,1 0,-1 0,0 0,0 0,-24 0,-1 0,0 0,1 0,-1 0,-24 25,24-25,-24 0,24 25,0-25,1 0,-1 24,1-24,24 0,0 0,0 0,0 0,25 0,-24 0,24 0,0 0,0 0,0 0,0 0,0 0,0 0,0 25,0 0,0 0,0 0,0-1,0 51,0-26,-25 1,25 0,0-1,0 26,0-26,0-24,0 0,0 0,0-1,25 1,-1 0,-24-25,25 25,0-25,0 25,24-25,-24 0,25 0,-25 0,24 25,1-25,0 0,-1 0,1 24,-1-24,26 0,-26 0,1 0,24 0,-24 0,0 25,-1-25,-24 0,25 0,-26 25,1-25,0 0,0 25,-25-25,0 0,0 0,25 0,-25-25,0 0,0-24,-25 24,25-50,0 1,-25 24,0-49,25 49,-25-49,25 50,-24-26,24 1,0-1</inkml:trace>
  <inkml:trace contextRef="#ctx0" brushRef="#br0" timeOffset="454507.9964">23316 12353,'25'0,"-25"0,0 0,0 0,-25 0,25 0,-24 25,24-25,0 0,-25 0,25 0,0 0,0 0,25-25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4.41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961 371 81,'28'-83'41,"-29"2"0,-12 15 1,-29 2-30,-15 20-9,-17 19-1,-10 17 0,-14 20-2,-3 15 1,-2 24 0,2 20 0,5 23 0,15 25 0,16 23 0,20 22-1,24 19 2,19 15-2,23 14 2,19 7 0,16 5-1,15-1 1,6-3 0,6 2 1,-2-6-1,-5-3 1,-11-11-1,-8-10 0,-12-14 0,-14-14-2,-11-17 0,-12-24 0,-9-18 0,-9-24 0,-9-21 0,-10-29-3,-6-27-1,-9-34-1,-2-32-2,-8-40-4,6-24-2,-7-41 2,13-11 3,3-14 4,9 3 0,12 8 4,9 13 2,16 28 6,5 12 1,20 36 0,5 14-3,12 23-1,5 15-1,6 16-1,2 17-1,1 13 0,-3 16-2,-3 15 2,-7 7-2,-4 8 1,-6-3-1,-8 3 0,-5-8-3,-9-6 1,-4-7-5,-14-31-12,-4 10-23,-12-25 0,0-7 0,-11-21 1</inkml:trace>
  <inkml:trace contextRef="#ctx0" brushRef="#br0" timeOffset="4231">948 4223 94,'-206'84'40,"28"-17"0,41-9-1,33-22-33,56-11-2,48-25 0,60-8-1,52-24 0,52-12 0,53-16-1,47-9 0,46-15-1,39-3 0,31-4 0,15 3-1,10 8 0,-2 10 0,-14 14 0,-23 15 1,-40 15-2,-46 15-1,-50 18-3,-49 8-34,-50 12-5,-55 4 1,-50 6-2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3.963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197 1638 26,'1'-16'32,"-4"3"2,2 4-11,-10-21-5,11 20-1,-15-21-4,13 17 0,-11-13-2,9 14-4,-7-6 0,11 19-3,-13-12-2,13 12 0,-11 16-1,8 1-1,3 7 0,4 4 0,3 1-1,3-1 1,6-3 0,6-8 0,3-9 0,6-9 1,5-15 0,2-11-1,0-16 1,3-12 0,-1-10 0,-1-12-1,-5-10 2,-7-9-1,-6 1-1,-7-2 1,-5 14 0,-5 6 0,-5 13 0,-2 15 1,-2 15-2,1 12 1,4 22 0,0 0 0,-12 25 0,8 12-1,0 12 1,-1 17-1,2 12 0,1 21 0,1 9 1,3 7-1,1 0 1,5 3-1,1-5 1,2-7 0,3-8-1,-1-12 1,1-9 0,-2-10 0,-2-10-2,1-13 2,-4-9-3,-3-12-1,2-3-5,-6-20-33,-7-18-1,-4-22 0,0-11-1</inkml:trace>
  <inkml:trace contextRef="#ctx0" brushRef="#br0" timeOffset="593">78 1087 80,'-32'6'38,"9"3"-3,10 0-8,1-9-64,12 0 0,1-18-1,7 2 0</inkml:trace>
  <inkml:trace contextRef="#ctx0" brushRef="#br0" timeOffset="1421">956 1316 8,'1'22'31,"-1"-22"1,0 16 1,6-4-15,-6-12 0,0 0-3,0 0-4,0 0 0,-4-19-2,8 9-2,-7-18-1,7 3 0,-4-10-2,2-10-2,-1-2 0,2 1-1,-1 3 1,1 3-2,-1 6 2,1 5-2,-2 4 1,1 15-1,-2 10 1,0 0-1,0 0-1,12 2 1,-6 9 0,2 3-1,3 1 1,1 5 0,2 2-1,-2-3 1,0-3 0,-3-3 0,-1-1 1,-8-12-1,9 10 1,-9-10 0,0 0 1,0 0-1,2-11 0,-2 2 0,-4-3 0,2 1 0,-3 1 0,2-4-1,-4-1 0,1 3 0,6 12 1,-17-15-1,17 15 0,-19-11 0,9 8 0,0 1 0,0-1-1,1 1 1,9 2 0,-15-5 0,15 5 0,-10-4 0,10 4 0,0 0 0,-9-5 0,9 5 0,0 0 0,-11 0 0,11 0 0,0 0 0,-11-4 0,11 4 0,-9-3-1,9 3 1,-14 4-1,14-4 1,-17 29-1,7-3 0,1 7 0,0 6 1,2 3-1,1 5 1,4-4-1,3 2 1,5-12 0,1-1 0,1-8 0,3-5 0,3-9 1,0-6-1,3-8 1,-1-11 0,1-8 0,1-10 0,-3-13 0,-2-12-1,-4-8 0,-3-13 1,-5-5-1,-4-5 1,-3-5-1,-5-5 0,0 15 0,0 3 1,-1 12-1,2 14 0,2 7 0,8 48-2,-12-54 0,12 54-2,0 0-6,-11 16-31,17 13-1,-5 7 1,7 12-1</inkml:trace>
  <inkml:trace contextRef="#ctx0" brushRef="#br0" timeOffset="2361">1107 1081 60,'1'46'37,"-1"-8"0,1 0 0,-4-12-29,12 4 0,-3-15-3,12-3-1,0-13 0,9-6-1,-1-9 1,3-4 0,-3-8 0,-2-7-2,-11-6 1,-8 1-1,-12-4 0,-10 0 0,-7 3-3,-7 0 0,0 6-1,-4 6-1,10 10-4,-6-9-8,19 23-27,12 5 1,0 0 0,16 15 1</inkml:trace>
  <inkml:trace contextRef="#ctx0" brushRef="#br0" timeOffset="2665">1490 1199 87,'13'12'40,"-12"-22"1,4-2 1,-8-17-36,6 5-1,-4-2-2,2 1-2,-1 2-1,0 13 0,0 10-1,0 0 0,17 25 0,-4-2 0,4 2 0,2 0 1,2-1-1,2-6 2,-6-6 0,0-2 1,-5-10 0,-1-5-1,-8-8 1,-3-4-1,-5-16 0,-2-9-1,0-6-2,-1-6 1,2 2-3,-3-3 1,7 8-4,-4-5-5,16 23-30,-3 6 2,8 15 0,0 3-1</inkml:trace>
  <inkml:trace contextRef="#ctx0" brushRef="#br0" timeOffset="3406">1971 870 69,'0'0'41,"0"0"-2,-11-4 2,11 4-32,-22 12-4,7-1-1,-6 1-3,1 4-1,2 5 0,4 7 0,7-5 0,6 6 1,9-6 0,11-5 0,7-10 0,5-6 1,1-11 0,4-7 0,-7-5 1,-1-8-1,-14-7-1,-7-5 0,-15 0 0,-8-4 0,-8 3-3,-7-3 1,1 5-4,-7-15-6,14 9-30,3-6 0,17 4 0,6-5 0</inkml:trace>
  <inkml:trace contextRef="#ctx0" brushRef="#br0" timeOffset="3755">2173 0 55,'0'0'40,"22"74"-1,-25 0 1,-1 16-22,6 13-12,-6 14 0,9-3-4,0 5-1,1-10-1,3-12-1,-4-23-3,6-8-6,-13-28-29,4-24 1,-2-14-1,-14-20 0</inkml:trace>
  <inkml:trace contextRef="#ctx0" brushRef="#br0" timeOffset="3909">2079 830 79,'-13'-25'39,"12"3"-1,16 15-1,7-2-32,14 5-2,8 0-2,6-7-3,11 0-6,-11-3-31,7-4 2,-8-9-3,3-1 2</inkml:trace>
  <inkml:trace contextRef="#ctx0" brushRef="#br0" timeOffset="4092">2865 102 77,'0'0'42,"7"-51"-2,-7 51 1,0 0-24,0 0-11,0 0-3,-8 57-1,3 5-2,-8 13 0,2 17 0,-9 12-1,0 3 1,0-2-3,-2-9 3,6-5-3,-2-26 3,7-15-2,3-19 3,8-16-1,9-14 2,2-11-1,4-11-1,0-8 2,2 2-2,0 3 2,-1 3-3,-1 8 1,-5 11-1,0 10 0,0 8 2,1 6-3,4 1 2,1-1-1,5-5 3,4-8-2,0-11 1,7-6 0,-4-13-1,6-8 2,-7-11-1,3-10 1,-4-3-2,-3-1 1,-2 6-1,-6 2 0,1 12 0,-3 15-1,3 18 1,0 18 0,-2 13-1,2 11-1,-1 5 2,1 3-1,-2-2 1,-3-5-1,-3-7 1,-6-7-1,-3-11 1,-4-8 0,-9-10 1,0-7-1,-9-10 0,1-7 1,-4-6-1,2-4 1,3 3-2,3-4 2,8 8-2,5 4 2,10 7-1,5 8-1,5 8 1,4 7 0,0 3 1,5 6-1,-1 4 0,2 3-2,0 3 2,0 0-1,3 0 2,0-4-2,1-2 2,-2-3-1,-3-7 2,0-4 0,-9-11 0,-3-9 1,-12-14-2,-7-5 1,-7-2-2,-2-3 2,-1 1-3,-1 3 3,0 2-2,7 7 0,8 8-1,11 4 2,11-4 0,10-1-1,8-6 1,-37 25-2,91-61 2,-45 22-1,0 5-1,-8-7 1,-38 41-2,49-71 2,-49 71-2,5-42 2,-5 42-2,0 0 2,-65 17 1,36 24-2,2 15 2,3 10-1,8 11 1,2 3-2,12 1 2,5-1-3,5-9 0,2-15-4,3 1-13,-5-18-24,-12-6 1,-11-10-1,-6-7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3.69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1105 2316 70,'10'18'39,"12"-6"0,8-22-1,13-10-34,9-21-1,15-14 2,1-29-2,8-19 2,-2-19-2,-3-16 0,-12-24-1,-11-11 0,-20-16 0,-17-3-1,-19 3-1,-16 7 1,-20 14-1,-12 14 0,-11 28 0,-7 23 1,1 30-2,2 28 1,2 23 0,8 31 0,8 32 0,13 29 0,12 37 0,11 29 0,9 39 1,10 23-1,9 25 2,7 14-1,7 13 1,4 9 0,2-2 0,4 0 0,2-12 0,0-5 1,0-14-2,0-12 0,-7-20 1,-1-22 0,-3-20-1,-5-25 1,-5-24-2,-2-24 0,-5-22-1,-6-23-2,-1-20-5,-18-40-33,3-19-3,-17-35 2,-4-28-2</inkml:trace>
  <inkml:trace contextRef="#ctx0" brushRef="#br0" timeOffset="502">162 1889 94,'-71'-8'41,"23"17"1,12 4-2,28 1-39,13 0-3,15-16-10,21 1-29,9-16 2,23-12-2,15-17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19:23.02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3330 0 81,'0'0'42,"3"15"-2,-21-6 2,-4 9-37,-10 3-3,-10 5-1,-13 7-1,-15 8 1,-19 6-1,-15 6 0,-19 8 1,-16 7-2,-21 9 2,-18 11-1,-16 6 1,-11 8 0,-5 1 0,-2 5 0,-3-5 0,8-2 1,15-9-1,18-8 0,20-12-1,21-15 1,22-8 0,23-13-1,24-9 1,19-9-1,15-8 0,13-5 1,17-5-1,0 0 0,0 0 0,0 0 0,0 0 0,7-10 0,-7 10 0,0 0 0,0 0-1,0 0 1,0 0 0,1-11 0,-2 0 0,1 2-1,2-11 1,2-6 0,4-6 0,6-12 0,5-1-1,3-8 1,6-7-1,5-4 1,2 4-1,-1 4 1,-3 1 0,-2 9-1,-4 7 2,-5 8-1,-6 13 1,-6 6 0,-8 12-1,0 0 1,-13 18 0,-6 3 0,-7 4-1,-6 11 1,-6 4-1,-4 4 1,-3 3-1,0 0 1,7 0-1,4-4 0,7 0 1,9-7-1,12-2 0,10 0 0,12-8 0,13 2 1,8-6 0,13-2-1,9-1 0,6-3 1,9-2-1,2-7 1,4 9-2,-3-9 1,-4 4 0,-7 1 0,-9-3-1,-11 1 0,-8 6-5,-23-9-23,-2 6-15,-13-13 1,-23 1-2,-12-9 1,35 8 44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4.99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16 846 96,'-15'-26'39,"12"15"2,-2-1-3,5 12-34,9-9-3,1 8-2,4 3-2,-1 0-5,15 15-29,-9 5-2,6 11 0,-4 3-1</inkml:trace>
  <inkml:trace contextRef="#ctx0" brushRef="#br0" timeOffset="153">341 1239 80,'34'30'40,"-9"-16"0,7-4 1,-14-20-28,11-1-5,-8-15-3,-1-9-2,-4-2-1,-3 1 0,-2 0-2,-5 6 0,-2 7 0,-4 23-1,0 0 1,13 14-1,-3 11 0,2 2 0,3 3 1,0-2 0,2-6-1,-1-7 2,-2-13-1,-1-9-1,-4-10 1,-5-11-3,-1-3-1,-8-15-7,15 10-27,-12-3-4,7 13 3,-4 0-2</inkml:trace>
  <inkml:trace contextRef="#ctx0" brushRef="#br0" timeOffset="450">876 1109 72,'21'46'40,"4"3"-2,-6-5 1,1 2-20,-10-13-14,3-2-3,-4-8-4,-9-23-36,0 0-1,4-9 1,-1-19-2</inkml:trace>
  <inkml:trace contextRef="#ctx0" brushRef="#br0" timeOffset="629">1221 124 65,'21'-60'40,"1"20"-2,-6 15 2,1 28-15,-8 6-22,1 26 1,-8 16-1,-2 26 0,-2 17 0,-1 18-1,-1 15-1,-1 5 0,4 1 0,3-7 0,10-9-2,9-19 2,8-19-2,8-19 2,10-25 0,8-15 1,1-21-1,2-15 0,-4-19 0,-7-15-1,-9-10 1,-11-7-1,-12 4 0,-10 5 0,-12 12 0,-6 13 0,-4 19-1,2 18 1,7 18 0,8 14 0,12 7-1,10 3 1,9 5-1,6-6 0,4-3-3,-7-23-11,0 1-26,-17-19 0,-13-15 0,-25-13 0</inkml:trace>
  <inkml:trace contextRef="#ctx0" brushRef="#br0" timeOffset="1043">935 691 69,'-4'18'42,"33"1"-2,35 2 2,17-17-17,17 2-20,10-8-3,0-19-8,-4 0-33,-16-19-1,-13-8-1,-21-14-1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6.633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316 882 61,'10'15'41,"-10"-15"0,0 0 0,-8-26-11,-2 12-22,-21-4-3,-5 5-2,-9 2-1,-2 5-1,3 7 0,9 10 0,14 11-2,16 8 1,23 10 0,17 7 0,18 3-1,11 9 2,3-2-1,-3 0 0,-11-1 1,-13 0 0,-23-6 0,-19-5-1,-23-7 1,-18-8-1,-10-8-1,-13-14-2,1-7-10,-3-27-28,15-11-1,3-20 0,20-12 0</inkml:trace>
  <inkml:trace contextRef="#ctx0" brushRef="#br0" timeOffset="356">637 123 94,'10'54'40,"0"26"1,-10 10-1,-1 15-38,0 10 0,0 4-1,-2-3-1,0-7-1,2-13-3,-5-19-5,10-12-31,-14-17 1,1-13 0,-5-22-2</inkml:trace>
  <inkml:trace contextRef="#ctx0" brushRef="#br0" timeOffset="523">513 944 86,'23'-63'40,"21"8"0,5 3 0,18 12-31,-4 5-4,7 16 0,-6 10-3,-5 18 0,-12 15-1,-9 14-1,-15 12 1,-10 8-1,-8 7 0,-7 1 0,-7-1 0,-3-9 1,-2-10-1,2-8 1,1-12 0,5-9-1,6-17 1,-3-13-1,7-16 1,3-14-2,5-11 2,2-9-2,6-5 1,-1-1 0,3 7-1,2 9 1,3 13 0,1 21 0,7 17 0,0 17 0,3 18 0,2 9-1,5 12 1,0 4 0,-2 6-1,-4-7 1,-6-6 0,-5-9 0,-8-10 0,-6-8 0,-14-24 1,-9 8 0,-10-23-1,-11-14-1,-6-6 0,-7-12-1,1 1-1,-2-7-2,13 12-12,-2-12-25,15 8 1,6 2 0,16 5 2</inkml:trace>
  <inkml:trace contextRef="#ctx0" brushRef="#br0" timeOffset="1071">1742 0 93,'0'0'39,"3"30"0,-2 14 0,-6 14-37,6 18 0,-5 10 0,2 10-1,0 2 1,0 3-2,2-2 2,-1-6-2,1-8 0,0-12 0,0-10 0,4-10 1,-2-13-2,2-10-1,3-8-2,-7-22-18,0 0-19,5-18 1,-3-6 0,-9-11 0</inkml:trace>
  <inkml:trace contextRef="#ctx0" brushRef="#br0" timeOffset="1300">1573 697 89,'-11'-31'40,"16"12"1,10 1-2,21 12-33,10-2-2,14 6-1,2 1-1,7 2 0,-5 1-1,-1 1 0,-10-1-1,-11 1 0,-4-1 0,-12 0 0,1-1-1,-4-2 1,2-3 0,1-6 1,1-3-1,4-7 1,-8-11 0,3-7-1,-9-9 1,-6 1 0,-9 2-1,-11 7 0,-8 9 0,-11 13 0,-3 23 0,-2 18 0,-2 22-1,5 12 1,2 10 1,10 7-1,6 2 0,9 0 0,10-8 0,5-10 0,13-12 1,2-10-2,7-9 1,3-16-1,2-12 1,3-13 0,-3-15 0,0-9-1,-8-13 1,-1-2 1,-2-3 0,-6 5 0,-1 7 0,-5 10 0,2 17 0,0 17 1,0 15-1,-2 10 0,-6 9-1,2 9 0,-7 2 1,-6 2 0,-6-3-2,-8-5 0,-1-3 0,-5-7 1,1-4-1,3-10 0,0-5-2,7-8 1,10-5-1,-15-7-2,15 7-7,-10-12-29,10 12-1,-22-16 0,3 15 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9.21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387 467 96,'27'-82'41,"-19"-8"1,-8 13 0,-25 3-38,-7 12-1,-14 17 0,-6 17-2,-5 16 0,2 21-1,5 24 0,5 16 1,12 21-1,12 15 0,15 15 2,11 8-1,11 8-1,7 1 1,4-5-1,3-3 1,-5-12 0,-6-5-1,-9-9 0,-5-12 0,-9-9-1,-6-16-1,-3-10 0,-9-18-1,1-18-2,-4-23 0,4-19 0,1-19 1,8-12 0,5-8 2,10-2 1,10 2 1,8 9 2,13 14 2,5 14-1,8 17 1,-2 12 0,4 14 0,-4 6-1,0 11 0,-5 3 0,-6 2-3,-5 2 1,-4-2-3,-2 0-1,-7-10-3,8 8-23,-24-19-13,20-8 0,-15-11 1,2-3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9.66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16 149 85,'-9'-35'39,"6"11"0,-4 3 0,7 21-32,0 0-5,0 0-1,1 10-5,-1-10-4,14 31-13,-10-12-18,8 11 0,-2-6 6,13 16 19,-13-12 8,8 1 7,2 1 5,-13-19 14,10 6 20,-6-12-1,4 4-3,-13-22-19,14 8-7,-10-9-5,4 3-1,-4-3-3,1 5 0,-7 9 0,13-4-2,-13 4 2,19 24-2,-4-3 1,5-2 1,5 3 0,1-4 0,3-3 1,0-8 0,-3-6-1,-1-9 1,-5-9-2,-4-6 0,-4-9-2,-5-10-2,-1-2-1,-8-13-7,15 10-30,-15-5 0,10 9 1,-6-1-1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0.11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-2 0 89,'7'36'40,"-7"-3"-1,4 10 3,-10-6-36,8 4-1,-4-8-3,2-5-1,1-5-3,-4-12-2,13 4-20,-10-25-17,9-4 2,-2-13-2,9-5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0.30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 72 88,'-2'-40'40,"5"19"-1,-4 9 1,1 12-36,6 20-2,2 7 0,-2 15 0,1 15 0,1 11-1,0 11 1,0 7-1,-1 2 0,0-5 0,0-2 1,-2-14-2,6-10 2,0-12-1,1-10 0,0-10 1,0-8-1,2-5 1,1-10-2,1-7 2,0-9-2,1-12 0,6-11 0,-4-14 0,4-8 0,-3-6 0,-2 4 0,-5 4 0,-4 9 0,-2 13 0,-6 18-1,-1 17 1,-4 23 0,0 12-1,4 6 1,2 6-1,4 2 2,2 1-2,4-7 0,6-3-1,-6-13-1,15-2-28,-27-25-11,19 3 2,-22-23-3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22:30.14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22696 5928,'0'-24,"0"24,0 0,0 24,-25 1,25 25,0 24,-24 1,-1 49,0-25,25 50,-25-25,0 0,25 0,0 0,-24-50,24 1,24-26,-24-24,25-25</inkml:trace>
  <inkml:trace contextRef="#ctx0" brushRef="#br0" timeOffset="377.0216">23143 6201,'25'-74,"-25"24,0 50,-25 25,0 0,-25 49,1 1,24-1,-25 25,26-24,24-1,0-24,24-26,26-24,0-24,-1-26,1 0,-1 1,1-1,0 25,-26 1,1 24,-25 24,0 26,0 24,0 26,0-1,0 0,-25 25,25-25,0 1,0-26,0-24,0-1,25-24,-25-25,0-25,-25-24</inkml:trace>
  <inkml:trace contextRef="#ctx0" brushRef="#br0" timeOffset="1334.0763">7987 10864,'0'0,"0"0,0-24,0-1,0 0,25 0,0 0,0 1,-1-1,26 50,-25 24,0 1,-1 24,26 25,-25 25,0-24,-1 24,1-25,0-25,25 26,-26-51,26-24,0 0,-26-25,26-25,0 0,-1-24,-24-26,25-24,-1 0,-24-25,0 24,0-48,-1 48,-24-24,0 25,-24 0,-1 25,25 24,-50 25,50 25,-25 25,1 49,-1 1,25 24,0 25,25-25,-1 25,26 0,24-24,-24-26,25-24,-1-50,0-25,1-25,-26-24,1-26,-25-24,0 25,-50-25,0 0,-25 50,-24-1,0 26,-26-1,26 50,-25 25,24 0,26 0,49-25</inkml:trace>
  <inkml:trace contextRef="#ctx0" brushRef="#br0" timeOffset="2257.1291">20166 10393,'-25'0,"25"0,0 0,0-25,25 1,0-1,25 0,-26-25,26 26,0-1,-1 0,1 50,-25 0,24 24,-49 26,0 24,-25 0,1 25,-26 0,25 0,-24 0,49-25,-25 1,25-26,0 0,25-24,-1-50,1 0,25 0,24-50,-24-24,24 24,1-49</inkml:trace>
  <inkml:trace contextRef="#ctx0" brushRef="#br0" timeOffset="2460.1407">21382 9971,'0'0,"0"25,-25 25,25 49,-25-24,0 49,0 0,25 0,-24 0,24 24,-25-24,25 0,0 1,-25-26,25 0</inkml:trace>
  <inkml:trace contextRef="#ctx0" brushRef="#br0" timeOffset="3336.1908">20687 13915,'0'-24,"0"24,0 0,0 0,-25 24,25 1,0 0,-25 25,25 24,0-24,-24-1,24 26,0-51,0 26,24 0,-24-25,25-25,-25 0,50 0,-25 0,24 0,1 0,0-25,24 25,25 0,-24 0,49 0,-25 25,25-25,0 0,25 24,-25-24,0 0,0-24,0 24,-25 0,0-25,-24 0,-1 0,-49 25,24-25,-24 0,0 1,-25-1,25 0,-50-25,25 1,0 24,-25-49,25 24,-25 25,1 0,-1 1,25 24</inkml:trace>
  <inkml:trace contextRef="#ctx0" brushRef="#br0" timeOffset="4151.2369">20786 15056,'0'0,"0"0,25-24,-25 24,-25 0,1 0,24 0,-25 0,0 24,-25-24,1 25,24 0,-25 0,1-25,-1 25,25-1,0-24,1 0,24 0,-25 0,25 0,0 25,0 0,0 25,0-1,-25 26,25 24,0 0,-25 0,25 1,0-26,25 0,-25-24,25-25,0 0,24-1,1-24,-25 0,49 0,0 25,-24 0,25 25,-26-1,26 1,-51 24,26-24,-50 24,0-24,-25 24,-24-24,-1 0,0 24,-24-49,-1 24,1-24,0-25,-1-25,26 1,-1-1,25-25,0 1,1-26,48 26,-24-26</inkml:trace>
  <inkml:trace contextRef="#ctx0" brushRef="#br0" timeOffset="4472.2558">21233 15602,'25'50,"-25"-25,0 24,0 1,0 24,0-24,0 24,0 1,0-26,0 1,0-1,0-24,0-25</inkml:trace>
  <inkml:trace contextRef="#ctx0" brushRef="#br0" timeOffset="5159.2951">21059 15999,'0'-25,"25"0,0 1,0 24,-1-25,26-25,0 25,24-24,-24 24,-1 0,-24 0,25 1,-1 24,-49-25,25 25,-25 0,0 0,0 25,0-1,-25-24,0 25,1 0,-26 0,25 24,-24-24,-1 0,0 0,1 0,-1 24,25-49,1 25,-1 0,0-25,25 0,0-25,0 0,25 0,0-24,-1-1,26 1,0-1,-26-24,26-1,0 26,-26-1,1 0,0 26,-25-1,0 25,0 0,-25 25,0-25,1 24,-26 26,0-25,1 0,-1-1,1 26,-1-25,25-25,-24 25,24-25,0 0,0 0,25 0,0 0,25-25,0 50,0-1,24 1,1 0,-1 25,1-1,0 1,-1-1,1 26,-1-26,-24-49,25 50,-25-50</inkml:trace>
  <inkml:trace contextRef="#ctx0" brushRef="#br0" timeOffset="5504.3148">21903 15577,'0'0,"24"50,-24-25,0 24,0 1,0 24,0 1,0-26,0 26,0-26,0 1,0-25,0 0,-24-1</inkml:trace>
  <inkml:trace contextRef="#ctx0" brushRef="#br0" timeOffset="6030.3449">21704 15999,'-25'-25,"50"25,-25-49,25 24,0 25,24-50,-24 25,25-24,-1 24,1-25,0 1,-26-1,26 25,-25 1,0-1,-25 0,0 25,0 0,0 25,0 0,-25-1,0 1,0 25,-24-1,24-24,-25 0,1 25,-1-26,0 1,1-25,-1 25,0-50,26 25,-26-25,25 1,25-26,0 25,0 0,25 1,-25-1,50 25,-26 0,26 25,0-1,-1 26,1 0,24-1,-24 1,0 24,-26-24,26-1,-25-24,0 0,-25 0,24 0,-24-25,0 24,0-48,0 24,-24-25,24 0</inkml:trace>
  <inkml:trace contextRef="#ctx0" brushRef="#br0" timeOffset="11297.6462">22746 14982,'25'25,"-25"-25,0 0,0 0,0 0,0 0,0 0,-25 0,25 0,-25 0,25 25,-25-25,25 24,-25 26,1 0,-1 24,0 0,25 26,-50-1,50 0,-24 25,24 0,0 0,0-25,0 50,24-50,26-24,-25 24,24-24,1-26,0 1,24-25,1-1,-1-24,0-24,1-1,-1 0,-24-25,24 1,-24-26,-1 26,1-26,-25 26,0-26,-25 1,0 24,-25 1,25-26,-50 26,25 24,1-25,-26 25,0 25,26 0,-26 0,0 50,26-25,-1 49,0-24,0 24,0 25,25-24,25 24,-25-24,25-1,-25-24,25 24,0-49,-1 0,-24-1,0-24,25 0,-25 0,-25-24,25-26</inkml:trace>
  <inkml:trace contextRef="#ctx0" brushRef="#br0" timeOffset="13546.7749">20489 17289,'0'0,"0"0,0 0,0 0,0 0,0 0,0 0,0 0,24 25,-24-25,25 0,0 0,0 0,0 0,24 0,1 0,0 0,24 0,0-25,1 25,-1-25,25 25,1 0,-26-25,50 25,-25 0,25 0,0 0,0 0,0 0,0 0,0-25,25 25,-25 0,25-24,-25-1,25 0,-25-25,0 26,0-1,-25 25,0-25,1 0,-1 0,-50 25,26-24,-25 24,-1 0,-24 0,0 0,-25 0,0 0,0-25,0 0,0-25,0 1,-25-26,0 1,0-25,1-25,24 0,-25 0,0-25,0 25,25-25,-25 0,0 25,25 0,-24 25,-1 0,0-1,-25 51,26-26,-1 26,-25-1,25 25,1-24,-26 24,25 25,0 0,1-25,-1 25,0 0,0 0,25-25,-25 25,1 0,24 0,-25-24,0 24,0 0,0-25,1 25,-1 0,0-25,0 25,-24-25,24 25,-25 0,1 0,-1-25,0 25,1 0,-1 0,-24 0,24 0,-49 0,24 25,1-25,0 0,-26 25,1-25,0 25,-25 0,25-1,-25-24,0 25,0 0,0-25,0 25,0 0,0-25,24 24,-24 1,25-25,0 25,0 0,24-25,-24 0,49 0,-24 25,24-25,1 0,24 0,-25 0,50 0,-24 0,-1 0,25 0,-25 0,25 24,-25-24,25 25,-25-25,25 25,0 25,-24-26,-1 26,25 24,0-24,0 24,-25 26,25 24,0-25,0 25,0 25,0 0,0 24,0-24,0-25,0 25,25-25,-25-25,0 0,25-24,-1-1,1 1,0-51,0 26,24-25,-24 0,25-1,-25-24,24 25,1-25,-1 0,1-25,24 25,1 0,-26-24,26-1,-26 0,26 25,-26-50,-24 26,0-26</inkml:trace>
  <inkml:trace contextRef="#ctx0" brushRef="#br0" timeOffset="15536.8887">22076 12526,'0'0,"0"0,0 0,0 0,0 0,-25 25,25 0,-24 0,24-25,-25 49,0-24,25 0,-25 25,25-26,0 1,0 0,0 0,25-25,-25 25,25-25,0 0,-1 0,1 0,-25 0,25-25,0 25,0 0,-25-25,24 25,-24 0,25-25</inkml:trace>
  <inkml:trace contextRef="#ctx0" brushRef="#br0" timeOffset="16011.9158">22299 12378,'0'0,"0"0,0 24,0 1,0 0,0 0,-24 24,-1 26,25-1,0 1,-25-1,0 0,25 1,0-1,-25-24,25 24,0-49,0 25,-24-25,24-25,0 24,0-24,0 25,0-25,0 0,0 0,0 0,0 0,0 0,0 0,0 0,0 0,0 0,0 0,0 0,0-25,0 25,0 0,0-24,0 24,0-25</inkml:trace>
  <inkml:trace contextRef="#ctx0" brushRef="#br0" timeOffset="16414.9389">22622 12551,'0'0,"0"0,0 0,0 25,-25 0,25 24,0 1,0 24,-25-24,25 24,0-24,-25 24,25-24,0-25,0 0,0-1</inkml:trace>
  <inkml:trace contextRef="#ctx0" brushRef="#br0" timeOffset="16580.9484">22448 12898,'0'0,"0"0,25 0,-25 0,25 25,0-25,-1 0,26 0,-25 0,0 0</inkml:trace>
  <inkml:trace contextRef="#ctx0" brushRef="#br0" timeOffset="16889.9661">23019 12452,'0'0,"0"25,0 0,0 24,0 1,-25-25,25 49,0 0,0 1,0-26,0 26,-25-1,25-24,0-1,0-24,0 25,0-25,25-25,-25 0,0 0,0 0</inkml:trace>
  <inkml:trace contextRef="#ctx0" brushRef="#br0" timeOffset="17672.0108">23168 12824,'0'0,"0"0,0 0,0 0,0 0,0 0,0 0,0 0,-25 0,25 0,0 0,0 0,0 0,0 0,0 0,0 0,-25 0,25 0,0 0,0 0,0 0,0 0,0 0,0 0,0 0,25 0,-25 0,0-25,25 0,-25 1,0-1,24 0,-24 0,25-24,-25 24,0 0,0 0,0 0,0 25,0 0,0-24,0 24,-25 24,25 1,-24 25,24-1,0 26,-25-26,25 51,0-51,0 50,0-24,25-26,-25 1,24 0,-24-25,25-25,0 24,25-24,-50 0,49-24,-49-1,25 0,0 0,-25-25,25 1,-25 24,0-25,0 1,-25 24,25 0,0 0,-25 25,0 0,25 25,0-25,-25 50,25-1,-24-24,24 25,0-1,0-24,24 25,-24-25,0-25,0 0</inkml:trace>
  <inkml:trace contextRef="#ctx0" brushRef="#br0" timeOffset="19351.1068">22498 14015,'0'0,"0"-25,0 0,25 0,-25 0,0 1,0-26,24 25,-24-24,0-1,0-24,0 24,0-24,0-1,-24 1,24 24,0-24,-25 49,25-25,0 1,0 24,-25 25,25-25,0 0,-25 25,25 0,-25-25,25 25,-24 0,-1 0,0 0,0 0,-24 25,24-25,-25 0,1 25,-26-25,26 0,-26 25,1-25,-1 0,-24 0,0 0,0 25,-1-25,26 24,-25-24,24 25,-24-25,25 0,-1 0,1 0,24 0,1 0,-1-25,0 25,26 0,-1-24,0 24,25 0,-25 0,25 0,0 0,0 24,0 26,0 0,0-1,-25 26,25 24,0 0,0 0,-24 1,24-1,0 0,0 0,-25-24,25-1,0-24,0-1,-25 1,25-25,0 0,25-1,-25 1,25-25,24 0,1 0,-1 0,26-25,24 25,-24-24,24 24,25 0,-25 0,25 0,-25 0,25 0,0 0,0 0,-24 0,-1 0,25-25,-50 25,1 0,-1 0,-24-25,-1 25,1 0,-25-25,-1 0,1 0,0 1,-25-1,25-25,-25-24,25 24,-25-49,0 0,0 0,0-25,0 0,-25 0,25 0,-25 24,0 1,0 0,-24 24,24 26,-25-26,26 51,-26-1,0 25,26 0,-26 0,-24 0,24 25,0-1,-24-24,0 25,-1 0,1 0,-26 0,1-1,0-24,25 25,-1-25,1 25,-1-50,51 25,-1-25,25 1</inkml:trace>
  <inkml:trace contextRef="#ctx0" brushRef="#br0" timeOffset="22227.2713">20513 13097,'0'0,"0"0,0 0,0 0,-24 0,24 0,0 0,-25 25,25-25,-25 0,25 0,-25 24,25-24,0 0,-25 0,1 0,24 0,-25 0,0 0,0 0,0 0,-24 0,24-24,-25 24,-24-25,24 25,1 0,-26 0,1-25,0 25,-1-25,-24 0,24 25,-24-24,0-1,0 0,-25 0,0 25,0-25,0 1,-25 24,25-25,-25 25,0-25,0 25,1 0,-26-25,25 25,0 0,-24 0,-1 0,0 25,26-25,-26 25,0 0,-24-1,24 1,-24 0,-1 25,1-1,-1 1,-24 24,25 1,-25-1,-1 25,26-24,-1 24,1-25,0 26,-1-26,1 0,-1 1,26-1,-26 1,1-1,24-24,-24 24,-1-24,26-1,-26 1,26-25,-1-25,25 0,-25-25,50 0,-24-24,24-1,0 0,24-24,1-25,0 24,0 1,24-25,1-1,-1 26,26 0,-26-1,26 1,-1 24,1 1,-1 24,25-25,0 50,-24-25,24 25,0 25,25-25,-25 25,1 0,24 0,0-1,0-24</inkml:trace>
  <inkml:trace contextRef="#ctx0" brushRef="#br0" timeOffset="37026.1178">6449 13915,'-25'-24,"25"-1,-24 0,24 25,-25-25,25 25,0 0,0 0,0 25,25 25,-1-1,1 1,0 24,25 25,-1 1,1-26,-1 25,-24 1,0-26,25 25,-50-24,24-26,1 1,-25-1,0-24,0 0,0-25,0 0</inkml:trace>
  <inkml:trace contextRef="#ctx0" brushRef="#br0" timeOffset="37301.1328">6772 14337,'0'-25,"0"25,0 0,0 0,-25 25,25 25,-25-25,25 24,0 1,0-1,0 1,25-25,0 0,-1-1,1 1,25-25,-25 25,0-25,24 0,-24 0,0 0,0 25,-25-25,24 0</inkml:trace>
  <inkml:trace contextRef="#ctx0" brushRef="#br0" timeOffset="37750.1592">7169 14039,'0'0,"-25"0,0 25,0-25,0 25,1 25,24-1,-25 1,25 24,0-24,25 24,-25 1,24-26,1 1,0 0,25-26,-26 1,1-25,0-25,0 25,0-49,-1 24</inkml:trace>
  <inkml:trace contextRef="#ctx0" brushRef="#br0" timeOffset="38094.1789">7317 13295,'-24'0,"24"0,-25 25,0 25,25-1,-25 1,25 49,25 0,0 1,0-1,24 0,1 25,-1-25,1-24,0 24,-1-49,1-1,-1 1,1-1,-25-24,0 0,-1-25</inkml:trace>
  <inkml:trace contextRef="#ctx0" brushRef="#br0" timeOffset="38857.2211">7491 13494,'0'0,"0"0,0 0,0 25,0-1,25 1,0 25,-1-1,1 1,0 24,0-24,24 24,-24-24,0 24,0-24,0-25,-1 24,-24-24,0 0,0 0,0-25</inkml:trace>
  <inkml:trace contextRef="#ctx0" brushRef="#br0" timeOffset="39128.238">7714 13568,'25'25,"25"0,-26 0,1-1,25 1,-25 0,24 0,-24 0,0-1,0 1,0 25,-25-25,0-1,0 26,0-25,-25 0,0-1,0 1</inkml:trace>
  <inkml:trace contextRef="#ctx0" brushRef="#br0" timeOffset="39294.2475">7714 13593,'25'-50,"0"1,0-1,-1 25,1-24,0-1,-25 1,25 24,0 0,-25 0</inkml:trace>
  <inkml:trace contextRef="#ctx0" brushRef="#br0" timeOffset="39859.2792">7987 13047,'0'-25,"50"1,-50 24,25-25,-1 25,1 0,-25 0,25 25,-25 24,0 1,0-1,25 1,-25 25,0 24,0-50,25 51,-25-26,24 0,1-24,0 0,0-1,0-24,24 25,-24-50,0 24,0-24,-1-24,1 24,-25-25,25-25,0 25,-25 1,25-1,-25-25,0 25,0 1,0-26,0 25,0 0,0-24,0 24,0-25,-25 50,25-49,-25 49,0-25,25 25,-25 0,1 25,24 24,-25-24,25 25,0-1,0 1,0 0,25-1,-25-24,24 25,1-50,-25 24,25-24,0 0</inkml:trace>
  <inkml:trace contextRef="#ctx0" brushRef="#br0" timeOffset="40185.2985">8458 13022,'25'-49,"-25"24,0 0,25 0,0 25,-25-24,0 48,25-24,-25 25,0 50,24-26,-24 26,25-1,-25 1,25-1,0 0,-25-24,25 0,-1-26,1 1,-25-25,25-25,0 1,0-1,-25-25,24 1,-24-1</inkml:trace>
  <inkml:trace contextRef="#ctx0" brushRef="#br0" timeOffset="40437.3129">8830 12774,'0'0,"0"0,0 0,0 25,0-25,0 25,25 0,-25 0,50-1,-25 1,-1 0,1 25,0-26,-25 1,25 0,-25 0,0 0,0-1,0 1,0 0,0-25,-25 0,0-25</inkml:trace>
  <inkml:trace contextRef="#ctx0" brushRef="#br0" timeOffset="40603.3224">8781 12700,'25'0,"-25"-25,24 0,-24 1,0-1,25 25,-25 0</inkml:trace>
  <inkml:trace contextRef="#ctx0" brushRef="#br0" timeOffset="40948.3421">8855 12378,'0'0,"25"-25,-25 25,25 0,0 25,-1 24,1-24,0 25,0 49,25-25,-1 1,-24 24,0 0,0 0,-1-24,1-1,-25-24,25 24,0-24,-25-25,0-25,25-25</inkml:trace>
  <inkml:trace contextRef="#ctx0" brushRef="#br0" timeOffset="41250.3594">9252 12601,'0'0,"25"0,0-25,-25 25,25-25,-1 0,1 1,-25 24,25-25,-25 25,25 0,-25 0,0 25,0-25,0 24</inkml:trace>
  <inkml:trace contextRef="#ctx0" brushRef="#br0" timeOffset="41387.3672">9351 12650,'0'0,"25"0,-25 0,25 0,-25-24,25 24,0-25,-25 25,24-25</inkml:trace>
  <inkml:trace contextRef="#ctx0" brushRef="#br0" timeOffset="42148.4108">9971 12229,'25'25,"-25"-1,0-24,0 25,0-25,0-25,0 1,25-1,-25-25,0 0,0-24,0 0,-25 24,25-49,-25 49,1-49,-1 25,0-1,0 1,-24-1,24 26,0-1,0 25,0 1,1-1,24 25,0 0,-25 25,25-1,0 1,0 25,0-25,0 24,0-24,0-25,0 0,-25-25,25 0,0-24,0-1,0 1,0-1,-25 25,25 0,0 0,0 1,0 24,25 24,-25 1,25-25,0 50,-1-25,26 24,-25-24,0 0,-1 25,1-26,0 1,0-25,-25 25,25-25,-25 0,0 0</inkml:trace>
  <inkml:trace contextRef="#ctx0" brushRef="#br0" timeOffset="43480.487">11286 16520,'-25'0,"1"0,-1 0,0-25,-25 25,25-25,1 1,-51 24,26-25,-26 0,1 0,-25 25,-1 0,-24-25,0 25,-24 0,-1-25,0 25,-25-24,1-1,-1 25,0-25,-24 0,-1 25,1-25,0 1,-26 24,1-25,25 0,-26 25,1-25,0 0,0 1,-1-1,-24 25,50-25,-25 0,-25 25,24-25,1 25,0 0,0 0,-1 0,1 0,25 0,-25 0,24 25,1-25,-26 25,51-25,-26 0,1 0,24 25,1-25,-1 0,25 0,0 0,1 0,-1 0,49 25,-24-1,25 26,0 24,0 26,24-1,26 25,-1 25,1 24,24 1,0 0,25-1,-25 1,25-25,0-25,0-25,0-49,0-50,50 24,-1-98</inkml:trace>
  <inkml:trace contextRef="#ctx0" brushRef="#br0" timeOffset="44523.5466">11088 16669,'0'0,"0"0,24 0,1 0,0-25,50 0,-1 0,25 1,0-1,25 0,25 0,0 25,0-25,25 25,-1-24,26 24,-26 24,26-24,24 25,0 0,25-25,-25 25,50 0,-25-1,0 1,0 0,0 0,1 0,-1 24,-25-24,25 25,-50-26,26 26,-1-25,-25 0,1 24,-26-24,1 0,0-25,-26 25,26-25,-50 0,0 0,0 0,0 0,-25 0,1 0,-1-25,0 25,0 0,-24-25,24 0,-25 0,1 25,-1-24,0-1,1 0,-1 25,-24 0,24 0,-49 25,25 24,-1 26,-24 24,0 25,-25 0,0 25,0 25,0-1,0-24,0-25,0-25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0.922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65 0 68,'-32'34'39,"10"-1"-1,13-4-2,8-13-32,11-4-41,3-10-1,0-6 1,-2-3-1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1.20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286 47 97,'-10'-18'39,"-7"7"3,-15-2-2,0 9-37,-10 3 0,0 7-2,3 6 0,6 8-1,15 8 1,15 4-2,15 3 2,11 1-1,8 0 0,5 0 1,-2-4 0,-1-4 0,-11-4 0,-11-2 1,-13-3-1,-11-7-1,-8-1-1,-9-7-1,-1 0-3,-7-16-7,11 4-29,-2-13 0,11-1 0,6-9-1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1.546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-3 0 87,'15'31'39,"-3"7"0,3 17 0,-6 1-34,7 14 0,-8-3-1,1 4-1,-5-2-2,-1-7 0,-3-9-1,-3-11-1,2-4 0,-6-18-3,4-1-2,-11-22-2,14 3 1,-21-24 0,11 0 2,-3-6 3,4-6 0,4 2 4,4-7 2,13 13 3,1-5 0,14 13 0,0 2-2,10 10-1,-3 5-1,4 12-1,-8 4 0,-2 9 0,-8 2-1,-3 6 0,-8 0 0,-5-1 0,-1-3 0,-3-5 0,0-5 0,0-5 0,0-11 0,0 0 1,0 0-1,14-19 1,-6-2-1,3-5 0,2-6-1,2-1 0,3 0-1,-1 0 1,1 6-1,2 4 1,-2 9 0,4 12 0,1 10 0,2 6 0,3 7 1,1 4 0,1 4 0,-5-2-1,3 0 1,-10-6-1,-6-2 0,-4-2 1,-12-7 0,4-10-1,-22 8 0,4-12-1,-1-5 0,-7-6 0,3-2-4,-2-9 1,13 3-4,-12-17-14,19 8-19,0-6 0,12 4 0,2-9 2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2.18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2 83,'19'-9'39,"-7"13"-1,-1 20 1,-16 10-32,9 20-2,-6 6-2,2 11 0,3 4-1,3 0-1,4-6 0,6-6 0,5-12 0,8-11 0,1-14 1,6-10-1,-4-16 0,2-9 1,-3-12-2,-8-8 1,-7-10 0,-6-1-1,-5 0-1,-6 6 1,-6 8-1,-4 10 0,-4 14 1,3 12 0,0 11 0,6 8 0,3 2 1,6 1-1,7-4 1,3-3 0,11-9 1,2-8 0,4-7 0,0-6-1,-1-6 0,1-4 1,-6 0-1,-2 0 0,-5 3-3,-8 7 0,1 8 1,-10-3 0,8 26 1,-8-7-2,4 5 1,-1 1-2,2 7-4,-6-13-31,1 5-3,-5-8 1,-4-4-2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2.69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0 167 98,'11'-18'39,"32"11"2,14-5-2,17 1-35,3-2 1,7-1-2,-8 1-4,-8-6-3,-7 4-34,-26-5-3,-13 7 2,-19 1-2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2.95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0 323 77,'65'-13'40,"28"-17"0,28 2 0,17-16-28,33 8-2,2-3-5,12 5 1,-9 5-3,-3 8 0,-18 6-1,-19 5-1,-28 2 0,-26 4-1,-20 3 0,-21 2-2,-12 10-5,-19-8-34,-13 7-1,-17-6 0,-7 6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2:28.55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49 36 50,'-1'-16'32,"1"16"-2,0 0-6,0 0-6,0 0-6,-4 12-2,4-12-5,-9 23-1,3-5-2,0 2-1,-3 6 1,4 3-1,0 3 0,3 9 0,-1 1 0,3 2-1,1 2 1,2 1-1,0 2 0,-1-2 0,2-1 1,-2-2-1,1-1 0,1-3 1,-1-5-1,-1-1 1,0-5-1,0-2 0,0-5 0,-1-9-1,1 0-1,-2-13-3,3 13-3,-6-22-10,3 9-22,8-24 1,-2 4-1,-2-6 2</inkml:trace>
  <inkml:trace contextRef="#ctx0" brushRef="#br0" timeOffset="404">247 314 33,'10'-13'37,"-10"13"1,8-15-5,-8 15-14,0 0-9,-15 22-4,2-6-3,-1 7 0,-3 3-2,-1 8 0,2 6 0,1 6-1,4 7 0,5 0 1,7 2-1,6 0 0,6-2 0,8-4 0,4-10 0,5-7 0,3-13 1,2-6-1,0-11 0,0-9 1,0-14 0,-3-14 0,0-11 0,-3-11 0,-4-11 0,-4-9 0,-5-6 1,-7-1 0,-6 2 0,-5 9 1,-7 11-1,-7 12 0,-6 13 0,-7 17-1,-6 18 0,0 10-2,-2 17-1,-1 4 0,4 12-3,1-1-3,13 9-10,2-9-24,18-8 2,4-5-1,16-9 2</inkml:trace>
  <inkml:trace contextRef="#ctx0" brushRef="#br0" timeOffset="907">798 346 59,'9'-12'41,"-5"1"-2,-4 11 1,-7-10-29,1 23-6,-6 8-2,0 11-2,-3 14 0,1 13-2,-1 8 1,4 10 0,6-3 0,6 7-1,5-7 1,8-5-1,7-10 0,6-14-1,7-13 2,4-14-2,3-15 2,1-17 1,4-15-1,-2-11 2,-1-22-1,-5-9 1,-6-10 0,-6-4 2,-11-5-2,-11 2 0,-16 1 0,-8 8-1,-14 16 1,-8 10-1,-9 12-1,-3 13 0,-3 16-1,2 14 0,4 11-1,4 5-1,9 13-4,3-6-5,21 14-25,1-6-3,14-1-2,8-8 2</inkml:trace>
  <inkml:trace contextRef="#ctx0" brushRef="#br0" timeOffset="1419">1382 27 63,'23'-11'38,"-7"3"-2,-2 7-10,-14 1-16,12-7-5,-12 7-1,0 0-1,-9 5 0,-1 3-1,-7 3 0,-5 5 0,-3 9-1,-5 3-1,0 5-1,1 1 0,5 0-1,5-1 1,9-6 1,12-6-1,13-10 2,9-7-1,10-11 1,7-6 1,2-7-1,4-3 1,-4-4 0,-2 3 0,-11 0-1,-7 9 1,-9 3-1,-14 12 0,0 0 0,-19 22-1,0 4 0,-4 6 0,0 7 0,-1 5 1,4 4-1,5 3 0,6-3 1,6 5-1,3-4 1,5-3-2,2 2 1,1-5-2,3-1 0,-3-6-1,2 1-2,-5-12-2,6 7-6,-11-20-9,7 1-16,-7-13-2,7 10 2,-7-10 1</inkml:trace>
  <inkml:trace contextRef="#ctx0" brushRef="#br0" timeOffset="1939">1656 667 72,'3'25'39,"-2"5"-3,-4-5-8,9 10-22,-2-2-4,3-4-2,5-7 1,4-6-1,4-11 2,2-5-1,2-12 2,-2-5-1,-5-9 1,-3-4 0,-8-5 0,-5 1 0,-8 1-1,-5 6-1,-6 4-2,-5 4-7,4 12-33,-6 6 1,2 1-2,1-3 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5:40.4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 47 50,'0'0'37,"-7"-11"-1,0 2-6,7 9-13,0 0-9,0 0-2,0 0-3,0 0-1,0 0 0,18-4 0,-1 0-1,6 1 0,4-1 0,7 1-1,4 0 1,3 1 0,1 0 0,-1 1 0,-2 0-1,-3 1 1,-6-1-1,-6 2 1,-6-2-1,-5 1 0,-3 0-1,-10 0 0,0 0-2,0 0-1,13 3-8,-13-3-25,0 0-1,0 0 0,0 0 1</inkml:trace>
  <inkml:trace contextRef="#ctx0" brushRef="#br0" timeOffset="413">93 166 45,'-3'14'37,"3"-14"1,17 4-1,-17-4-17,27 3-11,-12-1-3,9 3-3,-2-1 0,2 0-1,0 0 0,1 1-1,-1-2 0,-3 2 0,-3-2-2,-3-1-3,6 6-23,-9-10-11,6 0 0,-3-11-2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5:42.75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 77 9,'0'0'28,"0"0"2,0 9 0,-2 5-14,-6-4-8,7 9 0,-8-6-2,7 7-1,-6-6-1,6 4-1,-2-3-1,3 2 0,0-6 0,4 3 0,-2-5 1,6 4-1,-7-13 1,18 16 0,-9-12-1,7 2 1,-1-3-1,4 2-1,1 0 0,1-2-1,1 3 0,3-1 0,1 0 1,1 2-1,3-3 1,4 2 0,1-3 0,5 2 0,4-6 1,4 1-1,4-1 0,6-2 0,3 0 0,4-2 0,4-2 0,5 2-1,-1-1 1,5 0-1,-1-1 1,2 0 0,-2 1 0,3 1-1,-3 1 1,1-3-1,0 3 1,-2 1-1,3-3 1,1 0-1,1-1 1,2 1 0,3-5-1,3 2 1,2-4-1,5-1 1,0-1-1,4-1 1,2 0-1,-1 0 0,1 1 1,-3-1-1,-1 2 1,-1 2-1,-3 2 1,-1-1-1,-2 4 1,-2-1-1,-3 5 0,-1 0 1,-4 3-2,-5 1 2,-2 1-2,-5 3 2,-4-1-1,-5 0 0,-4-1 0,-4 3 0,-4-3 0,-2 1 0,-3 0 0,-2-1 0,-3 1 0,-2-1 0,-2 0 0,-1-1 0,-1-1 1,-2-1-1,-3-4 0,0 1 1,-1-2-1,0-1 0,-1-1 0,-1 0 0,3 0 0,3-2-1,2 1 1,3-1 0,2-1 0,1 3 0,2-3 0,1 3 0,-1 1 0,0 3 0,4 5 0,0 0 0,1 5 0,2 2 0,3 4-1,3 1 1,4 0 0,2 3 1,2-2-1,2 2 0,3-2 0,2 3-1,2-2 2,4 0-3,2 3 2,7-2 0,4 2-1,3 1 1,6-3-1,4 2 2,6-4-1,5 2 0,4-3 0,4-3-1,3 1 1,6-4 0,2 0-1,3-5 1,4-1 0,-3-2 0,1-1-1,-3-1 1,-2-3 0,-2-1 0,-8-2 1,-6-1-2,-5 1 1,-8-2 0,-9 1 0,-9-1 0,-9 1 0,-12 2 0,-10 2 0,-11 2 1,-11-2-1,-9 4 0,-6 1 0,-15 0 0,12 1 0,-12-1 0,0 0-1,0 0 1,0 0 0,0 0 0,-2 10 0,2-10-1,0 0 0,0 0-3,0 0-6,0 0-28,0 0 0,15 2-1,-2-1 0</inkml:trace>
  <inkml:trace contextRef="#ctx0" brushRef="#br0" timeOffset="2752">4496 368 43,'0'0'34,"0"0"1,-9-14-9,9 14-9,0 0-4,0 0-2,0 0-4,0 0-2,0 0-2,0 0 0,0 0-2,5 9 1,-5-9-1,0 0 0,0 0 0,1 15-1,-1-4 1,1 2-1,-1 8 0,1 2 1,1 7-1,1 5 0,-1 2 1,1 4 0,-1-4-1,2 4 1,0-3-1,-2-4 1,-1-1 0,1-7-2,-1 0 2,0-6-2,0 0 2,0-6-2,0-5 2,-1-9-2,3 13 1,-3-13-2,0 0-1,-1-13-6,9 3-30,-8-5 1,7 1-1,-3-10 1</inkml:trace>
  <inkml:trace contextRef="#ctx0" brushRef="#br0" timeOffset="3339">4938 360 29,'9'-9'33,"-9"9"2,9-22-8,-9 22-8,1-13-4,-1 13-2,0 0-4,3-10-2,-3 10-2,-5-9-2,5 9 0,0 0-1,-12-4-1,12 4-1,-12-1 1,12 1-1,-14 0 0,5 1 0,-2-2 0,0 3 1,-1-1-1,0 0 0,-1 4-1,0-1 1,-2 4 0,1-2 0,2 4-1,0 0 1,3 1 0,2 5 0,3-2 0,1 1 1,2-1-1,4 4 0,1 2 0,3 0 0,1 4 0,3-2 0,1 3 0,4 1 0,-1 1 0,1 1 0,1-3 0,1 1 1,-2-2-1,0 1 0,-3-1 0,1-2 0,-2 4 1,-1-5-3,-3 3 3,-2-3-2,-1-1 2,-2-2-2,-2-2 2,-2 1-2,-2-5 1,0 1 0,-2-2 0,5-11 0,-19 16 0,7-10 0,-2 0-1,-1-1 1,-2-1 0,-1-4 0,-2-1-1,0 0 1,2-4 0,0-2 0,1-2 0,1-3 0,3 0 0,2-2 0,3 1 0,3-3 0,3-1 0,3 3 1,2-5-2,4 3 3,3-3-3,3-2 3,2-2-3,4-2 3,1-1-2,3-2 1,0-4 0,2-1 0,-1-4 0,-1 3 0,-4-4 0,0 3 0,-5-1 0,-1 3 0,-6 4 0,-1 4 0,-5 5 0,-1 0-1,-2 10 0,0-2 0,2 12-1,-9-13 0,9 13-1,-8-13-3,8 13-10,0 0-25,0 0 1,9-5 0,2 7 0</inkml:trace>
  <inkml:trace contextRef="#ctx0" brushRef="#br0" timeOffset="4580">5482 736 62,'0'0'36,"0"0"-1,0 0-9,-20-5-14,20 5-3,-22-9-5,10 4 0,-5-1-2,2 5 0,-2 1-1,3 6 0,0 4 0,4 5-1,1 6 1,3 2-1,4 6 1,5-1-2,4 3 2,3 0-1,2-4 1,4-1-2,0-8 2,1-1-1,-2-7-1,0-5-1,2-2-5,-13-16-24,10 2-7,-2-9 0,2 0 0</inkml:trace>
  <inkml:trace contextRef="#ctx0" brushRef="#br0" timeOffset="4941">5713 396 53,'0'0'33,"0"0"-1,0 18-5,-6 0-22,8 13 0,-6 4-2,5 11 0,-5 4 0,3 7-1,-2 0 2,0 0-4,-1-7 1,2-6-2,0-10 3,2-5-3,0-11 3,5-5-1,-5-13 1,19 2 0,-6-13 0,4-4 1,-1-7-1,3 1 1,-2-4-2,-2 4 2,-4 3-3,-1 8 2,-10 10-1,0 0-1,10 19 1,-10 1-2,1 5 2,-1 0-2,5-2 0,-3-5-4,9 3-7,-11-21-24,19 10-2,-7-18 1,7-5-1</inkml:trace>
  <inkml:trace contextRef="#ctx0" brushRef="#br0" timeOffset="5331">6099 687 39,'3'10'29,"6"12"3,-6-2-2,-2 4-24,9 7-3,-5-7 2,5 4-1,-5-10 2,6 4-2,-7-13 0,3 3-2,-7-12 1,0 0 0,0 0-2,0 0 0,0 0-1,-11-5-1,-1-2 0,-5 2-2,-1-1 1,-4 2 0,0 4 0,-2 0 0,4 5 0,3-1 2,4 3 0,13-7 1,-9 16 2,9-16 0,14 10 0,1-4 3,0-8-2,6 3 0,-2-5-1,3 1-1,-4-3-1,2 2 0,-2 5-2,-1 0 1,-1 4-1,-3 4 1,2 0 0,0 4 0,0-3-1,0 1 2,-2-4-1,0-3 0,-2-2 0,0-6 0,-11 4 0,10-18 1,-9 4-1,-1-6 1,0-4-2,-2 0 2,2-5-1,-1 3 1,3 1-2,0 1 1,4 5-3,0-2-2,12 13-18,-6-7-13,7 6 0,0-2-1,4 4 1</inkml:trace>
  <inkml:trace contextRef="#ctx0" brushRef="#br0" timeOffset="5979">6474 942 46,'0'0'35,"2"9"4,-2-9-3,9-18-12,2 12-17,-6-15-2,9 3-1,-1-9-3,3 1 2,-3-1-3,2 5 2,-2 6-3,-1 4 2,1 8-1,-2 6 0,1 6 0,0 8-1,0 3 1,3 1-1,-1 0 2,1-2-3,-4 1 3,-4-4-2,-4 2 2,-7-5-1,-4-2-1,-6-2 1,-5-1 0,-3-1 0,-2-5-1,-1 0 0,3-1 0,2-3-1,10 4-3,-2-12-4,12 11-28,9-11 1,5 7-3,3-8 3</inkml:trace>
  <inkml:trace contextRef="#ctx0" brushRef="#br0" timeOffset="6377">6945 798 59,'0'0'32,"-15"17"2,3-12-5,1 11-25,-4-5 1,6 7-2,-3-2 3,10 3-2,2-6 1,10 5-3,2-9-1,7 2 0,2-5-2,2-5-2,9-1-5,-11-13-21,9 0-8,-3-8 1,0 1 0</inkml:trace>
  <inkml:trace contextRef="#ctx0" brushRef="#br0" timeOffset="6609">7137 456 43,'-10'-7'34,"1"11"2,4 13-1,-1 1-18,8 22-10,-6-3-3,4 15 0,-2-2 0,3 4-3,-3 1 1,3-5-2,0-3 0,0-6-2,3-5 2,-1-10-5,4 0-3,-7-26-22,3 10-6,-3-10 1,7-20 12,-14-9 14,9 3 2,-7-6 7,-3-1 2,7 10 24,-7 3 7,2 8 0,2 1-11,11 21-12,-7-10-2,18 17-2,-1-11 0,10 5 0,1-8-1,7-1-2,-3-7-1,2-3 1,-4-6-2,-6 2 0,-6-4-1,-7 3-1,-8 4 1,-3 9-1,-9 1 1,-1 9-2,-2 8 1,3 1 0,4 6 1,3 2-1,6-1 1,5-3 0,1-4 0,2-1 1,0-9-1,-1 1 0,-11-10 0,13 8 0,-13-8 0,0 0 0,0 0 0,0 0 0,0 0 0,6-11 1,-5 0-1,1-2 0,1-8 0,3-2 1,0-4-1,1 0 0,2-1-1,3 2 2,0 6-2,1 0 1,2 9 0,-1 4-1,1 3 1,-2 6 0,0 2 0,-13-4 0,12 20 0,-10-8 0,-4 2 0,-3 0 1,0 4-1,-1 2 0,5 2 0,6-1-1,5 0 2,7 1-2,3-1 2,4 1-2,0-5 2,-1-1-1,-7-3 0,-6-3 1,-10-10-1,-10 11-1,-6-9 0,-7-5-1,3 2-3,-6-13-5,26 14-27,-18-19 1,23 5-2,8-3 2</inkml:trace>
  <inkml:trace contextRef="#ctx0" brushRef="#br0" timeOffset="7680">8244 424 48,'-9'-11'34,"9"11"2,-13 15 0,4-8-19,6 19-14,-7 5 0,5 11 1,-5 5-1,5 11 0,-2-3 0,1 5-2,0 0 1,1-5-2,1-1 0,2-10-1,3-6-1,-3-13-5,12-1-27,-10-24-2,15 8-3,-7-19 3</inkml:trace>
  <inkml:trace contextRef="#ctx0" brushRef="#br0" timeOffset="7925">8282 770 34,'-6'25'30,"-9"1"0,7 5 1,6 5-24,-3-9 0,9 6-1,-3-14 2,13 3-1,-14-22 1,26 12 1,-14-21-3,9 3-1,-8-13-2,5-1 0,-5-7-2,1-4 1,-2 1-1,-1 0 1,-4 7-2,1 2 1,-4 7 0,-4 14 0,0 0 0,4 13-1,-4 6 2,0 3-3,1 3 2,3 1-2,0 1 2,5-4-1,2-4 0,1-5 0,4-4 0,2-5 0,1-6 0,-1 0 1,-1-6-1,-1-3 0,-5 3 0,-2-2-1,-9 9 1,12-8 0,-12 8-1,0 0 1,14 4-1,-3 1 2,2-3-1,3 0 0,2-4 1,3-1-1,0-1 1,-3-1-1,-1 0-1,-5-6 2,-3 3-2,-9 8 3,12-17-2,-12 17 1,4-11-1,-4 11 1,2-10 0,-2 10 0,0 0-1,0 0 0,0 0 0,0 0-1,0 0 1,0 0 0,0 0 0,0 0 0,0 0 0,0 0-1,0 0 1,4 14-1,-4-14 2,8 16-2,-1-3 1,-1 0-1,2 2 2,0 1-1,2-3 1,-2 1-1,1-4 0,-1 0 1,-8-10-1,13 9 0,-13-9 1,13-2-1,-13 2 0,14-15 0,-7 1 1,2-3 0,2-7-2,0-2 3,-1-5-3,1 2 2,-1 1-1,-2 5 1,0 3-2,-3 7 0,-5 13 1,12 4 0,-2 16 0,0 8-1,2 12 1,3 12 0,0 12 1,2 9-2,-2 4 2,-2-1-2,-3 2 0,-7-6 1,-4-4 0,-6-15-1,-6-10 1,-6-13 0,-5-12-1,-3-9 2,-4-19-1,3-9 0,2-12-1,6-6 2,6-6-1,7-1 0,6 0 2,7 2-3,6 7 2,1 4 0,5 7-1,-2 5 0,1 2 0,-2 5 0,0 5-1,-5 0-1,-1 4-2,-8-11-16,-1 14-20,0 0 0,13-9-1,-12-1 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6:0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222 635 49,'-1'-13'34,"1"13"3,1-17-9,-1 17-11,0-16-6,0 16-4,-5-21-1,3 12-1,-6-6 0,3 3-2,-5-2 0,2 2-1,-4-2 0,0 1-1,-3 4-1,-1 2 0,0 3 0,-3 4 0,0 7-1,-1 1 0,3 4 1,1 5-1,5 0 0,3-1 1,4 3-1,6-5 0,4 2 1,2-5 0,2 1-1,2-4 1,-1-1 0,-1-1 0,0-3 0,-10-3 1,14 3-1,-14-3 1,12-2-1,-12 2 0,15-1 0,-15 1 0,17 8 0,-5-2 0,1 6 0,0 2 1,2 3 0,-1 5-1,1-1 1,-1 2-1,-2 1 1,-2 0-1,-3-2 0,-2-1 0,-4-3 0,-3-1 0,-4 1 0,-4-2 0,-4-2 0,-1 1 0,-2-4 0,1-1 0,-1 0 0,3-3 0,0-2 0,3-4-2,11-1 0,-16-4-4,16 4-21,0 0-11,0-16 0,0 1 0</inkml:trace>
  <inkml:trace contextRef="#ctx0" brushRef="#br0" timeOffset="693">376 680 39,'0'0'34,"0"0"2,-10 0-3,10 0-12,-17 5-13,17-5-4,-13 6-1,13-6-1,-12 17-1,12-6 1,1 2-1,6 0 0,2 0-1,5-1 1,5-4 0,2-2 1,3-6-1,3-2 0,-4-6 1,0-1-1,-4-5 0,-4-5 0,-5 1-1,-6-3 1,-9 0-2,-6-1 2,-5 4-2,-4 1 1,-2 4-1,-2 5 0,2 4 0,2 2-2,7 7-1,-1-5-6,14 11-26,0-11-1,5 17 1,-5-17-1</inkml:trace>
  <inkml:trace contextRef="#ctx0" brushRef="#br0" timeOffset="1110">717 671 58,'0'0'35,"0"0"-2,-12 1 1,-8-4-28,11 7-1,-7-1-3,3 2-1,1 0 1,4 8-1,4-2 1,7 3-2,7-2 2,4 0-2,8-2 0,5-1 1,1-1 0,2-5 0,-1-2 0,-2-2 1,-6-5 0,-6 1 0,-9-7-1,-7 1 1,-9-9-1,-5 1 0,-7-1-1,-3 0 0,-1 3-2,2 0 0,4 3-1,2-1-2,18 15-3,-6-15-23,21 12-4,3-3-2,11 1 2</inkml:trace>
  <inkml:trace contextRef="#ctx0" brushRef="#br0" timeOffset="1469">1051 569 64,'0'0'36,"-9"7"-2,-1 1-10,-10-10-11,8 10-6,-9-4-2,4 5-3,-1-2-1,7 5 2,3-1-1,9 1 0,4-1-1,6-2 1,4-2-1,5 0 0,1-3 0,0-3 0,-1-3 0,-3 0 0,-2-6 0,-3 2 0,-2-1 0,-10 7 0,9-13-1,-9 13 0,0 0 0,0 0-1,11 28 1,-9-4-1,2 9 1,3 6-1,-4 8 2,-3 4-1,-2-2 0,-5-2 0,-2-3 0,-2-6 0,-4-4-1,-2-8 1,1-6 0,0-11 0,2-7-1,2-9 0,5-6-2,-2-12-2,11 4-6,-10-14-25,16-2-1,0-5 0,6 2 1</inkml:trace>
  <inkml:trace contextRef="#ctx0" brushRef="#br0" timeOffset="1942">1358 660 60,'0'0'36,"8"14"0,-8-14 0,-18 23-24,-1-16-6,4 10-1,-3-7-1,5 7-2,1-7 1,9 5-1,4-5 0,8 1-1,5-2 1,6-4-1,5-2-1,1-3 1,0-4 0,0-3-1,-2-5 0,-4-1 1,-7-5-2,-5 3 1,-3-1-1,-4 1 1,-2 3-1,-1 1 0,3 2 0,2-2 0,8 3 1,3-2-1,5-3 0,4-2 1,3-6 0,3-4-1,1-2 1,-2-8 0,-2-5 0,-2-8 0,-4-6 1,-6-4-2,-4-6 1,-7 5 1,-5 1 0,-5 10-1,-6 6 0,-4 13 1,-4 16-1,-1 14 1,0 19-1,-1 15 1,0 12-1,4 16 1,0 8-1,5 7 1,3 4-1,5 0 1,6-6-1,4-7 1,4-8-1,2-15 0,2-7 0,0-13-4,8-6-33,-20-20-1,20 7-1,-14-18-1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23:50.50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5159 3721,'-24'25,"24"-25,0 0,-25-25,50 0,-25-25,24 1,26-26,0 1,-1-1,1 1,24 0,1-1,24 1,-25 49,25-25,1 1,-1 24,25 0,0 25,0 0,25 0,0 25,-1 0,1 0,0 24,25-24,-25 0,-1 24,-24-24,25 25,-25-25,0 24,0-24,-24 25,-1-1,0-24,-25 0,1 24,-26-24,1 0,-25 0,24 0,-24-25,0 0,-25 24,25-24,-25 0,0 0,0 0,0 0,0 0,0 0,0 0,0 0,0 0,0 0,0 0,0 0,0 0,0 0,0 0,0 0,0 0,0 0,0-24,-25 24,0-25,25-25,-25 25,1-24,-1 24,-25 0,25-24,1 24,-26-25,25 25,0 25,1-24,24 24,-25 0,25 0,0 0,25 0,-1 24,1 1,25 0,-1 0,-24 0,25 24,24-24,-24 0,-1 0,-24 24,25-24,-25 0,0 0,-25-1,0 1,0 25,0-25,-25 0,0-1,0-24,-25 25,26 0,-26-25,25 0,0 0,1 25,-1-25,0 0,0 0,25 0,0 0,0 25,25-25,0 24,0-24</inkml:trace>
  <inkml:trace contextRef="#ctx0" brushRef="#br0" timeOffset="8794.503">9451 3448,'0'0,"0"0,0 0,0-25,0 25,0 0,0 0,0 0,0 0,0 25,0 24,0 1,0 0,0 24,0 25,0 1,24-1,-24 0,0 0,0-24,0 24,0-50,0 26,0-1,0-49,0 25,0-26,0 26,0-50,0 25,0-25,0-25,0 0,0 0,-24-24</inkml:trace>
  <inkml:trace contextRef="#ctx0" brushRef="#br0" timeOffset="9488.5427">9947 3597,'-25'0,"25"-25,0 0,0 0,-25 25,0-25,25 25,-25 0,1 0,24 0,-25 25,0 0,0 0,25 24,-25 26,25-25,-24 49,24 0,0 25,0-25,24 0,1 1,0-1,25-25,-26 1,26-26,0 1,-1-25,1-25,0 0,-1-25,1 0,-1-49,1-1,0 1,-26-25,1-25,0 0,-25 0,0 24,-25-24,-24 25,24 25,-25-1,1 1,-26 49,26 25,-1 0,0 0,1 25,49 0,-25-1,25 1,25 0</inkml:trace>
  <inkml:trace contextRef="#ctx0" brushRef="#br0" timeOffset="9946.5687">10889 3746,'0'24,"0"1,-25 0,25 0,0 24,0 1,0 0,0 24,-24-24,24 24,0-24,0 24,0-24,-25-26,25 1,0 0,0 0,0-25,-25 25</inkml:trace>
  <inkml:trace contextRef="#ctx0" brushRef="#br0" timeOffset="10537.6027">10641 4266,'0'-24,"25"24,0-50,-25 0,49 26,1-26,-25 25,24-24,-24 24,0 0,25 0,-50 25,24-25,1 25,-25-24,0 24,0 0,0 0,0 0,0 0,0 0,0 0,0 0,0 0,0-25,-25 25,1 0,24 25,-25-25,25 24,-25 1,0-25,0 50,1-25,-1-1,0 26,-25-25,26 0,-1-25,0 24,25-24,-25-24,0-1,25 0,0 0,-24 0,24 1,0-26,0 25,24 25,-24-25,25 25,0 0,0 25,0 0,-1 0,1 24,0 1,25 0,-50-26,24 26,1-25,0 0,0-1,-25-24,25 0,-25 25</inkml:trace>
  <inkml:trace contextRef="#ctx0" brushRef="#br0" timeOffset="11323.6476">11286 3894,'0'0,"25"0,-25 25,0 0,0 0,-25 24,25 1,0 0,0-1,0 1,0-1,0 1,0 0,0-26,0 1,0-25,0 0,0 0,-25 0,25 0,-24-25,-1 1,25-1,-25-25,25 25,-25 1,25 24,0-25,25 0,0 0,-25 0,25 1,-1-1,1 0,0 0,25 0,-26 1,-24-1,25 0,0 0,-25 25,25-25,-25 25,0 0,0 0,-25 0,0 25,0-25,1 0,-26 25,25 0,-24-25,24 25,-25-25,25 0,-24-25,24 25,0 0,0-25,25 25,0 0,0 0,25 25,-25 0,50-1,-1 1,-24 0,25 25,-1-1,1 1,0-25,-1-1,-24 1,25 0,-26-25,1 25,0-50,0 25,-25-25</inkml:trace>
  <inkml:trace contextRef="#ctx0" brushRef="#br0" timeOffset="11942.683">11931 3200,'0'-25,"0"25,-25 0,0 50,25-26,-24 26,-1 49,25-24,-25 49,25 0,0 0,0 25,25-25,-25 0,49-25,1 0,-25-25,49-24,-24 0,24-26,1-24,-1 0,-24-24,24-1,-24-25,-1 25,1-49,0 24,-50-24,24 0,-24-1,-24 1,24 24,-50 1,25-1,0 25,-24 50,24 0,-25 0,1 49,24-24,0 24,25-24,-25 24,1-24,24-1,24 1,-24-25,25 24,-25-49,25 25,0 0,0-25</inkml:trace>
  <inkml:trace contextRef="#ctx0" brushRef="#br0" timeOffset="16786.9601">9128 3051,'0'0,"-25"0,25-25,-24 0,24 1,-25-1,25-25,-25 25,25-24,0-1,0 25,25 1,-25-26,25 25,-1 0,1 0,-25 1,50 24,-25 0,24-25,1 25,-1-25,1 25,0 0,24 0,-24-25,24 25,0 0,1 0,-1 0,1 0,-1 0,1 0,-1 0,25 0,0-25,1 25,-1 0,0 0,0 0,0 0,1 0,-1 25,0-25,0 0,1 25,-1-25,0 25,-25-25,26 25,-1-25,-25 0,1 0,-1 0,0 24,1-24,-25 0,24 0,-49 0,24 0,-24 0,0 0,0 25,-25-25,0 25,0 0,0 0,0 0,0-1,0 1,0 25,0-25,0 24,-25-49,25 25,0 0,0-25,0 0,0 0,25-25,-25 25,0-25</inkml:trace>
  <inkml:trace contextRef="#ctx0" brushRef="#br0" timeOffset="17443.9977">13072 2604,'0'0,"0"0,25 0,-50 0,25 25,-25-25,25 0,0 0,0 0,0 25,0-25,0 25,25-25,0 25,0 0,-1-1,-24-24,25 25,0 0,0 0,-25 0,25-1,-25 1,0 0,0 25,0-26,-25 26,25-25,0 0,-25-1,25-24,-25 25,25-25,0 0,-25-25,25 25,-24-49,-1 24,25-25</inkml:trace>
  <inkml:trace contextRef="#ctx0" brushRef="#br0" timeOffset="17630.0083">12973 2580,'25'0,"-25"-25,24 25,1-25,0 25,0-25,24 0,-24-24,25 49,-25-25,0 0,24 0,-24 1,0-1,0 25,-1-25</inkml:trace>
  <inkml:trace contextRef="#ctx0" brushRef="#br0" timeOffset="17930.0255">13667 2629,'0'0,"0"25,0 0,0 0,0 0,0-1,0 26,0 0,0-1,25-24,-25 25,0-26,0 1,0-25,0 0,0 0</inkml:trace>
  <inkml:trace contextRef="#ctx0" brushRef="#br0" timeOffset="18085.0344">13519 2877,'0'25,"24"-25,1 0,0-25,0 25,24-24,-24-1,0 0,25 0</inkml:trace>
  <inkml:trace contextRef="#ctx0" brushRef="#br0" timeOffset="18552.0611">14064 2356,'0'25,"0"0,0 0,0 24,0 1,0 24,0-24,0 49,0-49,0 24,25-24,-25 0,25-1,0 1,-25-50,49 25,-49-25,25 24,0-24,0 0,-25 0,24-24,-24 24,0 0,25 0,-25 0,0 0,0 0,0 0,0 0,0 0,0 0,0 0,0 0,0 0,0 0,0 0,0 0,0 0,0-25,0 25,0 0,0-25,0 25,0-25</inkml:trace>
  <inkml:trace contextRef="#ctx0" brushRef="#br0" timeOffset="19176.0968">14362 2406,'0'0,"0"-25,0 25,0 0,0 0,0 0,0 50,0-50,0 49,-25 1,25 0,0 24,0 1,25-1,-25-24,0-1,25 1,0-1,-1-24,26 0,0-25,-26 0,26-25,-25 25,0-25,24-24,-24 24,0 0,-25-24,0-1,0 25,0 0,-25 1,0-1,0 0,1 25,-1 25,0 0,0-1,0 26,1 0,24-1,0-24,0 25,0-1,0 1,0-25,24-1,-24-24,25 25,-25-50,25 25,-25-24</inkml:trace>
  <inkml:trace contextRef="#ctx0" brushRef="#br0" timeOffset="19565.1188">14957 2530,'25'0,"0"25,0-25,-1 0,26 25,-25-25,24-25,-24 25,0 0,25-25,-50 25,24-25,-24 25,0 0,-24 0</inkml:trace>
  <inkml:trace contextRef="#ctx0" brushRef="#br0" timeOffset="19721.1279">15032 2753,'24'0,"1"25,0-25,0 0,0 0,24-25,-24 25,0 0,0-24,-1-1</inkml:trace>
  <inkml:trace contextRef="#ctx0" brushRef="#br0" timeOffset="20059.1473">15677 2307,'24'0,"26"-25,0 25,-26 0,1 0,25 25,-50 0,0-1,0 26,-25 0,0 24,0-24,1 24,-1-24,0-1,25 1,0 0,0-1,50-49,-26 0,1 25,25-50,-25 25,24-25,-24-24,0-1,24 1,-24-26,25 1</inkml:trace>
  <inkml:trace contextRef="#ctx0" brushRef="#br0" timeOffset="20249.1581">16346 2108,'25'-49,"0"24,-25 0,0 50,-25 0,25 24,0 26,-25-1,25 50,0-25,-25 1,25-1,0 0,0-24,0-26,25 1,-25-25,50-25,0 0,-1-50</inkml:trace>
  <inkml:trace contextRef="#ctx0" brushRef="#br0" timeOffset="21162.2104">19670 4490,'0'0,"-25"24,25-24,0-24,25-1,0 0,25 0,-1 0,1-24,24 24,-24-25,49 26,-49 24,24 0,-24 24,-1 26,1 24,-25 26,-1 24,-24 0,0 49,-49 1,-1 0,1 24,-26-24,-24-1,0 1,24-25,-24-25,0-25,0 0,24-24,1-26,24-24,25-50,-24 0,74 1,-1-51,26 26,0-26,24 26,1-1,24 25,25 0,-25 25,-25 25,26 0,-1 0,-25 24,1-24,-26 0,1 25,-25-26,24 1,-24-25,-25 0,0-25</inkml:trace>
  <inkml:trace contextRef="#ctx0" brushRef="#br0" timeOffset="21533.2316">21034 4465,'25'25,"-25"24,0 1,0 49,0 25,0 0,0 25,0 25,0-1,0-24,0 0,0 0,0-25,0-25,0 0,0-49,25 24,-25-49,0 0,0-25,0 0,0 25,0-50,0 25,-25-25,25 25,-25-50</inkml:trace>
  <inkml:trace contextRef="#ctx0" brushRef="#br0" timeOffset="22326.2769">9376 5432,'25'-49,"-25"-1,0 0,25 50,0 0,-25 50,0 0,24 24,-24 25,0 25,0 25,25-25,-25 0,0 0,25 0,-25-25,0 1,25-51,0 1,-25-25,0-1,0-24,0-24,0-1,24-25</inkml:trace>
  <inkml:trace contextRef="#ctx0" brushRef="#br0" timeOffset="22689.2977">9947 5606,'0'25,"0"49,-25 0,0 26,0 49,0-1,1 1,24-25,0 25,0-50,49 0,1-49,-1-25,51-25,-26-25,25-49,1-1,-26 1,0-25,-24-25,-25 0,0 0,-50-25,0 25,-25 24,-24 26,-25 0,24 24,-24 25,25 25,-26 0,51 50,-1-25,25 24,25-24,0 0</inkml:trace>
  <inkml:trace contextRef="#ctx0" brushRef="#br0" timeOffset="22923.3111">10939 5904,'25'49,"-25"1,0-1,0 1,0 24,0-24,0 24,-25-24,25 24,-25-49,25 25,-25-50,25 25,-25-50</inkml:trace>
  <inkml:trace contextRef="#ctx0" brushRef="#br0" timeOffset="23326.3341">10815 6350,'0'-25,"25"25,-25-25,24 1,1-1,25 0,-25 0,24 0,1-24,-25-1,24 25,-49 1,25-1,-25 25,0 0,0 0,0 0,-25 25,-24-1,24 1,-25 0,1 0,-1 0,25-25,-24 0,24-25,0 25,0-25,25 0,0 0,0 1,25 24,-25-25,25 50,24-25,-24 24,0 1,25 25,-1-1,-24-24,25 25,-26-1,1-24,0 0,0-25,-25 0,25 0</inkml:trace>
  <inkml:trace contextRef="#ctx0" brushRef="#br0" timeOffset="23681.3544">11435 5879,'25'74,"-25"-24,0-1,-25 26,25-26,0 1,-25 0,0-1,1-24,-1-25,0 0,-25 0,26-25,-1 0,-25 1,25-1,25-25,-25 50,25-49,25 49,-25-25,50 25,-25 0,24 0,1 25,0-25,-1 0,26 24,-51-24,1-24,25 24,-25-25</inkml:trace>
  <inkml:trace contextRef="#ctx0" brushRef="#br0" timeOffset="24436.3976">12303 5531,'0'0,"25"-24,-25-1,0 25,0-25,0 0,-25 0,25 25,-49 0,24 0,-25 0,0 0,26 50,-26 0,25-1,0 1,25-25,0 24,0-24,50-25,-25 0,24 0,-24-25,25 0,0 1,-26-1,1 25,0 0,0 25,0 24,-25 1,24 49,-24-24,0 24,0 0,0 0,0-24,0-1,0 0,0-24,0 0,0-26,0 1,0-25,0 0,0 0,0-25,0 1,0-26</inkml:trace>
  <inkml:trace contextRef="#ctx0" brushRef="#br0" timeOffset="25452.4558">13469 6251,'0'0,"0"0,0 0,25 25,0-25,24 0,1 0,24-25,25 25,1 0,24-25,24 0,1 25,50-25,-1 1,25-1,1-25,24 25,0-24,0 24,0-25,0 26,-25-1,0 0,-24 0,-26 0,1 25,-50-25,0 25,-25 0,-24-24,-26 48,-24-48,0 24,0 0,-25 0,0 0,0-25,-25 25,25-25,-25 25,25-25,-25 0,1 1,-1-1,25 0,-25 0,0 0,0 1,1-1,-1-25,0 25,-25 25,50-24,-24-1,-1 25,0 0,25 0,0 0,0 0,50 0,-26 25,26-1,0 1,-1 0,26 0,-1 24,-24-24,-1 0,1 0,-1 0,-49-1,25 1,-25 0,0 0,-25 0,1 24,-1 1,0-25,-25 24,-24 1,24 0,1-26,-1 26,1-25,-1 24,25-24,0-25,1 0,24 0,0 0,49 0,1-49</inkml:trace>
  <inkml:trace contextRef="#ctx0" brushRef="#br0" timeOffset="29760.7022">3076 8210,'0'0,"0"0,0-24,0-1,0 25,25-50,-25 1,24 24,-24-25,25 25,0-24,-25 24,25 0,-25 25,25 0,-25 0,24 0,1 0,0 25,0-25,0 25,-1-25,26 0,0 24,-1-24,1 0,-1 0,1 0,0 25,-1-25,1 0,0 25,-1-25,26 0,-26 0,1 25,24-25,-24 0,24 25,-24-25,24 0,-24 0,49 0,-49 0,24 25,0-50,1 25,-1 0,1 0,-1 0,1-25,-1 25,0 0,1-25,-1 25,1 0,-1 0,0 0,-24 0,24-25,1 25,-1 0,1-25,-26 25,26 0,-26 0,26 0,-26 0,1 0,0 0,-1 0,1 0,-1 0,1 25,0-25,-26 0,26 0,-25 25,0-25,-1 0,-24 0,25 0,-25 0,0 0,25 0,-25 0,25 0,-25 0,0 0,0-25,25 25,-25 0,25 0,-1 0,-24 0,25 0,0 0,0 25,0-25,-25 0,24 0,1 0,0 0,-25 25,0 0,25 0,-25-1,0 26,0-25,-25 24,25 1,0 0,0-26,-25 26,25-25,0 0,0-25,0 0,0-25</inkml:trace>
  <inkml:trace contextRef="#ctx0" brushRef="#br0" timeOffset="50280.8759">19546 8558,'0'-25,"25"0,-25 25,0-25,25 0,0-24,24 24,-24-25,25 26,-26-1,26 0,-25 25,24 0,1 0,-25 50,0-26,-1 51,1 24,0 0,-25 0,0 25,-25-24,0 24,-24-25,24 0,-25-24,-24 24,24-50,-24 1,0-25,24 0,-25-25,26-25,24 0,-25-25,26 1,24-26,0 26,0-1,24 1,26 24,-25 0,49 25,-24 25,0 0,24 24,0 1,-24-1,24 1,-24 24,24-49,-24 25,-25-25,24-1,-24-48,0 24,-25-25,25-25,-25 1</inkml:trace>
  <inkml:trace contextRef="#ctx0" brushRef="#br0" timeOffset="50826.907">20340 8756,'0'-25,"0"-24,0 24,25-50,-1 26,1-1,25 1,-25-1,24 25,1 25,-1 0,-24 50,0-1,-25 1,0 49,0-24,-25-1,25 25,0-49,0 24,25-24,25 0,-25-1,24-24,26 0,-26 24,1-24,-25 25,-1-1,-24 1,0 0,-24-1,-26 1,0-1,-24 1,0 0,24-26,-25 1,1-25,24 25,1-50,-1 0,50 1,-25-26,50-24</inkml:trace>
  <inkml:trace contextRef="#ctx0" brushRef="#br0" timeOffset="57407.2835">9203 8458,'0'0,"0"0,0-24,0 24,-25 0,25 0,0 0,0 0,0-25,0 25,0 0,0 0,0 0,0 0,0 0,0 25,0-1,0 1,0 0,25 0,-25 0,0 24,0 1,0-25,0 24,0-24,0 0,0 0,0-25,0 0,0 24,0-24,0 0,0 0,0 0,0 0,24-24</inkml:trace>
  <inkml:trace contextRef="#ctx0" brushRef="#br0" timeOffset="58196.3286">9475 8855,'0'0,"0"0,0 0,0 0,25 0,-25 0,25 0,-25-25,25 1,0-1,-1-25,1 25,0 1,0-26,0 25,-25 0,24 1,-24-1,25 25,-25 0,0-25,0 25,0 0,0 0,0 25,0-25,0 25,0-1,0 1,0 25,0-25,0 24,0 1,0 24,0-24,0 24,0-24,0 24,-25-24,25 24,0-24,0 0,0-26,0 26,0 0,-24-26,24-24,0 25,0-25,0 0,0 0,0 0,0 0,0 0,-25-25,25 25,0 0</inkml:trace>
  <inkml:trace contextRef="#ctx0" brushRef="#br0" timeOffset="58541.3483">9426 9599,'0'0,"0"0,25 0,-25 0,24-24,-24 24,25-25,0 25,25 0,-26 0,1 0,25 0,-25 0,24 0,-24 0,0 0,0 25,24-25,-49 0,25 0,0 0,-25 0,0 0,25 24,-25-24,0-24,0-1,0 25,0-25</inkml:trace>
  <inkml:trace contextRef="#ctx0" brushRef="#br0" timeOffset="59018.3756">10071 8558,'0'-25,"0"25,0-25,0 25,0 0,0 0,0 0,0 0,0 0,0 0,0 25,0 0,0-1,25 1,-25 25,0-25,0-1,0 1,0 25,0-25,0-1,0-24,0 25,0-25,24 0,-24 0,0 0,0-25,0 25</inkml:trace>
  <inkml:trace contextRef="#ctx0" brushRef="#br0" timeOffset="59476.4018">10567 8880,'0'0,"0"0,0 0,0 0,0 0,0 0,0 50,0-50,0 49,0-24,0 0,-25 25,50-26,-25 26,0-25,0 0,0-1,0 1,0 0,0 0,0-25,0 0,0-25,0 25,-25-25</inkml:trace>
  <inkml:trace contextRef="#ctx0" brushRef="#br0" timeOffset="59674.4131">10443 9153,'0'0,"-25"0,25 0,0 0,0 0,0 0,25 0,-25 0,25 0,-1 0,-24 0,25 0,-25 0,25 0,0-25,0 25,-1-25</inkml:trace>
  <inkml:trace contextRef="#ctx0" brushRef="#br0" timeOffset="60166.4413">11212 8384,'0'0,"-25"0,25 0,0 0,0 0,0 0,-25 0,25 25,25 0,-25-1,0 1,0 0,25 25,-25-26,0 26,0-25,0 0,0-1,0 1,0-25,0 0,25 0,-25-25</inkml:trace>
  <inkml:trace contextRef="#ctx0" brushRef="#br0" timeOffset="60917.4842">11584 8781,'0'0,"0"0,0 0,-25 0,25 0,-25 0,25 0,-25 25,1-1,24-24,-25 25,0 0,25 25,-25-1,0-24,25 50,0-26,0 1,0 24,0-24,25-1,0 1,25 0,-26-26,1-24,25 25,-1-25,1 0,0 0,-1-25,-24 1,25-1,-26-25,26 1,-25-1,-25 0,25-24,-25 24,0 1,0-1,-25-24,0 24,0 0,0 26,-24-1,24 0,-25 25,26 0,-1 0,0 0,0 25,0-25,25 25,0-25,0 24,0-24,25-24</inkml:trace>
  <inkml:trace contextRef="#ctx0" brushRef="#br0" timeOffset="61462.5154">12179 8334,'0'0,"0"-24,0 24,-25 0,25 0,0 0,0 0,0-25,0 25,0 25,0-1,0-24,0 50,0 0,0-26,0 26,0 0,0-1,0 1,0-25,0-1,0 26,0-50,0 0,25 25</inkml:trace>
  <inkml:trace contextRef="#ctx0" brushRef="#br0" timeOffset="62042.5486">12799 8756,'0'0,"0"0,0 0,0 25,0 0,0-1,-25 1,25 0,-24 0,24 24,-25-24,25 0,-25 25,25-25,0-25,-25 24,25 1,0-25,-25 0,25 0,0 0,-24 0,24 0,-25 0,0-25</inkml:trace>
  <inkml:trace contextRef="#ctx0" brushRef="#br0" timeOffset="62276.562">12526 9054,'-24'-25,"-1"0,25 25,0-25,25 0,-25 1,24 24,1 0,0 0,0 0,24 0,-24 24,25-24,-25 25,24 0,-24-25,0 25,0-25,-1 25,1-25,-25 0,25 25,-25-50,0 25,0-25,0 25,0-25</inkml:trace>
  <inkml:trace contextRef="#ctx0" brushRef="#br0" timeOffset="62557.578">12948 8731,'-25'-25,"25"25,0 0,0 25,0 0,-25 0,25 0,-24 24,24-24,0 25,0-1,-25-24,25 25,0-25,0-1,0 1,-25 0,25-25,-25 0,25 0,0 0,0-25,0 25</inkml:trace>
  <inkml:trace contextRef="#ctx0" brushRef="#br0" timeOffset="62809.5925">12650 8756,'0'0,"-24"0,24 0,0 0,0 50,0-26,24 1,-24 25,25-1,-25 1,25-25,-25 25,25-1,-25-24,25 0,-25 0,0-1,24 1,-24-25,0 0,0 0,0 0</inkml:trace>
  <inkml:trace contextRef="#ctx0" brushRef="#br0" timeOffset="63599.6376">13469 8558,'0'-25,"0"25,0 0,0 25,0-1,0 26,0 0,0-1,0 26,0-1,-25 25,25-24,0 24,0-49,0 24,0-24,0-1,0-24,0 0,0-25,0 0,25 0,-25-25</inkml:trace>
  <inkml:trace contextRef="#ctx0" brushRef="#br0" timeOffset="63997.6603">13618 8781,'0'25,"0"-1,0 26,0 0,25 24,-25 1,0-1,0 0,24-24,-24 0,25-26,0 1,0-25,24-25,-24 1,0-1,25-50,-26 26,-24-26,25 1,-25-1,-25 1,25 24,-24-24,-26 24,0 26,1-1,24 0,-25 25,26 0,-1 0,0 25,25-25,0 0,25 25,0-25,-1 0,26 0,-25 0</inkml:trace>
  <inkml:trace contextRef="#ctx0" brushRef="#br0" timeOffset="64297.6776">13940 8706,'25'25,"-25"25,0 24,0 1,25-1,-25 25,0-24,25-1,-25 1,49-26,-24 1,25-25,-1-25,-24-25,25-25,-1 1,1-1,0-49,-26 49,1-49,0 24,-50 1,0 0,1 24,-1-24,-25 49,0 0,-24 0,24 0,26 25,-26 0,25 25,-24-25,49 25</inkml:trace>
  <inkml:trace contextRef="#ctx0" brushRef="#br0" timeOffset="65126.7248">9054 10145,'-25'0,"0"25,25-25,0 0,-25 0,50 0,0 0,0-25,24 25,1 0,24-25,1 25,-1-24,25 24,1 0,24-25,0 25,0 0,25-25,24 25,-24 0,25-25,-1 25,26 0,-26 0,26 25,-1-25,1 0,-1 25,25-25,-24 0,24-25,0 25,-24-25,24 25,-25-25,1 0,-1 1,1-1,-51 0,26 0,-25 0,-25 25,-25-24,0 24,1 0,-51 0,1 0,-25 0,-1 0,1 0,-25 0,0 0,-25-25,25 0,-49 0,49-24,-25-1</inkml:trace>
  <inkml:trace contextRef="#ctx0" brushRef="#br0" timeOffset="65608.7524">15205 9227,'25'-24,"25"24,-50 0,24 0,-24 0,25 24,0 26,-25 0,0-26,25 26,-25 0,25-1,0 1,-1-50,26 25,0-50,24 0,25-25,25 1,-25-50,25 24,25 1,-25-25,0 24,0 1,0 24,-24 0,-26 1,0 24,-24 0,0 0,-1 1,-49 24,25 0,0 0,-25 0,0 0,25 0</inkml:trace>
  <inkml:trace contextRef="#ctx0" brushRef="#br0" timeOffset="77059.4074">4167 10964,'0'0,"0"0,0-25,-25 25,1-25,-1 25,0-25,0 25,0-25,1 1,-26 24,0-25,26 25,-26-25,0 0,-24 25,24-25,-24 25,-1 0,26 0,-26 0,26 0,-1 25,1-25,-1 0,25 25,0-25,-24 25,49-25,-25 0,0 0,25 0,0 25,0-25,0 24,0 1,25 25,-25-1,25 26,-25-1,0 1,25 24,-1 25,-24-25,0 0,0 50,25-50,-25 25,0 0,0-24,0-26,0 1,0-1,0-24,-25-1,25-24,0-25,0 0,0 25,0-25,0 0,25 0,-25-25,25 25,-25 0,25 0,0-25,-1 25,26 0,0 0,-26 0,51 0,-26 0,1 0,24 0,1 0,-1 0,-24 0,24-25,26 25,-26 0,0-24,1 24,24 0,-25 0,26-25,-26 25,25 0,-24 0,24 0,-25-25,26 25,-1 0,-25 0,1 0,24 0,-25 0,1 0,24 0,-25 0,-24 25,24-25,1 0,-1 25,-24-25,-1 0,26 0,-26 24,-24-24,25 0,-25 25,24-25,-24 25,0-25,0 25,-1-25,1 25,0-25,0 24,0-24,-1 25,1-25,0 0,0 0,0 0,24 0,-24 0,0 0,0-25,-1 25,1-24,-25 24,25-25,0 0,-25 0,0-24,0 24,0-25,-25-24,0 24,25-24,-25-26,1 1,-26 0,25 0,0-25,-24 25,24-25,0 24,-24 1,24 0,0 24,0 1,0 0,25 24,-24 0,-1 26,0-1,-25 0,26 0,-1 25,0 0,0 0,-24 0,24 0,-25 0,1 0,-26 0,26 0,-26-25,25 1,-49-1,25 0,-1 0,-24 0,25 1,-25-1,-1 0,26 0,-25 0,0 1,-1 24,26 0,-1 0,1 24,0-24,-1 25,26 25,-1-1,25-24,25 25,0-25</inkml:trace>
  <inkml:trace contextRef="#ctx0" brushRef="#br0" timeOffset="94020.3776">4514 10344,'0'-25,"0"25,0-25,0 25,0 0,0 0,0 0,-24 25,24-25,0 25,-25-1,25 26,0 0,0-1,0 26,0-26,0 26,0-26,0 1,0-1,0 1,0 0,0-26,0 1,0 0,0-25,0 25,0-25,0 0,0 0,0 0,0 0,0 0,-25-25,25 0,-25 0,25 1,-25 24,25-25,-24 0,-1 0,25 0,0 1,-25-1,25 25,0 0,-25 0,25 0,0 0,0 0,25 25,-25-1,0 26,25-25,-25 0,0-1,0 26,0-50,25 25,-25-25,24 0,-24-25,25 0,0 0,0 1,0-1,-1 0,1 0,0 0,0 1,-25 24,25 0,-25 0,0 0,24 24,-24-24,0 25,0-25</inkml:trace>
  <inkml:trace contextRef="#ctx0" brushRef="#br0" timeOffset="109283.2506">8930 10815,'24'0,"-24"0,-24-25,-1 25,25-25,-50 25,25-25,-24 25,24-24,-25 24,1 0,-1 0,1 0,24 0,-25 0,25 0,-24 0,24 0,0 0,0 0,1 0,-1 0,25 24,-25 26,25-25,-25 49,0 1,25 24,0 0,-24 25,-1 25,25-25,0 0,-25 0,25 25,0-25,0-25,0 25,0-25,0-24,0-1,25 1,-25-26,25 1,-25-1,24-24,1 0,0 0,0-25,0 25,-1-25,1 0,0-25,25 25,-26 0,1-25,25 25,-1 0,1 0,24 0,-24 0,24 0,1 0,24 0,0 0,1 0,24 0,0 0,24-25,1 25,-25 0,50 0,0-25,-1 25,1 0,-1 0,26-24,-1 24,1-25,-1 25,25 0,-24 0,24 0,0 25,1-25,-1 24,-25-24,26 25,-1 0,0-25,-25 25,26 0,-26-1,1-24,-26 25,26-25,-26 0,-24 0,25 0,-50 0,25 0,-25 0,-25 0,0-25,-25 25,1 0,-26 0,1-24,-25 24,0 0,-1 0,1 0,-25 0,0 0,0 0,0 0,0 0,0 0,25 24,-25-24,0 0,0 0,0 0,25-24,-25 24,0-50,0 25,25 0,0-49,-25 0,0 24,24-49,1 24,-25-24,0 0,0 24,25-24,-25 0,0 0,0 24,0 1,-25 0,25-1,0 26,0-1,0-24,0 24,-25 25,25-24,0 24,0-25,0 25,0 25,-24-25,24 1,0-1,0 0,0 0,0 0,0 25,0-24,0-1,0 25,24-25,-24 0,0 25,0-25,0 25,0-24,0 24,0 0,0 0,-24-25,24 25,0 0,-25 0,25-25,-25 25,25 0,-25-25,0 25,0-25,-24 1,-1-1,25 0,-24 25,-26-25,26 0,-26 1,1 24,0-25,-26 0,26 0,-25 0,0 25,-1-24,1 24,0-25,0 0,-1 25,1-25,-25 25,0 0,0 0,25 0,-50 25,25-25,0 25,0-25,0 25,-25-1,25-24,0 25,-25 0,25-25,-25 25,25-25,0 25,-24-25,24 0,0 0,-1 24,1-24,0 0,25 0,-25 0,0-24,25 24,-25 0,25 0,-25 0,24 0,-24 0,25 0,0 0,-25 0,25 0,-25 0,25 0,-25 0,24 0,-24 24,25-24,-25 25,50-25,-50 25,24-25,1 25,25 0,-25-25,24 24,1-24,-1 25,1-25,-1 25,26-25,-26 25,26-25,-1 0,1 0,24 25,0-25,0 0,25-25,0-25,0-49</inkml:trace>
  <inkml:trace contextRef="#ctx0" brushRef="#br0" timeOffset="113971.5188">8756 11385,'0'-24,"25"-1,-25 0,0 0,0 25,0-25,0 25,0 0,0 25,0 0,0 25,0 24,25-24,-25 24,24 0,-24 26,0-26,0 0,0 1,0-26,0 26,0-26,0 1,0 0,0-25,0 24,0-49,0 0,0 0,25-25</inkml:trace>
  <inkml:trace contextRef="#ctx0" brushRef="#br0" timeOffset="114325.539">9128 11435,'0'-25,"0"25,0 25,0 0,0 49,-25 25,25 1,-24 24,24-25,0 25,24-25,1-24,0-26,0-24,24-25,1-50,0 1,-1-51,1 1,-1 0,-24-25,-25 25,0-25,0 25,-49 24,-1 1,0 24,1 25,-26 1,26 24,-1 24,25 1,1 0,48 0,1 0,0-1</inkml:trace>
  <inkml:trace contextRef="#ctx0" brushRef="#br0" timeOffset="115039.5798">10120 11609,'0'24,"0"26,0 0,0-26,-24 26,24 0,0 24,-25-24,25-1,-25 26,25-51,-25 1,25 0,-25 0,25-25,-25 0,1-25,24 0,-25 0,25 1,-25-26,0 25,25 0,0-24,25 49,-25-25,25 25,0-25,24 25,-24-25,0 1,25-1,-26 0,26 0,-25 25,0-25,-25 1,0 24,0 0,0 0,0 0,-25 0,0 24,25 1,-25-25,0 25,1 0,-26-25,25 0,0 0,-24-25,24 0,0 25,0-49,-24 24,24-25,0 25,25 1,0 24,0 0,25 0,0 24,-1 1,26 25,-25-1,24 1,-24 0,25-1,-25 1,24-25,-24-1,0 1,0 0,0-25,-25 25,24-25,1 0,-25-25</inkml:trace>
  <inkml:trace contextRef="#ctx0" brushRef="#br0" timeOffset="115662.6155">10592 11534,'24'0,"-24"25,0 0,0 0,0-1,0 26,-24 0,24-1,-25 1,25-1,-25 1,0-25,25 0,-25-1,1-24,-1 0,25 0,0-24,-25-1,25 25,0-50,0 25,0 1,25-26,0 25,-1 0,1 1,25-1,-25 25,-1-25,1 0,0 25,0 0,-25 0,0 0,0 0,0 0,-25 0,0 0,0 0,-24 0,24 25,-25-25,1 0,-1 0,1 0,24 0,0 0,0 0,25 0,0 0,25 0,0 25,0-25,24 25,1-25,-1 24,26 1,-26-25,-24 25,25-25,-25 0,24 0,-24-25</inkml:trace>
  <inkml:trace contextRef="#ctx0" brushRef="#br0" timeOffset="116093.6401">11311 11187,'0'-25,"0"25,0 0,0 25,0 0,25 24,-25 26,0-1,25 25,-25 1,0-1,24 25,-24 0,0-50,0 25,0-24,0-25,0-1,0-24,0 0,0-25,0-50,0 25,25-24</inkml:trace>
  <inkml:trace contextRef="#ctx0" brushRef="#br0" timeOffset="116421.6589">11584 11435,'25'-25,"-25"50,0 0,0 49,0 1,-25 49,25-25,0 25,0 0,25-25,-25-24,49-26,-24 1,25-50,-1-25,1 0,-1-24,26-26,-26-24,-24 0,0 24,0-49,-50 25,0 25,0-26,-49 51,24-1,1 1,-26 24,26 25,24 25,0-25,25 24,0 1,25 0</inkml:trace>
  <inkml:trace contextRef="#ctx0" brushRef="#br0" timeOffset="117262.707">12576 11584,'0'0,"0"0,0 0,0 25,0-1,0 26,0-25,0 24,0 1,0 0,-25-1,25 1,0-50,-25 49,25-49,0 25,-24-25,24 0,-25 0,25 0,0-25,-25 1,25-1,0 0,25-25,-25 26,25-26,-1 25,26 0,-25-24,0 24,-1 0,1 25,0-25,-25 25,0 0,0 25,0 0,-25-25,0 25,1 0,-1-1,-25 1,25-25,-24 25,24-25,0-25,0 25,1-25,-1 1,25-1,-25-25,25 25,0 1,25 24,-25 0,25 24,-1 1,26 0,-25 0,24 24,-24-24,25 25,-25-25,24 24,-24-24,0 0,0 0,-25-1,24-24,1 25,-25-25,0 0,0-25,0 25</inkml:trace>
  <inkml:trace contextRef="#ctx0" brushRef="#br0" timeOffset="118254.7637">13072 11609,'0'0,"0"0,0 0,0 0,0 24,-25 26,25-25,0 24,0-24,0 50,0-51,-25 26,25-25,0 0,-24-25,24 0,0 0,-25 0,25-25,-25 0,0 0,25 0,-25 1,1-1,24 25,0-25,0 0,24 25,1 0,0-25,0 25,0-24,24 24,-24-25,25 25,-26-25,1 25,0-25,0 25,-25-25,0 25,0 0,0 0,-50 0,25-24,1 24,-26 0,0 0,1 0,-1 0,1 0,24 0,25 0,0 0,0 24,25 1,24 0,-24 0,25 24,-1-24,1 0,-1 0,-24 0,0-25,0 0,0 0</inkml:trace>
  <inkml:trace contextRef="#ctx0" brushRef="#br0" timeOffset="118918.8017">13742 11261,'0'0,"-25"0,25 0,0 0,0 0,0 25,25 25,-25-1,0 26,0 24,0 0,25 0,-25 1,0-1,0-25,0 1,0-26,0 1,0-25,0-25,0 0,24-25</inkml:trace>
  <inkml:trace contextRef="#ctx0" brushRef="#br0" timeOffset="119274.8221">14015 11534,'0'25,"0"25,0 24,0 25,0 0,0 1,0-1,0 0,49-24,-49-26,50-24,-25-50,24 25,1-49,-1-1,-24-25,25-24,-25 25,-25-50,0 25,-25-25,25 24,-50 26,1 0,-1-1,25 26,-24 24,-1 0,25 25,0 25,1-25,24 25,0-1,24 1,1 0</inkml:trace>
  <inkml:trace contextRef="#ctx0" brushRef="#br0" timeOffset="119699.8464">14536 11435,'0'0,"0"0,24 0,-24 0,0 0,0 25,0 0,25-1,-25 26,0 0,25 49,0-25,0 25,-25-24,24 24,1-25,25 1,-25-25,-1-1,1-24,0-25,0 0,24-25,1-24,-25-26,24 1,-24-26,0 1,0-25,0 0,-25 0,0 0,-25 25,0 25,0-1,-24 25,-1 26,-24 24,24 24,0 1,1 25,-1 0,1-1</inkml:trace>
  <inkml:trace contextRef="#ctx0" brushRef="#br0" timeOffset="120971.9192">11683 12973,'0'-25,"0"0,0 25,-25-25,25 25,0 0,0 0,-25 0,25 0,-24 0,24 0,0 0,0 0,0 25,0-25,24 0,1 25,25 0,-1 0,-24-1,50 26,-1-25,0 0,1-1,24 1,-24 0,24 0,0-25,25 0,-25 0,25-25,25 0,0 25,0-25,24 1,-24-1,25 25,-1-25,1 25,0-25,-1 0,-24 1,0-1,-25 0,0 0,-25 25,-24 0,-1 0,-24 0,-26 0,1 0,0 25,-25 0,0-25,25 0</inkml:trace>
  <inkml:trace contextRef="#ctx0" brushRef="#br0" timeOffset="123591.069">13271 13047,'0'0,"0"0,0 0,0 0,0 0,0 0,0 0,0 0,0 0,24 25,1-25,-25 0,25-25,25 25,-26 0,26 0,-25 25,0-25,24 25,-24 24,0 1,-25 0,25 24,-25 1,0-1,0 0,0 1,0-1,-25-24,25-1,0-24,-25 0,50 0,-25-25,0 0,-25 0,25-25</inkml:trace>
  <inkml:trace contextRef="#ctx0" brushRef="#br0" timeOffset="123767.079">13444 13444,'0'-25,"0"25,25 25,0-25,-25 0,25 25,-1-25,26 25,-25-25,0 0,-1 0,1 0,0 0,0-25</inkml:trace>
  <inkml:trace contextRef="#ctx0" brushRef="#br0" timeOffset="124336.1116">9178 12874,'25'24,"-1"-24,1 25,0-25,49 25,-24-25,24 25,26-25,-1 0,0 0,0 0,0 0,1 0,-26-25,1 0,-1 25,0-25,-24 1,-25 24</inkml:trace>
  <inkml:trace contextRef="#ctx0" brushRef="#br0" timeOffset="124659.13">10468 13221,'0'0,"0"-25,0 25,-25-25,25 25,0 25,0 0,0 0,0 24,-25 1,50 0,-25-1,0 26,25-26,-1-24,1 0,0 0,0-25,24 0,-24 0,0-50,25 25,-26 0,1-49</inkml:trace>
  <inkml:trace contextRef="#ctx0" brushRef="#br0" timeOffset="124871.1421">10840 12973,'0'25,"0"24,0 1,0 24,-25 1,25-1,0 25,-25 1,25-1,0-25,0 1,0-1,0-24,0-1,25-24,-25 0,25 0</inkml:trace>
  <inkml:trace contextRef="#ctx0" brushRef="#br0" timeOffset="127323.2824">19397 11361,'-25'-25,"25"-25,0 25,25-24,-25-1,25 25,0 0,0-24,-1 24,26 0,-25 25,25 0,-1 25,1 0,-1 49,-24 1,0 24,0 0,-25 25,-25 0,0 25,0-25,-49 0,24-25,-24 25,-1-49,1-26,0 1,24-50,0 0,1-50,24-24,0 0,25-26,25 1,0 0,24 24,1 1,0 24,24 26,0 24,1 24,-1 26,1 0,-26 24,26 25,-26-24,1 24,0-25,-26 1,26-26,-25 1,0-25,-25 0,24-25,1-25,-25-25</inkml:trace>
  <inkml:trace contextRef="#ctx0" brushRef="#br0" timeOffset="127796.3095">20241 10939,'-25'0,"25"0,-25 0,0 0,25 0,25 25,-25-25,50 24,-26-24,51 0,-26 25,26-25,-1 0,1-25,-1 25,-24 0,24 0,-49 25,25 0,-26 25,1-1,-25 51,0-26,0 50,-25 0,1 0,24 0,-50 25,25-25,0-25,1 0,-26 1,25-26,0-24,25-1,-25-24,25 0,0-25,0 0,0 0,0 0,0-25,25-25</inkml:trace>
  <inkml:trace contextRef="#ctx0" brushRef="#br0" timeOffset="128130.3286">20290 11733,'0'0,"0"24,50-24,-25 25,24-25,1 0,24 0,1 25,-1-25,25 25,-49-25,24 0,1 0,-26 25,-24-25,25 0,-50 0,25 0,-1 24,-24-24,0 0,0 0,0 0,0-24</inkml:trace>
  <inkml:trace contextRef="#ctx0" brushRef="#br0" timeOffset="152560.7259">3051 13940,'0'-25,"0"1,-25 24,25 0,0-25,0 25,-25-25,25 25,0 0,25 0,-25 0,0 0,25-25,-25 25,25 0,24 0,-24 0,0 0,25 0,-1 0,1-25,-1 25,26 0,-1 0,1-24,-1 24,25 0,-24 0,24 0,0 0,0-25,25 25,-24 0,-1 0,25 0,0 0,0 0,-25-25,50 25,-25 0,0 0,-25-25,25 25,0 0,0 0,-24 0,24 0,-25 25,25-25,-25 0,0 0,0 0,1 0,-1 0,0 0,-24 0,-1 0,0-25,1 25,-26-25,1 25,0 0,-26-24,1 24,-25 0,25 0,-25 0,0 0,0 0,0 24,0-24,0 50,0-25,0 0,0-1,0 26,25 0,-25-26,0 1,0-25,49 25</inkml:trace>
  <inkml:trace contextRef="#ctx0" brushRef="#br0" timeOffset="255539.616">19596 14064,'25'-25,"-25"25,0 0,0 0,0 0,0 0,0 25,0-25,-25 25,0-25,0 25,0 0,0-1,-24 26,24-25,0 0,0-1,-24-24,49 25,-25-25,0 25,25-25,0 0,0 0,25 25,-25-25,25 25,0 0,-1-1,1 1,0 0,0 25,24-26,-24 1,0 0,0 0,0 0,0-1,-25-24,0 25,24-25,-24 0,25 25,-25-25,0-25</inkml:trace>
  <inkml:trace contextRef="#ctx0" brushRef="#br0" timeOffset="255987.6416">20042 14064,'0'0,"0"0,0 0,0 0,0 0,0 0,0 25,0-25,0 25,0 24,0 1,0 0,0 24,0 1,0-1,0 0,0 1,0-1,0-24,25-1,-25 1,0-25,0 0,0-1,0 1,0-25,0 0,0-25,0 1,0-1</inkml:trace>
  <inkml:trace contextRef="#ctx0" brushRef="#br0" timeOffset="256395.6649">20439 14064,'0'0,"0"25,0-25,-25 50,0-1,1 1,-1 24,25 1,-25 24,0 0,25-24,25-1,0 0,-25 1,25-50,24-1,1 1,-25-50,24 1,1-26,-25-24,24 24,-24-24,0-26,-25 26,0 0,0-26,-25 26,0 24,0 1,-24-1,-1 50,25-25,1 25,-26 25,25-25,25 25,0 24</inkml:trace>
  <inkml:trace contextRef="#ctx0" brushRef="#br0" timeOffset="256854.6912">20960 14287,'-25'-24,"25"24,-25 0,1 24,24-24,-25 50,0 0,25-25,-25 49,50 0,-25-24,0 24,50-24,-26 0,26-26,0 1,-1-25,1-25,24-24,1 24,-26-49,26-1,-51 1,26-25,-50 24,0 1,0-26,-50 26,26 24,-26 1,0 24,-24 0,24 0,1 25,-1-24,25 24,1-25</inkml:trace>
  <inkml:trace contextRef="#ctx0" brushRef="#br0" timeOffset="258109.763">21704 13320,'-25'0,"0"0,1 0,-26 0,0 0,-24 0,0 0,-1 25,-24-25,-25 25,25-25,-50 25,25-25,-25 0,0 24,25-24,-25 0,25 0,-24 0,48 0,-24 0,25 25,25-25,-1 0,1 0,24 0,25 0,1 0,-1 0,0 25,25-25,-25 0,25 25,0 0,-25-1,25 1,0 25,-24-1,24 1,-25 24,0 1,0-1,0 25,1 1,-26-1,25 0,0 0,1 1,-26-26,25 25,0-24,25-1,0-24,-24-1,24 1,24-1,-24-24,25 0,25 0,-25 0,24-25,26 24,-26-24,50 0,-24 25,-1-25,25 25,1-25,-1 25,25 0,0-1,0 1,0 0,25 0,-25 0,25-25,-1 25,1-25,0 0,25 0,-25 0,-1 0,1 0,0 0,0 0,-25 0,-25-25,25 25,-25 0,-24 0,-1 25,-24-25,-1 0,1 0,-50 0,25 0,-25 0,0 0,0-25,-25 25,25-25,-25-25,0 1,25-26,-24-24,-1 0,0-25,0-50,0 1,1-1,-1-25,-25 1,25 0,1 24,-1 25,0 25,-25 0,26 25,-26 49,0-24,1 49,-1 25,1 0,-1 0,-24 50,24-1,0 1,1-1,24 1,0 0,0-50</inkml:trace>
  <inkml:trace contextRef="#ctx0" brushRef="#br0" timeOffset="278824.9476">20737 10740,'25'0,"-1"0,-24 0,-24-24,24-1,-50 0,0 25,-24-25,-25 0,24 1,-49-1,0 0,0 0,-25 0,25 25,-24-24,-1-1,25 0,24 25,-24 0,25 0,0 25,25 0,-26 24,26 26,0-1,-1 50,25 0,-24 0,49 25,0 0,1 24,24-24,24 0,26 0,0-25,49 0,25-25,0 0,50-49,-1 24,26-49,24 25,0-50,0 25,1-50,-1 25,0-25,-24 0,-1-49,-24 24,-1-24,-49-25,0-26,-49 1,-26 0,1-24,-75-26,-24 0,-26 1,-49 24,0 25,-50 0,-49 49,25 51,-26 24,1 49</inkml:trace>
  <inkml:trace contextRef="#ctx0" brushRef="#br0" timeOffset="286702.3984">15081 14089,'0'-25,"-25"25,25 0,-24-25,24 25,0-24,0-1,0 25,-25 0,25 0,0 0,0 0,0 25,0-1,-25 1,25 25,-25-1,0 1,25 0,0 24,-24-24,24-25,24-1,1 1,0 0,0-25,24 25,1-25,0 0,24 0,-24 0,-1 0,-24 0,25 0,-25 0,-1 0</inkml:trace>
  <inkml:trace contextRef="#ctx0" brushRef="#br0" timeOffset="286992.415">15429 13841,'0'0,"0"0,0 0,0 50,0-1,0 1,0 24,0 25,24 1,-24 24,0-25,0 25,0 0,25-25,-25-24,0-1,0 0,0-49,0 25,0-25,0-25,25-25</inkml:trace>
  <inkml:trace contextRef="#ctx0" brushRef="#br0" timeOffset="287350.4355">15577 13915,'0'-49,"25"-1,0 25,0 1,0-1,-1 25,1 0,0 0,25 25,-50 49,24 0,-24 26,-24-1,24 50,-50 0,25-25,0 0,1 0,24-25,0 0,0-25,24-24,1-25,25 0,-1-1,1-24,0 0,-1-24,1-1,-1 0,-24-25,25 50,-50-49</inkml:trace>
  <inkml:trace contextRef="#ctx0" brushRef="#br0" timeOffset="287904.4671">15478 13469,'-74'-74,"-1"24,1-24,-1 24,1 25,-25 0,24 25,1 25,0 25,-1 24,1 25,24 25,1 0,-1 50,25 0,25 24,25 1,0-1,24 25,26-24,-1-26,25-24,25 0,0-50,-24-24,24-1,0-74,0-25,25-24,-50-26,25-24,-50-50,1 25,-1-50,-49 1,24-1,-73 1,-1-1,-25 0,1 50,-51 0,1 0,0 50,-25 24,0 25,25 1,-25 48,24 1,26 25,0-1,-1 26,1-1,24 25</inkml:trace>
  <inkml:trace contextRef="#ctx0" brushRef="#br0" timeOffset="288826.5199">14213 14833,'0'25,"-25"0,0-25,1 25,-26-25,25 24,-49-24,-1 25,1 0,-50-25,0 25,0 0,-25-1,-25 1,1 25,-26-1,-24 1,25-25,-26 0,1 24,-25-24,25-25,0 25,-1-25,1-25,0 25,25-25,-1-24,25 24,26 0,-26 0,50 0,25 1,0-1,-1 0,51 0,-1 25,1-25,-1 25,25 0,25 0,-25 0,25 0,0 0,0 0,0 25,25 0,0 25,0-1,0 1,24 24,26 1,-26-1,1 25,24-24,-24-1,-1-24,-24-1,0 1,0-25,-25 0,0-25,-25-25,0 25,0-25,-24-49,-26 24,1-24,0-26,-1 1,-24 25,24-26,1 1,0 25,24-1,25 26,0-1,25 1,0 24,50 25,0 0,24 0,0 0,26 0,-1 25,0-1,0-24,-24 0,-26 0,26 0,-26 0,1-24,-25 24,0-25,-1 25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6:21.7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120 446 34,'0'0'34,"-1"-14"3,0 0-6,1 14-8,0-24-4,8 15-6,-16-13-3,10 7-3,-7-10-2,3 5-2,-5-7 0,2 5-1,-3-1 0,-2 6-1,-1 2 0,-3 7-1,1 10 0,-1 4-1,2 14 0,2 1 0,2 5 0,6 2 0,6 0 0,4-1 1,6-6 0,5-5 0,2-4 0,1-7 0,0-2 0,-1-2 0,-3-2 1,-3-1-1,-4 1 1,-11 1-1,15 4 0,-10 6 1,-2 3-1,1 4 0,0 7 0,0 2-1,1 6 2,-2-1-1,-2 1 0,-3-2 1,-5-2 0,-3-1-1,-7-5 1,-1-2 0,-5-6-1,-2 0 0,0-6 0,2-3 0,1-4-1,2-4-1,8-1-1,1-7-1,11 11-12,8-23-23,4 5-1,2-6 1,7-2 1</inkml:trace>
  <inkml:trace contextRef="#ctx0" brushRef="#br0" timeOffset="543">333 366 65,'0'0'37,"13"-1"0,-13 1 0,-7 25-18,-6-11-15,4 2-3,-1 1-1,2 2 1,3-3 0,7-2 0,-2-14 0,23 10 0,-4-14 1,5-4-1,0-5 1,2 0-1,-4-3 0,-4-1 0,-5-1-1,-8 0 0,-5 2 0,-4 2 0,-3 1 0,-3 2-1,2 1 0,-1 3-1,9 7 0,-10-5 0,10 5 0,0 0 0,14 11 1,-4-5-1,5 3 1,0 1 1,2 1 0,0 2 0,-2 0 0,-2 4 0,1 0 0,-2-1 0,-1-1 1,2-2 0,-1-4 0,4-1 0,0-8 1,3-2 0,-5-9 0,2 0 0,-6-8 1,-1-2-2,-8-7 1,-4-3-1,-7 3-1,-3-1 0,-3 5 0,-3 2-1,0 9-1,-2 2 0,3 13-2,-5-1-6,16 11-28,-7-2 0,10 4-1,2-4 2</inkml:trace>
  <inkml:trace contextRef="#ctx0" brushRef="#br0" timeOffset="1333">902 283 67,'0'0'40,"0"0"-2,11 8 1,-24-20-20,13 12-11,-13-2-4,0 0-3,-4 4 0,-3 2-1,-2 6 0,3 2 0,3 5-1,4 2 1,5 1 0,5 1 0,6-3 0,5-4 0,5-2 0,6-4 1,2-3-1,0-3 1,-2-2 0,-1-2 0,-3-3 1,-3 0-1,-3-2 0,-10 7 0,9-9-1,-9 9 0,0 0-1,7 16 1,-3 0-2,2 5 2,1 5 0,-1 2-1,1 4 1,-4 1 0,-3-3 0,-4 0 0,-5-4 1,-4-4-2,-5-4 0,-1-6-1,-2-2 0,-1-13-3,9 4-4,-10-19-18,13 6-13,3-11 3,7-1-2,3-7 2</inkml:trace>
  <inkml:trace contextRef="#ctx0" brushRef="#br0" timeOffset="1805">1104 351 92,'0'0'37,"-8"20"0,-9-11-1,3 9-32,-5 1-3,4 3-1,3 0 1,10 0 0,8-7 0,13-1 1,8-7 0,7-4 0,3-7 0,2-1-1,-2-6 0,-4-3 0,-7-3-1,-9-3 0,-12-1 1,-8-2-2,-10 0 1,-9 2-1,-4 1 0,-6-1-2,2 7-1,-2-7-5,20 11-30,-5-7 1,18 5 0,6-9-1</inkml:trace>
  <inkml:trace contextRef="#ctx0" brushRef="#br0" timeOffset="2144">1492 7 74,'7'-13'38,"-7"13"-3,0 0 2,0 0-24,-13 0-11,11 11 1,-3 2-2,3 7 1,-2 8-1,2 5 1,-2 6-1,0 3 1,1 3-2,-1 1 1,2-5-2,-1 1 2,5-8-1,0-4-1,3-6 0,2-6 0,2-4 0,2-6-1,1-3 0,0-5 0,5-1 0,-4-3 1,3-2 0,-3-2 1,0-2 0,-3 3 1,-10 7 0,17-13-1,-17 13 1,0 0 0,0 0 0,4 16 0,-7 1-1,1 5 1,-1 4 0,-1 6-1,1 3 1,1 0-1,0-3 1,1-4-1,0-5 1,1-3 0,0-9 0,0-11 0,0 0 0,8-18 1,-1-6-1,2-4 0,1-10 0,4-5 1,1-7-1,4 0 0,-3 5-1,1 4 2,-2 5-2,1 7 1,-3 10-1,-1 12 0,-12 7 0,15 12 0,-12 0-1,0 4 1,-5 3-1,-1 1 1,-3 1-1,-2-3 0,0-2-1,-3-5-1,6 1-2,5-12-2,-5 12-8,5-12-24,0 0 1,7-21-1,4 6 3</inkml:trace>
  <inkml:trace contextRef="#ctx0" brushRef="#br0" timeOffset="2805">1937 177 87,'16'-24'37,"-6"-2"2,2 11-5,-15-9-23,9 9-7,-7 6-1,1 9-2,-9 5 0,-1 11 0,-2 7-1,0 5 0,0 8 0,0 8 0,-1 2-1,3 0 1,5 2-1,1-2 1,6-4-1,3-6 1,5-7-1,6-9 1,2-7-1,4-8 2,-1-7-1,2-9 1,-3-9-1,-4-4 1,-6-1-1,-5-1 1,-7 1-1,-5 2 0,-7 8 0,-4 6-1,-3 9 1,-1 8 0,4 3-1,2 5 0,8 1 1,7 5 0,7-3-1,9-5 1,5-1 0,4-5 0,2-5 0,0-2 1,-2-7 0,-3-3-1,-1-7 1,-2-1 0,-4 0-1,1-1 1,-3 5-1,-1 2 1,1 6-1,0 6 0,-1 9 0,4 4 1,-1 3-1,1 1 0,1 1 0,1-1-1,1-4 0,-2-3 0,2-3-2,-8-11-6,12 5-29,-12-9-1,5 1 1,-7-9-1</inkml:trace>
  <inkml:trace contextRef="#ctx0" brushRef="#br0" timeOffset="3431">2411 291 63,'-9'7'36,"0"4"0,-6 1 1,8 11-23,-16-8-7,6 10-2,-8-1-2,3 5 0,0-3-1,3 1-1,3-3-3,1-6-1,9 2-7,6-20-27,-1 13 0,1-13-1,25-13 1</inkml:trace>
  <inkml:trace contextRef="#ctx0" brushRef="#br0" timeOffset="3781">2854 156 58,'0'0'37,"11"1"-1,-11-1 0,0 0-14,0 0-15,2 13-3,1-1-1,-7 3-1,7 7 0,-6 5 0,4 7 0,-2 0-1,1 7 1,-3 0-1,-2 3 0,0-2 0,-2-4-1,-1-2 1,1-7-1,1-4 1,-1-8-3,5-1 0,2-16-4,0 0-11,0 0-22,-7-14 1,3-3-1,3-2 1</inkml:trace>
  <inkml:trace contextRef="#ctx0" brushRef="#br0" timeOffset="4099">2701 545 61,'0'0'36,"3"15"-2,-3-15 3,0 0-25,3 15-4,-3-15-2,0 16-2,0-16 2,0 27-3,-3-12 0,4 6-2,-2-1 1,1 0-3,1-1 1,1-1 0,2-4 0,2-5 0,4-7 0,1-1 1,1-7 0,4-2-1,-1-7 2,4 0-2,-1-1 1,1-2-1,0 3 0,0 0 0,-3 2 0,1 1 1,-2 1-1,-1 3 1,-3 0-2,-11 8 2,14-13-2,-14 13-1,0 0-3,2-14-33,-2 14 0,-7-9-1,7 9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6.24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18 4 110,'0'0'39,"3"13"0,-3-13-3,0 0-33,0 0-1,-13 4-1,13-4-1,0 0-2,0 0-4,-12 0-32,12 0-1,18-14 1,5 6-2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6.57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 0 100,'0'0'39,"-6"17"0,6-17-1,6 10-30,-6-10-4,-6 12-1,6-12-2,-5 10 0,5-10-2,0 0-1,-4 12-7,4-12-30,0 0-1,10-24 1,12 12-1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7.0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26 0 100,'-1'16'37,"-6"-5"2,4 2-3,-14-5-31,17-8-5,-8 14 0,8-14-4,0 0-25,0 0-8,0 0 0,17-10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7.34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4 98,'0'0'39,"0"0"0,0 0-4,14 13-25,-14-13-6,0 0-1,0 0-2,-4 11 0,4-11-1,0 0 0,0 0-2,0 0-1,0 0-7,0 0-28,18-7-1,-6-3 1,9-1-2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7.74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-6 0 86,'0'0'37,"-11"21"-1,11-21 2,0 0-30,6 15-4,-6-15-2,0 0-1,0 0-2,0 0-5,0 0-22,0 0-10,11-21 2,3 6-2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8.07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-4 29 63,'0'0'38,"10"2"-1,-10-2 2,0 0-13,11-1-17,-11 1-4,0 0-1,0 0-2,0 0 0,0 0-1,-4 10-1,4-10 0,0 0 1,0 0-1,0 0-2,0 0-3,2-14-15,-2 14-20,13-10 3,2 5-3,-2-6 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8.49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2-10 53,'15'13'37,"-15"-13"-1,0 0 1,22 24-12,-22-24-12,0 0-5,0 0-3,0 0-1,0 0-1,0 0-1,0 0 0,0 0-1,0 0-1,0 0 0,0 0 0,0 0-2,0 0-5,-26-2-31,26 2-1,0 0 1,12-14-2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55.62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43 979 90,'0'0'37,"0"0"0,0 0-2,0 0-30,0 0-2,-1 15 1,-2-6-2,0 9 0,-2 1 0,0 6 0,-1 2-2,0 3 1,1 1-1,1 2 0,2 2 0,2-4 0,3-1 1,3 0-2,2-5 3,1-2-2,2-4 2,1-3-2,2-6 2,5-3-1,3-3 0,6-11 0,4 2-1,5-3 0,5-3-1,9-3 2,5-1-2,2 1 2,8-5-1,4 3 0,2-2 0,4-3 0,0 3 1,-2-2-1,1 3 0,-3 0 0,-4 3 0,-4 2 1,-4 0-1,-1 3 1,-4 0-1,-2 3 1,-2-1 0,0-2-2,-1 4 2,-2-1-1,1 1 0,1-1-1,2 0 1,1 1 0,2-1 0,3 1 0,2-3 0,2 3 0,2-1 1,-3 2-1,0 2 0,1-2-1,-4 3 1,-3 0 0,-1 1 0,-4 2 0,-1-2 0,-2 0 0,1-1 1,-1 1-1,0-1 0,1-1 0,1 2 1,-2-2-1,2 1 0,1 2-1,-1 0 1,-2 2 0,-2-2 0,0 4 0,-2 0 0,0 1 0,-3 3 0,-2 1 0,-2 1 0,1-1 0,-1 5-1,0-3 1,-2 2 0,-1-2 0,-1-2 0,-2-2 1,-4-4-1,-5 1 0,-1-4 1,-3-1-1,-2 0 0,-1-2 0,-3 1 0,2-1 0,-4 1 0,3-2 0,-3-2 0,0 1 0,0-7 1,-3 1-1,0-5 0,-2-7 0,2-1 0,-2-6 0,0-2 0,-1-2 0,-1 1 0,-1 2 0,0 3 1,-1 6-1,-1 1 1,1 6-1,-2 4 1,2 10-1,-2-10 0,2 10-1,0 0-1,0 0-2,0 0-10,0 0-27,0 0-1,0 0 0,0 0-1</inkml:trace>
  <inkml:trace contextRef="#ctx0" brushRef="#br0" timeOffset="14408">9116 62 62,'-5'-10'36,"5"10"1,-4-12-1,4 12-24,1-9-4,-1 9-2,0 0-1,0 0-3,-5-10 1,5 10-2,0 0 1,0 0-1,0 0 0,0 0 0,14-7-1,6 8 1,8-2 0,9 1-1,6 0 1,7-1-1,4 2 0,1 0 0,-5 1 1,-4 3-1,-10-3 0,-8 5 1,-6 4-1,-6 9 0,-6 8 1,-6 13-1,-3 17 1,-2 10-1,-1 20 0,-1 5 0,-1 10-1,4 4 1,-1 4-2,7-2 3,2-8-1,3-8 0,1-8 0,0-6 0,0-8 1,-4-9-1,-5-10 0,-3-7 0,-6-6-1,-1-4 1,-4-8-1,0-2 1,-1-6-1,0-3 0,5-3 2,-3-3-2,10-10 2,-13 13-1,13-13 0,-14 7 0,4-3 0,-2-4 0,-4 1 0,-4-2 0,-6-1 1,-2 2-1,-3-5 0,-6 2 1,-3-2-1,-6 1 0,-2 0 1,-5-1-1,-3 2 0,-1-2 0,-4-1 0,1 2 0,-4-1 0,5 2 0,-2-1 0,1 0 0,2 2 0,-1-2 0,2 5 0,0-3 0,4 4-1,-3-2 1,2 1 0,2 2 0,-1-2 0,2 1 0,3-1 1,-1 1-2,3 0 2,-1-1-1,3 3 0,-1-1 0,1 0-1,-3 0 1,-1-2 1,-1 3-1,-4-4 0,-3 1 0,-4-5 0,-4 3 0,-3 1 0,-4 0 0,-4 4 0,-3-2 1,-2 3-1,-4 0 0,-1 2-1,-1 1 2,1-2-1,-1 1 0,1-2 1,2-2-1,-2 0 0,3-2 0,0 0 0,2-2 0,-2 2 0,3-1 0,0 0 0,2 0 0,3-2 0,1 1 0,3 0 1,3-1-1,2 0 0,4-3 0,3 5 0,4-1 0,6 2-1,2-2 1,7 1 0,5-1 1,6-1-1,5 0 0,5-6 1,3-3-1,2-6 1,6-5-1,3-4 0,3-5 1,2-10-2,1-9 1,2-6-1,2-8 1,1-9 0,-2-6 0,0-5 0,-1-2 0,-2 0 0,-1 0 0,0 5 0,1 3-1,-4 5 1,1 6-1,-2 1 1,0 9 0,-2 2 0,-2 7 1,-2 2 0,0 10-1,0 5 0,0 4 0,1 11 0,2 2 0,3 4-1,3 10 1,9-7-1,3 8 1,7 1 0,9 2 0,11-1 0,9 2 0,13 1 0,9-3 0,12 2-1,9-2 1,11 0 0,8 0 0,6-2 0,4-1 1,3 0-1,2-1 0,4-3 1,1 1-1,-1-3 0,-3-2 0,-1 3 0,-1-2 0,0 2 0,-3 0 1,-4 1-1,-2 1 0,-2 1 1,-3 3-1,1-2 0,-3 2 0,-3 3 0,-2-3 0,-5 6 0,-3-3 0,-5 4-1,-8-1 1,-8 0-1,-9-3-4,3 1-34,-22-8-1,-9-10 0,-17-16-2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58.4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-5 302 25,'0'0'27,"1"11"1,-1-11-9,0 0-6,8 11-3,-8-11-3,0 0-7,0 0-26,12 1-1,-12-1-1,6-11 0</inkml:trace>
  <inkml:trace contextRef="#ctx0" brushRef="#br0" timeOffset="285">411 167 62,'0'0'31,"0"0"0,0 0-1,0 0-30,0 0-2,0 0-7,0 0-20,0 0-3,11 1 3,-11-1-2</inkml:trace>
  <inkml:trace contextRef="#ctx0" brushRef="#br0" timeOffset="600">1107 183 51,'0'0'28,"0"0"2,0 0-2,0 0-27,0 0-15,0 0-15,0 0-1,-1-15 1,12 10 1</inkml:trace>
  <inkml:trace contextRef="#ctx0" brushRef="#br0" timeOffset="1073">2198 84 52,'2'11'31,"-2"-11"1,0 0-1,-10 1-23,10-1-6,0 0-5,0 0-9,0 0-19,0 0 0,0 0-1,14-8 1</inkml:trace>
  <inkml:trace contextRef="#ctx0" brushRef="#br0" timeOffset="1279">2594 20 27,'0'0'25,"0"0"-1,0 0 2,0 0-25,0 0-27,0 0 1,12-8-2,-10-4 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04:07.6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3919 13494,'0'0,"-25"0,1 0,-1 0,-50 0,1 0,-25 0,24 0,26 0,-1 0,25 0,0 0,25 0,0 0,-24 25,24 24,-25 1,0 24,0 25,25 1,0-26,-25 0,25-24,0 24,0-24,0 0,0 24,0-74,0 25,0 0,0 0,0-25,0 0,25 0,-25 0,25 0,-25 0,50 0,-1 0,1 0,49 0,0 0,75 0,0 0,-26 0,51 0,-1 0,50 0,-74 0,24 0,-74 0,25 0,-50 0,1 0,-1 0,-74 0,24 0,-24 0</inkml:trace>
  <inkml:trace contextRef="#ctx0" brushRef="#br0" timeOffset="4223.2416">11832 14387,'25'0,"24"0,1 0,24 0,50 0,-49 0,24 0,25 0,-25 0,50 0,49 0,-98 0,48 0,-23 0,48 0,-74 0,1 0,24 0,-25 0,-25 0,1 0,-1 0,-24 0,-1 0,50 0,-24-25,-1 25,1-25,-1 25,25 0,1 0,-26 0,0 0,1 0,-1 0,25 0,1 0,-26 25,1-25,-1 25,50-25,-50 0,50 0,-49 0,49 0,-50 0,25 0,1 0,24 0,-75 0,26 0,-1 0,-24 0,-25 0,24 0,-49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41.39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12 182 45,'0'-11'34,"0"11"0,-4-19 1,4 19-20,-6-17-6,6 17-2,-1-16-2,1 16 1,-1-13-2,1 13 0,0 0 0,0 0-2,0-11 0,0 11-1,0 0 0,0 0-1,1 21 0,0-4 0,1 10-1,0 6 1,1 10 0,0 8 1,0 4-2,1 6 2,-2 2-1,0 1 0,-1-2 1,0-2 0,-1-2-1,0-2 1,-1-2 0,0-5-1,0-8 1,0 0 0,-1-7 0,1-3 0,-1-7-1,2-3 0,-1-7 1,1-3-1,-1 0 0,1-11 0,0 0 0,-1 9 0,1-9-2,-1-11-3,1 11-21,4-21-13,2 3 0,-5-10 0,7-2 0</inkml:trace>
  <inkml:trace contextRef="#ctx0" brushRef="#br0" timeOffset="563">586 36 53,'5'-9'37,"-4"-2"-1,-1 11 0,-2-17-20,2 17-8,0 0-1,0 0-4,-10 8 0,4 3-1,-5 0 0,-4 5-1,-1 6 0,-5 4-1,-6 7 2,1 4-2,-3 4 1,0 6 0,1 2-1,2 2 1,1 0-1,3 1 0,3-2 0,5-1 0,3-2 1,7-3-1,4 1 1,8-5 0,4 0 0,5-1 0,5-4 0,6-2 1,4-3-1,3-1 0,2-7-1,3-2 1,1-3-1,0-5 1,0-5-1,1-2 1,-3-5-1,-1-4 0,-1-3 1,-3-4-1,1-8 1,-3-1 0,-2-6-1,-2-3 1,-4-3 0,-3-2 0,-4 0-1,-4-4 1,-4 4-1,-5-1 0,-4 3-1,-4 1 1,-4 0 0,-3 5 0,-4 0-1,-1 6 0,-5 1 1,-1 4 0,-3 6-1,-1 3 1,-3 7-1,-1 5 1,0 4 0,0 8 0,2 8-1,2 6 2,2 3-1,6 4 0,4 3 0,7-1 1,4 3-1,6-5 0,2 1 0,3-8 1,5-2-2,-2-4 2,1-4-1,-1-3 1,-2-6-1,0-2-1,-9-11-2,0 0-18,11 5-20,-14-15 1,-1-4-2,-8-14 1</inkml:trace>
  <inkml:trace contextRef="#ctx0" brushRef="#br0" timeOffset="2525">1368 301 67,'0'0'36,"0"0"0,0 0 0,0 0-27,0 0-4,0 0-1,0 0-1,0 0-1,4 12 0,-4-1 0,2 5 0,0 4 0,0 7-1,0 1 0,2 6 1,-2-1-2,1 3 1,-1-7 0,0 3-1,-1-5 0,0-4 1,-1-4-2,0-4 0,0-3-1,0-12-2,3 14-9,-3-14-25,-3-15 1,-2 2-2,3-3 2</inkml:trace>
  <inkml:trace contextRef="#ctx0" brushRef="#br0" timeOffset="2849">1248 533 79,'-11'5'38,"11"-5"1,0 0 0,11 0-28,-1-6-6,8 4-1,2-6-2,6 4 0,2-4 0,4 2-1,1 0 0,-5 0-1,-3 3-1,-3-1-1,0 6-3,-12-3-34,12 1 0,-6-7 0,6 4-2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48.70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5 186 29,'1'-11'34,"-1"11"2,7-19 0,3 19-14,-15-16-2,16 18-7,-11-2-5,0 0-2,1-10-3,-1 10-1,2 15-1,-1-1 0,1 9 0,1 7 0,-1 8-1,1 4 1,-1 10 0,1 1 0,1 0 0,-1 2 0,0-8 0,0-1 0,0-8 0,1-3-1,-2-9 1,0-4 0,-1-8-1,0-2 0,-1-12 0,0 11-1,0-11-1,0 0-2,1-9-9,-4-6-26,8 1 0,-4-9 1,8-2-1</inkml:trace>
  <inkml:trace contextRef="#ctx0" brushRef="#br0" timeOffset="376">315 311 75,'0'0'38,"14"-13"-1,-14 13 0,0 0-28,-8-11-4,-2 15-1,-4 3-2,-2 8-1,-1 6-1,0 7 1,1 7 0,3 8 0,5 3-1,11 3 2,7 1-2,5-4 1,8-2 0,7-4 0,7-11 0,5-6 1,7-12-1,3-6 0,1-12 0,2-6 0,-1-9 0,-3-9 1,-4-7-2,-7-8 0,-9-5 1,-10-4-1,-13-3 0,-10-3 0,-13 3 1,-13 8-2,-13 9 1,-8 12 0,-8 9 0,-4 10-1,-1 15 1,2 4-1,5 10-1,6-4-2,18 9-5,5-10-29,19 3-1,7-17 1,13 15-2</inkml:trace>
  <inkml:trace contextRef="#ctx0" brushRef="#br0" timeOffset="946">1206 234 80,'0'0'37,"15"-7"-1,-15 7 0,0 0-29,1 16-4,-4 4 0,-4 3-1,2 5-1,-1 1 1,1 6-1,0 1 0,1-2 0,3 0-1,1-5 0,4-4-1,-2-6-3,6 2-6,-12-9-26,4-12-1,10 7 0,-10-7 0</inkml:trace>
  <inkml:trace contextRef="#ctx0" brushRef="#br0" timeOffset="1181">1109 439 69,'-12'-12'37,"-1"0"-1,13 12 1,-11-23-25,11 23-4,13-19-3,2 10-2,0-5-1,6 2 0,1-6 0,2 2-1,2-4 0,1 3-1,-1 2 0,-3-1 0,-5 5 0,-2 1-1,-5 9 1,-11 1 0,11 12 0,-14 1 0,-4 3 0,-4 6 1,-5 1-1,2 5 1,-6 0-1,0 0 1,-2-1-1,-1 0 0,4-1 0,0-4 1,6-3-2,-2-4 1,7-5-3,-2-6-2,10-4-31,0 0-3,11-8 2,-6-6-3</inkml:trace>
  <inkml:trace contextRef="#ctx0" brushRef="#br0" timeOffset="1605">1008 212 79,'0'0'37,"0"0"-1,3 12 2,6-5-32,13 11-1,-1-3 0,8 8-2,-2 1 0,4 2-1,-2-1-1,-2-2 0,-2-2-1,-3-4 1,-3-1-3,-5-9-6,6 2-28,-4-8-3,5-2 2,-4-8-3</inkml:trace>
  <inkml:trace contextRef="#ctx0" brushRef="#br0" timeOffset="1970">1596 236 62,'0'0'33,"0"0"0,0 0 1,0 0-24,0 0-5,-6 13 1,10-1-1,-6-1 0,6 10 0,-6 1-1,2 7-1,-1 2-2,-1 6 1,1-3-1,-2 2 0,1-4-1,2-3 0,-1-4 0,-1-6-3,4-1-1,-2-18-3,5 19-31,-5-19 2,0 0-3,-16-4 2</inkml:trace>
  <inkml:trace contextRef="#ctx0" brushRef="#br0" timeOffset="2240">1478 472 91,'1'-11'35,"9"8"2,2-12-6,9 10-27,-1-9 0,8 2 0,-1-6-1,4-1-1,-2-1-1,0 0 0,-2-2 0,-6 4 0,-3 2 0,-3 4 0,-5 2-1,-10 10 1,0 0-1,0 0 1,-15 15-1,-4 1 0,-3 7-1,-8 2 1,-2 3 0,-2 0 0,2-2 0,3-2 0,3-5 0,6-4 1,5-4-1,15-11-1,-15 9 0,15-9-1,0 0-2,0 0-3,5-9-8,-10-3-24,11 2 2,-6-7-1,5 1 1</inkml:trace>
  <inkml:trace contextRef="#ctx0" brushRef="#br0" timeOffset="2578">1482 306 51,'-3'-13'35,"-2"2"-1,5 11 2,-4-12-15,15 24-9,-11-12-6,17 22-1,-4-8-2,7 6 1,-2 0-2,5 3 0,-1 0-1,-2-2 1,-1-1-2,-3-1 1,-1-5-1,-3-3-1,1 2-5,-13-13-31,18 6-1,-6-14 0,6 0-1</inkml:trace>
  <inkml:trace contextRef="#ctx0" brushRef="#br0" timeOffset="2994">2093 187 69,'-1'-20'36,"2"7"0,-4-2 2,12 9-29,-9 6-2,-2-10-3,2 10-1,-2 14 0,2 5-1,1 9 0,-1 2-1,0 10 0,-1 2 0,1 6 1,-2 2-2,1-5 1,-1-2 0,1-7-1,-1-5 1,0-5-1,1-5 1,0-3-1,2-9 0,-1-9 0,-1 11-1,1-11-2,0 0-4,-3-12-12,3 12-21,7-15 2,-7 15-1,13-24 2</inkml:trace>
  <inkml:trace contextRef="#ctx0" brushRef="#br0" timeOffset="3355">2337 220 76,'3'-11'37,"-3"11"-2,0 0 1,0 0-31,-12 13-2,1 10-1,-4 10-1,1 4 1,1 8-2,3 4 2,6-3 0,10-1 0,7-7 0,11-6 0,5-8 1,12-9-2,4-8 2,7-8-1,-1-7 0,0-7-1,-1-9 0,-5-5 0,-7-10-1,-5-6 1,-13-9-1,-8-4 0,-14-3 0,-7 2-1,-12 3 1,-9 5 0,-6 9 0,-4 11-1,-1 9 1,0 11-1,4 8 1,3 8-2,8 10-1,4-1-2,13 15-9,0-8-25,12 9 1,4-6-1,12 6 1</inkml:trace>
  <inkml:trace contextRef="#ctx0" brushRef="#br0" timeOffset="3844">3052 64 41,'1'-16'34,"-1"0"1,0 5 0,-6-7-17,6 18-6,-17-6-5,4 11-3,-8 3-2,-3 10 1,-7 7-2,1 8 0,-3 10 0,3 6 1,3 5-1,6 3 1,8 1-2,9 1 2,9-9 0,11-4-1,8-9 1,8-5-1,8-9 2,7-6-2,5-11 1,6-7 0,2-7-2,1-8 2,-4-9-2,-1-6 1,-3-10-1,-8-3 1,-9-8-1,-14-4 0,-12-2 0,-14 3 0,-12 5 0,-13 5 0,-11 10 0,-9 8-1,-1 10-1,-5 9-1,9 15-23,-4-4-12,14 6-1,1-5 0,17 3 0</inkml:trace>
  <inkml:trace contextRef="#ctx0" brushRef="#br0" timeOffset="10514">1685 619 49,'0'0'28,"0"0"2,1 9-6,-1-9-22,0 0-4,0 0-14,11-1-11,-11 1-3,16-9 2,-6-2-1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5.94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34 72,'0'0'38,"10"-1"0,-1 4-1,-9-3-19,18 1-17,1-1 0,7 3 0,6-1-1,5-3-1,5 0 0,0-7-2,6 9-9,-13-12-26,2 6 1,-11-5 0,-2 3 0</inkml:trace>
  <inkml:trace contextRef="#ctx0" brushRef="#br0" timeOffset="267">9 212 85,'9'4'38,"14"0"0,2-7 0,14 3-32,-2-4-2,5 2-2,0 0-4,-7-7-14,4 7-23,-8-5 2,3-2-2,0-8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6.78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60 322 34,'0'0'32,"0"0"2,11-6 0,1 8-18,-8-13-4,12 8-1,-4-12-3,12 3-2,-1-9 0,11 2-1,1-7-1,8 0-1,0-1-1,5 4 0,-3-4 0,2 6-1,-4 4-1,-3 4 1,-5 7-1,-3 5 0,-5 11 0,-3 8 0,-4 13 0,-4 9 0,-2 11 0,-5 11 1,-6 7-1,-6 7 0,-8 2 1,-7 4-1,-9-1 0,-8 0 0,-9-6-1,-4-4 1,-6-6 0,-3-5-1,-1-9 2,-1-11-2,3-10 2,0-10-2,8-11 2,2-9-1,9-11-2,6-11 2,10-7-1,10-8 1,10-7-1,11-1 1,11 1 0,10 2 0,9 5 1,7 8-1,6 12 0,6 9 1,1 12-1,1 9 0,-1 10 0,-2 6 0,-4 5 0,-4 1 0,-5-1 0,-5-2 0,-6-4 0,-5-6-1,-6-5 0,-7-9-4,8-4-32,-13-9-1,3-6 0,-6-13-1</inkml:trace>
  <inkml:trace contextRef="#ctx0" brushRef="#br0" timeOffset="717">964 232 76,'3'-20'39,"0"-5"0,7 6 1,-1-11-31,15 10-2,-1-7-2,9 5-2,3 0 0,3 2-2,-1 7 0,-1 1-1,-5 10 1,-5 9-1,-9 6 0,-7 13 1,-10 6-1,-6 8 1,-6 4-1,-1 5 0,1 4 0,2-3 0,7 4 0,8-5 0,11 3 0,8 0 0,8 1 0,5 2 0,2-5 0,0 3 1,-4-4-2,-6-1 2,-7-4-2,-9-8 2,-11-3-1,-9-6 0,-11-3-1,-9-7 2,-10-7-1,-7-6 0,-3-9 0,-6-9-1,2-7-1,1-9 0,9 0-3,3-14-7,23 10-29,1-6 2,19 8-1,10-2 0</inkml:trace>
  <inkml:trace contextRef="#ctx0" brushRef="#br0" timeOffset="1332">2028 805 61,'-16'-16'35,"-4"-2"0,-5 3-1,-7-3-27,5 14-2,-8-3 1,4 12-1,-5 2-1,8 14 0,1 6-2,8 8 1,7 7-2,7 1 0,7 2 0,11-1 0,8-2-1,6-5 0,7-8 0,3-10-3,11-4-4,-10-18-25,15-6-5,-2-12 0,1-10-2</inkml:trace>
  <inkml:trace contextRef="#ctx0" brushRef="#br0" timeOffset="1607">2397 156 67,'-11'-22'36,"-1"9"-1,12 13 3,-28 22-31,24 15-1,-6 11-2,2 18-2,-3 8 0,-2 8 0,0 8-2,1-4 1,-2-5-2,3-9 2,1-13-2,4-11 2,4-15-1,5-11 1,7-14-1,4-12 1,6-12-1,3-8 1,5-1 0,1-1-1,1 3 0,-2 5 0,-3 9 1,-2 10-1,-5 8 0,-2 10 0,-6 1 1,-1 2-2,-1 0 0,-4-7-3,6 6-8,-10-21-27,10 6 2,-10-6-1,14-17 1</inkml:trace>
  <inkml:trace contextRef="#ctx0" brushRef="#br0" timeOffset="1972">2691 645 66,'18'-13'38,"4"13"-2,-5 7 2,13 16-27,-14-6-5,5 12-1,-7-3-2,-2 3-2,-4-4 0,-3-4 0,-7-4 0,2-17-2,-18 13 1,5-14 0,-6-4-1,-1-1 1,-1-1 0,-2 4-1,2 1 1,3 8 0,3 3-1,4 2 1,5 6 0,5-1 0,3 0 0,6-4 1,3-7 0,6-3 0,0-5-1,5 0 1,1-3 0,2 0-1,0 0 1,-1 1-1,0 5 0,-2 0 0,-2 6 0,-3-2 1,-7-3-1,2 0 1,-12-1 0,12-16 0,-11-1 0,-1-4-1,0-4 1,-2-5-1,3 1 0,1-3-1,1 4 1,5 0-1,1 4 1,3 5-1,5 2-1,-2 2-2,8 8-5,-11-2-28,9 5-1,-5 1-1,5 3 1</inkml:trace>
  <inkml:trace contextRef="#ctx0" brushRef="#br0" timeOffset="2565">3401 707 77,'0'0'37,"-12"2"-1,0-1 2,-10 0-35,5 0-1,-5 3 0,3 5-1,-1-1 1,6 7-1,6 2 0,6 6 0,5-1-1,8 4 1,5 2 0,3-1-1,1 1 0,1-6 0,-3-3 0,-4-3 1,-4-4-1,-6-1 1,-4-11-1,-14 9 1,0-11 0,-6 1 0,-2-3-1,-2-2-1,1 3-1,-4-8-4,17 4-31,-7-3-1,17 10 1,-6-24-3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2.72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303 230 65,'-7'-14'36,"-3"3"-1,-4-3 2,1 6-26,-13-5-5,2 9-4,-8 3 0,0 5-2,-4 9 1,5 7 0,0 8-1,8 6 2,6 2-2,10 5 2,9-1-2,11 0 2,11-9-2,8-3 0,9-6-2,2-11-1,10 1-10,-6-17-25,3-5 2,-7-13-2,0-3 2</inkml:trace>
  <inkml:trace contextRef="#ctx0" brushRef="#br0" timeOffset="279">477-3 66,'-11'-6'33,"11"6"2,-14 22-1,3-1-25,10 12-6,-2 5 2,1 8-2,-2 2 1,5 2-1,-1-8-1,4-2 0,-1-12-1,5-3 1,0-15 0,8-7-1,0-10 1,3-5 0,0 0-1,1-2 0,-2 2-1,-3 5 1,-2 6-1,-13 1 0,14 24 0,-11-3-1,-2 1-1,-3-3-2,8 9-11,-5-14-23,2-5 1,-3-9-2,9-9 2</inkml:trace>
  <inkml:trace contextRef="#ctx0" brushRef="#br0" timeOffset="594">739 198 58,'17'-16'36,"-4"4"0,5 11 0,-6-3-19,6 20-8,-11-5-3,4 5-3,-8-1 0,1 2-1,-5-5-1,-1-3-1,2-9 0,-14 6 0,5-6-1,-1-3 1,0 4-1,-2-1-1,3 5 1,-2 2 0,3 4 1,2 4-1,3 1 1,2 0-1,2 1 2,3-3-1,1-5 1,4-1 0,2-7 0,2-3 0,0-5 0,1 3 0,-2-4 0,-2 2-1,-1 2 0,-9 4-1,12-1 1,-12 1 0,0 0 1,10 8 0,-10-8-1,0 0 1,11-9 0,-11 9 0,10-23 0,-2 5-1,0-4-1,1-6-2,6 6 0,-2-6-1,7 7-1,-4-3-1,10 10 0,-6 0 1,7 8 1,-5 2 1,-1 3 2,-3 5 2,-7 3 0,-2 3 2,-10 2 0,0 3 0,-8 0 0,3 2 0,-2 0-1,5 3 0,3-4-1,5 2 1,4-4-1,7 1 1,-2-4 0,2 3 1,-8 2-1,-3-3 0,-9 1-1,-3 0 0,-6 1-3,-6-15-11,5 7-25,1-10 1,13-7-1,9-4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0.26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24 76 52,'0'0'36,"-15"8"0,15-8 0,0 0-20,-10-2-5,10 2-2,0 0-2,0 0-3,5-10-1,-5 10-1,11-6-1,-1 4-1,3 0 0,7 1 0,6-3 0,3 0 1,4-1-1,4-1 0,1 0 0,2-2-1,-4 0 1,-4 1 0,-5 2 0,-6 1 0,-5 1 0,-5 2 0,-11 1 1,0 0-1,0 0 0,0 11 1,-8 1-1,-2 6-1,-4 9 3,0 4-2,-1 9 1,0 7-1,1 2 1,0 1-1,2-1 2,2 1-1,3-9-2,1-2 2,-1-7-1,4-11-1,1-1 0,-1-10-2,5 3-4,-2-13-21,-5-11-11,3-2 1,4-1-1</inkml:trace>
  <inkml:trace contextRef="#ctx0" brushRef="#br0" timeOffset="475">139 325 70,'0'0'37,"6"9"-1,12-5 1,-2-8-28,17 7-3,-3-6-2,6-1-5,3 3-4,-7-11-6,9 7-26,-7-2 2,3 2-3,-5 0 3</inkml:trace>
  <inkml:trace contextRef="#ctx0" brushRef="#br0" timeOffset="677">750 306 49,'10'-3'33,"-10"3"1,0 0-1,4-10-22,-16 1-3,12 9-1,-28-2-2,11 8-1,-6 0-1,2 8 0,-3 1 0,7 8 0,0 0-1,9 5 0,3 1 0,9-2 0,6-3-1,7-4-1,10-6 0,0-9-1,8-3-3,-2-13-3,11 0-4,-12-17-8,15 5-9,-12-12-8,1-1 0,-3-5 1</inkml:trace>
  <inkml:trace contextRef="#ctx0" brushRef="#br0" timeOffset="940">1075 69 43,'-6'-19'31,"6"19"1,-13-5 1,0 10-17,10 20-8,-10 2 0,8 15-2,-8-2 0,5 13-1,-3-8 0,4 7-2,-3-8-2,7-6 2,-1-8-2,5-7 0,2-10 1,-3-13-1,20 2 1,-5-12-1,4-9 0,1-1 1,-1-2-2,1 0 0,-2 5 1,-4 8-1,-3 6 0,-11 3 0,13 19 0,-9-3 0,-1 6-1,0-1 0,4-1-2,-7-20-4,20 24-21,-11-23-10,8-3 1,-4-7-1</inkml:trace>
  <inkml:trace contextRef="#ctx0" brushRef="#br0" timeOffset="1304">1376 258 60,'9'-3'36,"-9"3"0,17 6 0,-17-6-22,20 21-6,-10-5-2,3 6-1,-4-2-3,3 3 0,-4-6-1,-1 0 0,-7-17 0,9 16 0,-9-16 0,0 0-1,-3-10 0,-4-2 0,7 12-1,-18-20 1,6 14-2,0 3 2,-3 2-1,1 7 1,5 4-1,0 3 1,4 2-1,3 1 2,1 0-1,4-5 0,1 1 1,-4-12-1,11 13 1,-11-13 0,14 5-1,-14-5 0,15-1 1,-5 3-1,-2-3 0,4 0 0,-1 2 0,0-1 1,1-1-1,-1-3 1,1-5 0,-4-2-1,-1-8 1,-1-2-1,-1-7 1,2-2-2,-1 0 1,0-2-1,2 6 0,3-4 0,3 7-1,2 2 0,5 7 1,4 0-2,2 5 2,0 2-1,1 1 1,-4 6-1,-5 5 2,-4 3 1,-10 2 0,-4 4 0,-4 1 0,-2 2 0,0 3 0,4 0 0,6-2-1,6 2 0,7-2 0,1 3 0,2 1 0,-1 2 1,-6 2-1,-5 1 1,-12 1 0,-7 0 0,-6-2-1,-4-3 0,-1-5-2,-2-9-5,13-1-30,-4-9 0,14 1 0,-9-19-1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35.1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193 0 59,'0'0'36,"-5"49"-2,5-49 1,-44 46-20,44-46-14,-48 59 0,48-59 0,-48 73 1,48-73 0,-36 68 0,36-68 0,-14 70 1,14-70-2,6 83 2,-2-34-2,-3 8-1,-2 7 1,-1 4 0,-6 4-1,2 2 0,-3-4 0,3-3 0,6-4 0,3-4 1,9-5-1,2-3 1,4 3 0,0 3-1,-6 8 1,-5 6 0,-7 9 0,-5 3 0,-4 1-1,-2 0 1,-1-7-1,3-3 1,7-12-1,4-8 1,8-7 0,3-4 0,3 3 0,-1 6 1,-5 5 0,-3 7 0,-7 7-1,-2 4 0,-3 0 1,-1 3-1,1-7 0,3-5 0,9-6-1,5-8 0,5-3 1,1-1 0,-3 2-1,-2 3 1,-7 7 0,-9 9-2,-9 9 2,-5 7-1,0 6 1,-3 2-2,2 2 1,5-4 0,3-5 0,10-5 1,5-5-1,2-4 0,0-2 0,2 1 1,-3 0-1,-3 5 1,2 7-1,-4 3 0,3 3 0,-2 2 0,0 0 0,4-2 0,-3-1 0,7-5 1,-2-4-2,4-3 1,-6 1 1,-1 2-1,-1 4 0,-9 3 1,0 4-1,-5 4 0,-3 4 1,-5-1 0,5-1-1,2-6 0,2-8 1,9-8-1,2-8 0,2-7 1,6-7-2,2-2 2,0 2-1,-2 1 0,-4 7 0,-7 4 0,-4 5 0,3 5 0,-7 3 0,3-1 0,1-7-1,8-2 1,3-9 0,5-3 0,7-7 0,3-5 0,2-1 0,-2 2-1,-3 5 1,-8 10 1,-6 8-2,-5 6 2,-8 6-2,-3 6 1,4 0 0,-3 4-1,8-4 1,1-5-1,7-5 0,6-4 1,1-4-1,1-6 2,-6-1-2,2-6 1,-2-1 0,-4-5-4,-3 3-35,-4-7-3,4-44 2,-4 63-3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1:25.99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2706 178 53,'9'-16'35,"-9"16"0,6-22-5,-6 22-19,2-18 0,-2 18-4,-16-15-1,3 8-2,-9-3-1,-2 2-1,-7 1 0,-4 0-1,-6 3 0,-4-1-1,-3 3 0,-4 2 0,-3 1 0,-4 0 1,0-1-1,-3 1 1,0-1-1,0 0 0,-2-1 1,1 0-1,-1-1 1,-1 0-1,-2 1 0,2-1 0,-1 0 0,-4 1 1,1-2-1,-1 3 0,-4-3 0,-1 3 1,-1-1-1,-2 1 0,1 2 0,1-1 0,3 3-1,5-2 1,8 1 0,4-1 0,10-1 0,6 2 0,6-5 1,9 3-1,5-2 0,6 0 0,4 2 0,10-1-1,-11 7 1,11-7 0,-9 18-1,3-2 1,-3 2 0,-3 6 0,-2 6-1,-3 5 2,-4 5 0,-1 5-1,-5 6 1,0 3-1,-1 5 0,0 3 0,1 1 1,1-1-1,3-4 0,1-1 1,3 0-2,3-4 2,2-4-1,5-4 1,1-4-1,2-3 0,3-2-1,1-3 1,2-2 0,2-1 0,-1 1-1,-1 2 2,0-1-1,-4 4 0,0 1 0,-2 3 0,-3 1 0,-1 0 0,-2 1 0,3-3-1,1 2 1,2-5 0,5-2 1,2-1-1,7-5 2,1 0-2,2-3 1,5 2 0,0-3-1,5 0 1,0 3-1,3-3 0,5 0-1,3-1 2,3-1-2,5-1 2,2-3-1,4 0 0,1-2 0,2-2 0,-2 0 0,4-2 0,-1 2 0,-1 0 0,-2-1 0,2 2 1,-1-1-1,1 0 0,1-1 0,0 2 1,2-5-1,-1 0 1,3-2-1,1-2 0,0-1 0,-1-1 1,0-3-1,-1 1 1,-1-1-1,-1-1 0,-1 0 0,-2 1 1,-2-1-1,-1 0 0,-2 2 0,1-1 0,-3 1 0,-1 2 0,3 0 0,-3-2-1,0 1 1,1 4 1,0-1-2,0 1 1,2-2 0,1 1 2,-1 0-2,4 0 0,1 0 0,2-4 1,0 0-1,1-2 1,0 0-1,-1 1-2,0-2 2,0 2 0,-2-1 0,2 0-1,-2 2 1,4-2-1,1 4 2,0-3-1,2 1 0,0-2 0,-1 1 0,0 1 0,1-3-1,-4 4 0,-2-4 0,0 0 2,-2 3-1,1-3 1,-2 2-1,1-3 1,-1 1-1,0-2 1,-1 1-1,-2 0 0,-1-5 0,-3 0-1,0-1 1,-3 0-1,-3 1 1,-2-1-1,-1-1 0,-3-1 0,-1 3 1,-1 0 0,-4-1 0,-2 0 0,0-6 0,-2-1 1,0-4-1,-1-3 0,-1-3 0,1-9 0,-2-1 1,0-7-2,-3-2 2,1-5-1,-5-6 0,0 2 1,0-4-2,-3 3 2,1-1-2,-1 0 1,-1 0-1,0-1 1,2 5-1,-1-7 1,1 3 0,-1-4 0,0-2 0,-1-1 0,0 1 0,0 1 0,-1 0 1,0 3-1,-1 1 0,0 0 0,-2 8 0,2-2 0,0 5 1,0 0-1,-1 3-1,1 3 2,-1 2-1,0 4 1,1 1-2,-3 2 2,-1 5-2,-2 3 1,-2 2 0,-4 3-1,-4 3 1,-7-1-1,-3 4 1,-6 3 0,-6-3-1,-5 2 1,-6 0 1,-3 0-1,-5 1 0,-3 0 0,-6 0 0,-3 0 0,-4 2 0,-1 0 0,-2 1 0,0 3 0,-2-3 1,3 3-1,2 0 0,2 0 0,4 0 1,4 0-1,5 0 0,4 0 0,4 2 0,4-1 0,5 0 0,3 0 0,5 1 0,0 1-1,5 2-1,-1-10-12,9 11-25,-1-8-1,11 5 0,9-1 0</inkml:trace>
  <inkml:trace contextRef="#ctx0" brushRef="#br0" timeOffset="12697">7269 508 56,'10'-7'36,"-1"0"-1,-3-8-2,9 12-16,-17-14-8,2 17-1,4-23-3,-4 13 0,-8-3-3,-2 0 2,-3-2-3,-2 3 0,-3-1 1,-3 2-2,-5-2 1,-1 2-1,-3-5 1,1 5-1,-7 1 1,0-3-1,-2 0 1,-1-1-1,-3 1 0,1 0 0,0 0 1,0 2-1,-1-1 0,-1 2 0,0-2 0,0 4 0,1 1 0,-1 3 0,0 3 0,-1 2 0,-1 4 0,1 2 0,-2 6 0,1-1 0,-2 3 0,3 2 1,1-1-1,1 2 1,1-2-1,1 4 0,4 0 0,2 0 1,3-1-1,1-1 0,2 1 1,3 2 0,2-2 0,0 0 0,1-2 0,1 5-1,-1-1 1,3 2-1,-1 3 0,1 0 1,1 1-2,1 4 2,0 1-1,0 1 0,3 1 0,-1 1 1,0-1-1,3 5 1,-4 4-1,2-4 0,-1 1 1,1 1-1,-1 3 1,-1 4-1,1 0 1,0 0-1,2-2 1,3 4-1,2-1 0,4-1 0,2 0 0,4-3-1,3-2 2,3 1-2,2-1 2,5-2-1,0 1 0,6 0 0,3-5 1,3 5 0,3-3-1,5 0 0,3-1 0,4-2 0,4 0 0,1-3 0,6 1-1,1-5 2,2 0-2,3-5 1,1-4 0,0-2 1,1-5-1,0-2 0,-2-4 0,-2-2 0,-2 0 0,0-2 0,-2-2 0,-3-1 0,1-3 0,1-3 0,0-3 0,1-5 1,2-7-1,2-2 0,0-4 1,0-1-2,0-2 2,-2-1-2,-3 0 1,-1 0 0,-7 2 0,-3-2 1,-6-1-1,-2-2 0,-5-6 0,1-5 1,-3-3-1,-2-9 1,1-7-2,0-10 2,0-2-1,-3-7 0,1-1 0,-1-2 0,-3-1 1,-1 3-1,-6-3 1,-5 7-1,-6 0 1,-10 4-1,-8 9-1,-14 1 1,-11 8-1,-8 2-2,-6 20-7,-17 0-31,6 15-2,-5 3 0,10 12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7:07.62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144 440 65,'0'0'39,"-3"25"-2,-4 3 1,3 23-12,-7 3-22,2 11-1,-3 8 0,1 7 1,-2-1-1,4 5 0,-2-10 0,1-3-1,-1-9 1,4-11-1,-2-7-2,2-11-1,3-7-1,-1-13-2,7 1-12,-5-23-24,8-8 0,-1-14 1,9-12-1</inkml:trace>
  <inkml:trace contextRef="#ctx0" brushRef="#br0" timeOffset="288">486 389 89,'0'0'37,"11"13"0,-18 4 1,-3 12-33,-6 7-2,0 15 1,-5 6-1,-2 14 0,-1 3 0,3 9 0,1 1 0,4 1 0,4-1-1,8-6-1,5-5 1,8-7 1,10-10-3,9-8 2,7-11-1,7-9 0,7-14 0,4-10 0,5-12 0,2-11 0,-4-10-1,-3-11 0,-6-9 1,-8-5-1,-11-3 0,-11 1 0,-13 3 0,-12 7-1,-11 9 0,-9 14 1,-10 13-1,-5 15 1,-2 15-1,0 11 1,4 12 0,5 3 1,7 6-1,8 1 0,9-5-1,9-4 1,8-10-2,5-10-2,16-7-36,-6-15-1,7-8 1,0-14-2</inkml:trace>
  <inkml:trace contextRef="#ctx0" brushRef="#br0" timeOffset="1068">1278 739 77,'0'0'37,"0"0"0,0 0 1,13 20-26,-13-20-6,-2 26-1,-2-7-1,4 9-1,-3 3 1,1 5-1,0-2 0,1 5-1,0-4-1,1 0 0,0-5 0,2-7-1,-1-2 0,0-9-1,2 3-2,-3-15-2,8 13-15,-8-13-19,1-13-1,-5-4 2,3 2-3</inkml:trace>
  <inkml:trace contextRef="#ctx0" brushRef="#br0" timeOffset="1348">1128 955 102,'0'0'38,"25"14"1,-2-17-1,11 3-33,-2-5-2,7 3-1,-3-4-1,-2-2-3,3 9-13,-11-13-23,3 3-1,-3-4-1,6 6 0</inkml:trace>
  <inkml:trace contextRef="#ctx0" brushRef="#br0" timeOffset="1822">1948 1678 82,'2'11'38,"-2"-11"0,6 13 1,-6-13-29,2 14-4,-2-14-1,6 20-2,-6-9 0,2 8-1,-3-1 0,1 3-1,-2 0 0,1 0-1,-1 0 0,1 1 1,0-3-1,2 0 0,2-2 0,3-3 0,4-1 0,4 0 0,6-1 0,4-4 0,8 0 0,10-3 0,6 1 0,8-2 0,12-1 1,9-1-1,9-1 0,13 2 0,9-3 0,12 3 1,9-3-1,11 2 0,4 0 0,6 0 0,3 2 1,3 1-1,2 0 0,0 1 1,0 0-1,0 0 1,2 0 0,1 2 0,-3-3 0,3 1 0,4 1-1,2-1 0,3 4 1,3-2-2,-3 2 1,2 0 0,-4 0 0,-3 1 0,-7-3 0,-10 2 0,-9-3 0,-11 0 0,-10-2 0,-10 0 0,-9-1 0,-9 0 0,-9-2-1,-6-3 1,-9-3 0,-7-1 0,-8-3 1,-6-1 0,-10-5-1,-6-1 0,-11-4 1,-5 1-1,-6 0-1,-6-7-4,1 7-35,-13-6-3,1 3 2,-5-5-3</inkml:trace>
  <inkml:trace contextRef="#ctx0" brushRef="#br0" timeOffset="5138">2262 884 102,'12'-26'40,"-8"4"1,-4 22-1,13-8-34,-5 25-3,-3 7 2,2 14-2,0 4 0,-1 11-1,0 8 1,-1 5-2,-4 0 1,-1-5-1,-1-3 0,-1-10-1,0-7-2,-1-9 1,3-10-2,0-22-1,5 12-6,-8-27-30,14-8-2,1-16 1,7-6 0</inkml:trace>
  <inkml:trace contextRef="#ctx0" brushRef="#br0" timeOffset="5368">2542 995 74,'9'-5'38,"-5"22"-1,-14 14 1,-3 24-15,-7 3-18,3 13-2,2 5-2,4 1 0,10-4 0,12-8 1,12-14 0,17-15 0,9-19-1,14-15 1,3-18 0,6-13 0,-6-13 0,-2-14-2,-10-13 2,-14-8-1,-15-5 0,-16-1 1,-17 4-1,-14 6 1,-14 7-1,-9 13 0,-8 15-1,-3 14 0,2 17-1,3 8-1,10 14-2,5-3-6,20 17-30,7-4-1,20 6 1,6-7-1</inkml:trace>
  <inkml:trace contextRef="#ctx0" brushRef="#br0" timeOffset="5782">3242 1024 106,'13'1'38,"-13"-1"1,21 15-1,-12 0-35,2 12 0,-4 4-2,2 9 1,-4 5-1,0 3 0,-1 2-1,-1-6-1,0 0-1,-4-10-1,4-2-3,-12-21-12,4-1-21,-8-10 0,3-7 2,-6-12 6,4 4 18,-7-11 8,2 2 6,9 5 12,2-4 22,7 3 1,5 0 1,13 11-6,2-15-17,18 12-5,-1-11-3,7 7-1,-5-6 0,2 7-1,-11-4-1,-3 6 0,-12 3-1,-16 10-1,0 0 0,-9 7 0,-11 5-1,-6 5 1,-4 1-1,-3 4-1,-1-3 1,5-1 0,3-3 0,8-7 0,3-2 0,15-6 0,-4-13-1,16-5 1,7-6 0,8-5 0,4-3 0,5-1 0,1 2 0,-1 2 0,-5 7 0,-8 3 0,-6 11 0,-17 8 0,0 0 0,-6 15 0,-12 0 0,-7 2 0,-6 0 1,-3 3-1,-5-4 1,1-4-1,3-2 0,1-6 0,6-2 0,5-4 0,7-1 0,4-3-1,12 6 1,0 0 0,0 0 0,11 9 0,2 3 0,3 4-1,3 1 2,4 3-1,1 0-1,2-3 0,4 0-3,-5-16-12,7 3-24,-3-11-1,8-1 1,-5-12-2</inkml:trace>
  <inkml:trace contextRef="#ctx0" brushRef="#br0" timeOffset="6688">3933 931 101,'0'0'39,"0"0"2,0 0-2,-8 21-32,11 9-4,-2 5 0,4 11-1,-2 7 0,2 4 0,-1 2-2,1 0 1,-2-4 0,0-8-1,0-6-1,0-10-1,1-5-2,-2-15-2,14-4-32,-16-7-3,24-18 2,-10-7-2</inkml:trace>
  <inkml:trace contextRef="#ctx0" brushRef="#br0" timeOffset="7341">3642 1076 88,'0'0'38,"9"-8"-2,-9 8 3,10 0-31,-10 0-2,0 0-2,0 0-1,2 18-1,-3-6 1,2 9 0,-1 2-2,2 5 1,-1 3-1,1 4 0,-1-1 0,2 2 0,-2-3-1,2-5 0,-2 0 0,0-5 0,-1-4 0,0-5-2,2-1 0,-2-13-2,2 17-5,-12-18-30,10 1 0,0 0-1,-11-11 1</inkml:trace>
  <inkml:trace contextRef="#ctx0" brushRef="#br0" timeOffset="7665">3528 1311 92,'-4'-13'36,"17"11"1,3-7 2,15 2-31,-4-6-4,11 1 0,1-4-2,2 2 0,-3-3 0,-1 3-1,-6-1-1,-6-1-2,-5 7-4,-19-6-22,-1 15-11,-9-20 1,-4 16-2,-7-7 2</inkml:trace>
  <inkml:trace contextRef="#ctx0" brushRef="#br0" timeOffset="7876">3727 1121 92,'2'12'36,"-5"-1"2,1 2-1,-16-7-29,9 9-4,-8-6-2,1 1 0,-6-2 0,0 2-1,1-4 0,1-2-1,4 0 0,1-3 0,6-2-1,9 1 1,-9-8 0,9 8-1,10-19 1,1 7 0,3-1-1,1-2 1,3 2 0,0-2 0,0 5 0,-1 1 0,-2 1 0,-3 4 1,-1 4-1,-2 6 1,-9-6 0,15 22 1,-9-3-1,0 4 0,-1 3 0,2 1 0,0 0-1,3-3 0,0-2-3,-10-22-8,23 14-27,-8-16-1,10-6 0,1-9 0</inkml:trace>
  <inkml:trace contextRef="#ctx0" brushRef="#br0" timeOffset="8341">4317 1085 88,'0'0'36,"-15"3"1,6-4 0,-12-3-28,6 10-5,-8 4-1,4 11-1,-1 5 0,8 10 0,3 5-1,12 4 0,11 0-1,11-1 1,10-9-1,11-5 2,7-12-1,7-8 0,0-13 1,-1-9-1,-7-10 1,-6-8 0,-14-8 0,-14-8-1,-18-4 0,-17-1-1,-17 3 1,-12 5-2,-5 6-2,-7 1-1,12 19-15,1-4-20,18 11-1,12-1 1,26 9-2</inkml:trace>
  <inkml:trace contextRef="#ctx0" brushRef="#br0" timeOffset="9064">5054 1094 73,'7'-17'39,"-2"1"0,-5 16 1,9-15-14,1 24-19,-10 4-3,2 12-1,-4 5-1,0 9-1,0 4 0,-2 3 0,2-1-2,0-4 0,0-6-1,0-8 0,3-6-2,-5-12-2,4-9 0,0 0-1,0 0 2,-17-26 1,9 10 2,-1-4 1,0 1 2,2 3 2,1-3 1,9 7 1,0-1 0,13 5-1,5-3-1,8 3-1,4-3 1,6-1-1,1 1 0,2-1-1,-6-2 1,-4 6-1,-11-1 0,-6 5 1,-15 4-2,0 0 1,-25 4 0,-1 4 0,-9 2-1,-4 0-1,-2 2 1,0-5 0,5-1-1,5-4 1,8-6 0,7-4 0,12-6 0,9-3 0,11-2 0,8-3 0,6 0 0,7 2 0,4 0 1,1 3-1,-1 3 0,-5 3 1,-8 1 0,-5 5 0,-9 1 0,-14 4 0,0 0 0,-21 10-1,-5-3 1,-9 1-1,-4 2 0,-7 0 0,0-1 0,1-1 0,4-5 0,6 1 0,5-4 0,9 1 0,6-2 0,5 0 0,10 1 0,0 0-1,0 0 1,10 18 0,2-6 0,4 7 0,2 2-1,8 2 2,1 1-1,3 0 0,0-2 0,1-3-1,0-2-1,-3-6-1,8 4-11,-11-14-26,5 2-1,-8-12 0,5 4 0</inkml:trace>
  <inkml:trace contextRef="#ctx0" brushRef="#br0" timeOffset="9948">5623 1119 93,'20'-1'38,"-7"-3"2,1 5-2,-14-1-26,15 3-7,-11 10-3,-2 10 1,-4 2-1,2 6 0,-2 1-1,1-1 0,-2 0-1,0-6 0,1-5-1,-1-7 0,3-13 1,-10 4-1,10-4 0,-15-17 1,7 1-1,0-2 1,1-4 1,4-2-2,6 4 2,5-2-1,7 5 0,2 0 1,8 5-1,1 4 0,0 2 1,-2 6-1,-4 0 1,-3 3-1,-17-3 0,9 11 0,-9-11 0,-19 9 0,1-7 0,-4-1 0,-4-3 0,-1 0 0,1-5 1,1 0-1,1-2 0,5 1 0,1 2 0,5-1 0,3 4 0,10 3-1,0 0 1,-2 9 0,12-1-1,5 4 1,5 0 0,3 2 1,9-1-2,1-4 0,5 2-3,-8-16-15,6 8-20,-6-11-1,1 2 0,-8-10 0</inkml:trace>
  <inkml:trace contextRef="#ctx0" brushRef="#br0" timeOffset="10565">6100 943 101,'23'-4'38,"-8"4"2,2 12-1,-18 6-34,11 11-4,-5 11 1,-3 7-1,-6 4 1,-2 5-1,-1-2-1,-3-2-1,1-3-1,-4-13-3,13-1-33,-8-15-2,7-6 1,1-14-1</inkml:trace>
  <inkml:trace contextRef="#ctx0" brushRef="#br0" timeOffset="10790">6358 1027 99,'7'15'36,"-12"11"2,1 14-2,-6 5-35,4 7 0,0 3-1,5 0 2,5-4-2,7-8 1,8-10 1,5-9 0,5-14 0,4-7 0,0-15 0,2-6 0,-5-14-1,-4-8 1,-7-11 0,-5-8-2,-8-1 1,-4-1 0,-6 4-1,-4 3 1,-4 9-1,1 10 0,0 11-1,-1 13-1,12 11-1,-12 1-1,18 13-3,-6-14-3,24 29-1,-10-18 0,18 9 1,-6-12 0,10 5 4,-8-6 4,-1-3 3,-3 7 4,-12-7 3,2 12-1,-16 1 0,3 12-1,-11 1-1,8 13-1,-4 4-1,10 5 0,5-3-1,13 0 1,9-8 0,14-4 1,5-13 0,10-5-1,3-16 1,3-7-2,-5-13 2,-2-8-1,-8-15 0,-12-13-1,-15-9 0,-14-5-1,-17-4 0,-14 2-1,-14 8-3,-19 5-5,-3 27-32,-23 13-1,-4 25-1,-9 12 0</inkml:trace>
  <inkml:trace contextRef="#ctx0" brushRef="#br0" timeOffset="18652">8881 883 98,'0'0'41,"3"-25"0,11 4-1,-4-22-30,17 5-8,3-2 1,6 1-1,0 3 0,1 5-1,-3 6 0,-1 14 0,-4 15 0,-5 18-1,-9 11 0,-8 13 0,-8 13-1,-11 8 1,-8 11-1,-11 1 0,-13 0 0,-8-3 1,-7-6-1,-6-5 1,-3-11-1,1-6 2,5-13-1,5-9 0,9-12 1,9-8-1,11-9 1,12-5 0,16-3 0,15-1-1,10 2 1,12 6 0,10 2-1,7 5 1,4 5-1,1 3 0,1 4-1,-8-3-1,-1 1-1,-13-9-2,4 7-23,-17-16-14,2-2 1,-9-11-1,1-6 2</inkml:trace>
  <inkml:trace contextRef="#ctx0" brushRef="#br0" timeOffset="19106">9312 837 109,'9'-24'41,"1"2"0,8 11 0,-3-5-37,12 0-2,7 3-1,2-3 0,1 4 0,0 1 0,-3 5 0,-3 7-1,-6 11 0,-10 12 1,-7 12-1,-10 15 0,-9 14 0,-6 12 0,-5 10 0,-5 3 1,-2 2-2,1-6 0,3-6 1,-1-11-2,8-13-2,-2-22-5,16-14-31,-12-16-3,7-10 3,-10-17-2</inkml:trace>
  <inkml:trace contextRef="#ctx0" brushRef="#br0" timeOffset="19375">9274 1265 103,'3'-21'39,"4"4"0,12 19-7,0-4-26,13 3-4,4 0-2,3-5-3,8 10-16,-5-15-20,0 2 0,-1-7-1,3 3 1</inkml:trace>
  <inkml:trace contextRef="#ctx0" brushRef="#br0" timeOffset="19561">10091 1232 92,'0'0'38,"-9"-12"2,-11-5-1,-1 7-30,-10-5-6,1 1-2,-3 5 0,4 10 1,6 9-1,8 10-1,10 4 0,10 7 0,13 1-1,5 1-1,12 2-3,-2-16-12,13 2-23,0-11 1,1-8-1,-3-13 1</inkml:trace>
  <inkml:trace contextRef="#ctx0" brushRef="#br0" timeOffset="19809">10418 808 77,'0'0'39,"-10"12"-2,4 18 1,-4 6-23,4 16-13,-5 3 1,1 8-2,-2-1 0,5-6 0,1-7 0,4-10 1,3-12-1,7-13-1,3-11 1,3-8 0,3-10 0,0-3 0,2 0 0,-1 0-2,0 9 1,-3 6 0,-1 3 0,0 3-1,0 7 1,0 1 0,2-2 0,1-3 1,3-11-1,3-4 0,-1-5 1,2-3-1,-1-5 1,0-1-1,-2 1 1,-1 3-1,-5 9 0,0 7 0,-2 6 0,1 7 0,-2 7 0,-1 5 0,-2 3 0,-3 2 0,-3-1 0,-4-5-1,-6-2 1,-7-7-1,-2-8-1,-5-5 0,0-5 0,-4-10-2,6-1-1,-5-14-4,19 10-19,-3-10-10,9 4 0,4-2 0,10 7 1</inkml:trace>
  <inkml:trace contextRef="#ctx0" brushRef="#br0" timeOffset="20307">10886 1157 29,'11'32'29,"2"7"3,-6-6 0,-3-7-12,7 6-8,-12-19-2,11 4 0,-10-17-1,10-6 0,-9-15-1,7 2-2,-5-12 0,5-3-3,1-5-1,2 0 0,-2 3-1,2 5 0,-1 3 0,0 7-1,-2 6 0,-8 15 0,0 0 0,9 18 0,-10 3-1,0 6 1,2 4-1,2 2 1,5 1 0,5-1 1,2-6-1,5-3 1,2-8-2,3-8 0,3-4-4,-11-9-32,7 0-3,-4-9 1,5 1-2</inkml:trace>
  <inkml:trace contextRef="#ctx0" brushRef="#br0" timeOffset="20873">11360 648 76,'-7'-28'37,"-10"-3"-1,-8 1 1,-15 1-33,0 3 0,-8-4-1,-6 4 0,-6-5 0,-6 5-1,-6-2 0,-2 1 1,-8-2-2,-2 0 1,-6 0-1,-1 2 0,-8 0-1,1-1 1,-4 0 0,-1 3 0,-3 1 1,-2 2-2,-4 1 1,-1 4 0,0 2 0,0 6 0,-1 6 0,2 4 0,0 5 0,4 6-1,1 3 1,6 7-1,3 4 0,4 6 1,4 5 0,4 7-1,6 8 0,5 9 0,7 9 1,8 8-1,8 8 0,10 6 0,7 4-1,10 4 2,11-1-1,7 1 1,13-5-1,7-1 1,12-5-1,10-5 1,9-4-1,11-6 1,12-5-1,11-6 0,9-5 1,11-6-1,8-5 0,10-6 0,6-4 0,12-3 0,7-4 0,7-5 0,4-1 0,8-2 0,2-2-1,1-1 1,1-4 0,-1 0 0,-1-1-1,-6-3 1,-1-4 0,-9 0 0,-7-4 0,-5-4-1,-7-3 1,-10-6 0,-11-5 0,-7-6 0,-13-9 0,-7-5 0,-9-11 0,-10-7 0,-7-8 1,-9-12-1,-5-6 0,-6-10 0,-5-3 0,-5-9 0,-5 0 0,-7-4 1,-3 1-1,-4 4-1,-6-2 2,-7 6-1,-5 4 0,-10 6 0,-6 7 0,-7 6-1,-12 8 1,-9 8 0,-13 11 0,-11 9 0,-11 8 0,-9 13 1,-3 6-2,-7 13 1,2 10-1,0 4-2,16 20-11,5-6-27,23 6 0,10 1 0,21 4-2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7:50.99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43 107 55,'-12'-4'33,"12"4"1,-9 3-8,-3-11-7,12 8-4,0 0-4,0 0-2,-10 0-2,10 0-1,0 0-1,0 0-1,0 0-1,0 0 0,0 0-1,0 0 1,0 0-2,0 0 1,0 0-1,0 0 0,0 12 0,0-12-1,0 13 1,1-2 0,-1 2-1,2 5 0,-1 1 1,2 5-1,0 1 1,1 3 0,2 2-1,0 0 1,0-1-1,0 0 1,0-5 0,1-1 0,-2-5-1,-1 0 1,-1-7 0,0 0 0,-3-11 1,3 10-2,-3-10 0,0 0 0,0 0 0,0 0 0,0 0 0,0 0 0,0 0 0,0 0 0,0 0 0,0 0 0,0 0-2,0-10-9,0 10-30,4-10-2,-4 10 1,8-21-1</inkml:trace>
  <inkml:trace contextRef="#ctx0" brushRef="#br0" timeOffset="804">329 405 86,'-4'-20'37,"4"20"1,-4-20 1,4 20-27,2-18-6,-2 18-2,-4-16-1,4 16 0,-6-10-1,6 10 0,0 0 0,0 0-1,0 0 0,0 0 0,-8 20 0,9 0 0,1 7-1,0 9 1,1 4-1,1 10 0,0 3 1,2 1 0,-3 0-1,1 2 1,-2-5 0,0-1-1,-2-6 1,0-4 0,0-4-1,-1-7 1,1-6-1,0-5 0,1-5 0,-1-4 1,0-9-2,0 0-1,0 0 0,9-22-3,2 14-6,-6-16-29,8 3-1,-1-8 0,6 3 0</inkml:trace>
  <inkml:trace contextRef="#ctx0" brushRef="#br0" timeOffset="1277">644 472 94,'1'-9'39,"-5"-4"-1,4 13 1,-11-20-28,11 20-6,-14-9-1,5 11-2,-3 4-1,0 7 1,-2 7-1,1 7-2,1 11 1,1 8 0,5 5 0,3 6-1,4 3 1,8 2 0,6-3-1,4-1 2,4-8-1,6-5 1,3-11 0,6-7-1,2-14 2,1-8-1,3-14 0,0-12 0,0-13 1,-1-8-1,-4-10 0,-4-8 0,-9-6 1,-7-1-1,-10-1 0,-8 6 0,-12 3 0,-9 9 0,-9 10 1,-9 11-2,-2 12-2,-6 9 1,3 7-2,-2 3-1,13 15-10,-1-10-27,15 5 0,3-6 0,15-6 0</inkml:trace>
  <inkml:trace contextRef="#ctx0" brushRef="#br0" timeOffset="2142">1253 56 63,'9'-12'38,"2"0"-1,-5-2 2,-6 14-14,4-19-15,-4 19-3,0 0-2,0 0-2,0 0 0,3 21-1,-7 0 0,1 5-1,1 5 0,1 5 0,-3 0 0,4 3 1,0-4-1,0 1 1,1-7-1,2-3 0,-3-5-1,1-4 0,1-3-1,-2-14-3,5 18-29,-5-18-8,0 0 1,0 0 0</inkml:trace>
  <inkml:trace contextRef="#ctx0" brushRef="#br0" timeOffset="2777">1842 511 97,'0'0'37,"17"-8"3,-17 8-3,14-4-28,-14 4-5,0 0-1,0 0-1,-2 24-1,-3-4 0,0 8 0,-2 5-1,-1 6 0,-1 4 0,2 4 0,-1-2 0,1-1-1,-1-2 1,2-9-1,2-1-2,-2-11-2,9 7-13,-7-19-22,4-9 2,0 0-1,0 0-1</inkml:trace>
  <inkml:trace contextRef="#ctx0" brushRef="#br0" timeOffset="3075">1640 790 90,'0'0'38,"0"0"-1,0 0 2,17-10-32,0-4-4,9-2 0,3-6-1,8-1 1,0-4-1,2 0 1,0-1-2,-3 3 2,-5-1-2,-5 7 0,-6 4 1,-5 2-1,-5 6 0,-10 7 0,0 0-1,0 0 1,-3 12 0,-7 4-1,-6 2 0,-1 8-1,-6 2 1,0 3-1,-2 2 1,2 0-1,0-3 1,2-3 0,6-6-1,1-5 1,6-5-2,8-11 0,0 0-3,-13-4-5,13 4-30,6-26 0,-2 9 1,-5-10-1</inkml:trace>
  <inkml:trace contextRef="#ctx0" brushRef="#br0" timeOffset="3463">1645 531 85,'0'0'38,"-13"1"-1,13-1 2,13 10-24,8 6-9,-2 1-2,9 8-1,0 1 1,5 4-2,-2-1 1,2 1-2,-3-4 1,-3 0-1,-2-4 0,-4-4-1,-4-5 0,-2-2-1,-3-3-2,-12-8-4,15 2-33,-15-2-1,5-13 1,-5 0-1</inkml:trace>
  <inkml:trace contextRef="#ctx0" brushRef="#br0" timeOffset="4234">2494 306 107,'0'0'38,"9"-6"1,-9 6-11,6 11-22,-7 6-2,4 12-1,-2 8-1,3 8 1,-2 7-2,1 8 1,-1-2-1,0 1 0,-1-3 0,-1-4-1,0-8 0,-1-4 1,-1-7-2,-1-11 1,2-1-2,-2-7-1,4-2-5,-11-13-27,10 1-6,-1-12 2,5-4-1</inkml:trace>
  <inkml:trace contextRef="#ctx0" brushRef="#br0" timeOffset="4541">2800 440 88,'-3'10'37,"-8"4"-1,1 11 2,-3 0-27,2 14-10,1 3 1,4 8-2,4-3 2,9 2-2,5-5 2,11-5-1,5-8 1,9-8 0,6-8 0,3-10 1,3-10-2,-2-7 1,-1-11 0,-3-3-1,-9-12 0,-8-3 1,-9-7-1,-8-2 1,-10-2-1,-8 0 0,-10 3 0,-8 7 1,-4 9-2,-4 8 0,-1 10 0,-2 10-2,0 10-1,2 5-2,16 11-34,-3-5-2,14 6 2,3-9-2</inkml:trace>
  <inkml:trace contextRef="#ctx0" brushRef="#br0" timeOffset="5031">3543 382 74,'14'14'37,"-9"0"1,-4 1 0,1 12-18,-5-6-15,5 9-1,-5 0-1,4 6-1,-2-1 0,1-1-1,0-2 0,0-3-2,0-3 1,-1-6-3,4 1-3,-3-21-20,-7 19-13,7-19 1,-8 11-1,8-11 1</inkml:trace>
  <inkml:trace contextRef="#ctx0" brushRef="#br0" timeOffset="5266">3375 669 81,'0'0'39,"-1"-12"-1,11 11 1,2-12-20,10 8-15,1-5-2,8 0 1,2-3-2,4-2 0,-2 1-1,2-2 1,-6 2 0,-3 0-1,-6 3 0,-5 3 1,-6 1 0,-11 7-1,10-1 1,-10 1 0,-9 15 0,0-2-1,-4 5 1,-4 5-1,-4 3 0,0 1 0,-1 1 0,1-3-1,3 1-1,-2-6-2,9 1-2,-7-18-9,18-3-25,-15 4 1,15-4 0,-12-19 0</inkml:trace>
  <inkml:trace contextRef="#ctx0" brushRef="#br0" timeOffset="5619">3404 503 94,'-15'-8'37,"15"8"2,0 0-2,18 15-29,-6-10-4,8 6 0,0-1-1,6 5-1,1-2 0,4 0-1,-2-1-1,-1 1-1,-1-3-1,-7-6-5,11 3-32,-13-6 0,4 2 0,-6-7-1</inkml:trace>
  <inkml:trace contextRef="#ctx0" brushRef="#br0" timeOffset="5859">3958 471 102,'0'0'38,"0"0"1,0 0-1,10 13-32,-13 4-3,0 7-2,-2 8-1,0 4 1,-3 4-1,0 1-1,0-1 1,0-5-3,4-3-1,-7-14-5,15 0-29,-4-18-1,0 0 1,-16-3-1</inkml:trace>
  <inkml:trace contextRef="#ctx0" brushRef="#br0" timeOffset="6046">3825 686 80,'-7'-13'37,"3"1"0,4 12 1,5-15-25,17 14-5,-3-6-4,8 3 1,2-6-2,5 2 1,-2-3-3,1 0 1,-4-2-1,-4 2 0,-7 0 0,-3 4 0,-6 2 0,-9 5-1,0 0 1,3 12-1,-10 2 0,-2 5 0,-2 4 0,-2 3-1,-4 4 1,0-1-1,-4 1 1,-1-3-1,-1-2-1,-2-8-1,1 0-1,-2-14-4,10 4-3,-9-18-5,25 11-2,-25-31 0,27 14 2,-9-19 4,12 3 6,-2-4 7,0-6 6,8 13 6,-12-10 3,15 20 2,-17-10-2,14 23-2,-11-3-5,13 17-2,-7 3-2,6 10-2,1 3 0,3 6-1,2 3-1,2-1 0,2 0 0,-2-5 0,-2-4-2,0-4 0,2-2-4,-20-16-34,25 8-2,-11-16 1,6-3-1</inkml:trace>
  <inkml:trace contextRef="#ctx0" brushRef="#br0" timeOffset="6795">4405 331 102,'2'-14'38,"-2"14"2,10-17-2,0 26-32,-3 4-3,2 12 0,-2 8-1,1 10 1,-1 5-2,0 8 1,-3 4-1,1-1-1,-4-3 1,1-4-1,-2-9 1,0-5-1,1-9-1,-1-7 0,2-7-1,-3-6 0,1-9-2,0 0-4,14-3-14,-12-12-19,4 1 2,-3-7-1,10 3 1</inkml:trace>
  <inkml:trace contextRef="#ctx0" brushRef="#br0" timeOffset="7681">4385 336 66,'0'0'35,"0"0"0,5-10-8,5 13-12,-15-12-4,5 9-3,7-10-2,-7 10-1,6-12-1,-6 12 0,6-17-1,-3 7-1,-3-1 0,0 1-1,-2-1 0,-1 2 0,3 9 0,-11-16 0,11 16-1,-18-9 1,7 6-1,-2 2 0,0 1 0,-2 3 0,-1 2 0,0 3 0,-1 2 0,0 2-1,3 3 1,0 1 0,3 3 0,1 1 0,4 0 0,2 1 0,3 0 0,1-4 0,2 1 0,0-3 1,1-2-2,1-3 2,-4-10-1,12 17 0,-12-17 0,16 12 1,-6-5-1,2-1 0,0-1 1,2 0-1,-3-1 1,3 0-1,-3 2 0,0-3 1,-2 0-1,-9-3 0,15 5 1,-15-5-1,15 3 0,-15-3 0,15 3-2,-15-3-7,13-3-29,-13 3-2,12-2 1,-12 2-2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8T17:24:43.91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1463 10790,'0'0,"0"0,0 0,0 0,0 25,0-25,-24 49,24-24,0 0,0 0,24 0,-24-25,25 0,0-25,0 0,0-25,-1 26,1-1,0 0,-25 0,0 25,0 0,0 25,-25 0,0 0,25 24,-24-24,-1 0,25 0,0-25,-25 0,25 0,25-50,-25 50,0-50,25 26,-25-51</inkml:trace>
  <inkml:trace contextRef="#ctx0" brushRef="#br0" timeOffset="466.0266">1662 9897,'0'0,"0"-25,25 0,-25 1,25-1,-1 0,1 0,25-24,-25 24,24 0,-24 25,0 0,-25 0,0 50,0-26,0 26,0 0,0 24,0-24,25-1,-1 26,26-26,0 1,-1 0,-24-26,0 26,-25 0,0-1,-25 1,-25-1,-24 26,24-1,-24-24,24-1,-24 1,24-25,26 0,-1-1,-25-24,50 0,-25-24,25-1,0-25</inkml:trace>
  <inkml:trace contextRef="#ctx0" brushRef="#br0" timeOffset="902.0515">1166 9550,'25'-25,"24"0,50 0,-24-49,24 0,25 24,0-24,25-1,-25 1,-25 24,0 0,-24 1,-1 24,-49 0,0 25,0-25,-25 25,0 0,-25 25,25-25,-25 0,25 0,0 0,-25-25,25 25,0 0,0 0,0 0</inkml:trace>
  <inkml:trace contextRef="#ctx0" brushRef="#br0" timeOffset="6309.3609">4986 2828,'-25'0,"0"0,25 0,-25 0,1-25,-1 25,-75-25,76 0,-1 25,-25-24,25-1,-24 0,-1 0,1-25,-26 26,1-26,-1 25,1-24,0-1,-26 25,1-24,0 24,0 0,-1 0,-24 0,25 25,-25 0,0 0,0 0,0 0,0 25,0-25,-25 25,25 0,25 24,-25 1,25 0,-25 24,25 0,-1 26,26-1,-1 0,1 0,0 1,-1 24,26-25,-1 25,0 0,26-25,-26 25,25 0,0-25,1 25,24 0,-25 0,25-24,0 24,0-25,0 0,25 0,-25 25,49-49,-24 24,25 0,-1-24,26-1,-26 0,50-24,-24 24,24-24,-24 24,24-24,25 0,-25-1,25 1,0 0,0-26,25 51,-25-26,25 1,0 0,-1-1,26-24,0 25,-26-26,26 1,0 0,-1 0,26-25,-26 0,1 0,25-25,-1 0,-24-24,24-1,0 25,-24-49,0 24,-1-49,1 25,-25-26,0 1,-25 0,0-25,0 0,-50 25,1-50,-1 0,-24 25,-1-25,-49 25,25-25,-25 0,-25 1,-24 24,24 0,-50 0,1 0,0-25,-26 49,1-24,0 25,-25 0,0 0,0 0,-25 24,25 1,-25-1,0 26,0-1,-24 0,24 26,0 24,0 0,-24 24,49 1,-25 0,-25 0,75 25,-25-26,25 26,0-25,-1 49,26-74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7.48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201 632 99,'0'0'40,"10"6"-1,-2 19 0,-9 12-33,5 10-4,-2 13-1,0 11-1,-2 6-1,-3-2-2,4 3-34,-11-13-2,0-10 1,-4-18-1</inkml:trace>
  <inkml:trace contextRef="#ctx0" brushRef="#br0" timeOffset="190">-2 1023 97,'4'-14'40,"18"19"0,5-3-1,16 4-32,4-5-7,7-8-6,11 3-32,-5-8-1,5-1 0,-6-8-1</inkml:trace>
  <inkml:trace contextRef="#ctx0" brushRef="#br0" timeOffset="424">948 458 71,'0'0'39,"3"-17"-1,-3 17 1,0 0-17,6 13-14,-9 8-4,8 13 0,-5 11-2,2 11 0,-3 11-1,2 9 0,-1 1 0,0 4 0,0-3-1,0-4 0,0-8 0,1-8 1,0-9-1,0-11-2,1-4-1,-6-19-8,10 0-27,-6-15-3,0 0 2,10-26-2</inkml:trace>
  <inkml:trace contextRef="#ctx0" brushRef="#br0" timeOffset="711">1276 478 99,'18'-26'39,"-10"14"0,-2 21-1,-10 13-34,-1 19-1,-9 18-2,-2 16 0,0 11-2,1 11 1,4 2 0,8-4 0,9-10-1,13-10 2,14-17-1,11-15 1,14-19-1,7-15 1,4-15-1,-2-11 0,-4-13 1,-10-5-1,-14-8 1,-13 3 0,-20 2 0,-16 8 0,-17 7 0,-7 10-1,-8 12 0,-1 7-1,5 13-5,-6-5-33,21 4-2,7-10 2,16-8-2</inkml:trace>
  <inkml:trace contextRef="#ctx0" brushRef="#br0" timeOffset="1128">1989 854 99,'19'6'39,"2"-6"0,8 0-2,0-4-34,4-3-4,7 5-11,-7-9-26,-1 2-1,-9-2 1,-2 3-1</inkml:trace>
  <inkml:trace contextRef="#ctx0" brushRef="#br0" timeOffset="1315">2070 1037 98,'18'14'39,"1"-13"1,11-1-2,1-9-35,2-11-18,8 5-23,-4-7-1,3 1 0,-5-8-1</inkml:trace>
  <inkml:trace contextRef="#ctx0" brushRef="#br0" timeOffset="1590">2958 379 91,'6'-19'40,"14"6"1,1-4-1,16 11-30,-1-6-6,6 10-1,-2 3-1,1 11-1,-6 8-1,-7 10 0,-10 14 0,-14 9-1,-17 13 1,-15 10-1,-17 6 1,-14 4 0,-8 3-1,-4-3 1,1-5 0,5-7 1,11-11-1,14-10 0,14-10 0,19-11 1,15-11 0,14-10-1,13-11 0,8-5 1,8-9-2,4-7 0,3-4-3,-5-14-7,5 5-29,-12-12-1,3 3 1,-10-9-1</inkml:trace>
  <inkml:trace contextRef="#ctx0" brushRef="#br0" timeOffset="1949">3478 436 97,'-5'-22'39,"5"22"2,-11-6-2,13 24-32,-14 12-4,-3 17-2,-4 12 0,-5 16-1,0 11 0,0 8 0,4 2 0,8-6 0,9-8-1,13-11 2,14-14-1,15-14 0,13-18 1,7-14-1,4-13 0,-1-12 1,-5-6-1,-8-8 0,-17-2 1,-15 0-1,-19 5 0,-14 5 1,-15 9-2,-8 6 0,-1 10-5,-14 4-33,19 2-1,1-8 0,19 1-1</inkml:trace>
  <inkml:trace contextRef="#ctx0" brushRef="#br0" timeOffset="2495">4030 1146 85,'0'0'39,"0"0"0,0 0 1,0 0-31,0 0-3,0 0-3,-14-2-1,3 1 0,-3 4-1,-3 2 0,-2 6-1,-3 3 1,0 5-1,3 4 0,2 5 0,5 5 0,7 0 0,6 0 1,4-2-2,8-3 1,4-5 0,4-6-1,2-7-1,4-8-2,-5-17-5,11 2-30,-6-12-2,4-3 2,-6-10-1</inkml:trace>
  <inkml:trace contextRef="#ctx0" brushRef="#br0" timeOffset="2802">4281 852 99,'0'0'38,"-3"19"1,2 19-7,-8 3-28,3 11-2,-3 7-1,1 4 0,1 0-1,2-6 0,4-8 1,5-10 0,6-15 0,6-10 1,7-13 0,5-5 0,2-6 0,3 3 0,-2-2 0,1 2-1,-6 5 1,-3 4-2,-6 5 0,-4-1-3,1 3-3,-14-9-34,10 2-1,-10-2 0,16-16 0</inkml:trace>
  <inkml:trace contextRef="#ctx0" brushRef="#br0" timeOffset="3163">4676 337 71,'-5'-23'39,"-2"-2"0,4 6 1,-6-10-22,8 11-11,-8-1-3,2 1 0,-8-3-3,-3 2 1,-10-3-1,-6 0-1,-13 2 0,-12 1 0,-15 2-1,-12 4 1,-14 5 0,-10 1 0,-10 5 0,-7 1 1,1 0-1,1 1 0,6-1 0,10 1 1,6-2-1,13 1 0,11-2 1,13 1-1,6 2 1,10 1-1,5 1 1,5 2-1,7 2 1,4 3-1,3 4 0,3 6 1,4 4-1,2 5 0,6 7 0,3 7 1,4 9-1,4 11 0,2 8 0,1 10 0,0 8-1,0 8 1,-3 7 0,-4 7 0,-4 2 0,-5-1-1,-2 0 1,-1-3-1,1-5 1,4-4 0,5-9 0,8-7 0,7-11 0,9-8 1,10-9 0,11-8 0,10-11-1,11-9 1,10-8 0,11-8-1,11-6 1,12-3-1,11-4-1,7 0 1,8 1 0,2 0 0,1 2 0,0 3-1,-3 5 1,-7 0 0,-9 6 0,-9 2-1,-12 3 1,-10-1 0,-9 2 0,-11-2-1,-12-3 1,-7 0 0,-10-8 1,-6-3-1,-7-8 0,-2-8 1,-6-11-1,0-10 0,-3-13 1,3-14-1,0-14 1,1-14-1,2-14 0,-4-9 0,1-17 0,-2-6 1,-5-8-1,-5-2 1,-7-2 0,-10 3-1,-7 6 1,-8 9-1,-6 14-1,-6 14 0,-1 19-3,-7 7-10,11 31-27,-4 11-1,6 17 0,4 9-1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1.750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-3 0 52,'9'22'35,"-3"2"-1,-2 4-1,0 8-9,-7-2-19,4 6-3,-3 1-1,0-1-1,1 1-6,-6-8-27,7-3 1,-1-7-3,2-9 2</inkml:trace>
  <inkml:trace contextRef="#ctx0" brushRef="#br0" timeOffset="327">176 70 90,'13'-3'36,"0"-4"1,5 1 0,-3-4-31,5 5-4,-1 0 0,-2 4-1,-2 2 0,-4 7 0,-4 4-1,-5 7 1,-6 5-1,-4 2 0,-2 6 0,-3 1 1,1 0-1,-1-2 0,5-3-1,2-6 2,4-3-1,4-5 0,-2-14 0,14 12 0,-1-14-1,0-5 0,5 0-2,-3-12-4,10 7-29,-9-10-1,4 3 0,-4-4-1</inkml:trace>
  <inkml:trace contextRef="#ctx0" brushRef="#br0" timeOffset="749">619 1 90,'0'0'38,"9"3"0,-9-3 0,0 0-29,0 0-6,10-7-1,-10 7-2,0 0 1,8 10-1,-6-1 0,-1 2 0,1 0 0,2 2 0,4 1 0,2 0 0,3 1 0,1-2 0,2-1 0,1 2 0,-3-1 0,-2-1 0,-6 0 0,-4 0 0,-7-3 1,-5 0-1,-3 0 0,-4-3-1,-1-2 0,0-3-2,4 4-2,-4-12-5,18 7-28,0 0 0,-2-11 1,8 1-1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2.97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0 88,'1'19'36,"-2"-4"0,-2 0 1,7 4-33,-4-1-3,4-1-1,3-2 0,1-3-2,8-5-1,-1-10-3,9 3-2,-6-14-1,9 5 0,-8-11 2,6 4 4,-6-1 1,-6 1 4,2 7 4,-11-5 3,6 16 0,-10-2 0,1 12-1,-7 4-2,6 10-2,-5 3-2,2 4-1,0 3 0,1-1-1,3-1-2,-4-13-8,11 3-27,-3-13 0,5-2 1,1-12-2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3.34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-1 95 99,'14'3'36,"-14"-3"3,1 31-4,-3-11-33,4 6-1,1 3-1,4 6 0,0 0 0,3 1 1,-2-2-1,2-3 1,-4-5-1,-3-5 1,-1-4-3,-2-17-3,0 0-31,-8-10-2,4-7 1,-6-16-2</inkml:trace>
  <inkml:trace contextRef="#ctx0" brushRef="#br0" timeOffset="201">45 24 86,'21'-9'36,"1"2"0,6 6-1,0 3-38,6-2-31,1 0-1,1-6 0,1-1-3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3.92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120 45 73,'-9'5'36,"-4"1"1,2 5-1,-5-1-20,4 10-14,-3 5 0,1 6-1,2 7 0,3 5 1,2-2-2,5 0 1,6-4 0,6-5-1,6-9 0,6-6 1,4-11-1,0-8 0,2-5 0,-3-6 0,-3-3 1,-8-3-1,-7 0 0,-8 0 0,-6 2 0,-10-1-2,1 8-4,-11-7-21,10 9-11,-3-1 2,9 3-2</inkml:trace>
  <inkml:trace contextRef="#ctx0" brushRef="#br0" timeOffset="350">406 48 79,'30'-10'38,"-5"-1"-1,3 4 1,-6-6-21,2 9-15,-4 1-1,-4 6-1,-3 7 1,-4 6-1,-3 7 0,-3 8 1,-2 5-1,-3 6 0,-2 3-1,-1-2 0,1 3-6,-9-17-9,6 3-22,-3-13 1,5-4-1,-7-15 1</inkml:trace>
  <inkml:trace contextRef="#ctx0" brushRef="#br0" timeOffset="566">464 238 82,'0'-17'35,"6"6"0,5 1 1,11 5-32,1 1-6,-2-5-8,10 5-25,-1-1 1,5 0-2,0-3 1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4.672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85 68 95,'-11'-12'37,"1"3"1,-6-3 0,5 2-34,-3 2-3,1 3-1,4 7 0,5 8 0,6 5 0,9 6 0,4 6 0,5 7 0,3 3 0,1 1 0,-2 2 0,-6-2-1,-8 0 0,-9-9 0,-4-4 0,-8-7 0,-5-8 1,-2-8-1,2-10 1,4-8 1,5-6 0,8-6 0,5-4 1,4-1-1,4 0 0,0 2 0,2 5 0,-1 3-1,0 4 0,-6 2-4,7 13-11,-5-8-23,3 6 1,0-3-2,7 5 1</inkml:trace>
  <inkml:trace contextRef="#ctx0" brushRef="#br0" timeOffset="378">455 56 75,'0'0'38,"5"-10"-1,-5 10 1,-9-25-21,9 25-13,-17-15-2,5 10-2,-2 4 0,2 3 0,12-2-1,-10 14 1,14-4 0,9 1 0,6-1 0,2-2 1,3-1-1,1 1 1,-2-2 0,-3 3-1,-6 1 1,-7 7 0,-6 3-1,-4 1 0,-2 6-1,-3-3-1,7 9-8,-1-13-28,6-2 1,1-7-1,7-5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5.626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12 0 80,'1'17'36,"-2"5"0,2 8 0,-9 1-30,9 11-3,-4-1-1,3 2-1,-2-4 0,3-1 0,1-8-2,0-10-3,10 1-19,-12-21-14,16 6 2,-7-15-2,4-4 1</inkml:trace>
  <inkml:trace contextRef="#ctx0" brushRef="#br0" timeOffset="234">156 74 68,'0'0'37,"0"0"-1,0 0 1,-2 19-19,-3-7-15,5 5-1,1 3-2,3 4 0,5 0 1,7 3 0,6-6 1,8-2 0,5-10 0,6-1 0,2-10 0,1-6 1,-3-5-1,-5-5-1,-11-6 1,-9 0 0,-14-2 0,-11-1-1,-14 6 0,-10 4-2,-7 9-2,-15 3-35,11 12-2,-3 2 1,13 10-2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0:58.82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973 352 103,'-14'-20'42,"22"3"1,-4-18-1,19-2-35,-2-6-3,9-1-1,9 0-2,5 3 0,4 8 0,3 7-1,3 14 0,1 12 1,-1 17-1,-6 15 0,-9 17 0,-10 12 0,-11 14-1,-16 11 1,-15 5 0,-19 5-1,-16 0-1,-14-4 1,-11-4 0,-9-9 0,-2-10 0,2-13 0,7-14 1,7-17 0,11-18 0,14-16 0,18-11 1,16-5-1,17-1 0,12 4 0,15 7 1,11 11-1,8 13 0,5 9 1,5 10-1,-3 4 1,-3 0-1,-7-2-1,-5-5 0,-10-5-2,-3-5-3,-12-22-14,1 4-21,-7-18-1,6-5 0,-4-21 0</inkml:trace>
  <inkml:trace contextRef="#ctx0" brushRef="#br0" timeOffset="471">1973 289 117,'24'-33'42,"-17"0"0,-3 16-10,-18 1-27,-6 14-2,-12 18-2,-7 15 0,-4 14-1,0 19 1,1 13-1,9 9-1,13 5 1,14 4 0,16-7 0,16-6 0,18-14 0,13-16-1,13-18 1,9-15 1,2-20-1,-1-21 0,-7-18 1,-13-19-1,-16-14 1,-20-13 0,-25-7 0,-20-3 0,-20 6-1,-12 8 1,-12 16-1,-7 14 1,3 19-2,6 15-1,13 19-1,12 9-2,25 17-10,7-7-26,27 9-2,11-7 1,24 5 1</inkml:trace>
  <inkml:trace contextRef="#ctx0" brushRef="#br0" timeOffset="878">2676 342 112,'-11'-12'41,"-3"12"0,-15 2-1,6 12-37,-13 15-2,2 14 0,3 18-2,6 14 1,14 11 0,16 5 0,14-3 0,19-3 0,20-12 1,14-15-2,13-19 2,9-18 0,0-26 0,-4-21 0,-10-21 1,-14-18 0,-25-20 0,-22-13 1,-28-12-1,-21 1 0,-21 6-2,-16 10 0,-10 12 0,-6 16 0,5 22-5,-1 12-3,19 29-29,-4 1-6,14 18 0,-2 2-1</inkml:trace>
  <inkml:trace contextRef="#ctx0" brushRef="#br0" timeOffset="1511">-2 649 88,'3'17'38,"-3"-17"3,4 13 0,-4-13-30,8-10-5,2-1-1,3-2-1,1-7-1,3 1 0,0-1-3,1 0 2,-1 4-2,2 7 1,-1 7-1,2 6-1,3 10 1,3 5-1,6 2 0,5 3 1,5-1 0,4-6-1,-1-6 2,1-4 0,-6-7 0,-4-5 0,-7-7 1,-7-5-1,-10-6 0,-10-1 1,-6 1-3,-2-2 1,-5 4-3,0-2-1,7 11-9,-3-8-29,15 10 0,3-6-1,21 6 1</inkml:trace>
  <inkml:trace contextRef="#ctx0" brushRef="#br0" timeOffset="2260">73 953 66,'3'13'40,"-3"-13"-2,0 0 2,1-21-20,10 12-10,-7-13-3,8 2-1,-1-8-2,4 1-2,0 0 1,-1 1-2,0 6 0,-4 7-1,3 6 0,-1 12 0,0 9-1,2 9 1,3 5 0,3 5 0,6 0 0,6 1 0,-1-2-1,4-10 1,-1-4 0,0-7 1,-5-4-1,-3-6 0,-7-7 1,-5-2-1,-10-3 0,-4-3 0,-3 2-1,-6-3-2,9 15-4,-24-22-33,24 22-2,-7-20 1,20 13-1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5.01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10 16 79,'0'21'34,"0"-21"-33,0 0-4,-14-19-35,18 1 1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1.95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0 398 73,'0'0'40,"0"0"-2,15-22-3,6 6-29,3-13-2,9-4-2,4-6 0,5-2 0,0-3 0,3 1 1,-4 4-1,-2 6 1,-8 7-2,-5 8 2,-10 4-1,-4 13 0,-12 1-1,0 25-1,-8-1 1,-3 9-2,-1 8 2,-1 7-2,2 6 2,1 1-2,2-1 1,0-3 1,4-4-1,1-5 0,2-8 0,-1-7-1,1-6-1,-1-9-1,3 2-4,-1-14-10,-9 3-24,9-3 0,0 0 0,-18 2 1</inkml:trace>
  <inkml:trace contextRef="#ctx0" brushRef="#br0" timeOffset="352">121 738 64,'-18'23'40,"0"-9"-1,11 2 2,-6-20-27,24 6-6,2-14-2,13 6-1,4-7-1,8 4-1,7-3-1,6 3 0,3-1-2,2 6 1,1 3-1,-2 2 0,-1-1-1,-4 1 0,-3 0 0,-8-1-3,-2 8-3,-17-17-34,5 8-1,-11-13 0,4 7 0</inkml:trace>
  <inkml:trace contextRef="#ctx0" brushRef="#br0" timeOffset="739">988 369 65,'0'0'41,"16"21"0,-2-17-1,14 8-19,-1-12-19,9 0-3,5-1 0,2-7-4,12 6-28,-10-12-7,5 5 0,-9-9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8T17:05:42.95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5209 4539,'-124'0,"-25"-25,0 1,-24-26,24 25,0 0,-25 25,1-24,-1-1,0 0,-24 0,24 0,1 25,-26-24,1 24,24 0,25 0,-24 24,24 1,25 0,0 25,25-1,-1 26,26-1,24 50,1 0,-1 0,25 50,1-1,-1 51,25-26,0 25,0 25,0 0,25 25,-25-25,24 0,-24 25,25-50,0 1,0-26,24-24,1-25,0-25,24-25,1-50,49 1,0-25,24-25,1 0,25-25,24 0,26 0,24 1,0-1,0 0,0 0,25 25,-1 0,26 25,25-25,24 25,-25 0,26 24,-1 1,0-1,50-24,-25 25,0 24,-49-49,49 25,24-1,-23 1,-1-25,-25 0,0-25,25 24,0-24,25-24,-99-1,49 0,-24 0,24 0,-25-24,-24-1,-25-24,-25-1,0-24,0 0,-25-25,-49-25,24 25,1-50,-26 25,-24-24,0-1,-25 1,-25-1,0 0,-24 1,-26-1,-24 0,-25 1,-25-1,1 25,-51 1,1-1,-25 0,-25 25,0 0,-50 0,25 0,-49 25,-1-25,1 24,-25 1,-26 0,1 24,0 1,-49 0,-1-1,0 26,-24-1,-25 0,24 1,-24 24,-25 0,0 0,0 1,-25-1,25 25,0 0,-25 25,25-25,0 24,0 1,24 0,1 0,25 24,24 1,0-25,1 24,49 1,24 0,26-26,74 26,0-50,50 25,24-50,25 0</inkml:trace>
  <inkml:trace contextRef="#ctx0" brushRef="#br0" timeOffset="1112.0636">11261 13419,'0'0,"0"0,0 25,75 0,-75 25,-25 24,25 0,-25 26,0 48,1-24,-1 25,-25-25,25 25,-24-25,24-25,0-24,0-1,25-24,-25-50,25 0,0 0,0 0,0-25,-24-25</inkml:trace>
  <inkml:trace contextRef="#ctx0" brushRef="#br0" timeOffset="1316.0753">10740 14734,'-24'25,"24"24,0 26,0-50,24-50,-24 99,25-24,0-1,25-49,24-24,25-51,25-24,0-50,0 25,25-49,-25-1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3.08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0 156 76,'12'2'41,"-11"10"-2,6 11 0,-8 3-33,5 12-4,0 8 0,0 6-1,-2 7 1,1 3-2,-2 0 1,-1-4 0,-2-4-1,-1-6-1,0-7-2,-6-13-4,13 0-31,-11-15-1,8-2-1,-1-11 0</inkml:trace>
  <inkml:trace contextRef="#ctx0" brushRef="#br0" timeOffset="257">298 219 85,'12'-27'42,"9"7"-1,-4-8 0,7 5-35,6-5-3,8 3-1,6 2-1,4 2 0,3 4-1,1 9 0,-4 12 1,-6 12-1,-9 13 0,-9 14-1,-13 17 2,-13 16-2,-10 14 1,-11 7-1,-6 4 1,-4 3-2,0-2 1,0-10 0,7-5-2,1-19 0,9-9-1,2-21-4,17-4-33,-3-34 1,0 0-1,-1-31 2</inkml:trace>
  <inkml:trace contextRef="#ctx0" brushRef="#br0" timeOffset="533">447 705 81,'-22'-26'40,"-1"3"0,23 23 2,-10-14-36,26 16-2,13-2-2,12 0-1,11-2-3,3-19-15,14 10-24,-6-18 0,7 1-1,-11-10 1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4.086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171 606 86,'-7'12'40,"7"-12"-1,0 0-7,0 0-26,5-14-2,-5 3-1,0 11-1,-4-19 0,4 19-1,-21-10 0,4 15 0,-6 4-1,-2 8 0,0 8 0,3 7 0,4 5-1,7-1 1,9-3-1,8-5 1,10-5 0,6-10 0,5-13 0,2-3 0,-3-9 0,-1 3 0,-8-3 0,0 4 0,-8 5 0,-9 3 0,15 11-1,-15-11 2,15 18-2,-1-12 1,7 0 0,4-6 0,8-11 0,2-7-1,5-7 1,2-7-1,-1-5 0,-2-11 1,-5-7 0,-6-10-1,-9-2 1,-6 0 1,-10-1 0,-7 7 0,-9 7 0,-4 16 0,-6 17 0,-2 21-1,-2 23 1,2 19-2,3 17 2,5 8-2,8 6 0,10 0 0,9-6 0,12-8 0,11-16 0,9-16 0,7-17 0,4-15-1,1-12 1,-4-16 0,-2-16 1,-7-12 0,-10-6 0,-8-1 2,-9 4-1,-7 9 2,-8 8-2,-5 18 0,-7 24 0,0 23 0,-3 21 0,3 15-1,0 10 0,4 6-1,4 9 0,1-8-2,14 2-13,0-23-25,7-9 0,-3-22 0,11-12 0</inkml:trace>
  <inkml:trace contextRef="#ctx0" brushRef="#br0" timeOffset="769">1211 0 78,'8'22'42,"-16"5"-1,5 13 0,-16 1-34,9 0-11,10 11-36,-15-5 0,9 3 0,-3-8-3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3:41.40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3258 882 102,'-3'15'38,"-3"-4"0,10 8-10,-4-19-21,17 19-2,-2-16-1,11 4 0,2-8-1,9 1 0,1-4-1,2-1 0,-3-1-1,-4 1 0,-5 2-1,-6 1 1,-8-3 0,-14 5 0,0 0 0,-9-3-1,-11 3 1,-5 0-1,-6 2 0,-4-1 0,-2 4 0,2-1 0,4 2 0,7-2 1,6-1-1,18-3 1,0 0-1,0 0 1,28-3 0,-1 0-1,0-1 1,0 0-1,-2 2 0,-4-1-1,-4 2-2,-17 1-5,21-10-32,-25-1-2,9 2 1,-6-7-1</inkml:trace>
  <inkml:trace contextRef="#ctx0" brushRef="#br0" timeOffset="626">3775 611 90,'0'0'36,"-2"9"1,2-9 0,-14 15-31,9-1-2,-6-1-1,4 6 0,-1 0 0,7 6 0,3-6 0,9 1 0,5-5 0,9-3-1,2-3-1,5-7-1,2-5-1,-4-10-3,5 6-13,-12-19-21,3 1-3,-10-12 2,3 3-2</inkml:trace>
  <inkml:trace contextRef="#ctx0" brushRef="#br0" timeOffset="875">4052 462 94,'-5'22'39,"5"10"2,-7-1-2,7 8-31,-7 2-2,0 5-3,-3 0-1,2 6 1,-1-6-1,1-1 0,2-9-2,1-6 1,2-5-2,1-10-2,6-1-6,-4-14-31,11-5-1,-4-14 1,9-4-1</inkml:trace>
  <inkml:trace contextRef="#ctx0" brushRef="#br0" timeOffset="1100">4190 522 99,'25'-10'41,"10"9"-1,-4-2 0,6 7-32,-7 0-4,0 7-1,-11 3 0,-8 6-2,-14 5 0,-12 9 0,-9 7-1,-9 4 1,-6 6-1,-2 0 0,4-3 0,7-1 1,13-7-1,14-4 2,14-13-2,15-3 2,10-8-1,9-5 0,3-4-1,-1-5-1,-3-4-1,-8-6-2,-2-2-2,-19-13-19,3 6-16,-13-9-1,2 2 1,-8-5 0</inkml:trace>
  <inkml:trace contextRef="#ctx0" brushRef="#br0" timeOffset="1499">4684 24 96,'2'-11'38,"-12"-1"2,-3 11-3,-11 1-33,-5 3-2,-12 6 0,-10 0-1,-10 4 0,-10-1 0,-10-1 0,-13 1 0,-13-2 0,-17 0 0,-14-3 0,-18-1-1,-17 1 0,-13-2 0,-13 0 0,-8-1 0,-2-2 0,-4 0-1,1-3 1,5-2 1,3-2-1,5 1 0,9-2 1,11-1-1,7 0 1,13 0 0,13 1 0,15 2 0,19 1 0,17 0 0,16 0 0,14 5 0,15 0 0,10 5-1,10 6 1,7 8-1,4 9-1,3 9 1,2 10 0,0 9 0,0 8 0,-1 10 1,-1 6 0,-1 2 0,-1 2-1,1 0 1,0-1 0,1-8 0,7-1-1,5-9-1,9-6 1,6-8 0,13-6 0,10-9 0,12-3 0,11-7 0,12-7 1,13-3-1,12-7 1,10-2-1,10-1 0,7 1 0,10-3 0,7 1 0,4 0 1,4 2-1,5 1 0,0 1 0,5-5 1,-1 1-1,3 0 0,0-1 0,4 0 0,1-2 0,1-1 0,5 0 0,-3 1 0,1 0 0,-4-3 0,-3 1 0,-5-2 1,-9 0-1,-8-4 0,-9 1 0,-9-6 1,-9-3-1,-14-2 0,-9-6 1,-14-7-1,-7-8 1,-12-8-1,-12-10 1,-10-9-1,-7-8 0,-8-10 0,-4-9-1,-5-4 2,-5-4-2,0-4 1,-2 5-2,-1 0 1,-1 6 1,-2 6-1,-2 10 0,-6 8 1,-5 12-2,-6 16 3,-7 11-1,-7 16 0,-7 13-1,-6 21-1,-7 4-8,9 23-31,-13 2-3,8 12 2,1 3-1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6.88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-7 188 81,'-1'9'38,"1"-9"-3,19 11 2,7-9-32,6-2-4,9 1-1,16-2 1,12 1-1,10-3 0,16 3 1,7-3-1,13 2 1,10-3 1,17 0-1,12-2 1,14-1 0,14-2-1,12 2 1,11-2-1,14 2 0,8 1 0,4 2 0,3 2-1,0 1 0,-3 1 0,-8-1 0,-9 2 1,-12-2-1,-17-1 1,-16 1 0,-21-2 0,-18 0 0,-24-1 0,-18-1 0,-16 0-3,-20-12-16,-6 7-21,-13-12-1,3-3 1,-6-14-1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1:01.77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3352 120 65,'0'0'37,"-12"-14"-1,-7 10 0,-11-7-20,-1 6-12,-11-1-1,-5 2 0,-10-1 0,-6 1 0,-11-1 0,-6 2 0,-11-3 0,-8 2-2,-10 0 1,-8 2-2,-9 0 1,-6 1-1,-6 1 0,-4 1 0,-7 0 0,-2 1 1,-4-1-1,3-1 0,-1 0 0,4-1 1,7-2 0,7-1 0,13 0 0,14 1 0,15 0-1,17 1 1,17 0-1,16 3 0,13 4 0,14 5 0,12 5 0,8 9 0,7 7 0,1 9-2,1 11 2,1 9-1,-5 10 0,-6 8 0,-7 11 2,-9 2-2,-9 8 1,-7 3 1,-4 1 0,-3 1 0,-1-6 0,3-2-2,3-10 2,10-7-1,11-10 0,9-11 0,11-10 0,13-11 0,13-9 0,10-10 1,14-7-1,9-5 0,12-5 0,11-5 0,12-3 0,9-2 0,11-1 0,10-2 0,10 1 0,8 1 0,9 0 0,7 1 0,5 0 1,7 3-1,2-1 0,4 3 0,0 2 0,-2 1 0,-5 2 0,-6 4 0,-9 3 0,-11 3 0,-14 2 0,-14 3 0,-17 0-1,-12 5 2,-14-4-2,-13-1 1,-12 0 0,-9-7 0,-8-5 0,-8-8 1,-8-9-1,-3-12 1,-5-10 0,-3-13 0,-2-16 1,0-16-1,-5-10 0,-1-14 0,-3-5 0,-4-9 0,-4-2-1,-8-3 0,-6 5 0,-10 6 0,-7 6 1,-10 13 0,-6 6-1,-11 14 0,-9 16 0,-13 15 1,-10 22-3,-12 16-1,-3 30-32,-23 14-8,-10 25 0,-11 18-1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5.260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5005 154 75,'0'0'40,"-21"-16"-2,3 10 1,-20-3-35,1-1-3,-13-1-2,-13 0 1,-16-1 0,-17 2 0,-15-1 0,-16 2 1,-18 0-1,-14 2 1,-15 1 0,-13 1-1,-8 2 0,-5 1 1,-5 0-1,-1 0 1,0-1 0,5 3 0,2-1 1,9 2 0,3 0 1,13 2-1,6 3 0,10 4 1,10 2-2,11 5 0,11 2 0,11 6-2,10 4 1,8 6-1,12 5 1,8 7-1,8 6 0,7 8 1,7 7 0,8 9 0,6 6-1,5 5 1,4 6-1,0 4 1,3 2-1,2 4 1,2-3-1,2 1 1,4-6 0,4 1 0,7-7 0,11-9 0,11-6 0,8-12 0,15-6 0,14-10 0,15-6-1,15-8 1,16-9-1,11 1 1,17-7-1,14 0 0,15-3 1,10-2-1,12 3 1,10-6-1,7 8 1,7-6-2,6 0 2,2 0 0,5-2 0,4-1-1,3-5 1,4-2 0,4-6 0,2-3-1,0-3 1,-1-4-1,-8-4 1,-9-6 1,-12 1-1,-15-4 0,-21-2 0,-20-2 1,-19-6 0,-18-4 0,-20-7 0,-17-7 0,-16-11-1,-17-15 0,-13-8 0,-12-16 0,-10-12 0,-12-11 1,-8-7-1,-7-3 1,-8-4-1,-6 9 0,-4 8-2,-8 7-7,4 35-33,-10 18 2,3 33-2,-3 24 1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17.38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482 380 42,'12'-25'38,"-3"1"2,0 6-2,-7-5-9,6 14-17,-8 9-4,0 0-2,-10 6-2,5 18-1,-2 7-1,0 12-1,0 12 0,3 9 0,0 8-1,3 4 1,2 1-1,2-5 1,1-6-1,1-7 1,2-14-1,-2-6 0,-1-13-1,-1-9-1,-3-17-4,0 0-12,-2-20-23,-1-13 1,3-7-1,-2-15 1</inkml:trace>
  <inkml:trace contextRef="#ctx0" brushRef="#br0" timeOffset="310">678 211 75,'17'0'40,"-1"16"-2,-7 10 2,1 18-31,-7 7-2,1 10-2,-3 7-1,0 8-1,-2 6 0,1-2-1,-1-2 0,1-4-1,-1-7 0,1-8-1,0-10 0,0-10 0,1-12-2,-1-9-2,2-4-3,-2-14-7,0 0-17,-7-22-10,1 7 1,-6-7-1</inkml:trace>
  <inkml:trace contextRef="#ctx0" brushRef="#br0" timeOffset="675">26 604 75,'-17'6'39,"4"-6"0,13 0-4,-6-13-22,18 1-5,0-12-3,10-4-2,6-6 0,12-7 0,10-3-1,10-5-1,12-1 0,9 1 1,10 0-2,3 4 1,5 1-1,-1 5 1,-2 4-1,-6 8 0,-6 10 0,-10 8 0,-11 12 0,-8 12 0,-14 13-1,-12 10 1,-13 8 1,-14 7-1,-16 5 0,-12 5 0,-12 0 1,-14-2-1,-9-5 0,-5-8 0,-3-2 0,0-9 1,4-8-1,7-9 1,9-8 0,11-3 0,8-8 0,12 2 0,18-3 0,12 4 0,17 3 0,12 4 0,10 5 0,10 4 0,7 3-1,3 4 1,-1-2 0,-9 3 0,-8-2-1,-5-1 1,-11-2-1,-8-3 0,-8 0 0,-5-7-2,-4 4-4,-12-17-23,14 14-14,-14-14 0,0 0-2,0 0 1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21.2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47 264 91,'-15'6'40,"15"-6"2,-12 0-11,12 0-24,8-10-3,14 1 0,14 0-2,13-5-1,14 0 0,14-6-1,13-2 0,9-1-1,2 0-1,-7-2-1,-10 7-3,-18-10-15,-11 10-20,-20 1 1,-20 6-2,-21 2 2</inkml:trace>
  <inkml:trace contextRef="#ctx0" brushRef="#br0" timeOffset="262">0 400 103,'7'10'44,"23"-4"-1,13-17-12,12 3-23,10-2-2,13-4-2,6 0-3,-1 1 0,1 3-1,-11 2 0,-8 4-2,-6 2-2,-6 9-10,-18-1-28,-8 4-2,-12 1 1,-11 4-3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23.77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22 0 57,'0'0'40,"0"0"0,0 0 0,0 0-12,0 0-15,0 0-6,0 0-2,0 0-1,-4 19-2,4 0 0,0 5 0,-1 8-1,0 7 0,0 8 0,0 3 1,-1 3-2,-1 2 1,1-4-1,1 0 0,-1-7 1,1-3-2,0-9 1,1-4-1,-2-10-1,4-4-2,-2-14-1,0 0-4,0 0-12,3-19-21,0-1 2,3-4-1,1-7 2</inkml:trace>
  <inkml:trace contextRef="#ctx0" brushRef="#br0" timeOffset="368">194 65 44,'3'-16'37,"-3"16"0,0 0 0,-3-10-10,3 10-11,0 0-6,0 20-3,-1-6-1,2 8-2,0 5-1,1 10 0,0 7-1,2 5 0,0 7 0,-1 0-1,-1-1-1,-2 0 1,0-3-1,0-8 0,-1-6-1,-2-9-1,3-6-3,-6-12-4,6-11-21,0 0-11,0-13 0,-1-12 0</inkml:trace>
  <inkml:trace contextRef="#ctx0" brushRef="#br0" timeOffset="700">191 59 96,'0'0'37,"11"1"2,-3 13-11,-5-4-18,9 7-4,-1 2-3,5 7 0,0 3-1,6 7-1,4 2 0,1 7-1,2 7 0,0-1 0,0 3 0,0 0 1,-1-3 0,-2-6-1,-4-5 1,0-5 0,-5-11 0,-1-6 0,-2-9 1,0-9-2,-4-9 1,-2-9 0,-2-12 0,-1-13 0,-2-9 1,-1-7-2,-4-5 1,0 1 0,-5 5 1,0 2-1,0 10 0,0 5-1,1 9-1,-1 5-1,5 9-4,-4-2-29,13 1-7,4-1 1,7-4-2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7:49.24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846 19 58,'-2'-24'36,"-8"11"0,-5 14-1,-2 21-21,-9 15-8,0 24-1,-6 25-1,-1 27-1,-6 30 0,-3 25 0,-6 23 0,1 15-1,-5 5-1,0 5-1,-1-6 1,0-10 0,2-17-1,4-17 0,5-25 1,5-19-1,3-21 0,6-18 0,6-22 0,3-14-1,8-17-2,1-12-5,10-4-32,0-14 1,0 0-2,0-11 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75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880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80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fld id="{C89B8859-BD55-49CC-BBB6-0B5005434E2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14496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1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5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6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7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8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0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1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2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3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5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6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7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1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83992001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5E1885-9EC6-4414-B109-406F69569D1B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856103890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115</a:t>
            </a:fld>
            <a:endParaRPr lang="en-US" altLang="en-US" smtClean="0">
              <a:solidFill>
                <a:prstClr val="black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116</a:t>
            </a:fld>
            <a:endParaRPr lang="en-US" altLang="en-US" smtClean="0">
              <a:solidFill>
                <a:prstClr val="black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117</a:t>
            </a:fld>
            <a:endParaRPr lang="en-US" altLang="en-US" smtClean="0">
              <a:solidFill>
                <a:prstClr val="black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121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3963F7-4BCC-4F91-A6C4-5BB546A2B48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4D3414-E6E7-48BD-9BBD-869CED2BF60D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47109087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4D3414-E6E7-48BD-9BBD-869CED2BF60D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74876837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A72F3A2-30D0-48CC-B506-11744504C66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A72F3A2-30D0-48CC-B506-11744504C66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738A9F-9867-48E6-9E0F-59366C62355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738A9F-9867-48E6-9E0F-59366C62355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738A9F-9867-48E6-9E0F-59366C62355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C9929F-3EEB-455B-9348-7D064F0D2ED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6501671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150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90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CB3A5B1-6B40-4A73-96BA-C16F8ED5598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55906E-383E-476C-A6CB-FD65E3784B5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712611411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CB3A5B1-6B40-4A73-96BA-C16F8ED5598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2F5455-7E67-48B6-89E5-AD49C845F3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452ED0A-D26F-47E7-AAEB-2EFBC81F020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9364618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2F5455-7E67-48B6-89E5-AD49C845F3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172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7F10847-9713-49BA-8F60-A90EECC8F0FF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BA9EB09-9E9F-4B56-9E8A-B5D8EA7D44C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F3391C4-A2BD-4205-A587-DEB2CC2F990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94BBE68-8E00-4965-9BB2-BFCA7D546434}" type="slidenum">
              <a:rPr lang="en-US" altLang="en-US" smtClean="0"/>
              <a:pPr eaLnBrk="1" hangingPunct="1">
                <a:spcBef>
                  <a:spcPct val="0"/>
                </a:spcBef>
              </a:pPr>
              <a:t>179</a:t>
            </a:fld>
            <a:endParaRPr lang="en-US" altLang="en-US" smtClean="0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2E11CCD-7356-47F9-8BC2-0144E93C8978}" type="slidenum">
              <a:rPr lang="en-US" altLang="en-US" smtClean="0"/>
              <a:pPr eaLnBrk="1" hangingPunct="1">
                <a:spcBef>
                  <a:spcPct val="0"/>
                </a:spcBef>
              </a:pPr>
              <a:t>180</a:t>
            </a:fld>
            <a:endParaRPr lang="en-US" altLang="en-US" smtClean="0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5AA58EF-4A15-427E-9FE5-FD79E05A045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49483532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C067041-B2B1-4DE8-B638-E6392A81FF9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9399BE6-3C74-4414-9306-870FD5F2D8E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2E68302-E476-4A06-8801-EB78099F797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6D2F0CD-769E-476B-A7A4-6491119753A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44A03DE-12E5-46A8-A6D0-09DD1D9AA00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3A32942-62C5-49FF-BB26-560EAA2561F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92E22A0-4D8F-48EA-B1AC-B940E9BB899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75A1368-4240-441D-9416-4CCDFDD44AC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E90168D-A632-4CC9-A01A-877EB60B7A56}" type="slidenum">
              <a:rPr lang="en-US" altLang="en-US" smtClean="0"/>
              <a:pPr eaLnBrk="1" hangingPunct="1">
                <a:spcBef>
                  <a:spcPct val="0"/>
                </a:spcBef>
              </a:pPr>
              <a:t>189</a:t>
            </a:fld>
            <a:endParaRPr lang="en-US" altLang="en-US" smtClean="0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AF43D-B544-4CC9-B33F-A2FDEEF6CB4F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452ED0A-D26F-47E7-AAEB-2EFBC81F020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9231974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E71C2F6-E908-4B9D-A7DE-F07604DAEF43}" type="slidenum">
              <a:rPr lang="en-US" altLang="en-US" smtClean="0"/>
              <a:pPr eaLnBrk="1" hangingPunct="1">
                <a:spcBef>
                  <a:spcPct val="0"/>
                </a:spcBef>
              </a:pPr>
              <a:t>194</a:t>
            </a:fld>
            <a:endParaRPr lang="en-US" altLang="en-US" smtClean="0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DFBF3089-BD96-4291-956E-ACB9345A891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E4963DB-AA99-4C03-873D-1A8C8E3E33D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B740D0D-6094-4230-935F-C732007E934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6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2962A25-55F4-463A-9277-653BA24D974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8BFD7AA-894F-41FE-8E7F-05D01A48FB2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8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8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1382DA3-8AAF-4DEC-97CD-BF28A020CE8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18A0F7D-7D2B-4492-BD90-22E9EE8DFFB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9BBDB85-CAC5-417A-8DB5-9080C621686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411912E-2876-421B-AE03-6AE41A630C1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2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452ED0A-D26F-47E7-AAEB-2EFBC81F020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4285673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174572E-07EA-4EF6-A2F6-65D0148F15F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062DE58-EB0E-480A-92EE-556630886D1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4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49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790A9F1-273C-43E1-9528-E650F3FFD9BD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283DE1F-46FE-472E-A33B-E73977DF935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D459459-839D-4FE1-AA49-C5EEA288081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90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AE3919-F4CC-4786-B661-05B72C907E8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63148770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E274943-EFD8-4226-AD13-9FB03FB2F82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DF388CA-4E66-485C-852C-0195B7B0D83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3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31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DE8C02A0-C517-480F-BDA4-78807D61C26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2C7A28F-159F-4937-A213-828C728171F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5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51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D793F9F-3793-42B0-8241-189F87A8584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D4C2F3B-6F80-40AB-B6A5-1718658E4F3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7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7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5AE5BCC-E832-401F-9161-645E1F694E1B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232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E878065-FF13-4FEE-8B83-D38C4B1EF6F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233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9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2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267278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AE3919-F4CC-4786-B661-05B72C907E8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86159343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2BD9A14-D53A-4DF5-A2FC-7716827BE6D4}" type="slidenum">
              <a:rPr lang="en-US" altLang="en-US" smtClean="0"/>
              <a:pPr eaLnBrk="1" hangingPunct="1">
                <a:spcBef>
                  <a:spcPct val="0"/>
                </a:spcBef>
              </a:pPr>
              <a:t>234</a:t>
            </a:fld>
            <a:endParaRPr lang="en-US" altLang="en-US" smtClean="0"/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1CFDDBF-AEC5-453A-BA49-9EC18599509B}" type="slidenum">
              <a:rPr lang="en-US" altLang="en-US" smtClean="0"/>
              <a:pPr eaLnBrk="1" hangingPunct="1">
                <a:spcBef>
                  <a:spcPct val="0"/>
                </a:spcBef>
              </a:pPr>
              <a:t>235</a:t>
            </a:fld>
            <a:endParaRPr lang="en-US" altLang="en-US" smtClean="0"/>
          </a:p>
        </p:txBody>
      </p:sp>
      <p:sp>
        <p:nvSpPr>
          <p:cNvPr id="311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13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144D361-99D9-4226-8A85-EAB6B8B74E29}" type="slidenum">
              <a:rPr lang="en-US" altLang="en-US" smtClean="0"/>
              <a:pPr eaLnBrk="1" hangingPunct="1">
                <a:spcBef>
                  <a:spcPct val="0"/>
                </a:spcBef>
              </a:pPr>
              <a:t>236</a:t>
            </a:fld>
            <a:endParaRPr lang="en-US" altLang="en-US" smtClean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2F75C9B-C651-4567-9DA2-836216F19C7D}" type="slidenum">
              <a:rPr lang="en-US" altLang="en-US" smtClean="0"/>
              <a:pPr eaLnBrk="1" hangingPunct="1">
                <a:spcBef>
                  <a:spcPct val="0"/>
                </a:spcBef>
              </a:pPr>
              <a:t>237</a:t>
            </a:fld>
            <a:endParaRPr lang="en-US" altLang="en-US" smtClean="0"/>
          </a:p>
        </p:txBody>
      </p:sp>
      <p:sp>
        <p:nvSpPr>
          <p:cNvPr id="313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33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01A945C-16E4-4F0B-AB35-2DFCFB9B16EB}" type="slidenum">
              <a:rPr lang="en-US" altLang="en-US" smtClean="0"/>
              <a:pPr eaLnBrk="1" hangingPunct="1">
                <a:spcBef>
                  <a:spcPct val="0"/>
                </a:spcBef>
              </a:pPr>
              <a:t>238</a:t>
            </a:fld>
            <a:endParaRPr lang="en-US" altLang="en-US" smtClean="0"/>
          </a:p>
        </p:txBody>
      </p:sp>
      <p:sp>
        <p:nvSpPr>
          <p:cNvPr id="314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43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616BD5-FD07-4D4A-8AC9-7C88146D6EB2}" type="slidenum">
              <a:rPr lang="en-US" altLang="en-US" smtClean="0"/>
              <a:pPr eaLnBrk="1" hangingPunct="1">
                <a:spcBef>
                  <a:spcPct val="0"/>
                </a:spcBef>
              </a:pPr>
              <a:t>239</a:t>
            </a:fld>
            <a:endParaRPr lang="en-US" altLang="en-US" smtClean="0"/>
          </a:p>
        </p:txBody>
      </p:sp>
      <p:sp>
        <p:nvSpPr>
          <p:cNvPr id="315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5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52F31D3-3EE3-4455-8E03-98F8E92C5A51}" type="slidenum">
              <a:rPr lang="en-US" altLang="en-US" smtClean="0"/>
              <a:pPr eaLnBrk="1" hangingPunct="1">
                <a:spcBef>
                  <a:spcPct val="0"/>
                </a:spcBef>
              </a:pPr>
              <a:t>240</a:t>
            </a:fld>
            <a:endParaRPr lang="en-US" altLang="en-US" smtClean="0"/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89AE1B-A1D1-41DC-91FF-FB340F31A6E9}" type="slidenum">
              <a:rPr lang="en-US" altLang="en-US" smtClean="0"/>
              <a:pPr eaLnBrk="1" hangingPunct="1">
                <a:spcBef>
                  <a:spcPct val="0"/>
                </a:spcBef>
              </a:pPr>
              <a:t>241</a:t>
            </a:fld>
            <a:endParaRPr lang="en-US" altLang="en-US" smtClean="0"/>
          </a:p>
        </p:txBody>
      </p:sp>
      <p:sp>
        <p:nvSpPr>
          <p:cNvPr id="317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7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5BCBEB8-D0F7-454E-BA70-58678AD9A64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0BA0AD6-46EF-412B-9390-5288D0DBF12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19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94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AE3919-F4CC-4786-B661-05B72C907E8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448659286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A4E0F29-7613-4ACB-8617-EF8E0324144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A7A14AE-6ABC-4779-AB62-820DAA87FE9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15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6B9B06E-1506-4D99-B680-90E833854B0E}" type="slidenum">
              <a:rPr lang="en-US" altLang="en-US" smtClean="0"/>
              <a:pPr eaLnBrk="1" hangingPunct="1">
                <a:spcBef>
                  <a:spcPct val="0"/>
                </a:spcBef>
              </a:pPr>
              <a:t>246</a:t>
            </a:fld>
            <a:endParaRPr lang="en-US" altLang="en-US" smtClean="0"/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0A3AB8DC-E413-411E-BE9F-2A803FEBF8CA}" type="slidenum">
              <a:rPr lang="en-US" altLang="en-US" smtClean="0"/>
              <a:pPr eaLnBrk="1" hangingPunct="1">
                <a:spcBef>
                  <a:spcPct val="0"/>
                </a:spcBef>
              </a:pPr>
              <a:t>247</a:t>
            </a:fld>
            <a:endParaRPr lang="en-US" altLang="en-US" smtClean="0"/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8F94737-4513-48BB-A79B-E64F6881AB6C}" type="slidenum">
              <a:rPr lang="en-US" altLang="en-US" smtClean="0"/>
              <a:pPr eaLnBrk="1" hangingPunct="1">
                <a:spcBef>
                  <a:spcPct val="0"/>
                </a:spcBef>
              </a:pPr>
              <a:t>248</a:t>
            </a:fld>
            <a:endParaRPr lang="en-US" altLang="en-US" smtClean="0"/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6F65390-74B2-43C9-B1C2-1DEB766A0850}" type="slidenum">
              <a:rPr lang="en-US" altLang="en-US" smtClean="0"/>
              <a:pPr eaLnBrk="1" hangingPunct="1">
                <a:spcBef>
                  <a:spcPct val="0"/>
                </a:spcBef>
              </a:pPr>
              <a:t>252</a:t>
            </a:fld>
            <a:endParaRPr lang="en-US" altLang="en-US" smtClean="0"/>
          </a:p>
        </p:txBody>
      </p:sp>
      <p:sp>
        <p:nvSpPr>
          <p:cNvPr id="325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56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C4398EA-E7E2-4A43-B693-C1248AF442C1}" type="slidenum">
              <a:rPr lang="en-US" altLang="en-US" smtClean="0"/>
              <a:pPr eaLnBrk="1" hangingPunct="1">
                <a:spcBef>
                  <a:spcPct val="0"/>
                </a:spcBef>
              </a:pPr>
              <a:t>253</a:t>
            </a:fld>
            <a:endParaRPr lang="en-US" altLang="en-US" smtClean="0"/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AAD153B-C886-4A9F-A289-6E2B2D77B52A}" type="slidenum">
              <a:rPr lang="en-US" altLang="en-US" smtClean="0"/>
              <a:pPr eaLnBrk="1" hangingPunct="1">
                <a:spcBef>
                  <a:spcPct val="0"/>
                </a:spcBef>
              </a:pPr>
              <a:t>254</a:t>
            </a:fld>
            <a:endParaRPr lang="en-US" altLang="en-US" smtClean="0"/>
          </a:p>
        </p:txBody>
      </p:sp>
      <p:sp>
        <p:nvSpPr>
          <p:cNvPr id="327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76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F2F0077-3ACE-4629-B3E5-8EC022C0B175}" type="slidenum">
              <a:rPr lang="en-US" altLang="en-US" smtClean="0"/>
              <a:pPr eaLnBrk="1" hangingPunct="1">
                <a:spcBef>
                  <a:spcPct val="0"/>
                </a:spcBef>
              </a:pPr>
              <a:t>255</a:t>
            </a:fld>
            <a:endParaRPr lang="en-US" altLang="en-US" smtClean="0"/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C199EF0-97F0-4486-9699-113B91FC7B72}" type="slidenum">
              <a:rPr lang="en-US" altLang="en-US" smtClean="0"/>
              <a:pPr eaLnBrk="1" hangingPunct="1">
                <a:spcBef>
                  <a:spcPct val="0"/>
                </a:spcBef>
              </a:pPr>
              <a:t>256</a:t>
            </a:fld>
            <a:endParaRPr lang="en-US" altLang="en-US" smtClean="0"/>
          </a:p>
        </p:txBody>
      </p:sp>
      <p:sp>
        <p:nvSpPr>
          <p:cNvPr id="329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9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5AA58EF-4A15-427E-9FE5-FD79E05A045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14112262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0A94FE3-EF41-4896-8AD8-6DAD9E4B2236}" type="slidenum">
              <a:rPr lang="en-US" altLang="en-US" smtClean="0"/>
              <a:pPr eaLnBrk="1" hangingPunct="1">
                <a:spcBef>
                  <a:spcPct val="0"/>
                </a:spcBef>
              </a:pPr>
              <a:t>257</a:t>
            </a:fld>
            <a:endParaRPr lang="en-US" altLang="en-US" smtClean="0"/>
          </a:p>
        </p:txBody>
      </p:sp>
      <p:sp>
        <p:nvSpPr>
          <p:cNvPr id="330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0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4D82240-5712-40DA-9D6F-3144A0C839A3}" type="slidenum">
              <a:rPr lang="en-US" altLang="en-US" smtClean="0"/>
              <a:pPr eaLnBrk="1" hangingPunct="1">
                <a:spcBef>
                  <a:spcPct val="0"/>
                </a:spcBef>
              </a:pPr>
              <a:t>258</a:t>
            </a:fld>
            <a:endParaRPr lang="en-US" altLang="en-US" smtClean="0"/>
          </a:p>
        </p:txBody>
      </p:sp>
      <p:sp>
        <p:nvSpPr>
          <p:cNvPr id="331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17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E81B46C-F5CC-4777-82E2-7F682853B6FE}" type="slidenum">
              <a:rPr lang="en-US" altLang="en-US" smtClean="0"/>
              <a:pPr eaLnBrk="1" hangingPunct="1">
                <a:spcBef>
                  <a:spcPct val="0"/>
                </a:spcBef>
              </a:pPr>
              <a:t>259</a:t>
            </a:fld>
            <a:endParaRPr lang="en-US" altLang="en-US" smtClean="0"/>
          </a:p>
        </p:txBody>
      </p:sp>
      <p:sp>
        <p:nvSpPr>
          <p:cNvPr id="332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28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B3DCC4A-18AC-4C24-890C-EFDB3A5FD60C}" type="slidenum">
              <a:rPr lang="en-US" altLang="en-US" smtClean="0"/>
              <a:pPr eaLnBrk="1" hangingPunct="1">
                <a:spcBef>
                  <a:spcPct val="0"/>
                </a:spcBef>
              </a:pPr>
              <a:t>260</a:t>
            </a:fld>
            <a:endParaRPr lang="en-US" altLang="en-US" smtClean="0"/>
          </a:p>
        </p:txBody>
      </p:sp>
      <p:sp>
        <p:nvSpPr>
          <p:cNvPr id="333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38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C95B766-F513-4333-938F-D27D899D96BE}" type="slidenum">
              <a:rPr lang="en-US" altLang="en-US" smtClean="0"/>
              <a:pPr eaLnBrk="1" hangingPunct="1">
                <a:spcBef>
                  <a:spcPct val="0"/>
                </a:spcBef>
              </a:pPr>
              <a:t>261</a:t>
            </a:fld>
            <a:endParaRPr lang="en-US" altLang="en-US" smtClean="0"/>
          </a:p>
        </p:txBody>
      </p:sp>
      <p:sp>
        <p:nvSpPr>
          <p:cNvPr id="334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A303663-E450-4D54-89B6-16F8DBF3F17F}" type="slidenum">
              <a:rPr lang="en-US" altLang="en-US" smtClean="0"/>
              <a:pPr eaLnBrk="1" hangingPunct="1">
                <a:spcBef>
                  <a:spcPct val="0"/>
                </a:spcBef>
              </a:pPr>
              <a:t>262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D4671A2-2A37-49A9-82E8-4779ED1FA8B7}" type="slidenum">
              <a:rPr lang="en-US" altLang="en-US" smtClean="0"/>
              <a:pPr eaLnBrk="1" hangingPunct="1">
                <a:spcBef>
                  <a:spcPct val="0"/>
                </a:spcBef>
              </a:pPr>
              <a:t>264</a:t>
            </a:fld>
            <a:endParaRPr lang="en-US" altLang="en-US" smtClean="0"/>
          </a:p>
        </p:txBody>
      </p:sp>
      <p:sp>
        <p:nvSpPr>
          <p:cNvPr id="336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69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EB84B7D-1D28-4F3D-8BE7-DD43D0D57EFA}" type="slidenum">
              <a:rPr lang="en-US" altLang="en-US" smtClean="0"/>
              <a:pPr eaLnBrk="1" hangingPunct="1">
                <a:spcBef>
                  <a:spcPct val="0"/>
                </a:spcBef>
              </a:pPr>
              <a:t>265</a:t>
            </a:fld>
            <a:endParaRPr lang="en-US" altLang="en-US" smtClean="0"/>
          </a:p>
        </p:txBody>
      </p:sp>
      <p:sp>
        <p:nvSpPr>
          <p:cNvPr id="337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79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497E20-D66A-46C7-84D3-7F9849D97979}" type="slidenum">
              <a:rPr lang="en-US" altLang="en-US" smtClean="0"/>
              <a:pPr eaLnBrk="1" hangingPunct="1">
                <a:spcBef>
                  <a:spcPct val="0"/>
                </a:spcBef>
              </a:pPr>
              <a:t>266</a:t>
            </a:fld>
            <a:endParaRPr lang="en-US" altLang="en-US" smtClean="0"/>
          </a:p>
        </p:txBody>
      </p:sp>
      <p:sp>
        <p:nvSpPr>
          <p:cNvPr id="338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89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41583CD-3CE1-402A-90F1-B3626318D16C}" type="slidenum">
              <a:rPr lang="en-US" altLang="en-US" smtClean="0"/>
              <a:pPr eaLnBrk="1" hangingPunct="1">
                <a:spcBef>
                  <a:spcPct val="0"/>
                </a:spcBef>
              </a:pPr>
              <a:t>267</a:t>
            </a:fld>
            <a:endParaRPr lang="en-US" altLang="en-US" smtClean="0"/>
          </a:p>
        </p:txBody>
      </p:sp>
      <p:sp>
        <p:nvSpPr>
          <p:cNvPr id="339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99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5AA58EF-4A15-427E-9FE5-FD79E05A045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73831595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0FB0873F-22D5-40BE-B17D-CABD88276E61}" type="slidenum">
              <a:rPr lang="en-US" altLang="en-US" smtClean="0"/>
              <a:pPr eaLnBrk="1" hangingPunct="1">
                <a:spcBef>
                  <a:spcPct val="0"/>
                </a:spcBef>
              </a:pPr>
              <a:t>268</a:t>
            </a:fld>
            <a:endParaRPr lang="en-US" altLang="en-US" smtClean="0"/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4EB5568-8CB7-49E8-82C5-B088CC2CF277}" type="slidenum">
              <a:rPr lang="en-US" altLang="en-US" smtClean="0"/>
              <a:pPr eaLnBrk="1" hangingPunct="1">
                <a:spcBef>
                  <a:spcPct val="0"/>
                </a:spcBef>
              </a:pPr>
              <a:t>269</a:t>
            </a:fld>
            <a:endParaRPr lang="en-US" altLang="en-US" smtClean="0"/>
          </a:p>
        </p:txBody>
      </p:sp>
      <p:sp>
        <p:nvSpPr>
          <p:cNvPr id="342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20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E498FC-686D-4E9F-A477-3FE17BE9505D}" type="slidenum">
              <a:rPr lang="en-US" altLang="en-US" smtClean="0"/>
              <a:pPr eaLnBrk="1" hangingPunct="1">
                <a:spcBef>
                  <a:spcPct val="0"/>
                </a:spcBef>
              </a:pPr>
              <a:t>270</a:t>
            </a:fld>
            <a:endParaRPr lang="en-US" altLang="en-US" smtClean="0"/>
          </a:p>
        </p:txBody>
      </p:sp>
      <p:sp>
        <p:nvSpPr>
          <p:cNvPr id="343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30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89C45BF-4340-4581-AD1F-847D4DDEF062}" type="slidenum">
              <a:rPr lang="en-US" altLang="en-US" smtClean="0"/>
              <a:pPr eaLnBrk="1" hangingPunct="1">
                <a:spcBef>
                  <a:spcPct val="0"/>
                </a:spcBef>
              </a:pPr>
              <a:t>274</a:t>
            </a:fld>
            <a:endParaRPr lang="en-US" altLang="en-US" smtClean="0"/>
          </a:p>
        </p:txBody>
      </p:sp>
      <p:sp>
        <p:nvSpPr>
          <p:cNvPr id="344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40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0C8E813-AB95-425B-83EA-E82686E8777D}" type="slidenum">
              <a:rPr lang="en-US" altLang="en-US" smtClean="0"/>
              <a:pPr eaLnBrk="1" hangingPunct="1">
                <a:spcBef>
                  <a:spcPct val="0"/>
                </a:spcBef>
              </a:pPr>
              <a:t>275</a:t>
            </a:fld>
            <a:endParaRPr lang="en-US" altLang="en-US" smtClean="0"/>
          </a:p>
        </p:txBody>
      </p:sp>
      <p:sp>
        <p:nvSpPr>
          <p:cNvPr id="345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50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E261D00-4799-41BC-9B47-F1FAD92E80A6}" type="slidenum">
              <a:rPr lang="en-US" altLang="en-US" smtClean="0"/>
              <a:pPr eaLnBrk="1" hangingPunct="1">
                <a:spcBef>
                  <a:spcPct val="0"/>
                </a:spcBef>
              </a:pPr>
              <a:t>276</a:t>
            </a:fld>
            <a:endParaRPr lang="en-US" altLang="en-US" smtClean="0"/>
          </a:p>
        </p:txBody>
      </p:sp>
      <p:sp>
        <p:nvSpPr>
          <p:cNvPr id="346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61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05AA16B-2535-478C-9E2A-5FD131AB0DA0}" type="slidenum">
              <a:rPr lang="en-US" altLang="en-US" smtClean="0"/>
              <a:pPr eaLnBrk="1" hangingPunct="1">
                <a:spcBef>
                  <a:spcPct val="0"/>
                </a:spcBef>
              </a:pPr>
              <a:t>277</a:t>
            </a:fld>
            <a:endParaRPr lang="en-US" altLang="en-US" smtClean="0"/>
          </a:p>
        </p:txBody>
      </p:sp>
      <p:sp>
        <p:nvSpPr>
          <p:cNvPr id="347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71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0E95DB5-CC3F-43D6-B58E-BE5D3A6F6D59}" type="slidenum">
              <a:rPr lang="en-US" altLang="en-US" smtClean="0"/>
              <a:pPr eaLnBrk="1" hangingPunct="1">
                <a:spcBef>
                  <a:spcPct val="0"/>
                </a:spcBef>
              </a:pPr>
              <a:t>279</a:t>
            </a:fld>
            <a:endParaRPr lang="en-US" altLang="en-US" smtClean="0"/>
          </a:p>
        </p:txBody>
      </p:sp>
      <p:sp>
        <p:nvSpPr>
          <p:cNvPr id="348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F5D50CC-32CC-4CA2-9B99-3706E283C9D5}" type="slidenum">
              <a:rPr lang="en-US" altLang="en-US" smtClean="0"/>
              <a:pPr eaLnBrk="1" hangingPunct="1">
                <a:spcBef>
                  <a:spcPct val="0"/>
                </a:spcBef>
              </a:pPr>
              <a:t>283</a:t>
            </a:fld>
            <a:endParaRPr lang="en-US" altLang="en-US" smtClean="0"/>
          </a:p>
        </p:txBody>
      </p:sp>
      <p:sp>
        <p:nvSpPr>
          <p:cNvPr id="349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91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601B488-A46C-407F-B4CA-84634A8664C1}" type="slidenum">
              <a:rPr lang="en-US" altLang="en-US" smtClean="0"/>
              <a:pPr eaLnBrk="1" hangingPunct="1">
                <a:spcBef>
                  <a:spcPct val="0"/>
                </a:spcBef>
              </a:pPr>
              <a:t>284</a:t>
            </a:fld>
            <a:endParaRPr lang="en-US" altLang="en-US" smtClean="0"/>
          </a:p>
        </p:txBody>
      </p:sp>
      <p:sp>
        <p:nvSpPr>
          <p:cNvPr id="350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02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5AA58EF-4A15-427E-9FE5-FD79E05A045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021591911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C35710-BEA1-402F-9C3B-C597784293E2}" type="slidenum">
              <a:rPr lang="en-US" altLang="en-US" smtClean="0"/>
              <a:pPr eaLnBrk="1" hangingPunct="1">
                <a:spcBef>
                  <a:spcPct val="0"/>
                </a:spcBef>
              </a:pPr>
              <a:t>285</a:t>
            </a:fld>
            <a:endParaRPr lang="en-US" altLang="en-US" smtClean="0"/>
          </a:p>
        </p:txBody>
      </p:sp>
      <p:sp>
        <p:nvSpPr>
          <p:cNvPr id="351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12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9D61B60-3FCB-4B02-A0BC-816BB08FB7A0}" type="slidenum">
              <a:rPr lang="en-US" altLang="en-US" smtClean="0"/>
              <a:pPr eaLnBrk="1" hangingPunct="1">
                <a:spcBef>
                  <a:spcPct val="0"/>
                </a:spcBef>
              </a:pPr>
              <a:t>286</a:t>
            </a:fld>
            <a:endParaRPr lang="en-US" altLang="en-US" smtClean="0"/>
          </a:p>
        </p:txBody>
      </p:sp>
      <p:sp>
        <p:nvSpPr>
          <p:cNvPr id="352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22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0DBA1C94-8EE5-436B-B4F7-9CA1F475CBA3}" type="slidenum">
              <a:rPr lang="en-US" altLang="en-US" smtClean="0"/>
              <a:pPr eaLnBrk="1" hangingPunct="1">
                <a:spcBef>
                  <a:spcPct val="0"/>
                </a:spcBef>
              </a:pPr>
              <a:t>287</a:t>
            </a:fld>
            <a:endParaRPr lang="en-US" altLang="en-US" smtClean="0"/>
          </a:p>
        </p:txBody>
      </p:sp>
      <p:sp>
        <p:nvSpPr>
          <p:cNvPr id="353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32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44F9FB-5CC0-4C2F-BC04-7D7ECCBAFE0F}" type="slidenum">
              <a:rPr lang="en-US" altLang="en-US" smtClean="0"/>
              <a:pPr eaLnBrk="1" hangingPunct="1">
                <a:spcBef>
                  <a:spcPct val="0"/>
                </a:spcBef>
              </a:pPr>
              <a:t>288</a:t>
            </a:fld>
            <a:endParaRPr lang="en-US" altLang="en-US" smtClean="0"/>
          </a:p>
        </p:txBody>
      </p:sp>
      <p:sp>
        <p:nvSpPr>
          <p:cNvPr id="354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43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F36637C-A45F-494D-BD05-0E8E4748DF6B}" type="slidenum">
              <a:rPr lang="en-US" altLang="en-US" smtClean="0"/>
              <a:pPr eaLnBrk="1" hangingPunct="1">
                <a:spcBef>
                  <a:spcPct val="0"/>
                </a:spcBef>
              </a:pPr>
              <a:t>289</a:t>
            </a:fld>
            <a:endParaRPr lang="en-US" altLang="en-US" smtClean="0"/>
          </a:p>
        </p:txBody>
      </p:sp>
      <p:sp>
        <p:nvSpPr>
          <p:cNvPr id="355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53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4607CAF-898E-44AC-9A2D-DCAF8682B930}" type="slidenum">
              <a:rPr lang="en-US" altLang="en-US" smtClean="0"/>
              <a:pPr eaLnBrk="1" hangingPunct="1">
                <a:spcBef>
                  <a:spcPct val="0"/>
                </a:spcBef>
              </a:pPr>
              <a:t>290</a:t>
            </a:fld>
            <a:endParaRPr lang="en-US" altLang="en-US" smtClean="0"/>
          </a:p>
        </p:txBody>
      </p:sp>
      <p:sp>
        <p:nvSpPr>
          <p:cNvPr id="356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63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E133D9A-878D-4D4C-9C15-DFF1F1CA31D2}" type="slidenum">
              <a:rPr lang="en-US" altLang="en-US" smtClean="0"/>
              <a:pPr eaLnBrk="1" hangingPunct="1">
                <a:spcBef>
                  <a:spcPct val="0"/>
                </a:spcBef>
              </a:pPr>
              <a:t>291</a:t>
            </a:fld>
            <a:endParaRPr lang="en-US" altLang="en-US" smtClean="0"/>
          </a:p>
        </p:txBody>
      </p:sp>
      <p:sp>
        <p:nvSpPr>
          <p:cNvPr id="357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73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EC733D-11B0-4C17-A27C-3AB69965FE79}" type="slidenum">
              <a:rPr lang="en-US" altLang="en-US" smtClean="0"/>
              <a:pPr eaLnBrk="1" hangingPunct="1">
                <a:spcBef>
                  <a:spcPct val="0"/>
                </a:spcBef>
              </a:pPr>
              <a:t>292</a:t>
            </a:fld>
            <a:endParaRPr lang="en-US" altLang="en-US" smtClean="0"/>
          </a:p>
        </p:txBody>
      </p:sp>
      <p:sp>
        <p:nvSpPr>
          <p:cNvPr id="358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84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FC9D33E-5F27-4DC5-AAD7-06BE0DDBA399}" type="slidenum">
              <a:rPr lang="en-US" altLang="en-US" smtClean="0"/>
              <a:pPr eaLnBrk="1" hangingPunct="1">
                <a:spcBef>
                  <a:spcPct val="0"/>
                </a:spcBef>
              </a:pPr>
              <a:t>293</a:t>
            </a:fld>
            <a:endParaRPr lang="en-US" altLang="en-US" smtClean="0"/>
          </a:p>
        </p:txBody>
      </p:sp>
      <p:sp>
        <p:nvSpPr>
          <p:cNvPr id="359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94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676F537-277F-4E35-92E7-02DA583ADEB6}" type="slidenum">
              <a:rPr lang="en-US" altLang="en-US" smtClean="0"/>
              <a:pPr eaLnBrk="1" hangingPunct="1">
                <a:spcBef>
                  <a:spcPct val="0"/>
                </a:spcBef>
              </a:pPr>
              <a:t>294</a:t>
            </a:fld>
            <a:endParaRPr lang="en-US" altLang="en-US" smtClean="0"/>
          </a:p>
        </p:txBody>
      </p:sp>
      <p:sp>
        <p:nvSpPr>
          <p:cNvPr id="360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04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5AA58EF-4A15-427E-9FE5-FD79E05A045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153079431"/>
      </p:ext>
    </p:extLst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8EECCE1-6519-452A-AAD7-0103D9922BF9}" type="slidenum">
              <a:rPr lang="en-US" altLang="en-US" smtClean="0"/>
              <a:pPr eaLnBrk="1" hangingPunct="1">
                <a:spcBef>
                  <a:spcPct val="0"/>
                </a:spcBef>
              </a:pPr>
              <a:t>295</a:t>
            </a:fld>
            <a:endParaRPr lang="en-US" altLang="en-US" smtClean="0"/>
          </a:p>
        </p:txBody>
      </p:sp>
      <p:sp>
        <p:nvSpPr>
          <p:cNvPr id="361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14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F0634DA-A08B-4C12-A7AD-811BBBCA48B5}" type="slidenum">
              <a:rPr lang="en-US" altLang="en-US" smtClean="0"/>
              <a:pPr eaLnBrk="1" hangingPunct="1">
                <a:spcBef>
                  <a:spcPct val="0"/>
                </a:spcBef>
              </a:pPr>
              <a:t>296</a:t>
            </a:fld>
            <a:endParaRPr lang="en-US" altLang="en-US" smtClean="0"/>
          </a:p>
        </p:txBody>
      </p:sp>
      <p:sp>
        <p:nvSpPr>
          <p:cNvPr id="362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25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34B3DF3-7561-4D3B-B046-19CDEE2707F8}" type="slidenum">
              <a:rPr lang="en-US" altLang="en-US" smtClean="0"/>
              <a:pPr eaLnBrk="1" hangingPunct="1">
                <a:spcBef>
                  <a:spcPct val="0"/>
                </a:spcBef>
              </a:pPr>
              <a:t>297</a:t>
            </a:fld>
            <a:endParaRPr lang="en-US" altLang="en-US" smtClean="0"/>
          </a:p>
        </p:txBody>
      </p:sp>
      <p:sp>
        <p:nvSpPr>
          <p:cNvPr id="363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35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D30409A-F786-4EFE-AAD3-DF431691412F}" type="slidenum">
              <a:rPr lang="en-US" altLang="en-US" smtClean="0"/>
              <a:pPr eaLnBrk="1" hangingPunct="1">
                <a:spcBef>
                  <a:spcPct val="0"/>
                </a:spcBef>
              </a:pPr>
              <a:t>298</a:t>
            </a:fld>
            <a:endParaRPr lang="en-US" altLang="en-US" smtClean="0"/>
          </a:p>
        </p:txBody>
      </p:sp>
      <p:sp>
        <p:nvSpPr>
          <p:cNvPr id="364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45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D6792A69-E961-40DA-96DE-A43469F7B11B}" type="slidenum">
              <a:rPr lang="en-US" altLang="en-US" smtClean="0"/>
              <a:pPr eaLnBrk="1" hangingPunct="1">
                <a:spcBef>
                  <a:spcPct val="0"/>
                </a:spcBef>
              </a:pPr>
              <a:t>299</a:t>
            </a:fld>
            <a:endParaRPr lang="en-US" altLang="en-US" smtClean="0"/>
          </a:p>
        </p:txBody>
      </p:sp>
      <p:sp>
        <p:nvSpPr>
          <p:cNvPr id="365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55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187E948-BC7C-42DE-9D21-C9F573EB5A79}" type="slidenum">
              <a:rPr lang="en-US" altLang="en-US" smtClean="0"/>
              <a:pPr eaLnBrk="1" hangingPunct="1">
                <a:spcBef>
                  <a:spcPct val="0"/>
                </a:spcBef>
              </a:pPr>
              <a:t>300</a:t>
            </a:fld>
            <a:endParaRPr lang="en-US" altLang="en-US" smtClean="0"/>
          </a:p>
        </p:txBody>
      </p:sp>
      <p:sp>
        <p:nvSpPr>
          <p:cNvPr id="366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65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3847E99-639B-4E46-A4FF-60D4088C77ED}" type="slidenum">
              <a:rPr lang="en-US" altLang="en-US" smtClean="0"/>
              <a:pPr eaLnBrk="1" hangingPunct="1">
                <a:spcBef>
                  <a:spcPct val="0"/>
                </a:spcBef>
              </a:pPr>
              <a:t>301</a:t>
            </a:fld>
            <a:endParaRPr lang="en-US" altLang="en-US" smtClean="0"/>
          </a:p>
        </p:txBody>
      </p:sp>
      <p:sp>
        <p:nvSpPr>
          <p:cNvPr id="367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76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FB6CCD9-77CF-4DF7-A0CD-BE892CDEB249}" type="slidenum">
              <a:rPr lang="en-US" altLang="en-US" smtClean="0"/>
              <a:pPr eaLnBrk="1" hangingPunct="1">
                <a:spcBef>
                  <a:spcPct val="0"/>
                </a:spcBef>
              </a:pPr>
              <a:t>302</a:t>
            </a:fld>
            <a:endParaRPr lang="en-US" altLang="en-US" smtClean="0"/>
          </a:p>
        </p:txBody>
      </p:sp>
      <p:sp>
        <p:nvSpPr>
          <p:cNvPr id="368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86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7E730B8-DD6A-4878-BEB8-958253E4DDD1}" type="slidenum">
              <a:rPr lang="en-US" altLang="en-US" smtClean="0"/>
              <a:pPr eaLnBrk="1" hangingPunct="1">
                <a:spcBef>
                  <a:spcPct val="0"/>
                </a:spcBef>
              </a:pPr>
              <a:t>303</a:t>
            </a:fld>
            <a:endParaRPr lang="en-US" altLang="en-US" smtClean="0"/>
          </a:p>
        </p:txBody>
      </p:sp>
      <p:sp>
        <p:nvSpPr>
          <p:cNvPr id="369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96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2C895A9-C00A-43AE-888D-B546DB8E8515}" type="slidenum">
              <a:rPr lang="en-US" altLang="en-US" smtClean="0"/>
              <a:pPr eaLnBrk="1" hangingPunct="1">
                <a:spcBef>
                  <a:spcPct val="0"/>
                </a:spcBef>
              </a:pPr>
              <a:t>304</a:t>
            </a:fld>
            <a:endParaRPr lang="en-US" altLang="en-US" smtClean="0"/>
          </a:p>
        </p:txBody>
      </p:sp>
      <p:sp>
        <p:nvSpPr>
          <p:cNvPr id="370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06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7CB3057-03F8-4F6D-985F-2E8E8B2E762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8263162"/>
      </p:ext>
    </p:extLst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1DA982D-B1D5-478C-B873-2588ADAFCC2C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305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96625061"/>
      </p:ext>
    </p:extLst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1DA982D-B1D5-478C-B873-2588ADAFCC2C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64887782"/>
      </p:ext>
    </p:extLst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5AA58EF-4A15-427E-9FE5-FD79E05A045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93428429"/>
      </p:ext>
    </p:extLst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7CB3057-03F8-4F6D-985F-2E8E8B2E762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308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8236821"/>
      </p:ext>
    </p:extLst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309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8096029"/>
      </p:ext>
    </p:extLst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02756" indent="-270291"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081164" indent="-216233"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513629" indent="-216233"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1946095" indent="-216233"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378560" indent="-216233" algn="ctr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811026" indent="-216233" algn="ctr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243491" indent="-216233" algn="ctr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675957" indent="-216233" algn="ctr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fld id="{8A4992EE-667C-460D-90DA-CF8D4894C4CF}" type="slidenum">
              <a:rPr lang="en-US" sz="1200">
                <a:latin typeface="Arial" pitchFamily="34" charset="0"/>
              </a:rPr>
              <a:pPr/>
              <a:t>310</a:t>
            </a:fld>
            <a:endParaRPr lang="en-US" sz="1200">
              <a:latin typeface="Arial" pitchFamily="34" charset="0"/>
            </a:endParaRPr>
          </a:p>
        </p:txBody>
      </p:sp>
      <p:sp>
        <p:nvSpPr>
          <p:cNvPr id="183299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935720"/>
      </p:ext>
    </p:extLst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02756" indent="-270291"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081164" indent="-216233"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513629" indent="-216233"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1946095" indent="-216233"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378560" indent="-216233" algn="ctr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811026" indent="-216233" algn="ctr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243491" indent="-216233" algn="ctr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675957" indent="-216233" algn="ctr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fld id="{8A4992EE-667C-460D-90DA-CF8D4894C4CF}" type="slidenum">
              <a:rPr lang="en-US" sz="1200">
                <a:latin typeface="Arial" pitchFamily="34" charset="0"/>
              </a:rPr>
              <a:pPr/>
              <a:t>311</a:t>
            </a:fld>
            <a:endParaRPr lang="en-US" sz="1200">
              <a:latin typeface="Arial" pitchFamily="34" charset="0"/>
            </a:endParaRPr>
          </a:p>
        </p:txBody>
      </p:sp>
      <p:sp>
        <p:nvSpPr>
          <p:cNvPr id="183299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8252418"/>
      </p:ext>
    </p:extLst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5AA58EF-4A15-427E-9FE5-FD79E05A045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929714263"/>
      </p:ext>
    </p:extLst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313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5681820"/>
      </p:ext>
    </p:extLst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C9929F-3EEB-455B-9348-7D064F0D2ED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314</a:t>
            </a:fld>
            <a:endParaRPr kumimoji="0" lang="en-US" alt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373361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7CB3057-03F8-4F6D-985F-2E8E8B2E762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1801194"/>
      </p:ext>
    </p:extLst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85372" indent="-302066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208265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91571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174878" indent="-241653" eaLnBrk="0" hangingPunct="0">
              <a:spcBef>
                <a:spcPct val="30000"/>
              </a:spcBef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658184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3141490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624796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4108102" indent="-241653" eaLnBrk="0" fontAlgn="base" hangingPunct="0">
              <a:spcBef>
                <a:spcPct val="3000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C9929F-3EEB-455B-9348-7D064F0D2ED1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315</a:t>
            </a:fld>
            <a:endParaRPr kumimoji="0" lang="en-US" alt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85151025"/>
      </p:ext>
    </p:extLst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4D3414-E6E7-48BD-9BBD-869CED2BF60D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35863791"/>
      </p:ext>
    </p:extLst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55906E-383E-476C-A6CB-FD65E3784B5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83580921"/>
      </p:ext>
    </p:extLst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607512B-5DF1-464A-89B2-E03E0B0E7155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318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dirty="0" smtClean="0"/>
              <a:t>Alien says: that's my .2!</a:t>
            </a:r>
          </a:p>
        </p:txBody>
      </p:sp>
    </p:spTree>
    <p:extLst>
      <p:ext uri="{BB962C8B-B14F-4D97-AF65-F5344CB8AC3E}">
        <p14:creationId xmlns:p14="http://schemas.microsoft.com/office/powerpoint/2010/main" val="2048098990"/>
      </p:ext>
    </p:extLst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5E1885-9EC6-4414-B109-406F69569D1B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319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45008680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7CB3057-03F8-4F6D-985F-2E8E8B2E762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056635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AE3919-F4CC-4786-B661-05B72C907E8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151535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AE3919-F4CC-4786-B661-05B72C907E8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7762589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AE3919-F4CC-4786-B661-05B72C907E8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1851651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AE3919-F4CC-4786-B661-05B72C907E83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62905699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3963F7-4BCC-4F91-A6C4-5BB546A2B48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3963F7-4BCC-4F91-A6C4-5BB546A2B48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447742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3963F7-4BCC-4F91-A6C4-5BB546A2B48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125493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17373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036477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689227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260691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540206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B7F2F46-88F4-4F0A-889B-2EB83EAA4711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494520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473055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957591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486586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733426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917380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205284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275273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12414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5AA58EF-4A15-427E-9FE5-FD79E05A045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24791614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179183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740811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656093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715138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6125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264484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163982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C97EC52-DD9A-4706-8757-771136E7CDE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81971880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408465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72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73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54340128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74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6687230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75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5182959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76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08875552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77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5114327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/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60347559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A780D7A-AD86-4D44-AA6B-2B5EAE3FC34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55906E-383E-476C-A6CB-FD65E3784B5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3856232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2C5FEDF-4AA7-4827-9F3A-E3EF925AB9F8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101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EEB12A-43CE-4A19-8B71-1101956D93AB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55906E-383E-476C-A6CB-FD65E3784B56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39741232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AFA91EA-3EB6-4823-A5A1-EC49A72F9B5A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104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4D3414-E6E7-48BD-9BBD-869CED2BF60D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9374491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105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106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8D45BF6-08A0-4FF1-8453-6C0EB79527EF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107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2EF6AB7-1A56-4905-A887-CA6DD07F9CE2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108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607512B-5DF1-464A-89B2-E03E0B0E7155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109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D5E1885-9EC6-4414-B109-406F69569D1B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110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AFA91EA-3EB6-4823-A5A1-EC49A72F9B5A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111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9CD4671-B19A-4D6A-BCEB-840DC6C9D4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112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113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114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655A26-0A33-4F4D-AC8A-ADE79384CD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3616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A55B8A-5AB3-4348-B7CA-2CB7ADEA08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22169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DCABF8-6CBA-41CD-9EFD-B5456DB94E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9514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C6C1FBE-6340-4B89-B169-9F4E195D2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96148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284C241-623C-4480-A4C3-66E2AC4D98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6639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21318004-9C0C-42F1-AE0B-3ACBC08DFD8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35840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655CB9E-10C5-4A0E-A13E-230F4A73F3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32862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01B9E2B-23CC-494D-AF00-F8ABEE44BF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408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36E9364D-FF86-4929-AC23-6C5E0BA963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22100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410CE451-EFCA-452C-9273-10D0DF8988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6030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C0E4D50-BA76-45D6-B112-1A741CD5C3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20853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6CC368-582B-44E1-B947-8A457930FD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8747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97D59AA1-FCF5-4744-A4D4-FC41629DFC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2215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057A2CB-63D4-470B-BA29-5023815A55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11488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4DFA7E11-CAB2-4828-9D1E-95C6F22FFB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816432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D9FFEBCE-533E-4E27-8380-F83C8A2668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95146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6CC21F5-ADD7-4CB3-B82F-D00FAA1D51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230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8D7AFD2E-CC47-40D3-9B2E-EB35ACFC07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7531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B2B6431-9F90-4EC8-9305-8266400213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341303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A8E765B-B159-4CBB-8ED2-38647991F9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43916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141B119D-93FF-461D-936D-1D6F1C4566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04465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E3654472-D5B8-4056-815B-3567DAEB146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06958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3DA41E-B824-479E-AFD3-31FC2DF330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8018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FFE4040-BEF1-4309-93DD-03D295FCA8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62108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E6CF631-65F3-43FF-A0C3-4F419D51D8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31924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BC44445-D379-476C-A55C-9009706071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47469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FF436472-B76F-435F-ACD9-099DC570E8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9995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8348210-76AF-416C-A05F-D9997BA96F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30364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8C3DA190-08F6-4189-861B-9B03CE961E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713392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2BA3E71A-1C9E-489C-9649-CF75F7D4CFF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79269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1CE61FD-FE5F-4F85-8C84-B846CD68CD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20686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3551975-1DEC-44E0-A149-62D76EB3EE1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33316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421AD33-ADFD-4E3A-B87F-1F0F42F362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6517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CC3DC-7839-4887-9796-F3530A4907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30395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6DF97DB-6630-48CE-9056-BE0FDFB889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613203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C608A71-8E7E-44D8-A0C8-1DE2BAF642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039638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D975A0C1-3227-44D1-8FA4-1F9033B3FF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74848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87164A2-1417-494D-ABBF-1D77F1CB3F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68385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8E538A9-8609-4A05-9402-482282727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81307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9ED032E-A572-4EF7-A2A9-286C97C3871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596884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2D819C0C-6936-4C62-88F6-1652F2DE92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544110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32AC294D-D2C6-45D2-957A-889283E1A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31594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9CD43D00-0B5F-4D2B-B5E3-EF62B479EA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55851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89D4332-63F3-485E-9581-0DD2A3A9E98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1898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B2836A-04A7-41D1-9EC1-F8717EA766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00898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5E076BD-5FD3-4F53-BCBD-26DC1B03F8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046094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B70DA1F-5638-42CC-9947-9B35A0FA69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33168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7A214AE-04B3-4CFB-952B-3FAB1FF452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85914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5C25E285-215D-41E0-BCA5-9CCA9B12B0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02420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BBFE523-C4EF-4F19-94CF-46F4887D57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7216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F6F56DB-85D7-4951-A052-E03A771C88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613274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154674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85369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9651591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24660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EC8D23-4F0E-4BCC-A539-5678072F06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32709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307982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551607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356422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5431184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113460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063465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575885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70D0D5-4D25-43E1-8FA9-4213BC72A4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24835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B45337-5714-4FB4-B221-ABB2D4FA2A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172668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6BB129-EE5E-4117-9ACC-E7C40C7C6B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4000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3943F6-D0CC-4B35-AF1D-D6AE0E5BFA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402453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4C5CE4-5742-42FF-98BE-96DACF77FD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99575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8ABD6A-94F7-4534-B0ED-170A1C7DA9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20780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C2B1-AC7D-4B6B-96F6-3C2B6FE801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200735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E78CAA-2DCB-4191-A2BE-69B257F6A7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275735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AC0C51-8521-457A-85A9-C5B30E31B6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00496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3CD1FE-131A-485D-88E6-9FD82372EE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488514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8474F7-CEF7-45A9-994C-1EFC6E9F0A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26814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988D97-F582-4D2C-A7BA-355FCF6115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256869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65618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75910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8B7664-C406-48EE-AF6F-E643587DE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02819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3432399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951716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575319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66148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5276039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3776798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2880071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440988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22914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4F5428-7362-48BB-82E8-25C786612D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26256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</a:defRPr>
            </a:lvl1pPr>
          </a:lstStyle>
          <a:p>
            <a:pPr>
              <a:defRPr/>
            </a:pPr>
            <a:fld id="{F5F7E0AA-349B-4D30-9F52-8C6C8F73F9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5" r:id="rId1"/>
    <p:sldLayoutId id="2147486046" r:id="rId2"/>
    <p:sldLayoutId id="2147486047" r:id="rId3"/>
    <p:sldLayoutId id="2147486048" r:id="rId4"/>
    <p:sldLayoutId id="2147486049" r:id="rId5"/>
    <p:sldLayoutId id="2147486050" r:id="rId6"/>
    <p:sldLayoutId id="2147486051" r:id="rId7"/>
    <p:sldLayoutId id="2147486052" r:id="rId8"/>
    <p:sldLayoutId id="2147486053" r:id="rId9"/>
    <p:sldLayoutId id="2147486054" r:id="rId10"/>
    <p:sldLayoutId id="21474860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6900BA28-887C-4D42-AC70-871E0B0ABC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9" r:id="rId1"/>
    <p:sldLayoutId id="2147486090" r:id="rId2"/>
    <p:sldLayoutId id="2147486091" r:id="rId3"/>
    <p:sldLayoutId id="2147486092" r:id="rId4"/>
    <p:sldLayoutId id="2147486093" r:id="rId5"/>
    <p:sldLayoutId id="2147486094" r:id="rId6"/>
    <p:sldLayoutId id="2147486095" r:id="rId7"/>
    <p:sldLayoutId id="2147486096" r:id="rId8"/>
    <p:sldLayoutId id="2147486097" r:id="rId9"/>
    <p:sldLayoutId id="2147486098" r:id="rId10"/>
    <p:sldLayoutId id="214748609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pitchFamily="34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E2E25F6C-FEE8-4AF2-AE4D-0DF5AB9964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0" r:id="rId1"/>
    <p:sldLayoutId id="2147486101" r:id="rId2"/>
    <p:sldLayoutId id="2147486102" r:id="rId3"/>
    <p:sldLayoutId id="2147486103" r:id="rId4"/>
    <p:sldLayoutId id="2147486104" r:id="rId5"/>
    <p:sldLayoutId id="2147486105" r:id="rId6"/>
    <p:sldLayoutId id="2147486106" r:id="rId7"/>
    <p:sldLayoutId id="2147486107" r:id="rId8"/>
    <p:sldLayoutId id="2147486108" r:id="rId9"/>
    <p:sldLayoutId id="2147486109" r:id="rId10"/>
    <p:sldLayoutId id="214748611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pitchFamily="34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8B2BCAA4-18ED-4D76-A08F-F32BCC4A6B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11" r:id="rId1"/>
    <p:sldLayoutId id="2147486112" r:id="rId2"/>
    <p:sldLayoutId id="2147486113" r:id="rId3"/>
    <p:sldLayoutId id="2147486114" r:id="rId4"/>
    <p:sldLayoutId id="2147486115" r:id="rId5"/>
    <p:sldLayoutId id="2147486116" r:id="rId6"/>
    <p:sldLayoutId id="2147486117" r:id="rId7"/>
    <p:sldLayoutId id="2147486118" r:id="rId8"/>
    <p:sldLayoutId id="2147486119" r:id="rId9"/>
    <p:sldLayoutId id="2147486120" r:id="rId10"/>
    <p:sldLayoutId id="214748612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76321D0C-8C9F-4490-AAF7-7F7B138D25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2" r:id="rId1"/>
    <p:sldLayoutId id="2147486123" r:id="rId2"/>
    <p:sldLayoutId id="2147486124" r:id="rId3"/>
    <p:sldLayoutId id="2147486125" r:id="rId4"/>
    <p:sldLayoutId id="2147486126" r:id="rId5"/>
    <p:sldLayoutId id="2147486127" r:id="rId6"/>
    <p:sldLayoutId id="2147486128" r:id="rId7"/>
    <p:sldLayoutId id="2147486129" r:id="rId8"/>
    <p:sldLayoutId id="2147486130" r:id="rId9"/>
    <p:sldLayoutId id="2147486131" r:id="rId10"/>
    <p:sldLayoutId id="214748613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6056" r:id="rId1"/>
    <p:sldLayoutId id="2147486057" r:id="rId2"/>
    <p:sldLayoutId id="2147486058" r:id="rId3"/>
    <p:sldLayoutId id="2147486059" r:id="rId4"/>
    <p:sldLayoutId id="2147486060" r:id="rId5"/>
    <p:sldLayoutId id="2147486061" r:id="rId6"/>
    <p:sldLayoutId id="2147486062" r:id="rId7"/>
    <p:sldLayoutId id="2147486063" r:id="rId8"/>
    <p:sldLayoutId id="2147486064" r:id="rId9"/>
    <p:sldLayoutId id="2147486065" r:id="rId10"/>
    <p:sldLayoutId id="214748606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Monotype Sorts" charset="2"/>
        <a:buChar char=""/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Monotype Sorts" charset="2"/>
        <a:buChar char="l"/>
        <a:defRPr sz="28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 charset="2"/>
        <a:buChar char="l"/>
        <a:defRPr sz="24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189EA718-FAFB-48F1-A8F0-9A6FE1C874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5339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34" r:id="rId1"/>
    <p:sldLayoutId id="2147486135" r:id="rId2"/>
    <p:sldLayoutId id="2147486136" r:id="rId3"/>
    <p:sldLayoutId id="2147486137" r:id="rId4"/>
    <p:sldLayoutId id="2147486138" r:id="rId5"/>
    <p:sldLayoutId id="2147486139" r:id="rId6"/>
    <p:sldLayoutId id="2147486140" r:id="rId7"/>
    <p:sldLayoutId id="2147486141" r:id="rId8"/>
    <p:sldLayoutId id="2147486142" r:id="rId9"/>
    <p:sldLayoutId id="2147486143" r:id="rId10"/>
    <p:sldLayoutId id="214748614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41500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46" r:id="rId1"/>
    <p:sldLayoutId id="2147486147" r:id="rId2"/>
    <p:sldLayoutId id="2147486148" r:id="rId3"/>
    <p:sldLayoutId id="2147486149" r:id="rId4"/>
    <p:sldLayoutId id="2147486150" r:id="rId5"/>
    <p:sldLayoutId id="2147486151" r:id="rId6"/>
    <p:sldLayoutId id="2147486152" r:id="rId7"/>
    <p:sldLayoutId id="2147486153" r:id="rId8"/>
    <p:sldLayoutId id="2147486154" r:id="rId9"/>
    <p:sldLayoutId id="2147486155" r:id="rId10"/>
    <p:sldLayoutId id="214748615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Monotype Sorts" charset="2"/>
        <a:buChar char="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Monotype Sorts" charset="2"/>
        <a:buChar char="l"/>
        <a:defRPr sz="2800">
          <a:solidFill>
            <a:schemeClr val="tx1"/>
          </a:solidFill>
          <a:latin typeface="Helvetica" pitchFamily="1" charset="0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 charset="2"/>
        <a:buChar char="l"/>
        <a:defRPr sz="2400">
          <a:solidFill>
            <a:schemeClr val="tx1"/>
          </a:solidFill>
          <a:latin typeface="Helvetica" pitchFamily="1" charset="0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ＭＳ Ｐゴシック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7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45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45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45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7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150.e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45.xml"/><Relationship Id="rId6" Type="http://schemas.openxmlformats.org/officeDocument/2006/relationships/customXml" Target="../ink/ink7.xml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7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44.png"/><Relationship Id="rId4" Type="http://schemas.openxmlformats.org/officeDocument/2006/relationships/image" Target="../media/image43.jpe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45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352.emf"/><Relationship Id="rId5" Type="http://schemas.openxmlformats.org/officeDocument/2006/relationships/customXml" Target="../ink/ink8.xml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6.png"/><Relationship Id="rId4" Type="http://schemas.openxmlformats.org/officeDocument/2006/relationships/image" Target="../media/image7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45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45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45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45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45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45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45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45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45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45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customXml" Target="../ink/ink9.xm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61.emf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ustomXml" Target="../ink/ink10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521.emf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45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customXml" Target="../ink/ink11.xml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551.emf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45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45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.xml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21.emf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customXml" Target="../ink/ink13.xm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11.emf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14.png"/><Relationship Id="rId4" Type="http://schemas.openxmlformats.org/officeDocument/2006/relationships/image" Target="../media/image7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14.png"/><Relationship Id="rId4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8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customXml" Target="../ink/ink14.xml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21.emf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customXml" Target="../ink/ink15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31.emf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45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customXml" Target="../ink/ink16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181.emf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45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45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customXml" Target="../ink/ink17.xml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02.emf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8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12.emf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45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9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21.em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45.xml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tags" Target="../tags/tag22.xml"/><Relationship Id="rId18" Type="http://schemas.openxmlformats.org/officeDocument/2006/relationships/image" Target="../media/image48.png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tags" Target="../tags/tag21.xml"/><Relationship Id="rId17" Type="http://schemas.openxmlformats.org/officeDocument/2006/relationships/image" Target="../media/image47.png"/><Relationship Id="rId2" Type="http://schemas.openxmlformats.org/officeDocument/2006/relationships/tags" Target="../tags/tag11.xml"/><Relationship Id="rId16" Type="http://schemas.openxmlformats.org/officeDocument/2006/relationships/notesSlide" Target="../notesSlides/notesSlide133.xml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tags" Target="../tags/tag20.xml"/><Relationship Id="rId5" Type="http://schemas.openxmlformats.org/officeDocument/2006/relationships/tags" Target="../tags/tag14.xml"/><Relationship Id="rId15" Type="http://schemas.openxmlformats.org/officeDocument/2006/relationships/slideLayout" Target="../slideLayouts/slideLayout51.xml"/><Relationship Id="rId10" Type="http://schemas.openxmlformats.org/officeDocument/2006/relationships/tags" Target="../tags/tag19.xml"/><Relationship Id="rId4" Type="http://schemas.openxmlformats.org/officeDocument/2006/relationships/tags" Target="../tags/tag13.xml"/><Relationship Id="rId9" Type="http://schemas.openxmlformats.org/officeDocument/2006/relationships/tags" Target="../tags/tag18.xml"/><Relationship Id="rId14" Type="http://schemas.openxmlformats.org/officeDocument/2006/relationships/tags" Target="../tags/tag23.xm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tags" Target="../tags/tag31.xml"/><Relationship Id="rId13" Type="http://schemas.openxmlformats.org/officeDocument/2006/relationships/tags" Target="../tags/tag36.xml"/><Relationship Id="rId18" Type="http://schemas.openxmlformats.org/officeDocument/2006/relationships/image" Target="../media/image48.png"/><Relationship Id="rId3" Type="http://schemas.openxmlformats.org/officeDocument/2006/relationships/tags" Target="../tags/tag26.xml"/><Relationship Id="rId7" Type="http://schemas.openxmlformats.org/officeDocument/2006/relationships/tags" Target="../tags/tag30.xml"/><Relationship Id="rId12" Type="http://schemas.openxmlformats.org/officeDocument/2006/relationships/tags" Target="../tags/tag35.xml"/><Relationship Id="rId17" Type="http://schemas.openxmlformats.org/officeDocument/2006/relationships/image" Target="../media/image47.png"/><Relationship Id="rId2" Type="http://schemas.openxmlformats.org/officeDocument/2006/relationships/tags" Target="../tags/tag25.xml"/><Relationship Id="rId16" Type="http://schemas.openxmlformats.org/officeDocument/2006/relationships/notesSlide" Target="../notesSlides/notesSlide134.xml"/><Relationship Id="rId20" Type="http://schemas.openxmlformats.org/officeDocument/2006/relationships/image" Target="../media/image50.png"/><Relationship Id="rId1" Type="http://schemas.openxmlformats.org/officeDocument/2006/relationships/tags" Target="../tags/tag24.xml"/><Relationship Id="rId6" Type="http://schemas.openxmlformats.org/officeDocument/2006/relationships/tags" Target="../tags/tag29.xml"/><Relationship Id="rId11" Type="http://schemas.openxmlformats.org/officeDocument/2006/relationships/tags" Target="../tags/tag34.xml"/><Relationship Id="rId5" Type="http://schemas.openxmlformats.org/officeDocument/2006/relationships/tags" Target="../tags/tag28.xml"/><Relationship Id="rId15" Type="http://schemas.openxmlformats.org/officeDocument/2006/relationships/slideLayout" Target="../slideLayouts/slideLayout51.xml"/><Relationship Id="rId10" Type="http://schemas.openxmlformats.org/officeDocument/2006/relationships/tags" Target="../tags/tag33.xml"/><Relationship Id="rId19" Type="http://schemas.openxmlformats.org/officeDocument/2006/relationships/image" Target="../media/image49.png"/><Relationship Id="rId4" Type="http://schemas.openxmlformats.org/officeDocument/2006/relationships/tags" Target="../tags/tag27.xml"/><Relationship Id="rId9" Type="http://schemas.openxmlformats.org/officeDocument/2006/relationships/tags" Target="../tags/tag32.xml"/><Relationship Id="rId14" Type="http://schemas.openxmlformats.org/officeDocument/2006/relationships/tags" Target="../tags/tag37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tags" Target="../tags/tag45.xml"/><Relationship Id="rId13" Type="http://schemas.openxmlformats.org/officeDocument/2006/relationships/tags" Target="../tags/tag50.xml"/><Relationship Id="rId18" Type="http://schemas.openxmlformats.org/officeDocument/2006/relationships/image" Target="../media/image48.png"/><Relationship Id="rId3" Type="http://schemas.openxmlformats.org/officeDocument/2006/relationships/tags" Target="../tags/tag40.xml"/><Relationship Id="rId21" Type="http://schemas.openxmlformats.org/officeDocument/2006/relationships/image" Target="../media/image51.png"/><Relationship Id="rId7" Type="http://schemas.openxmlformats.org/officeDocument/2006/relationships/tags" Target="../tags/tag44.xml"/><Relationship Id="rId12" Type="http://schemas.openxmlformats.org/officeDocument/2006/relationships/tags" Target="../tags/tag49.xml"/><Relationship Id="rId17" Type="http://schemas.openxmlformats.org/officeDocument/2006/relationships/image" Target="../media/image47.png"/><Relationship Id="rId2" Type="http://schemas.openxmlformats.org/officeDocument/2006/relationships/tags" Target="../tags/tag39.xml"/><Relationship Id="rId16" Type="http://schemas.openxmlformats.org/officeDocument/2006/relationships/notesSlide" Target="../notesSlides/notesSlide135.xml"/><Relationship Id="rId20" Type="http://schemas.openxmlformats.org/officeDocument/2006/relationships/image" Target="../media/image50.png"/><Relationship Id="rId1" Type="http://schemas.openxmlformats.org/officeDocument/2006/relationships/tags" Target="../tags/tag38.xml"/><Relationship Id="rId6" Type="http://schemas.openxmlformats.org/officeDocument/2006/relationships/tags" Target="../tags/tag43.xml"/><Relationship Id="rId11" Type="http://schemas.openxmlformats.org/officeDocument/2006/relationships/tags" Target="../tags/tag48.xml"/><Relationship Id="rId5" Type="http://schemas.openxmlformats.org/officeDocument/2006/relationships/tags" Target="../tags/tag42.xml"/><Relationship Id="rId15" Type="http://schemas.openxmlformats.org/officeDocument/2006/relationships/slideLayout" Target="../slideLayouts/slideLayout51.xml"/><Relationship Id="rId10" Type="http://schemas.openxmlformats.org/officeDocument/2006/relationships/tags" Target="../tags/tag47.xml"/><Relationship Id="rId19" Type="http://schemas.openxmlformats.org/officeDocument/2006/relationships/image" Target="../media/image49.png"/><Relationship Id="rId4" Type="http://schemas.openxmlformats.org/officeDocument/2006/relationships/tags" Target="../tags/tag41.xml"/><Relationship Id="rId9" Type="http://schemas.openxmlformats.org/officeDocument/2006/relationships/tags" Target="../tags/tag46.xml"/><Relationship Id="rId14" Type="http://schemas.openxmlformats.org/officeDocument/2006/relationships/tags" Target="../tags/tag51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7" Type="http://schemas.openxmlformats.org/officeDocument/2006/relationships/image" Target="../media/image180.emf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45.xml"/><Relationship Id="rId6" Type="http://schemas.openxmlformats.org/officeDocument/2006/relationships/customXml" Target="../ink/ink20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customXml" Target="../ink/ink21.xml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00.emf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customXml" Target="../ink/ink22.xml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03.emf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customXml" Target="../ink/ink23.xml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01.emf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customXml" Target="../ink/ink24.xml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11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7.png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3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3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customXml" Target="../ink/ink25.xml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51.emf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3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customXml" Target="../ink/ink26.xml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41.emf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customXml" Target="../ink/ink27.xml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51.emf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customXml" Target="../ink/ink28.xml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20.emf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3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3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customXml" Target="../ink/ink29.xml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10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customXml" Target="../ink/ink30.xml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10.emf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3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3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3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3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3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customXml" Target="../ink/ink31.xml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30.emf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3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10.emf"/><Relationship Id="rId4" Type="http://schemas.openxmlformats.org/officeDocument/2006/relationships/customXml" Target="../ink/ink3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3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3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6.png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3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3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58.jpeg"/><Relationship Id="rId5" Type="http://schemas.openxmlformats.org/officeDocument/2006/relationships/image" Target="../media/image14.png"/><Relationship Id="rId4" Type="http://schemas.openxmlformats.org/officeDocument/2006/relationships/image" Target="../media/image6.png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3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customXml" Target="../ink/ink33.xml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40.emf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customXml" Target="../ink/ink34.xml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50.emf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34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7" Type="http://schemas.openxmlformats.org/officeDocument/2006/relationships/image" Target="../media/image180.emf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2.xml"/><Relationship Id="rId6" Type="http://schemas.openxmlformats.org/officeDocument/2006/relationships/customXml" Target="../ink/ink35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2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23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2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2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2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2.xml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0.emf"/><Relationship Id="rId13" Type="http://schemas.openxmlformats.org/officeDocument/2006/relationships/customXml" Target="../ink/ink41.xml"/><Relationship Id="rId18" Type="http://schemas.openxmlformats.org/officeDocument/2006/relationships/image" Target="../media/image350.emf"/><Relationship Id="rId26" Type="http://schemas.openxmlformats.org/officeDocument/2006/relationships/image" Target="../media/image390.emf"/><Relationship Id="rId39" Type="http://schemas.openxmlformats.org/officeDocument/2006/relationships/customXml" Target="../ink/ink54.xml"/><Relationship Id="rId3" Type="http://schemas.openxmlformats.org/officeDocument/2006/relationships/customXml" Target="../ink/ink36.xml"/><Relationship Id="rId21" Type="http://schemas.openxmlformats.org/officeDocument/2006/relationships/customXml" Target="../ink/ink45.xml"/><Relationship Id="rId34" Type="http://schemas.openxmlformats.org/officeDocument/2006/relationships/image" Target="../media/image430.emf"/><Relationship Id="rId42" Type="http://schemas.openxmlformats.org/officeDocument/2006/relationships/image" Target="../media/image470.emf"/><Relationship Id="rId7" Type="http://schemas.openxmlformats.org/officeDocument/2006/relationships/customXml" Target="../ink/ink38.xml"/><Relationship Id="rId12" Type="http://schemas.openxmlformats.org/officeDocument/2006/relationships/image" Target="../media/image320.emf"/><Relationship Id="rId17" Type="http://schemas.openxmlformats.org/officeDocument/2006/relationships/customXml" Target="../ink/ink43.xml"/><Relationship Id="rId25" Type="http://schemas.openxmlformats.org/officeDocument/2006/relationships/customXml" Target="../ink/ink47.xml"/><Relationship Id="rId33" Type="http://schemas.openxmlformats.org/officeDocument/2006/relationships/customXml" Target="../ink/ink51.xml"/><Relationship Id="rId38" Type="http://schemas.openxmlformats.org/officeDocument/2006/relationships/image" Target="../media/image450.emf"/><Relationship Id="rId2" Type="http://schemas.openxmlformats.org/officeDocument/2006/relationships/notesSlide" Target="../notesSlides/notesSlide178.xml"/><Relationship Id="rId16" Type="http://schemas.openxmlformats.org/officeDocument/2006/relationships/image" Target="../media/image340.emf"/><Relationship Id="rId20" Type="http://schemas.openxmlformats.org/officeDocument/2006/relationships/image" Target="../media/image360.emf"/><Relationship Id="rId29" Type="http://schemas.openxmlformats.org/officeDocument/2006/relationships/customXml" Target="../ink/ink49.xml"/><Relationship Id="rId41" Type="http://schemas.openxmlformats.org/officeDocument/2006/relationships/customXml" Target="../ink/ink5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90.emf"/><Relationship Id="rId11" Type="http://schemas.openxmlformats.org/officeDocument/2006/relationships/customXml" Target="../ink/ink40.xml"/><Relationship Id="rId24" Type="http://schemas.openxmlformats.org/officeDocument/2006/relationships/image" Target="../media/image380.emf"/><Relationship Id="rId32" Type="http://schemas.openxmlformats.org/officeDocument/2006/relationships/image" Target="../media/image420.emf"/><Relationship Id="rId37" Type="http://schemas.openxmlformats.org/officeDocument/2006/relationships/customXml" Target="../ink/ink53.xml"/><Relationship Id="rId40" Type="http://schemas.openxmlformats.org/officeDocument/2006/relationships/image" Target="../media/image460.emf"/><Relationship Id="rId5" Type="http://schemas.openxmlformats.org/officeDocument/2006/relationships/customXml" Target="../ink/ink37.xml"/><Relationship Id="rId15" Type="http://schemas.openxmlformats.org/officeDocument/2006/relationships/customXml" Target="../ink/ink42.xml"/><Relationship Id="rId23" Type="http://schemas.openxmlformats.org/officeDocument/2006/relationships/customXml" Target="../ink/ink46.xml"/><Relationship Id="rId28" Type="http://schemas.openxmlformats.org/officeDocument/2006/relationships/image" Target="../media/image400.emf"/><Relationship Id="rId36" Type="http://schemas.openxmlformats.org/officeDocument/2006/relationships/image" Target="../media/image440.emf"/><Relationship Id="rId10" Type="http://schemas.openxmlformats.org/officeDocument/2006/relationships/image" Target="../media/image310.emf"/><Relationship Id="rId19" Type="http://schemas.openxmlformats.org/officeDocument/2006/relationships/customXml" Target="../ink/ink44.xml"/><Relationship Id="rId31" Type="http://schemas.openxmlformats.org/officeDocument/2006/relationships/customXml" Target="../ink/ink50.xml"/><Relationship Id="rId4" Type="http://schemas.openxmlformats.org/officeDocument/2006/relationships/image" Target="../media/image280.emf"/><Relationship Id="rId9" Type="http://schemas.openxmlformats.org/officeDocument/2006/relationships/customXml" Target="../ink/ink39.xml"/><Relationship Id="rId14" Type="http://schemas.openxmlformats.org/officeDocument/2006/relationships/image" Target="../media/image330.emf"/><Relationship Id="rId22" Type="http://schemas.openxmlformats.org/officeDocument/2006/relationships/image" Target="../media/image370.emf"/><Relationship Id="rId27" Type="http://schemas.openxmlformats.org/officeDocument/2006/relationships/customXml" Target="../ink/ink48.xml"/><Relationship Id="rId30" Type="http://schemas.openxmlformats.org/officeDocument/2006/relationships/image" Target="../media/image410.emf"/><Relationship Id="rId35" Type="http://schemas.openxmlformats.org/officeDocument/2006/relationships/customXml" Target="../ink/ink52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3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customXml" Target="../ink/ink56.xml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00.emf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12.xml"/></Relationships>
</file>

<file path=ppt/slides/_rels/slide20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2.xml"/><Relationship Id="rId18" Type="http://schemas.openxmlformats.org/officeDocument/2006/relationships/image" Target="../media/image580.emf"/><Relationship Id="rId26" Type="http://schemas.openxmlformats.org/officeDocument/2006/relationships/image" Target="../media/image620.emf"/><Relationship Id="rId39" Type="http://schemas.openxmlformats.org/officeDocument/2006/relationships/customXml" Target="../ink/ink75.xml"/><Relationship Id="rId21" Type="http://schemas.openxmlformats.org/officeDocument/2006/relationships/customXml" Target="../ink/ink66.xml"/><Relationship Id="rId34" Type="http://schemas.openxmlformats.org/officeDocument/2006/relationships/image" Target="../media/image660.emf"/><Relationship Id="rId42" Type="http://schemas.openxmlformats.org/officeDocument/2006/relationships/image" Target="../media/image700.emf"/><Relationship Id="rId47" Type="http://schemas.openxmlformats.org/officeDocument/2006/relationships/customXml" Target="../ink/ink79.xml"/><Relationship Id="rId50" Type="http://schemas.openxmlformats.org/officeDocument/2006/relationships/image" Target="../media/image740.emf"/><Relationship Id="rId55" Type="http://schemas.openxmlformats.org/officeDocument/2006/relationships/customXml" Target="../ink/ink83.xml"/><Relationship Id="rId63" Type="http://schemas.openxmlformats.org/officeDocument/2006/relationships/customXml" Target="../ink/ink87.xml"/><Relationship Id="rId68" Type="http://schemas.openxmlformats.org/officeDocument/2006/relationships/image" Target="../media/image83.emf"/><Relationship Id="rId76" Type="http://schemas.openxmlformats.org/officeDocument/2006/relationships/image" Target="../media/image87.emf"/><Relationship Id="rId7" Type="http://schemas.openxmlformats.org/officeDocument/2006/relationships/customXml" Target="../ink/ink59.xml"/><Relationship Id="rId71" Type="http://schemas.openxmlformats.org/officeDocument/2006/relationships/customXml" Target="../ink/ink91.xml"/><Relationship Id="rId2" Type="http://schemas.openxmlformats.org/officeDocument/2006/relationships/notesSlide" Target="../notesSlides/notesSlide181.xml"/><Relationship Id="rId16" Type="http://schemas.openxmlformats.org/officeDocument/2006/relationships/image" Target="../media/image570.emf"/><Relationship Id="rId29" Type="http://schemas.openxmlformats.org/officeDocument/2006/relationships/customXml" Target="../ink/ink70.xml"/><Relationship Id="rId11" Type="http://schemas.openxmlformats.org/officeDocument/2006/relationships/customXml" Target="../ink/ink61.xml"/><Relationship Id="rId24" Type="http://schemas.openxmlformats.org/officeDocument/2006/relationships/image" Target="../media/image610.emf"/><Relationship Id="rId32" Type="http://schemas.openxmlformats.org/officeDocument/2006/relationships/image" Target="../media/image650.emf"/><Relationship Id="rId37" Type="http://schemas.openxmlformats.org/officeDocument/2006/relationships/customXml" Target="../ink/ink74.xml"/><Relationship Id="rId40" Type="http://schemas.openxmlformats.org/officeDocument/2006/relationships/image" Target="../media/image690.emf"/><Relationship Id="rId45" Type="http://schemas.openxmlformats.org/officeDocument/2006/relationships/customXml" Target="../ink/ink78.xml"/><Relationship Id="rId53" Type="http://schemas.openxmlformats.org/officeDocument/2006/relationships/customXml" Target="../ink/ink82.xml"/><Relationship Id="rId58" Type="http://schemas.openxmlformats.org/officeDocument/2006/relationships/image" Target="../media/image780.emf"/><Relationship Id="rId66" Type="http://schemas.openxmlformats.org/officeDocument/2006/relationships/image" Target="../media/image82.emf"/><Relationship Id="rId74" Type="http://schemas.openxmlformats.org/officeDocument/2006/relationships/image" Target="../media/image86.emf"/><Relationship Id="rId79" Type="http://schemas.openxmlformats.org/officeDocument/2006/relationships/customXml" Target="../ink/ink95.xml"/><Relationship Id="rId5" Type="http://schemas.openxmlformats.org/officeDocument/2006/relationships/customXml" Target="../ink/ink58.xml"/><Relationship Id="rId61" Type="http://schemas.openxmlformats.org/officeDocument/2006/relationships/customXml" Target="../ink/ink86.xml"/><Relationship Id="rId10" Type="http://schemas.openxmlformats.org/officeDocument/2006/relationships/image" Target="../media/image540.emf"/><Relationship Id="rId19" Type="http://schemas.openxmlformats.org/officeDocument/2006/relationships/customXml" Target="../ink/ink65.xml"/><Relationship Id="rId31" Type="http://schemas.openxmlformats.org/officeDocument/2006/relationships/customXml" Target="../ink/ink71.xml"/><Relationship Id="rId44" Type="http://schemas.openxmlformats.org/officeDocument/2006/relationships/image" Target="../media/image710.emf"/><Relationship Id="rId52" Type="http://schemas.openxmlformats.org/officeDocument/2006/relationships/image" Target="../media/image750.emf"/><Relationship Id="rId60" Type="http://schemas.openxmlformats.org/officeDocument/2006/relationships/image" Target="../media/image790.emf"/><Relationship Id="rId65" Type="http://schemas.openxmlformats.org/officeDocument/2006/relationships/customXml" Target="../ink/ink88.xml"/><Relationship Id="rId73" Type="http://schemas.openxmlformats.org/officeDocument/2006/relationships/customXml" Target="../ink/ink92.xml"/><Relationship Id="rId78" Type="http://schemas.openxmlformats.org/officeDocument/2006/relationships/image" Target="../media/image88.emf"/><Relationship Id="rId4" Type="http://schemas.openxmlformats.org/officeDocument/2006/relationships/image" Target="../media/image510.emf"/><Relationship Id="rId9" Type="http://schemas.openxmlformats.org/officeDocument/2006/relationships/customXml" Target="../ink/ink60.xml"/><Relationship Id="rId14" Type="http://schemas.openxmlformats.org/officeDocument/2006/relationships/image" Target="../media/image560.emf"/><Relationship Id="rId22" Type="http://schemas.openxmlformats.org/officeDocument/2006/relationships/image" Target="../media/image600.emf"/><Relationship Id="rId27" Type="http://schemas.openxmlformats.org/officeDocument/2006/relationships/customXml" Target="../ink/ink69.xml"/><Relationship Id="rId30" Type="http://schemas.openxmlformats.org/officeDocument/2006/relationships/image" Target="../media/image640.emf"/><Relationship Id="rId35" Type="http://schemas.openxmlformats.org/officeDocument/2006/relationships/customXml" Target="../ink/ink73.xml"/><Relationship Id="rId43" Type="http://schemas.openxmlformats.org/officeDocument/2006/relationships/customXml" Target="../ink/ink77.xml"/><Relationship Id="rId48" Type="http://schemas.openxmlformats.org/officeDocument/2006/relationships/image" Target="../media/image730.emf"/><Relationship Id="rId56" Type="http://schemas.openxmlformats.org/officeDocument/2006/relationships/image" Target="../media/image770.emf"/><Relationship Id="rId64" Type="http://schemas.openxmlformats.org/officeDocument/2006/relationships/image" Target="../media/image81.emf"/><Relationship Id="rId69" Type="http://schemas.openxmlformats.org/officeDocument/2006/relationships/customXml" Target="../ink/ink90.xml"/><Relationship Id="rId77" Type="http://schemas.openxmlformats.org/officeDocument/2006/relationships/customXml" Target="../ink/ink94.xml"/><Relationship Id="rId8" Type="http://schemas.openxmlformats.org/officeDocument/2006/relationships/image" Target="../media/image530.emf"/><Relationship Id="rId51" Type="http://schemas.openxmlformats.org/officeDocument/2006/relationships/customXml" Target="../ink/ink81.xml"/><Relationship Id="rId72" Type="http://schemas.openxmlformats.org/officeDocument/2006/relationships/image" Target="../media/image85.emf"/><Relationship Id="rId80" Type="http://schemas.openxmlformats.org/officeDocument/2006/relationships/image" Target="../media/image89.emf"/><Relationship Id="rId3" Type="http://schemas.openxmlformats.org/officeDocument/2006/relationships/customXml" Target="../ink/ink57.xml"/><Relationship Id="rId12" Type="http://schemas.openxmlformats.org/officeDocument/2006/relationships/image" Target="../media/image550.emf"/><Relationship Id="rId17" Type="http://schemas.openxmlformats.org/officeDocument/2006/relationships/customXml" Target="../ink/ink64.xml"/><Relationship Id="rId25" Type="http://schemas.openxmlformats.org/officeDocument/2006/relationships/customXml" Target="../ink/ink68.xml"/><Relationship Id="rId33" Type="http://schemas.openxmlformats.org/officeDocument/2006/relationships/customXml" Target="../ink/ink72.xml"/><Relationship Id="rId38" Type="http://schemas.openxmlformats.org/officeDocument/2006/relationships/image" Target="../media/image680.emf"/><Relationship Id="rId46" Type="http://schemas.openxmlformats.org/officeDocument/2006/relationships/image" Target="../media/image720.emf"/><Relationship Id="rId59" Type="http://schemas.openxmlformats.org/officeDocument/2006/relationships/customXml" Target="../ink/ink85.xml"/><Relationship Id="rId67" Type="http://schemas.openxmlformats.org/officeDocument/2006/relationships/customXml" Target="../ink/ink89.xml"/><Relationship Id="rId20" Type="http://schemas.openxmlformats.org/officeDocument/2006/relationships/image" Target="../media/image590.emf"/><Relationship Id="rId41" Type="http://schemas.openxmlformats.org/officeDocument/2006/relationships/customXml" Target="../ink/ink76.xml"/><Relationship Id="rId54" Type="http://schemas.openxmlformats.org/officeDocument/2006/relationships/image" Target="../media/image76.emf"/><Relationship Id="rId62" Type="http://schemas.openxmlformats.org/officeDocument/2006/relationships/image" Target="../media/image800.emf"/><Relationship Id="rId70" Type="http://schemas.openxmlformats.org/officeDocument/2006/relationships/image" Target="../media/image84.emf"/><Relationship Id="rId75" Type="http://schemas.openxmlformats.org/officeDocument/2006/relationships/customXml" Target="../ink/ink9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20.emf"/><Relationship Id="rId15" Type="http://schemas.openxmlformats.org/officeDocument/2006/relationships/customXml" Target="../ink/ink63.xml"/><Relationship Id="rId23" Type="http://schemas.openxmlformats.org/officeDocument/2006/relationships/customXml" Target="../ink/ink67.xml"/><Relationship Id="rId28" Type="http://schemas.openxmlformats.org/officeDocument/2006/relationships/image" Target="../media/image630.emf"/><Relationship Id="rId36" Type="http://schemas.openxmlformats.org/officeDocument/2006/relationships/image" Target="../media/image67.emf"/><Relationship Id="rId49" Type="http://schemas.openxmlformats.org/officeDocument/2006/relationships/customXml" Target="../ink/ink80.xml"/><Relationship Id="rId57" Type="http://schemas.openxmlformats.org/officeDocument/2006/relationships/customXml" Target="../ink/ink84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8.jpeg"/><Relationship Id="rId5" Type="http://schemas.openxmlformats.org/officeDocument/2006/relationships/image" Target="../media/image14.png"/><Relationship Id="rId4" Type="http://schemas.openxmlformats.org/officeDocument/2006/relationships/image" Target="../media/image6.png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emf"/><Relationship Id="rId13" Type="http://schemas.openxmlformats.org/officeDocument/2006/relationships/customXml" Target="../ink/ink100.xml"/><Relationship Id="rId18" Type="http://schemas.openxmlformats.org/officeDocument/2006/relationships/image" Target="../media/image96.emf"/><Relationship Id="rId26" Type="http://schemas.openxmlformats.org/officeDocument/2006/relationships/image" Target="../media/image100.emf"/><Relationship Id="rId3" Type="http://schemas.openxmlformats.org/officeDocument/2006/relationships/image" Target="../media/image7.png"/><Relationship Id="rId21" Type="http://schemas.openxmlformats.org/officeDocument/2006/relationships/customXml" Target="../ink/ink104.xml"/><Relationship Id="rId7" Type="http://schemas.openxmlformats.org/officeDocument/2006/relationships/customXml" Target="../ink/ink97.xml"/><Relationship Id="rId12" Type="http://schemas.openxmlformats.org/officeDocument/2006/relationships/image" Target="../media/image93.emf"/><Relationship Id="rId17" Type="http://schemas.openxmlformats.org/officeDocument/2006/relationships/customXml" Target="../ink/ink102.xml"/><Relationship Id="rId25" Type="http://schemas.openxmlformats.org/officeDocument/2006/relationships/customXml" Target="../ink/ink106.xml"/><Relationship Id="rId2" Type="http://schemas.openxmlformats.org/officeDocument/2006/relationships/notesSlide" Target="../notesSlides/notesSlide183.xml"/><Relationship Id="rId16" Type="http://schemas.openxmlformats.org/officeDocument/2006/relationships/image" Target="../media/image95.emf"/><Relationship Id="rId20" Type="http://schemas.openxmlformats.org/officeDocument/2006/relationships/image" Target="../media/image97.emf"/><Relationship Id="rId29" Type="http://schemas.openxmlformats.org/officeDocument/2006/relationships/customXml" Target="../ink/ink10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0.emf"/><Relationship Id="rId11" Type="http://schemas.openxmlformats.org/officeDocument/2006/relationships/customXml" Target="../ink/ink99.xml"/><Relationship Id="rId24" Type="http://schemas.openxmlformats.org/officeDocument/2006/relationships/image" Target="../media/image99.emf"/><Relationship Id="rId5" Type="http://schemas.openxmlformats.org/officeDocument/2006/relationships/customXml" Target="../ink/ink96.xml"/><Relationship Id="rId15" Type="http://schemas.openxmlformats.org/officeDocument/2006/relationships/customXml" Target="../ink/ink101.xml"/><Relationship Id="rId23" Type="http://schemas.openxmlformats.org/officeDocument/2006/relationships/customXml" Target="../ink/ink105.xml"/><Relationship Id="rId28" Type="http://schemas.openxmlformats.org/officeDocument/2006/relationships/image" Target="../media/image101.emf"/><Relationship Id="rId10" Type="http://schemas.openxmlformats.org/officeDocument/2006/relationships/image" Target="../media/image92.emf"/><Relationship Id="rId19" Type="http://schemas.openxmlformats.org/officeDocument/2006/relationships/customXml" Target="../ink/ink103.xml"/><Relationship Id="rId4" Type="http://schemas.openxmlformats.org/officeDocument/2006/relationships/image" Target="../media/image6.png"/><Relationship Id="rId9" Type="http://schemas.openxmlformats.org/officeDocument/2006/relationships/customXml" Target="../ink/ink98.xml"/><Relationship Id="rId14" Type="http://schemas.openxmlformats.org/officeDocument/2006/relationships/image" Target="../media/image94.emf"/><Relationship Id="rId22" Type="http://schemas.openxmlformats.org/officeDocument/2006/relationships/image" Target="../media/image98.emf"/><Relationship Id="rId27" Type="http://schemas.openxmlformats.org/officeDocument/2006/relationships/customXml" Target="../ink/ink107.xml"/><Relationship Id="rId30" Type="http://schemas.openxmlformats.org/officeDocument/2006/relationships/image" Target="../media/image102.emf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2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2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2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.png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6.pn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tags" Target="../tags/tag59.xml"/><Relationship Id="rId13" Type="http://schemas.openxmlformats.org/officeDocument/2006/relationships/tags" Target="../tags/tag64.xml"/><Relationship Id="rId18" Type="http://schemas.openxmlformats.org/officeDocument/2006/relationships/image" Target="../media/image48.png"/><Relationship Id="rId3" Type="http://schemas.openxmlformats.org/officeDocument/2006/relationships/tags" Target="../tags/tag54.xml"/><Relationship Id="rId7" Type="http://schemas.openxmlformats.org/officeDocument/2006/relationships/tags" Target="../tags/tag58.xml"/><Relationship Id="rId12" Type="http://schemas.openxmlformats.org/officeDocument/2006/relationships/tags" Target="../tags/tag63.xml"/><Relationship Id="rId17" Type="http://schemas.openxmlformats.org/officeDocument/2006/relationships/image" Target="../media/image47.png"/><Relationship Id="rId2" Type="http://schemas.openxmlformats.org/officeDocument/2006/relationships/tags" Target="../tags/tag53.xml"/><Relationship Id="rId16" Type="http://schemas.openxmlformats.org/officeDocument/2006/relationships/notesSlide" Target="../notesSlides/notesSlide189.xml"/><Relationship Id="rId1" Type="http://schemas.openxmlformats.org/officeDocument/2006/relationships/tags" Target="../tags/tag52.xml"/><Relationship Id="rId6" Type="http://schemas.openxmlformats.org/officeDocument/2006/relationships/tags" Target="../tags/tag57.xml"/><Relationship Id="rId11" Type="http://schemas.openxmlformats.org/officeDocument/2006/relationships/tags" Target="../tags/tag62.xml"/><Relationship Id="rId5" Type="http://schemas.openxmlformats.org/officeDocument/2006/relationships/tags" Target="../tags/tag56.xml"/><Relationship Id="rId15" Type="http://schemas.openxmlformats.org/officeDocument/2006/relationships/slideLayout" Target="../slideLayouts/slideLayout62.xml"/><Relationship Id="rId10" Type="http://schemas.openxmlformats.org/officeDocument/2006/relationships/tags" Target="../tags/tag61.xml"/><Relationship Id="rId4" Type="http://schemas.openxmlformats.org/officeDocument/2006/relationships/tags" Target="../tags/tag55.xml"/><Relationship Id="rId9" Type="http://schemas.openxmlformats.org/officeDocument/2006/relationships/tags" Target="../tags/tag60.xml"/><Relationship Id="rId14" Type="http://schemas.openxmlformats.org/officeDocument/2006/relationships/tags" Target="../tags/tag65.xml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tags" Target="../tags/tag73.xml"/><Relationship Id="rId13" Type="http://schemas.openxmlformats.org/officeDocument/2006/relationships/tags" Target="../tags/tag78.xml"/><Relationship Id="rId18" Type="http://schemas.openxmlformats.org/officeDocument/2006/relationships/image" Target="../media/image48.png"/><Relationship Id="rId3" Type="http://schemas.openxmlformats.org/officeDocument/2006/relationships/tags" Target="../tags/tag68.xml"/><Relationship Id="rId7" Type="http://schemas.openxmlformats.org/officeDocument/2006/relationships/tags" Target="../tags/tag72.xml"/><Relationship Id="rId12" Type="http://schemas.openxmlformats.org/officeDocument/2006/relationships/tags" Target="../tags/tag77.xml"/><Relationship Id="rId17" Type="http://schemas.openxmlformats.org/officeDocument/2006/relationships/image" Target="../media/image47.png"/><Relationship Id="rId2" Type="http://schemas.openxmlformats.org/officeDocument/2006/relationships/tags" Target="../tags/tag67.xml"/><Relationship Id="rId16" Type="http://schemas.openxmlformats.org/officeDocument/2006/relationships/notesSlide" Target="../notesSlides/notesSlide190.xml"/><Relationship Id="rId20" Type="http://schemas.openxmlformats.org/officeDocument/2006/relationships/image" Target="../media/image50.png"/><Relationship Id="rId1" Type="http://schemas.openxmlformats.org/officeDocument/2006/relationships/tags" Target="../tags/tag66.xml"/><Relationship Id="rId6" Type="http://schemas.openxmlformats.org/officeDocument/2006/relationships/tags" Target="../tags/tag71.xml"/><Relationship Id="rId11" Type="http://schemas.openxmlformats.org/officeDocument/2006/relationships/tags" Target="../tags/tag76.xml"/><Relationship Id="rId5" Type="http://schemas.openxmlformats.org/officeDocument/2006/relationships/tags" Target="../tags/tag70.xml"/><Relationship Id="rId15" Type="http://schemas.openxmlformats.org/officeDocument/2006/relationships/slideLayout" Target="../slideLayouts/slideLayout62.xml"/><Relationship Id="rId10" Type="http://schemas.openxmlformats.org/officeDocument/2006/relationships/tags" Target="../tags/tag75.xml"/><Relationship Id="rId19" Type="http://schemas.openxmlformats.org/officeDocument/2006/relationships/image" Target="../media/image49.png"/><Relationship Id="rId4" Type="http://schemas.openxmlformats.org/officeDocument/2006/relationships/tags" Target="../tags/tag69.xml"/><Relationship Id="rId9" Type="http://schemas.openxmlformats.org/officeDocument/2006/relationships/tags" Target="../tags/tag74.xml"/><Relationship Id="rId14" Type="http://schemas.openxmlformats.org/officeDocument/2006/relationships/tags" Target="../tags/tag7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tags" Target="../tags/tag87.xml"/><Relationship Id="rId13" Type="http://schemas.openxmlformats.org/officeDocument/2006/relationships/tags" Target="../tags/tag92.xml"/><Relationship Id="rId18" Type="http://schemas.openxmlformats.org/officeDocument/2006/relationships/image" Target="../media/image48.png"/><Relationship Id="rId3" Type="http://schemas.openxmlformats.org/officeDocument/2006/relationships/tags" Target="../tags/tag82.xml"/><Relationship Id="rId21" Type="http://schemas.openxmlformats.org/officeDocument/2006/relationships/image" Target="../media/image51.png"/><Relationship Id="rId7" Type="http://schemas.openxmlformats.org/officeDocument/2006/relationships/tags" Target="../tags/tag86.xml"/><Relationship Id="rId12" Type="http://schemas.openxmlformats.org/officeDocument/2006/relationships/tags" Target="../tags/tag91.xml"/><Relationship Id="rId17" Type="http://schemas.openxmlformats.org/officeDocument/2006/relationships/image" Target="../media/image47.png"/><Relationship Id="rId2" Type="http://schemas.openxmlformats.org/officeDocument/2006/relationships/tags" Target="../tags/tag81.xml"/><Relationship Id="rId16" Type="http://schemas.openxmlformats.org/officeDocument/2006/relationships/notesSlide" Target="../notesSlides/notesSlide191.xml"/><Relationship Id="rId20" Type="http://schemas.openxmlformats.org/officeDocument/2006/relationships/image" Target="../media/image50.png"/><Relationship Id="rId1" Type="http://schemas.openxmlformats.org/officeDocument/2006/relationships/tags" Target="../tags/tag80.xml"/><Relationship Id="rId6" Type="http://schemas.openxmlformats.org/officeDocument/2006/relationships/tags" Target="../tags/tag85.xml"/><Relationship Id="rId11" Type="http://schemas.openxmlformats.org/officeDocument/2006/relationships/tags" Target="../tags/tag90.xml"/><Relationship Id="rId5" Type="http://schemas.openxmlformats.org/officeDocument/2006/relationships/tags" Target="../tags/tag84.xml"/><Relationship Id="rId15" Type="http://schemas.openxmlformats.org/officeDocument/2006/relationships/slideLayout" Target="../slideLayouts/slideLayout62.xml"/><Relationship Id="rId10" Type="http://schemas.openxmlformats.org/officeDocument/2006/relationships/tags" Target="../tags/tag89.xml"/><Relationship Id="rId19" Type="http://schemas.openxmlformats.org/officeDocument/2006/relationships/image" Target="../media/image49.png"/><Relationship Id="rId4" Type="http://schemas.openxmlformats.org/officeDocument/2006/relationships/tags" Target="../tags/tag83.xml"/><Relationship Id="rId9" Type="http://schemas.openxmlformats.org/officeDocument/2006/relationships/tags" Target="../tags/tag88.xml"/><Relationship Id="rId14" Type="http://schemas.openxmlformats.org/officeDocument/2006/relationships/tags" Target="../tags/tag93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6.png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6.png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56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6.png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emf"/><Relationship Id="rId13" Type="http://schemas.openxmlformats.org/officeDocument/2006/relationships/customXml" Target="../ink/ink114.xml"/><Relationship Id="rId18" Type="http://schemas.openxmlformats.org/officeDocument/2006/relationships/image" Target="../media/image119.emf"/><Relationship Id="rId26" Type="http://schemas.openxmlformats.org/officeDocument/2006/relationships/image" Target="../media/image123.emf"/><Relationship Id="rId3" Type="http://schemas.openxmlformats.org/officeDocument/2006/relationships/customXml" Target="../ink/ink109.xml"/><Relationship Id="rId21" Type="http://schemas.openxmlformats.org/officeDocument/2006/relationships/customXml" Target="../ink/ink118.xml"/><Relationship Id="rId7" Type="http://schemas.openxmlformats.org/officeDocument/2006/relationships/customXml" Target="../ink/ink111.xml"/><Relationship Id="rId12" Type="http://schemas.openxmlformats.org/officeDocument/2006/relationships/image" Target="../media/image116.emf"/><Relationship Id="rId17" Type="http://schemas.openxmlformats.org/officeDocument/2006/relationships/customXml" Target="../ink/ink116.xml"/><Relationship Id="rId25" Type="http://schemas.openxmlformats.org/officeDocument/2006/relationships/customXml" Target="../ink/ink120.xml"/><Relationship Id="rId2" Type="http://schemas.openxmlformats.org/officeDocument/2006/relationships/notesSlide" Target="../notesSlides/notesSlide196.xml"/><Relationship Id="rId16" Type="http://schemas.openxmlformats.org/officeDocument/2006/relationships/image" Target="../media/image118.emf"/><Relationship Id="rId20" Type="http://schemas.openxmlformats.org/officeDocument/2006/relationships/image" Target="../media/image120.emf"/><Relationship Id="rId29" Type="http://schemas.openxmlformats.org/officeDocument/2006/relationships/customXml" Target="../ink/ink122.xml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113.emf"/><Relationship Id="rId11" Type="http://schemas.openxmlformats.org/officeDocument/2006/relationships/customXml" Target="../ink/ink113.xml"/><Relationship Id="rId24" Type="http://schemas.openxmlformats.org/officeDocument/2006/relationships/image" Target="../media/image122.emf"/><Relationship Id="rId32" Type="http://schemas.openxmlformats.org/officeDocument/2006/relationships/image" Target="../media/image126.emf"/><Relationship Id="rId5" Type="http://schemas.openxmlformats.org/officeDocument/2006/relationships/customXml" Target="../ink/ink110.xml"/><Relationship Id="rId15" Type="http://schemas.openxmlformats.org/officeDocument/2006/relationships/customXml" Target="../ink/ink115.xml"/><Relationship Id="rId23" Type="http://schemas.openxmlformats.org/officeDocument/2006/relationships/customXml" Target="../ink/ink119.xml"/><Relationship Id="rId28" Type="http://schemas.openxmlformats.org/officeDocument/2006/relationships/image" Target="../media/image124.emf"/><Relationship Id="rId10" Type="http://schemas.openxmlformats.org/officeDocument/2006/relationships/image" Target="../media/image115.emf"/><Relationship Id="rId19" Type="http://schemas.openxmlformats.org/officeDocument/2006/relationships/customXml" Target="../ink/ink117.xml"/><Relationship Id="rId31" Type="http://schemas.openxmlformats.org/officeDocument/2006/relationships/customXml" Target="../ink/ink123.xml"/><Relationship Id="rId4" Type="http://schemas.openxmlformats.org/officeDocument/2006/relationships/image" Target="../media/image112.emf"/><Relationship Id="rId9" Type="http://schemas.openxmlformats.org/officeDocument/2006/relationships/customXml" Target="../ink/ink112.xml"/><Relationship Id="rId14" Type="http://schemas.openxmlformats.org/officeDocument/2006/relationships/image" Target="../media/image117.emf"/><Relationship Id="rId22" Type="http://schemas.openxmlformats.org/officeDocument/2006/relationships/image" Target="../media/image121.emf"/><Relationship Id="rId27" Type="http://schemas.openxmlformats.org/officeDocument/2006/relationships/customXml" Target="../ink/ink121.xml"/><Relationship Id="rId30" Type="http://schemas.openxmlformats.org/officeDocument/2006/relationships/image" Target="../media/image125.emf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4.xml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127.emf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5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65.png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1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5" Type="http://schemas.openxmlformats.org/officeDocument/2006/relationships/image" Target="../media/image11.jpeg"/><Relationship Id="rId4" Type="http://schemas.openxmlformats.org/officeDocument/2006/relationships/image" Target="../media/image9.jpeg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5" Type="http://schemas.openxmlformats.org/officeDocument/2006/relationships/image" Target="../media/image11.jpeg"/><Relationship Id="rId4" Type="http://schemas.openxmlformats.org/officeDocument/2006/relationships/image" Target="../media/image9.jpeg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1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1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gif"/><Relationship Id="rId1" Type="http://schemas.openxmlformats.org/officeDocument/2006/relationships/slideLayout" Target="../slideLayouts/slideLayout1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1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3.xml"/><Relationship Id="rId7" Type="http://schemas.openxmlformats.org/officeDocument/2006/relationships/image" Target="../media/image18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17.png"/><Relationship Id="rId5" Type="http://schemas.openxmlformats.org/officeDocument/2006/relationships/notesSlide" Target="../notesSlides/notesSlide23.xml"/><Relationship Id="rId4" Type="http://schemas.openxmlformats.org/officeDocument/2006/relationships/slideLayout" Target="../slideLayouts/slideLayout1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2.png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png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1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1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1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1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1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7.jpeg"/><Relationship Id="rId4" Type="http://schemas.openxmlformats.org/officeDocument/2006/relationships/image" Target="../media/image43.jpeg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1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1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1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jpeg"/><Relationship Id="rId5" Type="http://schemas.openxmlformats.org/officeDocument/2006/relationships/image" Target="../media/image11.jpeg"/><Relationship Id="rId4" Type="http://schemas.openxmlformats.org/officeDocument/2006/relationships/image" Target="../media/image9.jpeg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1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1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1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1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1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1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1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6.xml"/><Relationship Id="rId7" Type="http://schemas.openxmlformats.org/officeDocument/2006/relationships/image" Target="../media/image18.PN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image" Target="../media/image17.png"/><Relationship Id="rId5" Type="http://schemas.openxmlformats.org/officeDocument/2006/relationships/notesSlide" Target="../notesSlides/notesSlide24.xml"/><Relationship Id="rId4" Type="http://schemas.openxmlformats.org/officeDocument/2006/relationships/slideLayout" Target="../slideLayouts/slideLayout1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1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1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1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1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1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5.xml"/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78.xml"/><Relationship Id="rId4" Type="http://schemas.openxmlformats.org/officeDocument/2006/relationships/image" Target="../media/image451.emf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78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6.xml"/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6.emf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7.xml"/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7.emf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8.xml"/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7.emf"/><Relationship Id="rId5" Type="http://schemas.openxmlformats.org/officeDocument/2006/relationships/customXml" Target="../ink/ink129.xml"/><Relationship Id="rId4" Type="http://schemas.openxmlformats.org/officeDocument/2006/relationships/image" Target="../media/image561.emf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0.xml.rels><?xml version="1.0" encoding="UTF-8" standalone="yes"?>
<Relationships xmlns="http://schemas.openxmlformats.org/package/2006/relationships"><Relationship Id="rId26" Type="http://schemas.openxmlformats.org/officeDocument/2006/relationships/tags" Target="../tags/tag119.xml"/><Relationship Id="rId21" Type="http://schemas.openxmlformats.org/officeDocument/2006/relationships/tags" Target="../tags/tag114.xml"/><Relationship Id="rId34" Type="http://schemas.openxmlformats.org/officeDocument/2006/relationships/tags" Target="../tags/tag127.xml"/><Relationship Id="rId42" Type="http://schemas.openxmlformats.org/officeDocument/2006/relationships/tags" Target="../tags/tag135.xml"/><Relationship Id="rId47" Type="http://schemas.openxmlformats.org/officeDocument/2006/relationships/tags" Target="../tags/tag140.xml"/><Relationship Id="rId50" Type="http://schemas.openxmlformats.org/officeDocument/2006/relationships/tags" Target="../tags/tag143.xml"/><Relationship Id="rId55" Type="http://schemas.openxmlformats.org/officeDocument/2006/relationships/tags" Target="../tags/tag148.xml"/><Relationship Id="rId63" Type="http://schemas.openxmlformats.org/officeDocument/2006/relationships/tags" Target="../tags/tag156.xml"/><Relationship Id="rId68" Type="http://schemas.openxmlformats.org/officeDocument/2006/relationships/tags" Target="../tags/tag161.xml"/><Relationship Id="rId76" Type="http://schemas.openxmlformats.org/officeDocument/2006/relationships/tags" Target="../tags/tag169.xml"/><Relationship Id="rId84" Type="http://schemas.openxmlformats.org/officeDocument/2006/relationships/tags" Target="../tags/tag177.xml"/><Relationship Id="rId89" Type="http://schemas.openxmlformats.org/officeDocument/2006/relationships/tags" Target="../tags/tag182.xml"/><Relationship Id="rId97" Type="http://schemas.openxmlformats.org/officeDocument/2006/relationships/slideLayout" Target="../slideLayouts/slideLayout7.xml"/><Relationship Id="rId7" Type="http://schemas.openxmlformats.org/officeDocument/2006/relationships/tags" Target="../tags/tag100.xml"/><Relationship Id="rId71" Type="http://schemas.openxmlformats.org/officeDocument/2006/relationships/tags" Target="../tags/tag164.xml"/><Relationship Id="rId92" Type="http://schemas.openxmlformats.org/officeDocument/2006/relationships/tags" Target="../tags/tag185.xml"/><Relationship Id="rId2" Type="http://schemas.openxmlformats.org/officeDocument/2006/relationships/tags" Target="../tags/tag95.xml"/><Relationship Id="rId16" Type="http://schemas.openxmlformats.org/officeDocument/2006/relationships/tags" Target="../tags/tag109.xml"/><Relationship Id="rId29" Type="http://schemas.openxmlformats.org/officeDocument/2006/relationships/tags" Target="../tags/tag122.xml"/><Relationship Id="rId11" Type="http://schemas.openxmlformats.org/officeDocument/2006/relationships/tags" Target="../tags/tag104.xml"/><Relationship Id="rId24" Type="http://schemas.openxmlformats.org/officeDocument/2006/relationships/tags" Target="../tags/tag117.xml"/><Relationship Id="rId32" Type="http://schemas.openxmlformats.org/officeDocument/2006/relationships/tags" Target="../tags/tag125.xml"/><Relationship Id="rId37" Type="http://schemas.openxmlformats.org/officeDocument/2006/relationships/tags" Target="../tags/tag130.xml"/><Relationship Id="rId40" Type="http://schemas.openxmlformats.org/officeDocument/2006/relationships/tags" Target="../tags/tag133.xml"/><Relationship Id="rId45" Type="http://schemas.openxmlformats.org/officeDocument/2006/relationships/tags" Target="../tags/tag138.xml"/><Relationship Id="rId53" Type="http://schemas.openxmlformats.org/officeDocument/2006/relationships/tags" Target="../tags/tag146.xml"/><Relationship Id="rId58" Type="http://schemas.openxmlformats.org/officeDocument/2006/relationships/tags" Target="../tags/tag151.xml"/><Relationship Id="rId66" Type="http://schemas.openxmlformats.org/officeDocument/2006/relationships/tags" Target="../tags/tag159.xml"/><Relationship Id="rId74" Type="http://schemas.openxmlformats.org/officeDocument/2006/relationships/tags" Target="../tags/tag167.xml"/><Relationship Id="rId79" Type="http://schemas.openxmlformats.org/officeDocument/2006/relationships/tags" Target="../tags/tag172.xml"/><Relationship Id="rId87" Type="http://schemas.openxmlformats.org/officeDocument/2006/relationships/tags" Target="../tags/tag180.xml"/><Relationship Id="rId5" Type="http://schemas.openxmlformats.org/officeDocument/2006/relationships/tags" Target="../tags/tag98.xml"/><Relationship Id="rId61" Type="http://schemas.openxmlformats.org/officeDocument/2006/relationships/tags" Target="../tags/tag154.xml"/><Relationship Id="rId82" Type="http://schemas.openxmlformats.org/officeDocument/2006/relationships/tags" Target="../tags/tag175.xml"/><Relationship Id="rId90" Type="http://schemas.openxmlformats.org/officeDocument/2006/relationships/tags" Target="../tags/tag183.xml"/><Relationship Id="rId95" Type="http://schemas.openxmlformats.org/officeDocument/2006/relationships/tags" Target="../tags/tag188.xml"/><Relationship Id="rId19" Type="http://schemas.openxmlformats.org/officeDocument/2006/relationships/tags" Target="../tags/tag112.xml"/><Relationship Id="rId14" Type="http://schemas.openxmlformats.org/officeDocument/2006/relationships/tags" Target="../tags/tag107.xml"/><Relationship Id="rId22" Type="http://schemas.openxmlformats.org/officeDocument/2006/relationships/tags" Target="../tags/tag115.xml"/><Relationship Id="rId27" Type="http://schemas.openxmlformats.org/officeDocument/2006/relationships/tags" Target="../tags/tag120.xml"/><Relationship Id="rId30" Type="http://schemas.openxmlformats.org/officeDocument/2006/relationships/tags" Target="../tags/tag123.xml"/><Relationship Id="rId35" Type="http://schemas.openxmlformats.org/officeDocument/2006/relationships/tags" Target="../tags/tag128.xml"/><Relationship Id="rId43" Type="http://schemas.openxmlformats.org/officeDocument/2006/relationships/tags" Target="../tags/tag136.xml"/><Relationship Id="rId48" Type="http://schemas.openxmlformats.org/officeDocument/2006/relationships/tags" Target="../tags/tag141.xml"/><Relationship Id="rId56" Type="http://schemas.openxmlformats.org/officeDocument/2006/relationships/tags" Target="../tags/tag149.xml"/><Relationship Id="rId64" Type="http://schemas.openxmlformats.org/officeDocument/2006/relationships/tags" Target="../tags/tag157.xml"/><Relationship Id="rId69" Type="http://schemas.openxmlformats.org/officeDocument/2006/relationships/tags" Target="../tags/tag162.xml"/><Relationship Id="rId77" Type="http://schemas.openxmlformats.org/officeDocument/2006/relationships/tags" Target="../tags/tag170.xml"/><Relationship Id="rId8" Type="http://schemas.openxmlformats.org/officeDocument/2006/relationships/tags" Target="../tags/tag101.xml"/><Relationship Id="rId51" Type="http://schemas.openxmlformats.org/officeDocument/2006/relationships/tags" Target="../tags/tag144.xml"/><Relationship Id="rId72" Type="http://schemas.openxmlformats.org/officeDocument/2006/relationships/tags" Target="../tags/tag165.xml"/><Relationship Id="rId80" Type="http://schemas.openxmlformats.org/officeDocument/2006/relationships/tags" Target="../tags/tag173.xml"/><Relationship Id="rId85" Type="http://schemas.openxmlformats.org/officeDocument/2006/relationships/tags" Target="../tags/tag178.xml"/><Relationship Id="rId93" Type="http://schemas.openxmlformats.org/officeDocument/2006/relationships/tags" Target="../tags/tag186.xml"/><Relationship Id="rId98" Type="http://schemas.openxmlformats.org/officeDocument/2006/relationships/notesSlide" Target="../notesSlides/notesSlide265.xml"/><Relationship Id="rId3" Type="http://schemas.openxmlformats.org/officeDocument/2006/relationships/tags" Target="../tags/tag96.xml"/><Relationship Id="rId12" Type="http://schemas.openxmlformats.org/officeDocument/2006/relationships/tags" Target="../tags/tag105.xml"/><Relationship Id="rId17" Type="http://schemas.openxmlformats.org/officeDocument/2006/relationships/tags" Target="../tags/tag110.xml"/><Relationship Id="rId25" Type="http://schemas.openxmlformats.org/officeDocument/2006/relationships/tags" Target="../tags/tag118.xml"/><Relationship Id="rId33" Type="http://schemas.openxmlformats.org/officeDocument/2006/relationships/tags" Target="../tags/tag126.xml"/><Relationship Id="rId38" Type="http://schemas.openxmlformats.org/officeDocument/2006/relationships/tags" Target="../tags/tag131.xml"/><Relationship Id="rId46" Type="http://schemas.openxmlformats.org/officeDocument/2006/relationships/tags" Target="../tags/tag139.xml"/><Relationship Id="rId59" Type="http://schemas.openxmlformats.org/officeDocument/2006/relationships/tags" Target="../tags/tag152.xml"/><Relationship Id="rId67" Type="http://schemas.openxmlformats.org/officeDocument/2006/relationships/tags" Target="../tags/tag160.xml"/><Relationship Id="rId20" Type="http://schemas.openxmlformats.org/officeDocument/2006/relationships/tags" Target="../tags/tag113.xml"/><Relationship Id="rId41" Type="http://schemas.openxmlformats.org/officeDocument/2006/relationships/tags" Target="../tags/tag134.xml"/><Relationship Id="rId54" Type="http://schemas.openxmlformats.org/officeDocument/2006/relationships/tags" Target="../tags/tag147.xml"/><Relationship Id="rId62" Type="http://schemas.openxmlformats.org/officeDocument/2006/relationships/tags" Target="../tags/tag155.xml"/><Relationship Id="rId70" Type="http://schemas.openxmlformats.org/officeDocument/2006/relationships/tags" Target="../tags/tag163.xml"/><Relationship Id="rId75" Type="http://schemas.openxmlformats.org/officeDocument/2006/relationships/tags" Target="../tags/tag168.xml"/><Relationship Id="rId83" Type="http://schemas.openxmlformats.org/officeDocument/2006/relationships/tags" Target="../tags/tag176.xml"/><Relationship Id="rId88" Type="http://schemas.openxmlformats.org/officeDocument/2006/relationships/tags" Target="../tags/tag181.xml"/><Relationship Id="rId91" Type="http://schemas.openxmlformats.org/officeDocument/2006/relationships/tags" Target="../tags/tag184.xml"/><Relationship Id="rId96" Type="http://schemas.openxmlformats.org/officeDocument/2006/relationships/tags" Target="../tags/tag189.xml"/><Relationship Id="rId1" Type="http://schemas.openxmlformats.org/officeDocument/2006/relationships/tags" Target="../tags/tag94.xml"/><Relationship Id="rId6" Type="http://schemas.openxmlformats.org/officeDocument/2006/relationships/tags" Target="../tags/tag99.xml"/><Relationship Id="rId15" Type="http://schemas.openxmlformats.org/officeDocument/2006/relationships/tags" Target="../tags/tag108.xml"/><Relationship Id="rId23" Type="http://schemas.openxmlformats.org/officeDocument/2006/relationships/tags" Target="../tags/tag116.xml"/><Relationship Id="rId28" Type="http://schemas.openxmlformats.org/officeDocument/2006/relationships/tags" Target="../tags/tag121.xml"/><Relationship Id="rId36" Type="http://schemas.openxmlformats.org/officeDocument/2006/relationships/tags" Target="../tags/tag129.xml"/><Relationship Id="rId49" Type="http://schemas.openxmlformats.org/officeDocument/2006/relationships/tags" Target="../tags/tag142.xml"/><Relationship Id="rId57" Type="http://schemas.openxmlformats.org/officeDocument/2006/relationships/tags" Target="../tags/tag150.xml"/><Relationship Id="rId10" Type="http://schemas.openxmlformats.org/officeDocument/2006/relationships/tags" Target="../tags/tag103.xml"/><Relationship Id="rId31" Type="http://schemas.openxmlformats.org/officeDocument/2006/relationships/tags" Target="../tags/tag124.xml"/><Relationship Id="rId44" Type="http://schemas.openxmlformats.org/officeDocument/2006/relationships/tags" Target="../tags/tag137.xml"/><Relationship Id="rId52" Type="http://schemas.openxmlformats.org/officeDocument/2006/relationships/tags" Target="../tags/tag145.xml"/><Relationship Id="rId60" Type="http://schemas.openxmlformats.org/officeDocument/2006/relationships/tags" Target="../tags/tag153.xml"/><Relationship Id="rId65" Type="http://schemas.openxmlformats.org/officeDocument/2006/relationships/tags" Target="../tags/tag158.xml"/><Relationship Id="rId73" Type="http://schemas.openxmlformats.org/officeDocument/2006/relationships/tags" Target="../tags/tag166.xml"/><Relationship Id="rId78" Type="http://schemas.openxmlformats.org/officeDocument/2006/relationships/tags" Target="../tags/tag171.xml"/><Relationship Id="rId81" Type="http://schemas.openxmlformats.org/officeDocument/2006/relationships/tags" Target="../tags/tag174.xml"/><Relationship Id="rId86" Type="http://schemas.openxmlformats.org/officeDocument/2006/relationships/tags" Target="../tags/tag179.xml"/><Relationship Id="rId94" Type="http://schemas.openxmlformats.org/officeDocument/2006/relationships/tags" Target="../tags/tag187.xml"/><Relationship Id="rId99" Type="http://schemas.openxmlformats.org/officeDocument/2006/relationships/image" Target="../media/image78.png"/><Relationship Id="rId4" Type="http://schemas.openxmlformats.org/officeDocument/2006/relationships/tags" Target="../tags/tag97.xml"/><Relationship Id="rId9" Type="http://schemas.openxmlformats.org/officeDocument/2006/relationships/tags" Target="../tags/tag102.xml"/><Relationship Id="rId13" Type="http://schemas.openxmlformats.org/officeDocument/2006/relationships/tags" Target="../tags/tag106.xml"/><Relationship Id="rId18" Type="http://schemas.openxmlformats.org/officeDocument/2006/relationships/tags" Target="../tags/tag111.xml"/><Relationship Id="rId39" Type="http://schemas.openxmlformats.org/officeDocument/2006/relationships/tags" Target="../tags/tag132.xml"/></Relationships>
</file>

<file path=ppt/slides/_rels/slide311.xml.rels><?xml version="1.0" encoding="UTF-8" standalone="yes"?>
<Relationships xmlns="http://schemas.openxmlformats.org/package/2006/relationships"><Relationship Id="rId26" Type="http://schemas.openxmlformats.org/officeDocument/2006/relationships/tags" Target="../tags/tag215.xml"/><Relationship Id="rId21" Type="http://schemas.openxmlformats.org/officeDocument/2006/relationships/tags" Target="../tags/tag210.xml"/><Relationship Id="rId42" Type="http://schemas.openxmlformats.org/officeDocument/2006/relationships/tags" Target="../tags/tag231.xml"/><Relationship Id="rId47" Type="http://schemas.openxmlformats.org/officeDocument/2006/relationships/tags" Target="../tags/tag236.xml"/><Relationship Id="rId63" Type="http://schemas.openxmlformats.org/officeDocument/2006/relationships/tags" Target="../tags/tag252.xml"/><Relationship Id="rId68" Type="http://schemas.openxmlformats.org/officeDocument/2006/relationships/tags" Target="../tags/tag257.xml"/><Relationship Id="rId84" Type="http://schemas.openxmlformats.org/officeDocument/2006/relationships/tags" Target="../tags/tag273.xml"/><Relationship Id="rId89" Type="http://schemas.openxmlformats.org/officeDocument/2006/relationships/tags" Target="../tags/tag278.xml"/><Relationship Id="rId7" Type="http://schemas.openxmlformats.org/officeDocument/2006/relationships/tags" Target="../tags/tag196.xml"/><Relationship Id="rId71" Type="http://schemas.openxmlformats.org/officeDocument/2006/relationships/tags" Target="../tags/tag260.xml"/><Relationship Id="rId92" Type="http://schemas.openxmlformats.org/officeDocument/2006/relationships/tags" Target="../tags/tag281.xml"/><Relationship Id="rId2" Type="http://schemas.openxmlformats.org/officeDocument/2006/relationships/tags" Target="../tags/tag191.xml"/><Relationship Id="rId16" Type="http://schemas.openxmlformats.org/officeDocument/2006/relationships/tags" Target="../tags/tag205.xml"/><Relationship Id="rId29" Type="http://schemas.openxmlformats.org/officeDocument/2006/relationships/tags" Target="../tags/tag218.xml"/><Relationship Id="rId11" Type="http://schemas.openxmlformats.org/officeDocument/2006/relationships/tags" Target="../tags/tag200.xml"/><Relationship Id="rId24" Type="http://schemas.openxmlformats.org/officeDocument/2006/relationships/tags" Target="../tags/tag213.xml"/><Relationship Id="rId32" Type="http://schemas.openxmlformats.org/officeDocument/2006/relationships/tags" Target="../tags/tag221.xml"/><Relationship Id="rId37" Type="http://schemas.openxmlformats.org/officeDocument/2006/relationships/tags" Target="../tags/tag226.xml"/><Relationship Id="rId40" Type="http://schemas.openxmlformats.org/officeDocument/2006/relationships/tags" Target="../tags/tag229.xml"/><Relationship Id="rId45" Type="http://schemas.openxmlformats.org/officeDocument/2006/relationships/tags" Target="../tags/tag234.xml"/><Relationship Id="rId53" Type="http://schemas.openxmlformats.org/officeDocument/2006/relationships/tags" Target="../tags/tag242.xml"/><Relationship Id="rId58" Type="http://schemas.openxmlformats.org/officeDocument/2006/relationships/tags" Target="../tags/tag247.xml"/><Relationship Id="rId66" Type="http://schemas.openxmlformats.org/officeDocument/2006/relationships/tags" Target="../tags/tag255.xml"/><Relationship Id="rId74" Type="http://schemas.openxmlformats.org/officeDocument/2006/relationships/tags" Target="../tags/tag263.xml"/><Relationship Id="rId79" Type="http://schemas.openxmlformats.org/officeDocument/2006/relationships/tags" Target="../tags/tag268.xml"/><Relationship Id="rId87" Type="http://schemas.openxmlformats.org/officeDocument/2006/relationships/tags" Target="../tags/tag276.xml"/><Relationship Id="rId102" Type="http://schemas.openxmlformats.org/officeDocument/2006/relationships/slideLayout" Target="../slideLayouts/slideLayout7.xml"/><Relationship Id="rId5" Type="http://schemas.openxmlformats.org/officeDocument/2006/relationships/tags" Target="../tags/tag194.xml"/><Relationship Id="rId61" Type="http://schemas.openxmlformats.org/officeDocument/2006/relationships/tags" Target="../tags/tag250.xml"/><Relationship Id="rId82" Type="http://schemas.openxmlformats.org/officeDocument/2006/relationships/tags" Target="../tags/tag271.xml"/><Relationship Id="rId90" Type="http://schemas.openxmlformats.org/officeDocument/2006/relationships/tags" Target="../tags/tag279.xml"/><Relationship Id="rId95" Type="http://schemas.openxmlformats.org/officeDocument/2006/relationships/tags" Target="../tags/tag284.xml"/><Relationship Id="rId19" Type="http://schemas.openxmlformats.org/officeDocument/2006/relationships/tags" Target="../tags/tag208.xml"/><Relationship Id="rId14" Type="http://schemas.openxmlformats.org/officeDocument/2006/relationships/tags" Target="../tags/tag203.xml"/><Relationship Id="rId22" Type="http://schemas.openxmlformats.org/officeDocument/2006/relationships/tags" Target="../tags/tag211.xml"/><Relationship Id="rId27" Type="http://schemas.openxmlformats.org/officeDocument/2006/relationships/tags" Target="../tags/tag216.xml"/><Relationship Id="rId30" Type="http://schemas.openxmlformats.org/officeDocument/2006/relationships/tags" Target="../tags/tag219.xml"/><Relationship Id="rId35" Type="http://schemas.openxmlformats.org/officeDocument/2006/relationships/tags" Target="../tags/tag224.xml"/><Relationship Id="rId43" Type="http://schemas.openxmlformats.org/officeDocument/2006/relationships/tags" Target="../tags/tag232.xml"/><Relationship Id="rId48" Type="http://schemas.openxmlformats.org/officeDocument/2006/relationships/tags" Target="../tags/tag237.xml"/><Relationship Id="rId56" Type="http://schemas.openxmlformats.org/officeDocument/2006/relationships/tags" Target="../tags/tag245.xml"/><Relationship Id="rId64" Type="http://schemas.openxmlformats.org/officeDocument/2006/relationships/tags" Target="../tags/tag253.xml"/><Relationship Id="rId69" Type="http://schemas.openxmlformats.org/officeDocument/2006/relationships/tags" Target="../tags/tag258.xml"/><Relationship Id="rId77" Type="http://schemas.openxmlformats.org/officeDocument/2006/relationships/tags" Target="../tags/tag266.xml"/><Relationship Id="rId100" Type="http://schemas.openxmlformats.org/officeDocument/2006/relationships/tags" Target="../tags/tag289.xml"/><Relationship Id="rId105" Type="http://schemas.openxmlformats.org/officeDocument/2006/relationships/image" Target="../media/image78.png"/><Relationship Id="rId8" Type="http://schemas.openxmlformats.org/officeDocument/2006/relationships/tags" Target="../tags/tag197.xml"/><Relationship Id="rId51" Type="http://schemas.openxmlformats.org/officeDocument/2006/relationships/tags" Target="../tags/tag240.xml"/><Relationship Id="rId72" Type="http://schemas.openxmlformats.org/officeDocument/2006/relationships/tags" Target="../tags/tag261.xml"/><Relationship Id="rId80" Type="http://schemas.openxmlformats.org/officeDocument/2006/relationships/tags" Target="../tags/tag269.xml"/><Relationship Id="rId85" Type="http://schemas.openxmlformats.org/officeDocument/2006/relationships/tags" Target="../tags/tag274.xml"/><Relationship Id="rId93" Type="http://schemas.openxmlformats.org/officeDocument/2006/relationships/tags" Target="../tags/tag282.xml"/><Relationship Id="rId98" Type="http://schemas.openxmlformats.org/officeDocument/2006/relationships/tags" Target="../tags/tag287.xml"/><Relationship Id="rId3" Type="http://schemas.openxmlformats.org/officeDocument/2006/relationships/tags" Target="../tags/tag192.xml"/><Relationship Id="rId12" Type="http://schemas.openxmlformats.org/officeDocument/2006/relationships/tags" Target="../tags/tag201.xml"/><Relationship Id="rId17" Type="http://schemas.openxmlformats.org/officeDocument/2006/relationships/tags" Target="../tags/tag206.xml"/><Relationship Id="rId25" Type="http://schemas.openxmlformats.org/officeDocument/2006/relationships/tags" Target="../tags/tag214.xml"/><Relationship Id="rId33" Type="http://schemas.openxmlformats.org/officeDocument/2006/relationships/tags" Target="../tags/tag222.xml"/><Relationship Id="rId38" Type="http://schemas.openxmlformats.org/officeDocument/2006/relationships/tags" Target="../tags/tag227.xml"/><Relationship Id="rId46" Type="http://schemas.openxmlformats.org/officeDocument/2006/relationships/tags" Target="../tags/tag235.xml"/><Relationship Id="rId59" Type="http://schemas.openxmlformats.org/officeDocument/2006/relationships/tags" Target="../tags/tag248.xml"/><Relationship Id="rId67" Type="http://schemas.openxmlformats.org/officeDocument/2006/relationships/tags" Target="../tags/tag256.xml"/><Relationship Id="rId103" Type="http://schemas.openxmlformats.org/officeDocument/2006/relationships/notesSlide" Target="../notesSlides/notesSlide266.xml"/><Relationship Id="rId20" Type="http://schemas.openxmlformats.org/officeDocument/2006/relationships/tags" Target="../tags/tag209.xml"/><Relationship Id="rId41" Type="http://schemas.openxmlformats.org/officeDocument/2006/relationships/tags" Target="../tags/tag230.xml"/><Relationship Id="rId54" Type="http://schemas.openxmlformats.org/officeDocument/2006/relationships/tags" Target="../tags/tag243.xml"/><Relationship Id="rId62" Type="http://schemas.openxmlformats.org/officeDocument/2006/relationships/tags" Target="../tags/tag251.xml"/><Relationship Id="rId70" Type="http://schemas.openxmlformats.org/officeDocument/2006/relationships/tags" Target="../tags/tag259.xml"/><Relationship Id="rId75" Type="http://schemas.openxmlformats.org/officeDocument/2006/relationships/tags" Target="../tags/tag264.xml"/><Relationship Id="rId83" Type="http://schemas.openxmlformats.org/officeDocument/2006/relationships/tags" Target="../tags/tag272.xml"/><Relationship Id="rId88" Type="http://schemas.openxmlformats.org/officeDocument/2006/relationships/tags" Target="../tags/tag277.xml"/><Relationship Id="rId91" Type="http://schemas.openxmlformats.org/officeDocument/2006/relationships/tags" Target="../tags/tag280.xml"/><Relationship Id="rId96" Type="http://schemas.openxmlformats.org/officeDocument/2006/relationships/tags" Target="../tags/tag285.xml"/><Relationship Id="rId1" Type="http://schemas.openxmlformats.org/officeDocument/2006/relationships/tags" Target="../tags/tag190.xml"/><Relationship Id="rId6" Type="http://schemas.openxmlformats.org/officeDocument/2006/relationships/tags" Target="../tags/tag195.xml"/><Relationship Id="rId15" Type="http://schemas.openxmlformats.org/officeDocument/2006/relationships/tags" Target="../tags/tag204.xml"/><Relationship Id="rId23" Type="http://schemas.openxmlformats.org/officeDocument/2006/relationships/tags" Target="../tags/tag212.xml"/><Relationship Id="rId28" Type="http://schemas.openxmlformats.org/officeDocument/2006/relationships/tags" Target="../tags/tag217.xml"/><Relationship Id="rId36" Type="http://schemas.openxmlformats.org/officeDocument/2006/relationships/tags" Target="../tags/tag225.xml"/><Relationship Id="rId49" Type="http://schemas.openxmlformats.org/officeDocument/2006/relationships/tags" Target="../tags/tag238.xml"/><Relationship Id="rId57" Type="http://schemas.openxmlformats.org/officeDocument/2006/relationships/tags" Target="../tags/tag246.xml"/><Relationship Id="rId10" Type="http://schemas.openxmlformats.org/officeDocument/2006/relationships/tags" Target="../tags/tag199.xml"/><Relationship Id="rId31" Type="http://schemas.openxmlformats.org/officeDocument/2006/relationships/tags" Target="../tags/tag220.xml"/><Relationship Id="rId44" Type="http://schemas.openxmlformats.org/officeDocument/2006/relationships/tags" Target="../tags/tag233.xml"/><Relationship Id="rId52" Type="http://schemas.openxmlformats.org/officeDocument/2006/relationships/tags" Target="../tags/tag241.xml"/><Relationship Id="rId60" Type="http://schemas.openxmlformats.org/officeDocument/2006/relationships/tags" Target="../tags/tag249.xml"/><Relationship Id="rId65" Type="http://schemas.openxmlformats.org/officeDocument/2006/relationships/tags" Target="../tags/tag254.xml"/><Relationship Id="rId73" Type="http://schemas.openxmlformats.org/officeDocument/2006/relationships/tags" Target="../tags/tag262.xml"/><Relationship Id="rId78" Type="http://schemas.openxmlformats.org/officeDocument/2006/relationships/tags" Target="../tags/tag267.xml"/><Relationship Id="rId81" Type="http://schemas.openxmlformats.org/officeDocument/2006/relationships/tags" Target="../tags/tag270.xml"/><Relationship Id="rId86" Type="http://schemas.openxmlformats.org/officeDocument/2006/relationships/tags" Target="../tags/tag275.xml"/><Relationship Id="rId94" Type="http://schemas.openxmlformats.org/officeDocument/2006/relationships/tags" Target="../tags/tag283.xml"/><Relationship Id="rId99" Type="http://schemas.openxmlformats.org/officeDocument/2006/relationships/tags" Target="../tags/tag288.xml"/><Relationship Id="rId101" Type="http://schemas.openxmlformats.org/officeDocument/2006/relationships/tags" Target="../tags/tag290.xml"/><Relationship Id="rId4" Type="http://schemas.openxmlformats.org/officeDocument/2006/relationships/tags" Target="../tags/tag193.xml"/><Relationship Id="rId9" Type="http://schemas.openxmlformats.org/officeDocument/2006/relationships/tags" Target="../tags/tag198.xml"/><Relationship Id="rId13" Type="http://schemas.openxmlformats.org/officeDocument/2006/relationships/tags" Target="../tags/tag202.xml"/><Relationship Id="rId18" Type="http://schemas.openxmlformats.org/officeDocument/2006/relationships/tags" Target="../tags/tag207.xml"/><Relationship Id="rId39" Type="http://schemas.openxmlformats.org/officeDocument/2006/relationships/tags" Target="../tags/tag228.xml"/><Relationship Id="rId34" Type="http://schemas.openxmlformats.org/officeDocument/2006/relationships/tags" Target="../tags/tag223.xml"/><Relationship Id="rId50" Type="http://schemas.openxmlformats.org/officeDocument/2006/relationships/tags" Target="../tags/tag239.xml"/><Relationship Id="rId55" Type="http://schemas.openxmlformats.org/officeDocument/2006/relationships/tags" Target="../tags/tag244.xml"/><Relationship Id="rId76" Type="http://schemas.openxmlformats.org/officeDocument/2006/relationships/tags" Target="../tags/tag265.xml"/><Relationship Id="rId97" Type="http://schemas.openxmlformats.org/officeDocument/2006/relationships/tags" Target="../tags/tag286.xml"/><Relationship Id="rId104" Type="http://schemas.openxmlformats.org/officeDocument/2006/relationships/image" Target="../media/image17.png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1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customXml" Target="../ink/ink130.xml"/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3.emf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1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0.xml"/><Relationship Id="rId1" Type="http://schemas.openxmlformats.org/officeDocument/2006/relationships/slideLayout" Target="../slideLayouts/slideLayout1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271.xml"/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9.xml"/><Relationship Id="rId7" Type="http://schemas.openxmlformats.org/officeDocument/2006/relationships/image" Target="../media/image18.PNG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17.png"/><Relationship Id="rId5" Type="http://schemas.openxmlformats.org/officeDocument/2006/relationships/notesSlide" Target="../notesSlides/notesSlide25.xml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20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8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9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9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34.png"/><Relationship Id="rId4" Type="http://schemas.openxmlformats.org/officeDocument/2006/relationships/image" Target="../media/image541.emf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571.emf"/><Relationship Id="rId5" Type="http://schemas.openxmlformats.org/officeDocument/2006/relationships/customXml" Target="../ink/ink2.xml"/><Relationship Id="rId4" Type="http://schemas.openxmlformats.org/officeDocument/2006/relationships/image" Target="../media/image36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image" Target="../media/image591.emf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6" Type="http://schemas.openxmlformats.org/officeDocument/2006/relationships/customXml" Target="../ink/ink3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45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5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ustomXml" Target="../ink/ink4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81.e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customXml" Target="../ink/ink5.xm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91.emf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customXml" Target="../ink/ink6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01.emf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7631751" y="4773910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47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7613822" y="4320606"/>
            <a:ext cx="115565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This green function seems alien!!!</a:t>
            </a:r>
            <a:endParaRPr lang="en-US" altLang="en-US" sz="11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endParaRPr lang="en-US" altLang="en-US" sz="4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100 total zeros</a:t>
            </a:r>
            <a:endParaRPr lang="en-US" sz="800"/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 googol total zeros</a:t>
            </a:r>
            <a:endParaRPr lang="en-US" sz="800" dirty="0"/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/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24</a:t>
            </a:r>
            <a:endParaRPr lang="en-US" sz="4000"/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5" name="Rectangle 4"/>
          <p:cNvSpPr/>
          <p:nvPr/>
        </p:nvSpPr>
        <p:spPr>
          <a:xfrm>
            <a:off x="160657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"googol" </a:t>
            </a:r>
            <a:endParaRPr lang="en-US" dirty="0"/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onsolas"/>
                <a:cs typeface="Consolas"/>
              </a:rPr>
              <a:t>Outputs</a:t>
            </a:r>
            <a:endParaRPr lang="en-US" altLang="en-US" sz="4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9900"/>
                </a:solidFill>
                <a:latin typeface="Consolas"/>
                <a:cs typeface="Consolas"/>
              </a:rPr>
              <a:t>27</a:t>
            </a:r>
            <a:endParaRPr lang="en-US" sz="4000" dirty="0"/>
          </a:p>
        </p:txBody>
      </p:sp>
      <p:sp>
        <p:nvSpPr>
          <p:cNvPr id="72" name="Rectangle 71"/>
          <p:cNvSpPr/>
          <p:nvPr/>
        </p:nvSpPr>
        <p:spPr>
          <a:xfrm>
            <a:off x="70155" y="6550968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</a:t>
            </a:r>
            <a:r>
              <a:rPr lang="en-US" sz="9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googolplex" </a:t>
            </a:r>
            <a:endParaRPr lang="en-US" dirty="0"/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920445" y="6505978"/>
            <a:ext cx="192004" cy="9929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6527083" y="5590741"/>
            <a:ext cx="2209336" cy="923330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  <a:ea typeface="Cambria" panose="02040503050406030204" pitchFamily="18" charset="0"/>
              </a:rPr>
              <a:t>Where do things </a:t>
            </a:r>
            <a:r>
              <a:rPr lang="en-US" sz="1800" b="1" i="1" dirty="0" smtClean="0">
                <a:solidFill>
                  <a:srgbClr val="CC33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start</a:t>
            </a:r>
            <a:r>
              <a:rPr lang="en-US" sz="1800" dirty="0" smtClean="0">
                <a:latin typeface="Cambria" panose="02040503050406030204" pitchFamily="18" charset="0"/>
                <a:ea typeface="Cambria" panose="02040503050406030204" pitchFamily="18" charset="0"/>
              </a:rPr>
              <a:t> getting weird for this function?</a:t>
            </a:r>
            <a:endParaRPr lang="en-US"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6372139" y="1202645"/>
            <a:ext cx="2286000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9900"/>
                </a:solidFill>
                <a:latin typeface="Consolas"/>
                <a:cs typeface="Consolas"/>
              </a:rPr>
              <a:t>"complexity"</a:t>
            </a:r>
            <a:endParaRPr lang="en-US" altLang="en-US" sz="2400" b="1" dirty="0">
              <a:solidFill>
                <a:srgbClr val="0099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8" name="Rectangle 77"/>
          <p:cNvSpPr>
            <a:spLocks noChangeArrowheads="1"/>
          </p:cNvSpPr>
          <p:nvPr/>
        </p:nvSpPr>
        <p:spPr bwMode="auto">
          <a:xfrm>
            <a:off x="699001" y="1204295"/>
            <a:ext cx="1272312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err="1" smtClean="0">
                <a:latin typeface="Consolas"/>
                <a:cs typeface="Consolas"/>
              </a:rPr>
              <a:t>ints</a:t>
            </a:r>
            <a:endParaRPr lang="en-US" altLang="en-US" sz="2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8302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33274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Uncountably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289800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pic>
        <p:nvPicPr>
          <p:cNvPr id="12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425" y="1545281"/>
            <a:ext cx="1331712" cy="1375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14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0040" y="1519367"/>
            <a:ext cx="1415249" cy="1415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5"/>
          <p:cNvSpPr>
            <a:spLocks noChangeArrowheads="1"/>
          </p:cNvSpPr>
          <p:nvPr/>
        </p:nvSpPr>
        <p:spPr bwMode="auto">
          <a:xfrm rot="20872726">
            <a:off x="5426075" y="4914562"/>
            <a:ext cx="3276600" cy="923925"/>
          </a:xfrm>
          <a:prstGeom prst="rect">
            <a:avLst/>
          </a:prstGeom>
          <a:solidFill>
            <a:srgbClr val="CCFF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This is how many </a:t>
            </a:r>
            <a:r>
              <a:rPr kumimoji="0" lang="en-US" sz="27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programs</a:t>
            </a:r>
            <a:r>
              <a:rPr kumimoji="0" 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 </a:t>
            </a:r>
            <a:r>
              <a:rPr kumimoji="0" 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there are.</a:t>
            </a: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 rot="-473334">
            <a:off x="365125" y="4871700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This is how many </a:t>
            </a:r>
            <a:r>
              <a:rPr kumimoji="0" lang="en-US" altLang="en-US" sz="27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int-bool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7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there are.</a:t>
            </a: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(Many) more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than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2995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2979738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2" name="Rectangle 41"/>
          <p:cNvSpPr>
            <a:spLocks noChangeArrowheads="1"/>
          </p:cNvSpPr>
          <p:nvPr/>
        </p:nvSpPr>
        <p:spPr bwMode="auto">
          <a:xfrm>
            <a:off x="3048000" y="3261018"/>
            <a:ext cx="5937956" cy="3554819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</a:rPr>
              <a:t>Remember that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</a:rPr>
              <a:t> is the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of the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.</a:t>
            </a:r>
            <a:endParaRPr lang="en-US" altLang="en-US" sz="1500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With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this in mind, which of these is correct?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BFF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is a zero-input function that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returns </a:t>
            </a:r>
            <a:endParaRPr lang="en-US" altLang="en-US" sz="1500" b="1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 smtClean="0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whose complexity 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&lt;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&gt;=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nothing – it never returns at all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b="1" dirty="0" smtClean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Also recall that the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of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is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the 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length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of the shortest </a:t>
            </a:r>
            <a:endParaRPr lang="en-US" altLang="en-US" sz="1500" b="1" i="1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zero-input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function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that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returns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.</a:t>
            </a:r>
            <a:endParaRPr lang="en-US" sz="15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b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4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) Why does this mean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has a bug?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!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is a zero-input function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has only 42,058 chars. total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so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must have complexity &lt;= 42,058  </a:t>
            </a:r>
            <a:endParaRPr lang="en-US" altLang="en-US" sz="15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H="1" flipV="1">
            <a:off x="2777070" y="2788356"/>
            <a:ext cx="485419" cy="496711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Right Arrow 15"/>
          <p:cNvSpPr/>
          <p:nvPr/>
        </p:nvSpPr>
        <p:spPr>
          <a:xfrm>
            <a:off x="7010400" y="6005689"/>
            <a:ext cx="579120" cy="623711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ight Arrow 25"/>
          <p:cNvSpPr/>
          <p:nvPr/>
        </p:nvSpPr>
        <p:spPr>
          <a:xfrm>
            <a:off x="6949439" y="4242329"/>
            <a:ext cx="579120" cy="623711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7617177" y="3957549"/>
            <a:ext cx="1233312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7662492" y="5670639"/>
            <a:ext cx="1188156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586132" y="3957549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>
            <a:off x="7631448" y="569099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4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3" name="Rectangle 41"/>
          <p:cNvSpPr>
            <a:spLocks noChangeArrowheads="1"/>
          </p:cNvSpPr>
          <p:nvPr/>
        </p:nvSpPr>
        <p:spPr bwMode="auto">
          <a:xfrm>
            <a:off x="7538156" y="2495968"/>
            <a:ext cx="1447800" cy="584775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Part II</a:t>
            </a:r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914400" y="4594578"/>
            <a:ext cx="2156178" cy="1332089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76200" y="6354002"/>
            <a:ext cx="17391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  <a:p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Does the 42,000 matter?</a:t>
            </a:r>
            <a:endParaRPr lang="en-US" sz="12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9153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5"/>
          <p:cNvSpPr>
            <a:spLocks noChangeArrowheads="1"/>
          </p:cNvSpPr>
          <p:nvPr/>
        </p:nvSpPr>
        <p:spPr bwMode="auto">
          <a:xfrm>
            <a:off x="294456" y="225188"/>
            <a:ext cx="755414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Programs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are "like" integers</a:t>
            </a:r>
            <a:endParaRPr lang="en-US" altLang="en-US" sz="36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Flowchart: Multidocument 2"/>
          <p:cNvSpPr/>
          <p:nvPr/>
        </p:nvSpPr>
        <p:spPr>
          <a:xfrm>
            <a:off x="304800" y="1198563"/>
            <a:ext cx="2971800" cy="2662237"/>
          </a:xfrm>
          <a:prstGeom prst="flowChartMultidocument">
            <a:avLst/>
          </a:prstGeom>
          <a:solidFill>
            <a:srgbClr val="CCFF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7832" name="Text Box 6"/>
          <p:cNvSpPr txBox="1">
            <a:spLocks noChangeArrowheads="1"/>
          </p:cNvSpPr>
          <p:nvPr/>
        </p:nvSpPr>
        <p:spPr bwMode="auto">
          <a:xfrm>
            <a:off x="403225" y="1752600"/>
            <a:ext cx="2362200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5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alien( x ):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if x == 42: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  return True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else: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  return not \	 alien(x+1)</a:t>
            </a:r>
          </a:p>
        </p:txBody>
      </p:sp>
      <p:sp>
        <p:nvSpPr>
          <p:cNvPr id="77833" name="TextBox 1"/>
          <p:cNvSpPr txBox="1">
            <a:spLocks noChangeArrowheads="1"/>
          </p:cNvSpPr>
          <p:nvPr/>
        </p:nvSpPr>
        <p:spPr bwMode="auto">
          <a:xfrm>
            <a:off x="228600" y="4030663"/>
            <a:ext cx="34290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Every program is a </a:t>
            </a:r>
            <a:r>
              <a:rPr lang="en-US" altLang="en-US" sz="2100" b="1">
                <a:solidFill>
                  <a:srgbClr val="000000"/>
                </a:solidFill>
                <a:latin typeface="Cambria" pitchFamily="18" charset="0"/>
              </a:rPr>
              <a:t>string</a:t>
            </a: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77834" name="TextBox 10"/>
          <p:cNvSpPr txBox="1">
            <a:spLocks noChangeArrowheads="1"/>
          </p:cNvSpPr>
          <p:nvPr/>
        </p:nvSpPr>
        <p:spPr bwMode="auto">
          <a:xfrm>
            <a:off x="611188" y="4565650"/>
            <a:ext cx="403701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Every string is just a </a:t>
            </a:r>
            <a:r>
              <a:rPr lang="en-US" altLang="en-US" sz="2100" b="1">
                <a:solidFill>
                  <a:srgbClr val="000000"/>
                </a:solidFill>
                <a:latin typeface="Cambria" pitchFamily="18" charset="0"/>
              </a:rPr>
              <a:t>bitstring</a:t>
            </a: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77835" name="TextBox 11"/>
          <p:cNvSpPr txBox="1">
            <a:spLocks noChangeArrowheads="1"/>
          </p:cNvSpPr>
          <p:nvPr/>
        </p:nvSpPr>
        <p:spPr bwMode="auto">
          <a:xfrm>
            <a:off x="1295400" y="5100638"/>
            <a:ext cx="3429000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Every bitstring is just an </a:t>
            </a:r>
            <a:r>
              <a:rPr lang="en-US" altLang="en-US" sz="2100" b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6131256" y="268069"/>
            <a:ext cx="2874437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there's a 1-1 matching of programs and integers</a:t>
            </a:r>
            <a:endParaRPr lang="en-US" sz="18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3376556" y="1848791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solidFill>
                  <a:srgbClr val="000000"/>
                </a:solidFill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programs</a:t>
            </a:r>
            <a:endParaRPr lang="en-US" sz="44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2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33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Rectangle 33"/>
          <p:cNvSpPr/>
          <p:nvPr/>
        </p:nvSpPr>
        <p:spPr>
          <a:xfrm>
            <a:off x="6303667" y="1842396"/>
            <a:ext cx="4651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>
                <a:solidFill>
                  <a:srgbClr val="008000"/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=</a:t>
            </a:r>
            <a:endParaRPr lang="en-US" sz="4400" dirty="0">
              <a:solidFill>
                <a:srgbClr val="008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" name="Down Arrow 1"/>
          <p:cNvSpPr/>
          <p:nvPr/>
        </p:nvSpPr>
        <p:spPr>
          <a:xfrm rot="7770898">
            <a:off x="3234735" y="2588704"/>
            <a:ext cx="1425575" cy="2616200"/>
          </a:xfrm>
          <a:prstGeom prst="downArrow">
            <a:avLst/>
          </a:prstGeom>
          <a:solidFill>
            <a:srgbClr val="008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Down Arrow 13"/>
          <p:cNvSpPr/>
          <p:nvPr/>
        </p:nvSpPr>
        <p:spPr>
          <a:xfrm rot="18522456">
            <a:off x="2049124" y="3208703"/>
            <a:ext cx="1425575" cy="2616200"/>
          </a:xfrm>
          <a:prstGeom prst="downArrow">
            <a:avLst/>
          </a:prstGeom>
          <a:solidFill>
            <a:srgbClr val="008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9815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5"/>
          <p:cNvSpPr>
            <a:spLocks noChangeArrowheads="1"/>
          </p:cNvSpPr>
          <p:nvPr/>
        </p:nvSpPr>
        <p:spPr bwMode="auto">
          <a:xfrm>
            <a:off x="1347787" y="228599"/>
            <a:ext cx="6477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from </a:t>
            </a:r>
            <a:r>
              <a:rPr lang="en-US" altLang="en-US" b="1" u="sng" dirty="0" err="1" smtClean="0">
                <a:solidFill>
                  <a:srgbClr val="000000"/>
                </a:solidFill>
                <a:latin typeface="Cambria" pitchFamily="18" charset="0"/>
              </a:rPr>
              <a:t>prog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s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to </a:t>
            </a:r>
            <a:r>
              <a:rPr lang="en-US" altLang="en-US" b="1" u="sng" dirty="0" err="1" smtClean="0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s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~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and back...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8909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7" y="1020672"/>
            <a:ext cx="7848600" cy="56087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61101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(Many) more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than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46482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46482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Uncountably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functions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programs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070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5"/>
          <p:cNvSpPr>
            <a:spLocks noChangeArrowheads="1"/>
          </p:cNvSpPr>
          <p:nvPr/>
        </p:nvSpPr>
        <p:spPr bwMode="auto">
          <a:xfrm>
            <a:off x="1950897" y="163513"/>
            <a:ext cx="643110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Two infinities   ~  Too many!</a:t>
            </a:r>
            <a:endParaRPr lang="en-US" altLang="en-US" sz="4200" i="1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70661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2057400"/>
            <a:ext cx="8210691" cy="1676400"/>
          </a:xfrm>
          <a:prstGeom prst="rect">
            <a:avLst/>
          </a:prstGeom>
          <a:ln w="19050">
            <a:solidFill>
              <a:srgbClr val="CC3300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696" y="4345403"/>
            <a:ext cx="8658225" cy="1902997"/>
          </a:xfrm>
          <a:prstGeom prst="rect">
            <a:avLst/>
          </a:prstGeom>
          <a:ln>
            <a:solidFill>
              <a:srgbClr val="CC3300"/>
            </a:solidFill>
          </a:ln>
        </p:spPr>
      </p:pic>
      <p:sp>
        <p:nvSpPr>
          <p:cNvPr id="5" name="Down Arrow 4"/>
          <p:cNvSpPr/>
          <p:nvPr/>
        </p:nvSpPr>
        <p:spPr>
          <a:xfrm>
            <a:off x="4694613" y="4230807"/>
            <a:ext cx="491536" cy="708546"/>
          </a:xfrm>
          <a:prstGeom prst="downArrow">
            <a:avLst/>
          </a:prstGeom>
          <a:solidFill>
            <a:srgbClr val="F7890C"/>
          </a:solidFill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8" name="Down Arrow 37"/>
          <p:cNvSpPr/>
          <p:nvPr/>
        </p:nvSpPr>
        <p:spPr>
          <a:xfrm rot="10800000">
            <a:off x="1838620" y="3200400"/>
            <a:ext cx="491536" cy="708546"/>
          </a:xfrm>
          <a:prstGeom prst="downArrow">
            <a:avLst/>
          </a:prstGeom>
          <a:solidFill>
            <a:srgbClr val="F7890C"/>
          </a:solidFill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1169640" y="4857840"/>
              <a:ext cx="4858200" cy="3308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60280" y="4848480"/>
                <a:ext cx="4876920" cy="34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5663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dirty="0">
                <a:solidFill>
                  <a:srgbClr val="000AF9"/>
                </a:solidFill>
                <a:latin typeface="Calibri" panose="020F0502020204030204" pitchFamily="34" charset="0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"Renegade"</a:t>
            </a:r>
          </a:p>
          <a:p>
            <a:pPr algn="ctr">
              <a:spcBef>
                <a:spcPct val="50000"/>
              </a:spcBef>
            </a:pPr>
            <a:r>
              <a:rPr lang="en-US" altLang="en-US" b="1" i="1" dirty="0">
                <a:solidFill>
                  <a:srgbClr val="FF0000"/>
                </a:solidFill>
                <a:latin typeface="Calibri" panose="020F0502020204030204" pitchFamily="34" charset="0"/>
              </a:rPr>
              <a:t>"Corrupter of Youth"</a:t>
            </a:r>
            <a:endParaRPr lang="en-US" altLang="en-US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2025" y="124147"/>
            <a:ext cx="5753100" cy="6524625"/>
          </a:xfrm>
          <a:prstGeom prst="rect">
            <a:avLst/>
          </a:prstGeom>
        </p:spPr>
      </p:pic>
      <p:sp>
        <p:nvSpPr>
          <p:cNvPr id="3" name="Right Arrow 2"/>
          <p:cNvSpPr/>
          <p:nvPr/>
        </p:nvSpPr>
        <p:spPr>
          <a:xfrm rot="1143748">
            <a:off x="1524000" y="884476"/>
            <a:ext cx="838200" cy="533400"/>
          </a:xfrm>
          <a:prstGeom prst="rightArrow">
            <a:avLst/>
          </a:prstGeom>
          <a:solidFill>
            <a:srgbClr val="FFCC99"/>
          </a:solidFill>
          <a:ln>
            <a:solidFill>
              <a:srgbClr val="F7890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071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What about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... and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?</a:t>
            </a: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>
                <a:solidFill>
                  <a:srgbClr val="000000"/>
                </a:solidFill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008000"/>
                </a:solidFill>
                <a:latin typeface="Cambria" panose="02040503050406030204" pitchFamily="18" charset="0"/>
              </a:rPr>
              <a:t>Countably</a:t>
            </a:r>
            <a:r>
              <a:rPr lang="en-US" altLang="en-US" sz="4200" b="1" dirty="0">
                <a:solidFill>
                  <a:srgbClr val="008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33274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C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12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14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5"/>
          <p:cNvSpPr>
            <a:spLocks noChangeArrowheads="1"/>
          </p:cNvSpPr>
          <p:nvPr/>
        </p:nvSpPr>
        <p:spPr bwMode="auto">
          <a:xfrm rot="20872726">
            <a:off x="5426075" y="4914562"/>
            <a:ext cx="3276600" cy="923925"/>
          </a:xfrm>
          <a:prstGeom prst="rect">
            <a:avLst/>
          </a:prstGeom>
          <a:solidFill>
            <a:srgbClr val="CCFF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This is how many </a:t>
            </a:r>
            <a:r>
              <a:rPr lang="en-US" sz="2700" b="1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programs</a:t>
            </a:r>
            <a:r>
              <a:rPr lang="en-US" sz="2700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 </a:t>
            </a: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there are.</a:t>
            </a: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 rot="-473334">
            <a:off x="365125" y="4871700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This is how many </a:t>
            </a:r>
            <a:r>
              <a:rPr lang="en-US" altLang="en-US" sz="2700" dirty="0" err="1">
                <a:solidFill>
                  <a:srgbClr val="000000"/>
                </a:solidFill>
                <a:latin typeface="Cambria" pitchFamily="18" charset="0"/>
              </a:rPr>
              <a:t>int-bool</a:t>
            </a:r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2700" b="1" dirty="0">
                <a:solidFill>
                  <a:srgbClr val="CC3300"/>
                </a:solidFill>
                <a:latin typeface="Cambria" pitchFamily="18" charset="0"/>
              </a:rPr>
              <a:t>functions</a:t>
            </a:r>
            <a:r>
              <a:rPr lang="en-US" altLang="en-US" sz="2700" dirty="0">
                <a:solidFill>
                  <a:srgbClr val="CC3300"/>
                </a:solidFill>
                <a:latin typeface="Cambria" pitchFamily="18" charset="0"/>
              </a:rPr>
              <a:t> </a:t>
            </a:r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there are.</a:t>
            </a:r>
          </a:p>
        </p:txBody>
      </p:sp>
      <p:sp>
        <p:nvSpPr>
          <p:cNvPr id="2" name="Down Arrow 1"/>
          <p:cNvSpPr/>
          <p:nvPr/>
        </p:nvSpPr>
        <p:spPr>
          <a:xfrm>
            <a:off x="1236133" y="2870200"/>
            <a:ext cx="1930400" cy="3965222"/>
          </a:xfrm>
          <a:prstGeom prst="downArrow">
            <a:avLst>
              <a:gd name="adj1" fmla="val 50000"/>
              <a:gd name="adj2" fmla="val 41111"/>
            </a:avLst>
          </a:prstGeom>
          <a:solidFill>
            <a:srgbClr val="C0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672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908550" y="3554506"/>
            <a:ext cx="4006850" cy="1444625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3491" name="Rectangle 8"/>
          <p:cNvSpPr>
            <a:spLocks noChangeArrowheads="1"/>
          </p:cNvSpPr>
          <p:nvPr/>
        </p:nvSpPr>
        <p:spPr bwMode="auto">
          <a:xfrm>
            <a:off x="304800" y="1295400"/>
            <a:ext cx="549275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700" dirty="0">
                <a:solidFill>
                  <a:srgbClr val="000000"/>
                </a:solidFill>
                <a:latin typeface="Cambria" panose="02040503050406030204" pitchFamily="18" charset="0"/>
              </a:rPr>
              <a:t>There are </a:t>
            </a:r>
            <a:r>
              <a:rPr lang="en-US" altLang="en-US" sz="2700" i="1" dirty="0">
                <a:solidFill>
                  <a:srgbClr val="000000"/>
                </a:solidFill>
                <a:latin typeface="Cambria" panose="02040503050406030204" pitchFamily="18" charset="0"/>
              </a:rPr>
              <a:t>infinitely many</a:t>
            </a:r>
            <a:r>
              <a:rPr lang="en-US" altLang="en-US" sz="27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7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both …</a:t>
            </a:r>
            <a:endParaRPr lang="en-US" altLang="en-US" sz="27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3492" name="Rectangle 26"/>
          <p:cNvSpPr>
            <a:spLocks noChangeArrowheads="1"/>
          </p:cNvSpPr>
          <p:nvPr/>
        </p:nvSpPr>
        <p:spPr bwMode="auto">
          <a:xfrm>
            <a:off x="2033588" y="1981200"/>
            <a:ext cx="6831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… </a:t>
            </a:r>
            <a:r>
              <a:rPr lang="en-US" altLang="en-US" sz="27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but </a:t>
            </a:r>
            <a:r>
              <a:rPr lang="en-US" altLang="en-US" sz="2700" i="1" dirty="0">
                <a:solidFill>
                  <a:srgbClr val="C00000"/>
                </a:solidFill>
                <a:latin typeface="Cambria" panose="02040503050406030204" pitchFamily="18" charset="0"/>
              </a:rPr>
              <a:t>not all infinities are created equal</a:t>
            </a:r>
            <a:r>
              <a:rPr lang="en-US" altLang="en-US" sz="2700" i="1" dirty="0">
                <a:solidFill>
                  <a:srgbClr val="000000"/>
                </a:solidFill>
                <a:latin typeface="Cambria" panose="02040503050406030204" pitchFamily="18" charset="0"/>
              </a:rPr>
              <a:t>!</a:t>
            </a:r>
          </a:p>
        </p:txBody>
      </p:sp>
      <p:sp>
        <p:nvSpPr>
          <p:cNvPr id="63493" name="Text Box 27"/>
          <p:cNvSpPr txBox="1">
            <a:spLocks noChangeArrowheads="1"/>
          </p:cNvSpPr>
          <p:nvPr/>
        </p:nvSpPr>
        <p:spPr bwMode="auto">
          <a:xfrm>
            <a:off x="307975" y="3355975"/>
            <a:ext cx="4549775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Arial" pitchFamily="34" charset="0"/>
              </a:rPr>
              <a:t>{       ,          ,          }</a:t>
            </a:r>
          </a:p>
          <a:p>
            <a:pPr>
              <a:spcBef>
                <a:spcPct val="50000"/>
              </a:spcBef>
            </a:pPr>
            <a:endParaRPr lang="en-US" altLang="en-US" sz="3600">
              <a:solidFill>
                <a:srgbClr val="000000"/>
              </a:solidFill>
              <a:latin typeface="Arial" pitchFamily="34" charset="0"/>
            </a:endParaRPr>
          </a:p>
          <a:p>
            <a:pPr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Arial" pitchFamily="34" charset="0"/>
              </a:rPr>
              <a:t>{  1  ,    2   ,    3  }</a:t>
            </a:r>
          </a:p>
        </p:txBody>
      </p:sp>
      <p:pic>
        <p:nvPicPr>
          <p:cNvPr id="63494" name="Picture 43" descr="cardinal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263" y="3263900"/>
            <a:ext cx="6048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5" name="Line 45"/>
          <p:cNvSpPr>
            <a:spLocks noChangeShapeType="1"/>
          </p:cNvSpPr>
          <p:nvPr/>
        </p:nvSpPr>
        <p:spPr bwMode="auto">
          <a:xfrm flipH="1">
            <a:off x="942975" y="4113213"/>
            <a:ext cx="107950" cy="88423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63496" name="Line 46"/>
          <p:cNvSpPr>
            <a:spLocks noChangeShapeType="1"/>
          </p:cNvSpPr>
          <p:nvPr/>
        </p:nvSpPr>
        <p:spPr bwMode="auto">
          <a:xfrm flipH="1">
            <a:off x="2114550" y="4344988"/>
            <a:ext cx="69850" cy="684212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63497" name="Text Box 47"/>
          <p:cNvSpPr txBox="1">
            <a:spLocks noChangeArrowheads="1"/>
          </p:cNvSpPr>
          <p:nvPr/>
        </p:nvSpPr>
        <p:spPr bwMode="auto">
          <a:xfrm>
            <a:off x="4848755" y="3673745"/>
            <a:ext cx="405288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Two sets have equal size if </a:t>
            </a:r>
          </a:p>
          <a:p>
            <a:pPr algn="ctr"/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their elements have a</a:t>
            </a:r>
          </a:p>
          <a:p>
            <a:pPr algn="ctr"/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i="1">
                <a:solidFill>
                  <a:srgbClr val="000000"/>
                </a:solidFill>
                <a:latin typeface="Cambria" panose="02040503050406030204" pitchFamily="18" charset="0"/>
              </a:rPr>
              <a:t>one-to-one matching</a:t>
            </a:r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63498" name="Text Box 48"/>
          <p:cNvSpPr txBox="1">
            <a:spLocks noChangeArrowheads="1"/>
          </p:cNvSpPr>
          <p:nvPr/>
        </p:nvSpPr>
        <p:spPr bwMode="auto">
          <a:xfrm>
            <a:off x="4929717" y="5326333"/>
            <a:ext cx="3886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 dirty="0">
                <a:solidFill>
                  <a:srgbClr val="000000"/>
                </a:solidFill>
                <a:latin typeface="Calibri" panose="020F0502020204030204" pitchFamily="34" charset="0"/>
                <a:cs typeface="Arial" pitchFamily="34" charset="0"/>
              </a:rPr>
              <a:t>This matching is called a </a:t>
            </a:r>
            <a:r>
              <a:rPr lang="en-US" altLang="en-US" sz="1800" b="1" i="1" dirty="0" err="1">
                <a:solidFill>
                  <a:srgbClr val="000000"/>
                </a:solidFill>
                <a:latin typeface="Calibri" panose="020F0502020204030204" pitchFamily="34" charset="0"/>
                <a:cs typeface="Arial" pitchFamily="34" charset="0"/>
              </a:rPr>
              <a:t>bijection</a:t>
            </a:r>
            <a:r>
              <a:rPr lang="en-US" altLang="en-US" sz="1800" dirty="0">
                <a:solidFill>
                  <a:srgbClr val="000000"/>
                </a:solidFill>
                <a:latin typeface="Calibri" panose="020F0502020204030204" pitchFamily="34" charset="0"/>
                <a:cs typeface="Arial" pitchFamily="34" charset="0"/>
              </a:rPr>
              <a:t>.</a:t>
            </a:r>
          </a:p>
        </p:txBody>
      </p:sp>
      <p:sp>
        <p:nvSpPr>
          <p:cNvPr id="63499" name="Line 50"/>
          <p:cNvSpPr>
            <a:spLocks noChangeShapeType="1"/>
          </p:cNvSpPr>
          <p:nvPr/>
        </p:nvSpPr>
        <p:spPr bwMode="auto">
          <a:xfrm flipH="1">
            <a:off x="3359150" y="4116388"/>
            <a:ext cx="114300" cy="90328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63500" name="Text Box 52"/>
          <p:cNvSpPr txBox="1">
            <a:spLocks noChangeArrowheads="1"/>
          </p:cNvSpPr>
          <p:nvPr/>
        </p:nvSpPr>
        <p:spPr bwMode="auto">
          <a:xfrm>
            <a:off x="685800" y="251936"/>
            <a:ext cx="77649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More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functions than programs?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grpSp>
        <p:nvGrpSpPr>
          <p:cNvPr id="63501" name="Group 53"/>
          <p:cNvGrpSpPr>
            <a:grpSpLocks/>
          </p:cNvGrpSpPr>
          <p:nvPr/>
        </p:nvGrpSpPr>
        <p:grpSpPr bwMode="auto">
          <a:xfrm>
            <a:off x="152400" y="6324600"/>
            <a:ext cx="344488" cy="417513"/>
            <a:chOff x="2928" y="1051"/>
            <a:chExt cx="840" cy="957"/>
          </a:xfrm>
        </p:grpSpPr>
        <p:sp>
          <p:nvSpPr>
            <p:cNvPr id="63505" name="Freeform 5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06" name="Oval 5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07" name="Oval 5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08" name="Oval 5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09" name="Oval 5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0" name="Oval 5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1" name="Oval 6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2" name="Oval 6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3" name="AutoShape 6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4" name="Freeform 6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15" name="Freeform 6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16" name="Freeform 6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17" name="Freeform 6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63502" name="Text Box 67"/>
          <p:cNvSpPr txBox="1">
            <a:spLocks noChangeArrowheads="1"/>
          </p:cNvSpPr>
          <p:nvPr/>
        </p:nvSpPr>
        <p:spPr bwMode="auto">
          <a:xfrm>
            <a:off x="533400" y="6172200"/>
            <a:ext cx="4916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C00000"/>
                </a:solidFill>
                <a:latin typeface="Calibri" pitchFamily="34" charset="0"/>
              </a:rPr>
              <a:t>These sets have the same </a:t>
            </a:r>
            <a:r>
              <a:rPr lang="en-US" altLang="en-US" sz="1800" b="1" i="1">
                <a:solidFill>
                  <a:srgbClr val="C00000"/>
                </a:solidFill>
                <a:latin typeface="Calibri" pitchFamily="34" charset="0"/>
              </a:rPr>
              <a:t>cardinality</a:t>
            </a:r>
          </a:p>
        </p:txBody>
      </p:sp>
      <p:pic>
        <p:nvPicPr>
          <p:cNvPr id="63503" name="Picture 68" descr="cardina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436938"/>
            <a:ext cx="6731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04" name="Picture 3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200400"/>
            <a:ext cx="642938" cy="976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52945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One-to-one mappings also define equal-sized </a:t>
            </a:r>
            <a:r>
              <a:rPr lang="en-US" altLang="en-US" sz="2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  <a:r>
              <a:rPr lang="en-US" altLang="en-US" sz="2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200" dirty="0">
                <a:solidFill>
                  <a:srgbClr val="000000"/>
                </a:solidFill>
                <a:latin typeface="Cambria" panose="02040503050406030204" pitchFamily="18" charset="0"/>
              </a:rPr>
              <a:t>sets, </a:t>
            </a:r>
            <a:r>
              <a:rPr lang="en-US" altLang="en-US" sz="2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but the results can be surprising!</a:t>
            </a:r>
            <a:endParaRPr lang="en-US" altLang="en-US" sz="2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28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2800">
                <a:solidFill>
                  <a:srgbClr val="000AF9"/>
                </a:solidFill>
                <a:latin typeface="Arial" pitchFamily="34" charset="0"/>
              </a:rPr>
              <a:t> = {…, -3, -2, -1, 0, 1, 2, 3, …} </a:t>
            </a:r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000"/>
                </a:solidFill>
                <a:latin typeface="Arial" pitchFamily="34" charset="0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ALL</a:t>
            </a:r>
          </a:p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Positive</a:t>
            </a:r>
          </a:p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 dirty="0">
                <a:solidFill>
                  <a:srgbClr val="000000"/>
                </a:solidFill>
                <a:latin typeface="Arial" pitchFamily="34" charset="0"/>
              </a:rPr>
              <a:t>N</a:t>
            </a:r>
            <a:r>
              <a:rPr lang="en-US" altLang="en-US" sz="2800" dirty="0">
                <a:solidFill>
                  <a:srgbClr val="000000"/>
                </a:solidFill>
                <a:latin typeface="Arial" pitchFamily="34" charset="0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2800">
                <a:solidFill>
                  <a:srgbClr val="008000"/>
                </a:solidFill>
                <a:latin typeface="Arial" pitchFamily="34" charset="0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3200">
                <a:solidFill>
                  <a:srgbClr val="000000"/>
                </a:solidFill>
              </a:rPr>
              <a:t> and </a:t>
            </a:r>
            <a:r>
              <a:rPr lang="en-US" altLang="en-US" sz="3200" b="1">
                <a:solidFill>
                  <a:srgbClr val="000000"/>
                </a:solidFill>
                <a:latin typeface="Arial" pitchFamily="34" charset="0"/>
              </a:rPr>
              <a:t>N</a:t>
            </a:r>
            <a:r>
              <a:rPr lang="en-US" altLang="en-US" sz="3200">
                <a:solidFill>
                  <a:srgbClr val="000000"/>
                </a:solidFill>
              </a:rPr>
              <a:t> and </a:t>
            </a:r>
            <a:r>
              <a:rPr lang="en-US" altLang="en-US" sz="32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3200">
                <a:solidFill>
                  <a:srgbClr val="000000"/>
                </a:solidFill>
              </a:rPr>
              <a:t> </a:t>
            </a:r>
            <a:r>
              <a:rPr lang="en-US" altLang="en-US" sz="3200" i="1">
                <a:solidFill>
                  <a:srgbClr val="000000"/>
                </a:solidFill>
              </a:rPr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</p:spTree>
    <p:extLst>
      <p:ext uri="{BB962C8B-B14F-4D97-AF65-F5344CB8AC3E}">
        <p14:creationId xmlns:p14="http://schemas.microsoft.com/office/powerpoint/2010/main" val="2288847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ounded Rectangle 47"/>
          <p:cNvSpPr/>
          <p:nvPr/>
        </p:nvSpPr>
        <p:spPr>
          <a:xfrm>
            <a:off x="6021388" y="2017772"/>
            <a:ext cx="2819400" cy="467983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94733" y="2048346"/>
            <a:ext cx="2819400" cy="4679832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930275" y="76200"/>
            <a:ext cx="7146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Let's get </a:t>
            </a:r>
            <a:r>
              <a:rPr lang="en-US" altLang="en-US" sz="42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real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5539" name="Text Box 15"/>
          <p:cNvSpPr txBox="1">
            <a:spLocks noChangeArrowheads="1"/>
          </p:cNvSpPr>
          <p:nvPr/>
        </p:nvSpPr>
        <p:spPr bwMode="auto">
          <a:xfrm>
            <a:off x="6671733" y="1194771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65540" name="Text Box 16"/>
          <p:cNvSpPr txBox="1">
            <a:spLocks noChangeArrowheads="1"/>
          </p:cNvSpPr>
          <p:nvPr/>
        </p:nvSpPr>
        <p:spPr bwMode="auto">
          <a:xfrm>
            <a:off x="774036" y="1240937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65541" name="Rectangle 17"/>
          <p:cNvSpPr>
            <a:spLocks noChangeArrowheads="1"/>
          </p:cNvSpPr>
          <p:nvPr/>
        </p:nvSpPr>
        <p:spPr bwMode="auto">
          <a:xfrm>
            <a:off x="6232525" y="2279650"/>
            <a:ext cx="222368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ambria" panose="02040503050406030204" pitchFamily="18" charset="0"/>
              </a:rPr>
              <a:t>{ 1, 2, 3, 4, 5, … }</a:t>
            </a:r>
          </a:p>
        </p:txBody>
      </p:sp>
      <p:grpSp>
        <p:nvGrpSpPr>
          <p:cNvPr id="65559" name="Group 36"/>
          <p:cNvGrpSpPr>
            <a:grpSpLocks/>
          </p:cNvGrpSpPr>
          <p:nvPr/>
        </p:nvGrpSpPr>
        <p:grpSpPr bwMode="auto">
          <a:xfrm>
            <a:off x="8524875" y="444500"/>
            <a:ext cx="344488" cy="417513"/>
            <a:chOff x="2928" y="1051"/>
            <a:chExt cx="840" cy="957"/>
          </a:xfrm>
        </p:grpSpPr>
        <p:sp>
          <p:nvSpPr>
            <p:cNvPr id="65562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63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4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5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6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7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8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9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70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71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72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73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74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65560" name="Text Box 50"/>
          <p:cNvSpPr txBox="1">
            <a:spLocks noChangeArrowheads="1"/>
          </p:cNvSpPr>
          <p:nvPr/>
        </p:nvSpPr>
        <p:spPr bwMode="auto">
          <a:xfrm>
            <a:off x="7373938" y="150813"/>
            <a:ext cx="14414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100" b="1" dirty="0">
                <a:solidFill>
                  <a:srgbClr val="008000"/>
                </a:solidFill>
                <a:latin typeface="Calibri" panose="020F0502020204030204" pitchFamily="34" charset="0"/>
              </a:rPr>
              <a:t>That's my </a:t>
            </a:r>
            <a:r>
              <a:rPr lang="en-US" altLang="en-US" sz="1100" b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.2!</a:t>
            </a:r>
            <a:endParaRPr lang="en-US" altLang="en-US" sz="1100" b="1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66" name="Rectangle 9"/>
          <p:cNvSpPr>
            <a:spLocks noChangeArrowheads="1"/>
          </p:cNvSpPr>
          <p:nvPr/>
        </p:nvSpPr>
        <p:spPr bwMode="auto">
          <a:xfrm>
            <a:off x="76200" y="2286000"/>
            <a:ext cx="2971800" cy="4647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 dirty="0">
                <a:solidFill>
                  <a:srgbClr val="8E0103"/>
                </a:solidFill>
                <a:latin typeface="Cambria" panose="02040503050406030204" pitchFamily="18" charset="0"/>
              </a:rPr>
              <a:t>{ </a:t>
            </a:r>
            <a:r>
              <a:rPr lang="en-US" altLang="en-US" sz="2200" b="1" dirty="0" smtClean="0">
                <a:solidFill>
                  <a:srgbClr val="8E0103"/>
                </a:solidFill>
                <a:latin typeface="Cambria" panose="02040503050406030204" pitchFamily="18" charset="0"/>
              </a:rPr>
              <a:t>0.0 &lt;= r &lt;= 1.0 </a:t>
            </a:r>
            <a:r>
              <a:rPr lang="en-US" altLang="en-US" sz="2200" b="1" dirty="0">
                <a:solidFill>
                  <a:srgbClr val="8E0103"/>
                </a:solidFill>
                <a:latin typeface="Cambria" panose="02040503050406030204" pitchFamily="18" charset="0"/>
              </a:rPr>
              <a:t>} </a:t>
            </a:r>
          </a:p>
        </p:txBody>
      </p:sp>
      <p:sp>
        <p:nvSpPr>
          <p:cNvPr id="23" name="Line 11"/>
          <p:cNvSpPr>
            <a:spLocks noChangeShapeType="1"/>
          </p:cNvSpPr>
          <p:nvPr/>
        </p:nvSpPr>
        <p:spPr bwMode="auto">
          <a:xfrm>
            <a:off x="2514600" y="3457575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4" name="Rectangle 12"/>
          <p:cNvSpPr>
            <a:spLocks noChangeArrowheads="1"/>
          </p:cNvSpPr>
          <p:nvPr/>
        </p:nvSpPr>
        <p:spPr bwMode="auto">
          <a:xfrm>
            <a:off x="1532759" y="3244850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.1</a:t>
            </a: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7195372" y="324326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</a:p>
        </p:txBody>
      </p:sp>
      <p:sp>
        <p:nvSpPr>
          <p:cNvPr id="26" name="Line 15"/>
          <p:cNvSpPr>
            <a:spLocks noChangeShapeType="1"/>
          </p:cNvSpPr>
          <p:nvPr/>
        </p:nvSpPr>
        <p:spPr bwMode="auto">
          <a:xfrm>
            <a:off x="2514600" y="39004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7" name="Rectangle 16"/>
          <p:cNvSpPr>
            <a:spLocks noChangeArrowheads="1"/>
          </p:cNvSpPr>
          <p:nvPr/>
        </p:nvSpPr>
        <p:spPr bwMode="auto">
          <a:xfrm>
            <a:off x="1532759" y="36877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.2</a:t>
            </a:r>
          </a:p>
        </p:txBody>
      </p: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7195372" y="36861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29" name="Line 18"/>
          <p:cNvSpPr>
            <a:spLocks noChangeShapeType="1"/>
          </p:cNvSpPr>
          <p:nvPr/>
        </p:nvSpPr>
        <p:spPr bwMode="auto">
          <a:xfrm>
            <a:off x="2514600" y="43576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0" name="Rectangle 19"/>
          <p:cNvSpPr>
            <a:spLocks noChangeArrowheads="1"/>
          </p:cNvSpPr>
          <p:nvPr/>
        </p:nvSpPr>
        <p:spPr bwMode="auto">
          <a:xfrm>
            <a:off x="1532759" y="41449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.3</a:t>
            </a:r>
          </a:p>
        </p:txBody>
      </p:sp>
      <p:sp>
        <p:nvSpPr>
          <p:cNvPr id="31" name="Rectangle 20"/>
          <p:cNvSpPr>
            <a:spLocks noChangeArrowheads="1"/>
          </p:cNvSpPr>
          <p:nvPr/>
        </p:nvSpPr>
        <p:spPr bwMode="auto">
          <a:xfrm>
            <a:off x="7195372" y="41433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3</a:t>
            </a:r>
          </a:p>
        </p:txBody>
      </p:sp>
      <p:sp>
        <p:nvSpPr>
          <p:cNvPr id="33" name="Rectangle 22"/>
          <p:cNvSpPr>
            <a:spLocks noChangeArrowheads="1"/>
          </p:cNvSpPr>
          <p:nvPr/>
        </p:nvSpPr>
        <p:spPr bwMode="auto">
          <a:xfrm>
            <a:off x="1617718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4" name="Rectangle 23"/>
          <p:cNvSpPr>
            <a:spLocks noChangeArrowheads="1"/>
          </p:cNvSpPr>
          <p:nvPr/>
        </p:nvSpPr>
        <p:spPr bwMode="auto">
          <a:xfrm>
            <a:off x="7195372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5" name="Line 24"/>
          <p:cNvSpPr>
            <a:spLocks noChangeShapeType="1"/>
          </p:cNvSpPr>
          <p:nvPr/>
        </p:nvSpPr>
        <p:spPr bwMode="auto">
          <a:xfrm>
            <a:off x="2514600" y="55006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6" name="Rectangle 25"/>
          <p:cNvSpPr>
            <a:spLocks noChangeArrowheads="1"/>
          </p:cNvSpPr>
          <p:nvPr/>
        </p:nvSpPr>
        <p:spPr bwMode="auto">
          <a:xfrm>
            <a:off x="1447800" y="52879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.11</a:t>
            </a:r>
          </a:p>
        </p:txBody>
      </p:sp>
      <p:sp>
        <p:nvSpPr>
          <p:cNvPr id="37" name="Rectangle 26"/>
          <p:cNvSpPr>
            <a:spLocks noChangeArrowheads="1"/>
          </p:cNvSpPr>
          <p:nvPr/>
        </p:nvSpPr>
        <p:spPr bwMode="auto">
          <a:xfrm>
            <a:off x="7110413" y="52863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11</a:t>
            </a:r>
          </a:p>
        </p:txBody>
      </p:sp>
      <p:sp>
        <p:nvSpPr>
          <p:cNvPr id="38" name="Line 27"/>
          <p:cNvSpPr>
            <a:spLocks noChangeShapeType="1"/>
          </p:cNvSpPr>
          <p:nvPr/>
        </p:nvSpPr>
        <p:spPr bwMode="auto">
          <a:xfrm>
            <a:off x="2514600" y="59578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9" name="Rectangle 28"/>
          <p:cNvSpPr>
            <a:spLocks noChangeArrowheads="1"/>
          </p:cNvSpPr>
          <p:nvPr/>
        </p:nvSpPr>
        <p:spPr bwMode="auto">
          <a:xfrm>
            <a:off x="1447800" y="57451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.12</a:t>
            </a:r>
          </a:p>
        </p:txBody>
      </p:sp>
      <p:sp>
        <p:nvSpPr>
          <p:cNvPr id="40" name="Rectangle 29"/>
          <p:cNvSpPr>
            <a:spLocks noChangeArrowheads="1"/>
          </p:cNvSpPr>
          <p:nvPr/>
        </p:nvSpPr>
        <p:spPr bwMode="auto">
          <a:xfrm>
            <a:off x="7110413" y="57435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12</a:t>
            </a: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 rot="20683369">
            <a:off x="3397250" y="4539553"/>
            <a:ext cx="2349500" cy="769441"/>
          </a:xfrm>
          <a:prstGeom prst="rect">
            <a:avLst/>
          </a:prstGeom>
          <a:solidFill>
            <a:srgbClr val="FF9900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Why is this </a:t>
            </a:r>
            <a:r>
              <a:rPr lang="en-US" altLang="en-US" sz="22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NOT</a:t>
            </a:r>
            <a:r>
              <a:rPr lang="en-US" altLang="en-US" sz="22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a valid matching?</a:t>
            </a:r>
            <a:endParaRPr lang="en-US" altLang="en-US" sz="22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1" name="Rectangle 19"/>
          <p:cNvSpPr>
            <a:spLocks noChangeArrowheads="1"/>
          </p:cNvSpPr>
          <p:nvPr/>
        </p:nvSpPr>
        <p:spPr bwMode="auto">
          <a:xfrm>
            <a:off x="3318228" y="1229269"/>
            <a:ext cx="2349500" cy="7620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>
                <a:solidFill>
                  <a:srgbClr val="000000"/>
                </a:solidFill>
                <a:latin typeface="Cambria" panose="02040503050406030204" pitchFamily="18" charset="0"/>
              </a:rPr>
              <a:t>Are these sets equal-sized?</a:t>
            </a:r>
          </a:p>
        </p:txBody>
      </p:sp>
      <p:pic>
        <p:nvPicPr>
          <p:cNvPr id="4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075" y="1381669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2611" y="1388019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ight Arrow 1"/>
          <p:cNvSpPr/>
          <p:nvPr/>
        </p:nvSpPr>
        <p:spPr>
          <a:xfrm>
            <a:off x="5878689" y="1419769"/>
            <a:ext cx="457200" cy="381000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5" name="Right Arrow 44"/>
          <p:cNvSpPr/>
          <p:nvPr/>
        </p:nvSpPr>
        <p:spPr>
          <a:xfrm flipH="1">
            <a:off x="2602089" y="1419769"/>
            <a:ext cx="457200" cy="381000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6" name="Rectangle 22"/>
          <p:cNvSpPr>
            <a:spLocks noChangeArrowheads="1"/>
          </p:cNvSpPr>
          <p:nvPr/>
        </p:nvSpPr>
        <p:spPr bwMode="auto">
          <a:xfrm>
            <a:off x="1611562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47" name="Rectangle 23"/>
          <p:cNvSpPr>
            <a:spLocks noChangeArrowheads="1"/>
          </p:cNvSpPr>
          <p:nvPr/>
        </p:nvSpPr>
        <p:spPr bwMode="auto">
          <a:xfrm>
            <a:off x="7189216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/>
              <p14:cNvContentPartPr/>
              <p14:nvPr/>
            </p14:nvContentPartPr>
            <p14:xfrm>
              <a:off x="375120" y="803520"/>
              <a:ext cx="2277360" cy="314388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5760" y="794160"/>
                <a:ext cx="2296080" cy="31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9498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"Charlatan"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"Renegade"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"Corrupter of Youth"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Lugwig Wittgenstein</a:t>
            </a:r>
          </a:p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"Laughable and wrong"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And this was before 1900!</a:t>
            </a: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51135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5"/>
          <p:cNvSpPr>
            <a:spLocks noChangeArrowheads="1"/>
          </p:cNvSpPr>
          <p:nvPr/>
        </p:nvSpPr>
        <p:spPr bwMode="auto">
          <a:xfrm>
            <a:off x="3184525" y="149225"/>
            <a:ext cx="5654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</a:t>
            </a:r>
            <a:r>
              <a:rPr lang="en-US" altLang="en-US" sz="4200" dirty="0" err="1">
                <a:solidFill>
                  <a:srgbClr val="000000"/>
                </a:solidFill>
                <a:latin typeface="Cambria" panose="02040503050406030204" pitchFamily="18" charset="0"/>
              </a:rPr>
              <a:t>Diagonalization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69638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9" name="Text Box 36"/>
          <p:cNvSpPr txBox="1">
            <a:spLocks noChangeArrowheads="1"/>
          </p:cNvSpPr>
          <p:nvPr/>
        </p:nvSpPr>
        <p:spPr bwMode="auto">
          <a:xfrm>
            <a:off x="1459737" y="196850"/>
            <a:ext cx="148425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000000"/>
                </a:solidFill>
                <a:latin typeface="Cambria" panose="02040503050406030204" pitchFamily="18" charset="0"/>
              </a:rPr>
              <a:t>Georg Cantor</a:t>
            </a:r>
          </a:p>
          <a:p>
            <a:pPr algn="ctr"/>
            <a:r>
              <a:rPr lang="en-US" altLang="en-US" sz="1800">
                <a:solidFill>
                  <a:srgbClr val="000000"/>
                </a:solidFill>
                <a:latin typeface="Cambria" panose="02040503050406030204" pitchFamily="18" charset="0"/>
              </a:rPr>
              <a:t>1845-1918</a:t>
            </a:r>
            <a:endParaRPr lang="en-US" altLang="en-US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9643" name="TextBox 9"/>
          <p:cNvSpPr txBox="1">
            <a:spLocks noChangeArrowheads="1"/>
          </p:cNvSpPr>
          <p:nvPr/>
        </p:nvSpPr>
        <p:spPr bwMode="auto">
          <a:xfrm>
            <a:off x="1295400" y="3719513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.333333333333333…</a:t>
            </a:r>
          </a:p>
        </p:txBody>
      </p:sp>
      <p:sp>
        <p:nvSpPr>
          <p:cNvPr id="69644" name="TextBox 9"/>
          <p:cNvSpPr txBox="1">
            <a:spLocks noChangeArrowheads="1"/>
          </p:cNvSpPr>
          <p:nvPr/>
        </p:nvSpPr>
        <p:spPr bwMode="auto">
          <a:xfrm>
            <a:off x="1295400" y="4303713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.424242424242424…</a:t>
            </a:r>
          </a:p>
        </p:txBody>
      </p:sp>
      <p:sp>
        <p:nvSpPr>
          <p:cNvPr id="69645" name="TextBox 9"/>
          <p:cNvSpPr txBox="1">
            <a:spLocks noChangeArrowheads="1"/>
          </p:cNvSpPr>
          <p:nvPr/>
        </p:nvSpPr>
        <p:spPr bwMode="auto">
          <a:xfrm>
            <a:off x="1295400" y="48514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.314159426535897…</a:t>
            </a:r>
          </a:p>
        </p:txBody>
      </p:sp>
      <p:sp>
        <p:nvSpPr>
          <p:cNvPr id="69646" name="TextBox 9"/>
          <p:cNvSpPr txBox="1">
            <a:spLocks noChangeArrowheads="1"/>
          </p:cNvSpPr>
          <p:nvPr/>
        </p:nvSpPr>
        <p:spPr bwMode="auto">
          <a:xfrm>
            <a:off x="1295400" y="54356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.090909090909090…</a:t>
            </a:r>
          </a:p>
        </p:txBody>
      </p:sp>
      <p:sp>
        <p:nvSpPr>
          <p:cNvPr id="69647" name="Rectangle 2"/>
          <p:cNvSpPr>
            <a:spLocks noChangeArrowheads="1"/>
          </p:cNvSpPr>
          <p:nvPr/>
        </p:nvSpPr>
        <p:spPr bwMode="auto">
          <a:xfrm>
            <a:off x="1517650" y="401161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1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8" name="Rectangle 16"/>
          <p:cNvSpPr>
            <a:spLocks noChangeArrowheads="1"/>
          </p:cNvSpPr>
          <p:nvPr/>
        </p:nvSpPr>
        <p:spPr bwMode="auto">
          <a:xfrm>
            <a:off x="1524000" y="456882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2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9" name="Rectangle 17"/>
          <p:cNvSpPr>
            <a:spLocks noChangeArrowheads="1"/>
          </p:cNvSpPr>
          <p:nvPr/>
        </p:nvSpPr>
        <p:spPr bwMode="auto">
          <a:xfrm>
            <a:off x="1524000" y="513397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3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69650" name="Rectangle 18"/>
          <p:cNvSpPr>
            <a:spLocks noChangeArrowheads="1"/>
          </p:cNvSpPr>
          <p:nvPr/>
        </p:nvSpPr>
        <p:spPr bwMode="auto">
          <a:xfrm>
            <a:off x="1524000" y="571976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4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40565" y="1092627"/>
            <a:ext cx="5531835" cy="415498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T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here are always real #s missing from </a:t>
            </a:r>
            <a:r>
              <a:rPr lang="en-US" altLang="en-US" sz="2100" b="1" i="1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any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 list!</a:t>
            </a:r>
            <a:endParaRPr lang="en-US" sz="21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667173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2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73025" y="3797808"/>
            <a:ext cx="1155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regardless of the matching…</a:t>
            </a:r>
            <a:endParaRPr lang="en-US" sz="12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26" name="Line 11"/>
          <p:cNvSpPr>
            <a:spLocks noChangeShapeType="1"/>
          </p:cNvSpPr>
          <p:nvPr/>
        </p:nvSpPr>
        <p:spPr bwMode="auto">
          <a:xfrm>
            <a:off x="6770511" y="4023255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>
            <a:off x="6781800" y="4594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>
            <a:off x="6781800" y="51279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9" name="Line 11"/>
          <p:cNvSpPr>
            <a:spLocks noChangeShapeType="1"/>
          </p:cNvSpPr>
          <p:nvPr/>
        </p:nvSpPr>
        <p:spPr bwMode="auto">
          <a:xfrm>
            <a:off x="6781800" y="5737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93272" y="371893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487355" y="432306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7490178" y="484800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7490178" y="545478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5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6" name="Picture 36" descr="Screen shot 2011-11-21 at 3.12.32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36" y="20229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Box 9"/>
          <p:cNvSpPr txBox="1">
            <a:spLocks noChangeArrowheads="1"/>
          </p:cNvSpPr>
          <p:nvPr/>
        </p:nvSpPr>
        <p:spPr bwMode="auto">
          <a:xfrm>
            <a:off x="1295400" y="29718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r = </a:t>
            </a:r>
          </a:p>
        </p:txBody>
      </p: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1508505" y="3275914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0</a:t>
            </a:r>
            <a:endParaRPr lang="en-US" altLang="en-US" sz="1200" b="1" dirty="0">
              <a:solidFill>
                <a:srgbClr val="FF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0" y="3033067"/>
            <a:ext cx="1301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real #s are </a:t>
            </a:r>
            <a:r>
              <a:rPr lang="en-US" altLang="en-US" sz="1200" u="sng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always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missing</a:t>
            </a:r>
            <a:endParaRPr lang="en-US" sz="12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73025" y="2971800"/>
            <a:ext cx="8994775" cy="584200"/>
          </a:xfrm>
          <a:prstGeom prst="roundRect">
            <a:avLst/>
          </a:pr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8" name="TextBox 9"/>
          <p:cNvSpPr txBox="1">
            <a:spLocks noChangeArrowheads="1"/>
          </p:cNvSpPr>
          <p:nvPr/>
        </p:nvSpPr>
        <p:spPr bwMode="auto">
          <a:xfrm>
            <a:off x="1295400" y="6056489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sz="3200" b="1" dirty="0">
                <a:solidFill>
                  <a:srgbClr val="CC33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sz="3200" b="1" dirty="0" smtClean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= …</a:t>
            </a:r>
            <a:endParaRPr lang="en-US" altLang="en-US" sz="3200" b="1" dirty="0">
              <a:solidFill>
                <a:srgbClr val="C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1529112" y="6341112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40" name="Line 11"/>
          <p:cNvSpPr>
            <a:spLocks noChangeShapeType="1"/>
          </p:cNvSpPr>
          <p:nvPr/>
        </p:nvSpPr>
        <p:spPr bwMode="auto">
          <a:xfrm>
            <a:off x="6793089" y="6327423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501467" y="604462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5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34317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5"/>
          <p:cNvSpPr>
            <a:spLocks noChangeArrowheads="1"/>
          </p:cNvSpPr>
          <p:nvPr/>
        </p:nvSpPr>
        <p:spPr bwMode="auto">
          <a:xfrm>
            <a:off x="2084387" y="163513"/>
            <a:ext cx="56880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To infinity - </a:t>
            </a:r>
            <a:r>
              <a:rPr lang="en-US" altLang="en-US" sz="4200" i="1" dirty="0">
                <a:solidFill>
                  <a:srgbClr val="000000"/>
                </a:solidFill>
                <a:latin typeface="Cambria" panose="02040503050406030204" pitchFamily="18" charset="0"/>
              </a:rPr>
              <a:t>and beyond</a:t>
            </a:r>
          </a:p>
        </p:txBody>
      </p:sp>
      <p:pic>
        <p:nvPicPr>
          <p:cNvPr id="70661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000000"/>
                </a:solidFill>
              </a:rPr>
              <a:t>&gt;</a:t>
            </a:r>
          </a:p>
        </p:txBody>
      </p:sp>
      <p:sp>
        <p:nvSpPr>
          <p:cNvPr id="70664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solidFill>
                  <a:srgbClr val="000000"/>
                </a:solidFill>
                <a:latin typeface="Cambria" panose="02040503050406030204" pitchFamily="18" charset="0"/>
              </a:rPr>
              <a:t>Countably </a:t>
            </a:r>
            <a:r>
              <a:rPr lang="en-US" altLang="en-US" sz="420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0666" name="Text Box 17"/>
          <p:cNvSpPr txBox="1">
            <a:spLocks noChangeArrowheads="1"/>
          </p:cNvSpPr>
          <p:nvPr/>
        </p:nvSpPr>
        <p:spPr bwMode="auto">
          <a:xfrm>
            <a:off x="381000" y="3327400"/>
            <a:ext cx="3505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8E0103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8E0103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8E0103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0667" name="Text Box 18"/>
          <p:cNvSpPr txBox="1">
            <a:spLocks noChangeArrowheads="1"/>
          </p:cNvSpPr>
          <p:nvPr/>
        </p:nvSpPr>
        <p:spPr bwMode="auto">
          <a:xfrm>
            <a:off x="3660995" y="1116542"/>
            <a:ext cx="1989931" cy="415498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strictly larger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grpSp>
        <p:nvGrpSpPr>
          <p:cNvPr id="70668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7067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7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8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8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8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8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8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8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0669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Pixar owes Cantor for this one!</a:t>
            </a:r>
          </a:p>
        </p:txBody>
      </p:sp>
      <p:sp>
        <p:nvSpPr>
          <p:cNvPr id="30" name="Text Box 15"/>
          <p:cNvSpPr txBox="1">
            <a:spLocks noChangeArrowheads="1"/>
          </p:cNvSpPr>
          <p:nvPr/>
        </p:nvSpPr>
        <p:spPr bwMode="auto">
          <a:xfrm>
            <a:off x="6671733" y="1836002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31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34" name="Text Box 13"/>
          <p:cNvSpPr txBox="1">
            <a:spLocks noChangeArrowheads="1"/>
          </p:cNvSpPr>
          <p:nvPr/>
        </p:nvSpPr>
        <p:spPr bwMode="auto">
          <a:xfrm>
            <a:off x="4351161" y="1656982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000000"/>
                </a:solidFill>
              </a:rPr>
              <a:t>&gt;</a:t>
            </a:r>
          </a:p>
        </p:txBody>
      </p:sp>
      <p:pic>
        <p:nvPicPr>
          <p:cNvPr id="35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604" y="5289009"/>
            <a:ext cx="1187991" cy="118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38" descr="Screen shot 2011-11-21 at 3.12.13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5289009"/>
            <a:ext cx="1040627" cy="1075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Text Box 13"/>
          <p:cNvSpPr txBox="1">
            <a:spLocks noChangeArrowheads="1"/>
          </p:cNvSpPr>
          <p:nvPr/>
        </p:nvSpPr>
        <p:spPr bwMode="auto">
          <a:xfrm>
            <a:off x="4351161" y="5259741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000000"/>
                </a:solidFill>
              </a:rPr>
              <a:t>&gt;</a:t>
            </a:r>
          </a:p>
        </p:txBody>
      </p:sp>
    </p:spTree>
    <p:extLst>
      <p:ext uri="{BB962C8B-B14F-4D97-AF65-F5344CB8AC3E}">
        <p14:creationId xmlns:p14="http://schemas.microsoft.com/office/powerpoint/2010/main" val="880050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3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1684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5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1686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1687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pic>
        <p:nvPicPr>
          <p:cNvPr id="71688" name="Picture 20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689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1692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693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4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5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6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7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8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9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700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701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702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703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704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1690" name="Text Box 35"/>
          <p:cNvSpPr txBox="1">
            <a:spLocks noChangeArrowheads="1"/>
          </p:cNvSpPr>
          <p:nvPr/>
        </p:nvSpPr>
        <p:spPr bwMode="auto">
          <a:xfrm>
            <a:off x="0" y="5616047"/>
            <a:ext cx="9572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 dirty="0" smtClean="0">
                <a:solidFill>
                  <a:srgbClr val="008000"/>
                </a:solidFill>
                <a:latin typeface="Comic Sans MS" pitchFamily="66" charset="0"/>
              </a:rPr>
              <a:t>Whom </a:t>
            </a:r>
            <a:r>
              <a:rPr lang="en-US" altLang="en-US" sz="900" dirty="0">
                <a:solidFill>
                  <a:srgbClr val="008000"/>
                </a:solidFill>
                <a:latin typeface="Comic Sans MS" pitchFamily="66" charset="0"/>
              </a:rPr>
              <a:t>would you trust?</a:t>
            </a:r>
          </a:p>
        </p:txBody>
      </p:sp>
      <p:pic>
        <p:nvPicPr>
          <p:cNvPr id="71691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1039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dirty="0">
                <a:solidFill>
                  <a:srgbClr val="000AF9"/>
                </a:solidFill>
                <a:latin typeface="Calibri" panose="020F0502020204030204" pitchFamily="34" charset="0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"Renegade</a:t>
            </a:r>
            <a:r>
              <a:rPr lang="en-US" altLang="en-US" dirty="0" smtClean="0">
                <a:solidFill>
                  <a:srgbClr val="8E0103"/>
                </a:solidFill>
                <a:latin typeface="Calibri" panose="020F0502020204030204" pitchFamily="34" charset="0"/>
              </a:rPr>
              <a:t>"</a:t>
            </a:r>
            <a:endParaRPr lang="en-US" altLang="en-US" dirty="0">
              <a:solidFill>
                <a:srgbClr val="8E0103"/>
              </a:solidFill>
              <a:latin typeface="Calibri" panose="020F0502020204030204" pitchFamily="34" charset="0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715000"/>
            <a:ext cx="788988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 dirty="0" smtClean="0">
                <a:solidFill>
                  <a:srgbClr val="008000"/>
                </a:solidFill>
                <a:latin typeface="Comic Sans MS" pitchFamily="66" charset="0"/>
              </a:rPr>
              <a:t>Ouch!</a:t>
            </a:r>
            <a:endParaRPr lang="en-US" altLang="en-US" sz="900" dirty="0">
              <a:solidFill>
                <a:srgbClr val="008000"/>
              </a:solidFill>
              <a:latin typeface="Comic Sans MS" pitchFamily="66" charset="0"/>
            </a:endParaRP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13679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 dirty="0" err="1">
                <a:solidFill>
                  <a:srgbClr val="000000"/>
                </a:solidFill>
                <a:latin typeface="Cambria" pitchFamily="18" charset="0"/>
              </a:rPr>
              <a:t>int-bool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functions are </a:t>
            </a:r>
            <a:r>
              <a:rPr lang="en-US" altLang="en-US" sz="3200" b="1" i="1" dirty="0">
                <a:solidFill>
                  <a:srgbClr val="000000"/>
                </a:solidFill>
                <a:latin typeface="Cambria" pitchFamily="18" charset="0"/>
              </a:rPr>
              <a:t>uncountable</a:t>
            </a:r>
          </a:p>
        </p:txBody>
      </p:sp>
      <p:sp>
        <p:nvSpPr>
          <p:cNvPr id="78856" name="Rectangle 14"/>
          <p:cNvSpPr>
            <a:spLocks noChangeArrowheads="1"/>
          </p:cNvSpPr>
          <p:nvPr/>
        </p:nvSpPr>
        <p:spPr bwMode="auto">
          <a:xfrm>
            <a:off x="7096382" y="1097642"/>
            <a:ext cx="182245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solidFill>
                  <a:srgbClr val="008000"/>
                </a:solidFill>
                <a:latin typeface="Cambria" pitchFamily="18" charset="0"/>
              </a:rPr>
              <a:t>This margin is too small to hold my marvelous proof!</a:t>
            </a:r>
          </a:p>
        </p:txBody>
      </p:sp>
      <p:grpSp>
        <p:nvGrpSpPr>
          <p:cNvPr id="78857" name="Group 15"/>
          <p:cNvGrpSpPr>
            <a:grpSpLocks/>
          </p:cNvGrpSpPr>
          <p:nvPr/>
        </p:nvGrpSpPr>
        <p:grpSpPr bwMode="auto">
          <a:xfrm>
            <a:off x="6705600" y="1916113"/>
            <a:ext cx="558800" cy="674687"/>
            <a:chOff x="2928" y="1051"/>
            <a:chExt cx="840" cy="957"/>
          </a:xfrm>
        </p:grpSpPr>
        <p:sp>
          <p:nvSpPr>
            <p:cNvPr id="7885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5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6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6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7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1924404" y="882134"/>
            <a:ext cx="21424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800" i="1" dirty="0" smtClean="0">
                <a:solidFill>
                  <a:srgbClr val="000000"/>
                </a:solidFill>
                <a:latin typeface="Cambria" pitchFamily="18" charset="0"/>
                <a:ea typeface="ＭＳ Ｐゴシック" pitchFamily="34" charset="-128"/>
              </a:rPr>
              <a:t>(integer predicates)</a:t>
            </a:r>
            <a:endParaRPr lang="en-US" sz="1800" i="1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0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Rectangle 5"/>
          <p:cNvSpPr>
            <a:spLocks noChangeArrowheads="1"/>
          </p:cNvSpPr>
          <p:nvPr/>
        </p:nvSpPr>
        <p:spPr bwMode="auto">
          <a:xfrm>
            <a:off x="3048000" y="186678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582808" y="1878001"/>
            <a:ext cx="4651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>
                <a:solidFill>
                  <a:srgbClr val="C00000"/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=</a:t>
            </a:r>
            <a:endParaRPr lang="en-US" sz="4400" dirty="0">
              <a:solidFill>
                <a:srgbClr val="C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246888" y="4078111"/>
            <a:ext cx="609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For each real #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,   there is a function.</a:t>
            </a:r>
            <a:endParaRPr lang="en-US" altLang="en-US" sz="2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4" name="Rectangle 5"/>
          <p:cNvSpPr>
            <a:spLocks noChangeArrowheads="1"/>
          </p:cNvSpPr>
          <p:nvPr/>
        </p:nvSpPr>
        <p:spPr bwMode="auto">
          <a:xfrm>
            <a:off x="246888" y="4840111"/>
            <a:ext cx="6400800" cy="52322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For each function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,   there is a real #.</a:t>
            </a:r>
            <a:endParaRPr lang="en-US" altLang="en-US" sz="2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5" name="Right Brace 34"/>
          <p:cNvSpPr/>
          <p:nvPr/>
        </p:nvSpPr>
        <p:spPr>
          <a:xfrm>
            <a:off x="6342888" y="4086578"/>
            <a:ext cx="372533" cy="1323622"/>
          </a:xfrm>
          <a:prstGeom prst="rightBrace">
            <a:avLst>
              <a:gd name="adj1" fmla="val 47222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36" name="Rectangle 5"/>
          <p:cNvSpPr>
            <a:spLocks noChangeArrowheads="1"/>
          </p:cNvSpPr>
          <p:nvPr/>
        </p:nvSpPr>
        <p:spPr bwMode="auto">
          <a:xfrm>
            <a:off x="6760577" y="4248757"/>
            <a:ext cx="261202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This is true:  </a:t>
            </a:r>
            <a:r>
              <a:rPr lang="en-US" altLang="en-US" sz="2800" b="1" i="1" dirty="0" smtClean="0">
                <a:solidFill>
                  <a:srgbClr val="FF0000"/>
                </a:solidFill>
                <a:latin typeface="Cambria" panose="02040503050406030204" pitchFamily="18" charset="0"/>
              </a:rPr>
              <a:t>How?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8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Why?</a:t>
            </a:r>
            <a:endParaRPr lang="en-US" altLang="en-US" sz="2800" b="1" i="1" dirty="0">
              <a:solidFill>
                <a:srgbClr val="CC33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257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28600" y="4632960"/>
            <a:ext cx="4267200" cy="778777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4418747"/>
            <a:ext cx="3886200" cy="992990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2098264" y="6243935"/>
            <a:ext cx="5190570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 and 3 are prime, so these digits are </a:t>
            </a:r>
            <a:r>
              <a:rPr lang="en-US" sz="21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113068" y="5640431"/>
            <a:ext cx="5497532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6 and 8 are </a:t>
            </a:r>
            <a:r>
              <a:rPr lang="en-US" sz="2100" i="1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not</a:t>
            </a:r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prime, so these digits are 0</a:t>
            </a:r>
            <a:endParaRPr lang="en-US" sz="2100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for each real # …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1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lang="en-US" sz="1200" dirty="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 flipV="1">
            <a:off x="2298192" y="5250074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Arrow Connector 107"/>
          <p:cNvCxnSpPr/>
          <p:nvPr/>
        </p:nvCxnSpPr>
        <p:spPr>
          <a:xfrm flipV="1">
            <a:off x="3315503" y="5250074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3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) = 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odd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if x is even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4" name="Left Brace 113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1 or 2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7" name="Left Brace 116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4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9" name="Left Brace 118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s prime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39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 flipV="1">
            <a:off x="3810000" y="5246511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2552193" y="5246511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5658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3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odd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if x is even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1 or 2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4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89091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6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5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</a:t>
            </a:r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x is div. by 3</a:t>
            </a:r>
            <a:endParaRPr lang="en-US" sz="2100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2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for each real # …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1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lang="en-US" sz="1200" dirty="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5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s prime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082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3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odd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if x is even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1 or 2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4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77802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6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5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.00100100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</a:t>
            </a:r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x is div. by 3</a:t>
            </a:r>
            <a:endParaRPr lang="en-US" sz="2100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2" name="TextBox 41"/>
          <p:cNvSpPr txBox="1"/>
          <p:nvPr/>
        </p:nvSpPr>
        <p:spPr>
          <a:xfrm rot="21350453">
            <a:off x="1773612" y="3283600"/>
            <a:ext cx="6474506" cy="1077218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For each real number, there's a different function – and vice-versa!</a:t>
            </a:r>
            <a:endParaRPr lang="en-US" sz="3200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for each real # …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1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lang="en-US" sz="1200" dirty="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6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7289" y="6311869"/>
            <a:ext cx="26773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0,  except when x == 42</a:t>
            </a:r>
            <a:endParaRPr lang="en-US" sz="18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s prime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61230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ext Box 5"/>
          <p:cNvSpPr txBox="1">
            <a:spLocks noChangeArrowheads="1"/>
          </p:cNvSpPr>
          <p:nvPr/>
        </p:nvSpPr>
        <p:spPr bwMode="auto">
          <a:xfrm>
            <a:off x="1089025" y="1981200"/>
            <a:ext cx="714057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Cambria" pitchFamily="18" charset="0"/>
              </a:rPr>
              <a:t>S</a:t>
            </a:r>
            <a:r>
              <a:rPr lang="en-US" altLang="en-US" sz="3600" dirty="0" smtClean="0">
                <a:latin typeface="Cambria" pitchFamily="18" charset="0"/>
              </a:rPr>
              <a:t>ome </a:t>
            </a:r>
            <a:r>
              <a:rPr lang="en-US" altLang="en-US" sz="3600" dirty="0">
                <a:latin typeface="Cambria" pitchFamily="18" charset="0"/>
              </a:rPr>
              <a:t>things </a:t>
            </a:r>
            <a:r>
              <a:rPr lang="en-US" altLang="en-US" sz="3600" b="1" i="1" dirty="0" smtClean="0">
                <a:latin typeface="Cambria" pitchFamily="18" charset="0"/>
              </a:rPr>
              <a:t>can't</a:t>
            </a:r>
            <a:r>
              <a:rPr lang="en-US" altLang="en-US" sz="3600" dirty="0" smtClean="0">
                <a:latin typeface="Cambria" pitchFamily="18" charset="0"/>
              </a:rPr>
              <a:t> </a:t>
            </a:r>
            <a:r>
              <a:rPr lang="en-US" altLang="en-US" sz="3600" dirty="0">
                <a:latin typeface="Cambria" pitchFamily="18" charset="0"/>
              </a:rPr>
              <a:t>be </a:t>
            </a:r>
            <a:r>
              <a:rPr lang="en-US" altLang="en-US" sz="3600" dirty="0" smtClean="0">
                <a:latin typeface="Cambria" pitchFamily="18" charset="0"/>
              </a:rPr>
              <a:t>computed </a:t>
            </a:r>
            <a:r>
              <a:rPr lang="en-US" altLang="en-US" sz="3600" dirty="0">
                <a:latin typeface="Cambria" pitchFamily="18" charset="0"/>
              </a:rPr>
              <a:t>~ </a:t>
            </a:r>
            <a:r>
              <a:rPr lang="en-US" altLang="en-US" sz="3600" i="1" dirty="0">
                <a:latin typeface="Cambria" pitchFamily="18" charset="0"/>
              </a:rPr>
              <a:t>by any </a:t>
            </a:r>
            <a:r>
              <a:rPr lang="en-US" altLang="en-US" sz="3600" i="1" dirty="0" smtClean="0">
                <a:latin typeface="Cambria" pitchFamily="18" charset="0"/>
              </a:rPr>
              <a:t>machine or any program </a:t>
            </a:r>
            <a:r>
              <a:rPr lang="en-US" altLang="en-US" sz="3600" dirty="0" smtClean="0">
                <a:latin typeface="Cambria" pitchFamily="18" charset="0"/>
              </a:rPr>
              <a:t>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516813" y="6173788"/>
            <a:ext cx="1425575" cy="46355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latin typeface="Cambria" pitchFamily="18" charset="0"/>
              </a:rPr>
              <a:t>provably!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326725" y="252484"/>
            <a:ext cx="81327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ambria" pitchFamily="18" charset="0"/>
              </a:rPr>
              <a:t>This time…</a:t>
            </a:r>
            <a:endParaRPr lang="en-US" altLang="en-US" sz="4200" i="1" dirty="0">
              <a:latin typeface="Cambria" pitchFamily="18" charset="0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 rot="21084744">
            <a:off x="353665" y="5422485"/>
            <a:ext cx="3990577" cy="95410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itchFamily="18" charset="0"/>
              </a:rPr>
              <a:t>Some programs </a:t>
            </a:r>
            <a:r>
              <a:rPr lang="en-US" altLang="en-US" sz="2800" b="1" i="1" dirty="0" smtClean="0">
                <a:latin typeface="Cambria" pitchFamily="18" charset="0"/>
              </a:rPr>
              <a:t>necessarily </a:t>
            </a:r>
            <a:r>
              <a:rPr lang="en-US" altLang="en-US" sz="2800" i="1" dirty="0" smtClean="0">
                <a:latin typeface="Cambria" pitchFamily="18" charset="0"/>
              </a:rPr>
              <a:t>have bugs!</a:t>
            </a:r>
            <a:endParaRPr lang="en-US" altLang="en-US" sz="2800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5062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ounded Rectangle 45"/>
          <p:cNvSpPr/>
          <p:nvPr/>
        </p:nvSpPr>
        <p:spPr>
          <a:xfrm>
            <a:off x="304800" y="25146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3347" y="2574878"/>
            <a:ext cx="4029501" cy="10065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04800" y="11430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304800" y="4038600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Cambria" pitchFamily="18" charset="0"/>
              </a:rPr>
              <a:t>T</a:t>
            </a:r>
            <a:r>
              <a:rPr lang="en-US" altLang="en-US" sz="3600" dirty="0" smtClean="0">
                <a:latin typeface="Cambria" pitchFamily="18" charset="0"/>
              </a:rPr>
              <a:t>here are </a:t>
            </a:r>
            <a:r>
              <a:rPr lang="en-US" altLang="en-US" sz="3600" i="1" u="sng" dirty="0" smtClean="0">
                <a:latin typeface="Cambria" pitchFamily="18" charset="0"/>
              </a:rPr>
              <a:t>many</a:t>
            </a:r>
            <a:r>
              <a:rPr lang="en-US" altLang="en-US" sz="3600" dirty="0" smtClean="0">
                <a:latin typeface="Cambria" pitchFamily="18" charset="0"/>
              </a:rPr>
              <a:t> functions…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0" name="Text Box 5"/>
          <p:cNvSpPr txBox="1">
            <a:spLocks noChangeArrowheads="1"/>
          </p:cNvSpPr>
          <p:nvPr/>
        </p:nvSpPr>
        <p:spPr bwMode="auto">
          <a:xfrm>
            <a:off x="706437" y="6059269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latin typeface="Cambria" pitchFamily="18" charset="0"/>
              </a:rPr>
              <a:t>that </a:t>
            </a:r>
            <a:r>
              <a:rPr lang="en-US" altLang="en-US" sz="3600" b="1" i="1" u="sng" dirty="0" smtClean="0">
                <a:latin typeface="Cambria" pitchFamily="18" charset="0"/>
              </a:rPr>
              <a:t>no</a:t>
            </a:r>
            <a:r>
              <a:rPr lang="en-US" altLang="en-US" sz="3600" dirty="0" smtClean="0">
                <a:latin typeface="Cambria" pitchFamily="18" charset="0"/>
              </a:rPr>
              <a:t> TM can compute??!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74880" y="1389965"/>
            <a:ext cx="24003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>
                <a:latin typeface="Century Schoolbook" panose="02040604050505020304" pitchFamily="18" charset="0"/>
              </a:rPr>
              <a:t>A</a:t>
            </a:r>
            <a:r>
              <a:rPr lang="en-US" sz="3600" dirty="0" smtClean="0">
                <a:latin typeface="Century Schoolbook" panose="02040604050505020304" pitchFamily="18" charset="0"/>
              </a:rPr>
              <a:t>(x) =  1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745041" y="13710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progA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838200" y="7620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47" name="TextBox 46"/>
          <p:cNvSpPr txBox="1"/>
          <p:nvPr/>
        </p:nvSpPr>
        <p:spPr>
          <a:xfrm>
            <a:off x="1074880" y="2761565"/>
            <a:ext cx="19812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 smtClean="0">
                <a:latin typeface="Century Schoolbook" panose="02040604050505020304" pitchFamily="18" charset="0"/>
              </a:rPr>
              <a:t>B</a:t>
            </a:r>
            <a:r>
              <a:rPr lang="en-US" sz="3600" dirty="0" smtClean="0">
                <a:latin typeface="Century Schoolbook" panose="02040604050505020304" pitchFamily="18" charset="0"/>
              </a:rPr>
              <a:t>(x) =  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745041" y="27426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progB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819400" y="2657121"/>
            <a:ext cx="19812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819400" y="3038121"/>
            <a:ext cx="22098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1" name="Left Brace 50"/>
          <p:cNvSpPr/>
          <p:nvPr/>
        </p:nvSpPr>
        <p:spPr>
          <a:xfrm>
            <a:off x="2572512" y="266253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326408" y="1171771"/>
            <a:ext cx="2776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err="1" smtClean="0">
                <a:latin typeface="Cambria" pitchFamily="18" charset="0"/>
              </a:rPr>
              <a:t>i</a:t>
            </a:r>
            <a:endParaRPr lang="en-US" b="1" i="1" dirty="0"/>
          </a:p>
        </p:txBody>
      </p:sp>
      <p:sp>
        <p:nvSpPr>
          <p:cNvPr id="56" name="Rectangle 55"/>
          <p:cNvSpPr/>
          <p:nvPr/>
        </p:nvSpPr>
        <p:spPr>
          <a:xfrm>
            <a:off x="326408" y="2552554"/>
            <a:ext cx="3706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latin typeface="Cambria" pitchFamily="18" charset="0"/>
              </a:rPr>
              <a:t>ii</a:t>
            </a:r>
            <a:endParaRPr lang="en-US" b="1" i="1" dirty="0"/>
          </a:p>
        </p:txBody>
      </p:sp>
    </p:spTree>
    <p:extLst>
      <p:ext uri="{BB962C8B-B14F-4D97-AF65-F5344CB8AC3E}">
        <p14:creationId xmlns:p14="http://schemas.microsoft.com/office/powerpoint/2010/main" val="812532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5"/>
          <p:cNvSpPr>
            <a:spLocks noChangeArrowheads="1"/>
          </p:cNvSpPr>
          <p:nvPr/>
        </p:nvSpPr>
        <p:spPr bwMode="auto">
          <a:xfrm>
            <a:off x="3184525" y="149225"/>
            <a:ext cx="5654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Cantor </a:t>
            </a:r>
            <a:r>
              <a:rPr kumimoji="0" lang="en-US" altLang="en-US" sz="4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Diagonalization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69638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9" name="Text Box 36"/>
          <p:cNvSpPr txBox="1">
            <a:spLocks noChangeArrowheads="1"/>
          </p:cNvSpPr>
          <p:nvPr/>
        </p:nvSpPr>
        <p:spPr bwMode="auto">
          <a:xfrm>
            <a:off x="1459737" y="196850"/>
            <a:ext cx="148425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Georg Cantor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1845-1918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43" name="TextBox 9"/>
          <p:cNvSpPr txBox="1">
            <a:spLocks noChangeArrowheads="1"/>
          </p:cNvSpPr>
          <p:nvPr/>
        </p:nvSpPr>
        <p:spPr bwMode="auto">
          <a:xfrm>
            <a:off x="1295400" y="3719513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.333333333333333…</a:t>
            </a:r>
          </a:p>
        </p:txBody>
      </p:sp>
      <p:sp>
        <p:nvSpPr>
          <p:cNvPr id="69644" name="TextBox 9"/>
          <p:cNvSpPr txBox="1">
            <a:spLocks noChangeArrowheads="1"/>
          </p:cNvSpPr>
          <p:nvPr/>
        </p:nvSpPr>
        <p:spPr bwMode="auto">
          <a:xfrm>
            <a:off x="1295400" y="4303713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.424242424242424…</a:t>
            </a:r>
          </a:p>
        </p:txBody>
      </p:sp>
      <p:sp>
        <p:nvSpPr>
          <p:cNvPr id="69645" name="TextBox 9"/>
          <p:cNvSpPr txBox="1">
            <a:spLocks noChangeArrowheads="1"/>
          </p:cNvSpPr>
          <p:nvPr/>
        </p:nvSpPr>
        <p:spPr bwMode="auto">
          <a:xfrm>
            <a:off x="1295400" y="48514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.314159426535897…</a:t>
            </a:r>
          </a:p>
        </p:txBody>
      </p:sp>
      <p:sp>
        <p:nvSpPr>
          <p:cNvPr id="69646" name="TextBox 9"/>
          <p:cNvSpPr txBox="1">
            <a:spLocks noChangeArrowheads="1"/>
          </p:cNvSpPr>
          <p:nvPr/>
        </p:nvSpPr>
        <p:spPr bwMode="auto">
          <a:xfrm>
            <a:off x="1295400" y="54356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.090909090909090…</a:t>
            </a:r>
          </a:p>
        </p:txBody>
      </p:sp>
      <p:sp>
        <p:nvSpPr>
          <p:cNvPr id="69647" name="Rectangle 2"/>
          <p:cNvSpPr>
            <a:spLocks noChangeArrowheads="1"/>
          </p:cNvSpPr>
          <p:nvPr/>
        </p:nvSpPr>
        <p:spPr bwMode="auto">
          <a:xfrm>
            <a:off x="1517650" y="401161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48" name="Rectangle 16"/>
          <p:cNvSpPr>
            <a:spLocks noChangeArrowheads="1"/>
          </p:cNvSpPr>
          <p:nvPr/>
        </p:nvSpPr>
        <p:spPr bwMode="auto">
          <a:xfrm>
            <a:off x="1524000" y="456882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49" name="Rectangle 17"/>
          <p:cNvSpPr>
            <a:spLocks noChangeArrowheads="1"/>
          </p:cNvSpPr>
          <p:nvPr/>
        </p:nvSpPr>
        <p:spPr bwMode="auto">
          <a:xfrm>
            <a:off x="1524000" y="513397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50" name="Rectangle 18"/>
          <p:cNvSpPr>
            <a:spLocks noChangeArrowheads="1"/>
          </p:cNvSpPr>
          <p:nvPr/>
        </p:nvSpPr>
        <p:spPr bwMode="auto">
          <a:xfrm>
            <a:off x="1524000" y="571976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40565" y="1092627"/>
            <a:ext cx="5531835" cy="415498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here are always real #s missing from </a:t>
            </a:r>
            <a:r>
              <a:rPr kumimoji="0" lang="en-US" altLang="en-US" sz="21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any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list!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667173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pic>
        <p:nvPicPr>
          <p:cNvPr id="2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73025" y="3797808"/>
            <a:ext cx="1155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regardless of the matching…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6" name="Line 11"/>
          <p:cNvSpPr>
            <a:spLocks noChangeShapeType="1"/>
          </p:cNvSpPr>
          <p:nvPr/>
        </p:nvSpPr>
        <p:spPr bwMode="auto">
          <a:xfrm>
            <a:off x="6770511" y="4023255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>
            <a:off x="6781800" y="45945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>
            <a:off x="6781800" y="51279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9" name="Line 11"/>
          <p:cNvSpPr>
            <a:spLocks noChangeShapeType="1"/>
          </p:cNvSpPr>
          <p:nvPr/>
        </p:nvSpPr>
        <p:spPr bwMode="auto">
          <a:xfrm>
            <a:off x="6781800" y="57375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93272" y="371893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487355" y="432306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7490178" y="484800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7490178" y="545478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5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36" name="Picture 36" descr="Screen shot 2011-11-21 at 3.12.32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36" y="20229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Box 9"/>
          <p:cNvSpPr txBox="1">
            <a:spLocks noChangeArrowheads="1"/>
          </p:cNvSpPr>
          <p:nvPr/>
        </p:nvSpPr>
        <p:spPr bwMode="auto">
          <a:xfrm>
            <a:off x="1295400" y="29718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</a:t>
            </a:r>
          </a:p>
        </p:txBody>
      </p: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1508505" y="3275914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0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0" y="3033067"/>
            <a:ext cx="1301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 #s are </a:t>
            </a:r>
            <a:r>
              <a:rPr kumimoji="0" lang="en-US" altLang="en-US" sz="1200" b="0" i="0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always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missing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73025" y="2971800"/>
            <a:ext cx="8994775" cy="584200"/>
          </a:xfrm>
          <a:prstGeom prst="roundRect">
            <a:avLst/>
          </a:pr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TextBox 9"/>
          <p:cNvSpPr txBox="1">
            <a:spLocks noChangeArrowheads="1"/>
          </p:cNvSpPr>
          <p:nvPr/>
        </p:nvSpPr>
        <p:spPr bwMode="auto">
          <a:xfrm>
            <a:off x="1295400" y="6056489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= …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urier New" pitchFamily="49" charset="0"/>
              <a:ea typeface="ＭＳ Ｐゴシック" pitchFamily="34" charset="-128"/>
              <a:cs typeface="Courier New" pitchFamily="49" charset="0"/>
            </a:endParaRPr>
          </a:p>
        </p:txBody>
      </p:sp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1529112" y="6341112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5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0" name="Line 11"/>
          <p:cNvSpPr>
            <a:spLocks noChangeShapeType="1"/>
          </p:cNvSpPr>
          <p:nvPr/>
        </p:nvSpPr>
        <p:spPr bwMode="auto">
          <a:xfrm>
            <a:off x="6793089" y="6327423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501467" y="604462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5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731647" y="3017968"/>
            <a:ext cx="1311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4 if </a:t>
            </a:r>
            <a:r>
              <a:rPr kumimoji="0" lang="en-US" sz="7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sz="700" b="0" i="0" u="none" strike="noStrike" kern="1200" cap="none" spc="0" normalizeH="0" baseline="-25000" noProof="0" dirty="0" err="1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i</a:t>
            </a:r>
            <a:r>
              <a:rPr kumimoji="0" 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[</a:t>
            </a:r>
            <a:r>
              <a:rPr kumimoji="0" lang="en-US" sz="7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i</a:t>
            </a:r>
            <a:r>
              <a:rPr kumimoji="0" lang="en-US" sz="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] != 4 else 2 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onsolas" panose="020B0609020204030204" pitchFamily="49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2640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ounded Rectangle 45"/>
          <p:cNvSpPr/>
          <p:nvPr/>
        </p:nvSpPr>
        <p:spPr>
          <a:xfrm>
            <a:off x="304800" y="25146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3347" y="2574878"/>
            <a:ext cx="4029501" cy="10065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04800" y="11430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074880" y="1389965"/>
            <a:ext cx="24003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>
                <a:latin typeface="Century Schoolbook" panose="02040604050505020304" pitchFamily="18" charset="0"/>
              </a:rPr>
              <a:t>A</a:t>
            </a:r>
            <a:r>
              <a:rPr lang="en-US" sz="3600" dirty="0" smtClean="0">
                <a:latin typeface="Century Schoolbook" panose="02040604050505020304" pitchFamily="18" charset="0"/>
              </a:rPr>
              <a:t>(x) =  1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745041" y="13710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progA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838200" y="7620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47" name="TextBox 46"/>
          <p:cNvSpPr txBox="1"/>
          <p:nvPr/>
        </p:nvSpPr>
        <p:spPr>
          <a:xfrm>
            <a:off x="1074880" y="2761565"/>
            <a:ext cx="19812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 smtClean="0">
                <a:latin typeface="Century Schoolbook" panose="02040604050505020304" pitchFamily="18" charset="0"/>
              </a:rPr>
              <a:t>B</a:t>
            </a:r>
            <a:r>
              <a:rPr lang="en-US" sz="3600" dirty="0" smtClean="0">
                <a:latin typeface="Century Schoolbook" panose="02040604050505020304" pitchFamily="18" charset="0"/>
              </a:rPr>
              <a:t>(x) =  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745041" y="27426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progB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819400" y="2657121"/>
            <a:ext cx="19812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819400" y="3038121"/>
            <a:ext cx="22098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1" name="Left Brace 50"/>
          <p:cNvSpPr/>
          <p:nvPr/>
        </p:nvSpPr>
        <p:spPr>
          <a:xfrm>
            <a:off x="2572512" y="266253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ounded Rectangle 52"/>
          <p:cNvSpPr/>
          <p:nvPr/>
        </p:nvSpPr>
        <p:spPr>
          <a:xfrm>
            <a:off x="318448" y="4799125"/>
            <a:ext cx="8513763" cy="1143000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326408" y="4817743"/>
            <a:ext cx="47320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latin typeface="Cambria" pitchFamily="18" charset="0"/>
              </a:rPr>
              <a:t>iii</a:t>
            </a:r>
            <a:endParaRPr lang="en-US" b="1" i="1" dirty="0"/>
          </a:p>
        </p:txBody>
      </p:sp>
      <p:sp>
        <p:nvSpPr>
          <p:cNvPr id="55" name="Rectangle 54"/>
          <p:cNvSpPr/>
          <p:nvPr/>
        </p:nvSpPr>
        <p:spPr>
          <a:xfrm>
            <a:off x="326408" y="1171771"/>
            <a:ext cx="2776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err="1" smtClean="0">
                <a:latin typeface="Cambria" pitchFamily="18" charset="0"/>
              </a:rPr>
              <a:t>i</a:t>
            </a:r>
            <a:endParaRPr lang="en-US" b="1" i="1" dirty="0"/>
          </a:p>
        </p:txBody>
      </p:sp>
      <p:sp>
        <p:nvSpPr>
          <p:cNvPr id="56" name="Rectangle 55"/>
          <p:cNvSpPr/>
          <p:nvPr/>
        </p:nvSpPr>
        <p:spPr>
          <a:xfrm>
            <a:off x="326408" y="2552554"/>
            <a:ext cx="3706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latin typeface="Cambria" pitchFamily="18" charset="0"/>
              </a:rPr>
              <a:t>ii</a:t>
            </a:r>
            <a:endParaRPr lang="en-US" b="1" i="1" dirty="0"/>
          </a:p>
        </p:txBody>
      </p:sp>
      <p:sp>
        <p:nvSpPr>
          <p:cNvPr id="57" name="TextBox 56"/>
          <p:cNvSpPr txBox="1"/>
          <p:nvPr/>
        </p:nvSpPr>
        <p:spPr>
          <a:xfrm>
            <a:off x="1007092" y="5024017"/>
            <a:ext cx="24003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 smtClean="0">
                <a:latin typeface="Century Schoolbook" panose="02040604050505020304" pitchFamily="18" charset="0"/>
              </a:rPr>
              <a:t>C</a:t>
            </a:r>
            <a:r>
              <a:rPr lang="en-US" sz="3600" dirty="0" smtClean="0">
                <a:latin typeface="Century Schoolbook" panose="02040604050505020304" pitchFamily="18" charset="0"/>
              </a:rPr>
              <a:t>(x) =  ???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 rot="20904824">
            <a:off x="5935541" y="5139793"/>
            <a:ext cx="20273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smtClean="0">
                <a:solidFill>
                  <a:schemeClr val="bg2"/>
                </a:solidFill>
              </a:rPr>
              <a:t>Why? How!?</a:t>
            </a:r>
            <a:endParaRPr lang="en-US" b="1" i="1" dirty="0">
              <a:solidFill>
                <a:schemeClr val="bg2"/>
              </a:solidFill>
            </a:endParaRPr>
          </a:p>
        </p:txBody>
      </p:sp>
      <p:sp>
        <p:nvSpPr>
          <p:cNvPr id="10" name="Down Arrow 9"/>
          <p:cNvSpPr/>
          <p:nvPr/>
        </p:nvSpPr>
        <p:spPr>
          <a:xfrm rot="11941859">
            <a:off x="2378772" y="5562746"/>
            <a:ext cx="606937" cy="704165"/>
          </a:xfrm>
          <a:prstGeom prst="downArrow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9"/>
          <p:cNvGrpSpPr>
            <a:grpSpLocks/>
          </p:cNvGrpSpPr>
          <p:nvPr/>
        </p:nvGrpSpPr>
        <p:grpSpPr bwMode="auto">
          <a:xfrm>
            <a:off x="2226314" y="6358577"/>
            <a:ext cx="350838" cy="387350"/>
            <a:chOff x="2928" y="1051"/>
            <a:chExt cx="840" cy="957"/>
          </a:xfrm>
        </p:grpSpPr>
        <p:sp>
          <p:nvSpPr>
            <p:cNvPr id="63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5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7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8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9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0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1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2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" name="Rectangle 33"/>
          <p:cNvSpPr>
            <a:spLocks noChangeArrowheads="1"/>
          </p:cNvSpPr>
          <p:nvPr/>
        </p:nvSpPr>
        <p:spPr bwMode="auto">
          <a:xfrm>
            <a:off x="618034" y="6155377"/>
            <a:ext cx="19050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libri" panose="020F0502020204030204" pitchFamily="34" charset="0"/>
              </a:rPr>
              <a:t>What's an example of one of these non-existent iii things?</a:t>
            </a:r>
            <a:endParaRPr lang="en-US" altLang="en-US" sz="1000" dirty="0">
              <a:latin typeface="Calibri" panose="020F0502020204030204" pitchFamily="34" charset="0"/>
            </a:endParaRPr>
          </a:p>
        </p:txBody>
      </p:sp>
      <p:sp>
        <p:nvSpPr>
          <p:cNvPr id="38" name="Text Box 5"/>
          <p:cNvSpPr txBox="1">
            <a:spLocks noChangeArrowheads="1"/>
          </p:cNvSpPr>
          <p:nvPr/>
        </p:nvSpPr>
        <p:spPr bwMode="auto">
          <a:xfrm>
            <a:off x="304800" y="4038600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Cambria" pitchFamily="18" charset="0"/>
              </a:rPr>
              <a:t>T</a:t>
            </a:r>
            <a:r>
              <a:rPr lang="en-US" altLang="en-US" sz="3600" dirty="0" smtClean="0">
                <a:latin typeface="Cambria" pitchFamily="18" charset="0"/>
              </a:rPr>
              <a:t>here are </a:t>
            </a:r>
            <a:r>
              <a:rPr lang="en-US" altLang="en-US" sz="3600" i="1" u="sng" dirty="0" smtClean="0">
                <a:latin typeface="Cambria" pitchFamily="18" charset="0"/>
              </a:rPr>
              <a:t>many</a:t>
            </a:r>
            <a:r>
              <a:rPr lang="en-US" altLang="en-US" sz="3600" dirty="0" smtClean="0">
                <a:latin typeface="Cambria" pitchFamily="18" charset="0"/>
              </a:rPr>
              <a:t> functions…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39" name="Text Box 5"/>
          <p:cNvSpPr txBox="1">
            <a:spLocks noChangeArrowheads="1"/>
          </p:cNvSpPr>
          <p:nvPr/>
        </p:nvSpPr>
        <p:spPr bwMode="auto">
          <a:xfrm>
            <a:off x="706437" y="6059269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latin typeface="Cambria" pitchFamily="18" charset="0"/>
              </a:rPr>
              <a:t>that </a:t>
            </a:r>
            <a:r>
              <a:rPr lang="en-US" altLang="en-US" sz="3600" b="1" i="1" u="sng" dirty="0" smtClean="0">
                <a:latin typeface="Cambria" pitchFamily="18" charset="0"/>
              </a:rPr>
              <a:t>no</a:t>
            </a:r>
            <a:r>
              <a:rPr lang="en-US" altLang="en-US" sz="3600" dirty="0" smtClean="0">
                <a:latin typeface="Cambria" pitchFamily="18" charset="0"/>
              </a:rPr>
              <a:t> TM can compute??!</a:t>
            </a:r>
            <a:endParaRPr lang="en-US" altLang="en-US" sz="3600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8455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20040" y="196065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20040" y="1066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1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20040" y="302219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3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752600" y="172821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109216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819400" y="1066800"/>
            <a:ext cx="1676400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latin typeface="Calibri" panose="020F0502020204030204" pitchFamily="34" charset="0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value</a:t>
            </a:r>
            <a:endParaRPr lang="en-US" sz="12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30" name="Left Brace 29"/>
          <p:cNvSpPr/>
          <p:nvPr/>
        </p:nvSpPr>
        <p:spPr>
          <a:xfrm>
            <a:off x="1524000" y="28468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52600" y="2846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1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52600" y="3227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0040" y="4094173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4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752600" y="3917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&lt; 3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52600" y="4298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156078" y="1042416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156078" y="3593055"/>
            <a:ext cx="3759322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156078" y="5385816"/>
            <a:ext cx="375932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078" y="2742842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156078" y="4366324"/>
            <a:ext cx="3759322" cy="907941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[1,2]: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</a:t>
            </a: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0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56078" y="1892629"/>
            <a:ext cx="37593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0" name="Left Brace 49"/>
          <p:cNvSpPr/>
          <p:nvPr/>
        </p:nvSpPr>
        <p:spPr>
          <a:xfrm>
            <a:off x="1533144" y="39136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Left Brace 50"/>
          <p:cNvSpPr/>
          <p:nvPr/>
        </p:nvSpPr>
        <p:spPr>
          <a:xfrm>
            <a:off x="1505712" y="178822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 Box 29"/>
          <p:cNvSpPr txBox="1">
            <a:spLocks noChangeArrowheads="1"/>
          </p:cNvSpPr>
          <p:nvPr/>
        </p:nvSpPr>
        <p:spPr bwMode="auto">
          <a:xfrm rot="20960205">
            <a:off x="816693" y="3962172"/>
            <a:ext cx="3136900" cy="2032000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There are </a:t>
            </a:r>
            <a:r>
              <a:rPr lang="en-US" altLang="en-US" sz="4200" u="sng" dirty="0" smtClean="0">
                <a:latin typeface="Comic Sans MS" pitchFamily="66" charset="0"/>
              </a:rPr>
              <a:t>many</a:t>
            </a:r>
            <a:r>
              <a:rPr lang="en-US" altLang="en-US" sz="4200" dirty="0" smtClean="0">
                <a:latin typeface="Comic Sans MS" pitchFamily="66" charset="0"/>
              </a:rPr>
              <a:t> more </a:t>
            </a:r>
            <a:r>
              <a:rPr lang="en-US" altLang="en-US" sz="4200" dirty="0">
                <a:latin typeface="Comic Sans MS" pitchFamily="66" charset="0"/>
              </a:rPr>
              <a:t>of these …</a:t>
            </a:r>
          </a:p>
        </p:txBody>
      </p:sp>
      <p:sp>
        <p:nvSpPr>
          <p:cNvPr id="45" name="Text Box 30"/>
          <p:cNvSpPr txBox="1">
            <a:spLocks noChangeArrowheads="1"/>
          </p:cNvSpPr>
          <p:nvPr/>
        </p:nvSpPr>
        <p:spPr bwMode="auto">
          <a:xfrm rot="21054712">
            <a:off x="6602474" y="4826570"/>
            <a:ext cx="2208433" cy="1514261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than these!</a:t>
            </a:r>
          </a:p>
        </p:txBody>
      </p:sp>
      <p:sp>
        <p:nvSpPr>
          <p:cNvPr id="46" name="Text Box 32"/>
          <p:cNvSpPr txBox="1">
            <a:spLocks noChangeArrowheads="1"/>
          </p:cNvSpPr>
          <p:nvPr/>
        </p:nvSpPr>
        <p:spPr bwMode="auto">
          <a:xfrm rot="21054712">
            <a:off x="7139078" y="6213952"/>
            <a:ext cx="1695450" cy="366712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Arial" pitchFamily="34" charset="0"/>
              </a:rPr>
              <a:t>p</a:t>
            </a:r>
            <a:r>
              <a:rPr lang="en-US" altLang="en-US" sz="1800" dirty="0" smtClean="0">
                <a:latin typeface="Arial" pitchFamily="34" charset="0"/>
              </a:rPr>
              <a:t>rograms</a:t>
            </a:r>
            <a:endParaRPr lang="en-US" altLang="en-US" dirty="0">
              <a:latin typeface="Arial" pitchFamily="34" charset="0"/>
            </a:endParaRPr>
          </a:p>
        </p:txBody>
      </p:sp>
      <p:sp>
        <p:nvSpPr>
          <p:cNvPr id="47" name="Text Box 20"/>
          <p:cNvSpPr txBox="1">
            <a:spLocks noChangeArrowheads="1"/>
          </p:cNvSpPr>
          <p:nvPr/>
        </p:nvSpPr>
        <p:spPr bwMode="auto">
          <a:xfrm rot="20960205">
            <a:off x="1359540" y="5861975"/>
            <a:ext cx="2743199" cy="646331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 smtClean="0">
                <a:latin typeface="Arial" pitchFamily="34" charset="0"/>
              </a:rPr>
              <a:t>well-defined (</a:t>
            </a:r>
            <a:r>
              <a:rPr lang="en-US" altLang="en-US" sz="1800" dirty="0" err="1" smtClean="0">
                <a:latin typeface="Arial" pitchFamily="34" charset="0"/>
              </a:rPr>
              <a:t>int-bool</a:t>
            </a:r>
            <a:r>
              <a:rPr lang="en-US" altLang="en-US" sz="1800" dirty="0" smtClean="0">
                <a:latin typeface="Arial" pitchFamily="34" charset="0"/>
              </a:rPr>
              <a:t>) mathematical functions</a:t>
            </a:r>
            <a:endParaRPr lang="en-US" altLang="en-US" dirty="0">
              <a:latin typeface="Arial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rot="21170572">
            <a:off x="946740" y="1159366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  The </a:t>
            </a:r>
            <a:r>
              <a:rPr lang="en-US" sz="10800" b="1" i="1" dirty="0" smtClean="0"/>
              <a:t>why  </a:t>
            </a:r>
            <a:r>
              <a:rPr lang="en-US" sz="10800" b="1" i="1" dirty="0" smtClean="0">
                <a:solidFill>
                  <a:schemeClr val="bg1"/>
                </a:solidFill>
              </a:rPr>
              <a:t>.</a:t>
            </a:r>
            <a:r>
              <a:rPr lang="en-US" sz="10800" b="1" i="1" dirty="0" smtClean="0"/>
              <a:t>  </a:t>
            </a:r>
            <a:endParaRPr lang="en-US" sz="10800" b="1" i="1" dirty="0"/>
          </a:p>
        </p:txBody>
      </p:sp>
    </p:spTree>
    <p:extLst>
      <p:ext uri="{BB962C8B-B14F-4D97-AF65-F5344CB8AC3E}">
        <p14:creationId xmlns:p14="http://schemas.microsoft.com/office/powerpoint/2010/main" val="3891891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2405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2406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2406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408" name="TextBox 1"/>
          <p:cNvSpPr txBox="1">
            <a:spLocks noChangeArrowheads="1"/>
          </p:cNvSpPr>
          <p:nvPr/>
        </p:nvSpPr>
        <p:spPr bwMode="auto">
          <a:xfrm>
            <a:off x="5624513" y="5070475"/>
            <a:ext cx="25733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i="1">
                <a:solidFill>
                  <a:srgbClr val="008000"/>
                </a:solidFill>
                <a:latin typeface="Cambria" pitchFamily="18" charset="0"/>
              </a:rPr>
              <a:t>Why 18 ?</a:t>
            </a:r>
          </a:p>
        </p:txBody>
      </p:sp>
      <p:sp>
        <p:nvSpPr>
          <p:cNvPr id="102409" name="TextBox 29"/>
          <p:cNvSpPr txBox="1">
            <a:spLocks noChangeArrowheads="1"/>
          </p:cNvSpPr>
          <p:nvPr/>
        </p:nvSpPr>
        <p:spPr bwMode="auto">
          <a:xfrm>
            <a:off x="647700" y="4748213"/>
            <a:ext cx="4191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The int </a:t>
            </a:r>
            <a:r>
              <a:rPr lang="en-US" altLang="en-US" sz="4200" b="1">
                <a:latin typeface="Courier New" pitchFamily="49" charset="0"/>
                <a:cs typeface="Courier New" pitchFamily="49" charset="0"/>
              </a:rPr>
              <a:t>42</a:t>
            </a:r>
            <a:r>
              <a:rPr lang="en-US" altLang="en-US" sz="4200">
                <a:latin typeface="Cambria" pitchFamily="18" charset="0"/>
                <a:cs typeface="Courier New" pitchFamily="49" charset="0"/>
              </a:rPr>
              <a:t> has a complexity of 18.</a:t>
            </a:r>
          </a:p>
        </p:txBody>
      </p:sp>
      <p:sp>
        <p:nvSpPr>
          <p:cNvPr id="102410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07774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429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430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3430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343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1593850" y="4494213"/>
            <a:ext cx="60134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def </a:t>
            </a:r>
            <a:r>
              <a:rPr lang="en-US" altLang="en-US" sz="4200" b="1">
                <a:latin typeface="Courier New" pitchFamily="49" charset="0"/>
              </a:rPr>
              <a:t>f(): </a:t>
            </a: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>
                <a:latin typeface="Courier New" pitchFamily="49" charset="0"/>
              </a:rPr>
              <a:t> 42</a:t>
            </a: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7494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20605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23717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26828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33035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9258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45529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51927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8324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64738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9924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36147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42370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8720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55133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61531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71135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7945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66182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955344" y="5951560"/>
            <a:ext cx="79031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+ 2 more are needed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7471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5491979" y="5943601"/>
            <a:ext cx="3282133" cy="400109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43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342724" y="4497147"/>
            <a:ext cx="82269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36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3600" b="1" dirty="0">
                <a:latin typeface="Courier New" pitchFamily="49" charset="0"/>
              </a:rPr>
              <a:t>f(): </a:t>
            </a:r>
            <a:r>
              <a:rPr lang="en-US" altLang="en-US" sz="36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3600" b="1" dirty="0">
                <a:latin typeface="Courier New" pitchFamily="49" charset="0"/>
              </a:rPr>
              <a:t> </a:t>
            </a:r>
            <a:r>
              <a:rPr lang="en-US" altLang="en-US" sz="3600" b="1" dirty="0" smtClean="0">
                <a:latin typeface="Courier New" pitchFamily="49" charset="0"/>
              </a:rPr>
              <a:t>1000000000000</a:t>
            </a:r>
            <a:endParaRPr lang="en-US" altLang="en-US" sz="3600" b="1" dirty="0">
              <a:latin typeface="Courier New" pitchFamily="49" charset="0"/>
            </a:endParaRP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42957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678866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982751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 dirty="0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1300284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1798870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2338400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 dirty="0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2864282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3423763" y="5075238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3969593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4515425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1549577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204816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258769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3144023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3703502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4262981" y="5075238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5074907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4795165" y="5075238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4648200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554984" y="5943600"/>
            <a:ext cx="8303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but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we can do better over here!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1000000000000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2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9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201840" y="2829559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</a:rPr>
              <a:t>1 trillion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2769657" y="3624339"/>
            <a:ext cx="30764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469944" y="3603008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mbria" panose="02040503050406030204" pitchFamily="18" charset="0"/>
              </a:rPr>
              <a:t>12 zeros</a:t>
            </a:r>
            <a:endParaRPr lang="en-US" sz="1400" dirty="0">
              <a:latin typeface="Cambria" panose="02040503050406030204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773863" y="3137336"/>
            <a:ext cx="339725" cy="465672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2388358" y="3980754"/>
            <a:ext cx="3603009" cy="0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3352800" y="3959423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13 digits total</a:t>
            </a:r>
            <a:endParaRPr lang="en-US" sz="1400" b="1" dirty="0">
              <a:latin typeface="Cambria" panose="02040503050406030204" pitchFamily="18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5341938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9" name="Rectangle 13"/>
          <p:cNvSpPr>
            <a:spLocks noChangeArrowheads="1"/>
          </p:cNvSpPr>
          <p:nvPr/>
        </p:nvSpPr>
        <p:spPr bwMode="auto">
          <a:xfrm>
            <a:off x="5890406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0" name="Rectangle 34"/>
          <p:cNvSpPr>
            <a:spLocks noChangeArrowheads="1"/>
          </p:cNvSpPr>
          <p:nvPr/>
        </p:nvSpPr>
        <p:spPr bwMode="auto">
          <a:xfrm>
            <a:off x="6438875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23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1" name="Rectangle 15"/>
          <p:cNvSpPr>
            <a:spLocks noChangeArrowheads="1"/>
          </p:cNvSpPr>
          <p:nvPr/>
        </p:nvSpPr>
        <p:spPr bwMode="auto">
          <a:xfrm>
            <a:off x="6987345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25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3" name="Rectangle 34"/>
          <p:cNvSpPr>
            <a:spLocks noChangeArrowheads="1"/>
          </p:cNvSpPr>
          <p:nvPr/>
        </p:nvSpPr>
        <p:spPr bwMode="auto">
          <a:xfrm>
            <a:off x="5616172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616464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671311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24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6" name="Rectangle 15"/>
          <p:cNvSpPr>
            <a:spLocks noChangeArrowheads="1"/>
          </p:cNvSpPr>
          <p:nvPr/>
        </p:nvSpPr>
        <p:spPr bwMode="auto">
          <a:xfrm>
            <a:off x="7535817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27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726158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26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8" name="Rectangle 15"/>
          <p:cNvSpPr>
            <a:spLocks noChangeArrowheads="1"/>
          </p:cNvSpPr>
          <p:nvPr/>
        </p:nvSpPr>
        <p:spPr bwMode="auto">
          <a:xfrm>
            <a:off x="8109236" y="507014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7834999" y="507014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28</a:t>
            </a:r>
            <a:endParaRPr lang="en-US" altLang="en-US" sz="900" b="1" dirty="0">
              <a:latin typeface="Calibri" pitchFamily="34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>
          <a:xfrm flipH="1" flipV="1">
            <a:off x="7874758" y="5308979"/>
            <a:ext cx="534562" cy="63462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9535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9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1000000000000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22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895350" y="4494213"/>
            <a:ext cx="730841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10**12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59197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201840" y="2829559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</a:rPr>
              <a:t>1 trillion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32" name="Straight Connector 31"/>
          <p:cNvCxnSpPr/>
          <p:nvPr/>
        </p:nvCxnSpPr>
        <p:spPr>
          <a:xfrm>
            <a:off x="2769657" y="3624339"/>
            <a:ext cx="30764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3469944" y="3603008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mbria" panose="02040503050406030204" pitchFamily="18" charset="0"/>
              </a:rPr>
              <a:t>12 zeros</a:t>
            </a:r>
            <a:endParaRPr lang="en-US" sz="1400" dirty="0">
              <a:latin typeface="Cambria" panose="02040503050406030204" pitchFamily="18" charset="0"/>
            </a:endParaRPr>
          </a:p>
        </p:txBody>
      </p:sp>
      <p:sp>
        <p:nvSpPr>
          <p:cNvPr id="36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8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261584" y="5951560"/>
            <a:ext cx="850456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 &amp;  only 6 more are needed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 rot="21328129">
            <a:off x="7554438" y="6365145"/>
            <a:ext cx="1520825" cy="369332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libri" panose="020F0502020204030204" pitchFamily="34" charset="0"/>
              </a:rPr>
              <a:t>can be tricky!</a:t>
            </a:r>
            <a:endParaRPr lang="en-US" sz="18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1956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4876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insights</a:t>
            </a: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130431" y="1295400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936544" y="1745784"/>
            <a:ext cx="82644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i="1" dirty="0" smtClean="0">
                <a:latin typeface="Cambria" pitchFamily="18" charset="0"/>
                <a:cs typeface="Courier New" pitchFamily="49" charset="0"/>
              </a:rPr>
              <a:t>in general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889933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Down Arrow 29"/>
          <p:cNvSpPr/>
          <p:nvPr/>
        </p:nvSpPr>
        <p:spPr>
          <a:xfrm rot="9371864">
            <a:off x="6855030" y="6043671"/>
            <a:ext cx="381000" cy="539558"/>
          </a:xfrm>
          <a:prstGeom prst="down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Down Arrow 30"/>
          <p:cNvSpPr/>
          <p:nvPr/>
        </p:nvSpPr>
        <p:spPr>
          <a:xfrm rot="10605652">
            <a:off x="3205508" y="6030133"/>
            <a:ext cx="381000" cy="539558"/>
          </a:xfrm>
          <a:prstGeom prst="downArrow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4876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insights</a:t>
            </a: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130431" y="1295400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936544" y="1745784"/>
            <a:ext cx="82644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i="1" dirty="0" smtClean="0">
                <a:latin typeface="Cambria" pitchFamily="18" charset="0"/>
                <a:cs typeface="Courier New" pitchFamily="49" charset="0"/>
              </a:rPr>
              <a:t>in general</a:t>
            </a:r>
            <a:endParaRPr lang="en-US" sz="1200" i="1" dirty="0"/>
          </a:p>
        </p:txBody>
      </p:sp>
      <p:sp>
        <p:nvSpPr>
          <p:cNvPr id="2" name="Rectangle 1"/>
          <p:cNvSpPr/>
          <p:nvPr/>
        </p:nvSpPr>
        <p:spPr>
          <a:xfrm>
            <a:off x="4357048" y="2175688"/>
            <a:ext cx="67839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3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42</a:t>
            </a:r>
            <a:endParaRPr lang="en-US" sz="3200" dirty="0"/>
          </a:p>
        </p:txBody>
      </p:sp>
      <p:sp>
        <p:nvSpPr>
          <p:cNvPr id="7" name="Rectangle 6"/>
          <p:cNvSpPr/>
          <p:nvPr/>
        </p:nvSpPr>
        <p:spPr>
          <a:xfrm>
            <a:off x="3560355" y="2810954"/>
            <a:ext cx="14750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1000000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3007320" y="3323110"/>
            <a:ext cx="20281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1000000000</a:t>
            </a:r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3769964" y="3835266"/>
            <a:ext cx="126547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googol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237767" y="4347422"/>
            <a:ext cx="17976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googolplex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1287" y="4910064"/>
            <a:ext cx="4394152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78409456832369873263638717</a:t>
            </a:r>
            <a:endParaRPr lang="en-US" sz="2100" dirty="0"/>
          </a:p>
        </p:txBody>
      </p:sp>
      <p:sp>
        <p:nvSpPr>
          <p:cNvPr id="5" name="Rectangle 4"/>
          <p:cNvSpPr/>
          <p:nvPr/>
        </p:nvSpPr>
        <p:spPr>
          <a:xfrm>
            <a:off x="2057400" y="6381690"/>
            <a:ext cx="6629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Are there </a:t>
            </a:r>
            <a:r>
              <a:rPr lang="en-US" altLang="en-US" sz="2000" b="1" i="1" dirty="0" smtClean="0">
                <a:latin typeface="Cambria" pitchFamily="18" charset="0"/>
                <a:cs typeface="Courier New" pitchFamily="49" charset="0"/>
              </a:rPr>
              <a:t>any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 integers where     </a:t>
            </a:r>
            <a:r>
              <a:rPr lang="en-US" altLang="en-US" sz="20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sz="2000" b="1" dirty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&gt;=</a:t>
            </a:r>
            <a:r>
              <a:rPr lang="en-US" altLang="en-US" sz="20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? </a:t>
            </a:r>
            <a:endParaRPr lang="en-US" sz="2000" dirty="0"/>
          </a:p>
        </p:txBody>
      </p:sp>
      <p:sp>
        <p:nvSpPr>
          <p:cNvPr id="13" name="Rectangle 12"/>
          <p:cNvSpPr/>
          <p:nvPr/>
        </p:nvSpPr>
        <p:spPr>
          <a:xfrm>
            <a:off x="6172200" y="5562600"/>
            <a:ext cx="12266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176020" y="4825425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42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176020" y="2175687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18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176020" y="2705635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21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176020" y="3235583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21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 rot="21072353">
            <a:off x="2644881" y="2903287"/>
            <a:ext cx="72487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million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 rot="21072353">
            <a:off x="2070057" y="3405150"/>
            <a:ext cx="68159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billion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176020" y="376553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23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176020" y="4295479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27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5206052" y="2468074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5206052" y="3012744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5206052" y="3540456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5206052" y="4052248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5206052" y="4612944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5206052" y="5119048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5206052" y="5854987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Rectangle 33"/>
          <p:cNvSpPr/>
          <p:nvPr/>
        </p:nvSpPr>
        <p:spPr>
          <a:xfrm>
            <a:off x="3200400" y="5647238"/>
            <a:ext cx="346569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?</a:t>
            </a:r>
            <a:endParaRPr lang="en-US" sz="2100" dirty="0"/>
          </a:p>
        </p:txBody>
      </p:sp>
    </p:spTree>
    <p:extLst>
      <p:ext uri="{BB962C8B-B14F-4D97-AF65-F5344CB8AC3E}">
        <p14:creationId xmlns:p14="http://schemas.microsoft.com/office/powerpoint/2010/main" val="298476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81000" y="328612"/>
            <a:ext cx="7377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key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insight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4063869" y="3352800"/>
            <a:ext cx="455612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or,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d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oes </a:t>
            </a: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every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integer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have 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&lt;  50000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4692" name="Rectangle 32"/>
          <p:cNvSpPr>
            <a:spLocks noChangeArrowheads="1"/>
          </p:cNvSpPr>
          <p:nvPr/>
        </p:nvSpPr>
        <p:spPr bwMode="auto">
          <a:xfrm>
            <a:off x="381000" y="1885666"/>
            <a:ext cx="51054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D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o </a:t>
            </a: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there exist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integers 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with 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&gt;=  50000 …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6" name="Down Arrow 5"/>
          <p:cNvSpPr/>
          <p:nvPr/>
        </p:nvSpPr>
        <p:spPr>
          <a:xfrm rot="9371864">
            <a:off x="6855030" y="6043671"/>
            <a:ext cx="381000" cy="539558"/>
          </a:xfrm>
          <a:prstGeom prst="down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own Arrow 6"/>
          <p:cNvSpPr/>
          <p:nvPr/>
        </p:nvSpPr>
        <p:spPr>
          <a:xfrm rot="10605652">
            <a:off x="3205508" y="6030133"/>
            <a:ext cx="381000" cy="539558"/>
          </a:xfrm>
          <a:prstGeom prst="downArrow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2438400" y="6381690"/>
            <a:ext cx="6629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2000" dirty="0">
                <a:latin typeface="Cambria" pitchFamily="18" charset="0"/>
                <a:cs typeface="Courier New" pitchFamily="49" charset="0"/>
              </a:rPr>
              <a:t>T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here </a:t>
            </a:r>
            <a:r>
              <a:rPr lang="en-US" altLang="en-US" sz="2000" b="1" i="1" dirty="0" smtClean="0">
                <a:latin typeface="Cambria" pitchFamily="18" charset="0"/>
                <a:cs typeface="Courier New" pitchFamily="49" charset="0"/>
              </a:rPr>
              <a:t>are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 integers where     </a:t>
            </a:r>
            <a:r>
              <a:rPr lang="en-US" altLang="en-US" sz="20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sz="2000" b="1" dirty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&gt;=</a:t>
            </a:r>
            <a:r>
              <a:rPr lang="en-US" altLang="en-US" sz="20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?   </a:t>
            </a:r>
            <a:r>
              <a:rPr lang="en-US" altLang="en-US" sz="2000" b="1" u="sng" dirty="0" smtClean="0">
                <a:latin typeface="Cambria" pitchFamily="18" charset="0"/>
                <a:cs typeface="Courier New" pitchFamily="49" charset="0"/>
              </a:rPr>
              <a:t>Yes!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 </a:t>
            </a:r>
            <a:endParaRPr lang="en-US" sz="2000" dirty="0"/>
          </a:p>
        </p:txBody>
      </p:sp>
      <p:sp>
        <p:nvSpPr>
          <p:cNvPr id="9" name="Rectangle 8"/>
          <p:cNvSpPr/>
          <p:nvPr/>
        </p:nvSpPr>
        <p:spPr>
          <a:xfrm>
            <a:off x="6172200" y="5562600"/>
            <a:ext cx="12266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5206052" y="5854987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568351" y="5647238"/>
            <a:ext cx="4232249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498353484 … 8345767287736</a:t>
            </a:r>
            <a:endParaRPr lang="en-US" sz="21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464400" y="1428840"/>
              <a:ext cx="5375880" cy="3991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5040" y="1419480"/>
                <a:ext cx="5394600" cy="401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266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01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02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08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09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10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12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13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14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15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17" name="Straight Connector 116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20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21" name="Straight Connector 120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972316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43225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60544" y="6373504"/>
            <a:ext cx="42272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i="1" dirty="0" smtClean="0">
                <a:latin typeface="Cambria" panose="02040503050406030204" pitchFamily="18" charset="0"/>
              </a:rPr>
              <a:t>Are there any integers where kc(x) &gt; 50,000?</a:t>
            </a:r>
            <a:endParaRPr lang="en-US" sz="1400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same answer…</a:t>
            </a:r>
            <a:endParaRPr lang="en-US" sz="20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64440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383439" y="745789"/>
            <a:ext cx="16318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324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"Charlatan"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"Renegade"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"Corrupter of Youth"</a:t>
            </a:r>
            <a:endParaRPr kumimoji="0" lang="en-US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Lugwig Wittgenstein</a:t>
            </a:r>
          </a:p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"Laughable and wrong"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mic Sans MS" pitchFamily="66" charset="0"/>
                <a:ea typeface="ＭＳ Ｐゴシック" pitchFamily="34" charset="-128"/>
                <a:cs typeface="+mn-cs"/>
              </a:rPr>
              <a:t>And this was before 1900!</a:t>
            </a: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9245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7"/>
          <p:cNvSpPr txBox="1">
            <a:spLocks noChangeArrowheads="1"/>
          </p:cNvSpPr>
          <p:nvPr/>
        </p:nvSpPr>
        <p:spPr bwMode="auto">
          <a:xfrm>
            <a:off x="381000" y="258763"/>
            <a:ext cx="441960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latin typeface="Cambria" pitchFamily="18" charset="0"/>
              </a:rPr>
              <a:t>Wait! </a:t>
            </a:r>
            <a:r>
              <a:rPr lang="en-US" altLang="en-US" i="1" dirty="0" smtClean="0">
                <a:latin typeface="Cambria" pitchFamily="18" charset="0"/>
              </a:rPr>
              <a:t>  What </a:t>
            </a:r>
            <a:r>
              <a:rPr lang="en-US" altLang="en-US" i="1" dirty="0">
                <a:latin typeface="Cambria" pitchFamily="18" charset="0"/>
              </a:rPr>
              <a:t>about </a:t>
            </a:r>
            <a:r>
              <a:rPr lang="en-US" altLang="en-US" i="1" dirty="0" smtClean="0">
                <a:latin typeface="Cambria" pitchFamily="18" charset="0"/>
              </a:rPr>
              <a:t>this</a:t>
            </a:r>
            <a:r>
              <a:rPr lang="en-US" altLang="en-US" i="1" dirty="0">
                <a:latin typeface="Cambria" pitchFamily="18" charset="0"/>
              </a:rPr>
              <a:t>: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5403057" y="142875"/>
            <a:ext cx="3192462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approach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90600" y="1524000"/>
            <a:ext cx="7365031" cy="95410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i="1" dirty="0" smtClean="0">
                <a:latin typeface="Cambria" panose="02040503050406030204" pitchFamily="18" charset="0"/>
              </a:rPr>
              <a:t>There are only </a:t>
            </a:r>
            <a:r>
              <a:rPr lang="en-US" sz="2800" b="1" i="1" dirty="0" smtClean="0">
                <a:latin typeface="Cambria" panose="02040503050406030204" pitchFamily="18" charset="0"/>
              </a:rPr>
              <a:t>finitely many </a:t>
            </a:r>
            <a:r>
              <a:rPr lang="en-US" sz="2800" i="1" dirty="0" smtClean="0">
                <a:latin typeface="Cambria" panose="02040503050406030204" pitchFamily="18" charset="0"/>
              </a:rPr>
              <a:t>programs to check </a:t>
            </a:r>
            <a:r>
              <a:rPr lang="en-US" sz="2800" dirty="0" smtClean="0">
                <a:latin typeface="Cambria" panose="02040503050406030204" pitchFamily="18" charset="0"/>
              </a:rPr>
              <a:t>in order to find the shortest one that returns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3393" y="3581400"/>
            <a:ext cx="79821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correct program is at most  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16+x</a:t>
            </a:r>
            <a:r>
              <a:rPr lang="en-US" dirty="0" smtClean="0">
                <a:latin typeface="Cambria" panose="02040503050406030204" pitchFamily="18" charset="0"/>
              </a:rPr>
              <a:t>   characters long! 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09600" y="4190536"/>
            <a:ext cx="7742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Check </a:t>
            </a:r>
            <a:r>
              <a:rPr lang="en-US" b="1" u="sng" dirty="0" smtClean="0">
                <a:latin typeface="Cambria" panose="02040503050406030204" pitchFamily="18" charset="0"/>
              </a:rPr>
              <a:t>all</a:t>
            </a:r>
            <a:r>
              <a:rPr lang="en-US" dirty="0" smtClean="0">
                <a:latin typeface="Cambria" panose="02040503050406030204" pitchFamily="18" charset="0"/>
              </a:rPr>
              <a:t>, shortest to longest, to see which returns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>
                <a:latin typeface="Cambria" panose="02040503050406030204" pitchFamily="18" charset="0"/>
              </a:rPr>
              <a:t>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9600" y="4799673"/>
            <a:ext cx="79859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first one to return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 smtClean="0">
                <a:latin typeface="Cambria" panose="02040503050406030204" pitchFamily="18" charset="0"/>
              </a:rPr>
              <a:t> is the shortest.  You're finished!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rot="21030774">
            <a:off x="7579580" y="6058843"/>
            <a:ext cx="144432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Ouch! What's wrong here ?!</a:t>
            </a:r>
            <a:endParaRPr lang="en-US" sz="1500" dirty="0">
              <a:solidFill>
                <a:schemeClr val="bg1">
                  <a:lumMod val="50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01534" y="2567379"/>
            <a:ext cx="28042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dirty="0" smtClean="0">
                <a:latin typeface="Calibri" panose="020F0502020204030204" pitchFamily="34" charset="0"/>
              </a:rPr>
              <a:t>fewer than   128</a:t>
            </a:r>
            <a:r>
              <a:rPr lang="en-US" sz="900" b="1" baseline="42000" dirty="0" smtClean="0">
                <a:latin typeface="Calibri" panose="020F0502020204030204" pitchFamily="34" charset="0"/>
              </a:rPr>
              <a:t>16+x  </a:t>
            </a:r>
            <a:r>
              <a:rPr lang="en-US" sz="900" dirty="0" smtClean="0">
                <a:latin typeface="Calibri" panose="020F0502020204030204" pitchFamily="34" charset="0"/>
              </a:rPr>
              <a:t>  of them</a:t>
            </a:r>
            <a:endParaRPr lang="en-US" sz="900" b="1" baseline="420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/>
              <p14:cNvContentPartPr/>
              <p14:nvPr/>
            </p14:nvContentPartPr>
            <p14:xfrm>
              <a:off x="390600" y="819000"/>
              <a:ext cx="8696880" cy="46011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1240" y="809640"/>
                <a:ext cx="8715600" cy="461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1535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491067" y="4120445"/>
            <a:ext cx="7636933" cy="579020"/>
          </a:xfrm>
          <a:prstGeom prst="roundRect">
            <a:avLst/>
          </a:prstGeom>
          <a:solidFill>
            <a:srgbClr val="FFCCCC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990600" y="1524000"/>
            <a:ext cx="7365031" cy="95410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i="1" dirty="0" smtClean="0">
                <a:latin typeface="Cambria" panose="02040503050406030204" pitchFamily="18" charset="0"/>
              </a:rPr>
              <a:t>There are only </a:t>
            </a:r>
            <a:r>
              <a:rPr lang="en-US" sz="2800" b="1" i="1" dirty="0" smtClean="0">
                <a:latin typeface="Cambria" panose="02040503050406030204" pitchFamily="18" charset="0"/>
              </a:rPr>
              <a:t>finitely many </a:t>
            </a:r>
            <a:r>
              <a:rPr lang="en-US" sz="2800" i="1" dirty="0" smtClean="0">
                <a:latin typeface="Cambria" panose="02040503050406030204" pitchFamily="18" charset="0"/>
              </a:rPr>
              <a:t>programs to check </a:t>
            </a:r>
            <a:r>
              <a:rPr lang="en-US" sz="2800" dirty="0" smtClean="0">
                <a:latin typeface="Cambria" panose="02040503050406030204" pitchFamily="18" charset="0"/>
              </a:rPr>
              <a:t>in order to find the shortest one that returns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3393" y="3581400"/>
            <a:ext cx="7742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correct program is at most  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16+x</a:t>
            </a:r>
            <a:r>
              <a:rPr lang="en-US" dirty="0" smtClean="0">
                <a:latin typeface="Cambria" panose="02040503050406030204" pitchFamily="18" charset="0"/>
              </a:rPr>
              <a:t>   characters long. 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09600" y="4190536"/>
            <a:ext cx="7742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Check </a:t>
            </a:r>
            <a:r>
              <a:rPr lang="en-US" b="1" u="sng" dirty="0" smtClean="0">
                <a:latin typeface="Cambria" panose="02040503050406030204" pitchFamily="18" charset="0"/>
              </a:rPr>
              <a:t>all</a:t>
            </a:r>
            <a:r>
              <a:rPr lang="en-US" dirty="0" smtClean="0">
                <a:latin typeface="Cambria" panose="02040503050406030204" pitchFamily="18" charset="0"/>
              </a:rPr>
              <a:t>, shortest to longest, to see which returns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>
                <a:latin typeface="Cambria" panose="02040503050406030204" pitchFamily="18" charset="0"/>
              </a:rPr>
              <a:t>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9600" y="4799673"/>
            <a:ext cx="79859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first one to return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 smtClean="0">
                <a:latin typeface="Cambria" panose="02040503050406030204" pitchFamily="18" charset="0"/>
              </a:rPr>
              <a:t> is the shortest.  You're finished!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 rot="21030774">
            <a:off x="4212963" y="5981297"/>
            <a:ext cx="1408838" cy="323165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solidFill>
                  <a:srgbClr val="120DFB"/>
                </a:solidFill>
                <a:latin typeface="Cambria" panose="02040503050406030204" pitchFamily="18" charset="0"/>
              </a:rPr>
              <a:t>What - how!?!</a:t>
            </a:r>
            <a:endParaRPr lang="en-US" sz="1500" dirty="0">
              <a:solidFill>
                <a:srgbClr val="120DFB"/>
              </a:solidFill>
              <a:latin typeface="Cambria" panose="02040503050406030204" pitchFamily="18" charset="0"/>
            </a:endParaRPr>
          </a:p>
        </p:txBody>
      </p:sp>
      <p:sp>
        <p:nvSpPr>
          <p:cNvPr id="12" name="Down Arrow 11"/>
          <p:cNvSpPr/>
          <p:nvPr/>
        </p:nvSpPr>
        <p:spPr>
          <a:xfrm rot="10800000">
            <a:off x="1078089" y="4584467"/>
            <a:ext cx="685800" cy="1182512"/>
          </a:xfrm>
          <a:prstGeom prst="downArrow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609600" y="5766979"/>
            <a:ext cx="333533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  <a:latin typeface="Cambria" panose="02040503050406030204" pitchFamily="18" charset="0"/>
              </a:rPr>
              <a:t>Checking programs is also </a:t>
            </a:r>
            <a:r>
              <a:rPr lang="en-US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uncomputable</a:t>
            </a:r>
            <a:r>
              <a:rPr lang="en-US" dirty="0" smtClean="0">
                <a:solidFill>
                  <a:srgbClr val="C00000"/>
                </a:solidFill>
                <a:latin typeface="Cambria" panose="02040503050406030204" pitchFamily="18" charset="0"/>
              </a:rPr>
              <a:t>! 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15" name="Rectangle 29"/>
          <p:cNvSpPr>
            <a:spLocks noChangeArrowheads="1"/>
          </p:cNvSpPr>
          <p:nvPr/>
        </p:nvSpPr>
        <p:spPr bwMode="auto">
          <a:xfrm>
            <a:off x="5403057" y="142875"/>
            <a:ext cx="3192462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approach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381000" y="258763"/>
            <a:ext cx="441960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latin typeface="Cambria" pitchFamily="18" charset="0"/>
              </a:rPr>
              <a:t>Wait! </a:t>
            </a:r>
            <a:r>
              <a:rPr lang="en-US" altLang="en-US" i="1" dirty="0" smtClean="0">
                <a:latin typeface="Cambria" pitchFamily="18" charset="0"/>
              </a:rPr>
              <a:t>  What </a:t>
            </a:r>
            <a:r>
              <a:rPr lang="en-US" altLang="en-US" i="1" dirty="0">
                <a:latin typeface="Cambria" pitchFamily="18" charset="0"/>
              </a:rPr>
              <a:t>about </a:t>
            </a:r>
            <a:r>
              <a:rPr lang="en-US" altLang="en-US" i="1" dirty="0" smtClean="0">
                <a:latin typeface="Cambria" pitchFamily="18" charset="0"/>
              </a:rPr>
              <a:t>this</a:t>
            </a:r>
            <a:r>
              <a:rPr lang="en-US" altLang="en-US" i="1" dirty="0">
                <a:latin typeface="Cambria" pitchFamily="18" charset="0"/>
              </a:rPr>
              <a:t>: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501534" y="2567379"/>
            <a:ext cx="28042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dirty="0" smtClean="0">
                <a:latin typeface="Calibri" panose="020F0502020204030204" pitchFamily="34" charset="0"/>
              </a:rPr>
              <a:t>fewer than   128</a:t>
            </a:r>
            <a:r>
              <a:rPr lang="en-US" sz="900" b="1" baseline="42000" dirty="0" smtClean="0">
                <a:latin typeface="Calibri" panose="020F0502020204030204" pitchFamily="34" charset="0"/>
              </a:rPr>
              <a:t>16+x  </a:t>
            </a:r>
            <a:r>
              <a:rPr lang="en-US" sz="900" dirty="0" smtClean="0">
                <a:latin typeface="Calibri" panose="020F0502020204030204" pitchFamily="34" charset="0"/>
              </a:rPr>
              <a:t>  of them</a:t>
            </a:r>
            <a:endParaRPr lang="en-US" sz="900" b="1" baseline="420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8833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 bwMode="auto">
          <a:xfrm>
            <a:off x="318448" y="5029200"/>
            <a:ext cx="8534400" cy="1701366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23906" name="Text Box 5"/>
          <p:cNvSpPr txBox="1">
            <a:spLocks noChangeArrowheads="1"/>
          </p:cNvSpPr>
          <p:nvPr/>
        </p:nvSpPr>
        <p:spPr bwMode="auto">
          <a:xfrm>
            <a:off x="457200" y="201613"/>
            <a:ext cx="8229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 dirty="0" err="1">
                <a:solidFill>
                  <a:srgbClr val="000000"/>
                </a:solidFill>
                <a:latin typeface="Cambria" pitchFamily="18" charset="0"/>
              </a:rPr>
              <a:t>Haltchecking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is  </a:t>
            </a:r>
            <a:r>
              <a:rPr lang="en-US" altLang="en-US" sz="3600" dirty="0" err="1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23907" name="Rectangle 9"/>
          <p:cNvSpPr>
            <a:spLocks noChangeArrowheads="1"/>
          </p:cNvSpPr>
          <p:nvPr/>
        </p:nvSpPr>
        <p:spPr bwMode="auto">
          <a:xfrm>
            <a:off x="1061330" y="2209800"/>
            <a:ext cx="7791517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) ==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</a:rPr>
              <a:t>4&gt;2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print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</a:rPr>
              <a:t>'Ha!'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return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42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23912" name="Rectangle 26"/>
          <p:cNvSpPr>
            <a:spLocks noChangeArrowheads="1"/>
          </p:cNvSpPr>
          <p:nvPr/>
        </p:nvSpPr>
        <p:spPr bwMode="auto">
          <a:xfrm>
            <a:off x="448732" y="1143000"/>
            <a:ext cx="671406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Suppose 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(f)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works for all zero-input </a:t>
            </a:r>
            <a:r>
              <a:rPr lang="en-US" altLang="en-US" sz="2400" dirty="0" err="1" smtClean="0">
                <a:solidFill>
                  <a:srgbClr val="000000"/>
                </a:solidFill>
                <a:latin typeface="Cambria" pitchFamily="18" charset="0"/>
              </a:rPr>
              <a:t>f'ns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24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…</a:t>
            </a:r>
            <a:endParaRPr lang="en-US" altLang="en-US" sz="24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" name="Rectangle 1"/>
          <p:cNvSpPr/>
          <p:nvPr/>
        </p:nvSpPr>
        <p:spPr>
          <a:xfrm rot="20649421">
            <a:off x="7436086" y="647651"/>
            <a:ext cx="965201" cy="461665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Proof!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200" y="1572904"/>
            <a:ext cx="42348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Create this zero-input 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f'n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, </a:t>
            </a:r>
            <a:r>
              <a:rPr lang="en-US" altLang="en-US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dirty="0"/>
          </a:p>
        </p:txBody>
      </p:sp>
      <p:sp>
        <p:nvSpPr>
          <p:cNvPr id="9" name="Rectangle 26"/>
          <p:cNvSpPr>
            <a:spLocks noChangeArrowheads="1"/>
          </p:cNvSpPr>
          <p:nvPr/>
        </p:nvSpPr>
        <p:spPr bwMode="auto">
          <a:xfrm>
            <a:off x="421156" y="5556717"/>
            <a:ext cx="44338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What's  </a:t>
            </a:r>
            <a:r>
              <a:rPr lang="en-US" altLang="en-US" sz="36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3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endParaRPr lang="en-US" altLang="en-US" sz="36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28127" y="5337358"/>
            <a:ext cx="9339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True?</a:t>
            </a:r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4728127" y="5942493"/>
            <a:ext cx="9868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False?</a:t>
            </a:r>
            <a:endParaRPr lang="en-US" dirty="0"/>
          </a:p>
        </p:txBody>
      </p:sp>
      <p:cxnSp>
        <p:nvCxnSpPr>
          <p:cNvPr id="6" name="Straight Arrow Connector 5"/>
          <p:cNvCxnSpPr/>
          <p:nvPr/>
        </p:nvCxnSpPr>
        <p:spPr bwMode="auto">
          <a:xfrm flipV="1">
            <a:off x="4168422" y="5613935"/>
            <a:ext cx="502356" cy="24212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4" name="Straight Arrow Connector 13"/>
          <p:cNvCxnSpPr/>
          <p:nvPr/>
        </p:nvCxnSpPr>
        <p:spPr bwMode="auto">
          <a:xfrm>
            <a:off x="4168422" y="5924969"/>
            <a:ext cx="502356" cy="24212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" name="Ink 6"/>
              <p14:cNvContentPartPr/>
              <p14:nvPr/>
            </p14:nvContentPartPr>
            <p14:xfrm>
              <a:off x="990720" y="838080"/>
              <a:ext cx="7430040" cy="558216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81360" y="828720"/>
                <a:ext cx="7448760" cy="56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693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57200" y="4495800"/>
            <a:ext cx="8229600" cy="1905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457200" y="2057400"/>
            <a:ext cx="8229600" cy="19050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1066800" y="323850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Two </a:t>
            </a:r>
            <a:r>
              <a:rPr lang="en-US" altLang="en-US" sz="3600" b="1" dirty="0" smtClean="0">
                <a:solidFill>
                  <a:srgbClr val="000000"/>
                </a:solidFill>
                <a:latin typeface="Cambria" pitchFamily="18" charset="0"/>
              </a:rPr>
              <a:t>useful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functions 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7" name="Rectangle 36"/>
          <p:cNvSpPr>
            <a:spLocks noChangeArrowheads="1"/>
          </p:cNvSpPr>
          <p:nvPr/>
        </p:nvSpPr>
        <p:spPr bwMode="auto">
          <a:xfrm>
            <a:off x="762000" y="2290763"/>
            <a:ext cx="21256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>
                <a:latin typeface="Courier New" pitchFamily="49" charset="0"/>
                <a:cs typeface="Courier New" pitchFamily="49" charset="0"/>
              </a:rPr>
              <a:t>( x )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441450" y="3087688"/>
            <a:ext cx="64014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the </a:t>
            </a:r>
            <a:r>
              <a:rPr lang="en-US" altLang="en-US" sz="36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 of an integer</a:t>
            </a:r>
            <a:r>
              <a:rPr lang="en-US" altLang="en-US" sz="36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100359" name="Rectangle 36"/>
          <p:cNvSpPr>
            <a:spLocks noChangeArrowheads="1"/>
          </p:cNvSpPr>
          <p:nvPr/>
        </p:nvSpPr>
        <p:spPr bwMode="auto">
          <a:xfrm>
            <a:off x="768350" y="47244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0360" name="Rectangle 36"/>
          <p:cNvSpPr>
            <a:spLocks noChangeArrowheads="1"/>
          </p:cNvSpPr>
          <p:nvPr/>
        </p:nvSpPr>
        <p:spPr bwMode="auto">
          <a:xfrm>
            <a:off x="1441450" y="5562600"/>
            <a:ext cx="66781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does 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36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 or loop forever?</a:t>
            </a:r>
          </a:p>
        </p:txBody>
      </p:sp>
      <p:sp>
        <p:nvSpPr>
          <p:cNvPr id="100361" name="TextBox 1"/>
          <p:cNvSpPr txBox="1">
            <a:spLocks noChangeArrowheads="1"/>
          </p:cNvSpPr>
          <p:nvPr/>
        </p:nvSpPr>
        <p:spPr bwMode="auto">
          <a:xfrm>
            <a:off x="5867400" y="2128838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00362" name="TextBox 1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  <p:sp>
        <p:nvSpPr>
          <p:cNvPr id="2" name="Rectangle 1"/>
          <p:cNvSpPr/>
          <p:nvPr/>
        </p:nvSpPr>
        <p:spPr>
          <a:xfrm>
            <a:off x="3177716" y="3667275"/>
            <a:ext cx="1095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(compressibility)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605814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457200" y="2057400"/>
            <a:ext cx="8229600" cy="19050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3177716" y="3667275"/>
            <a:ext cx="1095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(compressibility)</a:t>
            </a:r>
            <a:endParaRPr lang="en-US" sz="1000" dirty="0"/>
          </a:p>
        </p:txBody>
      </p:sp>
      <p:sp>
        <p:nvSpPr>
          <p:cNvPr id="8" name="Rounded Rectangle 7"/>
          <p:cNvSpPr/>
          <p:nvPr/>
        </p:nvSpPr>
        <p:spPr>
          <a:xfrm>
            <a:off x="457200" y="4495800"/>
            <a:ext cx="8229600" cy="1905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7" name="Rectangle 36"/>
          <p:cNvSpPr>
            <a:spLocks noChangeArrowheads="1"/>
          </p:cNvSpPr>
          <p:nvPr/>
        </p:nvSpPr>
        <p:spPr bwMode="auto">
          <a:xfrm>
            <a:off x="762000" y="2290763"/>
            <a:ext cx="21256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>
                <a:latin typeface="Courier New" pitchFamily="49" charset="0"/>
                <a:cs typeface="Courier New" pitchFamily="49" charset="0"/>
              </a:rPr>
              <a:t>( x )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441450" y="3087688"/>
            <a:ext cx="64014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the </a:t>
            </a:r>
            <a:r>
              <a:rPr lang="en-US" altLang="en-US" sz="36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 of an integer</a:t>
            </a:r>
            <a:r>
              <a:rPr lang="en-US" altLang="en-US" sz="36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100359" name="Rectangle 36"/>
          <p:cNvSpPr>
            <a:spLocks noChangeArrowheads="1"/>
          </p:cNvSpPr>
          <p:nvPr/>
        </p:nvSpPr>
        <p:spPr bwMode="auto">
          <a:xfrm>
            <a:off x="768350" y="47244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0360" name="Rectangle 36"/>
          <p:cNvSpPr>
            <a:spLocks noChangeArrowheads="1"/>
          </p:cNvSpPr>
          <p:nvPr/>
        </p:nvSpPr>
        <p:spPr bwMode="auto">
          <a:xfrm>
            <a:off x="1441450" y="5562600"/>
            <a:ext cx="66781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does 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36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 or loop forever?</a:t>
            </a:r>
          </a:p>
        </p:txBody>
      </p:sp>
      <p:sp>
        <p:nvSpPr>
          <p:cNvPr id="100361" name="TextBox 1"/>
          <p:cNvSpPr txBox="1">
            <a:spLocks noChangeArrowheads="1"/>
          </p:cNvSpPr>
          <p:nvPr/>
        </p:nvSpPr>
        <p:spPr bwMode="auto">
          <a:xfrm>
            <a:off x="5867400" y="2128838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00362" name="TextBox 1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 rot="21233693">
            <a:off x="3367016" y="2741463"/>
            <a:ext cx="5307944" cy="28623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can </a:t>
            </a: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</a:rPr>
              <a:t>try to write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these functions… but we  </a:t>
            </a:r>
            <a:r>
              <a:rPr lang="en-US" altLang="en-US" sz="3600" i="1" dirty="0" smtClean="0">
                <a:solidFill>
                  <a:srgbClr val="C00000"/>
                </a:solidFill>
                <a:latin typeface="Cambria" pitchFamily="18" charset="0"/>
              </a:rPr>
              <a:t>you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will prove that, no matter how they're written, they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ALWAYS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contain a bug.</a:t>
            </a:r>
            <a:endParaRPr lang="en-US" alt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6754504" y="3424952"/>
            <a:ext cx="609600" cy="255971"/>
          </a:xfrm>
          <a:prstGeom prst="line">
            <a:avLst/>
          </a:prstGeom>
          <a:ln w="28575" cmpd="sng">
            <a:solidFill>
              <a:srgbClr val="C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066800" y="323850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Two </a:t>
            </a:r>
            <a:r>
              <a:rPr lang="en-US" altLang="en-US" sz="3600" b="1" dirty="0" smtClean="0">
                <a:solidFill>
                  <a:srgbClr val="000000"/>
                </a:solidFill>
                <a:latin typeface="Cambria" pitchFamily="18" charset="0"/>
              </a:rPr>
              <a:t>useful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functions 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460142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7242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3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362240" y="2085840"/>
              <a:ext cx="7677360" cy="4448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52880" y="2076480"/>
                <a:ext cx="7696080" cy="446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8843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01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02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08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09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10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12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13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14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15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17" name="Straight Connector 116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20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21" name="Straight Connector 120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972316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43225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60544" y="6373504"/>
            <a:ext cx="42272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i="1" dirty="0" smtClean="0">
                <a:latin typeface="Cambria" panose="02040503050406030204" pitchFamily="18" charset="0"/>
              </a:rPr>
              <a:t>Are there any integers where kc(x) &gt; 50,000?</a:t>
            </a:r>
            <a:endParaRPr lang="en-US" sz="1400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64440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383439" y="745789"/>
            <a:ext cx="16318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95600" y="200160"/>
              <a:ext cx="7305840" cy="64202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86240" y="190800"/>
                <a:ext cx="7324560" cy="643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1228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838200" y="3810000"/>
            <a:ext cx="2241358" cy="105156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60" name="Rectangle 7"/>
          <p:cNvSpPr>
            <a:spLocks noChangeArrowheads="1"/>
          </p:cNvSpPr>
          <p:nvPr/>
        </p:nvSpPr>
        <p:spPr bwMode="auto">
          <a:xfrm>
            <a:off x="242360" y="1077913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1800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solidFill>
                  <a:srgbClr val="000000"/>
                </a:solidFill>
                <a:latin typeface="Cambria" pitchFamily="18" charset="0"/>
              </a:rPr>
              <a:t>many functions</a:t>
            </a:r>
            <a:endParaRPr lang="en-US" alt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6262" name="Rectangle 9"/>
          <p:cNvSpPr>
            <a:spLocks noChangeArrowheads="1"/>
          </p:cNvSpPr>
          <p:nvPr/>
        </p:nvSpPr>
        <p:spPr bwMode="auto">
          <a:xfrm>
            <a:off x="6477000" y="285886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 dirty="0" smtClean="0">
                <a:solidFill>
                  <a:srgbClr val="008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latin typeface="Cambria" pitchFamily="18" charset="0"/>
              </a:rPr>
              <a:t>many programs</a:t>
            </a:r>
            <a:endParaRPr lang="en-US" altLang="en-US" sz="1800" dirty="0">
              <a:latin typeface="Cambria" pitchFamily="18" charset="0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800" b="1" dirty="0" smtClean="0">
                <a:solidFill>
                  <a:srgbClr val="C00000"/>
                </a:solidFill>
                <a:latin typeface="Calibri" pitchFamily="34" charset="0"/>
              </a:rPr>
              <a:t>functions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50749" y="3177220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1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swimming around </a:t>
            </a: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762000" y="1452783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920088" y="3868282"/>
            <a:ext cx="192305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Wow ~ I can't even 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describe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stuff out here!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2517115" y="4154534"/>
            <a:ext cx="460843" cy="560613"/>
            <a:chOff x="2928" y="1051"/>
            <a:chExt cx="840" cy="957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4966" y="219647"/>
            <a:ext cx="6324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more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than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5384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219200" y="609600"/>
            <a:ext cx="7772400" cy="5232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… where do all </a:t>
            </a:r>
            <a:r>
              <a:rPr lang="en-US" altLang="en-US" sz="2800" b="1" i="1" dirty="0" smtClean="0">
                <a:solidFill>
                  <a:srgbClr val="000AF9"/>
                </a:solidFill>
                <a:latin typeface="Old English Text MT" panose="03040902040508030806" pitchFamily="66" charset="0"/>
              </a:rPr>
              <a:t>human-describable </a:t>
            </a:r>
            <a:r>
              <a:rPr lang="en-US" altLang="en-US" sz="2800" b="1" i="1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things go... </a:t>
            </a:r>
            <a:r>
              <a:rPr lang="en-US" altLang="en-US" sz="2800" dirty="0">
                <a:solidFill>
                  <a:srgbClr val="000000"/>
                </a:solidFill>
                <a:latin typeface="Old English Text MT" panose="03040902040508030806" pitchFamily="66" charset="0"/>
              </a:rPr>
              <a:t>?</a:t>
            </a: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pic>
        <p:nvPicPr>
          <p:cNvPr id="2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2400" y="76200"/>
            <a:ext cx="3990195" cy="507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700" i="1" dirty="0" smtClean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Philosophically</a:t>
            </a:r>
            <a:r>
              <a:rPr lang="en-US" sz="2700" dirty="0" smtClean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 speaking</a:t>
            </a:r>
            <a:r>
              <a:rPr lang="en-US" sz="2700" dirty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…</a:t>
            </a:r>
            <a:endParaRPr lang="en-US" sz="27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4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800" b="1" dirty="0" smtClean="0">
                <a:solidFill>
                  <a:srgbClr val="C00000"/>
                </a:solidFill>
                <a:latin typeface="Calibri" pitchFamily="34" charset="0"/>
              </a:rPr>
              <a:t>functions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15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13" name="Group 15"/>
          <p:cNvGrpSpPr>
            <a:grpSpLocks/>
          </p:cNvGrpSpPr>
          <p:nvPr/>
        </p:nvGrpSpPr>
        <p:grpSpPr bwMode="auto">
          <a:xfrm>
            <a:off x="152400" y="6168160"/>
            <a:ext cx="460843" cy="560613"/>
            <a:chOff x="2928" y="1051"/>
            <a:chExt cx="840" cy="957"/>
          </a:xfrm>
        </p:grpSpPr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2" name="Rectangle 14"/>
          <p:cNvSpPr>
            <a:spLocks noChangeArrowheads="1"/>
          </p:cNvSpPr>
          <p:nvPr/>
        </p:nvSpPr>
        <p:spPr bwMode="auto">
          <a:xfrm>
            <a:off x="271998" y="5857362"/>
            <a:ext cx="17092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100" dirty="0" smtClean="0">
                <a:solidFill>
                  <a:srgbClr val="008000"/>
                </a:solidFill>
                <a:latin typeface="Cambria" pitchFamily="18" charset="0"/>
              </a:rPr>
              <a:t>Did philosophers really choose that font?!</a:t>
            </a:r>
            <a:endParaRPr lang="en-US" altLang="en-US" sz="1100" dirty="0">
              <a:solidFill>
                <a:srgbClr val="008000"/>
              </a:solidFill>
              <a:latin typeface="Cambria" pitchFamily="18" charset="0"/>
            </a:endParaRPr>
          </a:p>
        </p:txBody>
      </p:sp>
      <p:pic>
        <p:nvPicPr>
          <p:cNvPr id="33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25827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73388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246812" y="304800"/>
            <a:ext cx="8527601" cy="584775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hey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incompletely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overlap – </a:t>
            </a:r>
            <a:r>
              <a:rPr lang="en-US" altLang="en-US" b="1" i="1" dirty="0" smtClean="0">
                <a:solidFill>
                  <a:srgbClr val="000000"/>
                </a:solidFill>
                <a:latin typeface="Cambria" pitchFamily="18" charset="0"/>
              </a:rPr>
              <a:t>and go beyond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... 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Oval 12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Rectangle 2"/>
          <p:cNvSpPr>
            <a:spLocks noChangeArrowheads="1"/>
          </p:cNvSpPr>
          <p:nvPr/>
        </p:nvSpPr>
        <p:spPr bwMode="auto">
          <a:xfrm>
            <a:off x="3603625" y="4964112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18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8" name="Rectangle 73"/>
          <p:cNvSpPr>
            <a:spLocks noChangeArrowheads="1"/>
          </p:cNvSpPr>
          <p:nvPr/>
        </p:nvSpPr>
        <p:spPr bwMode="auto">
          <a:xfrm>
            <a:off x="4492625" y="5116512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hc</a:t>
            </a:r>
            <a:endParaRPr lang="en-US" altLang="en-US" sz="18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4" name="Down Arrow 23"/>
          <p:cNvSpPr/>
          <p:nvPr/>
        </p:nvSpPr>
        <p:spPr>
          <a:xfrm>
            <a:off x="1447800" y="320958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04552" y="2895600"/>
            <a:ext cx="1762448" cy="5539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So, what </a:t>
            </a:r>
            <a:r>
              <a:rPr lang="en-US" sz="1500" b="1" i="1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is</a:t>
            </a:r>
            <a:r>
              <a:rPr lang="en-US" sz="15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 all this stuff out here?!?</a:t>
            </a:r>
          </a:p>
        </p:txBody>
      </p:sp>
      <p:sp>
        <p:nvSpPr>
          <p:cNvPr id="28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functions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31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0" name="Down Arrow 19"/>
          <p:cNvSpPr/>
          <p:nvPr/>
        </p:nvSpPr>
        <p:spPr>
          <a:xfrm rot="12226907">
            <a:off x="3059130" y="536062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14400" y="6045172"/>
            <a:ext cx="2610131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200" i="1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Today…</a:t>
            </a:r>
            <a:endParaRPr lang="en-US" sz="4200" b="1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26" name="Down Arrow 25"/>
          <p:cNvSpPr/>
          <p:nvPr/>
        </p:nvSpPr>
        <p:spPr>
          <a:xfrm rot="13857993">
            <a:off x="3604299" y="5305035"/>
            <a:ext cx="593340" cy="142581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4" name="Down Arrow 33"/>
          <p:cNvSpPr/>
          <p:nvPr/>
        </p:nvSpPr>
        <p:spPr>
          <a:xfrm rot="18256553">
            <a:off x="4639997" y="2987347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048687" y="3462790"/>
            <a:ext cx="70156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and here?</a:t>
            </a:r>
            <a:endParaRPr lang="en-US" sz="1800" dirty="0">
              <a:solidFill>
                <a:srgbClr val="000000"/>
              </a:solidFill>
            </a:endParaRPr>
          </a:p>
        </p:txBody>
      </p:sp>
      <p:pic>
        <p:nvPicPr>
          <p:cNvPr id="23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25827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7732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679" y="180521"/>
            <a:ext cx="6744642" cy="6496957"/>
          </a:xfrm>
          <a:prstGeom prst="rect">
            <a:avLst/>
          </a:prstGeom>
        </p:spPr>
      </p:pic>
      <p:sp>
        <p:nvSpPr>
          <p:cNvPr id="30" name="Text Box 12"/>
          <p:cNvSpPr txBox="1">
            <a:spLocks noChangeArrowheads="1"/>
          </p:cNvSpPr>
          <p:nvPr/>
        </p:nvSpPr>
        <p:spPr bwMode="auto">
          <a:xfrm>
            <a:off x="7010400" y="6397648"/>
            <a:ext cx="18383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Thanks, Neel!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72621" y="6309333"/>
            <a:ext cx="4572000" cy="276999"/>
          </a:xfrm>
          <a:prstGeom prst="rect">
            <a:avLst/>
          </a:prstGeom>
          <a:solidFill>
            <a:schemeClr val="bg1"/>
          </a:solidFill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http://www.smbc-comics.com/index.php?id=3947</a:t>
            </a:r>
          </a:p>
        </p:txBody>
      </p:sp>
      <p:sp>
        <p:nvSpPr>
          <p:cNvPr id="5" name="Right Arrow 4"/>
          <p:cNvSpPr/>
          <p:nvPr/>
        </p:nvSpPr>
        <p:spPr>
          <a:xfrm rot="1143748">
            <a:off x="795991" y="1807007"/>
            <a:ext cx="838200" cy="533400"/>
          </a:xfrm>
          <a:prstGeom prst="rightArrow">
            <a:avLst/>
          </a:prstGeom>
          <a:solidFill>
            <a:srgbClr val="FFCC99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72621" y="6578094"/>
            <a:ext cx="4572000" cy="200055"/>
          </a:xfrm>
          <a:prstGeom prst="rect">
            <a:avLst/>
          </a:prstGeom>
          <a:solidFill>
            <a:schemeClr val="bg1"/>
          </a:solidFill>
        </p:spPr>
        <p:txBody>
          <a:bodyPr>
            <a:spAutoFit/>
          </a:bodyPr>
          <a:lstStyle/>
          <a:p>
            <a:r>
              <a:rPr lang="en-US" sz="700" dirty="0">
                <a:solidFill>
                  <a:schemeClr val="bg1">
                    <a:lumMod val="65000"/>
                  </a:schemeClr>
                </a:solidFill>
              </a:rPr>
              <a:t>file:///C:/Users/zdodds/Desktop/Desktop/cs5_fall_2019/2019_week_13_and_14/cantor_smbc_comic.png</a:t>
            </a:r>
          </a:p>
        </p:txBody>
      </p:sp>
    </p:spTree>
    <p:extLst>
      <p:ext uri="{BB962C8B-B14F-4D97-AF65-F5344CB8AC3E}">
        <p14:creationId xmlns:p14="http://schemas.microsoft.com/office/powerpoint/2010/main" val="2309224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7242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3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362240" y="2085840"/>
              <a:ext cx="7677360" cy="4448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52880" y="2076480"/>
                <a:ext cx="7696080" cy="446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8894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44278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72853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32676" y="277615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424524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53099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578622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8168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1025241" y="21080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341725" y="21556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979145" y="1752600"/>
            <a:ext cx="1135655" cy="11325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5135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1143185" y="5468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5473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328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3574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40573" y="3622175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979144" y="3200400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087419" y="3232043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1074456" y="2402867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074456" y="17526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1129803" y="4149711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4234687" y="5139987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2979145" y="4081640"/>
            <a:ext cx="1135654" cy="69542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3285816" y="5059761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255896" y="6141436"/>
            <a:ext cx="8417256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Cambria" panose="02040503050406030204" pitchFamily="18" charset="0"/>
              </a:rPr>
              <a:t>Extra:    </a:t>
            </a:r>
            <a:r>
              <a:rPr lang="en-US" sz="2800" i="1" dirty="0" smtClean="0">
                <a:latin typeface="Cambria" panose="02040503050406030204" pitchFamily="18" charset="0"/>
              </a:rPr>
              <a:t>Are there any integers where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800" i="1" dirty="0" smtClean="0">
                <a:latin typeface="Cambria" panose="02040503050406030204" pitchFamily="18" charset="0"/>
              </a:rPr>
              <a:t>(x) &gt; 50,000?</a:t>
            </a:r>
            <a:endParaRPr lang="en-US" sz="2800" i="1" dirty="0">
              <a:latin typeface="Cambria" panose="02040503050406030204" pitchFamily="18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85840" y="1380960"/>
              <a:ext cx="8458560" cy="45439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76480" y="1371600"/>
                <a:ext cx="8477280" cy="45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1251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Box 30"/>
          <p:cNvSpPr txBox="1">
            <a:spLocks noChangeArrowheads="1"/>
          </p:cNvSpPr>
          <p:nvPr/>
        </p:nvSpPr>
        <p:spPr bwMode="auto">
          <a:xfrm>
            <a:off x="76200" y="101769"/>
            <a:ext cx="6629400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 dirty="0">
                <a:latin typeface="Cambria" pitchFamily="18" charset="0"/>
              </a:rPr>
              <a:t>What's the complexity </a:t>
            </a:r>
            <a:r>
              <a:rPr lang="en-US" altLang="en-US" sz="2700" dirty="0" smtClean="0">
                <a:latin typeface="Cambria" pitchFamily="18" charset="0"/>
              </a:rPr>
              <a:t>of this integer?</a:t>
            </a:r>
            <a:endParaRPr lang="en-US" altLang="en-US" sz="2700" dirty="0"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305" y="862584"/>
            <a:ext cx="9113695" cy="60478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" dirty="0" smtClean="0">
                <a:latin typeface="Calibri" panose="020F0502020204030204" pitchFamily="34" charset="0"/>
              </a:rPr>
              <a:t>					       </a:t>
            </a:r>
          </a:p>
          <a:p>
            <a:r>
              <a:rPr lang="en-US" sz="300" dirty="0">
                <a:latin typeface="Calibri" panose="020F0502020204030204" pitchFamily="34" charset="0"/>
              </a:rPr>
              <a:t> </a:t>
            </a:r>
            <a:r>
              <a:rPr lang="en-US" sz="300" dirty="0" smtClean="0">
                <a:latin typeface="Calibri" panose="020F0502020204030204" pitchFamily="34" charset="0"/>
              </a:rPr>
              <a:t>              1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</a:t>
            </a:r>
            <a:endParaRPr lang="en-US" sz="300" dirty="0">
              <a:latin typeface="Calibri" panose="020F050202020403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6576" y="963168"/>
            <a:ext cx="2292096" cy="7010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4384" y="705719"/>
            <a:ext cx="236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libri" panose="020F0502020204030204" pitchFamily="34" charset="0"/>
              </a:rPr>
              <a:t>1</a:t>
            </a:r>
            <a:r>
              <a:rPr lang="en-US" dirty="0">
                <a:latin typeface="Calibri" panose="020F0502020204030204" pitchFamily="34" charset="0"/>
              </a:rPr>
              <a:t>0</a:t>
            </a:r>
            <a:r>
              <a:rPr lang="en-US" sz="2300" dirty="0" smtClean="0">
                <a:latin typeface="Calibri" panose="020F0502020204030204" pitchFamily="34" charset="0"/>
              </a:rPr>
              <a:t>0</a:t>
            </a:r>
            <a:r>
              <a:rPr lang="en-US" sz="2200" dirty="0" smtClean="0">
                <a:latin typeface="Calibri" panose="020F0502020204030204" pitchFamily="34" charset="0"/>
              </a:rPr>
              <a:t>0</a:t>
            </a:r>
            <a:r>
              <a:rPr lang="en-US" sz="2100" dirty="0" smtClean="0">
                <a:latin typeface="Calibri" panose="020F0502020204030204" pitchFamily="34" charset="0"/>
              </a:rPr>
              <a:t>0</a:t>
            </a:r>
            <a:r>
              <a:rPr lang="en-US" sz="2000" dirty="0" smtClean="0">
                <a:latin typeface="Calibri" panose="020F0502020204030204" pitchFamily="34" charset="0"/>
              </a:rPr>
              <a:t>0</a:t>
            </a:r>
            <a:r>
              <a:rPr lang="en-US" sz="1800" dirty="0" smtClean="0">
                <a:latin typeface="Calibri" panose="020F0502020204030204" pitchFamily="34" charset="0"/>
              </a:rPr>
              <a:t>00</a:t>
            </a:r>
            <a:r>
              <a:rPr lang="en-US" sz="1700" dirty="0" smtClean="0">
                <a:latin typeface="Calibri" panose="020F0502020204030204" pitchFamily="34" charset="0"/>
              </a:rPr>
              <a:t>0</a:t>
            </a:r>
            <a:r>
              <a:rPr lang="en-US" sz="1600" dirty="0" smtClean="0">
                <a:latin typeface="Calibri" panose="020F0502020204030204" pitchFamily="34" charset="0"/>
              </a:rPr>
              <a:t>0</a:t>
            </a:r>
            <a:r>
              <a:rPr lang="en-US" sz="1500" dirty="0" smtClean="0">
                <a:latin typeface="Calibri" panose="020F0502020204030204" pitchFamily="34" charset="0"/>
              </a:rPr>
              <a:t>0</a:t>
            </a:r>
            <a:r>
              <a:rPr lang="en-US" sz="1400" dirty="0" smtClean="0">
                <a:latin typeface="Calibri" panose="020F0502020204030204" pitchFamily="34" charset="0"/>
              </a:rPr>
              <a:t>00</a:t>
            </a:r>
            <a:r>
              <a:rPr lang="en-US" sz="1300" dirty="0" smtClean="0">
                <a:latin typeface="Calibri" panose="020F0502020204030204" pitchFamily="34" charset="0"/>
              </a:rPr>
              <a:t>0</a:t>
            </a:r>
            <a:r>
              <a:rPr lang="en-US" sz="1200" dirty="0" smtClean="0">
                <a:latin typeface="Calibri" panose="020F0502020204030204" pitchFamily="34" charset="0"/>
              </a:rPr>
              <a:t>0</a:t>
            </a:r>
            <a:r>
              <a:rPr lang="en-US" sz="1100" dirty="0" smtClean="0">
                <a:latin typeface="Calibri" panose="020F0502020204030204" pitchFamily="34" charset="0"/>
              </a:rPr>
              <a:t>0</a:t>
            </a:r>
            <a:r>
              <a:rPr lang="en-US" sz="1000" dirty="0" smtClean="0">
                <a:latin typeface="Calibri" panose="020F0502020204030204" pitchFamily="34" charset="0"/>
              </a:rPr>
              <a:t>0</a:t>
            </a:r>
            <a:r>
              <a:rPr lang="en-US" sz="900" dirty="0" smtClean="0">
                <a:latin typeface="Calibri" panose="020F0502020204030204" pitchFamily="34" charset="0"/>
              </a:rPr>
              <a:t>0</a:t>
            </a:r>
            <a:r>
              <a:rPr lang="en-US" sz="800" dirty="0" smtClean="0">
                <a:latin typeface="Calibri" panose="020F0502020204030204" pitchFamily="34" charset="0"/>
              </a:rPr>
              <a:t>0</a:t>
            </a:r>
            <a:r>
              <a:rPr lang="en-US" sz="700" dirty="0" smtClean="0">
                <a:latin typeface="Calibri" panose="020F0502020204030204" pitchFamily="34" charset="0"/>
              </a:rPr>
              <a:t>0</a:t>
            </a:r>
            <a:r>
              <a:rPr lang="en-US" sz="600" dirty="0" smtClean="0">
                <a:latin typeface="Calibri" panose="020F0502020204030204" pitchFamily="34" charset="0"/>
              </a:rPr>
              <a:t>0</a:t>
            </a:r>
            <a:r>
              <a:rPr lang="en-US" sz="500" dirty="0" smtClean="0">
                <a:latin typeface="Calibri" panose="020F0502020204030204" pitchFamily="34" charset="0"/>
              </a:rPr>
              <a:t>0</a:t>
            </a:r>
            <a:r>
              <a:rPr lang="en-US" sz="400" dirty="0" smtClean="0">
                <a:latin typeface="Calibri" panose="020F0502020204030204" pitchFamily="34" charset="0"/>
              </a:rPr>
              <a:t>0</a:t>
            </a:r>
            <a:r>
              <a:rPr lang="en-US" sz="300" dirty="0" smtClean="0">
                <a:latin typeface="Calibri" panose="020F0502020204030204" pitchFamily="34" charset="0"/>
              </a:rPr>
              <a:t>0</a:t>
            </a:r>
            <a:endParaRPr lang="en-US" sz="300" dirty="0">
              <a:latin typeface="Calibri" panose="020F0502020204030204" pitchFamily="34" charset="0"/>
            </a:endParaRPr>
          </a:p>
        </p:txBody>
      </p:sp>
      <p:sp>
        <p:nvSpPr>
          <p:cNvPr id="21" name="Rectangle 3"/>
          <p:cNvSpPr>
            <a:spLocks noChangeArrowheads="1"/>
          </p:cNvSpPr>
          <p:nvPr/>
        </p:nvSpPr>
        <p:spPr bwMode="auto">
          <a:xfrm>
            <a:off x="5639786" y="4648200"/>
            <a:ext cx="3046027" cy="175432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CC3300"/>
                </a:solidFill>
                <a:latin typeface="Cambria" pitchFamily="18" charset="0"/>
              </a:rPr>
              <a:t>59049   </a:t>
            </a:r>
            <a:r>
              <a:rPr lang="en-US" altLang="en-US" sz="3600" b="1" dirty="0" err="1" smtClean="0">
                <a:solidFill>
                  <a:srgbClr val="CC3300"/>
                </a:solidFill>
                <a:latin typeface="Cambria" pitchFamily="18" charset="0"/>
              </a:rPr>
              <a:t>zeros</a:t>
            </a:r>
            <a:endParaRPr lang="en-US" altLang="en-US" sz="3600" b="1" dirty="0" smtClean="0">
              <a:solidFill>
                <a:srgbClr val="CC3300"/>
              </a:solidFill>
              <a:latin typeface="Cambria" pitchFamily="18" charset="0"/>
            </a:endParaRP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CC3300"/>
                </a:solidFill>
                <a:latin typeface="Cambria" pitchFamily="18" charset="0"/>
              </a:rPr>
              <a:t>1  one    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CC3300"/>
                </a:solidFill>
                <a:latin typeface="Cambria" pitchFamily="18" charset="0"/>
              </a:rPr>
              <a:t>59050  digits </a:t>
            </a:r>
            <a:endParaRPr lang="en-US" altLang="en-US" sz="3600" b="1" dirty="0">
              <a:solidFill>
                <a:srgbClr val="CC3300"/>
              </a:solidFill>
              <a:latin typeface="Cambria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5775602" y="5788243"/>
            <a:ext cx="2743200" cy="0"/>
          </a:xfrm>
          <a:prstGeom prst="line">
            <a:avLst/>
          </a:prstGeom>
          <a:ln w="12700" cmpd="sng">
            <a:solidFill>
              <a:srgbClr val="CC33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5638800" y="5410200"/>
            <a:ext cx="30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C3300"/>
                </a:solidFill>
              </a:rPr>
              <a:t>+</a:t>
            </a:r>
            <a:endParaRPr lang="en-US" b="1" dirty="0">
              <a:solidFill>
                <a:srgbClr val="CC33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8072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4454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There are </a:t>
            </a:r>
            <a:r>
              <a:rPr lang="en-US" altLang="en-US" sz="2100" i="1">
                <a:latin typeface="Calibri" pitchFamily="34" charset="0"/>
              </a:rPr>
              <a:t>lots</a:t>
            </a:r>
            <a:r>
              <a:rPr lang="en-US" altLang="en-US" sz="2100">
                <a:latin typeface="Calibri" pitchFamily="34" charset="0"/>
              </a:rPr>
              <a:t> of 0-input functions that output that number: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04457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55" name="Rectangle 34"/>
          <p:cNvSpPr>
            <a:spLocks noChangeArrowheads="1"/>
          </p:cNvSpPr>
          <p:nvPr/>
        </p:nvSpPr>
        <p:spPr bwMode="auto">
          <a:xfrm>
            <a:off x="1182688" y="4322763"/>
            <a:ext cx="29495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</a:t>
            </a: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4460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  <p:sp>
        <p:nvSpPr>
          <p:cNvPr id="104461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20" name="Straight Connector 19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24" name="Straight Arrow Connector 23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4214880" y="4107600"/>
              <a:ext cx="3161520" cy="696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05520" y="4098240"/>
                <a:ext cx="3180240" cy="71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8847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5478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latin typeface="Calibri" pitchFamily="34" charset="0"/>
              </a:rPr>
              <a:t>There are </a:t>
            </a:r>
            <a:r>
              <a:rPr lang="en-US" altLang="en-US" sz="2100" i="1" dirty="0">
                <a:latin typeface="Calibri" pitchFamily="34" charset="0"/>
              </a:rPr>
              <a:t>lots</a:t>
            </a:r>
            <a:r>
              <a:rPr lang="en-US" altLang="en-US" sz="2100" dirty="0">
                <a:latin typeface="Calibri" pitchFamily="34" charset="0"/>
              </a:rPr>
              <a:t> of 0-input functions that output that number:</a:t>
            </a:r>
            <a:endParaRPr lang="en-US" altLang="en-US" sz="2100" dirty="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1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5482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294984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5487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3" name="Rectangle 2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cxnSp>
        <p:nvCxnSpPr>
          <p:cNvPr id="21" name="Straight Connector 20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25" name="Straight Arrow Connector 24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1374648" y="4719943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1344168" y="4688193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Text Box 43"/>
          <p:cNvSpPr txBox="1">
            <a:spLocks noChangeArrowheads="1"/>
          </p:cNvSpPr>
          <p:nvPr/>
        </p:nvSpPr>
        <p:spPr bwMode="auto">
          <a:xfrm>
            <a:off x="4242816" y="4688193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9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4291584" y="4719943"/>
            <a:ext cx="144634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0973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5478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latin typeface="Calibri" pitchFamily="34" charset="0"/>
              </a:rPr>
              <a:t>There are </a:t>
            </a:r>
            <a:r>
              <a:rPr lang="en-US" altLang="en-US" sz="2100" i="1" dirty="0">
                <a:latin typeface="Calibri" pitchFamily="34" charset="0"/>
              </a:rPr>
              <a:t>lots</a:t>
            </a:r>
            <a:r>
              <a:rPr lang="en-US" altLang="en-US" sz="2100" dirty="0">
                <a:latin typeface="Calibri" pitchFamily="34" charset="0"/>
              </a:rPr>
              <a:t> of 0-input functions that output that number:</a:t>
            </a:r>
            <a:endParaRPr lang="en-US" altLang="en-US" sz="2100" dirty="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1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5482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5487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105488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ambria" pitchFamily="18" charset="0"/>
              </a:rPr>
              <a:t>24</a:t>
            </a:r>
          </a:p>
        </p:txBody>
      </p:sp>
      <p:grpSp>
        <p:nvGrpSpPr>
          <p:cNvPr id="105489" name="Group 21"/>
          <p:cNvGrpSpPr>
            <a:grpSpLocks/>
          </p:cNvGrpSpPr>
          <p:nvPr/>
        </p:nvGrpSpPr>
        <p:grpSpPr bwMode="auto">
          <a:xfrm rot="475246">
            <a:off x="4756150" y="762000"/>
            <a:ext cx="990600" cy="722313"/>
            <a:chOff x="6781800" y="5427091"/>
            <a:chExt cx="990600" cy="722531"/>
          </a:xfrm>
        </p:grpSpPr>
        <p:sp>
          <p:nvSpPr>
            <p:cNvPr id="23" name="Rounded Rectangle 22"/>
            <p:cNvSpPr/>
            <p:nvPr/>
          </p:nvSpPr>
          <p:spPr>
            <a:xfrm>
              <a:off x="6781800" y="5427091"/>
              <a:ext cx="990600" cy="722531"/>
            </a:xfrm>
            <a:prstGeom prst="roundRect">
              <a:avLst/>
            </a:prstGeom>
            <a:solidFill>
              <a:srgbClr val="FFCC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492" name="Rectangle 23"/>
            <p:cNvSpPr>
              <a:spLocks noChangeArrowheads="1"/>
            </p:cNvSpPr>
            <p:nvPr/>
          </p:nvSpPr>
          <p:spPr bwMode="auto">
            <a:xfrm>
              <a:off x="6898416" y="5449669"/>
              <a:ext cx="73289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C00000"/>
                  </a:solidFill>
                  <a:latin typeface="Cambria" pitchFamily="18" charset="0"/>
                </a:rPr>
                <a:t>24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cxnSp>
        <p:nvCxnSpPr>
          <p:cNvPr id="22" name="Straight Connector 21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1374648" y="4719943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1344168" y="4688193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4242816" y="4688193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9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4291584" y="4719943"/>
            <a:ext cx="144634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1371537" y="5822950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341057" y="5791200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6" name="Text Box 43"/>
          <p:cNvSpPr txBox="1">
            <a:spLocks noChangeArrowheads="1"/>
          </p:cNvSpPr>
          <p:nvPr/>
        </p:nvSpPr>
        <p:spPr bwMode="auto">
          <a:xfrm>
            <a:off x="4239705" y="5791200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8</a:t>
            </a: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4242816" y="5822950"/>
            <a:ext cx="1388491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1984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5478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latin typeface="Calibri" pitchFamily="34" charset="0"/>
              </a:rPr>
              <a:t>There are </a:t>
            </a:r>
            <a:r>
              <a:rPr lang="en-US" altLang="en-US" sz="2100" i="1" dirty="0">
                <a:latin typeface="Calibri" pitchFamily="34" charset="0"/>
              </a:rPr>
              <a:t>lots</a:t>
            </a:r>
            <a:r>
              <a:rPr lang="en-US" altLang="en-US" sz="2100" dirty="0">
                <a:latin typeface="Calibri" pitchFamily="34" charset="0"/>
              </a:rPr>
              <a:t> of 0-input functions that output that number:</a:t>
            </a:r>
            <a:endParaRPr lang="en-US" altLang="en-US" sz="2100" dirty="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1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5482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5487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105488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ambria" pitchFamily="18" charset="0"/>
              </a:rPr>
              <a:t>24</a:t>
            </a:r>
          </a:p>
        </p:txBody>
      </p:sp>
      <p:grpSp>
        <p:nvGrpSpPr>
          <p:cNvPr id="105489" name="Group 21"/>
          <p:cNvGrpSpPr>
            <a:grpSpLocks/>
          </p:cNvGrpSpPr>
          <p:nvPr/>
        </p:nvGrpSpPr>
        <p:grpSpPr bwMode="auto">
          <a:xfrm rot="475246">
            <a:off x="4756150" y="762000"/>
            <a:ext cx="990600" cy="722313"/>
            <a:chOff x="6781800" y="5427091"/>
            <a:chExt cx="990600" cy="722531"/>
          </a:xfrm>
        </p:grpSpPr>
        <p:sp>
          <p:nvSpPr>
            <p:cNvPr id="23" name="Rounded Rectangle 22"/>
            <p:cNvSpPr/>
            <p:nvPr/>
          </p:nvSpPr>
          <p:spPr>
            <a:xfrm>
              <a:off x="6781800" y="5427091"/>
              <a:ext cx="990600" cy="722531"/>
            </a:xfrm>
            <a:prstGeom prst="roundRect">
              <a:avLst/>
            </a:prstGeom>
            <a:solidFill>
              <a:srgbClr val="FFCC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492" name="Rectangle 23"/>
            <p:cNvSpPr>
              <a:spLocks noChangeArrowheads="1"/>
            </p:cNvSpPr>
            <p:nvPr/>
          </p:nvSpPr>
          <p:spPr bwMode="auto">
            <a:xfrm>
              <a:off x="6898416" y="5449669"/>
              <a:ext cx="73289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C00000"/>
                  </a:solidFill>
                  <a:latin typeface="Cambria" pitchFamily="18" charset="0"/>
                </a:rPr>
                <a:t>24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cxnSp>
        <p:nvCxnSpPr>
          <p:cNvPr id="22" name="Straight Connector 21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1374648" y="4719943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1344168" y="4688193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4242816" y="4688193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9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4291584" y="4719943"/>
            <a:ext cx="144634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1371537" y="5822950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341057" y="5791200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6" name="Text Box 43"/>
          <p:cNvSpPr txBox="1">
            <a:spLocks noChangeArrowheads="1"/>
          </p:cNvSpPr>
          <p:nvPr/>
        </p:nvSpPr>
        <p:spPr bwMode="auto">
          <a:xfrm>
            <a:off x="4239705" y="5791200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8</a:t>
            </a: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4242816" y="5822950"/>
            <a:ext cx="1388491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 rot="20752836">
            <a:off x="650875" y="2517775"/>
            <a:ext cx="7485063" cy="16922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200" i="1" dirty="0">
                <a:solidFill>
                  <a:srgbClr val="CC3300"/>
                </a:solidFill>
                <a:latin typeface="Cambria" pitchFamily="18" charset="0"/>
              </a:rPr>
              <a:t>Challenge</a:t>
            </a:r>
            <a:r>
              <a:rPr lang="en-US" sz="5200" dirty="0">
                <a:latin typeface="Cambria" pitchFamily="18" charset="0"/>
              </a:rPr>
              <a:t>:  what is the complexity of </a:t>
            </a:r>
            <a:r>
              <a:rPr lang="en-US" sz="5200" b="1" dirty="0">
                <a:latin typeface="Courier New" pitchFamily="49" charset="0"/>
                <a:cs typeface="Courier New" pitchFamily="49" charset="0"/>
              </a:rPr>
              <a:t>59049</a:t>
            </a:r>
            <a:r>
              <a:rPr lang="en-US" sz="5200" dirty="0"/>
              <a:t> </a:t>
            </a:r>
            <a:r>
              <a:rPr lang="en-US" sz="5200" dirty="0">
                <a:latin typeface="Cambria" pitchFamily="18" charset="0"/>
              </a:rPr>
              <a:t>?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911975" y="3363913"/>
            <a:ext cx="1752600" cy="4619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CC3300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Calibri" pitchFamily="34" charset="0"/>
              </a:rPr>
              <a:t>It's </a:t>
            </a:r>
            <a:r>
              <a:rPr lang="en-US" b="1" i="1" dirty="0">
                <a:latin typeface="Calibri" pitchFamily="34" charset="0"/>
              </a:rPr>
              <a:t>NOT</a:t>
            </a:r>
            <a:r>
              <a:rPr lang="en-US" dirty="0">
                <a:latin typeface="Calibri" pitchFamily="34" charset="0"/>
              </a:rPr>
              <a:t> 24.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767880" y="3214800"/>
              <a:ext cx="6393960" cy="3152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58520" y="3205440"/>
                <a:ext cx="6412680" cy="317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1716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Arrow 21"/>
          <p:cNvSpPr/>
          <p:nvPr/>
        </p:nvSpPr>
        <p:spPr>
          <a:xfrm rot="10800000">
            <a:off x="7174992" y="222885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0894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29310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40733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64142"/>
            <a:ext cx="533400" cy="458788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276600" y="491137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2755392" y="-12192"/>
            <a:ext cx="2949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2839872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0002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1811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335263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37272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0924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441149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478297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15444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552592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35351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38653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425116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459723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4968710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4018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3243309" y="536817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5393658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2968752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902399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231075" y="253826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380937" y="26430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103376" y="2535467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304800" y="13270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902399" y="16128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218883" y="166043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3056997" y="1296988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" name="Rectangle 39"/>
          <p:cNvSpPr>
            <a:spLocks noChangeArrowheads="1"/>
          </p:cNvSpPr>
          <p:nvPr/>
        </p:nvSpPr>
        <p:spPr bwMode="auto">
          <a:xfrm>
            <a:off x="3039534" y="1295400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21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12" name="Rectangle 47"/>
          <p:cNvSpPr>
            <a:spLocks noChangeArrowheads="1"/>
          </p:cNvSpPr>
          <p:nvPr/>
        </p:nvSpPr>
        <p:spPr bwMode="auto">
          <a:xfrm>
            <a:off x="5638800" y="1295400"/>
            <a:ext cx="1106393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10</a:t>
            </a:r>
            <a:r>
              <a:rPr lang="en-US" altLang="en-US" sz="2400" b="1" dirty="0" smtClean="0">
                <a:solidFill>
                  <a:srgbClr val="120DFB"/>
                </a:solidFill>
                <a:latin typeface="Courier New" pitchFamily="49" charset="0"/>
              </a:rPr>
              <a:t>**</a:t>
            </a: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9</a:t>
            </a:r>
            <a:endParaRPr lang="en-US" altLang="en-US" sz="2400" dirty="0">
              <a:solidFill>
                <a:srgbClr val="120DFB"/>
              </a:solidFill>
              <a:latin typeface="Times New Roman" pitchFamily="18" charset="0"/>
            </a:endParaRPr>
          </a:p>
        </p:txBody>
      </p:sp>
      <p:cxnSp>
        <p:nvCxnSpPr>
          <p:cNvPr id="113" name="Straight Arrow Connector 112"/>
          <p:cNvCxnSpPr/>
          <p:nvPr/>
        </p:nvCxnSpPr>
        <p:spPr>
          <a:xfrm>
            <a:off x="4980196" y="1535174"/>
            <a:ext cx="56716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380937" y="17652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15" name="Straight Arrow Connector 114"/>
          <p:cNvCxnSpPr/>
          <p:nvPr/>
        </p:nvCxnSpPr>
        <p:spPr>
          <a:xfrm flipV="1">
            <a:off x="1103376" y="1657643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Down Arrow 14"/>
          <p:cNvSpPr/>
          <p:nvPr/>
        </p:nvSpPr>
        <p:spPr>
          <a:xfrm>
            <a:off x="4004415" y="853440"/>
            <a:ext cx="433473" cy="49682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 Box 5"/>
          <p:cNvSpPr txBox="1">
            <a:spLocks noChangeArrowheads="1"/>
          </p:cNvSpPr>
          <p:nvPr/>
        </p:nvSpPr>
        <p:spPr bwMode="auto">
          <a:xfrm>
            <a:off x="6196584" y="457200"/>
            <a:ext cx="2642616" cy="36988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600" b="1" i="1" dirty="0">
                <a:solidFill>
                  <a:srgbClr val="000000"/>
                </a:solidFill>
                <a:latin typeface="Calibri" panose="020F0502020204030204" pitchFamily="34" charset="0"/>
              </a:rPr>
              <a:t>Name(s) </a:t>
            </a:r>
            <a:r>
              <a:rPr lang="en-US" altLang="en-US" sz="1800" b="1" i="1" dirty="0" smtClean="0">
                <a:solidFill>
                  <a:srgbClr val="000000"/>
                </a:solidFill>
                <a:latin typeface="Times New Roman" pitchFamily="18" charset="0"/>
              </a:rPr>
              <a:t>______________</a:t>
            </a:r>
            <a:endParaRPr lang="en-US" altLang="en-US" sz="1800" b="1" i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162188" y="218640"/>
            <a:ext cx="2265363" cy="83099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</a:t>
            </a:r>
            <a:r>
              <a:rPr lang="en-US" altLang="en-US" sz="2400" b="1" i="1" dirty="0" smtClean="0">
                <a:latin typeface="Cambria" pitchFamily="18" charset="0"/>
              </a:rPr>
              <a:t>Complexities?</a:t>
            </a:r>
            <a:endParaRPr lang="en-US" altLang="en-US" sz="2400" b="1" i="1" dirty="0">
              <a:latin typeface="Cambria" pitchFamily="18" charset="0"/>
            </a:endParaRPr>
          </a:p>
        </p:txBody>
      </p:sp>
      <p:sp>
        <p:nvSpPr>
          <p:cNvPr id="119" name="Rectangle 39"/>
          <p:cNvSpPr>
            <a:spLocks noChangeArrowheads="1"/>
          </p:cNvSpPr>
          <p:nvPr/>
        </p:nvSpPr>
        <p:spPr bwMode="auto">
          <a:xfrm>
            <a:off x="3048000" y="2177903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0" name="Rectangle 39"/>
          <p:cNvSpPr>
            <a:spLocks noChangeArrowheads="1"/>
          </p:cNvSpPr>
          <p:nvPr/>
        </p:nvSpPr>
        <p:spPr bwMode="auto">
          <a:xfrm>
            <a:off x="3369771" y="3043535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1" name="Rectangle 39"/>
          <p:cNvSpPr>
            <a:spLocks noChangeArrowheads="1"/>
          </p:cNvSpPr>
          <p:nvPr/>
        </p:nvSpPr>
        <p:spPr bwMode="auto">
          <a:xfrm>
            <a:off x="3084576" y="3970127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2" name="Rectangle 39"/>
          <p:cNvSpPr>
            <a:spLocks noChangeArrowheads="1"/>
          </p:cNvSpPr>
          <p:nvPr/>
        </p:nvSpPr>
        <p:spPr bwMode="auto">
          <a:xfrm>
            <a:off x="3236976" y="4911959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4" name="Rounded Rectangle 123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51"/>
          <p:cNvSpPr>
            <a:spLocks noChangeArrowheads="1"/>
          </p:cNvSpPr>
          <p:nvPr/>
        </p:nvSpPr>
        <p:spPr bwMode="auto">
          <a:xfrm>
            <a:off x="5424678" y="5788152"/>
            <a:ext cx="300609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libri" pitchFamily="34" charset="0"/>
              </a:rPr>
              <a:t>try to make a reasonable </a:t>
            </a:r>
            <a:r>
              <a:rPr lang="en-US" altLang="en-US" sz="1800" b="1" i="1" dirty="0" smtClean="0">
                <a:latin typeface="Calibri" pitchFamily="34" charset="0"/>
              </a:rPr>
              <a:t>estimate</a:t>
            </a:r>
            <a:r>
              <a:rPr lang="en-US" altLang="en-US" sz="1800" dirty="0" smtClean="0">
                <a:latin typeface="Calibri" pitchFamily="34" charset="0"/>
              </a:rPr>
              <a:t> for this one…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126" name="Rectangle 51"/>
          <p:cNvSpPr>
            <a:spLocks noChangeArrowheads="1"/>
          </p:cNvSpPr>
          <p:nvPr/>
        </p:nvSpPr>
        <p:spPr bwMode="auto">
          <a:xfrm>
            <a:off x="7698486" y="4958687"/>
            <a:ext cx="12534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latin typeface="Cambria" panose="02040503050406030204" pitchFamily="18" charset="0"/>
              </a:rPr>
              <a:t>I used a string for this one…</a:t>
            </a:r>
            <a:endParaRPr lang="en-US" altLang="en-US" sz="1200" dirty="0">
              <a:latin typeface="Cambria" panose="02040503050406030204" pitchFamily="18" charset="0"/>
            </a:endParaRPr>
          </a:p>
        </p:txBody>
      </p:sp>
      <p:sp>
        <p:nvSpPr>
          <p:cNvPr id="127" name="Text Box 43"/>
          <p:cNvSpPr txBox="1">
            <a:spLocks noChangeArrowheads="1"/>
          </p:cNvSpPr>
          <p:nvPr/>
        </p:nvSpPr>
        <p:spPr bwMode="auto">
          <a:xfrm>
            <a:off x="889952" y="5383566"/>
            <a:ext cx="182886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== 1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copies of 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libri" panose="020F0502020204030204" pitchFamily="34" charset="0"/>
              </a:rPr>
              <a:t>'10'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03008" y="2142717"/>
            <a:ext cx="17251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dirty="0" smtClean="0">
                <a:latin typeface="Cambria" panose="02040503050406030204" pitchFamily="18" charset="0"/>
              </a:rPr>
              <a:t> </a:t>
            </a:r>
            <a:r>
              <a:rPr lang="en-US" sz="2800" i="1" dirty="0" smtClean="0">
                <a:latin typeface="Cambria" panose="02040503050406030204" pitchFamily="18" charset="0"/>
              </a:rPr>
              <a:t>googol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128" name="Right Arrow 127"/>
          <p:cNvSpPr/>
          <p:nvPr/>
        </p:nvSpPr>
        <p:spPr>
          <a:xfrm rot="10800000">
            <a:off x="6858001" y="395750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TextBox 128"/>
          <p:cNvSpPr txBox="1"/>
          <p:nvPr/>
        </p:nvSpPr>
        <p:spPr>
          <a:xfrm>
            <a:off x="7306056" y="3945743"/>
            <a:ext cx="17251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mbria" panose="02040503050406030204" pitchFamily="18" charset="0"/>
              </a:rPr>
              <a:t> </a:t>
            </a:r>
            <a:r>
              <a:rPr lang="en-US" i="1" dirty="0" smtClean="0">
                <a:latin typeface="Cambria" panose="02040503050406030204" pitchFamily="18" charset="0"/>
              </a:rPr>
              <a:t>googolplex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30" name="Rectangle 51"/>
          <p:cNvSpPr>
            <a:spLocks noChangeArrowheads="1"/>
          </p:cNvSpPr>
          <p:nvPr/>
        </p:nvSpPr>
        <p:spPr bwMode="auto">
          <a:xfrm>
            <a:off x="7223760" y="2140363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  <p:sp>
        <p:nvSpPr>
          <p:cNvPr id="131" name="Rectangle 51"/>
          <p:cNvSpPr>
            <a:spLocks noChangeArrowheads="1"/>
          </p:cNvSpPr>
          <p:nvPr/>
        </p:nvSpPr>
        <p:spPr bwMode="auto">
          <a:xfrm>
            <a:off x="7037832" y="3868579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25040" y="1000080"/>
              <a:ext cx="5929920" cy="5010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15680" y="990720"/>
                <a:ext cx="5948640" cy="502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105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Arrow 21"/>
          <p:cNvSpPr/>
          <p:nvPr/>
        </p:nvSpPr>
        <p:spPr>
          <a:xfrm rot="10800000">
            <a:off x="7174992" y="222885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0894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29310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40733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64142"/>
            <a:ext cx="533400" cy="458788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276600" y="491137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2755392" y="-12192"/>
            <a:ext cx="2949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2839872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0002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1811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335263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37272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0924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441149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478297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15444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552592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35351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38653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425116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459723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4968710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4018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3243309" y="536817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5393658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2968752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902399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231075" y="253826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380937" y="26430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103376" y="2535467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304800" y="13270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902399" y="16128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218883" y="166043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3056997" y="1296988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" name="Rectangle 39"/>
          <p:cNvSpPr>
            <a:spLocks noChangeArrowheads="1"/>
          </p:cNvSpPr>
          <p:nvPr/>
        </p:nvSpPr>
        <p:spPr bwMode="auto">
          <a:xfrm>
            <a:off x="3039534" y="1295400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21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12" name="Rectangle 47"/>
          <p:cNvSpPr>
            <a:spLocks noChangeArrowheads="1"/>
          </p:cNvSpPr>
          <p:nvPr/>
        </p:nvSpPr>
        <p:spPr bwMode="auto">
          <a:xfrm>
            <a:off x="5638800" y="1295400"/>
            <a:ext cx="1106393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10</a:t>
            </a:r>
            <a:r>
              <a:rPr lang="en-US" altLang="en-US" sz="2400" b="1" dirty="0" smtClean="0">
                <a:solidFill>
                  <a:srgbClr val="120DFB"/>
                </a:solidFill>
                <a:latin typeface="Courier New" pitchFamily="49" charset="0"/>
              </a:rPr>
              <a:t>**</a:t>
            </a: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9</a:t>
            </a:r>
            <a:endParaRPr lang="en-US" altLang="en-US" sz="2400" dirty="0">
              <a:solidFill>
                <a:srgbClr val="120DFB"/>
              </a:solidFill>
              <a:latin typeface="Times New Roman" pitchFamily="18" charset="0"/>
            </a:endParaRPr>
          </a:p>
        </p:txBody>
      </p:sp>
      <p:cxnSp>
        <p:nvCxnSpPr>
          <p:cNvPr id="113" name="Straight Arrow Connector 112"/>
          <p:cNvCxnSpPr/>
          <p:nvPr/>
        </p:nvCxnSpPr>
        <p:spPr>
          <a:xfrm>
            <a:off x="4980196" y="1535174"/>
            <a:ext cx="56716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380937" y="17652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15" name="Straight Arrow Connector 114"/>
          <p:cNvCxnSpPr/>
          <p:nvPr/>
        </p:nvCxnSpPr>
        <p:spPr>
          <a:xfrm flipV="1">
            <a:off x="1103376" y="1657643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Down Arrow 14"/>
          <p:cNvSpPr/>
          <p:nvPr/>
        </p:nvSpPr>
        <p:spPr>
          <a:xfrm>
            <a:off x="4004415" y="853440"/>
            <a:ext cx="433473" cy="49682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 Box 5"/>
          <p:cNvSpPr txBox="1">
            <a:spLocks noChangeArrowheads="1"/>
          </p:cNvSpPr>
          <p:nvPr/>
        </p:nvSpPr>
        <p:spPr bwMode="auto">
          <a:xfrm>
            <a:off x="6410706" y="304395"/>
            <a:ext cx="2234184" cy="58477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Try this on the back page first…</a:t>
            </a:r>
            <a:endParaRPr lang="en-US" altLang="en-US" sz="1800" i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162188" y="218640"/>
            <a:ext cx="2265363" cy="83099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</a:t>
            </a:r>
            <a:r>
              <a:rPr lang="en-US" altLang="en-US" sz="2400" b="1" i="1" dirty="0" smtClean="0">
                <a:latin typeface="Cambria" pitchFamily="18" charset="0"/>
              </a:rPr>
              <a:t>Complexities?</a:t>
            </a:r>
            <a:endParaRPr lang="en-US" altLang="en-US" sz="2400" b="1" i="1" dirty="0">
              <a:latin typeface="Cambria" pitchFamily="18" charset="0"/>
            </a:endParaRPr>
          </a:p>
        </p:txBody>
      </p:sp>
      <p:sp>
        <p:nvSpPr>
          <p:cNvPr id="119" name="Rectangle 39"/>
          <p:cNvSpPr>
            <a:spLocks noChangeArrowheads="1"/>
          </p:cNvSpPr>
          <p:nvPr/>
        </p:nvSpPr>
        <p:spPr bwMode="auto">
          <a:xfrm>
            <a:off x="3048000" y="2177903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0" name="Rectangle 39"/>
          <p:cNvSpPr>
            <a:spLocks noChangeArrowheads="1"/>
          </p:cNvSpPr>
          <p:nvPr/>
        </p:nvSpPr>
        <p:spPr bwMode="auto">
          <a:xfrm>
            <a:off x="3369771" y="3043535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1" name="Rectangle 39"/>
          <p:cNvSpPr>
            <a:spLocks noChangeArrowheads="1"/>
          </p:cNvSpPr>
          <p:nvPr/>
        </p:nvSpPr>
        <p:spPr bwMode="auto">
          <a:xfrm>
            <a:off x="3084576" y="3970127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2" name="Rectangle 39"/>
          <p:cNvSpPr>
            <a:spLocks noChangeArrowheads="1"/>
          </p:cNvSpPr>
          <p:nvPr/>
        </p:nvSpPr>
        <p:spPr bwMode="auto">
          <a:xfrm>
            <a:off x="3236976" y="4911959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4" name="Rounded Rectangle 123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51"/>
          <p:cNvSpPr>
            <a:spLocks noChangeArrowheads="1"/>
          </p:cNvSpPr>
          <p:nvPr/>
        </p:nvSpPr>
        <p:spPr bwMode="auto">
          <a:xfrm>
            <a:off x="5424678" y="5788152"/>
            <a:ext cx="300609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libri" pitchFamily="34" charset="0"/>
              </a:rPr>
              <a:t>try to make a reasonable </a:t>
            </a:r>
            <a:r>
              <a:rPr lang="en-US" altLang="en-US" sz="1800" b="1" i="1" dirty="0" smtClean="0">
                <a:latin typeface="Calibri" pitchFamily="34" charset="0"/>
              </a:rPr>
              <a:t>estimate</a:t>
            </a:r>
            <a:r>
              <a:rPr lang="en-US" altLang="en-US" sz="1800" dirty="0" smtClean="0">
                <a:latin typeface="Calibri" pitchFamily="34" charset="0"/>
              </a:rPr>
              <a:t> for this one…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126" name="Rectangle 51"/>
          <p:cNvSpPr>
            <a:spLocks noChangeArrowheads="1"/>
          </p:cNvSpPr>
          <p:nvPr/>
        </p:nvSpPr>
        <p:spPr bwMode="auto">
          <a:xfrm>
            <a:off x="7698486" y="4958687"/>
            <a:ext cx="12534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latin typeface="Cambria" panose="02040503050406030204" pitchFamily="18" charset="0"/>
              </a:rPr>
              <a:t>I used a string for this one…</a:t>
            </a:r>
            <a:endParaRPr lang="en-US" altLang="en-US" sz="1200" dirty="0">
              <a:latin typeface="Cambria" panose="02040503050406030204" pitchFamily="18" charset="0"/>
            </a:endParaRPr>
          </a:p>
        </p:txBody>
      </p:sp>
      <p:sp>
        <p:nvSpPr>
          <p:cNvPr id="127" name="Text Box 43"/>
          <p:cNvSpPr txBox="1">
            <a:spLocks noChangeArrowheads="1"/>
          </p:cNvSpPr>
          <p:nvPr/>
        </p:nvSpPr>
        <p:spPr bwMode="auto">
          <a:xfrm>
            <a:off x="889952" y="5383566"/>
            <a:ext cx="182886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== 1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copies of 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libri" panose="020F0502020204030204" pitchFamily="34" charset="0"/>
              </a:rPr>
              <a:t>'10'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03008" y="2142717"/>
            <a:ext cx="17251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dirty="0" smtClean="0">
                <a:latin typeface="Cambria" panose="02040503050406030204" pitchFamily="18" charset="0"/>
              </a:rPr>
              <a:t> </a:t>
            </a:r>
            <a:r>
              <a:rPr lang="en-US" sz="2800" i="1" dirty="0" smtClean="0">
                <a:latin typeface="Cambria" panose="02040503050406030204" pitchFamily="18" charset="0"/>
              </a:rPr>
              <a:t>googol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128" name="Right Arrow 127"/>
          <p:cNvSpPr/>
          <p:nvPr/>
        </p:nvSpPr>
        <p:spPr>
          <a:xfrm rot="10800000">
            <a:off x="6858001" y="395750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TextBox 128"/>
          <p:cNvSpPr txBox="1"/>
          <p:nvPr/>
        </p:nvSpPr>
        <p:spPr>
          <a:xfrm>
            <a:off x="7306056" y="3945743"/>
            <a:ext cx="17251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mbria" panose="02040503050406030204" pitchFamily="18" charset="0"/>
              </a:rPr>
              <a:t> </a:t>
            </a:r>
            <a:r>
              <a:rPr lang="en-US" i="1" dirty="0" smtClean="0">
                <a:latin typeface="Cambria" panose="02040503050406030204" pitchFamily="18" charset="0"/>
              </a:rPr>
              <a:t>googolplex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30" name="Rectangle 51"/>
          <p:cNvSpPr>
            <a:spLocks noChangeArrowheads="1"/>
          </p:cNvSpPr>
          <p:nvPr/>
        </p:nvSpPr>
        <p:spPr bwMode="auto">
          <a:xfrm>
            <a:off x="7223760" y="2140363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  <p:sp>
        <p:nvSpPr>
          <p:cNvPr id="131" name="Rectangle 51"/>
          <p:cNvSpPr>
            <a:spLocks noChangeArrowheads="1"/>
          </p:cNvSpPr>
          <p:nvPr/>
        </p:nvSpPr>
        <p:spPr bwMode="auto">
          <a:xfrm>
            <a:off x="7037832" y="3868579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569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5833268" y="987552"/>
            <a:ext cx="2530444" cy="448967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0894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29310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40733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64142"/>
            <a:ext cx="533400" cy="458788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276600" y="491137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9" name="Rectangle 45"/>
          <p:cNvSpPr>
            <a:spLocks noChangeArrowheads="1"/>
          </p:cNvSpPr>
          <p:nvPr/>
        </p:nvSpPr>
        <p:spPr bwMode="auto">
          <a:xfrm>
            <a:off x="3093156" y="3978430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</a:rPr>
              <a:t>27</a:t>
            </a: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0" name="Rectangle 46"/>
          <p:cNvSpPr>
            <a:spLocks noChangeArrowheads="1"/>
          </p:cNvSpPr>
          <p:nvPr/>
        </p:nvSpPr>
        <p:spPr bwMode="auto">
          <a:xfrm>
            <a:off x="3276600" y="4889147"/>
            <a:ext cx="22124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31</a:t>
            </a: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 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 smtClean="0">
                <a:solidFill>
                  <a:srgbClr val="000AF9"/>
                </a:solidFill>
                <a:latin typeface="Courier New" pitchFamily="49" charset="0"/>
              </a:rPr>
              <a:t>15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2" name="Rectangle 48"/>
          <p:cNvSpPr>
            <a:spLocks noChangeArrowheads="1"/>
          </p:cNvSpPr>
          <p:nvPr/>
        </p:nvSpPr>
        <p:spPr bwMode="auto">
          <a:xfrm>
            <a:off x="5992003" y="3954617"/>
            <a:ext cx="2212975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10**10**100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3" name="Rectangle 49"/>
          <p:cNvSpPr>
            <a:spLocks noChangeArrowheads="1"/>
          </p:cNvSpPr>
          <p:nvPr/>
        </p:nvSpPr>
        <p:spPr bwMode="auto">
          <a:xfrm>
            <a:off x="5972220" y="4903787"/>
            <a:ext cx="2252540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latin typeface="Courier New" pitchFamily="49" charset="0"/>
              </a:rPr>
              <a:t>int</a:t>
            </a:r>
            <a:r>
              <a:rPr lang="en-US" altLang="en-US" sz="1800" b="1" dirty="0" smtClean="0">
                <a:latin typeface="Courier New" pitchFamily="49" charset="0"/>
              </a:rPr>
              <a:t>(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'10</a:t>
            </a:r>
            <a:r>
              <a:rPr lang="en-US" altLang="en-US" sz="1800" b="1" dirty="0">
                <a:solidFill>
                  <a:srgbClr val="008000"/>
                </a:solidFill>
                <a:latin typeface="Courier New" pitchFamily="49" charset="0"/>
              </a:rPr>
              <a:t>'</a:t>
            </a:r>
            <a:r>
              <a:rPr lang="en-US" altLang="en-US" sz="1800" b="1" dirty="0">
                <a:latin typeface="Courier New" pitchFamily="49" charset="0"/>
              </a:rPr>
              <a:t>*10**</a:t>
            </a:r>
            <a:r>
              <a:rPr lang="en-US" altLang="en-US" sz="1800" b="1" dirty="0" smtClean="0">
                <a:latin typeface="Courier New" pitchFamily="49" charset="0"/>
              </a:rPr>
              <a:t>9)</a:t>
            </a:r>
            <a:endParaRPr lang="en-US" altLang="en-US" sz="1800" dirty="0">
              <a:latin typeface="Times New Roman" pitchFamily="18" charset="0"/>
            </a:endParaRPr>
          </a:p>
        </p:txBody>
      </p:sp>
      <p:sp>
        <p:nvSpPr>
          <p:cNvPr id="64" name="Rectangle 50"/>
          <p:cNvSpPr>
            <a:spLocks noChangeArrowheads="1"/>
          </p:cNvSpPr>
          <p:nvPr/>
        </p:nvSpPr>
        <p:spPr bwMode="auto">
          <a:xfrm>
            <a:off x="3408539" y="5886098"/>
            <a:ext cx="1106393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&lt;</a:t>
            </a:r>
            <a:r>
              <a:rPr lang="en-US" altLang="en-US" sz="2400" b="1" dirty="0" smtClean="0">
                <a:latin typeface="Courier New" pitchFamily="49" charset="0"/>
              </a:rPr>
              <a:t> 200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65" name="Rectangle 51"/>
          <p:cNvSpPr>
            <a:spLocks noChangeArrowheads="1"/>
          </p:cNvSpPr>
          <p:nvPr/>
        </p:nvSpPr>
        <p:spPr bwMode="auto">
          <a:xfrm>
            <a:off x="5181600" y="5788152"/>
            <a:ext cx="3429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libri" pitchFamily="34" charset="0"/>
              </a:rPr>
              <a:t>adapt your Monte-</a:t>
            </a:r>
            <a:r>
              <a:rPr lang="en-US" altLang="en-US" sz="1800" dirty="0" err="1" smtClean="0">
                <a:latin typeface="Calibri" pitchFamily="34" charset="0"/>
              </a:rPr>
              <a:t>carlo</a:t>
            </a:r>
            <a:r>
              <a:rPr lang="en-US" altLang="en-US" sz="1800" dirty="0" smtClean="0">
                <a:latin typeface="Calibri" pitchFamily="34" charset="0"/>
              </a:rPr>
              <a:t> </a:t>
            </a:r>
            <a:r>
              <a:rPr lang="en-US" altLang="en-US" sz="1800" dirty="0" smtClean="0">
                <a:latin typeface="Symbol" panose="05050102010706020507" pitchFamily="18" charset="2"/>
              </a:rPr>
              <a:t>p</a:t>
            </a:r>
            <a:r>
              <a:rPr lang="en-US" altLang="en-US" sz="1800" dirty="0" smtClean="0">
                <a:latin typeface="Calibri" pitchFamily="34" charset="0"/>
              </a:rPr>
              <a:t> program … </a:t>
            </a:r>
            <a:r>
              <a:rPr lang="en-US" altLang="en-US" sz="1800" i="1" dirty="0" smtClean="0">
                <a:latin typeface="Calibri" pitchFamily="34" charset="0"/>
              </a:rPr>
              <a:t>with a googolplex darts</a:t>
            </a:r>
            <a:r>
              <a:rPr lang="en-US" altLang="en-US" sz="1800" dirty="0" smtClean="0">
                <a:latin typeface="Calibri" pitchFamily="34" charset="0"/>
              </a:rPr>
              <a:t>!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7" name="Rectangle 39"/>
          <p:cNvSpPr>
            <a:spLocks noChangeArrowheads="1"/>
          </p:cNvSpPr>
          <p:nvPr/>
        </p:nvSpPr>
        <p:spPr bwMode="auto">
          <a:xfrm>
            <a:off x="3325812" y="3055718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25</a:t>
            </a: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9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8" name="Rectangle 47"/>
          <p:cNvSpPr>
            <a:spLocks noChangeArrowheads="1"/>
          </p:cNvSpPr>
          <p:nvPr/>
        </p:nvSpPr>
        <p:spPr bwMode="auto">
          <a:xfrm>
            <a:off x="6176603" y="3055718"/>
            <a:ext cx="1843774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10</a:t>
            </a:r>
            <a:r>
              <a:rPr lang="en-US" altLang="en-US" sz="2400" b="1" dirty="0" smtClean="0">
                <a:latin typeface="Courier New" pitchFamily="49" charset="0"/>
              </a:rPr>
              <a:t>**100-1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2755392" y="-12192"/>
            <a:ext cx="2949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2839872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0002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1811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335263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37272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0924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441149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478297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15444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552592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35351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38653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425116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459723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4968710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4018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3243309" y="536817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5393658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2968752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/>
          <p:cNvCxnSpPr/>
          <p:nvPr/>
        </p:nvCxnSpPr>
        <p:spPr>
          <a:xfrm>
            <a:off x="5193970" y="3286551"/>
            <a:ext cx="92641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5132596" y="4191000"/>
            <a:ext cx="792716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/>
          <p:cNvCxnSpPr/>
          <p:nvPr/>
        </p:nvCxnSpPr>
        <p:spPr>
          <a:xfrm>
            <a:off x="5449588" y="5105400"/>
            <a:ext cx="481820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902399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231075" y="253826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" name="Rectangle 39"/>
          <p:cNvSpPr>
            <a:spLocks noChangeArrowheads="1"/>
          </p:cNvSpPr>
          <p:nvPr/>
        </p:nvSpPr>
        <p:spPr bwMode="auto">
          <a:xfrm>
            <a:off x="3039534" y="2173224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</a:rPr>
              <a:t>23</a:t>
            </a: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4" name="Rectangle 47"/>
          <p:cNvSpPr>
            <a:spLocks noChangeArrowheads="1"/>
          </p:cNvSpPr>
          <p:nvPr/>
        </p:nvSpPr>
        <p:spPr bwMode="auto">
          <a:xfrm>
            <a:off x="6361096" y="2173224"/>
            <a:ext cx="1474788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10**100</a:t>
            </a:r>
            <a:endParaRPr lang="en-US" altLang="en-US" sz="2400">
              <a:latin typeface="Times New Roman" pitchFamily="18" charset="0"/>
            </a:endParaRPr>
          </a:p>
        </p:txBody>
      </p:sp>
      <p:cxnSp>
        <p:nvCxnSpPr>
          <p:cNvPr id="105" name="Straight Arrow Connector 104"/>
          <p:cNvCxnSpPr/>
          <p:nvPr/>
        </p:nvCxnSpPr>
        <p:spPr>
          <a:xfrm>
            <a:off x="4980196" y="2412998"/>
            <a:ext cx="1286492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380937" y="26430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103376" y="2535467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304800" y="13270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902399" y="16128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218883" y="166043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3056997" y="1296988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" name="Rectangle 39"/>
          <p:cNvSpPr>
            <a:spLocks noChangeArrowheads="1"/>
          </p:cNvSpPr>
          <p:nvPr/>
        </p:nvSpPr>
        <p:spPr bwMode="auto">
          <a:xfrm>
            <a:off x="3039534" y="1295400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21</a:t>
            </a: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12" name="Rectangle 47"/>
          <p:cNvSpPr>
            <a:spLocks noChangeArrowheads="1"/>
          </p:cNvSpPr>
          <p:nvPr/>
        </p:nvSpPr>
        <p:spPr bwMode="auto">
          <a:xfrm>
            <a:off x="6545294" y="1295400"/>
            <a:ext cx="1106393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10</a:t>
            </a:r>
            <a:r>
              <a:rPr lang="en-US" altLang="en-US" sz="2400" b="1" dirty="0" smtClean="0">
                <a:latin typeface="Courier New" pitchFamily="49" charset="0"/>
              </a:rPr>
              <a:t>**</a:t>
            </a:r>
            <a:r>
              <a:rPr lang="en-US" altLang="en-US" sz="2400" b="1" dirty="0">
                <a:latin typeface="Courier New" pitchFamily="49" charset="0"/>
              </a:rPr>
              <a:t>9</a:t>
            </a:r>
            <a:endParaRPr lang="en-US" altLang="en-US" sz="2400" dirty="0">
              <a:latin typeface="Times New Roman" pitchFamily="18" charset="0"/>
            </a:endParaRPr>
          </a:p>
        </p:txBody>
      </p:sp>
      <p:cxnSp>
        <p:nvCxnSpPr>
          <p:cNvPr id="113" name="Straight Arrow Connector 112"/>
          <p:cNvCxnSpPr/>
          <p:nvPr/>
        </p:nvCxnSpPr>
        <p:spPr>
          <a:xfrm>
            <a:off x="4980196" y="1535174"/>
            <a:ext cx="1408412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380937" y="17652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15" name="Straight Arrow Connector 114"/>
          <p:cNvCxnSpPr/>
          <p:nvPr/>
        </p:nvCxnSpPr>
        <p:spPr>
          <a:xfrm flipV="1">
            <a:off x="1103376" y="1657643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Down Arrow 14"/>
          <p:cNvSpPr/>
          <p:nvPr/>
        </p:nvSpPr>
        <p:spPr>
          <a:xfrm>
            <a:off x="4004415" y="853440"/>
            <a:ext cx="433473" cy="49682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 Box 5"/>
          <p:cNvSpPr txBox="1">
            <a:spLocks noChangeArrowheads="1"/>
          </p:cNvSpPr>
          <p:nvPr/>
        </p:nvSpPr>
        <p:spPr bwMode="auto">
          <a:xfrm>
            <a:off x="162188" y="218640"/>
            <a:ext cx="2265363" cy="83099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</a:t>
            </a:r>
            <a:r>
              <a:rPr lang="en-US" altLang="en-US" sz="2400" b="1" i="1" dirty="0" smtClean="0">
                <a:latin typeface="Cambria" pitchFamily="18" charset="0"/>
              </a:rPr>
              <a:t>Complexities?</a:t>
            </a:r>
            <a:endParaRPr lang="en-US" altLang="en-US" sz="2400" b="1" i="1" dirty="0">
              <a:latin typeface="Cambria" pitchFamily="18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 rot="20600011">
            <a:off x="7676881" y="2379299"/>
            <a:ext cx="906416" cy="323165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latin typeface="Cambria" panose="02040503050406030204" pitchFamily="18" charset="0"/>
              </a:rPr>
              <a:t> </a:t>
            </a:r>
            <a:r>
              <a:rPr lang="en-US" sz="1500" i="1" dirty="0" smtClean="0">
                <a:latin typeface="Cambria" panose="02040503050406030204" pitchFamily="18" charset="0"/>
              </a:rPr>
              <a:t>googol</a:t>
            </a:r>
            <a:endParaRPr lang="en-US" sz="1500" dirty="0">
              <a:latin typeface="Cambria" panose="02040503050406030204" pitchFamily="18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 rot="20671906">
            <a:off x="7865364" y="4203535"/>
            <a:ext cx="1191768" cy="323165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latin typeface="Cambria" panose="02040503050406030204" pitchFamily="18" charset="0"/>
              </a:rPr>
              <a:t> </a:t>
            </a:r>
            <a:r>
              <a:rPr lang="en-US" sz="1500" i="1" dirty="0" smtClean="0">
                <a:latin typeface="Cambria" panose="02040503050406030204" pitchFamily="18" charset="0"/>
              </a:rPr>
              <a:t>googolplex</a:t>
            </a:r>
            <a:endParaRPr lang="en-US" sz="1500" dirty="0">
              <a:latin typeface="Cambria" panose="02040503050406030204" pitchFamily="18" charset="0"/>
            </a:endParaRPr>
          </a:p>
        </p:txBody>
      </p:sp>
      <p:sp>
        <p:nvSpPr>
          <p:cNvPr id="95" name="Text Box 5"/>
          <p:cNvSpPr txBox="1">
            <a:spLocks noChangeArrowheads="1"/>
          </p:cNvSpPr>
          <p:nvPr/>
        </p:nvSpPr>
        <p:spPr bwMode="auto">
          <a:xfrm>
            <a:off x="6581632" y="240268"/>
            <a:ext cx="2028968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i="1" dirty="0" smtClean="0">
                <a:solidFill>
                  <a:srgbClr val="000000"/>
                </a:solidFill>
                <a:latin typeface="Times New Roman" pitchFamily="18" charset="0"/>
              </a:rPr>
              <a:t>possible answers</a:t>
            </a:r>
            <a:endParaRPr lang="en-US" altLang="en-US" sz="1800" i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97773" y="6398568"/>
            <a:ext cx="234711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900" dirty="0" smtClean="0">
                <a:latin typeface="Calibri" pitchFamily="34" charset="0"/>
              </a:rPr>
              <a:t>or, use a Taylor series with rational numbers…</a:t>
            </a:r>
            <a:endParaRPr lang="en-US" sz="9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/>
              <p14:cNvContentPartPr/>
              <p14:nvPr/>
            </p14:nvContentPartPr>
            <p14:xfrm>
              <a:off x="1955520" y="1866240"/>
              <a:ext cx="5331600" cy="3018600"/>
            </p14:xfrm>
          </p:contentPart>
        </mc:Choice>
        <mc:Fallback xmlns="">
          <p:pic>
            <p:nvPicPr>
              <p:cNvPr id="6" name="Ink 5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46160" y="1856880"/>
                <a:ext cx="5350320" cy="303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1893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28600" y="4632960"/>
            <a:ext cx="4267200" cy="778777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4418747"/>
            <a:ext cx="3886200" cy="992990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2326864" y="6243935"/>
            <a:ext cx="5190570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2 and 3 are prime, so these digits are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2888675" y="5640431"/>
            <a:ext cx="5497532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4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and 6 are </a:t>
            </a:r>
            <a:r>
              <a:rPr kumimoji="0" lang="en-US" sz="21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not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prime, so these digits are 0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for each real # …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.11111111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...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697037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one bit at a time...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2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.01010101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3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.01100000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.00110101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220823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1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444148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704295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3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938038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4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318934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5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4252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6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685408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7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7288834" y="953869"/>
            <a:ext cx="16265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an integer x, </a:t>
            </a:r>
            <a:r>
              <a:rPr kumimoji="0" lang="en-US" sz="1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≥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0        </a:t>
            </a: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bool value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 flipV="1">
            <a:off x="2526792" y="5250074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Arrow Connector 107"/>
          <p:cNvCxnSpPr/>
          <p:nvPr/>
        </p:nvCxnSpPr>
        <p:spPr>
          <a:xfrm flipV="1">
            <a:off x="3049545" y="5250074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2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3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) = 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odd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if x is even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4" name="Left Brace 113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1 or 2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7" name="Left Brace 116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4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19" name="Left Brace 118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prime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MS PGothic" pitchFamily="34" charset="-128"/>
                <a:cs typeface="+mn-cs"/>
              </a:rPr>
              <a:t>there's a function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 flipV="1">
            <a:off x="3544042" y="5246511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2780793" y="5246511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/>
          <p:cNvSpPr/>
          <p:nvPr/>
        </p:nvSpPr>
        <p:spPr>
          <a:xfrm>
            <a:off x="7887051" y="272166"/>
            <a:ext cx="1041883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Courier New" panose="02070309020205020404" pitchFamily="49" charset="0"/>
              </a:rPr>
              <a:t>int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Courier New" panose="02070309020205020404" pitchFamily="49" charset="0"/>
              </a:rPr>
              <a:t>-bool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nsolas" panose="020B0609020204030204" pitchFamily="49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3" name="TextBox 11"/>
          <p:cNvSpPr txBox="1">
            <a:spLocks noChangeArrowheads="1"/>
          </p:cNvSpPr>
          <p:nvPr/>
        </p:nvSpPr>
        <p:spPr bwMode="auto">
          <a:xfrm>
            <a:off x="1967345" y="2570015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753306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228601" y="163513"/>
            <a:ext cx="7543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 smtClean="0">
                <a:latin typeface="Cambria" panose="02040503050406030204" pitchFamily="18" charset="0"/>
              </a:rPr>
              <a:t>Speaking of </a:t>
            </a:r>
            <a:r>
              <a:rPr lang="en-US" altLang="en-US" sz="4200" i="1" dirty="0" smtClean="0">
                <a:latin typeface="Cambria" panose="02040503050406030204" pitchFamily="18" charset="0"/>
              </a:rPr>
              <a:t>uncountable</a:t>
            </a:r>
            <a:r>
              <a:rPr lang="en-US" altLang="en-US" sz="4200" dirty="0" smtClean="0">
                <a:latin typeface="Cambria" panose="02040503050406030204" pitchFamily="18" charset="0"/>
              </a:rPr>
              <a:t>…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219200" y="1066800"/>
            <a:ext cx="6858000" cy="5562600"/>
            <a:chOff x="1543050" y="902177"/>
            <a:chExt cx="6057900" cy="508663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806" b="58955"/>
            <a:stretch/>
          </p:blipFill>
          <p:spPr>
            <a:xfrm>
              <a:off x="1543050" y="902177"/>
              <a:ext cx="6057900" cy="1963854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2311"/>
            <a:stretch/>
          </p:blipFill>
          <p:spPr>
            <a:xfrm>
              <a:off x="1543050" y="2362200"/>
              <a:ext cx="6057900" cy="3626607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3665560" y="1662752"/>
            <a:ext cx="3608696" cy="425355"/>
          </a:xfrm>
          <a:prstGeom prst="roundRect">
            <a:avLst/>
          </a:prstGeom>
          <a:noFill/>
          <a:ln w="38100">
            <a:solidFill>
              <a:srgbClr val="F7890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904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579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2580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2581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2582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2583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2584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2585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86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7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8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9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0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1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2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3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4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95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96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97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6895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603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3604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3605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3606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3607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08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3611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12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3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4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5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6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7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8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9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20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21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22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23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53609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0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21686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4627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4628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4629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4630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4631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4632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4636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37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8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9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0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1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2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3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4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5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46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47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48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54633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34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35" name="Picture 20" descr="Screen shot 2011-11-21 at 10.14.04 AM.png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08188"/>
            <a:ext cx="9144000" cy="47736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1755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4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55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56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57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8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p:pic>
        <p:nvPicPr>
          <p:cNvPr id="125959" name="Picture 1" descr="Screen shot 2011-11-21 at 3.36.00 AM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676400"/>
            <a:ext cx="8132763" cy="3124200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ounded Rectangle 1"/>
          <p:cNvSpPr/>
          <p:nvPr/>
        </p:nvSpPr>
        <p:spPr bwMode="auto">
          <a:xfrm>
            <a:off x="666044" y="3905956"/>
            <a:ext cx="7552267" cy="894644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48430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1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2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3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4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86" name="Ink 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08463" y="1419225"/>
              <a:ext cx="315912" cy="88900"/>
            </p14:xfrm>
          </p:contentPart>
        </mc:Choice>
        <mc:Fallback xmlns="">
          <p:pic>
            <p:nvPicPr>
              <p:cNvPr id="16386" name="Ink 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8748" y="1405548"/>
                <a:ext cx="330304" cy="1122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41468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97303" name="Rectangle 26"/>
          <p:cNvSpPr>
            <a:spLocks noChangeArrowheads="1"/>
          </p:cNvSpPr>
          <p:nvPr/>
        </p:nvSpPr>
        <p:spPr bwMode="auto">
          <a:xfrm>
            <a:off x="4876800" y="6030913"/>
            <a:ext cx="369887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97304" name="Rectangle 13"/>
          <p:cNvSpPr>
            <a:spLocks noChangeArrowheads="1"/>
          </p:cNvSpPr>
          <p:nvPr/>
        </p:nvSpPr>
        <p:spPr bwMode="auto">
          <a:xfrm>
            <a:off x="630238" y="6030913"/>
            <a:ext cx="347662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250129" y="4807763"/>
            <a:ext cx="123161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8001000" y="2514600"/>
            <a:ext cx="946150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Try to find exact values for the first three.</a:t>
            </a: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526680" y="1607400"/>
              <a:ext cx="7215840" cy="40633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7320" y="1598040"/>
                <a:ext cx="7234560" cy="408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4753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6502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There are </a:t>
            </a:r>
            <a:r>
              <a:rPr lang="en-US" altLang="en-US" sz="2100" i="1">
                <a:latin typeface="Calibri" pitchFamily="34" charset="0"/>
              </a:rPr>
              <a:t>lots</a:t>
            </a:r>
            <a:r>
              <a:rPr lang="en-US" altLang="en-US" sz="2100">
                <a:latin typeface="Calibri" pitchFamily="34" charset="0"/>
              </a:rPr>
              <a:t> of 0-input functions that output that number: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505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6506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6509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grpSp>
        <p:nvGrpSpPr>
          <p:cNvPr id="106510" name="Group 21"/>
          <p:cNvGrpSpPr>
            <a:grpSpLocks/>
          </p:cNvGrpSpPr>
          <p:nvPr/>
        </p:nvGrpSpPr>
        <p:grpSpPr bwMode="auto">
          <a:xfrm rot="475246">
            <a:off x="4756150" y="762000"/>
            <a:ext cx="990600" cy="722313"/>
            <a:chOff x="6781800" y="5427091"/>
            <a:chExt cx="990600" cy="722531"/>
          </a:xfrm>
        </p:grpSpPr>
        <p:sp>
          <p:nvSpPr>
            <p:cNvPr id="23" name="Rounded Rectangle 22"/>
            <p:cNvSpPr/>
            <p:nvPr/>
          </p:nvSpPr>
          <p:spPr>
            <a:xfrm>
              <a:off x="6781800" y="5427091"/>
              <a:ext cx="990600" cy="722531"/>
            </a:xfrm>
            <a:prstGeom prst="roundRect">
              <a:avLst/>
            </a:prstGeom>
            <a:solidFill>
              <a:srgbClr val="FFCC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6518" name="Rectangle 23"/>
            <p:cNvSpPr>
              <a:spLocks noChangeArrowheads="1"/>
            </p:cNvSpPr>
            <p:nvPr/>
          </p:nvSpPr>
          <p:spPr bwMode="auto">
            <a:xfrm>
              <a:off x="6898416" y="5449669"/>
              <a:ext cx="73289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C00000"/>
                  </a:solidFill>
                  <a:latin typeface="Cambria" pitchFamily="18" charset="0"/>
                </a:rPr>
                <a:t>24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 rot="20752836">
            <a:off x="650875" y="2517775"/>
            <a:ext cx="7485063" cy="16922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200" i="1" dirty="0">
                <a:latin typeface="Cambria" pitchFamily="18" charset="0"/>
              </a:rPr>
              <a:t>Challenge</a:t>
            </a:r>
            <a:r>
              <a:rPr lang="en-US" sz="5200" dirty="0">
                <a:latin typeface="Cambria" pitchFamily="18" charset="0"/>
              </a:rPr>
              <a:t>:  what is the complexity of </a:t>
            </a:r>
            <a:r>
              <a:rPr lang="en-US" sz="5200" b="1" dirty="0">
                <a:latin typeface="Courier New" pitchFamily="49" charset="0"/>
                <a:cs typeface="Courier New" pitchFamily="49" charset="0"/>
              </a:rPr>
              <a:t>59049</a:t>
            </a:r>
            <a:r>
              <a:rPr lang="en-US" sz="5200" dirty="0"/>
              <a:t> </a:t>
            </a:r>
            <a:r>
              <a:rPr lang="en-US" sz="5200" dirty="0">
                <a:latin typeface="Cambria" pitchFamily="18" charset="0"/>
              </a:rPr>
              <a:t>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11975" y="3363913"/>
            <a:ext cx="1752600" cy="4619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Calibri" pitchFamily="34" charset="0"/>
              </a:rPr>
              <a:t>It's </a:t>
            </a:r>
            <a:r>
              <a:rPr lang="en-US" b="1" i="1" dirty="0">
                <a:latin typeface="Calibri" pitchFamily="34" charset="0"/>
              </a:rPr>
              <a:t>NOT</a:t>
            </a:r>
            <a:r>
              <a:rPr lang="en-US" dirty="0">
                <a:latin typeface="Calibri" pitchFamily="34" charset="0"/>
              </a:rPr>
              <a:t> 24.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514" name="Rectangle 27"/>
          <p:cNvSpPr>
            <a:spLocks noChangeArrowheads="1"/>
          </p:cNvSpPr>
          <p:nvPr/>
        </p:nvSpPr>
        <p:spPr bwMode="auto">
          <a:xfrm>
            <a:off x="3897313" y="6243638"/>
            <a:ext cx="50942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defines the complexity.</a:t>
            </a:r>
            <a:endParaRPr lang="en-US" altLang="en-US" sz="2400">
              <a:latin typeface="Cambria" pitchFamily="18" charset="0"/>
            </a:endParaRPr>
          </a:p>
        </p:txBody>
      </p:sp>
      <p:sp>
        <p:nvSpPr>
          <p:cNvPr id="106515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ambria" pitchFamily="18" charset="0"/>
              </a:rPr>
              <a:t>24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/>
              <p14:cNvContentPartPr/>
              <p14:nvPr/>
            </p14:nvContentPartPr>
            <p14:xfrm>
              <a:off x="1661040" y="1125000"/>
              <a:ext cx="7001280" cy="487620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51680" y="1115640"/>
                <a:ext cx="7020000" cy="4894920"/>
              </a:xfrm>
              <a:prstGeom prst="rect">
                <a:avLst/>
              </a:prstGeom>
            </p:spPr>
          </p:pic>
        </mc:Fallback>
      </mc:AlternateContent>
      <p:sp>
        <p:nvSpPr>
          <p:cNvPr id="24" name="Rectangle 23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</p:spTree>
    <p:extLst>
      <p:ext uri="{BB962C8B-B14F-4D97-AF65-F5344CB8AC3E}">
        <p14:creationId xmlns:p14="http://schemas.microsoft.com/office/powerpoint/2010/main" val="2974897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3161528" y="4679793"/>
            <a:ext cx="3498916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4343400" y="1853625"/>
            <a:ext cx="2895600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2954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3600" dirty="0" smtClean="0">
                <a:latin typeface="Cambria" pitchFamily="18" charset="0"/>
                <a:cs typeface="Courier New" pitchFamily="49" charset="0"/>
              </a:rPr>
              <a:t>insights</a:t>
            </a: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altLang="en-US" sz="4200" b="1" dirty="0">
              <a:solidFill>
                <a:srgbClr val="008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079369" y="1853625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5" name="Rectangle 32"/>
          <p:cNvSpPr>
            <a:spLocks noChangeArrowheads="1"/>
          </p:cNvSpPr>
          <p:nvPr/>
        </p:nvSpPr>
        <p:spPr bwMode="auto">
          <a:xfrm>
            <a:off x="1079369" y="3935850"/>
            <a:ext cx="62484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Are there </a:t>
            </a:r>
            <a:r>
              <a:rPr lang="en-US" altLang="en-US" dirty="0" err="1" smtClean="0">
                <a:latin typeface="Cambria" pitchFamily="18" charset="0"/>
                <a:cs typeface="Courier New" pitchFamily="49" charset="0"/>
              </a:rPr>
              <a:t>ints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 &gt; y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" name="Rectangle 32"/>
          <p:cNvSpPr>
            <a:spLocks noChangeArrowheads="1"/>
          </p:cNvSpPr>
          <p:nvPr/>
        </p:nvSpPr>
        <p:spPr bwMode="auto">
          <a:xfrm>
            <a:off x="1079369" y="4673025"/>
            <a:ext cx="71502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but with   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 &lt;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(y)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?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3589560" y="214200"/>
              <a:ext cx="4402800" cy="556380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580200" y="204840"/>
                <a:ext cx="4421520" cy="558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0272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81000" y="328612"/>
            <a:ext cx="7377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Key</a:t>
            </a:r>
            <a:r>
              <a:rPr lang="en-US" altLang="en-US" sz="42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Question: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2343150" y="1828800"/>
            <a:ext cx="455612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  <a:cs typeface="Courier New" pitchFamily="49" charset="0"/>
              </a:rPr>
              <a:t>Does </a:t>
            </a:r>
            <a:r>
              <a:rPr lang="en-US" altLang="en-US" i="1">
                <a:latin typeface="Cambria" pitchFamily="18" charset="0"/>
                <a:cs typeface="Courier New" pitchFamily="49" charset="0"/>
              </a:rPr>
              <a:t>every </a:t>
            </a:r>
            <a:r>
              <a:rPr lang="en-US" altLang="en-US">
                <a:latin typeface="Cambria" pitchFamily="18" charset="0"/>
                <a:cs typeface="Courier New" pitchFamily="49" charset="0"/>
              </a:rPr>
              <a:t>integer 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>
                <a:latin typeface="Cambria" pitchFamily="18" charset="0"/>
                <a:cs typeface="Courier New" pitchFamily="49" charset="0"/>
              </a:rPr>
              <a:t> have   </a:t>
            </a:r>
            <a:r>
              <a:rPr lang="en-US" altLang="en-US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>
                <a:latin typeface="Cambria" pitchFamily="18" charset="0"/>
                <a:cs typeface="Courier New" pitchFamily="49" charset="0"/>
              </a:rPr>
              <a:t> &lt;=  50000?</a:t>
            </a:r>
          </a:p>
        </p:txBody>
      </p:sp>
      <p:sp>
        <p:nvSpPr>
          <p:cNvPr id="114692" name="Rectangle 32"/>
          <p:cNvSpPr>
            <a:spLocks noChangeArrowheads="1"/>
          </p:cNvSpPr>
          <p:nvPr/>
        </p:nvSpPr>
        <p:spPr bwMode="auto">
          <a:xfrm>
            <a:off x="1884362" y="4419600"/>
            <a:ext cx="55832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or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,  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do </a:t>
            </a: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there exist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integers 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with   </a:t>
            </a:r>
            <a:r>
              <a:rPr lang="en-US" altLang="en-US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&gt;  50000?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491120" y="1553760"/>
              <a:ext cx="6322680" cy="4116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81760" y="1544400"/>
                <a:ext cx="6341400" cy="413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2814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33274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Uncountably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289800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pic>
        <p:nvPicPr>
          <p:cNvPr id="12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425" y="1545281"/>
            <a:ext cx="1331712" cy="1375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14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0040" y="1519367"/>
            <a:ext cx="1415249" cy="1415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5"/>
          <p:cNvSpPr>
            <a:spLocks noChangeArrowheads="1"/>
          </p:cNvSpPr>
          <p:nvPr/>
        </p:nvSpPr>
        <p:spPr bwMode="auto">
          <a:xfrm rot="20872726">
            <a:off x="5426075" y="4914562"/>
            <a:ext cx="3276600" cy="923925"/>
          </a:xfrm>
          <a:prstGeom prst="rect">
            <a:avLst/>
          </a:prstGeom>
          <a:solidFill>
            <a:srgbClr val="CCFF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This is how many </a:t>
            </a:r>
            <a:r>
              <a:rPr kumimoji="0" lang="en-US" sz="27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programs</a:t>
            </a:r>
            <a:r>
              <a:rPr kumimoji="0" 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 </a:t>
            </a:r>
            <a:r>
              <a:rPr kumimoji="0" 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there are.</a:t>
            </a: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 rot="-473334">
            <a:off x="365125" y="4871700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This is how many </a:t>
            </a:r>
            <a:r>
              <a:rPr kumimoji="0" lang="en-US" altLang="en-US" sz="27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int-bool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7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there are.</a:t>
            </a: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(Many) more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than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2069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6502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There are </a:t>
            </a:r>
            <a:r>
              <a:rPr lang="en-US" altLang="en-US" sz="2100" i="1">
                <a:latin typeface="Calibri" pitchFamily="34" charset="0"/>
              </a:rPr>
              <a:t>lots</a:t>
            </a:r>
            <a:r>
              <a:rPr lang="en-US" altLang="en-US" sz="2100">
                <a:latin typeface="Calibri" pitchFamily="34" charset="0"/>
              </a:rPr>
              <a:t> of 0-input functions that output that number: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505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6506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6509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2" name="TextBox 1"/>
          <p:cNvSpPr txBox="1"/>
          <p:nvPr/>
        </p:nvSpPr>
        <p:spPr>
          <a:xfrm rot="20752836">
            <a:off x="650875" y="2517775"/>
            <a:ext cx="7485063" cy="16922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200" i="1" dirty="0">
                <a:solidFill>
                  <a:srgbClr val="CC3300"/>
                </a:solidFill>
                <a:latin typeface="Cambria" pitchFamily="18" charset="0"/>
              </a:rPr>
              <a:t>Challenge</a:t>
            </a:r>
            <a:r>
              <a:rPr lang="en-US" sz="5200" dirty="0">
                <a:latin typeface="Cambria" pitchFamily="18" charset="0"/>
              </a:rPr>
              <a:t>:  what is the complexity of </a:t>
            </a:r>
            <a:r>
              <a:rPr lang="en-US" sz="5200" b="1" dirty="0">
                <a:latin typeface="Courier New" pitchFamily="49" charset="0"/>
                <a:cs typeface="Courier New" pitchFamily="49" charset="0"/>
              </a:rPr>
              <a:t>59049</a:t>
            </a:r>
            <a:r>
              <a:rPr lang="en-US" sz="5200" dirty="0"/>
              <a:t> </a:t>
            </a:r>
            <a:r>
              <a:rPr lang="en-US" sz="5200" dirty="0">
                <a:latin typeface="Cambria" pitchFamily="18" charset="0"/>
              </a:rPr>
              <a:t>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11975" y="3363913"/>
            <a:ext cx="1752600" cy="4619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CC3300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Calibri" pitchFamily="34" charset="0"/>
              </a:rPr>
              <a:t>It's </a:t>
            </a:r>
            <a:r>
              <a:rPr lang="en-US" b="1" i="1" dirty="0">
                <a:latin typeface="Calibri" pitchFamily="34" charset="0"/>
              </a:rPr>
              <a:t>NOT</a:t>
            </a:r>
            <a:r>
              <a:rPr lang="en-US" dirty="0">
                <a:latin typeface="Calibri" pitchFamily="34" charset="0"/>
              </a:rPr>
              <a:t> 24.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515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ambria" pitchFamily="18" charset="0"/>
              </a:rPr>
              <a:t>24</a:t>
            </a:r>
          </a:p>
        </p:txBody>
      </p:sp>
      <p:sp>
        <p:nvSpPr>
          <p:cNvPr id="24" name="Rectangle 23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sp>
        <p:nvSpPr>
          <p:cNvPr id="25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357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6553200" y="947385"/>
            <a:ext cx="420345" cy="805215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568357" y="1344260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652837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38131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39941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16560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5402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49053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22446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59593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596741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33888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31242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211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74713" y="34099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207008" y="3445383"/>
            <a:ext cx="9017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3053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529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alibri" pitchFamily="34" charset="0"/>
              </a:rPr>
              <a:t>18 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3481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6783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06412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41020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5781675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15315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700837" y="1183922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515100" y="1183922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400800" y="5980925"/>
            <a:ext cx="253033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7077869" y="3409950"/>
            <a:ext cx="163195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Try to find </a:t>
            </a:r>
            <a:r>
              <a:rPr lang="en-US" altLang="en-US" sz="1500" dirty="0" smtClean="0">
                <a:latin typeface="Calibri" pitchFamily="34" charset="0"/>
              </a:rPr>
              <a:t>the exact Kolmogorov complexity values  of these </a:t>
            </a:r>
            <a:r>
              <a:rPr lang="en-US" altLang="en-US" sz="1500" dirty="0">
                <a:latin typeface="Calibri" pitchFamily="34" charset="0"/>
              </a:rPr>
              <a:t>first </a:t>
            </a:r>
            <a:r>
              <a:rPr lang="en-US" altLang="en-US" sz="1500" dirty="0" smtClean="0">
                <a:latin typeface="Calibri" pitchFamily="34" charset="0"/>
              </a:rPr>
              <a:t>four.</a:t>
            </a:r>
            <a:endParaRPr lang="en-US" altLang="en-US" sz="1500" dirty="0">
              <a:latin typeface="Calibri" pitchFamily="34" charset="0"/>
            </a:endParaRP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4056675" y="934264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25146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9s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2562225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ight Brace 3"/>
          <p:cNvSpPr/>
          <p:nvPr/>
        </p:nvSpPr>
        <p:spPr>
          <a:xfrm>
            <a:off x="8587581" y="2232378"/>
            <a:ext cx="385763" cy="3244850"/>
          </a:xfrm>
          <a:prstGeom prst="rightBrace">
            <a:avLst>
              <a:gd name="adj1" fmla="val 78566"/>
              <a:gd name="adj2" fmla="val 50000"/>
            </a:avLst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H="1">
            <a:off x="5562424" y="6153796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6553200" y="2204182"/>
            <a:ext cx="194957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smtClean="0">
                <a:latin typeface="Calibri" pitchFamily="34" charset="0"/>
              </a:rPr>
              <a:t>this one is less than 25</a:t>
            </a:r>
            <a:endParaRPr lang="en-US" sz="1500" dirty="0"/>
          </a:p>
        </p:txBody>
      </p:sp>
      <p:cxnSp>
        <p:nvCxnSpPr>
          <p:cNvPr id="51" name="Straight Arrow Connector 50"/>
          <p:cNvCxnSpPr/>
          <p:nvPr/>
        </p:nvCxnSpPr>
        <p:spPr>
          <a:xfrm flipH="1">
            <a:off x="5562424" y="2377559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Text Box 43"/>
          <p:cNvSpPr txBox="1">
            <a:spLocks noChangeArrowheads="1"/>
          </p:cNvSpPr>
          <p:nvPr/>
        </p:nvSpPr>
        <p:spPr bwMode="auto">
          <a:xfrm>
            <a:off x="6538570" y="919143"/>
            <a:ext cx="4349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b="1" dirty="0" smtClean="0">
                <a:latin typeface="Calibri" panose="020F0502020204030204" pitchFamily="34" charset="0"/>
              </a:rPr>
              <a:t>+2</a:t>
            </a:r>
            <a:endParaRPr lang="en-US" sz="1400" b="1" dirty="0">
              <a:latin typeface="Calibri" panose="020F0502020204030204" pitchFamily="34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6485126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3785564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207024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>
            <a:off x="3782118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6910333" y="936345"/>
            <a:ext cx="51764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more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562249" y="2379160"/>
            <a:ext cx="169584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 smtClean="0">
                <a:latin typeface="Calibri" pitchFamily="34" charset="0"/>
              </a:rPr>
              <a:t>int</a:t>
            </a:r>
            <a:r>
              <a:rPr lang="en-US" sz="1500" dirty="0" smtClean="0">
                <a:latin typeface="Calibri" pitchFamily="34" charset="0"/>
              </a:rPr>
              <a:t>('9'*9) is too big!</a:t>
            </a:r>
            <a:endParaRPr lang="en-US" sz="1500" dirty="0"/>
          </a:p>
        </p:txBody>
      </p:sp>
      <p:cxnSp>
        <p:nvCxnSpPr>
          <p:cNvPr id="59" name="Straight Arrow Connector 58"/>
          <p:cNvCxnSpPr/>
          <p:nvPr/>
        </p:nvCxnSpPr>
        <p:spPr>
          <a:xfrm flipH="1">
            <a:off x="5571473" y="2552537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4245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6553200" y="947385"/>
            <a:ext cx="420345" cy="805215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568357" y="1344260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652837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38131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39941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16560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5402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49053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22446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59593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596741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33888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31242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211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34099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34575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3053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529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alibri" pitchFamily="34" charset="0"/>
              </a:rPr>
              <a:t>18 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3481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6783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06412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41020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5781675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15315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700837" y="1183922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515100" y="1183922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400800" y="5980925"/>
            <a:ext cx="253033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7077869" y="3409950"/>
            <a:ext cx="163195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Try to find </a:t>
            </a:r>
            <a:r>
              <a:rPr lang="en-US" altLang="en-US" sz="1500" dirty="0" smtClean="0">
                <a:latin typeface="Calibri" pitchFamily="34" charset="0"/>
              </a:rPr>
              <a:t>the exact Kolmogorov complexity values  of these </a:t>
            </a:r>
            <a:r>
              <a:rPr lang="en-US" altLang="en-US" sz="1500" dirty="0">
                <a:latin typeface="Calibri" pitchFamily="34" charset="0"/>
              </a:rPr>
              <a:t>first </a:t>
            </a:r>
            <a:r>
              <a:rPr lang="en-US" altLang="en-US" sz="1500" dirty="0" smtClean="0">
                <a:latin typeface="Calibri" pitchFamily="34" charset="0"/>
              </a:rPr>
              <a:t>four.</a:t>
            </a:r>
            <a:endParaRPr lang="en-US" altLang="en-US" sz="1500" dirty="0">
              <a:latin typeface="Calibri" pitchFamily="34" charset="0"/>
            </a:endParaRP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4056675" y="934264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999999999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25146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 9s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2562225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ight Brace 3"/>
          <p:cNvSpPr/>
          <p:nvPr/>
        </p:nvSpPr>
        <p:spPr>
          <a:xfrm>
            <a:off x="8587581" y="2232378"/>
            <a:ext cx="385763" cy="3244850"/>
          </a:xfrm>
          <a:prstGeom prst="rightBrace">
            <a:avLst>
              <a:gd name="adj1" fmla="val 78566"/>
              <a:gd name="adj2" fmla="val 50000"/>
            </a:avLst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H="1">
            <a:off x="5562424" y="6153796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6553200" y="2204182"/>
            <a:ext cx="194957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smtClean="0">
                <a:latin typeface="Calibri" pitchFamily="34" charset="0"/>
              </a:rPr>
              <a:t>this one is less than 25</a:t>
            </a:r>
            <a:endParaRPr lang="en-US" sz="1500" dirty="0"/>
          </a:p>
        </p:txBody>
      </p:sp>
      <p:cxnSp>
        <p:nvCxnSpPr>
          <p:cNvPr id="51" name="Straight Arrow Connector 50"/>
          <p:cNvCxnSpPr/>
          <p:nvPr/>
        </p:nvCxnSpPr>
        <p:spPr>
          <a:xfrm flipH="1">
            <a:off x="5562424" y="2377559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Text Box 43"/>
          <p:cNvSpPr txBox="1">
            <a:spLocks noChangeArrowheads="1"/>
          </p:cNvSpPr>
          <p:nvPr/>
        </p:nvSpPr>
        <p:spPr bwMode="auto">
          <a:xfrm>
            <a:off x="6538570" y="919143"/>
            <a:ext cx="4349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b="1" dirty="0" smtClean="0">
                <a:latin typeface="Calibri" panose="020F0502020204030204" pitchFamily="34" charset="0"/>
              </a:rPr>
              <a:t>+2</a:t>
            </a:r>
            <a:endParaRPr lang="en-US" sz="1400" b="1" dirty="0">
              <a:latin typeface="Calibri" panose="020F0502020204030204" pitchFamily="34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6485126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3785564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207024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>
            <a:off x="3782118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6910333" y="936345"/>
            <a:ext cx="51764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more</a:t>
            </a:r>
            <a:endParaRPr lang="en-US" sz="12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228600" y="704880"/>
              <a:ext cx="8534880" cy="5696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9240" y="695520"/>
                <a:ext cx="8553600" cy="57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1997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5833268" y="2057400"/>
            <a:ext cx="2548732" cy="3419828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062057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192232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211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3053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529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841395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073170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alibri" pitchFamily="34" charset="0"/>
              </a:rPr>
              <a:t>18 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76334"/>
            <a:ext cx="533400" cy="458788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485269" y="4911372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9" name="Rectangle 45"/>
          <p:cNvSpPr>
            <a:spLocks noChangeArrowheads="1"/>
          </p:cNvSpPr>
          <p:nvPr/>
        </p:nvSpPr>
        <p:spPr bwMode="auto">
          <a:xfrm>
            <a:off x="3093156" y="3990622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27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0" name="Rectangle 46"/>
          <p:cNvSpPr>
            <a:spLocks noChangeArrowheads="1"/>
          </p:cNvSpPr>
          <p:nvPr/>
        </p:nvSpPr>
        <p:spPr bwMode="auto">
          <a:xfrm>
            <a:off x="3458281" y="4889147"/>
            <a:ext cx="20281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31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 smtClean="0">
                <a:solidFill>
                  <a:srgbClr val="000AF9"/>
                </a:solidFill>
                <a:latin typeface="Courier New" pitchFamily="49" charset="0"/>
              </a:rPr>
              <a:t>15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2" name="Rectangle 48"/>
          <p:cNvSpPr>
            <a:spLocks noChangeArrowheads="1"/>
          </p:cNvSpPr>
          <p:nvPr/>
        </p:nvSpPr>
        <p:spPr bwMode="auto">
          <a:xfrm>
            <a:off x="6001147" y="3966809"/>
            <a:ext cx="2212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10**10**100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3" name="Rectangle 49"/>
          <p:cNvSpPr>
            <a:spLocks noChangeArrowheads="1"/>
          </p:cNvSpPr>
          <p:nvPr/>
        </p:nvSpPr>
        <p:spPr bwMode="auto">
          <a:xfrm>
            <a:off x="5981364" y="4903787"/>
            <a:ext cx="225254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latin typeface="Courier New" pitchFamily="49" charset="0"/>
              </a:rPr>
              <a:t>int</a:t>
            </a:r>
            <a:r>
              <a:rPr lang="en-US" altLang="en-US" sz="1800" b="1" dirty="0" smtClean="0">
                <a:latin typeface="Courier New" pitchFamily="49" charset="0"/>
              </a:rPr>
              <a:t>(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'10</a:t>
            </a:r>
            <a:r>
              <a:rPr lang="en-US" altLang="en-US" sz="1800" b="1" dirty="0">
                <a:solidFill>
                  <a:srgbClr val="008000"/>
                </a:solidFill>
                <a:latin typeface="Courier New" pitchFamily="49" charset="0"/>
              </a:rPr>
              <a:t>'</a:t>
            </a:r>
            <a:r>
              <a:rPr lang="en-US" altLang="en-US" sz="1800" b="1" dirty="0">
                <a:latin typeface="Courier New" pitchFamily="49" charset="0"/>
              </a:rPr>
              <a:t>*10**</a:t>
            </a:r>
            <a:r>
              <a:rPr lang="en-US" altLang="en-US" sz="1800" b="1" dirty="0" smtClean="0">
                <a:latin typeface="Courier New" pitchFamily="49" charset="0"/>
              </a:rPr>
              <a:t>9)</a:t>
            </a:r>
            <a:endParaRPr lang="en-US" altLang="en-US" sz="1800" dirty="0">
              <a:latin typeface="Times New Roman" pitchFamily="18" charset="0"/>
            </a:endParaRPr>
          </a:p>
        </p:txBody>
      </p:sp>
      <p:sp>
        <p:nvSpPr>
          <p:cNvPr id="64" name="Rectangle 50"/>
          <p:cNvSpPr>
            <a:spLocks noChangeArrowheads="1"/>
          </p:cNvSpPr>
          <p:nvPr/>
        </p:nvSpPr>
        <p:spPr bwMode="auto">
          <a:xfrm>
            <a:off x="3408539" y="5886098"/>
            <a:ext cx="11063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&lt;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 200</a:t>
            </a:r>
            <a:endParaRPr lang="en-US" altLang="en-US" sz="2400" dirty="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65" name="Rectangle 51"/>
          <p:cNvSpPr>
            <a:spLocks noChangeArrowheads="1"/>
          </p:cNvSpPr>
          <p:nvPr/>
        </p:nvSpPr>
        <p:spPr bwMode="auto">
          <a:xfrm>
            <a:off x="5181600" y="5788152"/>
            <a:ext cx="3429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latin typeface="Calibri" pitchFamily="34" charset="0"/>
              </a:rPr>
              <a:t>adapt the Monte-</a:t>
            </a:r>
            <a:r>
              <a:rPr lang="en-US" altLang="en-US" sz="1800" b="1" dirty="0" err="1" smtClean="0">
                <a:latin typeface="Calibri" pitchFamily="34" charset="0"/>
              </a:rPr>
              <a:t>carlo</a:t>
            </a:r>
            <a:r>
              <a:rPr lang="en-US" altLang="en-US" sz="1800" b="1" dirty="0" smtClean="0">
                <a:latin typeface="Calibri" pitchFamily="34" charset="0"/>
              </a:rPr>
              <a:t> </a:t>
            </a:r>
            <a:r>
              <a:rPr lang="en-US" altLang="en-US" sz="1800" b="1" dirty="0" smtClean="0">
                <a:latin typeface="Symbol" panose="05050102010706020507" pitchFamily="18" charset="2"/>
              </a:rPr>
              <a:t>p</a:t>
            </a:r>
            <a:r>
              <a:rPr lang="en-US" altLang="en-US" sz="1800" b="1" dirty="0" smtClean="0">
                <a:latin typeface="Calibri" pitchFamily="34" charset="0"/>
              </a:rPr>
              <a:t> program … </a:t>
            </a:r>
            <a:r>
              <a:rPr lang="en-US" altLang="en-US" sz="1800" b="1" i="1" dirty="0" smtClean="0">
                <a:latin typeface="Calibri" pitchFamily="34" charset="0"/>
              </a:rPr>
              <a:t>with a googolplex darts</a:t>
            </a:r>
            <a:r>
              <a:rPr lang="en-US" altLang="en-US" sz="1800" b="1" dirty="0" smtClean="0">
                <a:latin typeface="Calibri" pitchFamily="34" charset="0"/>
              </a:rPr>
              <a:t>!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7" name="Rectangle 39"/>
          <p:cNvSpPr>
            <a:spLocks noChangeArrowheads="1"/>
          </p:cNvSpPr>
          <p:nvPr/>
        </p:nvSpPr>
        <p:spPr bwMode="auto">
          <a:xfrm>
            <a:off x="3325812" y="3055718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25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9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8" name="Rectangle 47"/>
          <p:cNvSpPr>
            <a:spLocks noChangeArrowheads="1"/>
          </p:cNvSpPr>
          <p:nvPr/>
        </p:nvSpPr>
        <p:spPr bwMode="auto">
          <a:xfrm>
            <a:off x="6185747" y="3055718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10</a:t>
            </a:r>
            <a:r>
              <a:rPr lang="en-US" altLang="en-US" sz="2400" b="1" dirty="0" smtClean="0">
                <a:latin typeface="Courier New" pitchFamily="49" charset="0"/>
              </a:rPr>
              <a:t>**100-1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6553200" y="866442"/>
            <a:ext cx="420345" cy="80521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3568357" y="1263317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3652837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813175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994150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4165600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4540250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905375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5224462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5595937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967412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6338887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4348162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4678362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5064125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5410200" y="1107742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5781675" y="1107742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3150" y="1107742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7" name="Rectangle 15"/>
          <p:cNvSpPr>
            <a:spLocks noChangeArrowheads="1"/>
          </p:cNvSpPr>
          <p:nvPr/>
        </p:nvSpPr>
        <p:spPr bwMode="auto">
          <a:xfrm>
            <a:off x="6700837" y="1102979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6515100" y="1102979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4056675" y="85332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90" name="Text Box 43"/>
          <p:cNvSpPr txBox="1">
            <a:spLocks noChangeArrowheads="1"/>
          </p:cNvSpPr>
          <p:nvPr/>
        </p:nvSpPr>
        <p:spPr bwMode="auto">
          <a:xfrm>
            <a:off x="6538570" y="838200"/>
            <a:ext cx="4349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b="1" dirty="0" smtClean="0">
                <a:latin typeface="Calibri" panose="020F0502020204030204" pitchFamily="34" charset="0"/>
              </a:rPr>
              <a:t>+2</a:t>
            </a:r>
            <a:endParaRPr lang="en-US" sz="1400" b="1" dirty="0">
              <a:latin typeface="Calibri" panose="020F0502020204030204" pitchFamily="34" charset="0"/>
            </a:endParaRPr>
          </a:p>
        </p:txBody>
      </p:sp>
      <p:cxnSp>
        <p:nvCxnSpPr>
          <p:cNvPr id="91" name="Straight Connector 90"/>
          <p:cNvCxnSpPr/>
          <p:nvPr/>
        </p:nvCxnSpPr>
        <p:spPr>
          <a:xfrm>
            <a:off x="6485126" y="866442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3785564" y="866442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>
            <a:off x="6207024" y="987092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3782118" y="987092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ectangle 94"/>
          <p:cNvSpPr/>
          <p:nvPr/>
        </p:nvSpPr>
        <p:spPr>
          <a:xfrm>
            <a:off x="6910333" y="855402"/>
            <a:ext cx="51764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more</a:t>
            </a:r>
            <a:endParaRPr lang="en-US" sz="1200" dirty="0">
              <a:latin typeface="Calibri" panose="020F0502020204030204" pitchFamily="34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5193970" y="3286551"/>
            <a:ext cx="92641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5132596" y="4203192"/>
            <a:ext cx="792716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/>
          <p:cNvCxnSpPr/>
          <p:nvPr/>
        </p:nvCxnSpPr>
        <p:spPr>
          <a:xfrm>
            <a:off x="5449588" y="5105400"/>
            <a:ext cx="481820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804863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096963" y="2538261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" name="Rectangle 39"/>
          <p:cNvSpPr>
            <a:spLocks noChangeArrowheads="1"/>
          </p:cNvSpPr>
          <p:nvPr/>
        </p:nvSpPr>
        <p:spPr bwMode="auto">
          <a:xfrm>
            <a:off x="3039534" y="2173224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23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4" name="Rectangle 47"/>
          <p:cNvSpPr>
            <a:spLocks noChangeArrowheads="1"/>
          </p:cNvSpPr>
          <p:nvPr/>
        </p:nvSpPr>
        <p:spPr bwMode="auto">
          <a:xfrm>
            <a:off x="6370240" y="2173224"/>
            <a:ext cx="1474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10**100</a:t>
            </a:r>
            <a:endParaRPr lang="en-US" altLang="en-US" sz="2400">
              <a:latin typeface="Times New Roman" pitchFamily="18" charset="0"/>
            </a:endParaRPr>
          </a:p>
        </p:txBody>
      </p:sp>
      <p:cxnSp>
        <p:nvCxnSpPr>
          <p:cNvPr id="105" name="Straight Arrow Connector 104"/>
          <p:cNvCxnSpPr/>
          <p:nvPr/>
        </p:nvCxnSpPr>
        <p:spPr>
          <a:xfrm>
            <a:off x="4980196" y="2412998"/>
            <a:ext cx="1286492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69279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rgbClr val="CCFFCC"/>
          </a:solidFill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2" y="517525"/>
            <a:ext cx="32392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Let's presume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that this version of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2" y="3810000"/>
            <a:ext cx="233203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BOOM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248400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64445"/>
            <a:ext cx="22113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Thus,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has a bug!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latin typeface="Courier New" pitchFamily="49" charset="0"/>
              </a:rPr>
              <a:t>()</a:t>
            </a: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(bug)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that 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21034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say about the complexity of 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91478" y="6343724"/>
            <a:ext cx="38080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The complexity of an integer is the length of the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Cambria" pitchFamily="18" charset="0"/>
              </a:rPr>
              <a:t>shortest zero-input function</a:t>
            </a:r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 that returns that integer… </a:t>
            </a:r>
            <a:endParaRPr lang="en-US" sz="12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" name="Ink 4"/>
              <p14:cNvContentPartPr/>
              <p14:nvPr/>
            </p14:nvContentPartPr>
            <p14:xfrm>
              <a:off x="190800" y="9360"/>
              <a:ext cx="8753760" cy="646812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1440" y="0"/>
                <a:ext cx="8772480" cy="6486840"/>
              </a:xfrm>
              <a:prstGeom prst="rect">
                <a:avLst/>
              </a:prstGeom>
            </p:spPr>
          </p:pic>
        </mc:Fallback>
      </mc:AlternateContent>
      <p:sp>
        <p:nvSpPr>
          <p:cNvPr id="2" name="Rectangle 1"/>
          <p:cNvSpPr/>
          <p:nvPr/>
        </p:nvSpPr>
        <p:spPr>
          <a:xfrm rot="21033352">
            <a:off x="3158403" y="2008790"/>
            <a:ext cx="40559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Bug-finding function!</a:t>
            </a:r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 rot="21033352">
            <a:off x="2995567" y="4242463"/>
            <a:ext cx="38715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Split into 3 slides!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8409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rgbClr val="CCFFCC"/>
          </a:solidFill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2" y="517525"/>
            <a:ext cx="32392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Let's presume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that this version of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2" y="3810000"/>
            <a:ext cx="233203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BOOM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248400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64445"/>
            <a:ext cx="22113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Thus,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has a bug!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latin typeface="Courier New" pitchFamily="49" charset="0"/>
              </a:rPr>
              <a:t>()</a:t>
            </a: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(bug)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that 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21034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say about the complexity of 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91478" y="6343724"/>
            <a:ext cx="38080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The complexity of an integer is the length of the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Cambria" pitchFamily="18" charset="0"/>
              </a:rPr>
              <a:t>shortest zero-input function</a:t>
            </a:r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 that returns that integer… </a:t>
            </a:r>
            <a:endParaRPr lang="en-US" sz="1200" dirty="0"/>
          </a:p>
        </p:txBody>
      </p:sp>
      <p:sp>
        <p:nvSpPr>
          <p:cNvPr id="29" name="TextBox 36"/>
          <p:cNvSpPr txBox="1">
            <a:spLocks noChangeArrowheads="1"/>
          </p:cNvSpPr>
          <p:nvPr/>
        </p:nvSpPr>
        <p:spPr bwMode="auto">
          <a:xfrm>
            <a:off x="3581400" y="3940175"/>
            <a:ext cx="4632325" cy="23082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C00000"/>
                </a:solidFill>
                <a:latin typeface="Cambria" pitchFamily="18" charset="0"/>
              </a:rPr>
              <a:t>BOOM</a:t>
            </a:r>
            <a:r>
              <a:rPr lang="en-US" altLang="en-US" sz="3600" dirty="0">
                <a:latin typeface="Cambria" pitchFamily="18" charset="0"/>
              </a:rPr>
              <a:t> returns an </a:t>
            </a:r>
            <a:r>
              <a:rPr lang="en-US" altLang="en-US" sz="3600" dirty="0" err="1">
                <a:latin typeface="Cambria" pitchFamily="18" charset="0"/>
              </a:rPr>
              <a:t>int</a:t>
            </a:r>
            <a:r>
              <a:rPr lang="en-US" altLang="en-US" sz="3600" dirty="0">
                <a:latin typeface="Cambria" pitchFamily="18" charset="0"/>
              </a:rPr>
              <a:t> with complexity &gt;50,000 using only 42,100 characters!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314280" y="85680"/>
              <a:ext cx="3734280" cy="1791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4920" y="76320"/>
                <a:ext cx="3753000" cy="180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0302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rgbClr val="CCFFCC"/>
          </a:solidFill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2" y="517525"/>
            <a:ext cx="32392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Let's presume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that this version of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2" y="3810000"/>
            <a:ext cx="233203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BOOM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343724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25457"/>
            <a:ext cx="221138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Hint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: How was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defined…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Why is the proof complete?!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bug</a:t>
            </a:r>
            <a:r>
              <a:rPr lang="en-US" altLang="en-US" sz="2400" b="1" dirty="0">
                <a:latin typeface="Courier New" pitchFamily="49" charset="0"/>
              </a:rPr>
              <a:t> =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latin typeface="Courier New" pitchFamily="49" charset="0"/>
              </a:rPr>
              <a:t>()</a:t>
            </a: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bug</a:t>
            </a:r>
            <a:r>
              <a:rPr lang="en-US" altLang="en-US" sz="2400" b="1" dirty="0">
                <a:latin typeface="Courier New" pitchFamily="49" charset="0"/>
              </a:rPr>
              <a:t>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that 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17986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help estimate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9560" y="9000"/>
              <a:ext cx="8412120" cy="65458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0200" y="-360"/>
                <a:ext cx="8430840" cy="656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6213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266190" y="131064"/>
            <a:ext cx="3696210" cy="1429512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3" y="517525"/>
            <a:ext cx="297973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3" y="3810000"/>
            <a:ext cx="2103438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BFF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1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248400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64445"/>
            <a:ext cx="22113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Thus,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has a bug!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(bug)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this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21034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say about the complexity of 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91478" y="6343724"/>
            <a:ext cx="38080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The complexity of an integer is the length of the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Cambria" pitchFamily="18" charset="0"/>
              </a:rPr>
              <a:t>shortest zero-input function</a:t>
            </a:r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 that returns that integer… 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120207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97303" name="Rectangle 26"/>
          <p:cNvSpPr>
            <a:spLocks noChangeArrowheads="1"/>
          </p:cNvSpPr>
          <p:nvPr/>
        </p:nvSpPr>
        <p:spPr bwMode="auto">
          <a:xfrm>
            <a:off x="4876800" y="6030913"/>
            <a:ext cx="369887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97304" name="Rectangle 13"/>
          <p:cNvSpPr>
            <a:spLocks noChangeArrowheads="1"/>
          </p:cNvSpPr>
          <p:nvPr/>
        </p:nvSpPr>
        <p:spPr bwMode="auto">
          <a:xfrm>
            <a:off x="630238" y="6030913"/>
            <a:ext cx="347662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250129" y="4807763"/>
            <a:ext cx="123161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8001000" y="2514600"/>
            <a:ext cx="946150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Try to find exact values for the first three.</a:t>
            </a: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</p:spTree>
    <p:extLst>
      <p:ext uri="{BB962C8B-B14F-4D97-AF65-F5344CB8AC3E}">
        <p14:creationId xmlns:p14="http://schemas.microsoft.com/office/powerpoint/2010/main" val="1808936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13"/>
          <p:cNvSpPr>
            <a:spLocks noChangeArrowheads="1"/>
          </p:cNvSpPr>
          <p:nvPr/>
        </p:nvSpPr>
        <p:spPr bwMode="auto">
          <a:xfrm>
            <a:off x="630238" y="5921375"/>
            <a:ext cx="347662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59" name="Rectangle 26"/>
          <p:cNvSpPr>
            <a:spLocks noChangeArrowheads="1"/>
          </p:cNvSpPr>
          <p:nvPr/>
        </p:nvSpPr>
        <p:spPr bwMode="auto">
          <a:xfrm>
            <a:off x="4876800" y="5921375"/>
            <a:ext cx="369887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55" name="Rounded Rectangle 54"/>
          <p:cNvSpPr/>
          <p:nvPr/>
        </p:nvSpPr>
        <p:spPr>
          <a:xfrm>
            <a:off x="2989263" y="218281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044825" y="3057525"/>
            <a:ext cx="533400" cy="458788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440113" y="399256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8" name="Rounded Rectangle 57"/>
          <p:cNvSpPr/>
          <p:nvPr/>
        </p:nvSpPr>
        <p:spPr>
          <a:xfrm>
            <a:off x="3338513" y="4865688"/>
            <a:ext cx="220345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855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855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571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8572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581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97314" name="Rectangle 39"/>
          <p:cNvSpPr>
            <a:spLocks noChangeArrowheads="1"/>
          </p:cNvSpPr>
          <p:nvPr/>
        </p:nvSpPr>
        <p:spPr bwMode="auto">
          <a:xfrm>
            <a:off x="2971800" y="2209800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23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5" name="Rectangle 45"/>
          <p:cNvSpPr>
            <a:spLocks noChangeArrowheads="1"/>
          </p:cNvSpPr>
          <p:nvPr/>
        </p:nvSpPr>
        <p:spPr bwMode="auto">
          <a:xfrm>
            <a:off x="3048000" y="3071813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27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6" name="Rectangle 46"/>
          <p:cNvSpPr>
            <a:spLocks noChangeArrowheads="1"/>
          </p:cNvSpPr>
          <p:nvPr/>
        </p:nvSpPr>
        <p:spPr bwMode="auto">
          <a:xfrm>
            <a:off x="3413125" y="397033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26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10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8585" name="Rectangle 47"/>
          <p:cNvSpPr>
            <a:spLocks noChangeArrowheads="1"/>
          </p:cNvSpPr>
          <p:nvPr/>
        </p:nvSpPr>
        <p:spPr bwMode="auto">
          <a:xfrm>
            <a:off x="5943600" y="2209800"/>
            <a:ext cx="1474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6" name="Rectangle 48"/>
          <p:cNvSpPr>
            <a:spLocks noChangeArrowheads="1"/>
          </p:cNvSpPr>
          <p:nvPr/>
        </p:nvSpPr>
        <p:spPr bwMode="auto">
          <a:xfrm>
            <a:off x="5943600" y="3048000"/>
            <a:ext cx="2212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7" name="Rectangle 49"/>
          <p:cNvSpPr>
            <a:spLocks noChangeArrowheads="1"/>
          </p:cNvSpPr>
          <p:nvPr/>
        </p:nvSpPr>
        <p:spPr bwMode="auto">
          <a:xfrm>
            <a:off x="5943600" y="3962400"/>
            <a:ext cx="20288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'10'*10**9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8" name="Rectangle 50"/>
          <p:cNvSpPr>
            <a:spLocks noChangeArrowheads="1"/>
          </p:cNvSpPr>
          <p:nvPr/>
        </p:nvSpPr>
        <p:spPr bwMode="auto">
          <a:xfrm>
            <a:off x="3397250" y="486568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about ~200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08589" name="Rectangle 51"/>
          <p:cNvSpPr>
            <a:spLocks noChangeArrowheads="1"/>
          </p:cNvSpPr>
          <p:nvPr/>
        </p:nvSpPr>
        <p:spPr bwMode="auto">
          <a:xfrm>
            <a:off x="5943600" y="4876800"/>
            <a:ext cx="27797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alibri" pitchFamily="34" charset="0"/>
              </a:rPr>
              <a:t>your pi-estimating program</a:t>
            </a:r>
            <a:endParaRPr lang="en-US" altLang="en-US" sz="180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08590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8597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8598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8599" name="Rectangle 1"/>
          <p:cNvSpPr>
            <a:spLocks noChangeArrowheads="1"/>
          </p:cNvSpPr>
          <p:nvPr/>
        </p:nvSpPr>
        <p:spPr bwMode="auto">
          <a:xfrm rot="-495514">
            <a:off x="8097838" y="6210300"/>
            <a:ext cx="595312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NO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08600" name="Rectangle 51"/>
          <p:cNvSpPr>
            <a:spLocks noChangeArrowheads="1"/>
          </p:cNvSpPr>
          <p:nvPr/>
        </p:nvSpPr>
        <p:spPr bwMode="auto">
          <a:xfrm rot="-495514">
            <a:off x="2551113" y="6224588"/>
            <a:ext cx="1947862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for x up to 18 </a:t>
            </a:r>
            <a:endParaRPr lang="en-US" altLang="en-US" sz="2400">
              <a:latin typeface="Times New Roman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027160" y="4518360"/>
              <a:ext cx="3366720" cy="1545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17800" y="4509000"/>
                <a:ext cx="3385440" cy="156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6766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85800" y="3505200"/>
            <a:ext cx="2241358" cy="105156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Well-defined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mathematical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functions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(uncountable)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352800" y="2590800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What's </a:t>
            </a:r>
            <a:r>
              <a:rPr kumimoji="0" lang="en-US" alt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swimming around </a:t>
            </a: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762000" y="1452783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767688" y="3563482"/>
            <a:ext cx="192305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Wow ~ I can't even </a:t>
            </a:r>
            <a:r>
              <a:rPr kumimoji="0" lang="en-US" alt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describe</a:t>
            </a: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the stuff out here!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2364715" y="3849734"/>
            <a:ext cx="460843" cy="560613"/>
            <a:chOff x="2928" y="1051"/>
            <a:chExt cx="840" cy="957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Programs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(countable)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4966" y="219647"/>
            <a:ext cx="6324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more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than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programs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242360" y="1077913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uncountably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many functions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6477000" y="285886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countably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many programs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5" name="Line 29"/>
          <p:cNvSpPr>
            <a:spLocks noChangeShapeType="1"/>
          </p:cNvSpPr>
          <p:nvPr/>
        </p:nvSpPr>
        <p:spPr bwMode="auto">
          <a:xfrm flipH="1">
            <a:off x="7924800" y="3527628"/>
            <a:ext cx="152400" cy="395304"/>
          </a:xfrm>
          <a:prstGeom prst="line">
            <a:avLst/>
          </a:prstGeom>
          <a:noFill/>
          <a:ln w="952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6" name="Oval 35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1981200" y="53673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2895600" y="55340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0861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13"/>
          <p:cNvSpPr>
            <a:spLocks noChangeArrowheads="1"/>
          </p:cNvSpPr>
          <p:nvPr/>
        </p:nvSpPr>
        <p:spPr bwMode="auto">
          <a:xfrm>
            <a:off x="630238" y="5921375"/>
            <a:ext cx="347662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59" name="Rectangle 26"/>
          <p:cNvSpPr>
            <a:spLocks noChangeArrowheads="1"/>
          </p:cNvSpPr>
          <p:nvPr/>
        </p:nvSpPr>
        <p:spPr bwMode="auto">
          <a:xfrm>
            <a:off x="4876800" y="5921375"/>
            <a:ext cx="369887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55" name="Rounded Rectangle 54"/>
          <p:cNvSpPr/>
          <p:nvPr/>
        </p:nvSpPr>
        <p:spPr>
          <a:xfrm>
            <a:off x="2989263" y="218281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044825" y="3057525"/>
            <a:ext cx="533400" cy="458788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440113" y="399256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8" name="Rounded Rectangle 57"/>
          <p:cNvSpPr/>
          <p:nvPr/>
        </p:nvSpPr>
        <p:spPr>
          <a:xfrm>
            <a:off x="3338513" y="4865688"/>
            <a:ext cx="220345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855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855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571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8572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581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97314" name="Rectangle 39"/>
          <p:cNvSpPr>
            <a:spLocks noChangeArrowheads="1"/>
          </p:cNvSpPr>
          <p:nvPr/>
        </p:nvSpPr>
        <p:spPr bwMode="auto">
          <a:xfrm>
            <a:off x="2971800" y="2209800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23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5" name="Rectangle 45"/>
          <p:cNvSpPr>
            <a:spLocks noChangeArrowheads="1"/>
          </p:cNvSpPr>
          <p:nvPr/>
        </p:nvSpPr>
        <p:spPr bwMode="auto">
          <a:xfrm>
            <a:off x="3048000" y="3071813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27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6" name="Rectangle 46"/>
          <p:cNvSpPr>
            <a:spLocks noChangeArrowheads="1"/>
          </p:cNvSpPr>
          <p:nvPr/>
        </p:nvSpPr>
        <p:spPr bwMode="auto">
          <a:xfrm>
            <a:off x="3413125" y="397033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26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10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8585" name="Rectangle 47"/>
          <p:cNvSpPr>
            <a:spLocks noChangeArrowheads="1"/>
          </p:cNvSpPr>
          <p:nvPr/>
        </p:nvSpPr>
        <p:spPr bwMode="auto">
          <a:xfrm>
            <a:off x="5943600" y="2209800"/>
            <a:ext cx="1474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6" name="Rectangle 48"/>
          <p:cNvSpPr>
            <a:spLocks noChangeArrowheads="1"/>
          </p:cNvSpPr>
          <p:nvPr/>
        </p:nvSpPr>
        <p:spPr bwMode="auto">
          <a:xfrm>
            <a:off x="5943600" y="3048000"/>
            <a:ext cx="2212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7" name="Rectangle 49"/>
          <p:cNvSpPr>
            <a:spLocks noChangeArrowheads="1"/>
          </p:cNvSpPr>
          <p:nvPr/>
        </p:nvSpPr>
        <p:spPr bwMode="auto">
          <a:xfrm>
            <a:off x="5943600" y="3962400"/>
            <a:ext cx="20288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'10'*10**9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8" name="Rectangle 50"/>
          <p:cNvSpPr>
            <a:spLocks noChangeArrowheads="1"/>
          </p:cNvSpPr>
          <p:nvPr/>
        </p:nvSpPr>
        <p:spPr bwMode="auto">
          <a:xfrm>
            <a:off x="3397250" y="486568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about ~200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08589" name="Rectangle 51"/>
          <p:cNvSpPr>
            <a:spLocks noChangeArrowheads="1"/>
          </p:cNvSpPr>
          <p:nvPr/>
        </p:nvSpPr>
        <p:spPr bwMode="auto">
          <a:xfrm>
            <a:off x="5943600" y="4876800"/>
            <a:ext cx="27797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alibri" pitchFamily="34" charset="0"/>
              </a:rPr>
              <a:t>your pi-estimating program</a:t>
            </a:r>
            <a:endParaRPr lang="en-US" altLang="en-US" sz="180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08590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8597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8598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8599" name="Rectangle 1"/>
          <p:cNvSpPr>
            <a:spLocks noChangeArrowheads="1"/>
          </p:cNvSpPr>
          <p:nvPr/>
        </p:nvSpPr>
        <p:spPr bwMode="auto">
          <a:xfrm rot="-495514">
            <a:off x="8097838" y="6210300"/>
            <a:ext cx="595312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NO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08600" name="Rectangle 51"/>
          <p:cNvSpPr>
            <a:spLocks noChangeArrowheads="1"/>
          </p:cNvSpPr>
          <p:nvPr/>
        </p:nvSpPr>
        <p:spPr bwMode="auto">
          <a:xfrm rot="-495514">
            <a:off x="2551113" y="6224588"/>
            <a:ext cx="1947862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for x up to 18 </a:t>
            </a:r>
            <a:endParaRPr lang="en-US" altLang="en-US" sz="2400">
              <a:latin typeface="Times New Roman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027160" y="4518360"/>
              <a:ext cx="3366720" cy="1545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17800" y="4509000"/>
                <a:ext cx="3385440" cy="156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9059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3148959" y="4749225"/>
            <a:ext cx="3498916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4343400" y="1752600"/>
            <a:ext cx="2895600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2954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3600" dirty="0" smtClean="0">
                <a:latin typeface="Cambria" pitchFamily="18" charset="0"/>
                <a:cs typeface="Courier New" pitchFamily="49" charset="0"/>
              </a:rPr>
              <a:t>insights</a:t>
            </a: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altLang="en-US" sz="4200" b="1" dirty="0">
              <a:solidFill>
                <a:srgbClr val="008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079369" y="1752600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5" name="Rectangle 32"/>
          <p:cNvSpPr>
            <a:spLocks noChangeArrowheads="1"/>
          </p:cNvSpPr>
          <p:nvPr/>
        </p:nvSpPr>
        <p:spPr bwMode="auto">
          <a:xfrm>
            <a:off x="1079369" y="3935850"/>
            <a:ext cx="62484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Are there </a:t>
            </a:r>
            <a:r>
              <a:rPr lang="en-US" altLang="en-US" dirty="0" err="1" smtClean="0">
                <a:latin typeface="Cambria" pitchFamily="18" charset="0"/>
                <a:cs typeface="Courier New" pitchFamily="49" charset="0"/>
              </a:rPr>
              <a:t>ints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 &gt; y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" name="Rectangle 32"/>
          <p:cNvSpPr>
            <a:spLocks noChangeArrowheads="1"/>
          </p:cNvSpPr>
          <p:nvPr/>
        </p:nvSpPr>
        <p:spPr bwMode="auto">
          <a:xfrm>
            <a:off x="1066800" y="4742457"/>
            <a:ext cx="71502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with                </a:t>
            </a:r>
            <a:r>
              <a:rPr lang="en-US" altLang="en-US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 &lt; </a:t>
            </a:r>
            <a:r>
              <a:rPr lang="en-US" altLang="en-US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(y)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?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678387" y="2245935"/>
            <a:ext cx="121026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dirty="0" smtClean="0">
                <a:latin typeface="Cambria" pitchFamily="18" charset="0"/>
                <a:cs typeface="Courier New" pitchFamily="49" charset="0"/>
              </a:rPr>
              <a:t>(in general)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42539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ounded Rectangle 41"/>
          <p:cNvSpPr/>
          <p:nvPr/>
        </p:nvSpPr>
        <p:spPr>
          <a:xfrm>
            <a:off x="187656" y="2374612"/>
            <a:ext cx="6042561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590800" y="1317008"/>
            <a:ext cx="4722611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0" name="Rounded Rectangle 39"/>
          <p:cNvSpPr/>
          <p:nvPr/>
        </p:nvSpPr>
        <p:spPr>
          <a:xfrm>
            <a:off x="2618679" y="228600"/>
            <a:ext cx="4722611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2" name="Rounded Rectangle 31"/>
          <p:cNvSpPr/>
          <p:nvPr/>
        </p:nvSpPr>
        <p:spPr>
          <a:xfrm>
            <a:off x="180975" y="228600"/>
            <a:ext cx="2133600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187656" y="1317008"/>
            <a:ext cx="2133600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470900" y="1698272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5" name="Text Box 24"/>
          <p:cNvSpPr txBox="1">
            <a:spLocks noChangeArrowheads="1"/>
          </p:cNvSpPr>
          <p:nvPr/>
        </p:nvSpPr>
        <p:spPr bwMode="auto">
          <a:xfrm>
            <a:off x="2706889" y="272344"/>
            <a:ext cx="4038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5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) == 17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sz="42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6806" name="Text Box 42"/>
          <p:cNvSpPr txBox="1">
            <a:spLocks noChangeArrowheads="1"/>
          </p:cNvSpPr>
          <p:nvPr/>
        </p:nvSpPr>
        <p:spPr bwMode="auto">
          <a:xfrm>
            <a:off x="152400" y="3989696"/>
            <a:ext cx="25146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latin typeface="Calibri" pitchFamily="34" charset="0"/>
              </a:rPr>
              <a:t>Final </a:t>
            </a:r>
            <a:r>
              <a:rPr lang="en-US" altLang="en-US" sz="2800" dirty="0" smtClean="0">
                <a:latin typeface="Calibri" pitchFamily="34" charset="0"/>
              </a:rPr>
              <a:t>projects</a:t>
            </a:r>
            <a:r>
              <a:rPr lang="en-US" altLang="en-US" sz="2800" dirty="0">
                <a:latin typeface="Calibri" pitchFamily="34" charset="0"/>
              </a:rPr>
              <a:t>:</a:t>
            </a:r>
          </a:p>
        </p:txBody>
      </p:sp>
      <p:sp>
        <p:nvSpPr>
          <p:cNvPr id="76807" name="Text Box 42"/>
          <p:cNvSpPr txBox="1">
            <a:spLocks noChangeArrowheads="1"/>
          </p:cNvSpPr>
          <p:nvPr/>
        </p:nvSpPr>
        <p:spPr bwMode="auto">
          <a:xfrm>
            <a:off x="2971799" y="3657600"/>
            <a:ext cx="601980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help!</a:t>
            </a:r>
            <a:r>
              <a:rPr lang="en-US" altLang="en-US" sz="2100" dirty="0" smtClean="0">
                <a:latin typeface="Cambria" panose="02040503050406030204" pitchFamily="18" charset="0"/>
              </a:rPr>
              <a:t>   lab-times and evening hours all week…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7924800" y="1447287"/>
            <a:ext cx="9144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These are fun </a:t>
            </a:r>
            <a:r>
              <a:rPr lang="en-US" altLang="en-US" sz="1100" dirty="0" err="1">
                <a:solidFill>
                  <a:srgbClr val="008000"/>
                </a:solidFill>
                <a:latin typeface="Cambria" panose="02040503050406030204" pitchFamily="18" charset="0"/>
              </a:rPr>
              <a:t>f'ns</a:t>
            </a: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!</a:t>
            </a:r>
          </a:p>
        </p:txBody>
      </p:sp>
      <p:sp>
        <p:nvSpPr>
          <p:cNvPr id="76810" name="Text Box 42"/>
          <p:cNvSpPr txBox="1">
            <a:spLocks noChangeArrowheads="1"/>
          </p:cNvSpPr>
          <p:nvPr/>
        </p:nvSpPr>
        <p:spPr bwMode="auto">
          <a:xfrm>
            <a:off x="2971800" y="4461302"/>
            <a:ext cx="5464174" cy="41549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final </a:t>
            </a:r>
            <a:r>
              <a:rPr lang="en-US" altLang="en-US" sz="2100" b="1" dirty="0" err="1" smtClean="0">
                <a:latin typeface="Cambria" panose="02040503050406030204" pitchFamily="18" charset="0"/>
              </a:rPr>
              <a:t>proj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. due </a:t>
            </a:r>
            <a:r>
              <a:rPr lang="en-US" altLang="en-US" sz="2100" dirty="0">
                <a:latin typeface="Cambria" panose="02040503050406030204" pitchFamily="18" charset="0"/>
              </a:rPr>
              <a:t>this </a:t>
            </a:r>
            <a:r>
              <a:rPr lang="en-US" altLang="en-US" sz="2100" dirty="0" smtClean="0">
                <a:latin typeface="Cambria" panose="02040503050406030204" pitchFamily="18" charset="0"/>
              </a:rPr>
              <a:t>Friday under </a:t>
            </a:r>
            <a:r>
              <a:rPr lang="en-US" altLang="en-US" sz="2100" dirty="0" err="1" smtClean="0">
                <a:latin typeface="Cambria" panose="02040503050406030204" pitchFamily="18" charset="0"/>
              </a:rPr>
              <a:t>hw</a:t>
            </a:r>
            <a:r>
              <a:rPr lang="en-US" altLang="en-US" sz="2100" dirty="0" smtClean="0">
                <a:latin typeface="Cambria" panose="02040503050406030204" pitchFamily="18" charset="0"/>
              </a:rPr>
              <a:t> "final"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11" name="Text Box 42"/>
          <p:cNvSpPr txBox="1">
            <a:spLocks noChangeArrowheads="1"/>
          </p:cNvSpPr>
          <p:nvPr/>
        </p:nvSpPr>
        <p:spPr bwMode="auto">
          <a:xfrm>
            <a:off x="76200" y="318382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335294" y="140044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hc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3" name="Rectangle 1"/>
          <p:cNvSpPr>
            <a:spLocks noChangeArrowheads="1"/>
          </p:cNvSpPr>
          <p:nvPr/>
        </p:nvSpPr>
        <p:spPr bwMode="auto">
          <a:xfrm>
            <a:off x="515218" y="2501325"/>
            <a:ext cx="54204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</a:rPr>
              <a:t>T</a:t>
            </a:r>
            <a:r>
              <a:rPr lang="en-US" altLang="en-US" dirty="0" smtClean="0">
                <a:latin typeface="Cambria" pitchFamily="18" charset="0"/>
              </a:rPr>
              <a:t>wo </a:t>
            </a:r>
            <a:r>
              <a:rPr lang="en-US" altLang="en-US" b="1" i="1" dirty="0" err="1">
                <a:latin typeface="Cambria" pitchFamily="18" charset="0"/>
              </a:rPr>
              <a:t>uncomputable</a:t>
            </a:r>
            <a:r>
              <a:rPr lang="en-US" altLang="en-US" dirty="0">
                <a:latin typeface="Cambria" pitchFamily="18" charset="0"/>
              </a:rPr>
              <a:t> </a:t>
            </a:r>
            <a:r>
              <a:rPr lang="en-US" altLang="en-US" dirty="0" smtClean="0">
                <a:latin typeface="Cambria" pitchFamily="18" charset="0"/>
              </a:rPr>
              <a:t>functions</a:t>
            </a:r>
            <a:endParaRPr lang="en-US" altLang="en-US" dirty="0">
              <a:latin typeface="Cambria" pitchFamily="18" charset="0"/>
            </a:endParaRPr>
          </a:p>
        </p:txBody>
      </p:sp>
      <p:sp>
        <p:nvSpPr>
          <p:cNvPr id="76814" name="Rectangle 33"/>
          <p:cNvSpPr>
            <a:spLocks noChangeArrowheads="1"/>
          </p:cNvSpPr>
          <p:nvPr/>
        </p:nvSpPr>
        <p:spPr bwMode="auto">
          <a:xfrm>
            <a:off x="6152987" y="2435536"/>
            <a:ext cx="29797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mbria" pitchFamily="18" charset="0"/>
              </a:rPr>
              <a:t>these would be useful -</a:t>
            </a:r>
            <a:r>
              <a:rPr lang="en-US" altLang="en-US" sz="18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800" b="1" i="1" dirty="0" smtClean="0">
                <a:latin typeface="Cambria" pitchFamily="18" charset="0"/>
                <a:cs typeface="Courier New" pitchFamily="49" charset="0"/>
              </a:rPr>
              <a:t>if only they were possible</a:t>
            </a:r>
            <a:endParaRPr lang="en-US" altLang="en-US" sz="18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1" name="Text Box 42"/>
          <p:cNvSpPr txBox="1">
            <a:spLocks noChangeArrowheads="1"/>
          </p:cNvSpPr>
          <p:nvPr/>
        </p:nvSpPr>
        <p:spPr bwMode="auto">
          <a:xfrm>
            <a:off x="762000" y="5642637"/>
            <a:ext cx="19050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libri" pitchFamily="34" charset="0"/>
              </a:rPr>
              <a:t>Final exam:</a:t>
            </a:r>
            <a:endParaRPr lang="en-US" altLang="en-US" sz="2800" dirty="0">
              <a:latin typeface="Calibri" pitchFamily="34" charset="0"/>
            </a:endParaRPr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2971800" y="5257800"/>
            <a:ext cx="58674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check out the online practice problems…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5" name="Text Box 42"/>
          <p:cNvSpPr txBox="1">
            <a:spLocks noChangeArrowheads="1"/>
          </p:cNvSpPr>
          <p:nvPr/>
        </p:nvSpPr>
        <p:spPr bwMode="auto">
          <a:xfrm>
            <a:off x="2971800" y="5578901"/>
            <a:ext cx="55626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i="1" dirty="0" smtClean="0">
                <a:latin typeface="Cambria" panose="02040503050406030204" pitchFamily="18" charset="0"/>
              </a:rPr>
              <a:t>two</a:t>
            </a:r>
            <a:r>
              <a:rPr lang="en-US" altLang="en-US" sz="2100" dirty="0" smtClean="0">
                <a:latin typeface="Cambria" panose="02040503050406030204" pitchFamily="18" charset="0"/>
              </a:rPr>
              <a:t> pages of notes are welcome…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971800" y="4059451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Friday eve. hours in LAC ~  usually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 very </a:t>
            </a:r>
            <a:r>
              <a:rPr lang="en-US" altLang="en-US" sz="2100" dirty="0" smtClean="0">
                <a:latin typeface="Cambria" panose="02040503050406030204" pitchFamily="18" charset="0"/>
              </a:rPr>
              <a:t>busy…</a:t>
            </a:r>
            <a:endParaRPr lang="en-US" altLang="en-US" sz="2100" b="1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37" name="Text Box 24"/>
          <p:cNvSpPr txBox="1">
            <a:spLocks noChangeArrowheads="1"/>
          </p:cNvSpPr>
          <p:nvPr/>
        </p:nvSpPr>
        <p:spPr bwMode="auto">
          <a:xfrm>
            <a:off x="2706889" y="1373328"/>
            <a:ext cx="431658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CS5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) 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==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  <a:cs typeface="Courier New" pitchFamily="49" charset="0"/>
              </a:rPr>
              <a:t>True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dirty="0" smtClean="0">
                <a:solidFill>
                  <a:srgbClr val="CC3300"/>
                </a:solidFill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solidFill>
                <a:srgbClr val="CC33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2960510" y="6221104"/>
            <a:ext cx="587868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(optional)  review session Tue 12/15,  7-8pm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971800" y="5900002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exam</a:t>
            </a:r>
            <a:r>
              <a:rPr lang="en-US" altLang="en-US" sz="2100" dirty="0" smtClean="0">
                <a:latin typeface="Cambria" panose="02040503050406030204" pitchFamily="18" charset="0"/>
              </a:rPr>
              <a:t>: Wed. 12/16 @ 7pm or </a:t>
            </a:r>
            <a:r>
              <a:rPr lang="en-US" altLang="en-US" sz="2100" dirty="0" err="1" smtClean="0">
                <a:latin typeface="Cambria" panose="02040503050406030204" pitchFamily="18" charset="0"/>
              </a:rPr>
              <a:t>Th</a:t>
            </a:r>
            <a:r>
              <a:rPr lang="en-US" altLang="en-US" sz="2100" dirty="0" smtClean="0">
                <a:latin typeface="Cambria" panose="02040503050406030204" pitchFamily="18" charset="0"/>
              </a:rPr>
              <a:t> 12/17 @ </a:t>
            </a:r>
            <a:r>
              <a:rPr lang="en-US" altLang="en-US" sz="2100" dirty="0">
                <a:latin typeface="Cambria" panose="02040503050406030204" pitchFamily="18" charset="0"/>
              </a:rPr>
              <a:t>7</a:t>
            </a:r>
            <a:r>
              <a:rPr lang="en-US" altLang="en-US" sz="2100" dirty="0" smtClean="0">
                <a:latin typeface="Cambria" panose="02040503050406030204" pitchFamily="18" charset="0"/>
              </a:rPr>
              <a:t>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656" y="836143"/>
            <a:ext cx="7580870" cy="5822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4361566" y="1132342"/>
            <a:ext cx="29797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chemeClr val="bg1"/>
                </a:solidFill>
                <a:latin typeface="Cambria" pitchFamily="18" charset="0"/>
              </a:rPr>
              <a:t>vPython</a:t>
            </a:r>
            <a:r>
              <a:rPr lang="en-US" altLang="en-US" sz="1800" b="1" dirty="0" smtClean="0">
                <a:solidFill>
                  <a:schemeClr val="bg1"/>
                </a:solidFill>
                <a:latin typeface="Cambria" pitchFamily="18" charset="0"/>
              </a:rPr>
              <a:t>!</a:t>
            </a:r>
            <a:endParaRPr lang="en-US" altLang="en-US" sz="1800" b="1" dirty="0">
              <a:solidFill>
                <a:schemeClr val="bg1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2699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Straight Connector 25"/>
          <p:cNvCxnSpPr/>
          <p:nvPr/>
        </p:nvCxnSpPr>
        <p:spPr>
          <a:xfrm>
            <a:off x="366713" y="3181350"/>
            <a:ext cx="8229600" cy="0"/>
          </a:xfrm>
          <a:prstGeom prst="line">
            <a:avLst/>
          </a:prstGeom>
          <a:ln w="57150">
            <a:solidFill>
              <a:schemeClr val="tx1"/>
            </a:solidFill>
            <a:headEnd type="stealt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187" name="Rectangle 26"/>
          <p:cNvSpPr>
            <a:spLocks noChangeArrowheads="1"/>
          </p:cNvSpPr>
          <p:nvPr/>
        </p:nvSpPr>
        <p:spPr bwMode="auto">
          <a:xfrm>
            <a:off x="6194425" y="4251325"/>
            <a:ext cx="11207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mbria" pitchFamily="18" charset="0"/>
              </a:rPr>
              <a:t>reals</a:t>
            </a:r>
          </a:p>
        </p:txBody>
      </p:sp>
      <p:cxnSp>
        <p:nvCxnSpPr>
          <p:cNvPr id="29" name="Straight Connector 28"/>
          <p:cNvCxnSpPr/>
          <p:nvPr/>
        </p:nvCxnSpPr>
        <p:spPr>
          <a:xfrm>
            <a:off x="90011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1550988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220186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2854325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3505200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156075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806950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457825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6108700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676116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7412038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806291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200" name="Rectangle 40"/>
          <p:cNvSpPr>
            <a:spLocks noChangeArrowheads="1"/>
          </p:cNvSpPr>
          <p:nvPr/>
        </p:nvSpPr>
        <p:spPr bwMode="auto">
          <a:xfrm>
            <a:off x="3290888" y="1676400"/>
            <a:ext cx="1735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integers</a:t>
            </a:r>
          </a:p>
        </p:txBody>
      </p:sp>
      <p:sp>
        <p:nvSpPr>
          <p:cNvPr id="93201" name="Rectangle 41"/>
          <p:cNvSpPr>
            <a:spLocks noChangeArrowheads="1"/>
          </p:cNvSpPr>
          <p:nvPr/>
        </p:nvSpPr>
        <p:spPr bwMode="auto">
          <a:xfrm>
            <a:off x="3298825" y="2419350"/>
            <a:ext cx="4286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93202" name="Rectangle 42"/>
          <p:cNvSpPr>
            <a:spLocks noChangeArrowheads="1"/>
          </p:cNvSpPr>
          <p:nvPr/>
        </p:nvSpPr>
        <p:spPr bwMode="auto">
          <a:xfrm>
            <a:off x="3952875" y="2419350"/>
            <a:ext cx="4286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93203" name="Rectangle 43"/>
          <p:cNvSpPr>
            <a:spLocks noChangeArrowheads="1"/>
          </p:cNvSpPr>
          <p:nvPr/>
        </p:nvSpPr>
        <p:spPr bwMode="auto">
          <a:xfrm>
            <a:off x="2536825" y="2419350"/>
            <a:ext cx="566738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-1</a:t>
            </a:r>
          </a:p>
        </p:txBody>
      </p:sp>
      <p:sp>
        <p:nvSpPr>
          <p:cNvPr id="93204" name="Rectangle 42"/>
          <p:cNvSpPr>
            <a:spLocks noChangeArrowheads="1"/>
          </p:cNvSpPr>
          <p:nvPr/>
        </p:nvSpPr>
        <p:spPr bwMode="auto">
          <a:xfrm>
            <a:off x="5380038" y="3898900"/>
            <a:ext cx="4111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Symbol" pitchFamily="18" charset="2"/>
              </a:rPr>
              <a:t>p</a:t>
            </a:r>
          </a:p>
        </p:txBody>
      </p:sp>
      <p:cxnSp>
        <p:nvCxnSpPr>
          <p:cNvPr id="3" name="Straight Arrow Connector 2"/>
          <p:cNvCxnSpPr>
            <a:stCxn id="93204" idx="0"/>
          </p:cNvCxnSpPr>
          <p:nvPr/>
        </p:nvCxnSpPr>
        <p:spPr>
          <a:xfrm flipV="1">
            <a:off x="5586413" y="3333750"/>
            <a:ext cx="0" cy="56515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206" name="Rectangle 41"/>
          <p:cNvSpPr>
            <a:spLocks noChangeArrowheads="1"/>
          </p:cNvSpPr>
          <p:nvPr/>
        </p:nvSpPr>
        <p:spPr bwMode="auto">
          <a:xfrm>
            <a:off x="4602163" y="2419350"/>
            <a:ext cx="4270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2</a:t>
            </a:r>
          </a:p>
        </p:txBody>
      </p:sp>
      <p:sp>
        <p:nvSpPr>
          <p:cNvPr id="93207" name="Rectangle 42"/>
          <p:cNvSpPr>
            <a:spLocks noChangeArrowheads="1"/>
          </p:cNvSpPr>
          <p:nvPr/>
        </p:nvSpPr>
        <p:spPr bwMode="auto">
          <a:xfrm>
            <a:off x="5256213" y="2419350"/>
            <a:ext cx="4270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3</a:t>
            </a:r>
          </a:p>
        </p:txBody>
      </p:sp>
      <p:sp>
        <p:nvSpPr>
          <p:cNvPr id="93208" name="Rectangle 42"/>
          <p:cNvSpPr>
            <a:spLocks noChangeArrowheads="1"/>
          </p:cNvSpPr>
          <p:nvPr/>
        </p:nvSpPr>
        <p:spPr bwMode="auto">
          <a:xfrm>
            <a:off x="5075238" y="4251325"/>
            <a:ext cx="403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e</a:t>
            </a:r>
          </a:p>
        </p:txBody>
      </p:sp>
      <p:cxnSp>
        <p:nvCxnSpPr>
          <p:cNvPr id="50" name="Straight Arrow Connector 49"/>
          <p:cNvCxnSpPr>
            <a:stCxn id="93208" idx="0"/>
          </p:cNvCxnSpPr>
          <p:nvPr/>
        </p:nvCxnSpPr>
        <p:spPr>
          <a:xfrm flipV="1">
            <a:off x="5276850" y="3355975"/>
            <a:ext cx="4763" cy="89535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210" name="TextBox 4"/>
          <p:cNvSpPr txBox="1">
            <a:spLocks noChangeArrowheads="1"/>
          </p:cNvSpPr>
          <p:nvPr/>
        </p:nvSpPr>
        <p:spPr bwMode="auto">
          <a:xfrm>
            <a:off x="322263" y="228600"/>
            <a:ext cx="38941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ambria" pitchFamily="18" charset="0"/>
              </a:rPr>
              <a:t>Suppose you throw a dart at the number line…</a:t>
            </a:r>
          </a:p>
        </p:txBody>
      </p:sp>
      <p:sp>
        <p:nvSpPr>
          <p:cNvPr id="93211" name="TextBox 52"/>
          <p:cNvSpPr txBox="1">
            <a:spLocks noChangeArrowheads="1"/>
          </p:cNvSpPr>
          <p:nvPr/>
        </p:nvSpPr>
        <p:spPr bwMode="auto">
          <a:xfrm>
            <a:off x="4256088" y="5840413"/>
            <a:ext cx="46783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ambria" pitchFamily="18" charset="0"/>
              </a:rPr>
              <a:t>		… what are your chances of hitting an integer?</a:t>
            </a:r>
          </a:p>
        </p:txBody>
      </p:sp>
    </p:spTree>
    <p:extLst>
      <p:ext uri="{BB962C8B-B14F-4D97-AF65-F5344CB8AC3E}">
        <p14:creationId xmlns:p14="http://schemas.microsoft.com/office/powerpoint/2010/main" val="2812875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7"/>
          <p:cNvSpPr txBox="1">
            <a:spLocks noChangeArrowheads="1"/>
          </p:cNvSpPr>
          <p:nvPr/>
        </p:nvSpPr>
        <p:spPr bwMode="auto">
          <a:xfrm>
            <a:off x="4724400" y="258763"/>
            <a:ext cx="4008438" cy="508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700" i="1">
                <a:solidFill>
                  <a:srgbClr val="000000"/>
                </a:solidFill>
                <a:latin typeface="Cambria" pitchFamily="18" charset="0"/>
              </a:rPr>
              <a:t>Wait! How about this?!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84138" y="142875"/>
            <a:ext cx="4352925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(</a:t>
            </a:r>
            <a:r>
              <a:rPr lang="en-US" sz="2100" dirty="0" err="1">
                <a:solidFill>
                  <a:srgbClr val="000000"/>
                </a:solidFill>
                <a:latin typeface="Cambria" pitchFamily="18" charset="0"/>
              </a:rPr>
              <a:t>pseudocode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) approach 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20836" name="Rectangle 30"/>
          <p:cNvSpPr>
            <a:spLocks noChangeArrowheads="1"/>
          </p:cNvSpPr>
          <p:nvPr/>
        </p:nvSpPr>
        <p:spPr bwMode="auto">
          <a:xfrm>
            <a:off x="1220787" y="2018479"/>
            <a:ext cx="7313613" cy="3070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= 0                  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# </a:t>
            </a:r>
            <a:r>
              <a:rPr lang="en-US" altLang="en-US" sz="2100" b="1" dirty="0" err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 will just count </a:t>
            </a:r>
            <a:r>
              <a:rPr lang="en-US" altLang="en-US" sz="2100" dirty="0" smtClean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upwards,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one at a time…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while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True: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A.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convert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's bits to an ASCII string, 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prog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B.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test if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C. 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	</a:t>
            </a: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D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run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p()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and see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              E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, we found it! Return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F. 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+ 1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endParaRPr lang="en-US" altLang="en-US" sz="2100" dirty="0">
              <a:solidFill>
                <a:srgbClr val="000000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70649" y="1600200"/>
            <a:ext cx="145123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ts val="1800"/>
              </a:lnSpc>
              <a:spcBef>
                <a:spcPct val="50000"/>
              </a:spcBef>
            </a:pPr>
            <a:r>
              <a:rPr lang="en-US" altLang="en-US" dirty="0" err="1">
                <a:solidFill>
                  <a:srgbClr val="000000"/>
                </a:solidFill>
                <a:latin typeface="Calibri" pitchFamily="34" charset="0"/>
              </a:rPr>
              <a:t>def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b="1" dirty="0" err="1">
                <a:solidFill>
                  <a:srgbClr val="008000"/>
                </a:solidFill>
                <a:latin typeface="Calibri" pitchFamily="34" charset="0"/>
              </a:rPr>
              <a:t>kc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(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):</a:t>
            </a:r>
          </a:p>
        </p:txBody>
      </p:sp>
    </p:spTree>
    <p:extLst>
      <p:ext uri="{BB962C8B-B14F-4D97-AF65-F5344CB8AC3E}">
        <p14:creationId xmlns:p14="http://schemas.microsoft.com/office/powerpoint/2010/main" val="1975634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7"/>
          <p:cNvSpPr txBox="1">
            <a:spLocks noChangeArrowheads="1"/>
          </p:cNvSpPr>
          <p:nvPr/>
        </p:nvSpPr>
        <p:spPr bwMode="auto">
          <a:xfrm>
            <a:off x="4724400" y="258763"/>
            <a:ext cx="4008438" cy="508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700" i="1">
                <a:solidFill>
                  <a:srgbClr val="000000"/>
                </a:solidFill>
                <a:latin typeface="Cambria" pitchFamily="18" charset="0"/>
              </a:rPr>
              <a:t>Wait! How about this?!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84138" y="142875"/>
            <a:ext cx="4352925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(</a:t>
            </a:r>
            <a:r>
              <a:rPr lang="en-US" sz="2100" dirty="0" err="1">
                <a:solidFill>
                  <a:srgbClr val="000000"/>
                </a:solidFill>
                <a:latin typeface="Cambria" pitchFamily="18" charset="0"/>
              </a:rPr>
              <a:t>pseudocode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) approach 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20836" name="Rectangle 30"/>
          <p:cNvSpPr>
            <a:spLocks noChangeArrowheads="1"/>
          </p:cNvSpPr>
          <p:nvPr/>
        </p:nvSpPr>
        <p:spPr bwMode="auto">
          <a:xfrm>
            <a:off x="1220787" y="2018479"/>
            <a:ext cx="7313613" cy="3070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= 0                  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# </a:t>
            </a:r>
            <a:r>
              <a:rPr lang="en-US" altLang="en-US" sz="2100" b="1" dirty="0" err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 will just count </a:t>
            </a:r>
            <a:r>
              <a:rPr lang="en-US" altLang="en-US" sz="2100" dirty="0" smtClean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upwards,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one at a time…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while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True: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A.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convert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's bits to an ASCII string, 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prog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B.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test if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C. 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	</a:t>
            </a: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D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run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p()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and see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              E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, we found it! Return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F. 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+ 1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endParaRPr lang="en-US" altLang="en-US" sz="2100" dirty="0">
              <a:solidFill>
                <a:srgbClr val="000000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70649" y="1600200"/>
            <a:ext cx="145123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ts val="1800"/>
              </a:lnSpc>
              <a:spcBef>
                <a:spcPct val="50000"/>
              </a:spcBef>
            </a:pPr>
            <a:r>
              <a:rPr lang="en-US" altLang="en-US" dirty="0" err="1">
                <a:solidFill>
                  <a:srgbClr val="000000"/>
                </a:solidFill>
                <a:latin typeface="Calibri" pitchFamily="34" charset="0"/>
              </a:rPr>
              <a:t>def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b="1" dirty="0" err="1">
                <a:solidFill>
                  <a:srgbClr val="008000"/>
                </a:solidFill>
                <a:latin typeface="Calibri" pitchFamily="34" charset="0"/>
              </a:rPr>
              <a:t>kc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(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):</a:t>
            </a:r>
          </a:p>
        </p:txBody>
      </p:sp>
    </p:spTree>
    <p:extLst>
      <p:ext uri="{BB962C8B-B14F-4D97-AF65-F5344CB8AC3E}">
        <p14:creationId xmlns:p14="http://schemas.microsoft.com/office/powerpoint/2010/main" val="599395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1295400" y="4100513"/>
            <a:ext cx="7162800" cy="381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1859" name="TextBox 2"/>
          <p:cNvSpPr txBox="1">
            <a:spLocks noChangeArrowheads="1"/>
          </p:cNvSpPr>
          <p:nvPr/>
        </p:nvSpPr>
        <p:spPr bwMode="auto">
          <a:xfrm>
            <a:off x="7315200" y="2173288"/>
            <a:ext cx="1676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Calibri" pitchFamily="34" charset="0"/>
              </a:rPr>
              <a:t>Step E is ALSO uncomputable</a:t>
            </a:r>
          </a:p>
        </p:txBody>
      </p:sp>
      <p:sp>
        <p:nvSpPr>
          <p:cNvPr id="7" name="Down Arrow 6"/>
          <p:cNvSpPr/>
          <p:nvPr/>
        </p:nvSpPr>
        <p:spPr>
          <a:xfrm>
            <a:off x="8108950" y="2819400"/>
            <a:ext cx="322263" cy="1182688"/>
          </a:xfrm>
          <a:prstGeom prst="downArrow">
            <a:avLst>
              <a:gd name="adj1" fmla="val 40768"/>
              <a:gd name="adj2" fmla="val 68667"/>
            </a:avLst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1861" name="Text Box 7"/>
          <p:cNvSpPr txBox="1">
            <a:spLocks noChangeArrowheads="1"/>
          </p:cNvSpPr>
          <p:nvPr/>
        </p:nvSpPr>
        <p:spPr bwMode="auto">
          <a:xfrm>
            <a:off x="4724400" y="258763"/>
            <a:ext cx="4008438" cy="508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700" i="1">
                <a:solidFill>
                  <a:srgbClr val="000000"/>
                </a:solidFill>
                <a:latin typeface="Cambria" pitchFamily="18" charset="0"/>
              </a:rPr>
              <a:t>Wait! How about this?!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84138" y="142875"/>
            <a:ext cx="4352925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(</a:t>
            </a:r>
            <a:r>
              <a:rPr lang="en-US" sz="2100" dirty="0" err="1">
                <a:solidFill>
                  <a:srgbClr val="000000"/>
                </a:solidFill>
                <a:latin typeface="Cambria" pitchFamily="18" charset="0"/>
              </a:rPr>
              <a:t>pseudocode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) approach 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21863" name="Rectangle 30"/>
          <p:cNvSpPr>
            <a:spLocks noChangeArrowheads="1"/>
          </p:cNvSpPr>
          <p:nvPr/>
        </p:nvSpPr>
        <p:spPr bwMode="auto">
          <a:xfrm>
            <a:off x="990600" y="1447800"/>
            <a:ext cx="7313613" cy="385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def  </a:t>
            </a:r>
            <a:r>
              <a:rPr lang="en-US" altLang="en-US" sz="2400" b="1">
                <a:solidFill>
                  <a:srgbClr val="008000"/>
                </a:solidFill>
                <a:latin typeface="Calibri" pitchFamily="34" charset="0"/>
              </a:rPr>
              <a:t>kc</a:t>
            </a: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(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4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):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0                   </a:t>
            </a:r>
            <a:r>
              <a:rPr lang="en-US" altLang="en-US" sz="210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# </a:t>
            </a:r>
            <a:r>
              <a:rPr lang="en-US" altLang="en-US" sz="21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 will just count up, one at a time…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while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True: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A.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+ 1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B.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convert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's bits to an ASCII string, 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 = prog(i)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C.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test if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D.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not legal, continue with this while loop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E.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else run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and see if its output ==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endParaRPr lang="en-US" altLang="en-US" sz="2100">
              <a:solidFill>
                <a:srgbClr val="000000"/>
              </a:solidFill>
              <a:latin typeface="Calibri" pitchFamily="34" charset="0"/>
              <a:cs typeface="Courier New" pitchFamily="49" charset="0"/>
            </a:endParaRP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F.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the output isn't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, continue with this while loop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G.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otherwise we've found it!  So, just return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len(p)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053800" y="5250600"/>
              <a:ext cx="2473920" cy="1215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440" y="5241240"/>
                <a:ext cx="2492640" cy="123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445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533400" y="1219200"/>
            <a:ext cx="7848600" cy="2209800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4211" name="Text Box 5"/>
          <p:cNvSpPr txBox="1">
            <a:spLocks noChangeArrowheads="1"/>
          </p:cNvSpPr>
          <p:nvPr/>
        </p:nvSpPr>
        <p:spPr bwMode="auto">
          <a:xfrm>
            <a:off x="16764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Not being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constructive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94212" name="Text Box 15"/>
          <p:cNvSpPr txBox="1">
            <a:spLocks noChangeArrowheads="1"/>
          </p:cNvSpPr>
          <p:nvPr/>
        </p:nvSpPr>
        <p:spPr bwMode="auto">
          <a:xfrm>
            <a:off x="944563" y="1466850"/>
            <a:ext cx="72088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One "failure" of this proof is that it doesn't </a:t>
            </a:r>
            <a:r>
              <a:rPr lang="en-US" altLang="en-US" sz="2400" b="1">
                <a:solidFill>
                  <a:srgbClr val="C00000"/>
                </a:solidFill>
                <a:latin typeface="Cambria" pitchFamily="18" charset="0"/>
              </a:rPr>
              <a:t>construct</a:t>
            </a:r>
            <a:r>
              <a:rPr lang="en-US" altLang="en-US" sz="240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a full example of an uncomputable problem!</a:t>
            </a:r>
          </a:p>
        </p:txBody>
      </p:sp>
      <p:sp>
        <p:nvSpPr>
          <p:cNvPr id="94213" name="Text Box 192"/>
          <p:cNvSpPr txBox="1">
            <a:spLocks noChangeArrowheads="1"/>
          </p:cNvSpPr>
          <p:nvPr/>
        </p:nvSpPr>
        <p:spPr bwMode="auto">
          <a:xfrm>
            <a:off x="2438400" y="2590800"/>
            <a:ext cx="40830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solidFill>
                  <a:srgbClr val="FF0000"/>
                </a:solidFill>
                <a:latin typeface="Cambria" pitchFamily="18" charset="0"/>
              </a:rPr>
              <a:t>But it's still useful!</a:t>
            </a:r>
          </a:p>
        </p:txBody>
      </p:sp>
      <p:sp>
        <p:nvSpPr>
          <p:cNvPr id="94214" name="Text Box 196"/>
          <p:cNvSpPr txBox="1">
            <a:spLocks noChangeArrowheads="1"/>
          </p:cNvSpPr>
          <p:nvPr/>
        </p:nvSpPr>
        <p:spPr bwMode="auto">
          <a:xfrm>
            <a:off x="1060450" y="4191000"/>
            <a:ext cx="6843713" cy="830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What are the chances that a randomly-selected </a:t>
            </a:r>
            <a:r>
              <a:rPr lang="en-US" altLang="en-US" sz="2400" b="1">
                <a:solidFill>
                  <a:srgbClr val="000AF9"/>
                </a:solidFill>
                <a:latin typeface="Times New Roman" pitchFamily="18" charset="0"/>
              </a:rPr>
              <a:t>function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will have a </a:t>
            </a:r>
            <a:r>
              <a:rPr lang="en-US" altLang="en-US" sz="2400" b="1">
                <a:solidFill>
                  <a:srgbClr val="008000"/>
                </a:solidFill>
                <a:latin typeface="Times New Roman" pitchFamily="18" charset="0"/>
              </a:rPr>
              <a:t>program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that solves it?</a:t>
            </a:r>
          </a:p>
        </p:txBody>
      </p:sp>
      <p:sp>
        <p:nvSpPr>
          <p:cNvPr id="94215" name="Rectangle 197"/>
          <p:cNvSpPr>
            <a:spLocks noChangeArrowheads="1"/>
          </p:cNvSpPr>
          <p:nvPr/>
        </p:nvSpPr>
        <p:spPr bwMode="auto">
          <a:xfrm>
            <a:off x="803275" y="5494338"/>
            <a:ext cx="3686175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Times New Roman" pitchFamily="18" charset="0"/>
              </a:rPr>
              <a:t>functions are </a:t>
            </a: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uncountable</a:t>
            </a:r>
            <a:endParaRPr lang="en-US" altLang="en-US" sz="2400" b="1">
              <a:solidFill>
                <a:srgbClr val="000AF9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  <a:latin typeface="Times New Roman" pitchFamily="18" charset="0"/>
              </a:rPr>
              <a:t>(as numerous as the reals)</a:t>
            </a:r>
            <a:endParaRPr lang="en-US" altLang="en-US" sz="2400" b="1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94216" name="Rectangle 198"/>
          <p:cNvSpPr>
            <a:spLocks noChangeArrowheads="1"/>
          </p:cNvSpPr>
          <p:nvPr/>
        </p:nvSpPr>
        <p:spPr bwMode="auto">
          <a:xfrm>
            <a:off x="4976813" y="5494338"/>
            <a:ext cx="3284537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Times New Roman" pitchFamily="18" charset="0"/>
              </a:rPr>
              <a:t>programs are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countable</a:t>
            </a:r>
            <a:endParaRPr lang="en-US" altLang="en-US" sz="2400" b="1">
              <a:solidFill>
                <a:srgbClr val="008000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8000"/>
                </a:solidFill>
                <a:latin typeface="Times New Roman" pitchFamily="18" charset="0"/>
              </a:rPr>
              <a:t>(as numerous as the integers)</a:t>
            </a:r>
            <a:endParaRPr lang="en-US" altLang="en-US" sz="2400" b="1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94217" name="Line 200"/>
          <p:cNvSpPr>
            <a:spLocks noChangeShapeType="1"/>
          </p:cNvSpPr>
          <p:nvPr/>
        </p:nvSpPr>
        <p:spPr bwMode="auto">
          <a:xfrm flipV="1">
            <a:off x="1789113" y="4930775"/>
            <a:ext cx="398462" cy="585788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8" name="Line 201"/>
          <p:cNvSpPr>
            <a:spLocks noChangeShapeType="1"/>
          </p:cNvSpPr>
          <p:nvPr/>
        </p:nvSpPr>
        <p:spPr bwMode="auto">
          <a:xfrm flipH="1" flipV="1">
            <a:off x="4992688" y="4962525"/>
            <a:ext cx="714375" cy="62388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050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ed Rectangle 19"/>
          <p:cNvSpPr/>
          <p:nvPr/>
        </p:nvSpPr>
        <p:spPr>
          <a:xfrm>
            <a:off x="228600" y="4302125"/>
            <a:ext cx="8542338" cy="803275"/>
          </a:xfrm>
          <a:prstGeom prst="roundRect">
            <a:avLst/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298450" y="2003425"/>
            <a:ext cx="8472488" cy="1120775"/>
          </a:xfrm>
          <a:prstGeom prst="roundRect">
            <a:avLst/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5236" name="Text Box 5"/>
          <p:cNvSpPr txBox="1">
            <a:spLocks noChangeArrowheads="1"/>
          </p:cNvSpPr>
          <p:nvPr/>
        </p:nvSpPr>
        <p:spPr bwMode="auto">
          <a:xfrm>
            <a:off x="298450" y="312738"/>
            <a:ext cx="84724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A Strategy</a:t>
            </a:r>
            <a:r>
              <a:rPr lang="en-US" altLang="en-US" sz="3800">
                <a:solidFill>
                  <a:srgbClr val="0000FF"/>
                </a:solidFill>
                <a:latin typeface="Times" charset="0"/>
              </a:rPr>
              <a:t>*</a:t>
            </a: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 for CS Programming HW</a:t>
            </a:r>
            <a:r>
              <a:rPr lang="en-US" altLang="en-US" sz="3800">
                <a:solidFill>
                  <a:srgbClr val="008000"/>
                </a:solidFill>
                <a:latin typeface="Times" charset="0"/>
              </a:rPr>
              <a:t>**</a:t>
            </a:r>
            <a:endParaRPr lang="en-US" altLang="en-US" sz="38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5237" name="Rectangle 7"/>
          <p:cNvSpPr>
            <a:spLocks noChangeArrowheads="1"/>
          </p:cNvSpPr>
          <p:nvPr/>
        </p:nvSpPr>
        <p:spPr bwMode="auto">
          <a:xfrm>
            <a:off x="914400" y="6464300"/>
            <a:ext cx="330041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00FF"/>
                </a:solidFill>
                <a:latin typeface="Trebuchet MS" pitchFamily="34" charset="0"/>
              </a:rPr>
              <a:t>* Please do not cite Prof. Dodds when using this strategy</a:t>
            </a:r>
          </a:p>
        </p:txBody>
      </p:sp>
      <p:sp>
        <p:nvSpPr>
          <p:cNvPr id="95238" name="Text Box 8"/>
          <p:cNvSpPr txBox="1">
            <a:spLocks noChangeArrowheads="1"/>
          </p:cNvSpPr>
          <p:nvPr/>
        </p:nvSpPr>
        <p:spPr bwMode="auto">
          <a:xfrm>
            <a:off x="1177925" y="1263650"/>
            <a:ext cx="6624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latin typeface="Cambria" pitchFamily="18" charset="0"/>
              </a:rPr>
              <a:t>or    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“</a:t>
            </a:r>
            <a:r>
              <a:rPr lang="en-US" altLang="ja-JP" sz="1600">
                <a:solidFill>
                  <a:srgbClr val="000000"/>
                </a:solidFill>
                <a:latin typeface="Cambria" pitchFamily="18" charset="0"/>
              </a:rPr>
              <a:t>How to succeed in CS 60 without programming at all !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”</a:t>
            </a:r>
            <a:endParaRPr lang="en-US" altLang="en-US" sz="16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5239" name="Rectangle 9"/>
          <p:cNvSpPr>
            <a:spLocks noChangeArrowheads="1"/>
          </p:cNvSpPr>
          <p:nvPr/>
        </p:nvSpPr>
        <p:spPr bwMode="auto">
          <a:xfrm>
            <a:off x="5038725" y="6464300"/>
            <a:ext cx="3006725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8000"/>
                </a:solidFill>
                <a:latin typeface="Trebuchet MS" pitchFamily="34" charset="0"/>
              </a:rPr>
              <a:t>** This strategy not applicable for CS 5 assignments.</a:t>
            </a:r>
            <a:endParaRPr lang="en-US" altLang="en-US" sz="900" b="1">
              <a:solidFill>
                <a:srgbClr val="99CC00"/>
              </a:solidFill>
              <a:latin typeface="Trebuchet MS" pitchFamily="34" charset="0"/>
            </a:endParaRPr>
          </a:p>
        </p:txBody>
      </p:sp>
      <p:sp>
        <p:nvSpPr>
          <p:cNvPr id="95240" name="Text Box 10"/>
          <p:cNvSpPr txBox="1">
            <a:spLocks noChangeArrowheads="1"/>
          </p:cNvSpPr>
          <p:nvPr/>
        </p:nvSpPr>
        <p:spPr bwMode="auto">
          <a:xfrm>
            <a:off x="1120775" y="2081213"/>
            <a:ext cx="634682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For each programming assignment, note that the desired program’s behavior can be rephrased as functions of integers by encoding the input and output appropriately.</a:t>
            </a:r>
          </a:p>
        </p:txBody>
      </p:sp>
      <p:sp>
        <p:nvSpPr>
          <p:cNvPr id="95241" name="Text Box 11"/>
          <p:cNvSpPr txBox="1">
            <a:spLocks noChangeArrowheads="1"/>
          </p:cNvSpPr>
          <p:nvPr/>
        </p:nvSpPr>
        <p:spPr bwMode="auto">
          <a:xfrm>
            <a:off x="1120775" y="3327400"/>
            <a:ext cx="64992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Point out that </a:t>
            </a:r>
            <a:r>
              <a:rPr lang="en-US" altLang="en-US" sz="1800" u="sng">
                <a:solidFill>
                  <a:srgbClr val="000000"/>
                </a:solidFill>
                <a:latin typeface="Cambria" pitchFamily="18" charset="0"/>
              </a:rPr>
              <a:t>with 100% probability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a function of integers is </a:t>
            </a:r>
            <a:r>
              <a:rPr lang="en-US" altLang="en-US" sz="1800" i="1">
                <a:solidFill>
                  <a:srgbClr val="000000"/>
                </a:solidFill>
                <a:latin typeface="Cambria" pitchFamily="18" charset="0"/>
              </a:rPr>
              <a:t>not computable by any program at all.</a:t>
            </a:r>
            <a:endParaRPr lang="en-US" altLang="en-US" sz="18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5242" name="Rectangle 12"/>
          <p:cNvSpPr>
            <a:spLocks noChangeArrowheads="1"/>
          </p:cNvSpPr>
          <p:nvPr/>
        </p:nvSpPr>
        <p:spPr bwMode="auto">
          <a:xfrm>
            <a:off x="1125538" y="4481513"/>
            <a:ext cx="71453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Proceed to your choice of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(A)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Amnesia,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(B)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Breaking Bad, or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(C)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Writ1.</a:t>
            </a:r>
          </a:p>
        </p:txBody>
      </p:sp>
      <p:sp>
        <p:nvSpPr>
          <p:cNvPr id="95243" name="Rectangle 13"/>
          <p:cNvSpPr>
            <a:spLocks noChangeArrowheads="1"/>
          </p:cNvSpPr>
          <p:nvPr/>
        </p:nvSpPr>
        <p:spPr bwMode="auto">
          <a:xfrm>
            <a:off x="1120775" y="5502275"/>
            <a:ext cx="3475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Consult fine print for disclaimers.</a:t>
            </a:r>
          </a:p>
        </p:txBody>
      </p:sp>
      <p:sp>
        <p:nvSpPr>
          <p:cNvPr id="95244" name="AutoShape 14"/>
          <p:cNvSpPr>
            <a:spLocks noChangeArrowheads="1"/>
          </p:cNvSpPr>
          <p:nvPr/>
        </p:nvSpPr>
        <p:spPr bwMode="auto">
          <a:xfrm>
            <a:off x="446088" y="2292350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1</a:t>
            </a:r>
          </a:p>
        </p:txBody>
      </p:sp>
      <p:sp>
        <p:nvSpPr>
          <p:cNvPr id="95245" name="AutoShape 15"/>
          <p:cNvSpPr>
            <a:spLocks noChangeArrowheads="1"/>
          </p:cNvSpPr>
          <p:nvPr/>
        </p:nvSpPr>
        <p:spPr bwMode="auto">
          <a:xfrm>
            <a:off x="446088" y="3427413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2</a:t>
            </a:r>
          </a:p>
        </p:txBody>
      </p:sp>
      <p:sp>
        <p:nvSpPr>
          <p:cNvPr id="95246" name="AutoShape 16"/>
          <p:cNvSpPr>
            <a:spLocks noChangeArrowheads="1"/>
          </p:cNvSpPr>
          <p:nvPr/>
        </p:nvSpPr>
        <p:spPr bwMode="auto">
          <a:xfrm>
            <a:off x="446088" y="4440238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3</a:t>
            </a:r>
          </a:p>
        </p:txBody>
      </p:sp>
      <p:sp>
        <p:nvSpPr>
          <p:cNvPr id="95247" name="AutoShape 17"/>
          <p:cNvSpPr>
            <a:spLocks noChangeArrowheads="1"/>
          </p:cNvSpPr>
          <p:nvPr/>
        </p:nvSpPr>
        <p:spPr bwMode="auto">
          <a:xfrm>
            <a:off x="446088" y="5476875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4</a:t>
            </a:r>
          </a:p>
        </p:txBody>
      </p:sp>
      <p:sp>
        <p:nvSpPr>
          <p:cNvPr id="95248" name="Line 18"/>
          <p:cNvSpPr>
            <a:spLocks noChangeShapeType="1"/>
          </p:cNvSpPr>
          <p:nvPr/>
        </p:nvSpPr>
        <p:spPr bwMode="auto">
          <a:xfrm flipH="1">
            <a:off x="3609975" y="5867400"/>
            <a:ext cx="581025" cy="5381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Line 19"/>
          <p:cNvSpPr>
            <a:spLocks noChangeShapeType="1"/>
          </p:cNvSpPr>
          <p:nvPr/>
        </p:nvSpPr>
        <p:spPr bwMode="auto">
          <a:xfrm>
            <a:off x="4311650" y="5859463"/>
            <a:ext cx="1208088" cy="577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734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1139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1140" name="Rectangle 5"/>
          <p:cNvSpPr>
            <a:spLocks noChangeArrowheads="1"/>
          </p:cNvSpPr>
          <p:nvPr/>
        </p:nvSpPr>
        <p:spPr bwMode="auto">
          <a:xfrm>
            <a:off x="4816475" y="1012825"/>
            <a:ext cx="3429000" cy="106203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mbria" pitchFamily="18" charset="0"/>
              </a:rPr>
              <a:t>Each real number defines a unique int-bool functions (from ints to bits)</a:t>
            </a: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685800" y="3298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b="1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2" name="TextBox 11"/>
          <p:cNvSpPr txBox="1">
            <a:spLocks noChangeArrowheads="1"/>
          </p:cNvSpPr>
          <p:nvPr/>
        </p:nvSpPr>
        <p:spPr bwMode="auto">
          <a:xfrm>
            <a:off x="2154238" y="30702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981200" y="27241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441325" y="26670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685800" y="3933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.10101010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685800" y="45434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685800" y="51530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.11010001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8" name="TextBox 9"/>
          <p:cNvSpPr txBox="1">
            <a:spLocks noChangeArrowheads="1"/>
          </p:cNvSpPr>
          <p:nvPr/>
        </p:nvSpPr>
        <p:spPr bwMode="auto">
          <a:xfrm>
            <a:off x="685800" y="57435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.00000000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9" name="TextBox 9"/>
          <p:cNvSpPr txBox="1">
            <a:spLocks noChangeArrowheads="1"/>
          </p:cNvSpPr>
          <p:nvPr/>
        </p:nvSpPr>
        <p:spPr bwMode="auto">
          <a:xfrm>
            <a:off x="5791200" y="367823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r2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n%2 == 1</a:t>
            </a:r>
          </a:p>
        </p:txBody>
      </p:sp>
      <p:sp>
        <p:nvSpPr>
          <p:cNvPr id="91150" name="TextBox 9"/>
          <p:cNvSpPr txBox="1">
            <a:spLocks noChangeArrowheads="1"/>
          </p:cNvSpPr>
          <p:nvPr/>
        </p:nvSpPr>
        <p:spPr bwMode="auto">
          <a:xfrm>
            <a:off x="5791200" y="58308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r5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 &gt;= 42</a:t>
            </a:r>
          </a:p>
        </p:txBody>
      </p:sp>
      <p:sp>
        <p:nvSpPr>
          <p:cNvPr id="91151" name="TextBox 9"/>
          <p:cNvSpPr txBox="1">
            <a:spLocks noChangeArrowheads="1"/>
          </p:cNvSpPr>
          <p:nvPr/>
        </p:nvSpPr>
        <p:spPr bwMode="auto">
          <a:xfrm>
            <a:off x="5791200" y="29606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r1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n==2 or n == 3</a:t>
            </a:r>
          </a:p>
        </p:txBody>
      </p:sp>
      <p:sp>
        <p:nvSpPr>
          <p:cNvPr id="91152" name="TextBox 9"/>
          <p:cNvSpPr txBox="1">
            <a:spLocks noChangeArrowheads="1"/>
          </p:cNvSpPr>
          <p:nvPr/>
        </p:nvSpPr>
        <p:spPr bwMode="auto">
          <a:xfrm>
            <a:off x="5791200" y="43957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r3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isPrime(n)</a:t>
            </a:r>
          </a:p>
        </p:txBody>
      </p:sp>
      <p:sp>
        <p:nvSpPr>
          <p:cNvPr id="91153" name="TextBox 9"/>
          <p:cNvSpPr txBox="1">
            <a:spLocks noChangeArrowheads="1"/>
          </p:cNvSpPr>
          <p:nvPr/>
        </p:nvSpPr>
        <p:spPr bwMode="auto">
          <a:xfrm>
            <a:off x="5791200" y="5113338"/>
            <a:ext cx="3052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r4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isPowerOfTwo(n)</a:t>
            </a:r>
          </a:p>
        </p:txBody>
      </p:sp>
      <p:sp>
        <p:nvSpPr>
          <p:cNvPr id="91154" name="Text Box 7"/>
          <p:cNvSpPr txBox="1">
            <a:spLocks noChangeArrowheads="1"/>
          </p:cNvSpPr>
          <p:nvPr/>
        </p:nvSpPr>
        <p:spPr bwMode="auto">
          <a:xfrm>
            <a:off x="1716088" y="1416050"/>
            <a:ext cx="147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91155" name="Text Box 39"/>
          <p:cNvSpPr txBox="1">
            <a:spLocks noChangeArrowheads="1"/>
          </p:cNvSpPr>
          <p:nvPr/>
        </p:nvSpPr>
        <p:spPr bwMode="auto">
          <a:xfrm>
            <a:off x="1795463" y="18430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  <p:pic>
        <p:nvPicPr>
          <p:cNvPr id="91156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288" y="16002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>
            <a:endCxn id="91151" idx="1"/>
          </p:cNvCxnSpPr>
          <p:nvPr/>
        </p:nvCxnSpPr>
        <p:spPr>
          <a:xfrm flipV="1">
            <a:off x="4816475" y="3284538"/>
            <a:ext cx="974725" cy="306387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endCxn id="91149" idx="1"/>
          </p:cNvCxnSpPr>
          <p:nvPr/>
        </p:nvCxnSpPr>
        <p:spPr>
          <a:xfrm flipV="1">
            <a:off x="4816475" y="4002088"/>
            <a:ext cx="974725" cy="223837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endCxn id="91152" idx="1"/>
          </p:cNvCxnSpPr>
          <p:nvPr/>
        </p:nvCxnSpPr>
        <p:spPr>
          <a:xfrm flipV="1">
            <a:off x="4724400" y="4719638"/>
            <a:ext cx="1066800" cy="115887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>
            <a:endCxn id="91153" idx="1"/>
          </p:cNvCxnSpPr>
          <p:nvPr/>
        </p:nvCxnSpPr>
        <p:spPr>
          <a:xfrm flipV="1">
            <a:off x="4816475" y="5435600"/>
            <a:ext cx="974725" cy="9525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>
            <a:endCxn id="91150" idx="1"/>
          </p:cNvCxnSpPr>
          <p:nvPr/>
        </p:nvCxnSpPr>
        <p:spPr>
          <a:xfrm>
            <a:off x="4816475" y="6035675"/>
            <a:ext cx="974725" cy="117475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973520" y="2223360"/>
              <a:ext cx="5643720" cy="1759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64160" y="2214000"/>
                <a:ext cx="5662440" cy="177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7517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 rot="21170572">
            <a:off x="306311" y="704204"/>
            <a:ext cx="6989331" cy="1015663"/>
          </a:xfrm>
          <a:prstGeom prst="rect">
            <a:avLst/>
          </a:prstGeom>
          <a:solidFill>
            <a:srgbClr val="120DFB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6000" i="1" noProof="0" dirty="0" smtClean="0">
                <a:solidFill>
                  <a:schemeClr val="bg1"/>
                </a:solidFill>
              </a:rPr>
              <a:t>What's a</a:t>
            </a:r>
            <a:r>
              <a:rPr kumimoji="0" lang="en-US" sz="60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n </a:t>
            </a:r>
            <a:r>
              <a:rPr kumimoji="0" lang="en-US" sz="6000" b="1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example</a:t>
            </a:r>
            <a:r>
              <a:rPr kumimoji="0" lang="en-US" sz="60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?!</a:t>
            </a:r>
            <a:endParaRPr kumimoji="0" lang="en-US" sz="6000" b="1" i="1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905000" y="3657600"/>
            <a:ext cx="6202279" cy="646331"/>
          </a:xfrm>
          <a:prstGeom prst="rect">
            <a:avLst/>
          </a:prstGeom>
          <a:solidFill>
            <a:srgbClr val="FFCCCC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anything expressed w/math…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V="1">
            <a:off x="1371600" y="3657600"/>
            <a:ext cx="7010400" cy="64633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 rot="21255109">
            <a:off x="6016006" y="3243782"/>
            <a:ext cx="275230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it's computable!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2417296" y="4687669"/>
            <a:ext cx="5188986" cy="646331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any describable pattern…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 flipV="1">
            <a:off x="1382889" y="4687669"/>
            <a:ext cx="7010400" cy="64633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 rot="21255109">
            <a:off x="6027657" y="4281075"/>
            <a:ext cx="2608053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it's programmable!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6" name="TextBox 55"/>
          <p:cNvSpPr txBox="1"/>
          <p:nvPr/>
        </p:nvSpPr>
        <p:spPr>
          <a:xfrm rot="21170572">
            <a:off x="3599100" y="1817365"/>
            <a:ext cx="4336080" cy="8309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hat's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a specific function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that can't be computed!?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916290" y="5802489"/>
            <a:ext cx="6190990" cy="646331"/>
          </a:xfrm>
          <a:prstGeom prst="rect">
            <a:avLst/>
          </a:prstGeom>
          <a:solidFill>
            <a:srgbClr val="FFCC99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the </a:t>
            </a:r>
            <a:r>
              <a:rPr kumimoji="0" lang="en-US" altLang="en-US" sz="3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complexity </a:t>
            </a: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of an integer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" name="Right Arrow 1"/>
          <p:cNvSpPr/>
          <p:nvPr/>
        </p:nvSpPr>
        <p:spPr>
          <a:xfrm>
            <a:off x="8277720" y="5802489"/>
            <a:ext cx="680013" cy="646331"/>
          </a:xfrm>
          <a:prstGeom prst="rightArrow">
            <a:avLst/>
          </a:prstGeom>
          <a:solidFill>
            <a:srgbClr val="FFCC99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9998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2163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2164" name="Rectangle 5"/>
          <p:cNvSpPr>
            <a:spLocks noChangeArrowheads="1"/>
          </p:cNvSpPr>
          <p:nvPr/>
        </p:nvSpPr>
        <p:spPr bwMode="auto">
          <a:xfrm>
            <a:off x="4816475" y="1012825"/>
            <a:ext cx="3429000" cy="106203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mbria" pitchFamily="18" charset="0"/>
              </a:rPr>
              <a:t>Each real number defines a unique int-bool functions (from ints to bits)</a:t>
            </a:r>
          </a:p>
        </p:txBody>
      </p:sp>
      <p:sp>
        <p:nvSpPr>
          <p:cNvPr id="92165" name="TextBox 9"/>
          <p:cNvSpPr txBox="1">
            <a:spLocks noChangeArrowheads="1"/>
          </p:cNvSpPr>
          <p:nvPr/>
        </p:nvSpPr>
        <p:spPr bwMode="auto">
          <a:xfrm>
            <a:off x="685800" y="3298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b="1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66" name="TextBox 11"/>
          <p:cNvSpPr txBox="1">
            <a:spLocks noChangeArrowheads="1"/>
          </p:cNvSpPr>
          <p:nvPr/>
        </p:nvSpPr>
        <p:spPr bwMode="auto">
          <a:xfrm>
            <a:off x="2154238" y="30702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2167" name="TextBox 9"/>
          <p:cNvSpPr txBox="1">
            <a:spLocks noChangeArrowheads="1"/>
          </p:cNvSpPr>
          <p:nvPr/>
        </p:nvSpPr>
        <p:spPr bwMode="auto">
          <a:xfrm>
            <a:off x="685800" y="3933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.10101010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68" name="TextBox 9"/>
          <p:cNvSpPr txBox="1">
            <a:spLocks noChangeArrowheads="1"/>
          </p:cNvSpPr>
          <p:nvPr/>
        </p:nvSpPr>
        <p:spPr bwMode="auto">
          <a:xfrm>
            <a:off x="685800" y="45434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69" name="TextBox 9"/>
          <p:cNvSpPr txBox="1">
            <a:spLocks noChangeArrowheads="1"/>
          </p:cNvSpPr>
          <p:nvPr/>
        </p:nvSpPr>
        <p:spPr bwMode="auto">
          <a:xfrm>
            <a:off x="685800" y="51530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.11010001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70" name="TextBox 9"/>
          <p:cNvSpPr txBox="1">
            <a:spLocks noChangeArrowheads="1"/>
          </p:cNvSpPr>
          <p:nvPr/>
        </p:nvSpPr>
        <p:spPr bwMode="auto">
          <a:xfrm>
            <a:off x="685800" y="57435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.00000000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71" name="Text Box 7"/>
          <p:cNvSpPr txBox="1">
            <a:spLocks noChangeArrowheads="1"/>
          </p:cNvSpPr>
          <p:nvPr/>
        </p:nvSpPr>
        <p:spPr bwMode="auto">
          <a:xfrm>
            <a:off x="1716088" y="1416050"/>
            <a:ext cx="147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92172" name="Text Box 39"/>
          <p:cNvSpPr txBox="1">
            <a:spLocks noChangeArrowheads="1"/>
          </p:cNvSpPr>
          <p:nvPr/>
        </p:nvSpPr>
        <p:spPr bwMode="auto">
          <a:xfrm>
            <a:off x="1795463" y="18430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  <p:pic>
        <p:nvPicPr>
          <p:cNvPr id="9217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288" y="16002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74" name="TextBox 9"/>
          <p:cNvSpPr txBox="1">
            <a:spLocks noChangeArrowheads="1"/>
          </p:cNvSpPr>
          <p:nvPr/>
        </p:nvSpPr>
        <p:spPr bwMode="auto">
          <a:xfrm>
            <a:off x="5791200" y="367823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r2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n%2 == 1</a:t>
            </a:r>
          </a:p>
        </p:txBody>
      </p:sp>
      <p:sp>
        <p:nvSpPr>
          <p:cNvPr id="92175" name="TextBox 9"/>
          <p:cNvSpPr txBox="1">
            <a:spLocks noChangeArrowheads="1"/>
          </p:cNvSpPr>
          <p:nvPr/>
        </p:nvSpPr>
        <p:spPr bwMode="auto">
          <a:xfrm>
            <a:off x="5791200" y="58308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r5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 &gt;= 42</a:t>
            </a:r>
          </a:p>
        </p:txBody>
      </p:sp>
      <p:sp>
        <p:nvSpPr>
          <p:cNvPr id="92176" name="TextBox 9"/>
          <p:cNvSpPr txBox="1">
            <a:spLocks noChangeArrowheads="1"/>
          </p:cNvSpPr>
          <p:nvPr/>
        </p:nvSpPr>
        <p:spPr bwMode="auto">
          <a:xfrm>
            <a:off x="5791200" y="29606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r1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n==2 or n == 3</a:t>
            </a:r>
          </a:p>
        </p:txBody>
      </p:sp>
      <p:sp>
        <p:nvSpPr>
          <p:cNvPr id="92177" name="TextBox 9"/>
          <p:cNvSpPr txBox="1">
            <a:spLocks noChangeArrowheads="1"/>
          </p:cNvSpPr>
          <p:nvPr/>
        </p:nvSpPr>
        <p:spPr bwMode="auto">
          <a:xfrm>
            <a:off x="5791200" y="43957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r3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isPrime(n)</a:t>
            </a:r>
          </a:p>
        </p:txBody>
      </p:sp>
      <p:sp>
        <p:nvSpPr>
          <p:cNvPr id="92178" name="TextBox 9"/>
          <p:cNvSpPr txBox="1">
            <a:spLocks noChangeArrowheads="1"/>
          </p:cNvSpPr>
          <p:nvPr/>
        </p:nvSpPr>
        <p:spPr bwMode="auto">
          <a:xfrm>
            <a:off x="5791200" y="5113338"/>
            <a:ext cx="3052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r4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isPowerOfTwo(n)</a:t>
            </a:r>
          </a:p>
        </p:txBody>
      </p:sp>
      <p:sp>
        <p:nvSpPr>
          <p:cNvPr id="92179" name="Rectangle 20"/>
          <p:cNvSpPr>
            <a:spLocks noChangeArrowheads="1"/>
          </p:cNvSpPr>
          <p:nvPr/>
        </p:nvSpPr>
        <p:spPr bwMode="auto">
          <a:xfrm rot="-689080">
            <a:off x="876300" y="3760788"/>
            <a:ext cx="7980363" cy="13843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these five real #s have programs – but ALMOST ALL real #s don't!</a:t>
            </a:r>
          </a:p>
        </p:txBody>
      </p:sp>
      <p:sp>
        <p:nvSpPr>
          <p:cNvPr id="92180" name="TextBox 14"/>
          <p:cNvSpPr txBox="1">
            <a:spLocks noChangeArrowheads="1"/>
          </p:cNvSpPr>
          <p:nvPr/>
        </p:nvSpPr>
        <p:spPr bwMode="auto">
          <a:xfrm>
            <a:off x="1981200" y="27241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2181" name="TextBox 15"/>
          <p:cNvSpPr txBox="1">
            <a:spLocks noChangeArrowheads="1"/>
          </p:cNvSpPr>
          <p:nvPr/>
        </p:nvSpPr>
        <p:spPr bwMode="auto">
          <a:xfrm>
            <a:off x="441325" y="26670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any real # from 0-1</a:t>
            </a:r>
          </a:p>
        </p:txBody>
      </p:sp>
    </p:spTree>
    <p:extLst>
      <p:ext uri="{BB962C8B-B14F-4D97-AF65-F5344CB8AC3E}">
        <p14:creationId xmlns:p14="http://schemas.microsoft.com/office/powerpoint/2010/main" val="2252613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5"/>
          <p:cNvSpPr>
            <a:spLocks noChangeArrowheads="1"/>
          </p:cNvSpPr>
          <p:nvPr/>
        </p:nvSpPr>
        <p:spPr bwMode="auto">
          <a:xfrm>
            <a:off x="1676400" y="228600"/>
            <a:ext cx="57912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ambria" pitchFamily="18" charset="0"/>
              </a:rPr>
              <a:t>Python can even convert from programs to ints – and back…</a:t>
            </a:r>
          </a:p>
        </p:txBody>
      </p:sp>
      <p:pic>
        <p:nvPicPr>
          <p:cNvPr id="8909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76400"/>
            <a:ext cx="6886575" cy="492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28386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5"/>
          <p:cNvSpPr>
            <a:spLocks noChangeArrowheads="1"/>
          </p:cNvSpPr>
          <p:nvPr/>
        </p:nvSpPr>
        <p:spPr bwMode="auto">
          <a:xfrm>
            <a:off x="7620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ambria" pitchFamily="18" charset="0"/>
              </a:rPr>
              <a:t>functions  vs.   programs?</a:t>
            </a:r>
          </a:p>
        </p:txBody>
      </p:sp>
      <p:sp>
        <p:nvSpPr>
          <p:cNvPr id="90115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Positive integers</a:t>
            </a:r>
          </a:p>
        </p:txBody>
      </p:sp>
      <p:sp>
        <p:nvSpPr>
          <p:cNvPr id="90116" name="Rectangle 8"/>
          <p:cNvSpPr>
            <a:spLocks noChangeArrowheads="1"/>
          </p:cNvSpPr>
          <p:nvPr/>
        </p:nvSpPr>
        <p:spPr bwMode="auto">
          <a:xfrm>
            <a:off x="6232525" y="2316163"/>
            <a:ext cx="23891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000000"/>
                </a:solidFill>
              </a:rPr>
              <a:t>{ 1, 2, 3, 4, 5, … }</a:t>
            </a:r>
          </a:p>
        </p:txBody>
      </p:sp>
      <p:sp>
        <p:nvSpPr>
          <p:cNvPr id="9011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7200" b="1">
                <a:solidFill>
                  <a:srgbClr val="000000"/>
                </a:solidFill>
                <a:latin typeface="Times New Roman" pitchFamily="18" charset="0"/>
              </a:rPr>
              <a:t>&gt;</a:t>
            </a:r>
          </a:p>
        </p:txBody>
      </p:sp>
      <p:sp>
        <p:nvSpPr>
          <p:cNvPr id="9011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000000"/>
                </a:solidFill>
                <a:latin typeface="Times New Roman" pitchFamily="18" charset="0"/>
              </a:rPr>
              <a:t>Countably </a:t>
            </a:r>
            <a:r>
              <a:rPr lang="en-US" altLang="en-US" sz="4200">
                <a:solidFill>
                  <a:srgbClr val="000000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0119" name="Text Box 17"/>
          <p:cNvSpPr txBox="1">
            <a:spLocks noChangeArrowheads="1"/>
          </p:cNvSpPr>
          <p:nvPr/>
        </p:nvSpPr>
        <p:spPr bwMode="auto">
          <a:xfrm>
            <a:off x="655638" y="3327400"/>
            <a:ext cx="32305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42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0120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90121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90122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 rot="20872726">
            <a:off x="5426075" y="4606925"/>
            <a:ext cx="3276600" cy="92392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This is how many </a:t>
            </a:r>
            <a:r>
              <a:rPr lang="en-US" sz="2700" b="1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programs</a:t>
            </a: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 there are.</a:t>
            </a:r>
          </a:p>
        </p:txBody>
      </p:sp>
      <p:sp>
        <p:nvSpPr>
          <p:cNvPr id="90124" name="Rectangle 5"/>
          <p:cNvSpPr>
            <a:spLocks noChangeArrowheads="1"/>
          </p:cNvSpPr>
          <p:nvPr/>
        </p:nvSpPr>
        <p:spPr bwMode="auto">
          <a:xfrm rot="-473334">
            <a:off x="365125" y="4564063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Cambria" pitchFamily="18" charset="0"/>
              </a:rPr>
              <a:t>This is how many int-bool </a:t>
            </a:r>
            <a:r>
              <a:rPr lang="en-US" altLang="en-US" sz="2700" b="1">
                <a:solidFill>
                  <a:srgbClr val="000000"/>
                </a:solidFill>
                <a:latin typeface="Cambria" pitchFamily="18" charset="0"/>
              </a:rPr>
              <a:t>functions</a:t>
            </a:r>
            <a:r>
              <a:rPr lang="en-US" altLang="en-US" sz="2700">
                <a:solidFill>
                  <a:srgbClr val="000000"/>
                </a:solidFill>
                <a:latin typeface="Cambria" pitchFamily="18" charset="0"/>
              </a:rPr>
              <a:t> there are.</a:t>
            </a:r>
          </a:p>
        </p:txBody>
      </p:sp>
      <p:pic>
        <p:nvPicPr>
          <p:cNvPr id="90125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7526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26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0388" y="17526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53229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5"/>
          <p:cNvSpPr txBox="1">
            <a:spLocks noChangeArrowheads="1"/>
          </p:cNvSpPr>
          <p:nvPr/>
        </p:nvSpPr>
        <p:spPr bwMode="auto">
          <a:xfrm>
            <a:off x="1211263" y="1752600"/>
            <a:ext cx="67818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… different-sized infinities ~ Georg Cantor et al. …</a:t>
            </a:r>
          </a:p>
        </p:txBody>
      </p:sp>
      <p:sp>
        <p:nvSpPr>
          <p:cNvPr id="84995" name="Rectangle 1"/>
          <p:cNvSpPr>
            <a:spLocks noChangeArrowheads="1"/>
          </p:cNvSpPr>
          <p:nvPr/>
        </p:nvSpPr>
        <p:spPr bwMode="auto">
          <a:xfrm>
            <a:off x="381000" y="457200"/>
            <a:ext cx="1482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latin typeface="Cambria" pitchFamily="18" charset="0"/>
              </a:rPr>
              <a:t>Last time:</a:t>
            </a:r>
            <a:endParaRPr lang="en-US" altLang="en-US" sz="2400" i="1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0936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5"/>
          <p:cNvSpPr txBox="1">
            <a:spLocks noChangeArrowheads="1"/>
          </p:cNvSpPr>
          <p:nvPr/>
        </p:nvSpPr>
        <p:spPr bwMode="auto">
          <a:xfrm>
            <a:off x="1211263" y="1752600"/>
            <a:ext cx="67818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… different-sized infinities ~ Georg Cantor et al. …</a:t>
            </a:r>
          </a:p>
        </p:txBody>
      </p:sp>
      <p:sp>
        <p:nvSpPr>
          <p:cNvPr id="86019" name="Rectangle 1"/>
          <p:cNvSpPr>
            <a:spLocks noChangeArrowheads="1"/>
          </p:cNvSpPr>
          <p:nvPr/>
        </p:nvSpPr>
        <p:spPr bwMode="auto">
          <a:xfrm>
            <a:off x="381000" y="457200"/>
            <a:ext cx="1482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latin typeface="Cambria" pitchFamily="18" charset="0"/>
              </a:rPr>
              <a:t>Last time: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86020" name="Rectangle 45"/>
          <p:cNvSpPr>
            <a:spLocks noChangeArrowheads="1"/>
          </p:cNvSpPr>
          <p:nvPr/>
        </p:nvSpPr>
        <p:spPr bwMode="auto">
          <a:xfrm>
            <a:off x="381000" y="40386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latin typeface="Cambria" pitchFamily="18" charset="0"/>
              </a:rPr>
              <a:t>This time: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86021" name="Text Box 5"/>
          <p:cNvSpPr txBox="1">
            <a:spLocks noChangeArrowheads="1"/>
          </p:cNvSpPr>
          <p:nvPr/>
        </p:nvSpPr>
        <p:spPr bwMode="auto">
          <a:xfrm>
            <a:off x="1219200" y="5129213"/>
            <a:ext cx="67818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empathy for L. Wittgenstein?</a:t>
            </a:r>
          </a:p>
        </p:txBody>
      </p:sp>
    </p:spTree>
    <p:extLst>
      <p:ext uri="{BB962C8B-B14F-4D97-AF65-F5344CB8AC3E}">
        <p14:creationId xmlns:p14="http://schemas.microsoft.com/office/powerpoint/2010/main" val="274042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59" name="Text Box 6"/>
          <p:cNvSpPr txBox="1">
            <a:spLocks noChangeArrowheads="1"/>
          </p:cNvSpPr>
          <p:nvPr/>
        </p:nvSpPr>
        <p:spPr bwMode="auto">
          <a:xfrm>
            <a:off x="1270000" y="177800"/>
            <a:ext cx="25400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 lots of 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int-bool functions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96260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C00000"/>
                </a:solidFill>
                <a:latin typeface="Cambria" pitchFamily="18" charset="0"/>
              </a:rPr>
              <a:t>(</a:t>
            </a:r>
            <a:r>
              <a:rPr lang="en-US" altLang="en-US" sz="1800" b="1">
                <a:solidFill>
                  <a:srgbClr val="C00000"/>
                </a:solidFill>
                <a:latin typeface="Cambria" pitchFamily="18" charset="0"/>
              </a:rPr>
              <a:t>uncountably</a:t>
            </a:r>
            <a:r>
              <a:rPr lang="en-US" altLang="en-US" sz="1800">
                <a:solidFill>
                  <a:srgbClr val="C00000"/>
                </a:solidFill>
                <a:latin typeface="Cambria" pitchFamily="18" charset="0"/>
              </a:rPr>
              <a:t> many ~ real #s)</a:t>
            </a:r>
          </a:p>
        </p:txBody>
      </p:sp>
      <p:sp>
        <p:nvSpPr>
          <p:cNvPr id="96261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"a few"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computer programs</a:t>
            </a:r>
          </a:p>
        </p:txBody>
      </p:sp>
      <p:sp>
        <p:nvSpPr>
          <p:cNvPr id="96262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Cambria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Cambria" pitchFamily="18" charset="0"/>
              </a:rPr>
              <a:t> many ~ integers)</a:t>
            </a: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5188" y="9144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6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68" name="Rectangle 14"/>
          <p:cNvSpPr>
            <a:spLocks noChangeArrowheads="1"/>
          </p:cNvSpPr>
          <p:nvPr/>
        </p:nvSpPr>
        <p:spPr bwMode="auto">
          <a:xfrm>
            <a:off x="7699375" y="58324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</a:t>
            </a:r>
            <a:r>
              <a:rPr lang="en-US" altLang="en-US" sz="1000" b="1" u="sng">
                <a:solidFill>
                  <a:srgbClr val="008000"/>
                </a:solidFill>
                <a:latin typeface="Comic Sans MS" pitchFamily="66" charset="0"/>
              </a:rPr>
              <a:t>out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!</a:t>
            </a:r>
          </a:p>
        </p:txBody>
      </p:sp>
      <p:grpSp>
        <p:nvGrpSpPr>
          <p:cNvPr id="96269" name="Group 15"/>
          <p:cNvGrpSpPr>
            <a:grpSpLocks/>
          </p:cNvGrpSpPr>
          <p:nvPr/>
        </p:nvGrpSpPr>
        <p:grpSpPr bwMode="auto">
          <a:xfrm>
            <a:off x="8669338" y="6338888"/>
            <a:ext cx="336550" cy="442912"/>
            <a:chOff x="2928" y="1051"/>
            <a:chExt cx="840" cy="957"/>
          </a:xfrm>
        </p:grpSpPr>
        <p:sp>
          <p:nvSpPr>
            <p:cNvPr id="96274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3 w 1048"/>
                <a:gd name="T3" fmla="*/ 83 h 250"/>
                <a:gd name="T4" fmla="*/ 3 w 1048"/>
                <a:gd name="T5" fmla="*/ 111 h 250"/>
                <a:gd name="T6" fmla="*/ 4 w 1048"/>
                <a:gd name="T7" fmla="*/ 125 h 250"/>
                <a:gd name="T8" fmla="*/ 4 w 1048"/>
                <a:gd name="T9" fmla="*/ 157 h 250"/>
                <a:gd name="T10" fmla="*/ 2 w 1048"/>
                <a:gd name="T11" fmla="*/ 226 h 250"/>
                <a:gd name="T12" fmla="*/ 2 w 1048"/>
                <a:gd name="T13" fmla="*/ 206 h 250"/>
                <a:gd name="T14" fmla="*/ 0 w 1048"/>
                <a:gd name="T15" fmla="*/ 185 h 250"/>
                <a:gd name="T16" fmla="*/ 2 w 1048"/>
                <a:gd name="T17" fmla="*/ 151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75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6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7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8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9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0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1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2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3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4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5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6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270" name="Line 29"/>
          <p:cNvSpPr>
            <a:spLocks noChangeShapeType="1"/>
          </p:cNvSpPr>
          <p:nvPr/>
        </p:nvSpPr>
        <p:spPr bwMode="auto">
          <a:xfrm flipH="1" flipV="1">
            <a:off x="7475538" y="4878388"/>
            <a:ext cx="598487" cy="938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59080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2" name="Picture 31" descr="http://2.bp.blogspot.com/_yMIkxWj4bhw/Si1gpOFejYI/AAAAAAAAAA4/SbvpxUnHAH8/s320/Swimmer_Cartoon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4772025"/>
            <a:ext cx="13604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973138" y="3589338"/>
            <a:ext cx="25384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C00000"/>
                </a:solidFill>
                <a:latin typeface="Times New Roman" pitchFamily="18" charset="0"/>
              </a:rPr>
              <a:t>What's swimming around out here?</a:t>
            </a:r>
          </a:p>
        </p:txBody>
      </p:sp>
    </p:spTree>
    <p:extLst>
      <p:ext uri="{BB962C8B-B14F-4D97-AF65-F5344CB8AC3E}">
        <p14:creationId xmlns:p14="http://schemas.microsoft.com/office/powerpoint/2010/main" val="2272648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635125" y="457200"/>
            <a:ext cx="57896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Where are the human-</a:t>
            </a:r>
            <a:r>
              <a:rPr lang="en-US" altLang="en-US" sz="2100" b="1" i="1">
                <a:solidFill>
                  <a:srgbClr val="000AF9"/>
                </a:solidFill>
                <a:latin typeface="Cambria" pitchFamily="18" charset="0"/>
              </a:rPr>
              <a:t>describable  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functions... ?</a:t>
            </a:r>
          </a:p>
        </p:txBody>
      </p:sp>
      <p:sp>
        <p:nvSpPr>
          <p:cNvPr id="97284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7285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7286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6873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07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8308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8309" name="Rectangle 11"/>
          <p:cNvSpPr>
            <a:spLocks noChangeArrowheads="1"/>
          </p:cNvSpPr>
          <p:nvPr/>
        </p:nvSpPr>
        <p:spPr bwMode="auto">
          <a:xfrm>
            <a:off x="1382713" y="3338513"/>
            <a:ext cx="2863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i="1">
                <a:solidFill>
                  <a:srgbClr val="000AF9"/>
                </a:solidFill>
                <a:latin typeface="Calibri" pitchFamily="34" charset="0"/>
              </a:rPr>
              <a:t>Describable</a:t>
            </a:r>
            <a:r>
              <a:rPr lang="en-US" altLang="en-US" sz="2100" b="1">
                <a:solidFill>
                  <a:srgbClr val="000AF9"/>
                </a:solidFill>
                <a:latin typeface="Calibri" pitchFamily="34" charset="0"/>
              </a:rPr>
              <a:t> functions </a:t>
            </a: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(uncountable or countable?)</a:t>
            </a:r>
          </a:p>
        </p:txBody>
      </p:sp>
      <p:sp>
        <p:nvSpPr>
          <p:cNvPr id="98310" name="Rectangle 14"/>
          <p:cNvSpPr>
            <a:spLocks noChangeArrowheads="1"/>
          </p:cNvSpPr>
          <p:nvPr/>
        </p:nvSpPr>
        <p:spPr bwMode="auto">
          <a:xfrm>
            <a:off x="1981200" y="6135688"/>
            <a:ext cx="54451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What is the size of the blue set?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What's an example in each piece?</a:t>
            </a:r>
          </a:p>
        </p:txBody>
      </p:sp>
      <p:sp>
        <p:nvSpPr>
          <p:cNvPr id="98311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12" name="Oval 15"/>
          <p:cNvSpPr>
            <a:spLocks noChangeArrowheads="1"/>
          </p:cNvSpPr>
          <p:nvPr/>
        </p:nvSpPr>
        <p:spPr bwMode="auto">
          <a:xfrm>
            <a:off x="1219200" y="2895600"/>
            <a:ext cx="5208588" cy="2039938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13" name="Text Box 8"/>
          <p:cNvSpPr txBox="1">
            <a:spLocks noChangeArrowheads="1"/>
          </p:cNvSpPr>
          <p:nvPr/>
        </p:nvSpPr>
        <p:spPr bwMode="auto">
          <a:xfrm>
            <a:off x="1635125" y="533400"/>
            <a:ext cx="57896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AF9"/>
                </a:solidFill>
                <a:latin typeface="Cambria" pitchFamily="18" charset="0"/>
              </a:rPr>
              <a:t>Blue set: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    </a:t>
            </a:r>
            <a:r>
              <a:rPr lang="en-US" altLang="en-US" sz="2100" i="1">
                <a:solidFill>
                  <a:srgbClr val="000AF9"/>
                </a:solidFill>
                <a:latin typeface="Cambria" pitchFamily="18" charset="0"/>
              </a:rPr>
              <a:t>human-describable</a:t>
            </a:r>
            <a:r>
              <a:rPr lang="en-US" altLang="en-US" sz="2100" b="1" i="1">
                <a:solidFill>
                  <a:srgbClr val="000AF9"/>
                </a:solidFill>
                <a:latin typeface="Cambria" pitchFamily="18" charset="0"/>
              </a:rPr>
              <a:t>  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functions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767960" y="3947040"/>
              <a:ext cx="1920240" cy="14648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58600" y="3937680"/>
                <a:ext cx="1938960" cy="148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3919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1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9332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9333" name="Rectangle 11"/>
          <p:cNvSpPr>
            <a:spLocks noChangeArrowheads="1"/>
          </p:cNvSpPr>
          <p:nvPr/>
        </p:nvSpPr>
        <p:spPr bwMode="auto">
          <a:xfrm>
            <a:off x="1382713" y="3338513"/>
            <a:ext cx="2863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i="1">
                <a:solidFill>
                  <a:srgbClr val="000AF9"/>
                </a:solidFill>
                <a:latin typeface="Calibri" pitchFamily="34" charset="0"/>
              </a:rPr>
              <a:t>Describable</a:t>
            </a:r>
            <a:r>
              <a:rPr lang="en-US" altLang="en-US" sz="2100" b="1">
                <a:solidFill>
                  <a:srgbClr val="000AF9"/>
                </a:solidFill>
                <a:latin typeface="Calibri" pitchFamily="34" charset="0"/>
              </a:rPr>
              <a:t> functions </a:t>
            </a: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9334" name="Rectangle 14"/>
          <p:cNvSpPr>
            <a:spLocks noChangeArrowheads="1"/>
          </p:cNvSpPr>
          <p:nvPr/>
        </p:nvSpPr>
        <p:spPr bwMode="auto">
          <a:xfrm>
            <a:off x="762000" y="6096000"/>
            <a:ext cx="800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ambria" pitchFamily="18" charset="0"/>
              </a:rPr>
              <a:t>Today:   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Two describable, but </a:t>
            </a:r>
            <a:r>
              <a:rPr lang="en-US" altLang="en-US" sz="2400" i="1" u="sng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 functions</a:t>
            </a:r>
          </a:p>
        </p:txBody>
      </p:sp>
      <p:sp>
        <p:nvSpPr>
          <p:cNvPr id="99335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6" name="Oval 15"/>
          <p:cNvSpPr>
            <a:spLocks noChangeArrowheads="1"/>
          </p:cNvSpPr>
          <p:nvPr/>
        </p:nvSpPr>
        <p:spPr bwMode="auto">
          <a:xfrm>
            <a:off x="1219200" y="2895600"/>
            <a:ext cx="5208588" cy="2039938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7" name="Rectangle 1"/>
          <p:cNvSpPr>
            <a:spLocks noChangeArrowheads="1"/>
          </p:cNvSpPr>
          <p:nvPr/>
        </p:nvSpPr>
        <p:spPr bwMode="auto">
          <a:xfrm>
            <a:off x="6092825" y="4548188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itchFamily="18" charset="0"/>
              </a:rPr>
              <a:t>O</a:t>
            </a:r>
          </a:p>
        </p:txBody>
      </p:sp>
      <p:cxnSp>
        <p:nvCxnSpPr>
          <p:cNvPr id="53" name="Straight Connector 52"/>
          <p:cNvCxnSpPr/>
          <p:nvPr/>
        </p:nvCxnSpPr>
        <p:spPr>
          <a:xfrm flipH="1">
            <a:off x="6211888" y="4654550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4" name="Rectangle 53"/>
          <p:cNvSpPr/>
          <p:nvPr/>
        </p:nvSpPr>
        <p:spPr>
          <a:xfrm>
            <a:off x="4616450" y="3597275"/>
            <a:ext cx="1366838" cy="37306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99340" name="Rectangle 54"/>
          <p:cNvSpPr>
            <a:spLocks noChangeArrowheads="1"/>
          </p:cNvSpPr>
          <p:nvPr/>
        </p:nvSpPr>
        <p:spPr bwMode="auto">
          <a:xfrm>
            <a:off x="6116638" y="2476500"/>
            <a:ext cx="1493837" cy="3968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We </a:t>
            </a:r>
            <a:r>
              <a:rPr lang="en-US" altLang="en-US" sz="1800" b="1" i="1">
                <a:solidFill>
                  <a:srgbClr val="C00000"/>
                </a:solidFill>
                <a:latin typeface="Cambria" pitchFamily="18" charset="0"/>
              </a:rPr>
              <a:t>can’t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say!</a:t>
            </a:r>
          </a:p>
        </p:txBody>
      </p:sp>
      <p:sp>
        <p:nvSpPr>
          <p:cNvPr id="2" name="Oval 1"/>
          <p:cNvSpPr/>
          <p:nvPr/>
        </p:nvSpPr>
        <p:spPr>
          <a:xfrm>
            <a:off x="2133600" y="42814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3048000" y="45862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9343" name="Rectangle 2"/>
          <p:cNvSpPr>
            <a:spLocks noChangeArrowheads="1"/>
          </p:cNvSpPr>
          <p:nvPr/>
        </p:nvSpPr>
        <p:spPr bwMode="auto">
          <a:xfrm>
            <a:off x="2155825" y="4030663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99344" name="Rectangle 73"/>
          <p:cNvSpPr>
            <a:spLocks noChangeArrowheads="1"/>
          </p:cNvSpPr>
          <p:nvPr/>
        </p:nvSpPr>
        <p:spPr bwMode="auto">
          <a:xfrm>
            <a:off x="3044825" y="4321175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669600" y="741240"/>
              <a:ext cx="7608600" cy="3563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0240" y="731880"/>
                <a:ext cx="7627320" cy="358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3792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1905000" y="167640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4686300" y="168275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8004" name="Group 9"/>
          <p:cNvGrpSpPr>
            <a:grpSpLocks/>
          </p:cNvGrpSpPr>
          <p:nvPr/>
        </p:nvGrpSpPr>
        <p:grpSpPr bwMode="auto">
          <a:xfrm>
            <a:off x="8458200" y="1905000"/>
            <a:ext cx="444500" cy="565150"/>
            <a:chOff x="2928" y="1051"/>
            <a:chExt cx="840" cy="957"/>
          </a:xfrm>
        </p:grpSpPr>
        <p:sp>
          <p:nvSpPr>
            <p:cNvPr id="128020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1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2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3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4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5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6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7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8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9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8005" name="Text Box 24"/>
          <p:cNvSpPr txBox="1">
            <a:spLocks noChangeArrowheads="1"/>
          </p:cNvSpPr>
          <p:nvPr/>
        </p:nvSpPr>
        <p:spPr bwMode="auto">
          <a:xfrm>
            <a:off x="304800" y="152400"/>
            <a:ext cx="84582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CS 5 today: 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Two </a:t>
            </a:r>
            <a:r>
              <a:rPr lang="en-US" altLang="en-US" sz="4200" b="1" i="1">
                <a:latin typeface="Cambria" pitchFamily="18" charset="0"/>
              </a:rPr>
              <a:t>uncomputable</a:t>
            </a:r>
            <a:r>
              <a:rPr lang="en-US" altLang="en-US" sz="4200">
                <a:latin typeface="Cambria" pitchFamily="18" charset="0"/>
              </a:rPr>
              <a:t> functions</a:t>
            </a:r>
          </a:p>
        </p:txBody>
      </p:sp>
      <p:sp>
        <p:nvSpPr>
          <p:cNvPr id="128006" name="Text Box 42"/>
          <p:cNvSpPr txBox="1">
            <a:spLocks noChangeArrowheads="1"/>
          </p:cNvSpPr>
          <p:nvPr/>
        </p:nvSpPr>
        <p:spPr bwMode="auto">
          <a:xfrm>
            <a:off x="381000" y="5257800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Final projects...</a:t>
            </a:r>
          </a:p>
        </p:txBody>
      </p:sp>
      <p:sp>
        <p:nvSpPr>
          <p:cNvPr id="128007" name="Text Box 42"/>
          <p:cNvSpPr txBox="1">
            <a:spLocks noChangeArrowheads="1"/>
          </p:cNvSpPr>
          <p:nvPr/>
        </p:nvSpPr>
        <p:spPr bwMode="auto">
          <a:xfrm>
            <a:off x="457200" y="2819400"/>
            <a:ext cx="2362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Final exam...</a:t>
            </a:r>
          </a:p>
        </p:txBody>
      </p:sp>
      <p:sp>
        <p:nvSpPr>
          <p:cNvPr id="128008" name="Text Box 42"/>
          <p:cNvSpPr txBox="1">
            <a:spLocks noChangeArrowheads="1"/>
          </p:cNvSpPr>
          <p:nvPr/>
        </p:nvSpPr>
        <p:spPr bwMode="auto">
          <a:xfrm>
            <a:off x="3200400" y="48434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office hours in LAC + CS Labs on Friday...</a:t>
            </a:r>
          </a:p>
        </p:txBody>
      </p:sp>
      <p:sp>
        <p:nvSpPr>
          <p:cNvPr id="128009" name="Rectangle 33"/>
          <p:cNvSpPr>
            <a:spLocks noChangeArrowheads="1"/>
          </p:cNvSpPr>
          <p:nvPr/>
        </p:nvSpPr>
        <p:spPr bwMode="auto">
          <a:xfrm>
            <a:off x="7467600" y="1676400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>
                <a:solidFill>
                  <a:srgbClr val="008000"/>
                </a:solidFill>
                <a:latin typeface="Calibri" pitchFamily="34" charset="0"/>
              </a:rPr>
              <a:t>These are fun f'ns!</a:t>
            </a:r>
            <a:endParaRPr lang="en-US" altLang="en-US" sz="1100" b="1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28010" name="Text Box 42"/>
          <p:cNvSpPr txBox="1">
            <a:spLocks noChangeArrowheads="1"/>
          </p:cNvSpPr>
          <p:nvPr/>
        </p:nvSpPr>
        <p:spPr bwMode="auto">
          <a:xfrm>
            <a:off x="3200400" y="5260975"/>
            <a:ext cx="5867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lab times 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this week – a chance to make progress</a:t>
            </a:r>
          </a:p>
        </p:txBody>
      </p:sp>
      <p:sp>
        <p:nvSpPr>
          <p:cNvPr id="128011" name="Text Box 42"/>
          <p:cNvSpPr txBox="1">
            <a:spLocks noChangeArrowheads="1"/>
          </p:cNvSpPr>
          <p:nvPr/>
        </p:nvSpPr>
        <p:spPr bwMode="auto">
          <a:xfrm>
            <a:off x="3200400" y="56800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Using a Euro is Ok 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on the final project...</a:t>
            </a:r>
          </a:p>
        </p:txBody>
      </p:sp>
      <p:sp>
        <p:nvSpPr>
          <p:cNvPr id="128012" name="Text Box 42"/>
          <p:cNvSpPr txBox="1">
            <a:spLocks noChangeArrowheads="1"/>
          </p:cNvSpPr>
          <p:nvPr/>
        </p:nvSpPr>
        <p:spPr bwMode="auto">
          <a:xfrm>
            <a:off x="3200400" y="2886075"/>
            <a:ext cx="5105400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0AF9"/>
                </a:solidFill>
                <a:latin typeface="Calibri" pitchFamily="34" charset="0"/>
              </a:rPr>
              <a:t> review topics &amp; problems...</a:t>
            </a:r>
          </a:p>
        </p:txBody>
      </p:sp>
      <p:pic>
        <p:nvPicPr>
          <p:cNvPr id="128013" name="Picture 2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42" t="73663" r="1724" b="14742"/>
          <a:stretch>
            <a:fillRect/>
          </a:stretch>
        </p:blipFill>
        <p:spPr bwMode="auto">
          <a:xfrm>
            <a:off x="533400" y="3387725"/>
            <a:ext cx="7631113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14" name="Text Box 42"/>
          <p:cNvSpPr txBox="1">
            <a:spLocks noChangeArrowheads="1"/>
          </p:cNvSpPr>
          <p:nvPr/>
        </p:nvSpPr>
        <p:spPr bwMode="auto">
          <a:xfrm>
            <a:off x="1800225" y="1811338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128015" name="Text Box 42"/>
          <p:cNvSpPr txBox="1">
            <a:spLocks noChangeArrowheads="1"/>
          </p:cNvSpPr>
          <p:nvPr/>
        </p:nvSpPr>
        <p:spPr bwMode="auto">
          <a:xfrm>
            <a:off x="4833938" y="181133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p:sp>
        <p:nvSpPr>
          <p:cNvPr id="128016" name="Text Box 42"/>
          <p:cNvSpPr txBox="1">
            <a:spLocks noChangeArrowheads="1"/>
          </p:cNvSpPr>
          <p:nvPr/>
        </p:nvSpPr>
        <p:spPr bwMode="auto">
          <a:xfrm>
            <a:off x="641350" y="4260850"/>
            <a:ext cx="4724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Final exam review session...</a:t>
            </a:r>
          </a:p>
        </p:txBody>
      </p:sp>
      <p:sp>
        <p:nvSpPr>
          <p:cNvPr id="128017" name="Text Box 42"/>
          <p:cNvSpPr txBox="1">
            <a:spLocks noChangeArrowheads="1"/>
          </p:cNvSpPr>
          <p:nvPr/>
        </p:nvSpPr>
        <p:spPr bwMode="auto">
          <a:xfrm>
            <a:off x="5181600" y="4343400"/>
            <a:ext cx="3657600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0AF9"/>
                </a:solidFill>
                <a:latin typeface="Calibri" pitchFamily="34" charset="0"/>
              </a:rPr>
              <a:t> Sunday evening @ 7pm (to 8)</a:t>
            </a:r>
          </a:p>
        </p:txBody>
      </p:sp>
      <p:sp>
        <p:nvSpPr>
          <p:cNvPr id="128018" name="Rectangle 29"/>
          <p:cNvSpPr>
            <a:spLocks noChangeArrowheads="1"/>
          </p:cNvSpPr>
          <p:nvPr/>
        </p:nvSpPr>
        <p:spPr bwMode="auto">
          <a:xfrm>
            <a:off x="457200" y="6213475"/>
            <a:ext cx="4662488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TextClouds:  </a:t>
            </a:r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Create your webpage in lab!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128019" name="Rectangle 30"/>
          <p:cNvSpPr>
            <a:spLocks noChangeArrowheads="1"/>
          </p:cNvSpPr>
          <p:nvPr/>
        </p:nvSpPr>
        <p:spPr bwMode="auto">
          <a:xfrm>
            <a:off x="5619750" y="6213475"/>
            <a:ext cx="3068638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pyRobot:  </a:t>
            </a:r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ex. credit map...</a:t>
            </a:r>
            <a:endParaRPr lang="en-US" altLang="en-US" sz="2400" i="1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85800" y="3505200"/>
            <a:ext cx="2241358" cy="105156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Well-defined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mathematical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functions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(uncountable)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291567" y="2521525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What's </a:t>
            </a:r>
            <a:r>
              <a:rPr kumimoji="0" lang="en-US" alt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swimming around </a:t>
            </a: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762000" y="1452783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767688" y="3563482"/>
            <a:ext cx="192305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Wow ~ I can't even </a:t>
            </a:r>
            <a:r>
              <a:rPr kumimoji="0" lang="en-US" alt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describe</a:t>
            </a: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the stuff out here!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2364715" y="3849734"/>
            <a:ext cx="460843" cy="560613"/>
            <a:chOff x="2928" y="1051"/>
            <a:chExt cx="840" cy="957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Programs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(countable)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4966" y="219647"/>
            <a:ext cx="6324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more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than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programs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242360" y="1077913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uncountably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many functions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6477000" y="285886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countably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many programs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5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Human-describable things…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6" name="Oval 35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5410200" y="6248400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6324600" y="64150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Line 29"/>
          <p:cNvSpPr>
            <a:spLocks noChangeShapeType="1"/>
          </p:cNvSpPr>
          <p:nvPr/>
        </p:nvSpPr>
        <p:spPr bwMode="auto">
          <a:xfrm flipH="1">
            <a:off x="7924800" y="3527628"/>
            <a:ext cx="152400" cy="395304"/>
          </a:xfrm>
          <a:prstGeom prst="line">
            <a:avLst/>
          </a:prstGeom>
          <a:noFill/>
          <a:ln w="952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8441756" y="6141035"/>
            <a:ext cx="70224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dirty="0" smtClean="0">
                <a:solidFill>
                  <a:srgbClr val="120DFB"/>
                </a:solidFill>
                <a:latin typeface="Cambria" pitchFamily="18" charset="0"/>
              </a:rPr>
              <a:t>finite!</a:t>
            </a:r>
            <a:endParaRPr lang="en-US" sz="1600" dirty="0">
              <a:solidFill>
                <a:srgbClr val="120DFB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4495800" y="61864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1699" y="5448693"/>
            <a:ext cx="558602" cy="419899"/>
          </a:xfrm>
          <a:prstGeom prst="rect">
            <a:avLst/>
          </a:prstGeom>
          <a:ln w="3175">
            <a:solidFill>
              <a:schemeClr val="bg1">
                <a:lumMod val="75000"/>
              </a:schemeClr>
            </a:solidFill>
          </a:ln>
        </p:spPr>
      </p:pic>
      <p:sp>
        <p:nvSpPr>
          <p:cNvPr id="42" name="Oval 41"/>
          <p:cNvSpPr/>
          <p:nvPr/>
        </p:nvSpPr>
        <p:spPr>
          <a:xfrm>
            <a:off x="6982103" y="4634599"/>
            <a:ext cx="76200" cy="61912"/>
          </a:xfrm>
          <a:prstGeom prst="ellipse">
            <a:avLst/>
          </a:prstGeom>
          <a:solidFill>
            <a:srgbClr val="CCFFCC"/>
          </a:solidFill>
          <a:ln>
            <a:solidFill>
              <a:srgbClr val="00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2514600" y="5105400"/>
            <a:ext cx="76200" cy="61912"/>
          </a:xfrm>
          <a:prstGeom prst="ellipse">
            <a:avLst/>
          </a:prstGeom>
          <a:solidFill>
            <a:srgbClr val="FFCCCC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7" name="Oval 46"/>
          <p:cNvSpPr/>
          <p:nvPr/>
        </p:nvSpPr>
        <p:spPr>
          <a:xfrm>
            <a:off x="1905000" y="5195888"/>
            <a:ext cx="76200" cy="61912"/>
          </a:xfrm>
          <a:prstGeom prst="ellipse">
            <a:avLst/>
          </a:prstGeom>
          <a:solidFill>
            <a:srgbClr val="FFCCCC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6400800" y="4419600"/>
            <a:ext cx="76200" cy="61912"/>
          </a:xfrm>
          <a:prstGeom prst="ellipse">
            <a:avLst/>
          </a:prstGeom>
          <a:solidFill>
            <a:srgbClr val="CCFFCC"/>
          </a:solidFill>
          <a:ln>
            <a:solidFill>
              <a:srgbClr val="00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Oval 48"/>
          <p:cNvSpPr/>
          <p:nvPr/>
        </p:nvSpPr>
        <p:spPr>
          <a:xfrm>
            <a:off x="4572000" y="3962400"/>
            <a:ext cx="76200" cy="61912"/>
          </a:xfrm>
          <a:prstGeom prst="ellipse">
            <a:avLst/>
          </a:prstGeom>
          <a:solidFill>
            <a:srgbClr val="CCFFCC"/>
          </a:solidFill>
          <a:ln>
            <a:solidFill>
              <a:srgbClr val="00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Oval 49"/>
          <p:cNvSpPr/>
          <p:nvPr/>
        </p:nvSpPr>
        <p:spPr>
          <a:xfrm>
            <a:off x="5105400" y="3810000"/>
            <a:ext cx="76200" cy="61912"/>
          </a:xfrm>
          <a:prstGeom prst="ellipse">
            <a:avLst/>
          </a:prstGeom>
          <a:solidFill>
            <a:srgbClr val="CCFFCC"/>
          </a:solidFill>
          <a:ln>
            <a:solidFill>
              <a:srgbClr val="00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FFDAB3"/>
          </a:solidFill>
          <a:ln>
            <a:solidFill>
              <a:srgbClr val="CC33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FFDAB3"/>
          </a:solidFill>
          <a:ln>
            <a:solidFill>
              <a:srgbClr val="CC33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5-Point Star 5"/>
          <p:cNvSpPr/>
          <p:nvPr/>
        </p:nvSpPr>
        <p:spPr>
          <a:xfrm>
            <a:off x="4577149" y="5167312"/>
            <a:ext cx="228600" cy="184151"/>
          </a:xfrm>
          <a:prstGeom prst="star5">
            <a:avLst/>
          </a:prstGeom>
          <a:solidFill>
            <a:srgbClr val="FFDAB3"/>
          </a:solidFill>
          <a:ln>
            <a:solidFill>
              <a:srgbClr val="CC33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5-Point Star 55"/>
          <p:cNvSpPr/>
          <p:nvPr/>
        </p:nvSpPr>
        <p:spPr>
          <a:xfrm>
            <a:off x="3643872" y="4952205"/>
            <a:ext cx="228600" cy="184151"/>
          </a:xfrm>
          <a:prstGeom prst="star5">
            <a:avLst/>
          </a:prstGeom>
          <a:solidFill>
            <a:srgbClr val="FFDAB3"/>
          </a:solidFill>
          <a:ln>
            <a:solidFill>
              <a:srgbClr val="CC33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7924800" y="6019800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8534400" y="5181600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Down Arrow 50"/>
          <p:cNvSpPr/>
          <p:nvPr/>
        </p:nvSpPr>
        <p:spPr>
          <a:xfrm rot="12226907">
            <a:off x="3059130" y="536062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120DF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Down Arrow 52"/>
          <p:cNvSpPr/>
          <p:nvPr/>
        </p:nvSpPr>
        <p:spPr>
          <a:xfrm rot="13132179">
            <a:off x="3840335" y="5453357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120DF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9812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600200" y="1905000"/>
            <a:ext cx="5867400" cy="1066800"/>
          </a:xfrm>
          <a:prstGeom prst="roundRect">
            <a:avLst/>
          </a:prstGeom>
          <a:solidFill>
            <a:srgbClr val="FFCC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2902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Times New Roman" pitchFamily="18" charset="0"/>
              </a:rPr>
              <a:t>Others?</a:t>
            </a:r>
          </a:p>
        </p:txBody>
      </p:sp>
      <p:sp>
        <p:nvSpPr>
          <p:cNvPr id="129028" name="Rectangle 17"/>
          <p:cNvSpPr>
            <a:spLocks noChangeArrowheads="1"/>
          </p:cNvSpPr>
          <p:nvPr/>
        </p:nvSpPr>
        <p:spPr bwMode="auto">
          <a:xfrm>
            <a:off x="2355850" y="2133600"/>
            <a:ext cx="43497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 New Roman" pitchFamily="18" charset="0"/>
              </a:rPr>
              <a:t>Where did </a:t>
            </a:r>
            <a:r>
              <a:rPr lang="en-US" altLang="en-US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>
                <a:solidFill>
                  <a:srgbClr val="000000"/>
                </a:solidFill>
                <a:latin typeface="Times New Roman" pitchFamily="18" charset="0"/>
              </a:rPr>
              <a:t> go wrong?</a:t>
            </a:r>
          </a:p>
        </p:txBody>
      </p:sp>
      <p:sp>
        <p:nvSpPr>
          <p:cNvPr id="129029" name="Rectangle 8"/>
          <p:cNvSpPr>
            <a:spLocks noChangeArrowheads="1"/>
          </p:cNvSpPr>
          <p:nvPr/>
        </p:nvSpPr>
        <p:spPr bwMode="auto">
          <a:xfrm>
            <a:off x="412750" y="4017963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Many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129030" name="Rectangle 11"/>
          <p:cNvSpPr>
            <a:spLocks noChangeArrowheads="1"/>
          </p:cNvSpPr>
          <p:nvPr/>
        </p:nvSpPr>
        <p:spPr bwMode="auto">
          <a:xfrm>
            <a:off x="5359400" y="4276725"/>
            <a:ext cx="2794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It involved self-reference.</a:t>
            </a:r>
          </a:p>
        </p:txBody>
      </p:sp>
      <p:sp>
        <p:nvSpPr>
          <p:cNvPr id="16" name="Line 14"/>
          <p:cNvSpPr>
            <a:spLocks noChangeShapeType="1"/>
          </p:cNvSpPr>
          <p:nvPr/>
        </p:nvSpPr>
        <p:spPr bwMode="auto">
          <a:xfrm>
            <a:off x="6400800" y="3113088"/>
            <a:ext cx="0" cy="762000"/>
          </a:xfrm>
          <a:prstGeom prst="line">
            <a:avLst/>
          </a:prstGeom>
          <a:noFill/>
          <a:ln w="28575">
            <a:solidFill>
              <a:schemeClr val="bg1">
                <a:lumMod val="75000"/>
              </a:schemeClr>
            </a:solidFill>
            <a:round/>
            <a:headEnd/>
            <a:tailEnd type="triangle" w="lg" len="lg"/>
          </a:ln>
          <a:extLst/>
        </p:spPr>
        <p:txBody>
          <a:bodyPr wrap="none" anchor="ctr"/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1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2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3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4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p:pic>
        <p:nvPicPr>
          <p:cNvPr id="130055" name="Picture 1" descr="Screen shot 2011-11-21 at 3.36.00 AM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676400"/>
            <a:ext cx="8132763" cy="3124200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5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6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7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8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86" name="Ink 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08463" y="1419225"/>
              <a:ext cx="315912" cy="88900"/>
            </p14:xfrm>
          </p:contentPart>
        </mc:Choice>
        <mc:Fallback xmlns="">
          <p:pic>
            <p:nvPicPr>
              <p:cNvPr id="16386" name="Ink 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8748" y="1405548"/>
                <a:ext cx="330304" cy="112295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ext Box 5"/>
          <p:cNvSpPr txBox="1">
            <a:spLocks noChangeArrowheads="1"/>
          </p:cNvSpPr>
          <p:nvPr/>
        </p:nvSpPr>
        <p:spPr bwMode="auto">
          <a:xfrm>
            <a:off x="990600" y="5943600"/>
            <a:ext cx="7835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  <a:buFontTx/>
              <a:buNone/>
            </a:pPr>
            <a:r>
              <a:rPr lang="en-US" altLang="en-US">
                <a:latin typeface="Trebuchet MS" pitchFamily="34" charset="0"/>
              </a:rPr>
              <a:t>CS 5 finale on Thu. ...</a:t>
            </a:r>
          </a:p>
        </p:txBody>
      </p:sp>
      <p:sp>
        <p:nvSpPr>
          <p:cNvPr id="132099" name="Text Box 5"/>
          <p:cNvSpPr txBox="1">
            <a:spLocks noChangeArrowheads="1"/>
          </p:cNvSpPr>
          <p:nvPr/>
        </p:nvSpPr>
        <p:spPr bwMode="auto">
          <a:xfrm>
            <a:off x="1752600" y="685800"/>
            <a:ext cx="533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AF9"/>
                </a:solidFill>
                <a:latin typeface="Trebuchet MS" pitchFamily="34" charset="0"/>
              </a:rPr>
              <a:t>Watch out for </a:t>
            </a:r>
            <a:r>
              <a:rPr lang="en-US" altLang="en-US" sz="4200" b="1" i="1">
                <a:solidFill>
                  <a:srgbClr val="000AF9"/>
                </a:solidFill>
                <a:latin typeface="Trebuchet MS" pitchFamily="34" charset="0"/>
              </a:rPr>
              <a:t>this</a:t>
            </a:r>
            <a:r>
              <a:rPr lang="en-US" altLang="en-US" sz="4200">
                <a:solidFill>
                  <a:srgbClr val="000AF9"/>
                </a:solidFill>
                <a:latin typeface="Trebuchet MS" pitchFamily="34" charset="0"/>
              </a:rPr>
              <a:t> infinite loop!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1905000" y="167640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4686300" y="168275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33124" name="Group 9"/>
          <p:cNvGrpSpPr>
            <a:grpSpLocks/>
          </p:cNvGrpSpPr>
          <p:nvPr/>
        </p:nvGrpSpPr>
        <p:grpSpPr bwMode="auto">
          <a:xfrm>
            <a:off x="8458200" y="1752600"/>
            <a:ext cx="444500" cy="565150"/>
            <a:chOff x="2928" y="1051"/>
            <a:chExt cx="840" cy="957"/>
          </a:xfrm>
        </p:grpSpPr>
        <p:sp>
          <p:nvSpPr>
            <p:cNvPr id="13313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4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5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5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25" name="Text Box 24"/>
          <p:cNvSpPr txBox="1">
            <a:spLocks noChangeArrowheads="1"/>
          </p:cNvSpPr>
          <p:nvPr/>
        </p:nvSpPr>
        <p:spPr bwMode="auto">
          <a:xfrm>
            <a:off x="304800" y="152400"/>
            <a:ext cx="8458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CS 5 today:   </a:t>
            </a:r>
          </a:p>
        </p:txBody>
      </p:sp>
      <p:sp>
        <p:nvSpPr>
          <p:cNvPr id="133126" name="Text Box 42"/>
          <p:cNvSpPr txBox="1">
            <a:spLocks noChangeArrowheads="1"/>
          </p:cNvSpPr>
          <p:nvPr/>
        </p:nvSpPr>
        <p:spPr bwMode="auto">
          <a:xfrm>
            <a:off x="304800" y="3752850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Final projects...</a:t>
            </a:r>
          </a:p>
        </p:txBody>
      </p:sp>
      <p:sp>
        <p:nvSpPr>
          <p:cNvPr id="133127" name="Text Box 42"/>
          <p:cNvSpPr txBox="1">
            <a:spLocks noChangeArrowheads="1"/>
          </p:cNvSpPr>
          <p:nvPr/>
        </p:nvSpPr>
        <p:spPr bwMode="auto">
          <a:xfrm>
            <a:off x="3124200" y="33956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office hours in LAC + CS Labs on Friday...</a:t>
            </a:r>
          </a:p>
        </p:txBody>
      </p:sp>
      <p:sp>
        <p:nvSpPr>
          <p:cNvPr id="133128" name="Rectangle 33"/>
          <p:cNvSpPr>
            <a:spLocks noChangeArrowheads="1"/>
          </p:cNvSpPr>
          <p:nvPr/>
        </p:nvSpPr>
        <p:spPr bwMode="auto">
          <a:xfrm>
            <a:off x="7467600" y="1524000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>
                <a:solidFill>
                  <a:srgbClr val="008000"/>
                </a:solidFill>
                <a:latin typeface="Calibri" pitchFamily="34" charset="0"/>
              </a:rPr>
              <a:t>These are fun f'ns!</a:t>
            </a:r>
            <a:endParaRPr lang="en-US" altLang="en-US" sz="1100" b="1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33129" name="Text Box 42"/>
          <p:cNvSpPr txBox="1">
            <a:spLocks noChangeArrowheads="1"/>
          </p:cNvSpPr>
          <p:nvPr/>
        </p:nvSpPr>
        <p:spPr bwMode="auto">
          <a:xfrm>
            <a:off x="3124200" y="3813175"/>
            <a:ext cx="5867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tutors will be around this weekend, as well…</a:t>
            </a:r>
          </a:p>
        </p:txBody>
      </p:sp>
      <p:sp>
        <p:nvSpPr>
          <p:cNvPr id="133130" name="Text Box 42"/>
          <p:cNvSpPr txBox="1">
            <a:spLocks noChangeArrowheads="1"/>
          </p:cNvSpPr>
          <p:nvPr/>
        </p:nvSpPr>
        <p:spPr bwMode="auto">
          <a:xfrm>
            <a:off x="3124200" y="42322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milestone.zip is due 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this weekend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 </a:t>
            </a:r>
            <a:endParaRPr lang="en-US" altLang="en-US" sz="210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33131" name="Text Box 42"/>
          <p:cNvSpPr txBox="1">
            <a:spLocks noChangeArrowheads="1"/>
          </p:cNvSpPr>
          <p:nvPr/>
        </p:nvSpPr>
        <p:spPr bwMode="auto">
          <a:xfrm>
            <a:off x="1800225" y="1811338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133132" name="Text Box 42"/>
          <p:cNvSpPr txBox="1">
            <a:spLocks noChangeArrowheads="1"/>
          </p:cNvSpPr>
          <p:nvPr/>
        </p:nvSpPr>
        <p:spPr bwMode="auto">
          <a:xfrm>
            <a:off x="4833938" y="181133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p:sp>
        <p:nvSpPr>
          <p:cNvPr id="133133" name="Rectangle 1"/>
          <p:cNvSpPr>
            <a:spLocks noChangeArrowheads="1"/>
          </p:cNvSpPr>
          <p:nvPr/>
        </p:nvSpPr>
        <p:spPr bwMode="auto">
          <a:xfrm>
            <a:off x="327025" y="990600"/>
            <a:ext cx="5137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mbria" pitchFamily="18" charset="0"/>
              </a:rPr>
              <a:t>Describing </a:t>
            </a:r>
            <a:r>
              <a:rPr lang="en-US" altLang="en-US" sz="2400" b="1" i="1">
                <a:latin typeface="Cambria" pitchFamily="18" charset="0"/>
              </a:rPr>
              <a:t>uncomputable</a:t>
            </a:r>
            <a:r>
              <a:rPr lang="en-US" altLang="en-US" sz="2400">
                <a:latin typeface="Cambria" pitchFamily="18" charset="0"/>
              </a:rPr>
              <a:t> functions…</a:t>
            </a:r>
          </a:p>
        </p:txBody>
      </p:sp>
      <p:sp>
        <p:nvSpPr>
          <p:cNvPr id="133134" name="Rectangle 33"/>
          <p:cNvSpPr>
            <a:spLocks noChangeArrowheads="1"/>
          </p:cNvSpPr>
          <p:nvPr/>
        </p:nvSpPr>
        <p:spPr bwMode="auto">
          <a:xfrm>
            <a:off x="2906713" y="2665413"/>
            <a:ext cx="60436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mbria" pitchFamily="18" charset="0"/>
              </a:rPr>
              <a:t>… they're surprisingly useful (especially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>
                <a:latin typeface="Cambria" pitchFamily="18" charset="0"/>
                <a:cs typeface="Courier New" pitchFamily="49" charset="0"/>
              </a:rPr>
              <a:t>)!</a:t>
            </a:r>
          </a:p>
        </p:txBody>
      </p:sp>
      <p:sp>
        <p:nvSpPr>
          <p:cNvPr id="133135" name="Text Box 42"/>
          <p:cNvSpPr txBox="1">
            <a:spLocks noChangeArrowheads="1"/>
          </p:cNvSpPr>
          <p:nvPr/>
        </p:nvSpPr>
        <p:spPr bwMode="auto">
          <a:xfrm>
            <a:off x="304800" y="5657850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latin typeface="Calibri" pitchFamily="34" charset="0"/>
              </a:rPr>
              <a:t>Project notes...</a:t>
            </a:r>
          </a:p>
        </p:txBody>
      </p:sp>
      <p:sp>
        <p:nvSpPr>
          <p:cNvPr id="133136" name="Text Box 42"/>
          <p:cNvSpPr txBox="1">
            <a:spLocks noChangeArrowheads="1"/>
          </p:cNvSpPr>
          <p:nvPr/>
        </p:nvSpPr>
        <p:spPr bwMode="auto">
          <a:xfrm>
            <a:off x="3124200" y="5300663"/>
            <a:ext cx="53705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latin typeface="Calibri" pitchFamily="34" charset="0"/>
              </a:rPr>
              <a:t> more independent than weekly assignments</a:t>
            </a:r>
          </a:p>
        </p:txBody>
      </p:sp>
      <p:sp>
        <p:nvSpPr>
          <p:cNvPr id="133137" name="Text Box 42"/>
          <p:cNvSpPr txBox="1">
            <a:spLocks noChangeArrowheads="1"/>
          </p:cNvSpPr>
          <p:nvPr/>
        </p:nvSpPr>
        <p:spPr bwMode="auto">
          <a:xfrm>
            <a:off x="3124200" y="5718175"/>
            <a:ext cx="5867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latin typeface="Calibri" pitchFamily="34" charset="0"/>
              </a:rPr>
              <a:t> printing is a great debugging strategy!</a:t>
            </a:r>
          </a:p>
        </p:txBody>
      </p:sp>
      <p:sp>
        <p:nvSpPr>
          <p:cNvPr id="133138" name="Text Box 42"/>
          <p:cNvSpPr txBox="1">
            <a:spLocks noChangeArrowheads="1"/>
          </p:cNvSpPr>
          <p:nvPr/>
        </p:nvSpPr>
        <p:spPr bwMode="auto">
          <a:xfrm>
            <a:off x="3124200" y="61372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latin typeface="Calibri" pitchFamily="34" charset="0"/>
              </a:rPr>
              <a:t> trick yourself (</a:t>
            </a:r>
            <a:r>
              <a:rPr lang="en-US" altLang="en-US" sz="2100">
                <a:latin typeface="Cambria" pitchFamily="18" charset="0"/>
              </a:rPr>
              <a:t>!</a:t>
            </a:r>
            <a:r>
              <a:rPr lang="en-US" altLang="en-US" sz="2100">
                <a:latin typeface="Calibri" pitchFamily="34" charset="0"/>
              </a:rPr>
              <a:t>) into tackling one bit at a time…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5"/>
          <p:cNvSpPr txBox="1">
            <a:spLocks noChangeArrowheads="1"/>
          </p:cNvSpPr>
          <p:nvPr/>
        </p:nvSpPr>
        <p:spPr bwMode="auto">
          <a:xfrm>
            <a:off x="228600" y="201613"/>
            <a:ext cx="8610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Others…? 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Haltchecking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 is impossible.</a:t>
            </a:r>
          </a:p>
        </p:txBody>
      </p:sp>
      <p:sp>
        <p:nvSpPr>
          <p:cNvPr id="134147" name="Rectangle 9"/>
          <p:cNvSpPr>
            <a:spLocks noChangeArrowheads="1"/>
          </p:cNvSpPr>
          <p:nvPr/>
        </p:nvSpPr>
        <p:spPr bwMode="auto">
          <a:xfrm>
            <a:off x="276225" y="2159000"/>
            <a:ext cx="4554538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f(inp) </a:t>
            </a:r>
            <a:r>
              <a:rPr lang="en-US" altLang="en-US" sz="2400" b="1">
                <a:solidFill>
                  <a:srgbClr val="A6A6A6"/>
                </a:solidFill>
                <a:latin typeface="Calibri" pitchFamily="34" charset="0"/>
              </a:rPr>
              <a:t>halts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True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False</a:t>
            </a:r>
          </a:p>
        </p:txBody>
      </p:sp>
      <p:sp>
        <p:nvSpPr>
          <p:cNvPr id="134148" name="Line 13"/>
          <p:cNvSpPr>
            <a:spLocks noChangeShapeType="1"/>
          </p:cNvSpPr>
          <p:nvPr/>
        </p:nvSpPr>
        <p:spPr bwMode="auto">
          <a:xfrm flipH="1">
            <a:off x="1935163" y="1704975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49" name="Line 14"/>
          <p:cNvSpPr>
            <a:spLocks noChangeShapeType="1"/>
          </p:cNvSpPr>
          <p:nvPr/>
        </p:nvSpPr>
        <p:spPr bwMode="auto">
          <a:xfrm flipH="1">
            <a:off x="2889250" y="1781175"/>
            <a:ext cx="341313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50" name="Rectangle 15"/>
          <p:cNvSpPr>
            <a:spLocks noChangeArrowheads="1"/>
          </p:cNvSpPr>
          <p:nvPr/>
        </p:nvSpPr>
        <p:spPr bwMode="auto">
          <a:xfrm>
            <a:off x="1325563" y="1171575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4151" name="Rectangle 16"/>
          <p:cNvSpPr>
            <a:spLocks noChangeArrowheads="1"/>
          </p:cNvSpPr>
          <p:nvPr/>
        </p:nvSpPr>
        <p:spPr bwMode="auto">
          <a:xfrm>
            <a:off x="2773363" y="1171575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134152" name="Rectangle 17"/>
          <p:cNvSpPr>
            <a:spLocks noChangeArrowheads="1"/>
          </p:cNvSpPr>
          <p:nvPr/>
        </p:nvSpPr>
        <p:spPr bwMode="auto">
          <a:xfrm>
            <a:off x="4419600" y="3406775"/>
            <a:ext cx="450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08080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808080"/>
                </a:solidFill>
              </a:rPr>
              <a:t> checks for infinite loops.</a:t>
            </a:r>
          </a:p>
        </p:txBody>
      </p:sp>
      <p:sp>
        <p:nvSpPr>
          <p:cNvPr id="134153" name="Rectangle 18"/>
          <p:cNvSpPr>
            <a:spLocks noChangeArrowheads="1"/>
          </p:cNvSpPr>
          <p:nvPr/>
        </p:nvSpPr>
        <p:spPr bwMode="auto">
          <a:xfrm>
            <a:off x="5876925" y="3897313"/>
            <a:ext cx="1416050" cy="369887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08080"/>
                </a:solidFill>
              </a:rPr>
              <a:t>in finite time</a:t>
            </a:r>
          </a:p>
        </p:txBody>
      </p:sp>
      <p:grpSp>
        <p:nvGrpSpPr>
          <p:cNvPr id="134154" name="Group 28"/>
          <p:cNvGrpSpPr>
            <a:grpSpLocks/>
          </p:cNvGrpSpPr>
          <p:nvPr/>
        </p:nvGrpSpPr>
        <p:grpSpPr bwMode="auto">
          <a:xfrm>
            <a:off x="5383213" y="2455863"/>
            <a:ext cx="377825" cy="471487"/>
            <a:chOff x="2928" y="1051"/>
            <a:chExt cx="840" cy="957"/>
          </a:xfrm>
        </p:grpSpPr>
        <p:sp>
          <p:nvSpPr>
            <p:cNvPr id="134158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15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7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8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9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70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4155" name="Rectangle 43"/>
          <p:cNvSpPr>
            <a:spLocks noChangeArrowheads="1"/>
          </p:cNvSpPr>
          <p:nvPr/>
        </p:nvSpPr>
        <p:spPr bwMode="auto">
          <a:xfrm>
            <a:off x="4392613" y="2151063"/>
            <a:ext cx="1479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alibri" pitchFamily="34" charset="0"/>
              </a:rPr>
              <a:t>This grey area is the tricky part!!</a:t>
            </a:r>
          </a:p>
        </p:txBody>
      </p:sp>
      <p:sp>
        <p:nvSpPr>
          <p:cNvPr id="33" name="Line 14"/>
          <p:cNvSpPr>
            <a:spLocks noChangeShapeType="1"/>
          </p:cNvSpPr>
          <p:nvPr/>
        </p:nvSpPr>
        <p:spPr bwMode="auto">
          <a:xfrm flipH="1">
            <a:off x="3402013" y="2335213"/>
            <a:ext cx="1004887" cy="454025"/>
          </a:xfrm>
          <a:prstGeom prst="line">
            <a:avLst/>
          </a:prstGeom>
          <a:noFill/>
          <a:ln w="28575">
            <a:solidFill>
              <a:schemeClr val="bg1">
                <a:lumMod val="75000"/>
              </a:schemeClr>
            </a:solidFill>
            <a:round/>
            <a:headEnd/>
            <a:tailEnd type="triangle" w="lg" len="lg"/>
          </a:ln>
          <a:extLst/>
        </p:spPr>
        <p:txBody>
          <a:bodyPr wrap="none" anchor="ctr"/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pic>
        <p:nvPicPr>
          <p:cNvPr id="134157" name="Picture 1" descr="Screen shot 2011-11-21 at 3.36.0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4648200"/>
            <a:ext cx="5057775" cy="1943100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in action:</a:t>
            </a:r>
          </a:p>
        </p:txBody>
      </p:sp>
      <p:sp>
        <p:nvSpPr>
          <p:cNvPr id="135171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135172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135173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135174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135175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6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7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8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9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80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81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82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35183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in action:</a:t>
            </a:r>
          </a:p>
        </p:txBody>
      </p:sp>
      <p:sp>
        <p:nvSpPr>
          <p:cNvPr id="136195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136196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136197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136198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136199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0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1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2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3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4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5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6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36207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208" name="Ink 1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02275" y="944563"/>
            <a:ext cx="434975" cy="328612"/>
          </a:xfrm>
          <a:custGeom>
            <a:avLst/>
            <a:gdLst>
              <a:gd name="T0" fmla="*/ 2147483647 w 1206"/>
              <a:gd name="T1" fmla="*/ 2147483647 h 911"/>
              <a:gd name="T2" fmla="*/ 2147483647 w 1206"/>
              <a:gd name="T3" fmla="*/ 2147483647 h 911"/>
              <a:gd name="T4" fmla="*/ 2147483647 w 1206"/>
              <a:gd name="T5" fmla="*/ 2147483647 h 911"/>
              <a:gd name="T6" fmla="*/ 2147483647 w 1206"/>
              <a:gd name="T7" fmla="*/ 2147483647 h 911"/>
              <a:gd name="T8" fmla="*/ 2147483647 w 1206"/>
              <a:gd name="T9" fmla="*/ 2147483647 h 911"/>
              <a:gd name="T10" fmla="*/ 2147483647 w 1206"/>
              <a:gd name="T11" fmla="*/ 2147483647 h 911"/>
              <a:gd name="T12" fmla="*/ 2147483647 w 1206"/>
              <a:gd name="T13" fmla="*/ 2147483647 h 911"/>
              <a:gd name="T14" fmla="*/ 2147483647 w 1206"/>
              <a:gd name="T15" fmla="*/ 2147483647 h 911"/>
              <a:gd name="T16" fmla="*/ 2147483647 w 1206"/>
              <a:gd name="T17" fmla="*/ 2147483647 h 9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06"/>
              <a:gd name="T28" fmla="*/ 0 h 911"/>
              <a:gd name="T29" fmla="*/ 1206 w 1206"/>
              <a:gd name="T30" fmla="*/ 911 h 91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06" h="911" extrusionOk="0">
                <a:moveTo>
                  <a:pt x="182" y="908"/>
                </a:moveTo>
                <a:cubicBezTo>
                  <a:pt x="175" y="895"/>
                  <a:pt x="165" y="895"/>
                  <a:pt x="162" y="862"/>
                </a:cubicBezTo>
                <a:cubicBezTo>
                  <a:pt x="158" y="814"/>
                  <a:pt x="160" y="765"/>
                  <a:pt x="153" y="718"/>
                </a:cubicBezTo>
                <a:cubicBezTo>
                  <a:pt x="133" y="586"/>
                  <a:pt x="78" y="472"/>
                  <a:pt x="22" y="352"/>
                </a:cubicBezTo>
                <a:cubicBezTo>
                  <a:pt x="-1" y="302"/>
                  <a:pt x="-16" y="257"/>
                  <a:pt x="33" y="219"/>
                </a:cubicBezTo>
                <a:cubicBezTo>
                  <a:pt x="167" y="116"/>
                  <a:pt x="412" y="107"/>
                  <a:pt x="570" y="81"/>
                </a:cubicBezTo>
                <a:cubicBezTo>
                  <a:pt x="747" y="52"/>
                  <a:pt x="925" y="20"/>
                  <a:pt x="1104" y="4"/>
                </a:cubicBezTo>
                <a:cubicBezTo>
                  <a:pt x="1132" y="1"/>
                  <a:pt x="1147" y="-1"/>
                  <a:pt x="1172" y="6"/>
                </a:cubicBezTo>
                <a:cubicBezTo>
                  <a:pt x="1172" y="6"/>
                  <a:pt x="1200" y="21"/>
                  <a:pt x="1205" y="2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9" name="Ink 1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16488" y="1658938"/>
            <a:ext cx="368300" cy="398462"/>
          </a:xfrm>
          <a:custGeom>
            <a:avLst/>
            <a:gdLst>
              <a:gd name="T0" fmla="*/ 2147483647 w 1023"/>
              <a:gd name="T1" fmla="*/ 2147483647 h 1106"/>
              <a:gd name="T2" fmla="*/ 0 w 1023"/>
              <a:gd name="T3" fmla="*/ 2147483647 h 1106"/>
              <a:gd name="T4" fmla="*/ 2147483647 w 1023"/>
              <a:gd name="T5" fmla="*/ 2147483647 h 1106"/>
              <a:gd name="T6" fmla="*/ 2147483647 w 1023"/>
              <a:gd name="T7" fmla="*/ 2147483647 h 1106"/>
              <a:gd name="T8" fmla="*/ 2147483647 w 1023"/>
              <a:gd name="T9" fmla="*/ 2147483647 h 1106"/>
              <a:gd name="T10" fmla="*/ 2147483647 w 1023"/>
              <a:gd name="T11" fmla="*/ 2147483647 h 1106"/>
              <a:gd name="T12" fmla="*/ 2147483647 w 1023"/>
              <a:gd name="T13" fmla="*/ 2147483647 h 1106"/>
              <a:gd name="T14" fmla="*/ 2147483647 w 1023"/>
              <a:gd name="T15" fmla="*/ 2147483647 h 1106"/>
              <a:gd name="T16" fmla="*/ 2147483647 w 1023"/>
              <a:gd name="T17" fmla="*/ 2147483647 h 1106"/>
              <a:gd name="T18" fmla="*/ 2147483647 w 1023"/>
              <a:gd name="T19" fmla="*/ 2147483647 h 1106"/>
              <a:gd name="T20" fmla="*/ 2147483647 w 1023"/>
              <a:gd name="T21" fmla="*/ 2147483647 h 1106"/>
              <a:gd name="T22" fmla="*/ 2147483647 w 1023"/>
              <a:gd name="T23" fmla="*/ 2147483647 h 1106"/>
              <a:gd name="T24" fmla="*/ 2147483647 w 1023"/>
              <a:gd name="T25" fmla="*/ 2147483647 h 1106"/>
              <a:gd name="T26" fmla="*/ 2147483647 w 1023"/>
              <a:gd name="T27" fmla="*/ 2147483647 h 1106"/>
              <a:gd name="T28" fmla="*/ 2147483647 w 1023"/>
              <a:gd name="T29" fmla="*/ 2147483647 h 1106"/>
              <a:gd name="T30" fmla="*/ 2147483647 w 1023"/>
              <a:gd name="T31" fmla="*/ 2147483647 h 1106"/>
              <a:gd name="T32" fmla="*/ 2147483647 w 1023"/>
              <a:gd name="T33" fmla="*/ 2147483647 h 1106"/>
              <a:gd name="T34" fmla="*/ 2147483647 w 1023"/>
              <a:gd name="T35" fmla="*/ 2147483647 h 1106"/>
              <a:gd name="T36" fmla="*/ 2147483647 w 1023"/>
              <a:gd name="T37" fmla="*/ 2147483647 h 1106"/>
              <a:gd name="T38" fmla="*/ 2147483647 w 1023"/>
              <a:gd name="T39" fmla="*/ 2147483647 h 1106"/>
              <a:gd name="T40" fmla="*/ 2147483647 w 1023"/>
              <a:gd name="T41" fmla="*/ 2147483647 h 1106"/>
              <a:gd name="T42" fmla="*/ 2147483647 w 1023"/>
              <a:gd name="T43" fmla="*/ 2147483647 h 1106"/>
              <a:gd name="T44" fmla="*/ 2147483647 w 1023"/>
              <a:gd name="T45" fmla="*/ 2147483647 h 1106"/>
              <a:gd name="T46" fmla="*/ 2147483647 w 1023"/>
              <a:gd name="T47" fmla="*/ 2147483647 h 1106"/>
              <a:gd name="T48" fmla="*/ 2147483647 w 1023"/>
              <a:gd name="T49" fmla="*/ 2147483647 h 1106"/>
              <a:gd name="T50" fmla="*/ 2147483647 w 1023"/>
              <a:gd name="T51" fmla="*/ 2147483647 h 1106"/>
              <a:gd name="T52" fmla="*/ 2147483647 w 1023"/>
              <a:gd name="T53" fmla="*/ 2147483647 h 1106"/>
              <a:gd name="T54" fmla="*/ 2147483647 w 1023"/>
              <a:gd name="T55" fmla="*/ 2147483647 h 1106"/>
              <a:gd name="T56" fmla="*/ 2147483647 w 1023"/>
              <a:gd name="T57" fmla="*/ 2147483647 h 1106"/>
              <a:gd name="T58" fmla="*/ 2147483647 w 1023"/>
              <a:gd name="T59" fmla="*/ 2147483647 h 1106"/>
              <a:gd name="T60" fmla="*/ 2147483647 w 1023"/>
              <a:gd name="T61" fmla="*/ 2147483647 h 1106"/>
              <a:gd name="T62" fmla="*/ 2147483647 w 1023"/>
              <a:gd name="T63" fmla="*/ 2147483647 h 1106"/>
              <a:gd name="T64" fmla="*/ 2147483647 w 1023"/>
              <a:gd name="T65" fmla="*/ 2147483647 h 11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23"/>
              <a:gd name="T100" fmla="*/ 0 h 1106"/>
              <a:gd name="T101" fmla="*/ 1023 w 1023"/>
              <a:gd name="T102" fmla="*/ 1106 h 11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23" h="1106" extrusionOk="0">
                <a:moveTo>
                  <a:pt x="49" y="31"/>
                </a:moveTo>
                <a:cubicBezTo>
                  <a:pt x="30" y="8"/>
                  <a:pt x="26" y="11"/>
                  <a:pt x="0" y="0"/>
                </a:cubicBezTo>
                <a:cubicBezTo>
                  <a:pt x="28" y="7"/>
                  <a:pt x="55" y="11"/>
                  <a:pt x="83" y="17"/>
                </a:cubicBezTo>
                <a:cubicBezTo>
                  <a:pt x="120" y="25"/>
                  <a:pt x="170" y="38"/>
                  <a:pt x="197" y="65"/>
                </a:cubicBezTo>
                <a:cubicBezTo>
                  <a:pt x="226" y="94"/>
                  <a:pt x="231" y="140"/>
                  <a:pt x="230" y="179"/>
                </a:cubicBezTo>
                <a:cubicBezTo>
                  <a:pt x="229" y="236"/>
                  <a:pt x="221" y="294"/>
                  <a:pt x="217" y="351"/>
                </a:cubicBezTo>
                <a:cubicBezTo>
                  <a:pt x="200" y="574"/>
                  <a:pt x="198" y="798"/>
                  <a:pt x="187" y="1022"/>
                </a:cubicBezTo>
                <a:cubicBezTo>
                  <a:pt x="186" y="1035"/>
                  <a:pt x="189" y="1073"/>
                  <a:pt x="178" y="1084"/>
                </a:cubicBezTo>
                <a:cubicBezTo>
                  <a:pt x="167" y="1095"/>
                  <a:pt x="142" y="1093"/>
                  <a:pt x="128" y="1094"/>
                </a:cubicBezTo>
                <a:cubicBezTo>
                  <a:pt x="108" y="1096"/>
                  <a:pt x="87" y="1096"/>
                  <a:pt x="67" y="1099"/>
                </a:cubicBezTo>
                <a:cubicBezTo>
                  <a:pt x="59" y="1100"/>
                  <a:pt x="26" y="1113"/>
                  <a:pt x="33" y="1095"/>
                </a:cubicBezTo>
                <a:cubicBezTo>
                  <a:pt x="36" y="1087"/>
                  <a:pt x="63" y="1067"/>
                  <a:pt x="69" y="1062"/>
                </a:cubicBezTo>
              </a:path>
              <a:path w="1023" h="1106" extrusionOk="0">
                <a:moveTo>
                  <a:pt x="460" y="669"/>
                </a:moveTo>
                <a:cubicBezTo>
                  <a:pt x="449" y="681"/>
                  <a:pt x="446" y="684"/>
                  <a:pt x="441" y="693"/>
                </a:cubicBezTo>
                <a:cubicBezTo>
                  <a:pt x="451" y="677"/>
                  <a:pt x="460" y="662"/>
                  <a:pt x="474" y="648"/>
                </a:cubicBezTo>
                <a:cubicBezTo>
                  <a:pt x="489" y="632"/>
                  <a:pt x="511" y="614"/>
                  <a:pt x="530" y="603"/>
                </a:cubicBezTo>
                <a:cubicBezTo>
                  <a:pt x="554" y="589"/>
                  <a:pt x="587" y="562"/>
                  <a:pt x="613" y="583"/>
                </a:cubicBezTo>
                <a:cubicBezTo>
                  <a:pt x="629" y="596"/>
                  <a:pt x="638" y="618"/>
                  <a:pt x="650" y="634"/>
                </a:cubicBezTo>
                <a:cubicBezTo>
                  <a:pt x="675" y="667"/>
                  <a:pt x="705" y="709"/>
                  <a:pt x="744" y="726"/>
                </a:cubicBezTo>
                <a:cubicBezTo>
                  <a:pt x="764" y="735"/>
                  <a:pt x="787" y="738"/>
                  <a:pt x="809" y="734"/>
                </a:cubicBezTo>
                <a:cubicBezTo>
                  <a:pt x="858" y="725"/>
                  <a:pt x="906" y="696"/>
                  <a:pt x="945" y="667"/>
                </a:cubicBezTo>
                <a:cubicBezTo>
                  <a:pt x="967" y="651"/>
                  <a:pt x="985" y="636"/>
                  <a:pt x="1001" y="614"/>
                </a:cubicBezTo>
                <a:cubicBezTo>
                  <a:pt x="1012" y="599"/>
                  <a:pt x="1022" y="582"/>
                  <a:pt x="1022" y="562"/>
                </a:cubicBezTo>
                <a:cubicBezTo>
                  <a:pt x="1022" y="540"/>
                  <a:pt x="1007" y="529"/>
                  <a:pt x="989" y="521"/>
                </a:cubicBezTo>
                <a:cubicBezTo>
                  <a:pt x="966" y="511"/>
                  <a:pt x="937" y="518"/>
                  <a:pt x="915" y="525"/>
                </a:cubicBezTo>
                <a:cubicBezTo>
                  <a:pt x="851" y="544"/>
                  <a:pt x="804" y="586"/>
                  <a:pt x="762" y="636"/>
                </a:cubicBezTo>
                <a:cubicBezTo>
                  <a:pt x="742" y="660"/>
                  <a:pt x="724" y="687"/>
                  <a:pt x="703" y="709"/>
                </a:cubicBezTo>
                <a:cubicBezTo>
                  <a:pt x="687" y="725"/>
                  <a:pt x="669" y="742"/>
                  <a:pt x="651" y="755"/>
                </a:cubicBezTo>
                <a:cubicBezTo>
                  <a:pt x="639" y="764"/>
                  <a:pt x="624" y="770"/>
                  <a:pt x="609" y="771"/>
                </a:cubicBezTo>
                <a:cubicBezTo>
                  <a:pt x="591" y="772"/>
                  <a:pt x="570" y="767"/>
                  <a:pt x="552" y="765"/>
                </a:cubicBezTo>
                <a:cubicBezTo>
                  <a:pt x="529" y="763"/>
                  <a:pt x="506" y="758"/>
                  <a:pt x="483" y="756"/>
                </a:cubicBezTo>
                <a:cubicBezTo>
                  <a:pt x="473" y="755"/>
                  <a:pt x="443" y="756"/>
                  <a:pt x="435" y="749"/>
                </a:cubicBezTo>
                <a:cubicBezTo>
                  <a:pt x="420" y="735"/>
                  <a:pt x="433" y="746"/>
                  <a:pt x="435" y="7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0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65675" y="2441575"/>
            <a:ext cx="501650" cy="269875"/>
          </a:xfrm>
          <a:custGeom>
            <a:avLst/>
            <a:gdLst>
              <a:gd name="T0" fmla="*/ 2147483647 w 1395"/>
              <a:gd name="T1" fmla="*/ 2147483647 h 749"/>
              <a:gd name="T2" fmla="*/ 2147483647 w 1395"/>
              <a:gd name="T3" fmla="*/ 2147483647 h 749"/>
              <a:gd name="T4" fmla="*/ 2147483647 w 1395"/>
              <a:gd name="T5" fmla="*/ 2147483647 h 749"/>
              <a:gd name="T6" fmla="*/ 2147483647 w 1395"/>
              <a:gd name="T7" fmla="*/ 2147483647 h 749"/>
              <a:gd name="T8" fmla="*/ 2147483647 w 1395"/>
              <a:gd name="T9" fmla="*/ 2147483647 h 749"/>
              <a:gd name="T10" fmla="*/ 2147483647 w 1395"/>
              <a:gd name="T11" fmla="*/ 2147483647 h 749"/>
              <a:gd name="T12" fmla="*/ 2147483647 w 1395"/>
              <a:gd name="T13" fmla="*/ 2147483647 h 749"/>
              <a:gd name="T14" fmla="*/ 2147483647 w 1395"/>
              <a:gd name="T15" fmla="*/ 2147483647 h 749"/>
              <a:gd name="T16" fmla="*/ 2147483647 w 1395"/>
              <a:gd name="T17" fmla="*/ 2147483647 h 749"/>
              <a:gd name="T18" fmla="*/ 2147483647 w 1395"/>
              <a:gd name="T19" fmla="*/ 2147483647 h 749"/>
              <a:gd name="T20" fmla="*/ 2147483647 w 1395"/>
              <a:gd name="T21" fmla="*/ 2147483647 h 749"/>
              <a:gd name="T22" fmla="*/ 2147483647 w 1395"/>
              <a:gd name="T23" fmla="*/ 2147483647 h 749"/>
              <a:gd name="T24" fmla="*/ 2147483647 w 1395"/>
              <a:gd name="T25" fmla="*/ 2147483647 h 749"/>
              <a:gd name="T26" fmla="*/ 2147483647 w 1395"/>
              <a:gd name="T27" fmla="*/ 2147483647 h 749"/>
              <a:gd name="T28" fmla="*/ 2147483647 w 1395"/>
              <a:gd name="T29" fmla="*/ 2147483647 h 749"/>
              <a:gd name="T30" fmla="*/ 2147483647 w 1395"/>
              <a:gd name="T31" fmla="*/ 2147483647 h 749"/>
              <a:gd name="T32" fmla="*/ 2147483647 w 1395"/>
              <a:gd name="T33" fmla="*/ 2147483647 h 749"/>
              <a:gd name="T34" fmla="*/ 2147483647 w 1395"/>
              <a:gd name="T35" fmla="*/ 2147483647 h 749"/>
              <a:gd name="T36" fmla="*/ 2147483647 w 1395"/>
              <a:gd name="T37" fmla="*/ 2147483647 h 749"/>
              <a:gd name="T38" fmla="*/ 2147483647 w 1395"/>
              <a:gd name="T39" fmla="*/ 2147483647 h 749"/>
              <a:gd name="T40" fmla="*/ 2147483647 w 1395"/>
              <a:gd name="T41" fmla="*/ 2147483647 h 749"/>
              <a:gd name="T42" fmla="*/ 2147483647 w 1395"/>
              <a:gd name="T43" fmla="*/ 2147483647 h 749"/>
              <a:gd name="T44" fmla="*/ 2147483647 w 1395"/>
              <a:gd name="T45" fmla="*/ 2147483647 h 749"/>
              <a:gd name="T46" fmla="*/ 2147483647 w 1395"/>
              <a:gd name="T47" fmla="*/ 2147483647 h 749"/>
              <a:gd name="T48" fmla="*/ 2147483647 w 1395"/>
              <a:gd name="T49" fmla="*/ 2147483647 h 749"/>
              <a:gd name="T50" fmla="*/ 2147483647 w 1395"/>
              <a:gd name="T51" fmla="*/ 2147483647 h 749"/>
              <a:gd name="T52" fmla="*/ 2147483647 w 1395"/>
              <a:gd name="T53" fmla="*/ 2147483647 h 749"/>
              <a:gd name="T54" fmla="*/ 2147483647 w 1395"/>
              <a:gd name="T55" fmla="*/ 2147483647 h 749"/>
              <a:gd name="T56" fmla="*/ 2147483647 w 1395"/>
              <a:gd name="T57" fmla="*/ 2147483647 h 749"/>
              <a:gd name="T58" fmla="*/ 2147483647 w 1395"/>
              <a:gd name="T59" fmla="*/ 2147483647 h 749"/>
              <a:gd name="T60" fmla="*/ 2147483647 w 1395"/>
              <a:gd name="T61" fmla="*/ 2147483647 h 749"/>
              <a:gd name="T62" fmla="*/ 2147483647 w 1395"/>
              <a:gd name="T63" fmla="*/ 2147483647 h 749"/>
              <a:gd name="T64" fmla="*/ 2147483647 w 1395"/>
              <a:gd name="T65" fmla="*/ 2147483647 h 749"/>
              <a:gd name="T66" fmla="*/ 2147483647 w 1395"/>
              <a:gd name="T67" fmla="*/ 2147483647 h 749"/>
              <a:gd name="T68" fmla="*/ 2147483647 w 1395"/>
              <a:gd name="T69" fmla="*/ 2147483647 h 749"/>
              <a:gd name="T70" fmla="*/ 2147483647 w 1395"/>
              <a:gd name="T71" fmla="*/ 2147483647 h 749"/>
              <a:gd name="T72" fmla="*/ 2147483647 w 1395"/>
              <a:gd name="T73" fmla="*/ 2147483647 h 749"/>
              <a:gd name="T74" fmla="*/ 2147483647 w 1395"/>
              <a:gd name="T75" fmla="*/ 2147483647 h 749"/>
              <a:gd name="T76" fmla="*/ 2147483647 w 1395"/>
              <a:gd name="T77" fmla="*/ 2147483647 h 749"/>
              <a:gd name="T78" fmla="*/ 2147483647 w 1395"/>
              <a:gd name="T79" fmla="*/ 2147483647 h 749"/>
              <a:gd name="T80" fmla="*/ 2147483647 w 1395"/>
              <a:gd name="T81" fmla="*/ 2147483647 h 749"/>
              <a:gd name="T82" fmla="*/ 2147483647 w 1395"/>
              <a:gd name="T83" fmla="*/ 2147483647 h 749"/>
              <a:gd name="T84" fmla="*/ 2147483647 w 1395"/>
              <a:gd name="T85" fmla="*/ 2147483647 h 749"/>
              <a:gd name="T86" fmla="*/ 2147483647 w 1395"/>
              <a:gd name="T87" fmla="*/ 2147483647 h 749"/>
              <a:gd name="T88" fmla="*/ 2147483647 w 1395"/>
              <a:gd name="T89" fmla="*/ 2147483647 h 749"/>
              <a:gd name="T90" fmla="*/ 2147483647 w 1395"/>
              <a:gd name="T91" fmla="*/ 2147483647 h 749"/>
              <a:gd name="T92" fmla="*/ 2147483647 w 1395"/>
              <a:gd name="T93" fmla="*/ 2147483647 h 749"/>
              <a:gd name="T94" fmla="*/ 2147483647 w 1395"/>
              <a:gd name="T95" fmla="*/ 2147483647 h 749"/>
              <a:gd name="T96" fmla="*/ 2147483647 w 1395"/>
              <a:gd name="T97" fmla="*/ 2147483647 h 749"/>
              <a:gd name="T98" fmla="*/ 2147483647 w 1395"/>
              <a:gd name="T99" fmla="*/ 2147483647 h 749"/>
              <a:gd name="T100" fmla="*/ 2147483647 w 1395"/>
              <a:gd name="T101" fmla="*/ 2147483647 h 749"/>
              <a:gd name="T102" fmla="*/ 2147483647 w 1395"/>
              <a:gd name="T103" fmla="*/ 2147483647 h 749"/>
              <a:gd name="T104" fmla="*/ 2147483647 w 1395"/>
              <a:gd name="T105" fmla="*/ 2147483647 h 749"/>
              <a:gd name="T106" fmla="*/ 2147483647 w 1395"/>
              <a:gd name="T107" fmla="*/ 2147483647 h 7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95"/>
              <a:gd name="T163" fmla="*/ 0 h 749"/>
              <a:gd name="T164" fmla="*/ 1395 w 1395"/>
              <a:gd name="T165" fmla="*/ 749 h 7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95" h="749" extrusionOk="0">
                <a:moveTo>
                  <a:pt x="9" y="113"/>
                </a:moveTo>
                <a:cubicBezTo>
                  <a:pt x="20" y="99"/>
                  <a:pt x="26" y="89"/>
                  <a:pt x="47" y="78"/>
                </a:cubicBezTo>
                <a:cubicBezTo>
                  <a:pt x="67" y="67"/>
                  <a:pt x="88" y="60"/>
                  <a:pt x="109" y="51"/>
                </a:cubicBezTo>
                <a:cubicBezTo>
                  <a:pt x="124" y="45"/>
                  <a:pt x="143" y="34"/>
                  <a:pt x="159" y="37"/>
                </a:cubicBezTo>
                <a:cubicBezTo>
                  <a:pt x="177" y="40"/>
                  <a:pt x="188" y="62"/>
                  <a:pt x="194" y="78"/>
                </a:cubicBezTo>
                <a:cubicBezTo>
                  <a:pt x="217" y="136"/>
                  <a:pt x="231" y="197"/>
                  <a:pt x="245" y="257"/>
                </a:cubicBezTo>
                <a:cubicBezTo>
                  <a:pt x="260" y="324"/>
                  <a:pt x="271" y="392"/>
                  <a:pt x="280" y="460"/>
                </a:cubicBezTo>
                <a:cubicBezTo>
                  <a:pt x="287" y="517"/>
                  <a:pt x="293" y="575"/>
                  <a:pt x="284" y="632"/>
                </a:cubicBezTo>
                <a:cubicBezTo>
                  <a:pt x="278" y="667"/>
                  <a:pt x="265" y="702"/>
                  <a:pt x="237" y="725"/>
                </a:cubicBezTo>
                <a:cubicBezTo>
                  <a:pt x="202" y="753"/>
                  <a:pt x="150" y="752"/>
                  <a:pt x="108" y="743"/>
                </a:cubicBezTo>
                <a:cubicBezTo>
                  <a:pt x="82" y="738"/>
                  <a:pt x="60" y="729"/>
                  <a:pt x="38" y="715"/>
                </a:cubicBezTo>
                <a:cubicBezTo>
                  <a:pt x="14" y="700"/>
                  <a:pt x="10" y="691"/>
                  <a:pt x="5" y="666"/>
                </a:cubicBezTo>
                <a:cubicBezTo>
                  <a:pt x="2" y="649"/>
                  <a:pt x="21" y="623"/>
                  <a:pt x="28" y="610"/>
                </a:cubicBezTo>
              </a:path>
              <a:path w="1395" h="749" extrusionOk="0">
                <a:moveTo>
                  <a:pt x="431" y="123"/>
                </a:moveTo>
                <a:cubicBezTo>
                  <a:pt x="449" y="124"/>
                  <a:pt x="444" y="143"/>
                  <a:pt x="445" y="166"/>
                </a:cubicBezTo>
                <a:cubicBezTo>
                  <a:pt x="446" y="198"/>
                  <a:pt x="450" y="230"/>
                  <a:pt x="451" y="262"/>
                </a:cubicBezTo>
                <a:cubicBezTo>
                  <a:pt x="452" y="305"/>
                  <a:pt x="451" y="347"/>
                  <a:pt x="451" y="390"/>
                </a:cubicBezTo>
                <a:cubicBezTo>
                  <a:pt x="451" y="418"/>
                  <a:pt x="451" y="447"/>
                  <a:pt x="460" y="474"/>
                </a:cubicBezTo>
                <a:cubicBezTo>
                  <a:pt x="462" y="477"/>
                  <a:pt x="463" y="481"/>
                  <a:pt x="465" y="484"/>
                </a:cubicBezTo>
                <a:cubicBezTo>
                  <a:pt x="490" y="485"/>
                  <a:pt x="496" y="474"/>
                  <a:pt x="510" y="452"/>
                </a:cubicBezTo>
                <a:cubicBezTo>
                  <a:pt x="527" y="426"/>
                  <a:pt x="543" y="400"/>
                  <a:pt x="562" y="375"/>
                </a:cubicBezTo>
                <a:cubicBezTo>
                  <a:pt x="572" y="362"/>
                  <a:pt x="582" y="351"/>
                  <a:pt x="595" y="341"/>
                </a:cubicBezTo>
                <a:cubicBezTo>
                  <a:pt x="621" y="355"/>
                  <a:pt x="625" y="369"/>
                  <a:pt x="632" y="398"/>
                </a:cubicBezTo>
                <a:cubicBezTo>
                  <a:pt x="639" y="424"/>
                  <a:pt x="646" y="450"/>
                  <a:pt x="652" y="477"/>
                </a:cubicBezTo>
                <a:cubicBezTo>
                  <a:pt x="659" y="512"/>
                  <a:pt x="661" y="518"/>
                  <a:pt x="689" y="496"/>
                </a:cubicBezTo>
              </a:path>
              <a:path w="1395" h="749" extrusionOk="0">
                <a:moveTo>
                  <a:pt x="744" y="326"/>
                </a:moveTo>
                <a:cubicBezTo>
                  <a:pt x="767" y="310"/>
                  <a:pt x="779" y="312"/>
                  <a:pt x="802" y="331"/>
                </a:cubicBezTo>
                <a:cubicBezTo>
                  <a:pt x="816" y="343"/>
                  <a:pt x="828" y="357"/>
                  <a:pt x="841" y="369"/>
                </a:cubicBezTo>
                <a:cubicBezTo>
                  <a:pt x="824" y="373"/>
                  <a:pt x="807" y="373"/>
                  <a:pt x="791" y="380"/>
                </a:cubicBezTo>
                <a:cubicBezTo>
                  <a:pt x="766" y="390"/>
                  <a:pt x="742" y="405"/>
                  <a:pt x="726" y="427"/>
                </a:cubicBezTo>
                <a:cubicBezTo>
                  <a:pt x="714" y="443"/>
                  <a:pt x="700" y="464"/>
                  <a:pt x="706" y="485"/>
                </a:cubicBezTo>
                <a:cubicBezTo>
                  <a:pt x="713" y="511"/>
                  <a:pt x="739" y="503"/>
                  <a:pt x="756" y="495"/>
                </a:cubicBezTo>
                <a:cubicBezTo>
                  <a:pt x="783" y="482"/>
                  <a:pt x="810" y="453"/>
                  <a:pt x="831" y="432"/>
                </a:cubicBezTo>
                <a:cubicBezTo>
                  <a:pt x="852" y="408"/>
                  <a:pt x="860" y="400"/>
                  <a:pt x="875" y="385"/>
                </a:cubicBezTo>
              </a:path>
              <a:path w="1395" h="749" extrusionOk="0">
                <a:moveTo>
                  <a:pt x="1026" y="111"/>
                </a:moveTo>
                <a:cubicBezTo>
                  <a:pt x="1002" y="122"/>
                  <a:pt x="1003" y="143"/>
                  <a:pt x="998" y="171"/>
                </a:cubicBezTo>
                <a:cubicBezTo>
                  <a:pt x="990" y="212"/>
                  <a:pt x="988" y="253"/>
                  <a:pt x="985" y="295"/>
                </a:cubicBezTo>
                <a:cubicBezTo>
                  <a:pt x="982" y="339"/>
                  <a:pt x="976" y="385"/>
                  <a:pt x="976" y="429"/>
                </a:cubicBezTo>
                <a:cubicBezTo>
                  <a:pt x="976" y="449"/>
                  <a:pt x="976" y="467"/>
                  <a:pt x="976" y="486"/>
                </a:cubicBezTo>
              </a:path>
              <a:path w="1395" h="749" extrusionOk="0">
                <a:moveTo>
                  <a:pt x="1198" y="0"/>
                </a:moveTo>
                <a:cubicBezTo>
                  <a:pt x="1189" y="35"/>
                  <a:pt x="1179" y="69"/>
                  <a:pt x="1170" y="104"/>
                </a:cubicBezTo>
                <a:cubicBezTo>
                  <a:pt x="1159" y="148"/>
                  <a:pt x="1151" y="194"/>
                  <a:pt x="1148" y="240"/>
                </a:cubicBezTo>
                <a:cubicBezTo>
                  <a:pt x="1146" y="269"/>
                  <a:pt x="1144" y="304"/>
                  <a:pt x="1150" y="332"/>
                </a:cubicBezTo>
                <a:cubicBezTo>
                  <a:pt x="1155" y="344"/>
                  <a:pt x="1157" y="348"/>
                  <a:pt x="1159" y="356"/>
                </a:cubicBezTo>
                <a:cubicBezTo>
                  <a:pt x="1153" y="329"/>
                  <a:pt x="1120" y="302"/>
                  <a:pt x="1149" y="279"/>
                </a:cubicBezTo>
                <a:cubicBezTo>
                  <a:pt x="1165" y="267"/>
                  <a:pt x="1196" y="257"/>
                  <a:pt x="1215" y="250"/>
                </a:cubicBezTo>
                <a:cubicBezTo>
                  <a:pt x="1230" y="245"/>
                  <a:pt x="1241" y="245"/>
                  <a:pt x="1255" y="243"/>
                </a:cubicBezTo>
                <a:cubicBezTo>
                  <a:pt x="1260" y="261"/>
                  <a:pt x="1258" y="276"/>
                  <a:pt x="1261" y="295"/>
                </a:cubicBezTo>
                <a:cubicBezTo>
                  <a:pt x="1266" y="328"/>
                  <a:pt x="1288" y="352"/>
                  <a:pt x="1311" y="375"/>
                </a:cubicBezTo>
                <a:cubicBezTo>
                  <a:pt x="1339" y="402"/>
                  <a:pt x="1374" y="422"/>
                  <a:pt x="1394" y="455"/>
                </a:cubicBezTo>
                <a:cubicBezTo>
                  <a:pt x="1375" y="472"/>
                  <a:pt x="1366" y="477"/>
                  <a:pt x="1335" y="481"/>
                </a:cubicBezTo>
                <a:cubicBezTo>
                  <a:pt x="1297" y="485"/>
                  <a:pt x="1259" y="484"/>
                  <a:pt x="1221" y="484"/>
                </a:cubicBezTo>
                <a:cubicBezTo>
                  <a:pt x="1202" y="484"/>
                  <a:pt x="1172" y="487"/>
                  <a:pt x="1156" y="475"/>
                </a:cubicBezTo>
                <a:cubicBezTo>
                  <a:pt x="1148" y="466"/>
                  <a:pt x="1145" y="463"/>
                  <a:pt x="1151" y="45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1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5325" y="6137275"/>
            <a:ext cx="638175" cy="280988"/>
          </a:xfrm>
          <a:custGeom>
            <a:avLst/>
            <a:gdLst>
              <a:gd name="T0" fmla="*/ 2147483647 w 1775"/>
              <a:gd name="T1" fmla="*/ 2147483647 h 781"/>
              <a:gd name="T2" fmla="*/ 2147483647 w 1775"/>
              <a:gd name="T3" fmla="*/ 2147483647 h 781"/>
              <a:gd name="T4" fmla="*/ 2147483647 w 1775"/>
              <a:gd name="T5" fmla="*/ 2147483647 h 781"/>
              <a:gd name="T6" fmla="*/ 2147483647 w 1775"/>
              <a:gd name="T7" fmla="*/ 2147483647 h 781"/>
              <a:gd name="T8" fmla="*/ 2147483647 w 1775"/>
              <a:gd name="T9" fmla="*/ 2147483647 h 781"/>
              <a:gd name="T10" fmla="*/ 2147483647 w 1775"/>
              <a:gd name="T11" fmla="*/ 2147483647 h 781"/>
              <a:gd name="T12" fmla="*/ 2147483647 w 1775"/>
              <a:gd name="T13" fmla="*/ 2147483647 h 781"/>
              <a:gd name="T14" fmla="*/ 2147483647 w 1775"/>
              <a:gd name="T15" fmla="*/ 2147483647 h 781"/>
              <a:gd name="T16" fmla="*/ 2147483647 w 1775"/>
              <a:gd name="T17" fmla="*/ 2147483647 h 781"/>
              <a:gd name="T18" fmla="*/ 2147483647 w 1775"/>
              <a:gd name="T19" fmla="*/ 2147483647 h 781"/>
              <a:gd name="T20" fmla="*/ 2147483647 w 1775"/>
              <a:gd name="T21" fmla="*/ 2147483647 h 781"/>
              <a:gd name="T22" fmla="*/ 2147483647 w 1775"/>
              <a:gd name="T23" fmla="*/ 2147483647 h 781"/>
              <a:gd name="T24" fmla="*/ 2147483647 w 1775"/>
              <a:gd name="T25" fmla="*/ 2147483647 h 781"/>
              <a:gd name="T26" fmla="*/ 2147483647 w 1775"/>
              <a:gd name="T27" fmla="*/ 2147483647 h 781"/>
              <a:gd name="T28" fmla="*/ 2147483647 w 1775"/>
              <a:gd name="T29" fmla="*/ 2147483647 h 781"/>
              <a:gd name="T30" fmla="*/ 2147483647 w 1775"/>
              <a:gd name="T31" fmla="*/ 2147483647 h 7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775"/>
              <a:gd name="T49" fmla="*/ 0 h 781"/>
              <a:gd name="T50" fmla="*/ 1775 w 1775"/>
              <a:gd name="T51" fmla="*/ 781 h 78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775" h="781" extrusionOk="0">
                <a:moveTo>
                  <a:pt x="782" y="76"/>
                </a:moveTo>
                <a:cubicBezTo>
                  <a:pt x="787" y="64"/>
                  <a:pt x="788" y="59"/>
                  <a:pt x="784" y="49"/>
                </a:cubicBezTo>
                <a:cubicBezTo>
                  <a:pt x="779" y="73"/>
                  <a:pt x="775" y="97"/>
                  <a:pt x="772" y="121"/>
                </a:cubicBezTo>
                <a:cubicBezTo>
                  <a:pt x="763" y="190"/>
                  <a:pt x="756" y="259"/>
                  <a:pt x="746" y="328"/>
                </a:cubicBezTo>
                <a:cubicBezTo>
                  <a:pt x="736" y="397"/>
                  <a:pt x="724" y="468"/>
                  <a:pt x="708" y="536"/>
                </a:cubicBezTo>
                <a:cubicBezTo>
                  <a:pt x="695" y="590"/>
                  <a:pt x="685" y="650"/>
                  <a:pt x="664" y="702"/>
                </a:cubicBezTo>
                <a:cubicBezTo>
                  <a:pt x="654" y="727"/>
                  <a:pt x="644" y="750"/>
                  <a:pt x="629" y="770"/>
                </a:cubicBezTo>
                <a:cubicBezTo>
                  <a:pt x="628" y="779"/>
                  <a:pt x="628" y="782"/>
                  <a:pt x="619" y="780"/>
                </a:cubicBezTo>
                <a:cubicBezTo>
                  <a:pt x="611" y="765"/>
                  <a:pt x="607" y="752"/>
                  <a:pt x="600" y="736"/>
                </a:cubicBezTo>
              </a:path>
              <a:path w="1775" h="781" extrusionOk="0">
                <a:moveTo>
                  <a:pt x="1" y="178"/>
                </a:moveTo>
                <a:cubicBezTo>
                  <a:pt x="28" y="154"/>
                  <a:pt x="61" y="141"/>
                  <a:pt x="114" y="124"/>
                </a:cubicBezTo>
                <a:cubicBezTo>
                  <a:pt x="239" y="84"/>
                  <a:pt x="370" y="56"/>
                  <a:pt x="500" y="39"/>
                </a:cubicBezTo>
                <a:cubicBezTo>
                  <a:pt x="671" y="16"/>
                  <a:pt x="843" y="2"/>
                  <a:pt x="1016" y="0"/>
                </a:cubicBezTo>
                <a:cubicBezTo>
                  <a:pt x="1157" y="-1"/>
                  <a:pt x="1298" y="3"/>
                  <a:pt x="1439" y="10"/>
                </a:cubicBezTo>
                <a:cubicBezTo>
                  <a:pt x="1524" y="15"/>
                  <a:pt x="1609" y="20"/>
                  <a:pt x="1694" y="28"/>
                </a:cubicBezTo>
                <a:cubicBezTo>
                  <a:pt x="1722" y="31"/>
                  <a:pt x="1747" y="31"/>
                  <a:pt x="1774" y="3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2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8013" y="4995863"/>
            <a:ext cx="533400" cy="354012"/>
          </a:xfrm>
          <a:custGeom>
            <a:avLst/>
            <a:gdLst>
              <a:gd name="T0" fmla="*/ 2147483647 w 1482"/>
              <a:gd name="T1" fmla="*/ 2147483647 h 986"/>
              <a:gd name="T2" fmla="*/ 2147483647 w 1482"/>
              <a:gd name="T3" fmla="*/ 2147483647 h 986"/>
              <a:gd name="T4" fmla="*/ 2147483647 w 1482"/>
              <a:gd name="T5" fmla="*/ 2147483647 h 986"/>
              <a:gd name="T6" fmla="*/ 2147483647 w 1482"/>
              <a:gd name="T7" fmla="*/ 2147483647 h 986"/>
              <a:gd name="T8" fmla="*/ 2147483647 w 1482"/>
              <a:gd name="T9" fmla="*/ 2147483647 h 986"/>
              <a:gd name="T10" fmla="*/ 2147483647 w 1482"/>
              <a:gd name="T11" fmla="*/ 2147483647 h 986"/>
              <a:gd name="T12" fmla="*/ 2147483647 w 1482"/>
              <a:gd name="T13" fmla="*/ 2147483647 h 986"/>
              <a:gd name="T14" fmla="*/ 2147483647 w 1482"/>
              <a:gd name="T15" fmla="*/ 2147483647 h 986"/>
              <a:gd name="T16" fmla="*/ 2147483647 w 1482"/>
              <a:gd name="T17" fmla="*/ 2147483647 h 986"/>
              <a:gd name="T18" fmla="*/ 2147483647 w 1482"/>
              <a:gd name="T19" fmla="*/ 2147483647 h 986"/>
              <a:gd name="T20" fmla="*/ 2147483647 w 1482"/>
              <a:gd name="T21" fmla="*/ 2147483647 h 986"/>
              <a:gd name="T22" fmla="*/ 2147483647 w 1482"/>
              <a:gd name="T23" fmla="*/ 2147483647 h 986"/>
              <a:gd name="T24" fmla="*/ 2147483647 w 1482"/>
              <a:gd name="T25" fmla="*/ 2147483647 h 986"/>
              <a:gd name="T26" fmla="*/ 2147483647 w 1482"/>
              <a:gd name="T27" fmla="*/ 2147483647 h 986"/>
              <a:gd name="T28" fmla="*/ 2147483647 w 1482"/>
              <a:gd name="T29" fmla="*/ 2147483647 h 986"/>
              <a:gd name="T30" fmla="*/ 2147483647 w 1482"/>
              <a:gd name="T31" fmla="*/ 2147483647 h 9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482"/>
              <a:gd name="T49" fmla="*/ 0 h 986"/>
              <a:gd name="T50" fmla="*/ 1482 w 1482"/>
              <a:gd name="T51" fmla="*/ 986 h 9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482" h="986" extrusionOk="0">
                <a:moveTo>
                  <a:pt x="766" y="150"/>
                </a:moveTo>
                <a:cubicBezTo>
                  <a:pt x="768" y="174"/>
                  <a:pt x="768" y="198"/>
                  <a:pt x="763" y="226"/>
                </a:cubicBezTo>
                <a:cubicBezTo>
                  <a:pt x="752" y="285"/>
                  <a:pt x="745" y="344"/>
                  <a:pt x="739" y="403"/>
                </a:cubicBezTo>
                <a:cubicBezTo>
                  <a:pt x="732" y="480"/>
                  <a:pt x="725" y="557"/>
                  <a:pt x="716" y="633"/>
                </a:cubicBezTo>
                <a:cubicBezTo>
                  <a:pt x="709" y="698"/>
                  <a:pt x="702" y="763"/>
                  <a:pt x="690" y="827"/>
                </a:cubicBezTo>
                <a:cubicBezTo>
                  <a:pt x="682" y="872"/>
                  <a:pt x="670" y="918"/>
                  <a:pt x="665" y="963"/>
                </a:cubicBezTo>
                <a:cubicBezTo>
                  <a:pt x="661" y="999"/>
                  <a:pt x="666" y="974"/>
                  <a:pt x="666" y="953"/>
                </a:cubicBezTo>
                <a:cubicBezTo>
                  <a:pt x="666" y="945"/>
                  <a:pt x="665" y="938"/>
                  <a:pt x="665" y="930"/>
                </a:cubicBezTo>
              </a:path>
              <a:path w="1482" h="986" extrusionOk="0">
                <a:moveTo>
                  <a:pt x="6" y="426"/>
                </a:moveTo>
                <a:cubicBezTo>
                  <a:pt x="28" y="422"/>
                  <a:pt x="32" y="423"/>
                  <a:pt x="54" y="417"/>
                </a:cubicBezTo>
                <a:cubicBezTo>
                  <a:pt x="118" y="401"/>
                  <a:pt x="181" y="379"/>
                  <a:pt x="244" y="358"/>
                </a:cubicBezTo>
                <a:cubicBezTo>
                  <a:pt x="370" y="317"/>
                  <a:pt x="495" y="275"/>
                  <a:pt x="621" y="234"/>
                </a:cubicBezTo>
                <a:cubicBezTo>
                  <a:pt x="845" y="160"/>
                  <a:pt x="1071" y="92"/>
                  <a:pt x="1301" y="40"/>
                </a:cubicBezTo>
                <a:cubicBezTo>
                  <a:pt x="1334" y="32"/>
                  <a:pt x="1367" y="26"/>
                  <a:pt x="1401" y="22"/>
                </a:cubicBezTo>
                <a:cubicBezTo>
                  <a:pt x="1418" y="20"/>
                  <a:pt x="1457" y="24"/>
                  <a:pt x="1472" y="16"/>
                </a:cubicBezTo>
                <a:cubicBezTo>
                  <a:pt x="1481" y="10"/>
                  <a:pt x="1484" y="8"/>
                  <a:pt x="147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3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127125" y="4486275"/>
            <a:ext cx="433388" cy="173038"/>
          </a:xfrm>
          <a:custGeom>
            <a:avLst/>
            <a:gdLst>
              <a:gd name="T0" fmla="*/ 0 w 1205"/>
              <a:gd name="T1" fmla="*/ 2147483647 h 480"/>
              <a:gd name="T2" fmla="*/ 2147483647 w 1205"/>
              <a:gd name="T3" fmla="*/ 2147483647 h 480"/>
              <a:gd name="T4" fmla="*/ 2147483647 w 1205"/>
              <a:gd name="T5" fmla="*/ 2147483647 h 480"/>
              <a:gd name="T6" fmla="*/ 2147483647 w 1205"/>
              <a:gd name="T7" fmla="*/ 2147483647 h 480"/>
              <a:gd name="T8" fmla="*/ 2147483647 w 1205"/>
              <a:gd name="T9" fmla="*/ 2147483647 h 480"/>
              <a:gd name="T10" fmla="*/ 2147483647 w 1205"/>
              <a:gd name="T11" fmla="*/ 2147483647 h 480"/>
              <a:gd name="T12" fmla="*/ 2147483647 w 1205"/>
              <a:gd name="T13" fmla="*/ 2147483647 h 480"/>
              <a:gd name="T14" fmla="*/ 2147483647 w 1205"/>
              <a:gd name="T15" fmla="*/ 2147483647 h 480"/>
              <a:gd name="T16" fmla="*/ 2147483647 w 1205"/>
              <a:gd name="T17" fmla="*/ 2147483647 h 480"/>
              <a:gd name="T18" fmla="*/ 2147483647 w 1205"/>
              <a:gd name="T19" fmla="*/ 2147483647 h 480"/>
              <a:gd name="T20" fmla="*/ 2147483647 w 1205"/>
              <a:gd name="T21" fmla="*/ 2147483647 h 480"/>
              <a:gd name="T22" fmla="*/ 2147483647 w 1205"/>
              <a:gd name="T23" fmla="*/ 2147483647 h 480"/>
              <a:gd name="T24" fmla="*/ 2147483647 w 1205"/>
              <a:gd name="T25" fmla="*/ 2147483647 h 480"/>
              <a:gd name="T26" fmla="*/ 2147483647 w 1205"/>
              <a:gd name="T27" fmla="*/ 2147483647 h 480"/>
              <a:gd name="T28" fmla="*/ 2147483647 w 1205"/>
              <a:gd name="T29" fmla="*/ 2147483647 h 480"/>
              <a:gd name="T30" fmla="*/ 2147483647 w 1205"/>
              <a:gd name="T31" fmla="*/ 2147483647 h 480"/>
              <a:gd name="T32" fmla="*/ 2147483647 w 1205"/>
              <a:gd name="T33" fmla="*/ 2147483647 h 4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05"/>
              <a:gd name="T52" fmla="*/ 0 h 480"/>
              <a:gd name="T53" fmla="*/ 1205 w 1205"/>
              <a:gd name="T54" fmla="*/ 480 h 48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05" h="480" extrusionOk="0">
                <a:moveTo>
                  <a:pt x="0" y="479"/>
                </a:moveTo>
                <a:cubicBezTo>
                  <a:pt x="4" y="460"/>
                  <a:pt x="6" y="441"/>
                  <a:pt x="10" y="422"/>
                </a:cubicBezTo>
                <a:cubicBezTo>
                  <a:pt x="24" y="359"/>
                  <a:pt x="68" y="311"/>
                  <a:pt x="113" y="267"/>
                </a:cubicBezTo>
                <a:cubicBezTo>
                  <a:pt x="151" y="230"/>
                  <a:pt x="194" y="198"/>
                  <a:pt x="239" y="169"/>
                </a:cubicBezTo>
                <a:cubicBezTo>
                  <a:pt x="324" y="114"/>
                  <a:pt x="419" y="69"/>
                  <a:pt x="518" y="46"/>
                </a:cubicBezTo>
                <a:cubicBezTo>
                  <a:pt x="568" y="34"/>
                  <a:pt x="616" y="27"/>
                  <a:pt x="668" y="28"/>
                </a:cubicBezTo>
                <a:cubicBezTo>
                  <a:pt x="799" y="29"/>
                  <a:pt x="908" y="124"/>
                  <a:pt x="988" y="220"/>
                </a:cubicBezTo>
                <a:cubicBezTo>
                  <a:pt x="1012" y="249"/>
                  <a:pt x="1032" y="280"/>
                  <a:pt x="1054" y="310"/>
                </a:cubicBezTo>
                <a:cubicBezTo>
                  <a:pt x="1067" y="328"/>
                  <a:pt x="1080" y="345"/>
                  <a:pt x="1094" y="363"/>
                </a:cubicBezTo>
                <a:cubicBezTo>
                  <a:pt x="1093" y="340"/>
                  <a:pt x="1092" y="318"/>
                  <a:pt x="1089" y="295"/>
                </a:cubicBezTo>
                <a:cubicBezTo>
                  <a:pt x="1078" y="208"/>
                  <a:pt x="1072" y="119"/>
                  <a:pt x="1057" y="33"/>
                </a:cubicBezTo>
                <a:cubicBezTo>
                  <a:pt x="1055" y="19"/>
                  <a:pt x="1038" y="-12"/>
                  <a:pt x="1054" y="14"/>
                </a:cubicBezTo>
                <a:cubicBezTo>
                  <a:pt x="1065" y="32"/>
                  <a:pt x="1074" y="51"/>
                  <a:pt x="1085" y="69"/>
                </a:cubicBezTo>
                <a:cubicBezTo>
                  <a:pt x="1122" y="128"/>
                  <a:pt x="1177" y="181"/>
                  <a:pt x="1203" y="243"/>
                </a:cubicBezTo>
                <a:cubicBezTo>
                  <a:pt x="1178" y="247"/>
                  <a:pt x="1153" y="250"/>
                  <a:pt x="1128" y="255"/>
                </a:cubicBezTo>
                <a:cubicBezTo>
                  <a:pt x="1100" y="260"/>
                  <a:pt x="858" y="345"/>
                  <a:pt x="848" y="336"/>
                </a:cubicBezTo>
                <a:cubicBezTo>
                  <a:pt x="849" y="321"/>
                  <a:pt x="849" y="317"/>
                  <a:pt x="854" y="30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4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06750" y="5083175"/>
            <a:ext cx="284163" cy="365125"/>
          </a:xfrm>
          <a:custGeom>
            <a:avLst/>
            <a:gdLst>
              <a:gd name="T0" fmla="*/ 2147483647 w 792"/>
              <a:gd name="T1" fmla="*/ 2147483647 h 1016"/>
              <a:gd name="T2" fmla="*/ 2147483647 w 792"/>
              <a:gd name="T3" fmla="*/ 2147483647 h 1016"/>
              <a:gd name="T4" fmla="*/ 2147483647 w 792"/>
              <a:gd name="T5" fmla="*/ 2147483647 h 1016"/>
              <a:gd name="T6" fmla="*/ 2147483647 w 792"/>
              <a:gd name="T7" fmla="*/ 2147483647 h 1016"/>
              <a:gd name="T8" fmla="*/ 2147483647 w 792"/>
              <a:gd name="T9" fmla="*/ 2147483647 h 1016"/>
              <a:gd name="T10" fmla="*/ 0 w 792"/>
              <a:gd name="T11" fmla="*/ 2147483647 h 1016"/>
              <a:gd name="T12" fmla="*/ 2147483647 w 792"/>
              <a:gd name="T13" fmla="*/ 2147483647 h 1016"/>
              <a:gd name="T14" fmla="*/ 2147483647 w 792"/>
              <a:gd name="T15" fmla="*/ 2147483647 h 1016"/>
              <a:gd name="T16" fmla="*/ 2147483647 w 792"/>
              <a:gd name="T17" fmla="*/ 2147483647 h 1016"/>
              <a:gd name="T18" fmla="*/ 2147483647 w 792"/>
              <a:gd name="T19" fmla="*/ 2147483647 h 1016"/>
              <a:gd name="T20" fmla="*/ 2147483647 w 792"/>
              <a:gd name="T21" fmla="*/ 2147483647 h 1016"/>
              <a:gd name="T22" fmla="*/ 2147483647 w 792"/>
              <a:gd name="T23" fmla="*/ 2147483647 h 1016"/>
              <a:gd name="T24" fmla="*/ 2147483647 w 792"/>
              <a:gd name="T25" fmla="*/ 2147483647 h 1016"/>
              <a:gd name="T26" fmla="*/ 2147483647 w 792"/>
              <a:gd name="T27" fmla="*/ 2147483647 h 1016"/>
              <a:gd name="T28" fmla="*/ 2147483647 w 792"/>
              <a:gd name="T29" fmla="*/ 2147483647 h 1016"/>
              <a:gd name="T30" fmla="*/ 2147483647 w 792"/>
              <a:gd name="T31" fmla="*/ 2147483647 h 1016"/>
              <a:gd name="T32" fmla="*/ 2147483647 w 792"/>
              <a:gd name="T33" fmla="*/ 2147483647 h 10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792"/>
              <a:gd name="T52" fmla="*/ 0 h 1016"/>
              <a:gd name="T53" fmla="*/ 792 w 792"/>
              <a:gd name="T54" fmla="*/ 1016 h 101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792" h="1016" extrusionOk="0">
                <a:moveTo>
                  <a:pt x="187" y="255"/>
                </a:moveTo>
                <a:cubicBezTo>
                  <a:pt x="184" y="283"/>
                  <a:pt x="180" y="304"/>
                  <a:pt x="173" y="332"/>
                </a:cubicBezTo>
                <a:cubicBezTo>
                  <a:pt x="116" y="550"/>
                  <a:pt x="96" y="783"/>
                  <a:pt x="133" y="1006"/>
                </a:cubicBezTo>
                <a:cubicBezTo>
                  <a:pt x="130" y="979"/>
                  <a:pt x="129" y="971"/>
                  <a:pt x="123" y="945"/>
                </a:cubicBezTo>
                <a:cubicBezTo>
                  <a:pt x="106" y="866"/>
                  <a:pt x="82" y="789"/>
                  <a:pt x="61" y="711"/>
                </a:cubicBezTo>
                <a:cubicBezTo>
                  <a:pt x="33" y="608"/>
                  <a:pt x="0" y="498"/>
                  <a:pt x="0" y="390"/>
                </a:cubicBezTo>
                <a:cubicBezTo>
                  <a:pt x="0" y="328"/>
                  <a:pt x="23" y="279"/>
                  <a:pt x="73" y="242"/>
                </a:cubicBezTo>
                <a:cubicBezTo>
                  <a:pt x="169" y="171"/>
                  <a:pt x="300" y="148"/>
                  <a:pt x="412" y="115"/>
                </a:cubicBezTo>
                <a:cubicBezTo>
                  <a:pt x="488" y="93"/>
                  <a:pt x="563" y="61"/>
                  <a:pt x="639" y="40"/>
                </a:cubicBezTo>
                <a:cubicBezTo>
                  <a:pt x="682" y="28"/>
                  <a:pt x="723" y="14"/>
                  <a:pt x="766" y="1"/>
                </a:cubicBezTo>
                <a:cubicBezTo>
                  <a:pt x="770" y="1"/>
                  <a:pt x="775" y="0"/>
                  <a:pt x="779" y="0"/>
                </a:cubicBezTo>
              </a:path>
              <a:path w="792" h="1016" extrusionOk="0">
                <a:moveTo>
                  <a:pt x="145" y="533"/>
                </a:moveTo>
                <a:cubicBezTo>
                  <a:pt x="156" y="547"/>
                  <a:pt x="169" y="560"/>
                  <a:pt x="188" y="563"/>
                </a:cubicBezTo>
                <a:cubicBezTo>
                  <a:pt x="223" y="568"/>
                  <a:pt x="265" y="563"/>
                  <a:pt x="300" y="560"/>
                </a:cubicBezTo>
                <a:cubicBezTo>
                  <a:pt x="375" y="554"/>
                  <a:pt x="451" y="550"/>
                  <a:pt x="525" y="542"/>
                </a:cubicBezTo>
                <a:cubicBezTo>
                  <a:pt x="598" y="534"/>
                  <a:pt x="674" y="530"/>
                  <a:pt x="746" y="515"/>
                </a:cubicBezTo>
                <a:cubicBezTo>
                  <a:pt x="784" y="507"/>
                  <a:pt x="788" y="507"/>
                  <a:pt x="783" y="47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5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33738" y="6137275"/>
            <a:ext cx="265112" cy="293688"/>
          </a:xfrm>
          <a:custGeom>
            <a:avLst/>
            <a:gdLst>
              <a:gd name="T0" fmla="*/ 2147483647 w 736"/>
              <a:gd name="T1" fmla="*/ 2147483647 h 813"/>
              <a:gd name="T2" fmla="*/ 2147483647 w 736"/>
              <a:gd name="T3" fmla="*/ 2147483647 h 813"/>
              <a:gd name="T4" fmla="*/ 2147483647 w 736"/>
              <a:gd name="T5" fmla="*/ 2147483647 h 813"/>
              <a:gd name="T6" fmla="*/ 2147483647 w 736"/>
              <a:gd name="T7" fmla="*/ 2147483647 h 813"/>
              <a:gd name="T8" fmla="*/ 2147483647 w 736"/>
              <a:gd name="T9" fmla="*/ 2147483647 h 813"/>
              <a:gd name="T10" fmla="*/ 2147483647 w 736"/>
              <a:gd name="T11" fmla="*/ 2147483647 h 813"/>
              <a:gd name="T12" fmla="*/ 2147483647 w 736"/>
              <a:gd name="T13" fmla="*/ 2147483647 h 813"/>
              <a:gd name="T14" fmla="*/ 2147483647 w 736"/>
              <a:gd name="T15" fmla="*/ 2147483647 h 813"/>
              <a:gd name="T16" fmla="*/ 2147483647 w 736"/>
              <a:gd name="T17" fmla="*/ 2147483647 h 813"/>
              <a:gd name="T18" fmla="*/ 2147483647 w 736"/>
              <a:gd name="T19" fmla="*/ 2147483647 h 813"/>
              <a:gd name="T20" fmla="*/ 2147483647 w 736"/>
              <a:gd name="T21" fmla="*/ 2147483647 h 813"/>
              <a:gd name="T22" fmla="*/ 2147483647 w 736"/>
              <a:gd name="T23" fmla="*/ 2147483647 h 813"/>
              <a:gd name="T24" fmla="*/ 2147483647 w 736"/>
              <a:gd name="T25" fmla="*/ 2147483647 h 813"/>
              <a:gd name="T26" fmla="*/ 2147483647 w 736"/>
              <a:gd name="T27" fmla="*/ 2147483647 h 813"/>
              <a:gd name="T28" fmla="*/ 2147483647 w 736"/>
              <a:gd name="T29" fmla="*/ 2147483647 h 813"/>
              <a:gd name="T30" fmla="*/ 2147483647 w 736"/>
              <a:gd name="T31" fmla="*/ 2147483647 h 813"/>
              <a:gd name="T32" fmla="*/ 2147483647 w 736"/>
              <a:gd name="T33" fmla="*/ 2147483647 h 813"/>
              <a:gd name="T34" fmla="*/ 2147483647 w 736"/>
              <a:gd name="T35" fmla="*/ 2147483647 h 813"/>
              <a:gd name="T36" fmla="*/ 2147483647 w 736"/>
              <a:gd name="T37" fmla="*/ 2147483647 h 813"/>
              <a:gd name="T38" fmla="*/ 2147483647 w 736"/>
              <a:gd name="T39" fmla="*/ 2147483647 h 8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36"/>
              <a:gd name="T61" fmla="*/ 0 h 813"/>
              <a:gd name="T62" fmla="*/ 736 w 736"/>
              <a:gd name="T63" fmla="*/ 813 h 81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36" h="813" extrusionOk="0">
                <a:moveTo>
                  <a:pt x="159" y="156"/>
                </a:moveTo>
                <a:cubicBezTo>
                  <a:pt x="156" y="176"/>
                  <a:pt x="153" y="197"/>
                  <a:pt x="150" y="217"/>
                </a:cubicBezTo>
                <a:cubicBezTo>
                  <a:pt x="142" y="270"/>
                  <a:pt x="138" y="323"/>
                  <a:pt x="130" y="376"/>
                </a:cubicBezTo>
                <a:cubicBezTo>
                  <a:pt x="112" y="494"/>
                  <a:pt x="81" y="617"/>
                  <a:pt x="84" y="737"/>
                </a:cubicBezTo>
                <a:cubicBezTo>
                  <a:pt x="86" y="779"/>
                  <a:pt x="85" y="788"/>
                  <a:pt x="94" y="812"/>
                </a:cubicBezTo>
                <a:cubicBezTo>
                  <a:pt x="91" y="777"/>
                  <a:pt x="84" y="743"/>
                  <a:pt x="73" y="705"/>
                </a:cubicBezTo>
                <a:cubicBezTo>
                  <a:pt x="53" y="634"/>
                  <a:pt x="36" y="563"/>
                  <a:pt x="21" y="491"/>
                </a:cubicBezTo>
                <a:cubicBezTo>
                  <a:pt x="-1" y="383"/>
                  <a:pt x="-24" y="254"/>
                  <a:pt x="50" y="160"/>
                </a:cubicBezTo>
                <a:cubicBezTo>
                  <a:pt x="105" y="89"/>
                  <a:pt x="203" y="48"/>
                  <a:pt x="287" y="25"/>
                </a:cubicBezTo>
                <a:cubicBezTo>
                  <a:pt x="365" y="4"/>
                  <a:pt x="463" y="-11"/>
                  <a:pt x="545" y="0"/>
                </a:cubicBezTo>
                <a:cubicBezTo>
                  <a:pt x="561" y="2"/>
                  <a:pt x="578" y="7"/>
                  <a:pt x="594" y="10"/>
                </a:cubicBezTo>
              </a:path>
              <a:path w="736" h="813" extrusionOk="0">
                <a:moveTo>
                  <a:pt x="302" y="472"/>
                </a:moveTo>
                <a:cubicBezTo>
                  <a:pt x="332" y="490"/>
                  <a:pt x="341" y="491"/>
                  <a:pt x="374" y="484"/>
                </a:cubicBezTo>
                <a:cubicBezTo>
                  <a:pt x="410" y="477"/>
                  <a:pt x="447" y="464"/>
                  <a:pt x="482" y="452"/>
                </a:cubicBezTo>
                <a:cubicBezTo>
                  <a:pt x="574" y="420"/>
                  <a:pt x="676" y="386"/>
                  <a:pt x="735" y="306"/>
                </a:cubicBezTo>
              </a:path>
              <a:path w="736" h="813" extrusionOk="0">
                <a:moveTo>
                  <a:pt x="125" y="554"/>
                </a:moveTo>
                <a:cubicBezTo>
                  <a:pt x="137" y="539"/>
                  <a:pt x="146" y="547"/>
                  <a:pt x="168" y="545"/>
                </a:cubicBezTo>
                <a:cubicBezTo>
                  <a:pt x="202" y="542"/>
                  <a:pt x="236" y="531"/>
                  <a:pt x="269" y="522"/>
                </a:cubicBezTo>
                <a:cubicBezTo>
                  <a:pt x="319" y="508"/>
                  <a:pt x="369" y="493"/>
                  <a:pt x="419" y="477"/>
                </a:cubicBezTo>
                <a:cubicBezTo>
                  <a:pt x="446" y="468"/>
                  <a:pt x="471" y="460"/>
                  <a:pt x="497" y="44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6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56238" y="6124575"/>
            <a:ext cx="501650" cy="365125"/>
          </a:xfrm>
          <a:custGeom>
            <a:avLst/>
            <a:gdLst>
              <a:gd name="T0" fmla="*/ 2147483647 w 1393"/>
              <a:gd name="T1" fmla="*/ 2147483647 h 1014"/>
              <a:gd name="T2" fmla="*/ 2147483647 w 1393"/>
              <a:gd name="T3" fmla="*/ 2147483647 h 1014"/>
              <a:gd name="T4" fmla="*/ 2147483647 w 1393"/>
              <a:gd name="T5" fmla="*/ 2147483647 h 1014"/>
              <a:gd name="T6" fmla="*/ 2147483647 w 1393"/>
              <a:gd name="T7" fmla="*/ 2147483647 h 1014"/>
              <a:gd name="T8" fmla="*/ 2147483647 w 1393"/>
              <a:gd name="T9" fmla="*/ 2147483647 h 1014"/>
              <a:gd name="T10" fmla="*/ 0 w 1393"/>
              <a:gd name="T11" fmla="*/ 2147483647 h 1014"/>
              <a:gd name="T12" fmla="*/ 2147483647 w 1393"/>
              <a:gd name="T13" fmla="*/ 2147483647 h 1014"/>
              <a:gd name="T14" fmla="*/ 2147483647 w 1393"/>
              <a:gd name="T15" fmla="*/ 2147483647 h 1014"/>
              <a:gd name="T16" fmla="*/ 2147483647 w 1393"/>
              <a:gd name="T17" fmla="*/ 2147483647 h 1014"/>
              <a:gd name="T18" fmla="*/ 2147483647 w 1393"/>
              <a:gd name="T19" fmla="*/ 2147483647 h 1014"/>
              <a:gd name="T20" fmla="*/ 2147483647 w 1393"/>
              <a:gd name="T21" fmla="*/ 2147483647 h 1014"/>
              <a:gd name="T22" fmla="*/ 2147483647 w 1393"/>
              <a:gd name="T23" fmla="*/ 2147483647 h 1014"/>
              <a:gd name="T24" fmla="*/ 2147483647 w 1393"/>
              <a:gd name="T25" fmla="*/ 2147483647 h 10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93"/>
              <a:gd name="T40" fmla="*/ 0 h 1014"/>
              <a:gd name="T41" fmla="*/ 1393 w 1393"/>
              <a:gd name="T42" fmla="*/ 1014 h 10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93" h="1014" extrusionOk="0">
                <a:moveTo>
                  <a:pt x="635" y="291"/>
                </a:moveTo>
                <a:cubicBezTo>
                  <a:pt x="666" y="285"/>
                  <a:pt x="645" y="272"/>
                  <a:pt x="642" y="324"/>
                </a:cubicBezTo>
                <a:cubicBezTo>
                  <a:pt x="638" y="388"/>
                  <a:pt x="638" y="453"/>
                  <a:pt x="637" y="517"/>
                </a:cubicBezTo>
                <a:cubicBezTo>
                  <a:pt x="636" y="595"/>
                  <a:pt x="633" y="673"/>
                  <a:pt x="633" y="751"/>
                </a:cubicBezTo>
                <a:cubicBezTo>
                  <a:pt x="633" y="839"/>
                  <a:pt x="637" y="926"/>
                  <a:pt x="631" y="1013"/>
                </a:cubicBezTo>
              </a:path>
              <a:path w="1393" h="1014" extrusionOk="0">
                <a:moveTo>
                  <a:pt x="0" y="491"/>
                </a:moveTo>
                <a:cubicBezTo>
                  <a:pt x="17" y="467"/>
                  <a:pt x="20" y="457"/>
                  <a:pt x="49" y="438"/>
                </a:cubicBezTo>
                <a:cubicBezTo>
                  <a:pt x="113" y="397"/>
                  <a:pt x="186" y="370"/>
                  <a:pt x="256" y="343"/>
                </a:cubicBezTo>
                <a:cubicBezTo>
                  <a:pt x="387" y="292"/>
                  <a:pt x="522" y="252"/>
                  <a:pt x="656" y="210"/>
                </a:cubicBezTo>
                <a:cubicBezTo>
                  <a:pt x="841" y="152"/>
                  <a:pt x="1029" y="103"/>
                  <a:pt x="1217" y="56"/>
                </a:cubicBezTo>
                <a:cubicBezTo>
                  <a:pt x="1265" y="44"/>
                  <a:pt x="1314" y="38"/>
                  <a:pt x="1361" y="25"/>
                </a:cubicBezTo>
                <a:cubicBezTo>
                  <a:pt x="1388" y="18"/>
                  <a:pt x="1385" y="20"/>
                  <a:pt x="1382" y="3"/>
                </a:cubicBezTo>
                <a:cubicBezTo>
                  <a:pt x="1377" y="2"/>
                  <a:pt x="1372" y="1"/>
                  <a:pt x="136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7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07025" y="4951413"/>
            <a:ext cx="641350" cy="531812"/>
          </a:xfrm>
          <a:custGeom>
            <a:avLst/>
            <a:gdLst>
              <a:gd name="T0" fmla="*/ 2147483647 w 1780"/>
              <a:gd name="T1" fmla="*/ 2147483647 h 1475"/>
              <a:gd name="T2" fmla="*/ 2147483647 w 1780"/>
              <a:gd name="T3" fmla="*/ 2147483647 h 1475"/>
              <a:gd name="T4" fmla="*/ 2147483647 w 1780"/>
              <a:gd name="T5" fmla="*/ 2147483647 h 1475"/>
              <a:gd name="T6" fmla="*/ 2147483647 w 1780"/>
              <a:gd name="T7" fmla="*/ 2147483647 h 1475"/>
              <a:gd name="T8" fmla="*/ 2147483647 w 1780"/>
              <a:gd name="T9" fmla="*/ 2147483647 h 1475"/>
              <a:gd name="T10" fmla="*/ 2147483647 w 1780"/>
              <a:gd name="T11" fmla="*/ 2147483647 h 1475"/>
              <a:gd name="T12" fmla="*/ 2147483647 w 1780"/>
              <a:gd name="T13" fmla="*/ 2147483647 h 1475"/>
              <a:gd name="T14" fmla="*/ 0 w 1780"/>
              <a:gd name="T15" fmla="*/ 2147483647 h 1475"/>
              <a:gd name="T16" fmla="*/ 2147483647 w 1780"/>
              <a:gd name="T17" fmla="*/ 2147483647 h 1475"/>
              <a:gd name="T18" fmla="*/ 2147483647 w 1780"/>
              <a:gd name="T19" fmla="*/ 2147483647 h 1475"/>
              <a:gd name="T20" fmla="*/ 2147483647 w 1780"/>
              <a:gd name="T21" fmla="*/ 2147483647 h 147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80"/>
              <a:gd name="T34" fmla="*/ 0 h 1475"/>
              <a:gd name="T35" fmla="*/ 1780 w 1780"/>
              <a:gd name="T36" fmla="*/ 1475 h 147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80" h="1475" extrusionOk="0">
                <a:moveTo>
                  <a:pt x="651" y="637"/>
                </a:moveTo>
                <a:cubicBezTo>
                  <a:pt x="676" y="604"/>
                  <a:pt x="704" y="571"/>
                  <a:pt x="724" y="535"/>
                </a:cubicBezTo>
                <a:cubicBezTo>
                  <a:pt x="737" y="587"/>
                  <a:pt x="722" y="645"/>
                  <a:pt x="713" y="699"/>
                </a:cubicBezTo>
                <a:cubicBezTo>
                  <a:pt x="694" y="814"/>
                  <a:pt x="677" y="930"/>
                  <a:pt x="660" y="1046"/>
                </a:cubicBezTo>
                <a:cubicBezTo>
                  <a:pt x="641" y="1173"/>
                  <a:pt x="612" y="1315"/>
                  <a:pt x="622" y="1444"/>
                </a:cubicBezTo>
                <a:cubicBezTo>
                  <a:pt x="629" y="1532"/>
                  <a:pt x="625" y="1407"/>
                  <a:pt x="625" y="1407"/>
                </a:cubicBezTo>
              </a:path>
              <a:path w="1780" h="1475" extrusionOk="0">
                <a:moveTo>
                  <a:pt x="101" y="608"/>
                </a:moveTo>
                <a:cubicBezTo>
                  <a:pt x="67" y="607"/>
                  <a:pt x="33" y="607"/>
                  <a:pt x="0" y="607"/>
                </a:cubicBezTo>
                <a:cubicBezTo>
                  <a:pt x="66" y="561"/>
                  <a:pt x="133" y="524"/>
                  <a:pt x="207" y="489"/>
                </a:cubicBezTo>
                <a:cubicBezTo>
                  <a:pt x="668" y="269"/>
                  <a:pt x="1223" y="30"/>
                  <a:pt x="1740" y="4"/>
                </a:cubicBezTo>
                <a:cubicBezTo>
                  <a:pt x="1801" y="1"/>
                  <a:pt x="1769" y="1"/>
                  <a:pt x="1739" y="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8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718550" y="5438775"/>
            <a:ext cx="14288" cy="25400"/>
          </a:xfrm>
          <a:custGeom>
            <a:avLst/>
            <a:gdLst>
              <a:gd name="T0" fmla="*/ 2147483647 w 43"/>
              <a:gd name="T1" fmla="*/ 2147483647 h 74"/>
              <a:gd name="T2" fmla="*/ 2147483647 w 43"/>
              <a:gd name="T3" fmla="*/ 2147483647 h 74"/>
              <a:gd name="T4" fmla="*/ 0 w 43"/>
              <a:gd name="T5" fmla="*/ 2147483647 h 74"/>
              <a:gd name="T6" fmla="*/ 0 60000 65536"/>
              <a:gd name="T7" fmla="*/ 0 60000 65536"/>
              <a:gd name="T8" fmla="*/ 0 60000 65536"/>
              <a:gd name="T9" fmla="*/ 0 w 43"/>
              <a:gd name="T10" fmla="*/ 0 h 74"/>
              <a:gd name="T11" fmla="*/ 43 w 43"/>
              <a:gd name="T12" fmla="*/ 74 h 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" h="74" extrusionOk="0">
                <a:moveTo>
                  <a:pt x="37" y="0"/>
                </a:moveTo>
                <a:cubicBezTo>
                  <a:pt x="40" y="41"/>
                  <a:pt x="48" y="44"/>
                  <a:pt x="32" y="73"/>
                </a:cubicBezTo>
                <a:cubicBezTo>
                  <a:pt x="9" y="61"/>
                  <a:pt x="5" y="51"/>
                  <a:pt x="0" y="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9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35850" y="4978400"/>
            <a:ext cx="1306513" cy="488950"/>
          </a:xfrm>
          <a:custGeom>
            <a:avLst/>
            <a:gdLst>
              <a:gd name="T0" fmla="*/ 2147483647 w 3629"/>
              <a:gd name="T1" fmla="*/ 2147483647 h 1359"/>
              <a:gd name="T2" fmla="*/ 2147483647 w 3629"/>
              <a:gd name="T3" fmla="*/ 2147483647 h 1359"/>
              <a:gd name="T4" fmla="*/ 2147483647 w 3629"/>
              <a:gd name="T5" fmla="*/ 2147483647 h 1359"/>
              <a:gd name="T6" fmla="*/ 2147483647 w 3629"/>
              <a:gd name="T7" fmla="*/ 2147483647 h 1359"/>
              <a:gd name="T8" fmla="*/ 2147483647 w 3629"/>
              <a:gd name="T9" fmla="*/ 2147483647 h 1359"/>
              <a:gd name="T10" fmla="*/ 2147483647 w 3629"/>
              <a:gd name="T11" fmla="*/ 2147483647 h 1359"/>
              <a:gd name="T12" fmla="*/ 2147483647 w 3629"/>
              <a:gd name="T13" fmla="*/ 2147483647 h 1359"/>
              <a:gd name="T14" fmla="*/ 0 w 3629"/>
              <a:gd name="T15" fmla="*/ 2147483647 h 1359"/>
              <a:gd name="T16" fmla="*/ 2147483647 w 3629"/>
              <a:gd name="T17" fmla="*/ 2147483647 h 1359"/>
              <a:gd name="T18" fmla="*/ 2147483647 w 3629"/>
              <a:gd name="T19" fmla="*/ 2147483647 h 1359"/>
              <a:gd name="T20" fmla="*/ 2147483647 w 3629"/>
              <a:gd name="T21" fmla="*/ 2147483647 h 1359"/>
              <a:gd name="T22" fmla="*/ 2147483647 w 3629"/>
              <a:gd name="T23" fmla="*/ 2147483647 h 1359"/>
              <a:gd name="T24" fmla="*/ 2147483647 w 3629"/>
              <a:gd name="T25" fmla="*/ 2147483647 h 1359"/>
              <a:gd name="T26" fmla="*/ 2147483647 w 3629"/>
              <a:gd name="T27" fmla="*/ 2147483647 h 1359"/>
              <a:gd name="T28" fmla="*/ 2147483647 w 3629"/>
              <a:gd name="T29" fmla="*/ 2147483647 h 1359"/>
              <a:gd name="T30" fmla="*/ 2147483647 w 3629"/>
              <a:gd name="T31" fmla="*/ 2147483647 h 1359"/>
              <a:gd name="T32" fmla="*/ 2147483647 w 3629"/>
              <a:gd name="T33" fmla="*/ 2147483647 h 1359"/>
              <a:gd name="T34" fmla="*/ 2147483647 w 3629"/>
              <a:gd name="T35" fmla="*/ 2147483647 h 1359"/>
              <a:gd name="T36" fmla="*/ 2147483647 w 3629"/>
              <a:gd name="T37" fmla="*/ 2147483647 h 1359"/>
              <a:gd name="T38" fmla="*/ 2147483647 w 3629"/>
              <a:gd name="T39" fmla="*/ 2147483647 h 1359"/>
              <a:gd name="T40" fmla="*/ 2147483647 w 3629"/>
              <a:gd name="T41" fmla="*/ 2147483647 h 1359"/>
              <a:gd name="T42" fmla="*/ 2147483647 w 3629"/>
              <a:gd name="T43" fmla="*/ 2147483647 h 1359"/>
              <a:gd name="T44" fmla="*/ 2147483647 w 3629"/>
              <a:gd name="T45" fmla="*/ 2147483647 h 1359"/>
              <a:gd name="T46" fmla="*/ 2147483647 w 3629"/>
              <a:gd name="T47" fmla="*/ 2147483647 h 1359"/>
              <a:gd name="T48" fmla="*/ 2147483647 w 3629"/>
              <a:gd name="T49" fmla="*/ 2147483647 h 1359"/>
              <a:gd name="T50" fmla="*/ 2147483647 w 3629"/>
              <a:gd name="T51" fmla="*/ 2147483647 h 1359"/>
              <a:gd name="T52" fmla="*/ 2147483647 w 3629"/>
              <a:gd name="T53" fmla="*/ 2147483647 h 1359"/>
              <a:gd name="T54" fmla="*/ 2147483647 w 3629"/>
              <a:gd name="T55" fmla="*/ 2147483647 h 1359"/>
              <a:gd name="T56" fmla="*/ 2147483647 w 3629"/>
              <a:gd name="T57" fmla="*/ 2147483647 h 1359"/>
              <a:gd name="T58" fmla="*/ 2147483647 w 3629"/>
              <a:gd name="T59" fmla="*/ 2147483647 h 1359"/>
              <a:gd name="T60" fmla="*/ 2147483647 w 3629"/>
              <a:gd name="T61" fmla="*/ 2147483647 h 1359"/>
              <a:gd name="T62" fmla="*/ 2147483647 w 3629"/>
              <a:gd name="T63" fmla="*/ 2147483647 h 1359"/>
              <a:gd name="T64" fmla="*/ 2147483647 w 3629"/>
              <a:gd name="T65" fmla="*/ 2147483647 h 1359"/>
              <a:gd name="T66" fmla="*/ 2147483647 w 3629"/>
              <a:gd name="T67" fmla="*/ 2147483647 h 1359"/>
              <a:gd name="T68" fmla="*/ 2147483647 w 3629"/>
              <a:gd name="T69" fmla="*/ 2147483647 h 1359"/>
              <a:gd name="T70" fmla="*/ 2147483647 w 3629"/>
              <a:gd name="T71" fmla="*/ 2147483647 h 1359"/>
              <a:gd name="T72" fmla="*/ 2147483647 w 3629"/>
              <a:gd name="T73" fmla="*/ 2147483647 h 1359"/>
              <a:gd name="T74" fmla="*/ 2147483647 w 3629"/>
              <a:gd name="T75" fmla="*/ 2147483647 h 1359"/>
              <a:gd name="T76" fmla="*/ 2147483647 w 3629"/>
              <a:gd name="T77" fmla="*/ 2147483647 h 1359"/>
              <a:gd name="T78" fmla="*/ 2147483647 w 3629"/>
              <a:gd name="T79" fmla="*/ 2147483647 h 1359"/>
              <a:gd name="T80" fmla="*/ 2147483647 w 3629"/>
              <a:gd name="T81" fmla="*/ 2147483647 h 1359"/>
              <a:gd name="T82" fmla="*/ 2147483647 w 3629"/>
              <a:gd name="T83" fmla="*/ 2147483647 h 1359"/>
              <a:gd name="T84" fmla="*/ 2147483647 w 3629"/>
              <a:gd name="T85" fmla="*/ 2147483647 h 1359"/>
              <a:gd name="T86" fmla="*/ 2147483647 w 3629"/>
              <a:gd name="T87" fmla="*/ 2147483647 h 1359"/>
              <a:gd name="T88" fmla="*/ 2147483647 w 3629"/>
              <a:gd name="T89" fmla="*/ 2147483647 h 1359"/>
              <a:gd name="T90" fmla="*/ 2147483647 w 3629"/>
              <a:gd name="T91" fmla="*/ 2147483647 h 1359"/>
              <a:gd name="T92" fmla="*/ 2147483647 w 3629"/>
              <a:gd name="T93" fmla="*/ 2147483647 h 1359"/>
              <a:gd name="T94" fmla="*/ 2147483647 w 3629"/>
              <a:gd name="T95" fmla="*/ 2147483647 h 1359"/>
              <a:gd name="T96" fmla="*/ 2147483647 w 3629"/>
              <a:gd name="T97" fmla="*/ 2147483647 h 1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629"/>
              <a:gd name="T148" fmla="*/ 0 h 1359"/>
              <a:gd name="T149" fmla="*/ 3629 w 3629"/>
              <a:gd name="T150" fmla="*/ 1359 h 1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629" h="1359" extrusionOk="0">
                <a:moveTo>
                  <a:pt x="1162" y="182"/>
                </a:moveTo>
                <a:cubicBezTo>
                  <a:pt x="1160" y="218"/>
                  <a:pt x="1150" y="251"/>
                  <a:pt x="1144" y="287"/>
                </a:cubicBezTo>
                <a:cubicBezTo>
                  <a:pt x="1129" y="382"/>
                  <a:pt x="1114" y="478"/>
                  <a:pt x="1102" y="573"/>
                </a:cubicBezTo>
                <a:cubicBezTo>
                  <a:pt x="1086" y="700"/>
                  <a:pt x="1074" y="827"/>
                  <a:pt x="1063" y="955"/>
                </a:cubicBezTo>
                <a:cubicBezTo>
                  <a:pt x="1054" y="1060"/>
                  <a:pt x="1046" y="1165"/>
                  <a:pt x="1038" y="1270"/>
                </a:cubicBezTo>
                <a:cubicBezTo>
                  <a:pt x="1034" y="1326"/>
                  <a:pt x="1022" y="1316"/>
                  <a:pt x="1001" y="1274"/>
                </a:cubicBezTo>
              </a:path>
              <a:path w="3629" h="1359" extrusionOk="0">
                <a:moveTo>
                  <a:pt x="62" y="725"/>
                </a:moveTo>
                <a:cubicBezTo>
                  <a:pt x="27" y="737"/>
                  <a:pt x="21" y="739"/>
                  <a:pt x="0" y="746"/>
                </a:cubicBezTo>
                <a:cubicBezTo>
                  <a:pt x="97" y="692"/>
                  <a:pt x="194" y="640"/>
                  <a:pt x="295" y="593"/>
                </a:cubicBezTo>
                <a:cubicBezTo>
                  <a:pt x="770" y="369"/>
                  <a:pt x="1264" y="178"/>
                  <a:pt x="1774" y="48"/>
                </a:cubicBezTo>
                <a:cubicBezTo>
                  <a:pt x="1852" y="28"/>
                  <a:pt x="1933" y="3"/>
                  <a:pt x="2013" y="2"/>
                </a:cubicBezTo>
                <a:cubicBezTo>
                  <a:pt x="2066" y="1"/>
                  <a:pt x="2040" y="20"/>
                  <a:pt x="2066" y="39"/>
                </a:cubicBezTo>
              </a:path>
              <a:path w="3629" h="1359" extrusionOk="0">
                <a:moveTo>
                  <a:pt x="2495" y="935"/>
                </a:moveTo>
                <a:cubicBezTo>
                  <a:pt x="2520" y="913"/>
                  <a:pt x="2511" y="930"/>
                  <a:pt x="2506" y="959"/>
                </a:cubicBezTo>
                <a:cubicBezTo>
                  <a:pt x="2497" y="1006"/>
                  <a:pt x="2488" y="1053"/>
                  <a:pt x="2481" y="1101"/>
                </a:cubicBezTo>
                <a:cubicBezTo>
                  <a:pt x="2474" y="1152"/>
                  <a:pt x="2469" y="1203"/>
                  <a:pt x="2466" y="1255"/>
                </a:cubicBezTo>
                <a:cubicBezTo>
                  <a:pt x="2465" y="1277"/>
                  <a:pt x="2465" y="1283"/>
                  <a:pt x="2467" y="1297"/>
                </a:cubicBezTo>
                <a:cubicBezTo>
                  <a:pt x="2501" y="1287"/>
                  <a:pt x="2514" y="1262"/>
                  <a:pt x="2536" y="1233"/>
                </a:cubicBezTo>
                <a:cubicBezTo>
                  <a:pt x="2566" y="1193"/>
                  <a:pt x="2595" y="1152"/>
                  <a:pt x="2626" y="1112"/>
                </a:cubicBezTo>
                <a:cubicBezTo>
                  <a:pt x="2641" y="1094"/>
                  <a:pt x="2644" y="1088"/>
                  <a:pt x="2657" y="1080"/>
                </a:cubicBezTo>
                <a:cubicBezTo>
                  <a:pt x="2687" y="1086"/>
                  <a:pt x="2686" y="1105"/>
                  <a:pt x="2692" y="1134"/>
                </a:cubicBezTo>
                <a:cubicBezTo>
                  <a:pt x="2701" y="1178"/>
                  <a:pt x="2701" y="1222"/>
                  <a:pt x="2708" y="1266"/>
                </a:cubicBezTo>
                <a:cubicBezTo>
                  <a:pt x="2712" y="1293"/>
                  <a:pt x="2713" y="1315"/>
                  <a:pt x="2715" y="1341"/>
                </a:cubicBezTo>
              </a:path>
              <a:path w="3629" h="1359" extrusionOk="0">
                <a:moveTo>
                  <a:pt x="2771" y="1088"/>
                </a:moveTo>
                <a:cubicBezTo>
                  <a:pt x="2792" y="1070"/>
                  <a:pt x="2799" y="1065"/>
                  <a:pt x="2821" y="1089"/>
                </a:cubicBezTo>
                <a:cubicBezTo>
                  <a:pt x="2845" y="1114"/>
                  <a:pt x="2862" y="1149"/>
                  <a:pt x="2883" y="1176"/>
                </a:cubicBezTo>
                <a:cubicBezTo>
                  <a:pt x="2901" y="1200"/>
                  <a:pt x="2922" y="1225"/>
                  <a:pt x="2947" y="1241"/>
                </a:cubicBezTo>
                <a:cubicBezTo>
                  <a:pt x="2957" y="1246"/>
                  <a:pt x="2960" y="1248"/>
                  <a:pt x="2967" y="1244"/>
                </a:cubicBezTo>
                <a:cubicBezTo>
                  <a:pt x="2963" y="1219"/>
                  <a:pt x="2953" y="1203"/>
                  <a:pt x="2928" y="1190"/>
                </a:cubicBezTo>
                <a:cubicBezTo>
                  <a:pt x="2900" y="1176"/>
                  <a:pt x="2867" y="1178"/>
                  <a:pt x="2841" y="1195"/>
                </a:cubicBezTo>
                <a:cubicBezTo>
                  <a:pt x="2810" y="1215"/>
                  <a:pt x="2794" y="1250"/>
                  <a:pt x="2797" y="1286"/>
                </a:cubicBezTo>
                <a:cubicBezTo>
                  <a:pt x="2800" y="1319"/>
                  <a:pt x="2824" y="1352"/>
                  <a:pt x="2858" y="1358"/>
                </a:cubicBezTo>
                <a:cubicBezTo>
                  <a:pt x="2905" y="1366"/>
                  <a:pt x="2944" y="1344"/>
                  <a:pt x="2973" y="1311"/>
                </a:cubicBezTo>
                <a:cubicBezTo>
                  <a:pt x="2980" y="1301"/>
                  <a:pt x="2988" y="1292"/>
                  <a:pt x="2995" y="1282"/>
                </a:cubicBezTo>
              </a:path>
              <a:path w="3629" h="1359" extrusionOk="0">
                <a:moveTo>
                  <a:pt x="3066" y="702"/>
                </a:moveTo>
                <a:cubicBezTo>
                  <a:pt x="3082" y="767"/>
                  <a:pt x="3084" y="827"/>
                  <a:pt x="3082" y="894"/>
                </a:cubicBezTo>
                <a:cubicBezTo>
                  <a:pt x="3080" y="984"/>
                  <a:pt x="3067" y="1074"/>
                  <a:pt x="3059" y="1164"/>
                </a:cubicBezTo>
                <a:cubicBezTo>
                  <a:pt x="3058" y="1188"/>
                  <a:pt x="3058" y="1195"/>
                  <a:pt x="3059" y="1210"/>
                </a:cubicBezTo>
              </a:path>
              <a:path w="3629" h="1359" extrusionOk="0">
                <a:moveTo>
                  <a:pt x="3288" y="746"/>
                </a:moveTo>
                <a:cubicBezTo>
                  <a:pt x="3294" y="817"/>
                  <a:pt x="3292" y="887"/>
                  <a:pt x="3293" y="958"/>
                </a:cubicBezTo>
                <a:cubicBezTo>
                  <a:pt x="3294" y="1038"/>
                  <a:pt x="3291" y="1119"/>
                  <a:pt x="3291" y="1199"/>
                </a:cubicBezTo>
                <a:cubicBezTo>
                  <a:pt x="3291" y="1211"/>
                  <a:pt x="3291" y="1222"/>
                  <a:pt x="3291" y="1234"/>
                </a:cubicBezTo>
              </a:path>
              <a:path w="3629" h="1359" extrusionOk="0">
                <a:moveTo>
                  <a:pt x="3239" y="1079"/>
                </a:moveTo>
                <a:cubicBezTo>
                  <a:pt x="3232" y="1056"/>
                  <a:pt x="3228" y="1047"/>
                  <a:pt x="3231" y="1024"/>
                </a:cubicBezTo>
                <a:cubicBezTo>
                  <a:pt x="3255" y="1028"/>
                  <a:pt x="3282" y="1038"/>
                  <a:pt x="3306" y="1038"/>
                </a:cubicBezTo>
                <a:cubicBezTo>
                  <a:pt x="3352" y="1038"/>
                  <a:pt x="3383" y="1010"/>
                  <a:pt x="3416" y="983"/>
                </a:cubicBezTo>
              </a:path>
              <a:path w="3629" h="1359" extrusionOk="0">
                <a:moveTo>
                  <a:pt x="3602" y="624"/>
                </a:moveTo>
                <a:cubicBezTo>
                  <a:pt x="3624" y="706"/>
                  <a:pt x="3631" y="751"/>
                  <a:pt x="3602" y="833"/>
                </a:cubicBezTo>
                <a:cubicBezTo>
                  <a:pt x="3584" y="876"/>
                  <a:pt x="3578" y="890"/>
                  <a:pt x="3571" y="9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0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0000" y="6130925"/>
            <a:ext cx="247650" cy="315913"/>
          </a:xfrm>
          <a:custGeom>
            <a:avLst/>
            <a:gdLst>
              <a:gd name="T0" fmla="*/ 2147483647 w 688"/>
              <a:gd name="T1" fmla="*/ 2147483647 h 879"/>
              <a:gd name="T2" fmla="*/ 2147483647 w 688"/>
              <a:gd name="T3" fmla="*/ 2147483647 h 879"/>
              <a:gd name="T4" fmla="*/ 2147483647 w 688"/>
              <a:gd name="T5" fmla="*/ 2147483647 h 879"/>
              <a:gd name="T6" fmla="*/ 2147483647 w 688"/>
              <a:gd name="T7" fmla="*/ 2147483647 h 879"/>
              <a:gd name="T8" fmla="*/ 2147483647 w 688"/>
              <a:gd name="T9" fmla="*/ 2147483647 h 879"/>
              <a:gd name="T10" fmla="*/ 0 w 688"/>
              <a:gd name="T11" fmla="*/ 2147483647 h 879"/>
              <a:gd name="T12" fmla="*/ 2147483647 w 688"/>
              <a:gd name="T13" fmla="*/ 2147483647 h 879"/>
              <a:gd name="T14" fmla="*/ 2147483647 w 688"/>
              <a:gd name="T15" fmla="*/ 2147483647 h 879"/>
              <a:gd name="T16" fmla="*/ 2147483647 w 688"/>
              <a:gd name="T17" fmla="*/ 2147483647 h 879"/>
              <a:gd name="T18" fmla="*/ 2147483647 w 688"/>
              <a:gd name="T19" fmla="*/ 2147483647 h 879"/>
              <a:gd name="T20" fmla="*/ 2147483647 w 688"/>
              <a:gd name="T21" fmla="*/ 2147483647 h 879"/>
              <a:gd name="T22" fmla="*/ 2147483647 w 688"/>
              <a:gd name="T23" fmla="*/ 2147483647 h 879"/>
              <a:gd name="T24" fmla="*/ 2147483647 w 688"/>
              <a:gd name="T25" fmla="*/ 2147483647 h 879"/>
              <a:gd name="T26" fmla="*/ 2147483647 w 688"/>
              <a:gd name="T27" fmla="*/ 2147483647 h 879"/>
              <a:gd name="T28" fmla="*/ 2147483647 w 688"/>
              <a:gd name="T29" fmla="*/ 2147483647 h 879"/>
              <a:gd name="T30" fmla="*/ 2147483647 w 688"/>
              <a:gd name="T31" fmla="*/ 2147483647 h 879"/>
              <a:gd name="T32" fmla="*/ 2147483647 w 688"/>
              <a:gd name="T33" fmla="*/ 2147483647 h 8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88"/>
              <a:gd name="T52" fmla="*/ 0 h 879"/>
              <a:gd name="T53" fmla="*/ 688 w 688"/>
              <a:gd name="T54" fmla="*/ 879 h 87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88" h="879" extrusionOk="0">
                <a:moveTo>
                  <a:pt x="117" y="195"/>
                </a:moveTo>
                <a:cubicBezTo>
                  <a:pt x="103" y="213"/>
                  <a:pt x="96" y="218"/>
                  <a:pt x="89" y="251"/>
                </a:cubicBezTo>
                <a:cubicBezTo>
                  <a:pt x="61" y="386"/>
                  <a:pt x="84" y="530"/>
                  <a:pt x="106" y="664"/>
                </a:cubicBezTo>
                <a:cubicBezTo>
                  <a:pt x="118" y="737"/>
                  <a:pt x="137" y="807"/>
                  <a:pt x="156" y="878"/>
                </a:cubicBezTo>
                <a:cubicBezTo>
                  <a:pt x="151" y="843"/>
                  <a:pt x="142" y="810"/>
                  <a:pt x="132" y="775"/>
                </a:cubicBezTo>
                <a:cubicBezTo>
                  <a:pt x="81" y="596"/>
                  <a:pt x="-9" y="385"/>
                  <a:pt x="0" y="196"/>
                </a:cubicBezTo>
                <a:cubicBezTo>
                  <a:pt x="2" y="149"/>
                  <a:pt x="23" y="117"/>
                  <a:pt x="64" y="96"/>
                </a:cubicBezTo>
                <a:cubicBezTo>
                  <a:pt x="118" y="68"/>
                  <a:pt x="177" y="64"/>
                  <a:pt x="236" y="57"/>
                </a:cubicBezTo>
                <a:cubicBezTo>
                  <a:pt x="343" y="45"/>
                  <a:pt x="451" y="35"/>
                  <a:pt x="558" y="23"/>
                </a:cubicBezTo>
                <a:cubicBezTo>
                  <a:pt x="601" y="18"/>
                  <a:pt x="644" y="7"/>
                  <a:pt x="687" y="0"/>
                </a:cubicBezTo>
              </a:path>
              <a:path w="688" h="879" extrusionOk="0">
                <a:moveTo>
                  <a:pt x="239" y="335"/>
                </a:moveTo>
                <a:cubicBezTo>
                  <a:pt x="252" y="352"/>
                  <a:pt x="265" y="356"/>
                  <a:pt x="286" y="363"/>
                </a:cubicBezTo>
                <a:cubicBezTo>
                  <a:pt x="319" y="374"/>
                  <a:pt x="356" y="379"/>
                  <a:pt x="390" y="382"/>
                </a:cubicBezTo>
                <a:cubicBezTo>
                  <a:pt x="441" y="387"/>
                  <a:pt x="493" y="386"/>
                  <a:pt x="544" y="388"/>
                </a:cubicBezTo>
                <a:cubicBezTo>
                  <a:pt x="578" y="389"/>
                  <a:pt x="618" y="390"/>
                  <a:pt x="651" y="399"/>
                </a:cubicBezTo>
                <a:cubicBezTo>
                  <a:pt x="665" y="403"/>
                  <a:pt x="684" y="410"/>
                  <a:pt x="678" y="427"/>
                </a:cubicBezTo>
                <a:cubicBezTo>
                  <a:pt x="676" y="431"/>
                  <a:pt x="673" y="435"/>
                  <a:pt x="671" y="43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723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723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37219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37220" name="Rectangle 17"/>
          <p:cNvSpPr>
            <a:spLocks noChangeArrowheads="1"/>
          </p:cNvSpPr>
          <p:nvPr/>
        </p:nvSpPr>
        <p:spPr bwMode="auto">
          <a:xfrm>
            <a:off x="341313" y="5762625"/>
            <a:ext cx="27162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checks for infinite loops.</a:t>
            </a:r>
          </a:p>
        </p:txBody>
      </p:sp>
      <p:sp>
        <p:nvSpPr>
          <p:cNvPr id="137221" name="Text Box 19"/>
          <p:cNvSpPr txBox="1">
            <a:spLocks noChangeArrowheads="1"/>
          </p:cNvSpPr>
          <p:nvPr/>
        </p:nvSpPr>
        <p:spPr bwMode="auto">
          <a:xfrm>
            <a:off x="5367338" y="23114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show that this results in a contradiction…</a:t>
            </a:r>
          </a:p>
        </p:txBody>
      </p:sp>
      <p:sp>
        <p:nvSpPr>
          <p:cNvPr id="137222" name="Text Box 20"/>
          <p:cNvSpPr txBox="1">
            <a:spLocks noChangeArrowheads="1"/>
          </p:cNvSpPr>
          <p:nvPr/>
        </p:nvSpPr>
        <p:spPr bwMode="auto">
          <a:xfrm>
            <a:off x="5367338" y="3708400"/>
            <a:ext cx="33194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Thus, the presumption "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exists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" is </a:t>
            </a:r>
            <a:r>
              <a:rPr lang="en-US" altLang="en-US" sz="2400" i="1">
                <a:solidFill>
                  <a:srgbClr val="8E0103"/>
                </a:solidFill>
                <a:latin typeface="Times New Roman" pitchFamily="18" charset="0"/>
              </a:rPr>
              <a:t>false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37223" name="Text Box 21"/>
          <p:cNvSpPr txBox="1">
            <a:spLocks noChangeArrowheads="1"/>
          </p:cNvSpPr>
          <p:nvPr/>
        </p:nvSpPr>
        <p:spPr bwMode="auto">
          <a:xfrm>
            <a:off x="5367338" y="5105400"/>
            <a:ext cx="3319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So,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can not exist. </a:t>
            </a:r>
          </a:p>
        </p:txBody>
      </p:sp>
      <p:sp>
        <p:nvSpPr>
          <p:cNvPr id="137224" name="Line 22"/>
          <p:cNvSpPr>
            <a:spLocks noChangeShapeType="1"/>
          </p:cNvSpPr>
          <p:nvPr/>
        </p:nvSpPr>
        <p:spPr bwMode="auto">
          <a:xfrm>
            <a:off x="6926263" y="3192463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5" name="Line 23"/>
          <p:cNvSpPr>
            <a:spLocks noChangeShapeType="1"/>
          </p:cNvSpPr>
          <p:nvPr/>
        </p:nvSpPr>
        <p:spPr bwMode="auto">
          <a:xfrm>
            <a:off x="6935788" y="4584700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6" name="Rectangle 24"/>
          <p:cNvSpPr>
            <a:spLocks noChangeArrowheads="1"/>
          </p:cNvSpPr>
          <p:nvPr/>
        </p:nvSpPr>
        <p:spPr bwMode="auto">
          <a:xfrm>
            <a:off x="2971800" y="6019800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  <p:sp>
        <p:nvSpPr>
          <p:cNvPr id="137227" name="Line 13"/>
          <p:cNvSpPr>
            <a:spLocks noChangeShapeType="1"/>
          </p:cNvSpPr>
          <p:nvPr/>
        </p:nvSpPr>
        <p:spPr bwMode="auto">
          <a:xfrm>
            <a:off x="2057400" y="22860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8" name="Line 14"/>
          <p:cNvSpPr>
            <a:spLocks noChangeShapeType="1"/>
          </p:cNvSpPr>
          <p:nvPr/>
        </p:nvSpPr>
        <p:spPr bwMode="auto">
          <a:xfrm flipH="1">
            <a:off x="2935288" y="2362200"/>
            <a:ext cx="341312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9" name="Rectangle 15"/>
          <p:cNvSpPr>
            <a:spLocks noChangeArrowheads="1"/>
          </p:cNvSpPr>
          <p:nvPr/>
        </p:nvSpPr>
        <p:spPr bwMode="auto">
          <a:xfrm>
            <a:off x="1371600" y="17526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7230" name="Rectangle 16"/>
          <p:cNvSpPr>
            <a:spLocks noChangeArrowheads="1"/>
          </p:cNvSpPr>
          <p:nvPr/>
        </p:nvSpPr>
        <p:spPr bwMode="auto">
          <a:xfrm>
            <a:off x="2819400" y="1752600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137231" name="Rectangle 9"/>
          <p:cNvSpPr>
            <a:spLocks noChangeArrowheads="1"/>
          </p:cNvSpPr>
          <p:nvPr/>
        </p:nvSpPr>
        <p:spPr bwMode="auto">
          <a:xfrm>
            <a:off x="304800" y="2862263"/>
            <a:ext cx="4554538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f(inp) </a:t>
            </a:r>
            <a:r>
              <a:rPr lang="en-US" altLang="en-US" sz="2400" b="1">
                <a:solidFill>
                  <a:srgbClr val="A6A6A6"/>
                </a:solidFill>
                <a:latin typeface="Calibri" pitchFamily="34" charset="0"/>
              </a:rPr>
              <a:t>halts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True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False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826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6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38243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38244" name="Rectangle 7"/>
          <p:cNvSpPr>
            <a:spLocks noChangeArrowheads="1"/>
          </p:cNvSpPr>
          <p:nvPr/>
        </p:nvSpPr>
        <p:spPr bwMode="auto">
          <a:xfrm>
            <a:off x="550863" y="2890838"/>
            <a:ext cx="39449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sz="2400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sz="2400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38245" name="Rectangle 12"/>
          <p:cNvSpPr>
            <a:spLocks noChangeArrowheads="1"/>
          </p:cNvSpPr>
          <p:nvPr/>
        </p:nvSpPr>
        <p:spPr bwMode="auto">
          <a:xfrm>
            <a:off x="304800" y="5562600"/>
            <a:ext cx="335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1500">
                <a:solidFill>
                  <a:srgbClr val="000000"/>
                </a:solidFill>
                <a:latin typeface="Times New Roman" pitchFamily="18" charset="0"/>
              </a:rPr>
              <a:t>takes only one input, a function.</a:t>
            </a:r>
          </a:p>
        </p:txBody>
      </p:sp>
      <p:grpSp>
        <p:nvGrpSpPr>
          <p:cNvPr id="138246" name="Group 20"/>
          <p:cNvGrpSpPr>
            <a:grpSpLocks/>
          </p:cNvGrpSpPr>
          <p:nvPr/>
        </p:nvGrpSpPr>
        <p:grpSpPr bwMode="auto">
          <a:xfrm>
            <a:off x="5867400" y="1600200"/>
            <a:ext cx="303213" cy="333375"/>
            <a:chOff x="2928" y="1051"/>
            <a:chExt cx="840" cy="957"/>
          </a:xfrm>
        </p:grpSpPr>
        <p:sp>
          <p:nvSpPr>
            <p:cNvPr id="138251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2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3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4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5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6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7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8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9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60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1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2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3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47" name="Text Box 34"/>
          <p:cNvSpPr txBox="1">
            <a:spLocks noChangeArrowheads="1"/>
          </p:cNvSpPr>
          <p:nvPr/>
        </p:nvSpPr>
        <p:spPr bwMode="auto">
          <a:xfrm>
            <a:off x="4800600" y="1371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38248" name="Line 13"/>
          <p:cNvSpPr>
            <a:spLocks noChangeShapeType="1"/>
          </p:cNvSpPr>
          <p:nvPr/>
        </p:nvSpPr>
        <p:spPr bwMode="auto">
          <a:xfrm>
            <a:off x="2474913" y="24384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Rectangle 15"/>
          <p:cNvSpPr>
            <a:spLocks noChangeArrowheads="1"/>
          </p:cNvSpPr>
          <p:nvPr/>
        </p:nvSpPr>
        <p:spPr bwMode="auto">
          <a:xfrm>
            <a:off x="1789113" y="1905000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8250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47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endParaRPr lang="en-US" altLang="en-US" sz="4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100 total zeros</a:t>
            </a:r>
            <a:endParaRPr lang="en-US" sz="800"/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 googol total zeros</a:t>
            </a:r>
            <a:endParaRPr lang="en-US" sz="800" dirty="0"/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/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24</a:t>
            </a:r>
            <a:endParaRPr lang="en-US" sz="4000"/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5" name="Rectangle 4"/>
          <p:cNvSpPr/>
          <p:nvPr/>
        </p:nvSpPr>
        <p:spPr>
          <a:xfrm>
            <a:off x="160657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"googol" </a:t>
            </a:r>
            <a:endParaRPr lang="en-US" dirty="0"/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onsolas"/>
                <a:cs typeface="Consolas"/>
              </a:rPr>
              <a:t>Outputs</a:t>
            </a:r>
            <a:endParaRPr lang="en-US" altLang="en-US" sz="4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9900"/>
                </a:solidFill>
                <a:latin typeface="Consolas"/>
                <a:cs typeface="Consolas"/>
              </a:rPr>
              <a:t>27</a:t>
            </a:r>
            <a:endParaRPr lang="en-US" sz="4000" dirty="0"/>
          </a:p>
        </p:txBody>
      </p:sp>
      <p:sp>
        <p:nvSpPr>
          <p:cNvPr id="72" name="Rectangle 71"/>
          <p:cNvSpPr/>
          <p:nvPr/>
        </p:nvSpPr>
        <p:spPr>
          <a:xfrm>
            <a:off x="70155" y="6550968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</a:t>
            </a:r>
            <a:r>
              <a:rPr lang="en-US" sz="9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googolplex" </a:t>
            </a:r>
            <a:endParaRPr lang="en-US" dirty="0"/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920445" y="6505978"/>
            <a:ext cx="192004" cy="9929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 rot="21387092">
            <a:off x="1520462" y="3712175"/>
            <a:ext cx="5442556" cy="954107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This function is </a:t>
            </a:r>
            <a:r>
              <a:rPr lang="en-US" sz="2800" b="1" i="1" dirty="0" smtClean="0">
                <a:solidFill>
                  <a:srgbClr val="CC33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well-defined</a:t>
            </a:r>
            <a:r>
              <a:rPr lang="en-US" sz="2800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,</a:t>
            </a:r>
          </a:p>
          <a:p>
            <a:pPr algn="ctr"/>
            <a:r>
              <a:rPr lang="en-US" sz="2800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but every program for it has a bug!</a:t>
            </a:r>
            <a:endParaRPr lang="en-US" sz="2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77" name="Group 9"/>
          <p:cNvGrpSpPr>
            <a:grpSpLocks/>
          </p:cNvGrpSpPr>
          <p:nvPr/>
        </p:nvGrpSpPr>
        <p:grpSpPr bwMode="auto">
          <a:xfrm>
            <a:off x="7631751" y="4773910"/>
            <a:ext cx="444500" cy="565150"/>
            <a:chOff x="2928" y="1051"/>
            <a:chExt cx="840" cy="957"/>
          </a:xfrm>
        </p:grpSpPr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8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8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8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8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8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8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8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8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1" name="Rectangle 33"/>
          <p:cNvSpPr>
            <a:spLocks noChangeArrowheads="1"/>
          </p:cNvSpPr>
          <p:nvPr/>
        </p:nvSpPr>
        <p:spPr bwMode="auto">
          <a:xfrm>
            <a:off x="7613822" y="4320606"/>
            <a:ext cx="115565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This green function seems alien!!!</a:t>
            </a:r>
            <a:endParaRPr lang="en-US" altLang="en-US" sz="11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6560139" y="5582648"/>
            <a:ext cx="2209336" cy="923330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  <a:ea typeface="Cambria" panose="02040503050406030204" pitchFamily="18" charset="0"/>
              </a:rPr>
              <a:t>Where do things </a:t>
            </a:r>
            <a:r>
              <a:rPr lang="en-US" sz="1800" b="1" i="1" dirty="0" smtClean="0">
                <a:solidFill>
                  <a:srgbClr val="CC33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start</a:t>
            </a:r>
            <a:r>
              <a:rPr lang="en-US" sz="1800" dirty="0" smtClean="0">
                <a:latin typeface="Cambria" panose="02040503050406030204" pitchFamily="18" charset="0"/>
                <a:ea typeface="Cambria" panose="02040503050406030204" pitchFamily="18" charset="0"/>
              </a:rPr>
              <a:t> getting weird for this function?</a:t>
            </a:r>
            <a:endParaRPr lang="en-US"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3" name="Rectangle 92"/>
          <p:cNvSpPr>
            <a:spLocks noChangeArrowheads="1"/>
          </p:cNvSpPr>
          <p:nvPr/>
        </p:nvSpPr>
        <p:spPr bwMode="auto">
          <a:xfrm>
            <a:off x="6372139" y="1202645"/>
            <a:ext cx="2286000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9900"/>
                </a:solidFill>
                <a:latin typeface="Consolas"/>
                <a:cs typeface="Consolas"/>
              </a:rPr>
              <a:t>"complexity"</a:t>
            </a:r>
            <a:endParaRPr lang="en-US" altLang="en-US" sz="2400" b="1" dirty="0">
              <a:solidFill>
                <a:srgbClr val="0099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4" name="Rectangle 93"/>
          <p:cNvSpPr>
            <a:spLocks noChangeArrowheads="1"/>
          </p:cNvSpPr>
          <p:nvPr/>
        </p:nvSpPr>
        <p:spPr bwMode="auto">
          <a:xfrm>
            <a:off x="699001" y="1204295"/>
            <a:ext cx="1272312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err="1" smtClean="0">
                <a:latin typeface="Consolas"/>
                <a:cs typeface="Consolas"/>
              </a:rPr>
              <a:t>ints</a:t>
            </a:r>
            <a:endParaRPr lang="en-US" altLang="en-US" sz="2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Down Arrow 5"/>
          <p:cNvSpPr/>
          <p:nvPr/>
        </p:nvSpPr>
        <p:spPr>
          <a:xfrm rot="5400000">
            <a:off x="5783869" y="3178138"/>
            <a:ext cx="540339" cy="576410"/>
          </a:xfrm>
          <a:prstGeom prst="downArrow">
            <a:avLst/>
          </a:prstGeom>
          <a:solidFill>
            <a:srgbClr val="FFCC99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Down Arrow 75"/>
          <p:cNvSpPr/>
          <p:nvPr/>
        </p:nvSpPr>
        <p:spPr>
          <a:xfrm rot="5400000">
            <a:off x="6001764" y="2688356"/>
            <a:ext cx="540339" cy="576410"/>
          </a:xfrm>
          <a:prstGeom prst="downArrow">
            <a:avLst/>
          </a:prstGeom>
          <a:solidFill>
            <a:srgbClr val="FFCC99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Down Arrow 94"/>
          <p:cNvSpPr/>
          <p:nvPr/>
        </p:nvSpPr>
        <p:spPr>
          <a:xfrm rot="5400000">
            <a:off x="5783869" y="4709127"/>
            <a:ext cx="540339" cy="576410"/>
          </a:xfrm>
          <a:prstGeom prst="downArrow">
            <a:avLst/>
          </a:prstGeom>
          <a:solidFill>
            <a:srgbClr val="FFCC99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Down Arrow 95"/>
          <p:cNvSpPr/>
          <p:nvPr/>
        </p:nvSpPr>
        <p:spPr>
          <a:xfrm rot="5400000">
            <a:off x="5702725" y="5244374"/>
            <a:ext cx="540339" cy="576410"/>
          </a:xfrm>
          <a:prstGeom prst="downArrow">
            <a:avLst/>
          </a:prstGeom>
          <a:solidFill>
            <a:srgbClr val="FFCC99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Down Arrow 96"/>
          <p:cNvSpPr/>
          <p:nvPr/>
        </p:nvSpPr>
        <p:spPr>
          <a:xfrm rot="5400000">
            <a:off x="5857858" y="5731595"/>
            <a:ext cx="540339" cy="576410"/>
          </a:xfrm>
          <a:prstGeom prst="downArrow">
            <a:avLst/>
          </a:prstGeom>
          <a:solidFill>
            <a:srgbClr val="FFCC99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Down Arrow 97"/>
          <p:cNvSpPr/>
          <p:nvPr/>
        </p:nvSpPr>
        <p:spPr>
          <a:xfrm rot="5400000">
            <a:off x="5702724" y="6250401"/>
            <a:ext cx="540339" cy="576410"/>
          </a:xfrm>
          <a:prstGeom prst="downArrow">
            <a:avLst/>
          </a:prstGeom>
          <a:solidFill>
            <a:srgbClr val="FFCC99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2141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85800" y="3505200"/>
            <a:ext cx="2241358" cy="105156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Well-defined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mathematical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functions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(uncountable)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352800" y="2590800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What's </a:t>
            </a:r>
            <a:r>
              <a:rPr kumimoji="0" lang="en-US" alt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swimming around </a:t>
            </a: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762000" y="1452783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767688" y="3563482"/>
            <a:ext cx="192305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Wow ~ I can't even </a:t>
            </a:r>
            <a:r>
              <a:rPr kumimoji="0" lang="en-US" altLang="en-US" sz="15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describe</a:t>
            </a: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the stuff out here!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2364715" y="3849734"/>
            <a:ext cx="460843" cy="560613"/>
            <a:chOff x="2928" y="1051"/>
            <a:chExt cx="840" cy="957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Programs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(countable)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4966" y="219647"/>
            <a:ext cx="6324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more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than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programs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242360" y="1077913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uncountably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many functions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4" name="Rectangle 9"/>
          <p:cNvSpPr>
            <a:spLocks noChangeArrowheads="1"/>
          </p:cNvSpPr>
          <p:nvPr/>
        </p:nvSpPr>
        <p:spPr bwMode="auto">
          <a:xfrm>
            <a:off x="6477000" y="285886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countably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many programs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5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Human-describable things…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6" name="Oval 35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FFDAB3"/>
          </a:solidFill>
          <a:ln>
            <a:solidFill>
              <a:srgbClr val="CC33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Rectangle 2"/>
          <p:cNvSpPr>
            <a:spLocks noChangeArrowheads="1"/>
          </p:cNvSpPr>
          <p:nvPr/>
        </p:nvSpPr>
        <p:spPr bwMode="auto">
          <a:xfrm>
            <a:off x="3603625" y="4964112"/>
            <a:ext cx="59824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b="1" dirty="0" err="1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cmp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FFDAB3"/>
          </a:solidFill>
          <a:ln>
            <a:solidFill>
              <a:srgbClr val="CC33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Rectangle 73"/>
          <p:cNvSpPr>
            <a:spLocks noChangeArrowheads="1"/>
          </p:cNvSpPr>
          <p:nvPr/>
        </p:nvSpPr>
        <p:spPr bwMode="auto">
          <a:xfrm>
            <a:off x="4492625" y="5116512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hc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14400" y="6045172"/>
            <a:ext cx="2610131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Next…</a:t>
            </a:r>
            <a:endParaRPr kumimoji="0" 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8458200" y="5105400"/>
            <a:ext cx="76200" cy="61912"/>
          </a:xfrm>
          <a:prstGeom prst="ellipse">
            <a:avLst/>
          </a:prstGeom>
          <a:solidFill>
            <a:srgbClr val="FFCCCC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8534400" y="5424488"/>
            <a:ext cx="76200" cy="61912"/>
          </a:xfrm>
          <a:prstGeom prst="ellipse">
            <a:avLst/>
          </a:prstGeom>
          <a:solidFill>
            <a:srgbClr val="CCFFCC"/>
          </a:solidFill>
          <a:ln>
            <a:solidFill>
              <a:srgbClr val="00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Line 29"/>
          <p:cNvSpPr>
            <a:spLocks noChangeShapeType="1"/>
          </p:cNvSpPr>
          <p:nvPr/>
        </p:nvSpPr>
        <p:spPr bwMode="auto">
          <a:xfrm flipH="1">
            <a:off x="7924800" y="3527628"/>
            <a:ext cx="152400" cy="395304"/>
          </a:xfrm>
          <a:prstGeom prst="line">
            <a:avLst/>
          </a:prstGeom>
          <a:noFill/>
          <a:ln w="9525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8441756" y="6141035"/>
            <a:ext cx="70224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dirty="0" smtClean="0">
                <a:solidFill>
                  <a:srgbClr val="120DFB"/>
                </a:solidFill>
                <a:latin typeface="Cambria" pitchFamily="18" charset="0"/>
              </a:rPr>
              <a:t>finite!</a:t>
            </a:r>
            <a:endParaRPr lang="en-US" sz="1600" dirty="0">
              <a:solidFill>
                <a:srgbClr val="120DFB"/>
              </a:solidFill>
            </a:endParaRPr>
          </a:p>
        </p:txBody>
      </p:sp>
      <p:sp>
        <p:nvSpPr>
          <p:cNvPr id="41" name="Down Arrow 40"/>
          <p:cNvSpPr/>
          <p:nvPr/>
        </p:nvSpPr>
        <p:spPr>
          <a:xfrm rot="12226907">
            <a:off x="3059130" y="536062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120DF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1699" y="5448693"/>
            <a:ext cx="558602" cy="419899"/>
          </a:xfrm>
          <a:prstGeom prst="rect">
            <a:avLst/>
          </a:prstGeom>
          <a:ln w="3175">
            <a:solidFill>
              <a:schemeClr val="bg1">
                <a:lumMod val="7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79094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929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9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39267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39268" name="Rectangle 7"/>
          <p:cNvSpPr>
            <a:spLocks noChangeArrowheads="1"/>
          </p:cNvSpPr>
          <p:nvPr/>
        </p:nvSpPr>
        <p:spPr bwMode="auto">
          <a:xfrm>
            <a:off x="550863" y="2890838"/>
            <a:ext cx="39449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sz="2400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sz="2400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39269" name="Rectangle 12"/>
          <p:cNvSpPr>
            <a:spLocks noChangeArrowheads="1"/>
          </p:cNvSpPr>
          <p:nvPr/>
        </p:nvSpPr>
        <p:spPr bwMode="auto">
          <a:xfrm>
            <a:off x="304800" y="5562600"/>
            <a:ext cx="335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1500">
                <a:solidFill>
                  <a:srgbClr val="000000"/>
                </a:solidFill>
                <a:latin typeface="Times New Roman" pitchFamily="18" charset="0"/>
              </a:rPr>
              <a:t>takes only one input, a function.</a:t>
            </a:r>
          </a:p>
        </p:txBody>
      </p:sp>
      <p:grpSp>
        <p:nvGrpSpPr>
          <p:cNvPr id="139270" name="Group 20"/>
          <p:cNvGrpSpPr>
            <a:grpSpLocks/>
          </p:cNvGrpSpPr>
          <p:nvPr/>
        </p:nvGrpSpPr>
        <p:grpSpPr bwMode="auto">
          <a:xfrm>
            <a:off x="5867400" y="1600200"/>
            <a:ext cx="303213" cy="333375"/>
            <a:chOff x="2928" y="1051"/>
            <a:chExt cx="840" cy="957"/>
          </a:xfrm>
        </p:grpSpPr>
        <p:sp>
          <p:nvSpPr>
            <p:cNvPr id="139278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9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0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1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2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3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4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5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6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7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8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9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90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71" name="Text Box 34"/>
          <p:cNvSpPr txBox="1">
            <a:spLocks noChangeArrowheads="1"/>
          </p:cNvSpPr>
          <p:nvPr/>
        </p:nvSpPr>
        <p:spPr bwMode="auto">
          <a:xfrm>
            <a:off x="4800600" y="1371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39272" name="Line 13"/>
          <p:cNvSpPr>
            <a:spLocks noChangeShapeType="1"/>
          </p:cNvSpPr>
          <p:nvPr/>
        </p:nvSpPr>
        <p:spPr bwMode="auto">
          <a:xfrm>
            <a:off x="2474913" y="24384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Rectangle 15"/>
          <p:cNvSpPr>
            <a:spLocks noChangeArrowheads="1"/>
          </p:cNvSpPr>
          <p:nvPr/>
        </p:nvSpPr>
        <p:spPr bwMode="auto">
          <a:xfrm>
            <a:off x="1789113" y="1905000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9274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39275" name="Rectangle 12"/>
          <p:cNvSpPr>
            <a:spLocks noChangeArrowheads="1"/>
          </p:cNvSpPr>
          <p:nvPr/>
        </p:nvSpPr>
        <p:spPr bwMode="auto">
          <a:xfrm>
            <a:off x="4648200" y="2514600"/>
            <a:ext cx="4191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(1) What if 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)</a:t>
            </a:r>
            <a:endParaRPr lang="en-US" altLang="en-US" sz="2700">
              <a:solidFill>
                <a:srgbClr val="0000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runs forever?</a:t>
            </a:r>
          </a:p>
        </p:txBody>
      </p:sp>
      <p:sp>
        <p:nvSpPr>
          <p:cNvPr id="139276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54938" y="3287713"/>
            <a:ext cx="4762" cy="11112"/>
          </a:xfrm>
          <a:custGeom>
            <a:avLst/>
            <a:gdLst>
              <a:gd name="T0" fmla="*/ 2147483647 w 12"/>
              <a:gd name="T1" fmla="*/ 2147483647 h 33"/>
              <a:gd name="T2" fmla="*/ 2147483647 w 12"/>
              <a:gd name="T3" fmla="*/ 2147483647 h 33"/>
              <a:gd name="T4" fmla="*/ 0 60000 65536"/>
              <a:gd name="T5" fmla="*/ 0 60000 65536"/>
              <a:gd name="T6" fmla="*/ 0 w 12"/>
              <a:gd name="T7" fmla="*/ 0 h 33"/>
              <a:gd name="T8" fmla="*/ 12 w 12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" h="33" extrusionOk="0">
                <a:moveTo>
                  <a:pt x="11" y="13"/>
                </a:moveTo>
                <a:cubicBezTo>
                  <a:pt x="-8" y="58"/>
                  <a:pt x="4" y="10"/>
                  <a:pt x="8" y="0"/>
                </a:cubicBezTo>
              </a:path>
            </a:pathLst>
          </a:custGeom>
          <a:noFill/>
          <a:ln w="19050" cap="rnd">
            <a:solidFill>
              <a:srgbClr val="9DBB6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77" name="Rectangle 12"/>
          <p:cNvSpPr>
            <a:spLocks noChangeArrowheads="1"/>
          </p:cNvSpPr>
          <p:nvPr/>
        </p:nvSpPr>
        <p:spPr bwMode="auto">
          <a:xfrm>
            <a:off x="4648200" y="4495800"/>
            <a:ext cx="4191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(2) What if 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)</a:t>
            </a:r>
            <a:endParaRPr lang="en-US" altLang="en-US" sz="2700">
              <a:solidFill>
                <a:srgbClr val="0000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 b="1">
                <a:solidFill>
                  <a:srgbClr val="000000"/>
                </a:solidFill>
                <a:latin typeface="Times New Roman" pitchFamily="18" charset="0"/>
              </a:rPr>
              <a:t>halts</a:t>
            </a: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 (doesn't run forever)?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4030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030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40291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Thus…</a:t>
            </a:r>
          </a:p>
        </p:txBody>
      </p:sp>
      <p:sp>
        <p:nvSpPr>
          <p:cNvPr id="140292" name="Rectangle 11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f, inp )</a:t>
            </a:r>
          </a:p>
        </p:txBody>
      </p:sp>
      <p:sp>
        <p:nvSpPr>
          <p:cNvPr id="140293" name="Rectangle 15"/>
          <p:cNvSpPr>
            <a:spLocks noChangeArrowheads="1"/>
          </p:cNvSpPr>
          <p:nvPr/>
        </p:nvSpPr>
        <p:spPr bwMode="auto">
          <a:xfrm>
            <a:off x="3992563" y="2895600"/>
            <a:ext cx="48085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though, as a </a:t>
            </a:r>
            <a:r>
              <a:rPr lang="en-US" altLang="en-US" sz="1800" i="1">
                <a:solidFill>
                  <a:srgbClr val="000000"/>
                </a:solidFill>
                <a:latin typeface="Times New Roman" pitchFamily="18" charset="0"/>
              </a:rPr>
              <a:t>mathematical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function, it does exist!</a:t>
            </a:r>
          </a:p>
        </p:txBody>
      </p:sp>
      <p:sp>
        <p:nvSpPr>
          <p:cNvPr id="140294" name="Rectangle 16"/>
          <p:cNvSpPr>
            <a:spLocks noChangeArrowheads="1"/>
          </p:cNvSpPr>
          <p:nvPr/>
        </p:nvSpPr>
        <p:spPr bwMode="auto">
          <a:xfrm>
            <a:off x="3962400" y="1524000"/>
            <a:ext cx="3406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can not be programmed…</a:t>
            </a:r>
          </a:p>
        </p:txBody>
      </p:sp>
      <p:sp>
        <p:nvSpPr>
          <p:cNvPr id="140295" name="Rectangle 17"/>
          <p:cNvSpPr>
            <a:spLocks noChangeArrowheads="1"/>
          </p:cNvSpPr>
          <p:nvPr/>
        </p:nvSpPr>
        <p:spPr bwMode="auto">
          <a:xfrm>
            <a:off x="3979863" y="2171700"/>
            <a:ext cx="3048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can not be computed…</a:t>
            </a:r>
          </a:p>
        </p:txBody>
      </p:sp>
      <p:sp>
        <p:nvSpPr>
          <p:cNvPr id="140296" name="AutoShape 18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0297" name="Rectangle 19"/>
          <p:cNvSpPr>
            <a:spLocks noChangeArrowheads="1"/>
          </p:cNvSpPr>
          <p:nvPr/>
        </p:nvSpPr>
        <p:spPr bwMode="auto">
          <a:xfrm>
            <a:off x="1674813" y="4175125"/>
            <a:ext cx="5859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103"/>
                </a:solidFill>
                <a:latin typeface="Times New Roman" pitchFamily="18" charset="0"/>
              </a:rPr>
              <a:t>Haltchecking can not be done by computer.</a:t>
            </a:r>
          </a:p>
        </p:txBody>
      </p:sp>
      <p:sp>
        <p:nvSpPr>
          <p:cNvPr id="140298" name="Rectangle 20"/>
          <p:cNvSpPr>
            <a:spLocks noChangeArrowheads="1"/>
          </p:cNvSpPr>
          <p:nvPr/>
        </p:nvSpPr>
        <p:spPr bwMode="auto">
          <a:xfrm>
            <a:off x="1939925" y="4838700"/>
            <a:ext cx="5329238" cy="4619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The "Halting problem" is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uncomputable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40299" name="Rectangle 20"/>
          <p:cNvSpPr>
            <a:spLocks noChangeArrowheads="1"/>
          </p:cNvSpPr>
          <p:nvPr/>
        </p:nvSpPr>
        <p:spPr bwMode="auto">
          <a:xfrm>
            <a:off x="5943600" y="5408613"/>
            <a:ext cx="2057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or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undecidable</a:t>
            </a:r>
            <a:endParaRPr lang="en-US" altLang="en-US" sz="2400" b="1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8" name="Text Box 5"/>
          <p:cNvSpPr txBox="1">
            <a:spLocks noChangeArrowheads="1"/>
          </p:cNvSpPr>
          <p:nvPr/>
        </p:nvSpPr>
        <p:spPr bwMode="auto">
          <a:xfrm>
            <a:off x="1676400" y="201613"/>
            <a:ext cx="5867400" cy="64611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600" i="1" dirty="0" err="1">
                <a:solidFill>
                  <a:srgbClr val="000000"/>
                </a:solidFill>
              </a:rPr>
              <a:t>Haltchecking</a:t>
            </a:r>
            <a:r>
              <a:rPr lang="en-US" sz="3600" dirty="0">
                <a:solidFill>
                  <a:srgbClr val="000000"/>
                </a:solidFill>
              </a:rPr>
              <a:t> is </a:t>
            </a:r>
            <a:r>
              <a:rPr lang="en-US" sz="3600" dirty="0" err="1">
                <a:solidFill>
                  <a:srgbClr val="000000"/>
                </a:solidFill>
              </a:rPr>
              <a:t>uncomputable</a:t>
            </a:r>
            <a:r>
              <a:rPr lang="en-US" sz="3600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41315" name="Rectangle 9"/>
          <p:cNvSpPr>
            <a:spLocks noChangeArrowheads="1"/>
          </p:cNvSpPr>
          <p:nvPr/>
        </p:nvSpPr>
        <p:spPr bwMode="auto">
          <a:xfrm>
            <a:off x="1066800" y="2054225"/>
            <a:ext cx="59261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42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42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4200" b="1">
                <a:solidFill>
                  <a:srgbClr val="000000"/>
                </a:solidFill>
                <a:latin typeface="Courier New" pitchFamily="49" charset="0"/>
              </a:rPr>
              <a:t>( f, x ):</a:t>
            </a:r>
          </a:p>
        </p:txBody>
      </p:sp>
      <p:sp>
        <p:nvSpPr>
          <p:cNvPr id="141316" name="Line 13"/>
          <p:cNvSpPr>
            <a:spLocks noChangeShapeType="1"/>
          </p:cNvSpPr>
          <p:nvPr/>
        </p:nvSpPr>
        <p:spPr bwMode="auto">
          <a:xfrm flipH="1">
            <a:off x="3886200" y="16002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317" name="Line 14"/>
          <p:cNvSpPr>
            <a:spLocks noChangeShapeType="1"/>
          </p:cNvSpPr>
          <p:nvPr/>
        </p:nvSpPr>
        <p:spPr bwMode="auto">
          <a:xfrm flipH="1">
            <a:off x="4959350" y="1676400"/>
            <a:ext cx="341313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318" name="Rectangle 15"/>
          <p:cNvSpPr>
            <a:spLocks noChangeArrowheads="1"/>
          </p:cNvSpPr>
          <p:nvPr/>
        </p:nvSpPr>
        <p:spPr bwMode="auto">
          <a:xfrm>
            <a:off x="3276600" y="10668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41319" name="Rectangle 16"/>
          <p:cNvSpPr>
            <a:spLocks noChangeArrowheads="1"/>
          </p:cNvSpPr>
          <p:nvPr/>
        </p:nvSpPr>
        <p:spPr bwMode="auto">
          <a:xfrm>
            <a:off x="4959350" y="1066800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141320" name="Rectangle 26"/>
          <p:cNvSpPr>
            <a:spLocks noChangeArrowheads="1"/>
          </p:cNvSpPr>
          <p:nvPr/>
        </p:nvSpPr>
        <p:spPr bwMode="auto">
          <a:xfrm>
            <a:off x="1524000" y="5562600"/>
            <a:ext cx="57912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It is impossible to write this function so it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	(1) returns True if f(x) halts and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	(2) returns False if f(x) loops infinitely.</a:t>
            </a:r>
            <a:endParaRPr lang="en-US" altLang="en-US" sz="210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362" name="Ink 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43313" y="2662238"/>
              <a:ext cx="436562" cy="100012"/>
            </p14:xfrm>
          </p:contentPart>
        </mc:Choice>
        <mc:Fallback xmlns="">
          <p:pic>
            <p:nvPicPr>
              <p:cNvPr id="15362" name="Ink 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629625" y="2646713"/>
                <a:ext cx="455653" cy="1310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5363" name="Ink 1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64075" y="2630488"/>
              <a:ext cx="303213" cy="57150"/>
            </p14:xfrm>
          </p:contentPart>
        </mc:Choice>
        <mc:Fallback xmlns="">
          <p:pic>
            <p:nvPicPr>
              <p:cNvPr id="15363" name="Ink 1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50031" y="2615751"/>
                <a:ext cx="323379" cy="87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5364" name="Ink 1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27900" y="957263"/>
              <a:ext cx="939800" cy="1154112"/>
            </p14:xfrm>
          </p:contentPart>
        </mc:Choice>
        <mc:Fallback xmlns="">
          <p:pic>
            <p:nvPicPr>
              <p:cNvPr id="15364" name="Ink 1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318182" y="951503"/>
                <a:ext cx="955277" cy="1168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5365" name="Ink 1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79625" y="835025"/>
              <a:ext cx="1825625" cy="47625"/>
            </p14:xfrm>
          </p:contentPart>
        </mc:Choice>
        <mc:Fallback xmlns="">
          <p:pic>
            <p:nvPicPr>
              <p:cNvPr id="15365" name="Ink 1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66665" y="821418"/>
                <a:ext cx="1842906" cy="73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5366" name="Ink 1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53225" y="1689100"/>
              <a:ext cx="1922463" cy="1617663"/>
            </p14:xfrm>
          </p:contentPart>
        </mc:Choice>
        <mc:Fallback xmlns="">
          <p:pic>
            <p:nvPicPr>
              <p:cNvPr id="15366" name="Ink 1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737744" y="1674342"/>
                <a:ext cx="1944064" cy="1647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5367" name="Ink 1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54875" y="350838"/>
              <a:ext cx="1371600" cy="784225"/>
            </p14:xfrm>
          </p:contentPart>
        </mc:Choice>
        <mc:Fallback xmlns="">
          <p:pic>
            <p:nvPicPr>
              <p:cNvPr id="15367" name="Ink 1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244435" y="343277"/>
                <a:ext cx="1397880" cy="806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368" name="Ink 1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29325" y="1774825"/>
              <a:ext cx="636588" cy="1462088"/>
            </p14:xfrm>
          </p:contentPart>
        </mc:Choice>
        <mc:Fallback xmlns="">
          <p:pic>
            <p:nvPicPr>
              <p:cNvPr id="15368" name="Ink 1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014562" y="1760064"/>
                <a:ext cx="666113" cy="1492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5369" name="Ink 1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57925" y="5522913"/>
              <a:ext cx="1196975" cy="606425"/>
            </p14:xfrm>
          </p:contentPart>
        </mc:Choice>
        <mc:Fallback xmlns="">
          <p:pic>
            <p:nvPicPr>
              <p:cNvPr id="15369" name="Ink 1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42445" y="5513556"/>
                <a:ext cx="1223974" cy="626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370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59600" y="2049463"/>
              <a:ext cx="711200" cy="493712"/>
            </p14:xfrm>
          </p:contentPart>
        </mc:Choice>
        <mc:Fallback xmlns="">
          <p:pic>
            <p:nvPicPr>
              <p:cNvPr id="15370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944843" y="2036499"/>
                <a:ext cx="734235" cy="5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371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545388" y="2373313"/>
              <a:ext cx="965200" cy="536575"/>
            </p14:xfrm>
          </p:contentPart>
        </mc:Choice>
        <mc:Fallback xmlns="">
          <p:pic>
            <p:nvPicPr>
              <p:cNvPr id="15371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539988" y="2363590"/>
                <a:ext cx="986441" cy="561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5372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710488" y="946150"/>
              <a:ext cx="204787" cy="508000"/>
            </p14:xfrm>
          </p:contentPart>
        </mc:Choice>
        <mc:Fallback xmlns="">
          <p:pic>
            <p:nvPicPr>
              <p:cNvPr id="15372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695012" y="930669"/>
                <a:ext cx="224582" cy="538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373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93050" y="1084263"/>
              <a:ext cx="185738" cy="147637"/>
            </p14:xfrm>
          </p:contentPart>
        </mc:Choice>
        <mc:Fallback xmlns="">
          <p:pic>
            <p:nvPicPr>
              <p:cNvPr id="15373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878652" y="1079222"/>
                <a:ext cx="209495" cy="168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374" name="Ink 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39113" y="1089025"/>
              <a:ext cx="15875" cy="107950"/>
            </p14:xfrm>
          </p:contentPart>
        </mc:Choice>
        <mc:Fallback xmlns="">
          <p:pic>
            <p:nvPicPr>
              <p:cNvPr id="15374" name="Ink 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125403" y="1081828"/>
                <a:ext cx="33915" cy="128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5375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99438" y="887413"/>
              <a:ext cx="158750" cy="320675"/>
            </p14:xfrm>
          </p:contentPart>
        </mc:Choice>
        <mc:Fallback xmlns="">
          <p:pic>
            <p:nvPicPr>
              <p:cNvPr id="15375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186089" y="873377"/>
                <a:ext cx="181119" cy="350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5376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04188" y="831850"/>
              <a:ext cx="23812" cy="46038"/>
            </p14:xfrm>
          </p:contentPart>
        </mc:Choice>
        <mc:Fallback xmlns="">
          <p:pic>
            <p:nvPicPr>
              <p:cNvPr id="15376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091560" y="825736"/>
                <a:ext cx="42573" cy="62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5377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99400" y="1385888"/>
              <a:ext cx="103188" cy="142875"/>
            </p14:xfrm>
          </p:contentPart>
        </mc:Choice>
        <mc:Fallback xmlns="">
          <p:pic>
            <p:nvPicPr>
              <p:cNvPr id="15377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891131" y="1371133"/>
                <a:ext cx="119367" cy="17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378" name="Ink 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62913" y="1273175"/>
              <a:ext cx="250825" cy="249238"/>
            </p14:xfrm>
          </p:contentPart>
        </mc:Choice>
        <mc:Fallback xmlns="">
          <p:pic>
            <p:nvPicPr>
              <p:cNvPr id="15378" name="Ink 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051397" y="1265972"/>
                <a:ext cx="278535" cy="270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5379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40725" y="1244600"/>
              <a:ext cx="204788" cy="260350"/>
            </p14:xfrm>
          </p:contentPart>
        </mc:Choice>
        <mc:Fallback xmlns="">
          <p:pic>
            <p:nvPicPr>
              <p:cNvPr id="15379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333527" y="1234517"/>
                <a:ext cx="227102" cy="2765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380" name="Ink 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04213" y="1316038"/>
              <a:ext cx="219075" cy="60325"/>
            </p14:xfrm>
          </p:contentPart>
        </mc:Choice>
        <mc:Fallback xmlns="">
          <p:pic>
            <p:nvPicPr>
              <p:cNvPr id="15380" name="Ink 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296299" y="1309934"/>
                <a:ext cx="234184" cy="74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5381" name="Ink 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34325" y="1598613"/>
              <a:ext cx="690563" cy="112712"/>
            </p14:xfrm>
          </p:contentPart>
        </mc:Choice>
        <mc:Fallback xmlns="">
          <p:pic>
            <p:nvPicPr>
              <p:cNvPr id="15381" name="Ink 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7484" y="1582769"/>
                <a:ext cx="710365" cy="135398"/>
              </a:xfrm>
              <a:prstGeom prst="rect">
                <a:avLst/>
              </a:prstGeom>
            </p:spPr>
          </p:pic>
        </mc:Fallback>
      </mc:AlternateContent>
      <p:sp>
        <p:nvSpPr>
          <p:cNvPr id="141341" name="TextBox 3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4" descr="Screen shot 2011-11-21 at 3.49.20 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76200"/>
            <a:ext cx="5961063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2339" name="Picture 3" descr="Screen shot 2011-11-21 at 3.49.28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6" r="19730"/>
          <a:stretch>
            <a:fillRect/>
          </a:stretch>
        </p:blipFill>
        <p:spPr bwMode="auto">
          <a:xfrm>
            <a:off x="5334000" y="1143000"/>
            <a:ext cx="3730625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ounded Rectangle 3"/>
          <p:cNvSpPr/>
          <p:nvPr/>
        </p:nvSpPr>
        <p:spPr>
          <a:xfrm>
            <a:off x="5334000" y="1981200"/>
            <a:ext cx="3657600" cy="1905000"/>
          </a:xfrm>
          <a:prstGeom prst="roundRect">
            <a:avLst/>
          </a:prstGeom>
          <a:noFill/>
          <a:ln>
            <a:solidFill>
              <a:srgbClr val="C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199"/>
          <p:cNvSpPr>
            <a:spLocks noChangeArrowheads="1"/>
          </p:cNvSpPr>
          <p:nvPr/>
        </p:nvSpPr>
        <p:spPr bwMode="auto">
          <a:xfrm>
            <a:off x="525463" y="2814638"/>
            <a:ext cx="8072437" cy="290036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3363" name="Text Box 15"/>
          <p:cNvSpPr txBox="1">
            <a:spLocks noChangeArrowheads="1"/>
          </p:cNvSpPr>
          <p:nvPr/>
        </p:nvSpPr>
        <p:spPr bwMode="auto">
          <a:xfrm>
            <a:off x="228600" y="457200"/>
            <a:ext cx="6477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This proof is considered mathematically rigorous, but one "failure" of this proof is that it doesn't construct an </a:t>
            </a:r>
            <a:r>
              <a:rPr lang="en-US" altLang="en-US" sz="2400" b="1" i="1" u="sng">
                <a:solidFill>
                  <a:srgbClr val="000000"/>
                </a:solidFill>
                <a:latin typeface="Times New Roman" pitchFamily="18" charset="0"/>
              </a:rPr>
              <a:t>example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of an uncomputable problem!</a:t>
            </a:r>
          </a:p>
        </p:txBody>
      </p:sp>
      <p:sp>
        <p:nvSpPr>
          <p:cNvPr id="143364" name="Text Box 196"/>
          <p:cNvSpPr txBox="1">
            <a:spLocks noChangeArrowheads="1"/>
          </p:cNvSpPr>
          <p:nvPr/>
        </p:nvSpPr>
        <p:spPr bwMode="auto">
          <a:xfrm>
            <a:off x="1060450" y="3187700"/>
            <a:ext cx="6843713" cy="8223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What are the chances that a randomly-selected </a:t>
            </a:r>
            <a:r>
              <a:rPr lang="en-US" altLang="en-US" sz="2400" b="1">
                <a:solidFill>
                  <a:srgbClr val="000AF9"/>
                </a:solidFill>
                <a:latin typeface="Times New Roman" pitchFamily="18" charset="0"/>
              </a:rPr>
              <a:t>problem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will have a </a:t>
            </a:r>
            <a:r>
              <a:rPr lang="en-US" altLang="en-US" sz="2400" b="1">
                <a:solidFill>
                  <a:srgbClr val="008000"/>
                </a:solidFill>
                <a:latin typeface="Times New Roman" pitchFamily="18" charset="0"/>
              </a:rPr>
              <a:t>program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that solves it?</a:t>
            </a:r>
          </a:p>
        </p:txBody>
      </p:sp>
      <p:sp>
        <p:nvSpPr>
          <p:cNvPr id="143365" name="Rectangle 197"/>
          <p:cNvSpPr>
            <a:spLocks noChangeArrowheads="1"/>
          </p:cNvSpPr>
          <p:nvPr/>
        </p:nvSpPr>
        <p:spPr bwMode="auto">
          <a:xfrm>
            <a:off x="971550" y="4491038"/>
            <a:ext cx="3349625" cy="669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problems are 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uncountable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AF9"/>
                </a:solidFill>
                <a:latin typeface="Times New Roman" pitchFamily="18" charset="0"/>
              </a:rPr>
              <a:t>(as numerous as the reals)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3366" name="Rectangle 198"/>
          <p:cNvSpPr>
            <a:spLocks noChangeArrowheads="1"/>
          </p:cNvSpPr>
          <p:nvPr/>
        </p:nvSpPr>
        <p:spPr bwMode="auto">
          <a:xfrm>
            <a:off x="5073650" y="4491038"/>
            <a:ext cx="3090863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programs are </a:t>
            </a:r>
            <a:r>
              <a:rPr lang="en-US" altLang="en-US" sz="2400" i="1">
                <a:solidFill>
                  <a:srgbClr val="008000"/>
                </a:solidFill>
                <a:latin typeface="Times New Roman" pitchFamily="18" charset="0"/>
              </a:rPr>
              <a:t>countable</a:t>
            </a:r>
            <a:endParaRPr lang="en-US" altLang="en-US" sz="2400">
              <a:solidFill>
                <a:srgbClr val="008000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(as numerous as the integers)</a:t>
            </a:r>
            <a:endParaRPr lang="en-US" altLang="en-US" sz="240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43367" name="Line 200"/>
          <p:cNvSpPr>
            <a:spLocks noChangeShapeType="1"/>
          </p:cNvSpPr>
          <p:nvPr/>
        </p:nvSpPr>
        <p:spPr bwMode="auto">
          <a:xfrm flipV="1">
            <a:off x="1789113" y="3927475"/>
            <a:ext cx="398462" cy="585788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8" name="Line 201"/>
          <p:cNvSpPr>
            <a:spLocks noChangeShapeType="1"/>
          </p:cNvSpPr>
          <p:nvPr/>
        </p:nvSpPr>
        <p:spPr bwMode="auto">
          <a:xfrm flipH="1" flipV="1">
            <a:off x="4992688" y="3959225"/>
            <a:ext cx="714375" cy="62388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69" name="Group 40"/>
          <p:cNvGrpSpPr>
            <a:grpSpLocks/>
          </p:cNvGrpSpPr>
          <p:nvPr/>
        </p:nvGrpSpPr>
        <p:grpSpPr bwMode="auto">
          <a:xfrm>
            <a:off x="8342313" y="914400"/>
            <a:ext cx="344487" cy="417513"/>
            <a:chOff x="2928" y="1051"/>
            <a:chExt cx="840" cy="957"/>
          </a:xfrm>
        </p:grpSpPr>
        <p:sp>
          <p:nvSpPr>
            <p:cNvPr id="143374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375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6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7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8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9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0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1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2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3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4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5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6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370" name="Text Box 54"/>
          <p:cNvSpPr txBox="1">
            <a:spLocks noChangeArrowheads="1"/>
          </p:cNvSpPr>
          <p:nvPr/>
        </p:nvSpPr>
        <p:spPr bwMode="auto">
          <a:xfrm>
            <a:off x="7199313" y="609600"/>
            <a:ext cx="136525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or, rather, it COULD be rigorous, if we really wanted to...</a:t>
            </a:r>
          </a:p>
        </p:txBody>
      </p:sp>
      <p:sp>
        <p:nvSpPr>
          <p:cNvPr id="143371" name="Text Box 5"/>
          <p:cNvSpPr txBox="1">
            <a:spLocks noChangeArrowheads="1"/>
          </p:cNvSpPr>
          <p:nvPr/>
        </p:nvSpPr>
        <p:spPr bwMode="auto">
          <a:xfrm>
            <a:off x="381000" y="5983288"/>
            <a:ext cx="8382000" cy="64611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b="1" i="1">
                <a:solidFill>
                  <a:srgbClr val="C00000"/>
                </a:solidFill>
                <a:latin typeface="Times New Roman" pitchFamily="18" charset="0"/>
              </a:rPr>
              <a:t>Almost all</a:t>
            </a:r>
            <a:r>
              <a:rPr lang="en-US" altLang="en-US" sz="3600" i="1">
                <a:solidFill>
                  <a:srgbClr val="C00000"/>
                </a:solidFill>
                <a:latin typeface="Times New Roman" pitchFamily="18" charset="0"/>
              </a:rPr>
              <a:t>  </a:t>
            </a:r>
            <a:r>
              <a:rPr lang="en-US" altLang="en-US" sz="3600">
                <a:solidFill>
                  <a:srgbClr val="C00000"/>
                </a:solidFill>
                <a:latin typeface="Times New Roman" pitchFamily="18" charset="0"/>
              </a:rPr>
              <a:t>functions are uncomputable!</a:t>
            </a:r>
          </a:p>
        </p:txBody>
      </p:sp>
      <p:sp>
        <p:nvSpPr>
          <p:cNvPr id="143372" name="Text Box 192"/>
          <p:cNvSpPr txBox="1">
            <a:spLocks noChangeArrowheads="1"/>
          </p:cNvSpPr>
          <p:nvPr/>
        </p:nvSpPr>
        <p:spPr bwMode="auto">
          <a:xfrm>
            <a:off x="1081088" y="1854200"/>
            <a:ext cx="68437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b="1" i="1">
                <a:solidFill>
                  <a:srgbClr val="C00000"/>
                </a:solidFill>
                <a:latin typeface="Times New Roman" pitchFamily="18" charset="0"/>
              </a:rPr>
              <a:t>But it's still useful...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098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08138" y="5805488"/>
              <a:ext cx="658812" cy="390525"/>
            </p14:xfrm>
          </p:contentPart>
        </mc:Choice>
        <mc:Fallback xmlns="">
          <p:pic>
            <p:nvPicPr>
              <p:cNvPr id="4098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94818" y="5792890"/>
                <a:ext cx="685812" cy="41608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4440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440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44387" name="Text Box 5"/>
          <p:cNvSpPr txBox="1">
            <a:spLocks noChangeArrowheads="1"/>
          </p:cNvSpPr>
          <p:nvPr/>
        </p:nvSpPr>
        <p:spPr bwMode="auto">
          <a:xfrm>
            <a:off x="298450" y="312738"/>
            <a:ext cx="84724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A Strategy</a:t>
            </a:r>
            <a:r>
              <a:rPr lang="en-US" altLang="en-US" sz="3800">
                <a:solidFill>
                  <a:srgbClr val="0000FF"/>
                </a:solidFill>
                <a:latin typeface="Times" charset="0"/>
              </a:rPr>
              <a:t>*</a:t>
            </a: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 for CS Programming HW</a:t>
            </a:r>
            <a:r>
              <a:rPr lang="en-US" altLang="en-US" sz="3800">
                <a:solidFill>
                  <a:srgbClr val="008000"/>
                </a:solidFill>
                <a:latin typeface="Times" charset="0"/>
              </a:rPr>
              <a:t>**</a:t>
            </a:r>
            <a:endParaRPr lang="en-US" altLang="en-US" sz="38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4388" name="Rectangle 7"/>
          <p:cNvSpPr>
            <a:spLocks noChangeArrowheads="1"/>
          </p:cNvSpPr>
          <p:nvPr/>
        </p:nvSpPr>
        <p:spPr bwMode="auto">
          <a:xfrm>
            <a:off x="914400" y="6464300"/>
            <a:ext cx="330041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00FF"/>
                </a:solidFill>
                <a:latin typeface="Trebuchet MS" pitchFamily="34" charset="0"/>
              </a:rPr>
              <a:t>* Please do not cite Prof. Dodds when using this strategy</a:t>
            </a:r>
          </a:p>
        </p:txBody>
      </p:sp>
      <p:sp>
        <p:nvSpPr>
          <p:cNvPr id="144389" name="Text Box 8"/>
          <p:cNvSpPr txBox="1">
            <a:spLocks noChangeArrowheads="1"/>
          </p:cNvSpPr>
          <p:nvPr/>
        </p:nvSpPr>
        <p:spPr bwMode="auto">
          <a:xfrm>
            <a:off x="1177925" y="1389063"/>
            <a:ext cx="6624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latin typeface="Cambria" pitchFamily="18" charset="0"/>
              </a:rPr>
              <a:t>or    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“</a:t>
            </a:r>
            <a:r>
              <a:rPr lang="en-US" altLang="ja-JP" sz="1600">
                <a:solidFill>
                  <a:srgbClr val="000000"/>
                </a:solidFill>
                <a:latin typeface="Cambria" pitchFamily="18" charset="0"/>
              </a:rPr>
              <a:t>How to succeed in CS 60 without programming at all !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”</a:t>
            </a:r>
            <a:endParaRPr lang="en-US" altLang="en-US" sz="16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44390" name="Rectangle 9"/>
          <p:cNvSpPr>
            <a:spLocks noChangeArrowheads="1"/>
          </p:cNvSpPr>
          <p:nvPr/>
        </p:nvSpPr>
        <p:spPr bwMode="auto">
          <a:xfrm>
            <a:off x="5038725" y="6464300"/>
            <a:ext cx="3006725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8000"/>
                </a:solidFill>
                <a:latin typeface="Trebuchet MS" pitchFamily="34" charset="0"/>
              </a:rPr>
              <a:t>** This strategy not applicable for CS 5 assignments.</a:t>
            </a:r>
            <a:endParaRPr lang="en-US" altLang="en-US" sz="900" b="1">
              <a:solidFill>
                <a:srgbClr val="99CC00"/>
              </a:solidFill>
              <a:latin typeface="Trebuchet MS" pitchFamily="34" charset="0"/>
            </a:endParaRPr>
          </a:p>
        </p:txBody>
      </p:sp>
      <p:sp>
        <p:nvSpPr>
          <p:cNvPr id="144391" name="Text Box 10"/>
          <p:cNvSpPr txBox="1">
            <a:spLocks noChangeArrowheads="1"/>
          </p:cNvSpPr>
          <p:nvPr/>
        </p:nvSpPr>
        <p:spPr bwMode="auto">
          <a:xfrm>
            <a:off x="1120775" y="2003425"/>
            <a:ext cx="72405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For each programming assignment, note that the desired program’s behavior can be rephrased as functions of integers by encoding the input and output appropriately.</a:t>
            </a:r>
          </a:p>
        </p:txBody>
      </p:sp>
      <p:sp>
        <p:nvSpPr>
          <p:cNvPr id="144392" name="Text Box 11"/>
          <p:cNvSpPr txBox="1">
            <a:spLocks noChangeArrowheads="1"/>
          </p:cNvSpPr>
          <p:nvPr/>
        </p:nvSpPr>
        <p:spPr bwMode="auto">
          <a:xfrm>
            <a:off x="1120775" y="3300413"/>
            <a:ext cx="64992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Point out that </a:t>
            </a:r>
            <a:r>
              <a:rPr lang="en-US" altLang="en-US" sz="2000" u="sng">
                <a:solidFill>
                  <a:srgbClr val="000000"/>
                </a:solidFill>
                <a:latin typeface="Times" charset="0"/>
              </a:rPr>
              <a:t>with 100% probability</a:t>
            </a: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 a function of integers is </a:t>
            </a:r>
            <a:r>
              <a:rPr lang="en-US" altLang="en-US" sz="2000" i="1">
                <a:solidFill>
                  <a:srgbClr val="000000"/>
                </a:solidFill>
                <a:latin typeface="Times" charset="0"/>
              </a:rPr>
              <a:t>not computable by any program at all.</a:t>
            </a:r>
            <a:endParaRPr lang="en-US" altLang="en-US" sz="20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4393" name="Rectangle 12"/>
          <p:cNvSpPr>
            <a:spLocks noChangeArrowheads="1"/>
          </p:cNvSpPr>
          <p:nvPr/>
        </p:nvSpPr>
        <p:spPr bwMode="auto">
          <a:xfrm>
            <a:off x="1125538" y="4465638"/>
            <a:ext cx="6908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Proceed to your choice of (A) mountains, (B) beach, or (C) sleep.</a:t>
            </a:r>
          </a:p>
        </p:txBody>
      </p:sp>
      <p:sp>
        <p:nvSpPr>
          <p:cNvPr id="144394" name="Rectangle 13"/>
          <p:cNvSpPr>
            <a:spLocks noChangeArrowheads="1"/>
          </p:cNvSpPr>
          <p:nvPr/>
        </p:nvSpPr>
        <p:spPr bwMode="auto">
          <a:xfrm>
            <a:off x="1120775" y="5487988"/>
            <a:ext cx="36052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Consult fine print for disclaimers.</a:t>
            </a:r>
          </a:p>
        </p:txBody>
      </p:sp>
      <p:sp>
        <p:nvSpPr>
          <p:cNvPr id="144395" name="AutoShape 14"/>
          <p:cNvSpPr>
            <a:spLocks noChangeArrowheads="1"/>
          </p:cNvSpPr>
          <p:nvPr/>
        </p:nvSpPr>
        <p:spPr bwMode="auto">
          <a:xfrm>
            <a:off x="446088" y="2292350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1</a:t>
            </a:r>
          </a:p>
        </p:txBody>
      </p:sp>
      <p:sp>
        <p:nvSpPr>
          <p:cNvPr id="144396" name="AutoShape 15"/>
          <p:cNvSpPr>
            <a:spLocks noChangeArrowheads="1"/>
          </p:cNvSpPr>
          <p:nvPr/>
        </p:nvSpPr>
        <p:spPr bwMode="auto">
          <a:xfrm>
            <a:off x="446088" y="3427413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2</a:t>
            </a:r>
          </a:p>
        </p:txBody>
      </p:sp>
      <p:sp>
        <p:nvSpPr>
          <p:cNvPr id="144397" name="AutoShape 16"/>
          <p:cNvSpPr>
            <a:spLocks noChangeArrowheads="1"/>
          </p:cNvSpPr>
          <p:nvPr/>
        </p:nvSpPr>
        <p:spPr bwMode="auto">
          <a:xfrm>
            <a:off x="446088" y="4440238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3</a:t>
            </a:r>
          </a:p>
        </p:txBody>
      </p:sp>
      <p:sp>
        <p:nvSpPr>
          <p:cNvPr id="144398" name="AutoShape 17"/>
          <p:cNvSpPr>
            <a:spLocks noChangeArrowheads="1"/>
          </p:cNvSpPr>
          <p:nvPr/>
        </p:nvSpPr>
        <p:spPr bwMode="auto">
          <a:xfrm>
            <a:off x="446088" y="5476875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4</a:t>
            </a:r>
          </a:p>
        </p:txBody>
      </p:sp>
      <p:sp>
        <p:nvSpPr>
          <p:cNvPr id="144399" name="Line 18"/>
          <p:cNvSpPr>
            <a:spLocks noChangeShapeType="1"/>
          </p:cNvSpPr>
          <p:nvPr/>
        </p:nvSpPr>
        <p:spPr bwMode="auto">
          <a:xfrm flipH="1">
            <a:off x="3609975" y="5867400"/>
            <a:ext cx="581025" cy="5381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Line 19"/>
          <p:cNvSpPr>
            <a:spLocks noChangeShapeType="1"/>
          </p:cNvSpPr>
          <p:nvPr/>
        </p:nvSpPr>
        <p:spPr bwMode="auto">
          <a:xfrm>
            <a:off x="4311650" y="5859463"/>
            <a:ext cx="1208088" cy="577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/>
          <p:cNvSpPr/>
          <p:nvPr/>
        </p:nvSpPr>
        <p:spPr>
          <a:xfrm>
            <a:off x="2590800" y="1143000"/>
            <a:ext cx="762000" cy="609600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5411" name="Text Box 5"/>
          <p:cNvSpPr txBox="1">
            <a:spLocks noChangeArrowheads="1"/>
          </p:cNvSpPr>
          <p:nvPr/>
        </p:nvSpPr>
        <p:spPr bwMode="auto">
          <a:xfrm>
            <a:off x="152400" y="1524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solidFill>
                  <a:srgbClr val="000000"/>
                </a:solidFill>
                <a:latin typeface="Times New Roman" pitchFamily="18" charset="0"/>
              </a:rPr>
              <a:t>Quiz</a:t>
            </a:r>
          </a:p>
        </p:txBody>
      </p:sp>
      <p:sp>
        <p:nvSpPr>
          <p:cNvPr id="145412" name="Rectangle 10"/>
          <p:cNvSpPr>
            <a:spLocks noChangeArrowheads="1"/>
          </p:cNvSpPr>
          <p:nvPr/>
        </p:nvSpPr>
        <p:spPr bwMode="auto">
          <a:xfrm>
            <a:off x="304800" y="12731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  18 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34"/>
          <p:cNvSpPr>
            <a:spLocks noChangeArrowheads="1"/>
          </p:cNvSpPr>
          <p:nvPr/>
        </p:nvSpPr>
        <p:spPr bwMode="auto">
          <a:xfrm>
            <a:off x="3657600" y="1273175"/>
            <a:ext cx="3503613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ourier New" pitchFamily="49" charset="0"/>
              </a:rPr>
              <a:t>def a():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45414" name="Rectangle 34"/>
          <p:cNvSpPr>
            <a:spLocks noChangeArrowheads="1"/>
          </p:cNvSpPr>
          <p:nvPr/>
        </p:nvSpPr>
        <p:spPr bwMode="auto">
          <a:xfrm>
            <a:off x="3716338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45415" name="Rectangle 34"/>
          <p:cNvSpPr>
            <a:spLocks noChangeArrowheads="1"/>
          </p:cNvSpPr>
          <p:nvPr/>
        </p:nvSpPr>
        <p:spPr bwMode="auto">
          <a:xfrm>
            <a:off x="389255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45416" name="Rectangle 34"/>
          <p:cNvSpPr>
            <a:spLocks noChangeArrowheads="1"/>
          </p:cNvSpPr>
          <p:nvPr/>
        </p:nvSpPr>
        <p:spPr bwMode="auto">
          <a:xfrm>
            <a:off x="4071938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45417" name="Rectangle 9"/>
          <p:cNvSpPr>
            <a:spLocks noChangeArrowheads="1"/>
          </p:cNvSpPr>
          <p:nvPr/>
        </p:nvSpPr>
        <p:spPr bwMode="auto">
          <a:xfrm>
            <a:off x="424815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45418" name="Rectangle 34"/>
          <p:cNvSpPr>
            <a:spLocks noChangeArrowheads="1"/>
          </p:cNvSpPr>
          <p:nvPr/>
        </p:nvSpPr>
        <p:spPr bwMode="auto">
          <a:xfrm>
            <a:off x="462280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45419" name="Rectangle 11"/>
          <p:cNvSpPr>
            <a:spLocks noChangeArrowheads="1"/>
          </p:cNvSpPr>
          <p:nvPr/>
        </p:nvSpPr>
        <p:spPr bwMode="auto">
          <a:xfrm>
            <a:off x="497840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45420" name="Rectangle 34"/>
          <p:cNvSpPr>
            <a:spLocks noChangeArrowheads="1"/>
          </p:cNvSpPr>
          <p:nvPr/>
        </p:nvSpPr>
        <p:spPr bwMode="auto">
          <a:xfrm>
            <a:off x="5324475" y="1128713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45421" name="Rectangle 13"/>
          <p:cNvSpPr>
            <a:spLocks noChangeArrowheads="1"/>
          </p:cNvSpPr>
          <p:nvPr/>
        </p:nvSpPr>
        <p:spPr bwMode="auto">
          <a:xfrm>
            <a:off x="5694363" y="1128713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45422" name="Rectangle 34"/>
          <p:cNvSpPr>
            <a:spLocks noChangeArrowheads="1"/>
          </p:cNvSpPr>
          <p:nvPr/>
        </p:nvSpPr>
        <p:spPr bwMode="auto">
          <a:xfrm>
            <a:off x="6048375" y="1128713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45423" name="Rectangle 15"/>
          <p:cNvSpPr>
            <a:spLocks noChangeArrowheads="1"/>
          </p:cNvSpPr>
          <p:nvPr/>
        </p:nvSpPr>
        <p:spPr bwMode="auto">
          <a:xfrm>
            <a:off x="6403975" y="1128713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315200" y="1198563"/>
            <a:ext cx="1676400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Python's overhead is 16 characters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45429" name="Text Box 5"/>
          <p:cNvSpPr txBox="1">
            <a:spLocks noChangeArrowheads="1"/>
          </p:cNvSpPr>
          <p:nvPr/>
        </p:nvSpPr>
        <p:spPr bwMode="auto">
          <a:xfrm>
            <a:off x="5105400" y="381000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45430" name="Text Box 5"/>
          <p:cNvSpPr txBox="1">
            <a:spLocks noChangeArrowheads="1"/>
          </p:cNvSpPr>
          <p:nvPr/>
        </p:nvSpPr>
        <p:spPr bwMode="auto">
          <a:xfrm>
            <a:off x="1600200" y="304800"/>
            <a:ext cx="3810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solidFill>
                  <a:srgbClr val="008000"/>
                </a:solidFill>
                <a:latin typeface="Cambria" pitchFamily="18" charset="0"/>
              </a:rPr>
              <a:t>Kolmogorov Complexity</a:t>
            </a:r>
          </a:p>
        </p:txBody>
      </p:sp>
      <p:sp>
        <p:nvSpPr>
          <p:cNvPr id="145431" name="Rectangle 26"/>
          <p:cNvSpPr>
            <a:spLocks noChangeArrowheads="1"/>
          </p:cNvSpPr>
          <p:nvPr/>
        </p:nvSpPr>
        <p:spPr bwMode="auto">
          <a:xfrm>
            <a:off x="319088" y="6318250"/>
            <a:ext cx="52784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If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, is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kcomp(x) &lt;= kcomp(y)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 ?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45432" name="Rectangle 13"/>
          <p:cNvSpPr>
            <a:spLocks noChangeArrowheads="1"/>
          </p:cNvSpPr>
          <p:nvPr/>
        </p:nvSpPr>
        <p:spPr bwMode="auto">
          <a:xfrm>
            <a:off x="304800" y="5680075"/>
            <a:ext cx="50069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For what values of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k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 is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k &lt; kcomp(k)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 ?  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1371600" y="2473325"/>
            <a:ext cx="1487488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663700" y="2520950"/>
            <a:ext cx="9540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1368425" y="3390900"/>
            <a:ext cx="1487488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662113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487488" y="42941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528763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460500" y="5210175"/>
            <a:ext cx="1487488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49701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Text Box 43"/>
          <p:cNvSpPr txBox="1">
            <a:spLocks noChangeArrowheads="1"/>
          </p:cNvSpPr>
          <p:nvPr/>
        </p:nvSpPr>
        <p:spPr bwMode="auto">
          <a:xfrm>
            <a:off x="7391400" y="3632200"/>
            <a:ext cx="1447800" cy="1016000"/>
          </a:xfrm>
          <a:prstGeom prst="rect">
            <a:avLst/>
          </a:prstGeom>
          <a:solidFill>
            <a:srgbClr val="FFCC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Estimate the complexity of each of these large numbers...</a:t>
            </a:r>
          </a:p>
        </p:txBody>
      </p:sp>
      <p:sp>
        <p:nvSpPr>
          <p:cNvPr id="145442" name="Text Box 43"/>
          <p:cNvSpPr txBox="1">
            <a:spLocks noChangeArrowheads="1"/>
          </p:cNvSpPr>
          <p:nvPr/>
        </p:nvSpPr>
        <p:spPr bwMode="auto">
          <a:xfrm>
            <a:off x="7391400" y="5867400"/>
            <a:ext cx="1447800" cy="7842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C00000"/>
                </a:solidFill>
                <a:latin typeface="Times New Roman" pitchFamily="18" charset="0"/>
              </a:rPr>
              <a:t>Extra! Two thought experiments...</a:t>
            </a: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2214563" y="990600"/>
            <a:ext cx="1487487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example </a:t>
            </a:r>
          </a:p>
        </p:txBody>
      </p:sp>
      <p:sp>
        <p:nvSpPr>
          <p:cNvPr id="43" name="Text Box 43"/>
          <p:cNvSpPr txBox="1">
            <a:spLocks noChangeArrowheads="1"/>
          </p:cNvSpPr>
          <p:nvPr/>
        </p:nvSpPr>
        <p:spPr bwMode="auto">
          <a:xfrm>
            <a:off x="6934200" y="2727325"/>
            <a:ext cx="205740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A googol is 100...000</a:t>
            </a:r>
          </a:p>
        </p:txBody>
      </p:sp>
      <p:sp>
        <p:nvSpPr>
          <p:cNvPr id="44" name="Text Box 43"/>
          <p:cNvSpPr txBox="1">
            <a:spLocks noChangeArrowheads="1"/>
          </p:cNvSpPr>
          <p:nvPr/>
        </p:nvSpPr>
        <p:spPr bwMode="auto">
          <a:xfrm>
            <a:off x="8145463" y="2967038"/>
            <a:ext cx="646112" cy="233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9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100 zeros</a:t>
            </a:r>
          </a:p>
        </p:txBody>
      </p:sp>
      <p:cxnSp>
        <p:nvCxnSpPr>
          <p:cNvPr id="45" name="Straight Connector 44"/>
          <p:cNvCxnSpPr/>
          <p:nvPr/>
        </p:nvCxnSpPr>
        <p:spPr>
          <a:xfrm>
            <a:off x="8180388" y="2998788"/>
            <a:ext cx="5984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0242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01788" y="1616075"/>
              <a:ext cx="166687" cy="84138"/>
            </p14:xfrm>
          </p:contentPart>
        </mc:Choice>
        <mc:Fallback xmlns="">
          <p:pic>
            <p:nvPicPr>
              <p:cNvPr id="10242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88827" y="1602412"/>
                <a:ext cx="192248" cy="110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243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62375" y="1606550"/>
              <a:ext cx="3287713" cy="565150"/>
            </p14:xfrm>
          </p:contentPart>
        </mc:Choice>
        <mc:Fallback xmlns="">
          <p:pic>
            <p:nvPicPr>
              <p:cNvPr id="10243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51574" y="1592511"/>
                <a:ext cx="3312914" cy="593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244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58938" y="1903413"/>
              <a:ext cx="636587" cy="409575"/>
            </p14:xfrm>
          </p:contentPart>
        </mc:Choice>
        <mc:Fallback xmlns="">
          <p:pic>
            <p:nvPicPr>
              <p:cNvPr id="10244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644896" y="1889377"/>
                <a:ext cx="664312" cy="437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0245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514475" y="2890838"/>
              <a:ext cx="1066800" cy="274637"/>
            </p14:xfrm>
          </p:contentPart>
        </mc:Choice>
        <mc:Fallback xmlns="">
          <p:pic>
            <p:nvPicPr>
              <p:cNvPr id="10245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499713" y="2877160"/>
                <a:ext cx="1095603" cy="30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246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92675" y="3216275"/>
              <a:ext cx="11113" cy="7938"/>
            </p14:xfrm>
          </p:contentPart>
        </mc:Choice>
        <mc:Fallback xmlns="">
          <p:pic>
            <p:nvPicPr>
              <p:cNvPr id="10246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80128" y="3207255"/>
                <a:ext cx="32981" cy="3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247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62538" y="3198813"/>
              <a:ext cx="9525" cy="19050"/>
            </p14:xfrm>
          </p:contentPart>
        </mc:Choice>
        <mc:Fallback xmlns="">
          <p:pic>
            <p:nvPicPr>
              <p:cNvPr id="10247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047518" y="3188749"/>
                <a:ext cx="33704" cy="43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248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30813" y="3162300"/>
              <a:ext cx="9525" cy="20638"/>
            </p14:xfrm>
          </p:contentPart>
        </mc:Choice>
        <mc:Fallback xmlns="">
          <p:pic>
            <p:nvPicPr>
              <p:cNvPr id="10248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216159" y="3154334"/>
                <a:ext cx="34803" cy="43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249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78450" y="3167063"/>
              <a:ext cx="22225" cy="9525"/>
            </p14:xfrm>
          </p:contentPart>
        </mc:Choice>
        <mc:Fallback xmlns="">
          <p:pic>
            <p:nvPicPr>
              <p:cNvPr id="10249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64470" y="3154241"/>
                <a:ext cx="41941" cy="37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250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75300" y="3197225"/>
              <a:ext cx="6350" cy="9525"/>
            </p14:xfrm>
          </p:contentPart>
        </mc:Choice>
        <mc:Fallback xmlns="">
          <p:pic>
            <p:nvPicPr>
              <p:cNvPr id="10250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566128" y="3187700"/>
                <a:ext cx="19520" cy="3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251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683250" y="3148013"/>
              <a:ext cx="20638" cy="14287"/>
            </p14:xfrm>
          </p:contentPart>
        </mc:Choice>
        <mc:Fallback xmlns="">
          <p:pic>
            <p:nvPicPr>
              <p:cNvPr id="10251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3112" y="3143013"/>
                <a:ext cx="35845" cy="3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252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862638" y="3157538"/>
              <a:ext cx="4762" cy="11112"/>
            </p14:xfrm>
          </p:contentPart>
        </mc:Choice>
        <mc:Fallback xmlns="">
          <p:pic>
            <p:nvPicPr>
              <p:cNvPr id="10252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854213" y="3150500"/>
                <a:ext cx="28572" cy="33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253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75200" y="2135188"/>
              <a:ext cx="3484563" cy="606425"/>
            </p14:xfrm>
          </p:contentPart>
        </mc:Choice>
        <mc:Fallback xmlns="">
          <p:pic>
            <p:nvPicPr>
              <p:cNvPr id="10253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60439" y="2120792"/>
                <a:ext cx="3514084" cy="63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254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87913" y="2387600"/>
              <a:ext cx="939800" cy="115888"/>
            </p14:xfrm>
          </p:contentPart>
        </mc:Choice>
        <mc:Fallback xmlns="">
          <p:pic>
            <p:nvPicPr>
              <p:cNvPr id="10254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9634" y="2385081"/>
                <a:ext cx="951318" cy="127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0255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83025" y="2143125"/>
              <a:ext cx="569913" cy="398463"/>
            </p14:xfrm>
          </p:contentPart>
        </mc:Choice>
        <mc:Fallback xmlns="">
          <p:pic>
            <p:nvPicPr>
              <p:cNvPr id="10255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68984" y="2129807"/>
                <a:ext cx="589354" cy="426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256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45050" y="2184400"/>
              <a:ext cx="1243013" cy="280988"/>
            </p14:xfrm>
          </p:contentPart>
        </mc:Choice>
        <mc:Fallback xmlns="">
          <p:pic>
            <p:nvPicPr>
              <p:cNvPr id="10256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37490" y="2171808"/>
                <a:ext cx="1265332" cy="308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57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11913" y="2393950"/>
              <a:ext cx="146050" cy="79375"/>
            </p14:xfrm>
          </p:contentPart>
        </mc:Choice>
        <mc:Fallback xmlns="">
          <p:pic>
            <p:nvPicPr>
              <p:cNvPr id="10257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403280" y="2389260"/>
                <a:ext cx="159360" cy="970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258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65925" y="2224088"/>
              <a:ext cx="1225550" cy="414337"/>
            </p14:xfrm>
          </p:contentPart>
        </mc:Choice>
        <mc:Fallback xmlns="">
          <p:pic>
            <p:nvPicPr>
              <p:cNvPr id="10258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51884" y="2209329"/>
                <a:ext cx="1249312" cy="443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259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81425" y="2620963"/>
              <a:ext cx="423863" cy="188912"/>
            </p14:xfrm>
          </p:contentPart>
        </mc:Choice>
        <mc:Fallback xmlns="">
          <p:pic>
            <p:nvPicPr>
              <p:cNvPr id="10259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767740" y="2611229"/>
                <a:ext cx="451592" cy="21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260" name="Ink 6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57813" y="2570163"/>
              <a:ext cx="685800" cy="204787"/>
            </p14:xfrm>
          </p:contentPart>
        </mc:Choice>
        <mc:Fallback xmlns="">
          <p:pic>
            <p:nvPicPr>
              <p:cNvPr id="10260" name="Ink 6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343773" y="2555767"/>
                <a:ext cx="713880" cy="230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261" name="Ink 6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5588" y="2106613"/>
              <a:ext cx="84137" cy="3182937"/>
            </p14:xfrm>
          </p:contentPart>
        </mc:Choice>
        <mc:Fallback xmlns="">
          <p:pic>
            <p:nvPicPr>
              <p:cNvPr id="10261" name="Ink 6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41925" y="2099053"/>
                <a:ext cx="112902" cy="3196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262" name="Ink 6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7888" y="2027238"/>
              <a:ext cx="2754312" cy="838200"/>
            </p14:xfrm>
          </p:contentPart>
        </mc:Choice>
        <mc:Fallback xmlns="">
          <p:pic>
            <p:nvPicPr>
              <p:cNvPr id="10262" name="Ink 6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73848" y="2013196"/>
                <a:ext cx="2784551" cy="867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263" name="Ink 6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60763" y="2995613"/>
              <a:ext cx="4359275" cy="804862"/>
            </p14:xfrm>
          </p:contentPart>
        </mc:Choice>
        <mc:Fallback xmlns="">
          <p:pic>
            <p:nvPicPr>
              <p:cNvPr id="10263" name="Ink 6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46003" y="2980495"/>
                <a:ext cx="4389515" cy="835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264" name="Ink 6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05263" y="4051300"/>
              <a:ext cx="1628775" cy="393700"/>
            </p14:xfrm>
          </p:contentPart>
        </mc:Choice>
        <mc:Fallback xmlns="">
          <p:pic>
            <p:nvPicPr>
              <p:cNvPr id="10264" name="Ink 6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989422" y="4036185"/>
                <a:ext cx="1649657" cy="42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265" name="Ink 6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11850" y="4016375"/>
              <a:ext cx="1800225" cy="781050"/>
            </p14:xfrm>
          </p:contentPart>
        </mc:Choice>
        <mc:Fallback xmlns="">
          <p:pic>
            <p:nvPicPr>
              <p:cNvPr id="10265" name="Ink 6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903211" y="4001258"/>
                <a:ext cx="1824703" cy="81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266" name="Ink 6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30663" y="4570413"/>
              <a:ext cx="276225" cy="147637"/>
            </p14:xfrm>
          </p:contentPart>
        </mc:Choice>
        <mc:Fallback xmlns="">
          <p:pic>
            <p:nvPicPr>
              <p:cNvPr id="10266" name="Ink 6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023470" y="4555649"/>
                <a:ext cx="298165" cy="167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0267" name="Ink 7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27538" y="4557713"/>
              <a:ext cx="85725" cy="109537"/>
            </p14:xfrm>
          </p:contentPart>
        </mc:Choice>
        <mc:Fallback xmlns="">
          <p:pic>
            <p:nvPicPr>
              <p:cNvPr id="10267" name="Ink 7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414211" y="4550507"/>
                <a:ext cx="107697" cy="123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0268" name="Ink 7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57725" y="4535488"/>
              <a:ext cx="103188" cy="153987"/>
            </p14:xfrm>
          </p:contentPart>
        </mc:Choice>
        <mc:Fallback xmlns="">
          <p:pic>
            <p:nvPicPr>
              <p:cNvPr id="10268" name="Ink 7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48377" y="4526134"/>
                <a:ext cx="117570" cy="177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0269" name="Ink 7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97438" y="4538663"/>
              <a:ext cx="244475" cy="155575"/>
            </p14:xfrm>
          </p:contentPart>
        </mc:Choice>
        <mc:Fallback xmlns="">
          <p:pic>
            <p:nvPicPr>
              <p:cNvPr id="10269" name="Ink 7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883396" y="4524258"/>
                <a:ext cx="263198" cy="184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270" name="Ink 7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46688" y="4532313"/>
              <a:ext cx="201612" cy="142875"/>
            </p14:xfrm>
          </p:contentPart>
        </mc:Choice>
        <mc:Fallback xmlns="">
          <p:pic>
            <p:nvPicPr>
              <p:cNvPr id="10270" name="Ink 7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232313" y="4518242"/>
                <a:ext cx="229644" cy="17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0271" name="Ink 7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51488" y="4564063"/>
              <a:ext cx="185737" cy="136525"/>
            </p14:xfrm>
          </p:contentPart>
        </mc:Choice>
        <mc:Fallback xmlns="">
          <p:pic>
            <p:nvPicPr>
              <p:cNvPr id="10271" name="Ink 7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537783" y="4557219"/>
                <a:ext cx="214589" cy="15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272" name="Ink 7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40125" y="5043488"/>
              <a:ext cx="1160463" cy="412750"/>
            </p14:xfrm>
          </p:contentPart>
        </mc:Choice>
        <mc:Fallback xmlns="">
          <p:pic>
            <p:nvPicPr>
              <p:cNvPr id="10272" name="Ink 7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527887" y="5027295"/>
                <a:ext cx="1189259" cy="444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273" name="Ink 7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56425" y="5932488"/>
              <a:ext cx="1588" cy="12700"/>
            </p14:xfrm>
          </p:contentPart>
        </mc:Choice>
        <mc:Fallback xmlns="">
          <p:pic>
            <p:nvPicPr>
              <p:cNvPr id="10273" name="Ink 7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949279" y="5928134"/>
                <a:ext cx="18262" cy="25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274" name="Ink 7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37175" y="5683250"/>
              <a:ext cx="498475" cy="284163"/>
            </p14:xfrm>
          </p:contentPart>
        </mc:Choice>
        <mc:Fallback xmlns="">
          <p:pic>
            <p:nvPicPr>
              <p:cNvPr id="10274" name="Ink 7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326378" y="5668484"/>
                <a:ext cx="514311" cy="312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0275" name="Ink 7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22975" y="5614988"/>
              <a:ext cx="304800" cy="393700"/>
            </p14:xfrm>
          </p:contentPart>
        </mc:Choice>
        <mc:Fallback xmlns="">
          <p:pic>
            <p:nvPicPr>
              <p:cNvPr id="10275" name="Ink 7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016138" y="5600220"/>
                <a:ext cx="315956" cy="419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0276" name="Ink 7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32563" y="5653088"/>
              <a:ext cx="438150" cy="296862"/>
            </p14:xfrm>
          </p:contentPart>
        </mc:Choice>
        <mc:Fallback xmlns="">
          <p:pic>
            <p:nvPicPr>
              <p:cNvPr id="10276" name="Ink 7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518162" y="5646251"/>
                <a:ext cx="462272" cy="318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277" name="Ink 8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85875" y="2698750"/>
              <a:ext cx="1768475" cy="558800"/>
            </p14:xfrm>
          </p:contentPart>
        </mc:Choice>
        <mc:Fallback xmlns="">
          <p:pic>
            <p:nvPicPr>
              <p:cNvPr id="10277" name="Ink 8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270034" y="2684348"/>
                <a:ext cx="1800518" cy="5894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0278" name="Ink 8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98925" y="4760913"/>
              <a:ext cx="1766888" cy="79375"/>
            </p14:xfrm>
          </p:contentPart>
        </mc:Choice>
        <mc:Fallback xmlns="">
          <p:pic>
            <p:nvPicPr>
              <p:cNvPr id="10278" name="Ink 8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087767" y="4756244"/>
                <a:ext cx="1782725" cy="973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279" name="Ink 8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73438" y="4953000"/>
              <a:ext cx="1509712" cy="604838"/>
            </p14:xfrm>
          </p:contentPart>
        </mc:Choice>
        <mc:Fallback xmlns="">
          <p:pic>
            <p:nvPicPr>
              <p:cNvPr id="10279" name="Ink 8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358319" y="4937879"/>
                <a:ext cx="1540309" cy="6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0280" name="Ink 8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149850" y="5426075"/>
              <a:ext cx="2043113" cy="801688"/>
            </p14:xfrm>
          </p:contentPart>
        </mc:Choice>
        <mc:Fallback xmlns="">
          <p:pic>
            <p:nvPicPr>
              <p:cNvPr id="10280" name="Ink 8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35449" y="5412036"/>
                <a:ext cx="2071555" cy="82940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lots of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 of integers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6435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uncountably</a:t>
            </a: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 many ~ real #s)</a:t>
            </a:r>
          </a:p>
        </p:txBody>
      </p:sp>
      <p:sp>
        <p:nvSpPr>
          <p:cNvPr id="146436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"a few"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computer programs</a:t>
            </a:r>
          </a:p>
        </p:txBody>
      </p:sp>
      <p:sp>
        <p:nvSpPr>
          <p:cNvPr id="146437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Times New Roman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 many ~ integers)</a:t>
            </a:r>
          </a:p>
        </p:txBody>
      </p:sp>
      <p:sp>
        <p:nvSpPr>
          <p:cNvPr id="146438" name="Rectangle 14"/>
          <p:cNvSpPr>
            <a:spLocks noChangeArrowheads="1"/>
          </p:cNvSpPr>
          <p:nvPr/>
        </p:nvSpPr>
        <p:spPr bwMode="auto">
          <a:xfrm>
            <a:off x="7710488" y="58070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</a:t>
            </a:r>
            <a:r>
              <a:rPr lang="en-US" altLang="en-US" sz="1000" b="1" u="sng">
                <a:solidFill>
                  <a:srgbClr val="008000"/>
                </a:solidFill>
                <a:latin typeface="Comic Sans MS" pitchFamily="66" charset="0"/>
              </a:rPr>
              <a:t>out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!</a:t>
            </a:r>
          </a:p>
        </p:txBody>
      </p:sp>
      <p:grpSp>
        <p:nvGrpSpPr>
          <p:cNvPr id="146439" name="Group 15"/>
          <p:cNvGrpSpPr>
            <a:grpSpLocks/>
          </p:cNvGrpSpPr>
          <p:nvPr/>
        </p:nvGrpSpPr>
        <p:grpSpPr bwMode="auto">
          <a:xfrm>
            <a:off x="8680450" y="6313488"/>
            <a:ext cx="336550" cy="442912"/>
            <a:chOff x="2928" y="1051"/>
            <a:chExt cx="840" cy="957"/>
          </a:xfrm>
        </p:grpSpPr>
        <p:sp>
          <p:nvSpPr>
            <p:cNvPr id="146450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51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2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3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4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5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6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7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8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9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0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1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2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6440" name="Line 29"/>
          <p:cNvSpPr>
            <a:spLocks noChangeShapeType="1"/>
          </p:cNvSpPr>
          <p:nvPr/>
        </p:nvSpPr>
        <p:spPr bwMode="auto">
          <a:xfrm flipH="1" flipV="1">
            <a:off x="7404100" y="5149850"/>
            <a:ext cx="727075" cy="712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644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46443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46444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46445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46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47" name="Rectangle 11"/>
          <p:cNvSpPr>
            <a:spLocks noChangeArrowheads="1"/>
          </p:cNvSpPr>
          <p:nvPr/>
        </p:nvSpPr>
        <p:spPr bwMode="auto">
          <a:xfrm>
            <a:off x="2819400" y="2362200"/>
            <a:ext cx="3429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700" b="1">
                <a:solidFill>
                  <a:srgbClr val="000AF9"/>
                </a:solidFill>
                <a:latin typeface="Calibri" pitchFamily="34" charset="0"/>
              </a:rPr>
              <a:t>What's swimming around out here?</a:t>
            </a:r>
          </a:p>
        </p:txBody>
      </p:sp>
      <p:pic>
        <p:nvPicPr>
          <p:cNvPr id="146448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11480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49" name="Picture 31" descr="http://2.bp.blogspot.com/_yMIkxWj4bhw/Si1gpOFejYI/AAAAAAAAAA4/SbvpxUnHAH8/s320/Swimmer_Cartoon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3276600"/>
            <a:ext cx="13604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uncountably</a:t>
            </a: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 many ~ real #s)</a:t>
            </a:r>
          </a:p>
        </p:txBody>
      </p:sp>
      <p:sp>
        <p:nvSpPr>
          <p:cNvPr id="147459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"a few"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computer programs</a:t>
            </a:r>
          </a:p>
        </p:txBody>
      </p:sp>
      <p:sp>
        <p:nvSpPr>
          <p:cNvPr id="147460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Times New Roman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 many ~ integers)</a:t>
            </a:r>
          </a:p>
        </p:txBody>
      </p:sp>
      <p:sp>
        <p:nvSpPr>
          <p:cNvPr id="14746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47463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4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5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functions</a:t>
            </a:r>
          </a:p>
        </p:txBody>
      </p:sp>
      <p:sp>
        <p:nvSpPr>
          <p:cNvPr id="147466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7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47468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Consider the English-</a:t>
            </a:r>
            <a:r>
              <a:rPr lang="en-US" altLang="en-US" sz="2400" b="1" i="1">
                <a:solidFill>
                  <a:srgbClr val="C00000"/>
                </a:solidFill>
                <a:latin typeface="Times New Roman" pitchFamily="18" charset="0"/>
              </a:rPr>
              <a:t>describable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functions...</a:t>
            </a:r>
          </a:p>
        </p:txBody>
      </p:sp>
      <p:sp>
        <p:nvSpPr>
          <p:cNvPr id="147469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47470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lots of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 of integers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7471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4675" y="4437063"/>
            <a:ext cx="9525" cy="11112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0 60000 65536"/>
              <a:gd name="T5" fmla="*/ 0 60000 65536"/>
              <a:gd name="T6" fmla="*/ 0 w 23"/>
              <a:gd name="T7" fmla="*/ 0 h 33"/>
              <a:gd name="T8" fmla="*/ 23 w 23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3" h="33" extrusionOk="0">
                <a:moveTo>
                  <a:pt x="22" y="32"/>
                </a:moveTo>
                <a:cubicBezTo>
                  <a:pt x="13" y="22"/>
                  <a:pt x="7" y="12"/>
                  <a:pt x="0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747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74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47475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47489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490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1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2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3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4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5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6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7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8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9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0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1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122" name="Ink 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66913" y="2074863"/>
              <a:ext cx="482600" cy="409575"/>
            </p14:xfrm>
          </p:contentPart>
        </mc:Choice>
        <mc:Fallback xmlns="">
          <p:pic>
            <p:nvPicPr>
              <p:cNvPr id="5122" name="Ink 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953238" y="2059373"/>
                <a:ext cx="508152" cy="439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123" name="Ink 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9613" y="1350963"/>
              <a:ext cx="325437" cy="147637"/>
            </p14:xfrm>
          </p:contentPart>
        </mc:Choice>
        <mc:Fallback xmlns="">
          <p:pic>
            <p:nvPicPr>
              <p:cNvPr id="5123" name="Ink 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01333" y="1347002"/>
                <a:ext cx="339837" cy="164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124" name="Ink 3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30925" y="3783013"/>
              <a:ext cx="234950" cy="261937"/>
            </p14:xfrm>
          </p:contentPart>
        </mc:Choice>
        <mc:Fallback xmlns="">
          <p:pic>
            <p:nvPicPr>
              <p:cNvPr id="5124" name="Ink 3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15094" y="3767541"/>
                <a:ext cx="266612" cy="2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125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32563" y="4322763"/>
              <a:ext cx="304800" cy="1011237"/>
            </p14:xfrm>
          </p:contentPart>
        </mc:Choice>
        <mc:Fallback xmlns="">
          <p:pic>
            <p:nvPicPr>
              <p:cNvPr id="5125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518888" y="4311603"/>
                <a:ext cx="325312" cy="1033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5126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23025" y="4591050"/>
              <a:ext cx="520700" cy="457200"/>
            </p14:xfrm>
          </p:contentPart>
        </mc:Choice>
        <mc:Fallback xmlns="">
          <p:pic>
            <p:nvPicPr>
              <p:cNvPr id="5126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409701" y="4578090"/>
                <a:ext cx="548427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5127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07388" y="1384300"/>
              <a:ext cx="328612" cy="115888"/>
            </p14:xfrm>
          </p:contentPart>
        </mc:Choice>
        <mc:Fallback xmlns="">
          <p:pic>
            <p:nvPicPr>
              <p:cNvPr id="5127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302349" y="1371344"/>
                <a:ext cx="344089" cy="141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128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11463" y="3565525"/>
              <a:ext cx="306387" cy="420688"/>
            </p14:xfrm>
          </p:contentPart>
        </mc:Choice>
        <mc:Fallback xmlns="">
          <p:pic>
            <p:nvPicPr>
              <p:cNvPr id="5128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97782" y="3550410"/>
                <a:ext cx="336270" cy="45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5129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52875" y="3924300"/>
              <a:ext cx="1549400" cy="1065213"/>
            </p14:xfrm>
          </p:contentPart>
        </mc:Choice>
        <mc:Fallback xmlns="">
          <p:pic>
            <p:nvPicPr>
              <p:cNvPr id="5129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39195" y="3907740"/>
                <a:ext cx="1572439" cy="10976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5130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09975" y="3652838"/>
              <a:ext cx="244475" cy="339725"/>
            </p14:xfrm>
          </p:contentPart>
        </mc:Choice>
        <mc:Fallback xmlns="">
          <p:pic>
            <p:nvPicPr>
              <p:cNvPr id="5130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594516" y="3637363"/>
                <a:ext cx="275034" cy="361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5131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57675" y="4691063"/>
              <a:ext cx="1209675" cy="212725"/>
            </p14:xfrm>
          </p:contentPart>
        </mc:Choice>
        <mc:Fallback xmlns="">
          <p:pic>
            <p:nvPicPr>
              <p:cNvPr id="5131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43994" y="4674506"/>
                <a:ext cx="1239917" cy="2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5132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49600" y="4665663"/>
              <a:ext cx="260350" cy="269875"/>
            </p14:xfrm>
          </p:contentPart>
        </mc:Choice>
        <mc:Fallback xmlns="">
          <p:pic>
            <p:nvPicPr>
              <p:cNvPr id="5132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34836" y="4650190"/>
                <a:ext cx="290238" cy="297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5133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80363" y="704850"/>
              <a:ext cx="769937" cy="966788"/>
            </p14:xfrm>
          </p:contentPart>
        </mc:Choice>
        <mc:Fallback xmlns="">
          <p:pic>
            <p:nvPicPr>
              <p:cNvPr id="5133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966685" y="691167"/>
                <a:ext cx="798373" cy="994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134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3850" y="765175"/>
              <a:ext cx="969963" cy="995363"/>
            </p14:xfrm>
          </p:contentPart>
        </mc:Choice>
        <mc:Fallback xmlns="">
          <p:pic>
            <p:nvPicPr>
              <p:cNvPr id="5134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9448" y="751851"/>
                <a:ext cx="998767" cy="102273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47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Inputs 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17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100 total zeros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 googol total zeros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19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20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24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0657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"googol"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Outputs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70155" y="6550968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</a:t>
            </a:r>
            <a:r>
              <a:rPr kumimoji="0" lang="en-US" sz="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googolplex"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920445" y="6505978"/>
            <a:ext cx="192004" cy="9929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Down Arrow 76"/>
          <p:cNvSpPr/>
          <p:nvPr/>
        </p:nvSpPr>
        <p:spPr>
          <a:xfrm rot="6622552">
            <a:off x="5788411" y="549127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Down Arrow 78"/>
          <p:cNvSpPr/>
          <p:nvPr/>
        </p:nvSpPr>
        <p:spPr>
          <a:xfrm rot="6622552">
            <a:off x="5788410" y="1609277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Down Arrow 79"/>
          <p:cNvSpPr/>
          <p:nvPr/>
        </p:nvSpPr>
        <p:spPr>
          <a:xfrm rot="6622552">
            <a:off x="5790238" y="2156432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Down Arrow 80"/>
          <p:cNvSpPr/>
          <p:nvPr/>
        </p:nvSpPr>
        <p:spPr>
          <a:xfrm rot="6622552">
            <a:off x="5790471" y="2679754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Down Arrow 77"/>
          <p:cNvSpPr/>
          <p:nvPr/>
        </p:nvSpPr>
        <p:spPr>
          <a:xfrm rot="6622552">
            <a:off x="5788410" y="3223553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Down Arrow 82"/>
          <p:cNvSpPr/>
          <p:nvPr/>
        </p:nvSpPr>
        <p:spPr>
          <a:xfrm rot="6622552">
            <a:off x="5951450" y="5282275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Down Arrow 83"/>
          <p:cNvSpPr/>
          <p:nvPr/>
        </p:nvSpPr>
        <p:spPr>
          <a:xfrm rot="6622552">
            <a:off x="6006261" y="5863889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36"/>
          <p:cNvSpPr>
            <a:spLocks noChangeArrowheads="1"/>
          </p:cNvSpPr>
          <p:nvPr/>
        </p:nvSpPr>
        <p:spPr bwMode="auto">
          <a:xfrm>
            <a:off x="5796926" y="4247347"/>
            <a:ext cx="3217093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he </a:t>
            </a:r>
            <a:r>
              <a:rPr kumimoji="0" lang="en-US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complexity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of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each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integer!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7206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01911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30486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21728" y="235248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381614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10189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149520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4468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4196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685800" y="4752975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47577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60368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288943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29625" y="294800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449348" y="2548130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438400" y="195998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2133600" y="1382549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2286000" y="3766647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3124200" y="4862433"/>
            <a:ext cx="19812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guesstimate these two</a:t>
            </a:r>
            <a:endParaRPr lang="en-US" sz="105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55896" y="6305490"/>
            <a:ext cx="6602104" cy="40011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where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562600" y="2706469"/>
            <a:ext cx="3048000" cy="646331"/>
          </a:xfrm>
          <a:prstGeom prst="rect">
            <a:avLst/>
          </a:prstGeom>
          <a:solidFill>
            <a:srgbClr val="FFCC99"/>
          </a:solidFill>
          <a:ln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6400800" y="1066800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55896" y="5802854"/>
            <a:ext cx="6602104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086600" y="6324600"/>
            <a:ext cx="18288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576756" y="8372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1024208" y="11283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306348" y="1176009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2132567" y="772949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3" name="Rectangle 10"/>
          <p:cNvSpPr>
            <a:spLocks noChangeArrowheads="1"/>
          </p:cNvSpPr>
          <p:nvPr/>
        </p:nvSpPr>
        <p:spPr bwMode="auto">
          <a:xfrm>
            <a:off x="587704" y="3213619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9999999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58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874713" y="3499369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98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nines</a:t>
            </a:r>
          </a:p>
        </p:txBody>
      </p:sp>
      <p:cxnSp>
        <p:nvCxnSpPr>
          <p:cNvPr id="65" name="Straight Connector 64"/>
          <p:cNvCxnSpPr/>
          <p:nvPr/>
        </p:nvCxnSpPr>
        <p:spPr>
          <a:xfrm>
            <a:off x="1213093" y="3557943"/>
            <a:ext cx="823165" cy="3718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446786" y="3158066"/>
            <a:ext cx="9822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 minus 42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6400799" y="1565702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5379483" y="123143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5463963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56243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58052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2" name="Rectangle 9"/>
          <p:cNvSpPr>
            <a:spLocks noChangeArrowheads="1"/>
          </p:cNvSpPr>
          <p:nvPr/>
        </p:nvSpPr>
        <p:spPr bwMode="auto">
          <a:xfrm>
            <a:off x="597672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63513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4" name="Rectangle 11"/>
          <p:cNvSpPr>
            <a:spLocks noChangeArrowheads="1"/>
          </p:cNvSpPr>
          <p:nvPr/>
        </p:nvSpPr>
        <p:spPr bwMode="auto">
          <a:xfrm>
            <a:off x="67165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703558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6" name="Rectangle 13"/>
          <p:cNvSpPr>
            <a:spLocks noChangeArrowheads="1"/>
          </p:cNvSpPr>
          <p:nvPr/>
        </p:nvSpPr>
        <p:spPr bwMode="auto">
          <a:xfrm>
            <a:off x="740706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777853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8" name="Rectangle 15"/>
          <p:cNvSpPr>
            <a:spLocks noChangeArrowheads="1"/>
          </p:cNvSpPr>
          <p:nvPr/>
        </p:nvSpPr>
        <p:spPr bwMode="auto">
          <a:xfrm>
            <a:off x="815001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92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64894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87525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95" name="Rectangle 34"/>
          <p:cNvSpPr>
            <a:spLocks noChangeArrowheads="1"/>
          </p:cNvSpPr>
          <p:nvPr/>
        </p:nvSpPr>
        <p:spPr bwMode="auto">
          <a:xfrm>
            <a:off x="722132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7592801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796427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1" name="Text Box 43"/>
          <p:cNvSpPr txBox="1">
            <a:spLocks noChangeArrowheads="1"/>
          </p:cNvSpPr>
          <p:nvPr/>
        </p:nvSpPr>
        <p:spPr bwMode="auto">
          <a:xfrm>
            <a:off x="5867400" y="685800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02" name="Straight Connector 101"/>
          <p:cNvCxnSpPr/>
          <p:nvPr/>
        </p:nvCxnSpPr>
        <p:spPr>
          <a:xfrm>
            <a:off x="8017749" y="824299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5592843" y="824299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Rectangle 15"/>
          <p:cNvSpPr>
            <a:spLocks noChangeArrowheads="1"/>
          </p:cNvSpPr>
          <p:nvPr/>
        </p:nvSpPr>
        <p:spPr bwMode="auto">
          <a:xfrm>
            <a:off x="8329687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5" name="Rectangle 15"/>
          <p:cNvSpPr>
            <a:spLocks noChangeArrowheads="1"/>
          </p:cNvSpPr>
          <p:nvPr/>
        </p:nvSpPr>
        <p:spPr bwMode="auto">
          <a:xfrm>
            <a:off x="8495735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>
            <a:off x="8375698" y="103190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10200" y="1143000"/>
            <a:ext cx="85988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Examples:</a:t>
            </a:r>
            <a:endParaRPr lang="en-US" sz="1200"/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77192" y="5015851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672257" y="5349226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166155" y="5353989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228600" y="228600"/>
            <a:ext cx="3810000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Name(s)  ___________________________</a:t>
            </a:r>
            <a:endParaRPr lang="en-US" sz="1600" i="1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95244" y="0"/>
            <a:ext cx="1284326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00" i="1" dirty="0">
                <a:solidFill>
                  <a:srgbClr val="000000"/>
                </a:solidFill>
                <a:latin typeface="Gabriola"/>
                <a:cs typeface="Gabriola"/>
              </a:rPr>
              <a:t>Quiz!</a:t>
            </a:r>
            <a:endParaRPr lang="en-US" sz="4200">
              <a:latin typeface="Gabriola"/>
              <a:cs typeface="Gabriola"/>
            </a:endParaRPr>
          </a:p>
        </p:txBody>
      </p:sp>
    </p:spTree>
    <p:extLst>
      <p:ext uri="{BB962C8B-B14F-4D97-AF65-F5344CB8AC3E}">
        <p14:creationId xmlns:p14="http://schemas.microsoft.com/office/powerpoint/2010/main" val="1066931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08436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37011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21728" y="2417738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388139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16714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21477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512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484851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685800" y="4818226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4822989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6689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29546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29625" y="3013258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449348" y="2613381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438400" y="2025236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2133600" y="1447800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2286000" y="3831898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3124200" y="4927684"/>
            <a:ext cx="19812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guesstimate these two</a:t>
            </a:r>
            <a:endParaRPr lang="en-US" sz="105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55896" y="6305490"/>
            <a:ext cx="6602104" cy="40011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where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304800" y="191869"/>
            <a:ext cx="3048000" cy="646331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3613179" y="269083"/>
            <a:ext cx="1519451" cy="52322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6400800" y="1066800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55896" y="5802854"/>
            <a:ext cx="6602104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086600" y="6324600"/>
            <a:ext cx="18288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576756" y="9024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1024208" y="11936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306348" y="12412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2132567" y="838200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3" name="Rectangle 10"/>
          <p:cNvSpPr>
            <a:spLocks noChangeArrowheads="1"/>
          </p:cNvSpPr>
          <p:nvPr/>
        </p:nvSpPr>
        <p:spPr bwMode="auto">
          <a:xfrm>
            <a:off x="587704" y="327887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9999999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58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874713" y="356462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98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nines</a:t>
            </a:r>
          </a:p>
        </p:txBody>
      </p:sp>
      <p:cxnSp>
        <p:nvCxnSpPr>
          <p:cNvPr id="65" name="Straight Connector 64"/>
          <p:cNvCxnSpPr/>
          <p:nvPr/>
        </p:nvCxnSpPr>
        <p:spPr>
          <a:xfrm>
            <a:off x="1213093" y="3623194"/>
            <a:ext cx="823165" cy="3718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446786" y="3223317"/>
            <a:ext cx="9822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 minus 42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6400799" y="1565702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5379483" y="123143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5463963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56243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58052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2" name="Rectangle 9"/>
          <p:cNvSpPr>
            <a:spLocks noChangeArrowheads="1"/>
          </p:cNvSpPr>
          <p:nvPr/>
        </p:nvSpPr>
        <p:spPr bwMode="auto">
          <a:xfrm>
            <a:off x="597672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63513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4" name="Rectangle 11"/>
          <p:cNvSpPr>
            <a:spLocks noChangeArrowheads="1"/>
          </p:cNvSpPr>
          <p:nvPr/>
        </p:nvSpPr>
        <p:spPr bwMode="auto">
          <a:xfrm>
            <a:off x="67165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703558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6" name="Rectangle 13"/>
          <p:cNvSpPr>
            <a:spLocks noChangeArrowheads="1"/>
          </p:cNvSpPr>
          <p:nvPr/>
        </p:nvSpPr>
        <p:spPr bwMode="auto">
          <a:xfrm>
            <a:off x="740706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777853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8" name="Rectangle 15"/>
          <p:cNvSpPr>
            <a:spLocks noChangeArrowheads="1"/>
          </p:cNvSpPr>
          <p:nvPr/>
        </p:nvSpPr>
        <p:spPr bwMode="auto">
          <a:xfrm>
            <a:off x="815001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92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64894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87525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95" name="Rectangle 34"/>
          <p:cNvSpPr>
            <a:spLocks noChangeArrowheads="1"/>
          </p:cNvSpPr>
          <p:nvPr/>
        </p:nvSpPr>
        <p:spPr bwMode="auto">
          <a:xfrm>
            <a:off x="722132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7592801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796427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1" name="Text Box 43"/>
          <p:cNvSpPr txBox="1">
            <a:spLocks noChangeArrowheads="1"/>
          </p:cNvSpPr>
          <p:nvPr/>
        </p:nvSpPr>
        <p:spPr bwMode="auto">
          <a:xfrm>
            <a:off x="5867400" y="685800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02" name="Straight Connector 101"/>
          <p:cNvCxnSpPr/>
          <p:nvPr/>
        </p:nvCxnSpPr>
        <p:spPr>
          <a:xfrm>
            <a:off x="8017749" y="824299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5592843" y="824299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Rectangle 15"/>
          <p:cNvSpPr>
            <a:spLocks noChangeArrowheads="1"/>
          </p:cNvSpPr>
          <p:nvPr/>
        </p:nvSpPr>
        <p:spPr bwMode="auto">
          <a:xfrm>
            <a:off x="8329687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5" name="Rectangle 15"/>
          <p:cNvSpPr>
            <a:spLocks noChangeArrowheads="1"/>
          </p:cNvSpPr>
          <p:nvPr/>
        </p:nvSpPr>
        <p:spPr bwMode="auto">
          <a:xfrm>
            <a:off x="8495735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>
            <a:off x="8375698" y="103190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10200" y="1143000"/>
            <a:ext cx="85988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Examples:</a:t>
            </a:r>
            <a:endParaRPr lang="en-US" sz="1200"/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77192" y="508110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672257" y="5414477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166155" y="541924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5439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01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02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08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09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10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12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13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14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15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17" name="Straight Connector 116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20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21" name="Straight Connector 120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972316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43225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60544" y="6373504"/>
            <a:ext cx="42272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i="1" dirty="0" smtClean="0">
                <a:latin typeface="Cambria" panose="02040503050406030204" pitchFamily="18" charset="0"/>
              </a:rPr>
              <a:t>Are there any integers where kc(x) &gt; 50,000?</a:t>
            </a:r>
            <a:endParaRPr lang="en-US" sz="1400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same answer…</a:t>
            </a:r>
            <a:endParaRPr lang="en-US" sz="20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64440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383439" y="745789"/>
            <a:ext cx="16318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60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8004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 #1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x with   kc(x)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3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9223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48483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uncountably</a:t>
            </a: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 many ~ real #s)</a:t>
            </a:r>
          </a:p>
        </p:txBody>
      </p:sp>
      <p:sp>
        <p:nvSpPr>
          <p:cNvPr id="148484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"a few" computer programs</a:t>
            </a:r>
          </a:p>
        </p:txBody>
      </p:sp>
      <p:sp>
        <p:nvSpPr>
          <p:cNvPr id="148485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Times New Roman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 many ~ integers)</a:t>
            </a:r>
          </a:p>
        </p:txBody>
      </p:sp>
      <p:sp>
        <p:nvSpPr>
          <p:cNvPr id="148486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87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48488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89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90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48491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92" name="Rectangle 12"/>
          <p:cNvSpPr>
            <a:spLocks noChangeArrowheads="1"/>
          </p:cNvSpPr>
          <p:nvPr/>
        </p:nvSpPr>
        <p:spPr bwMode="auto">
          <a:xfrm>
            <a:off x="6026150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48493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Consider the English-</a:t>
            </a:r>
            <a:r>
              <a:rPr lang="en-US" altLang="en-US" sz="2400" b="1" i="1">
                <a:solidFill>
                  <a:srgbClr val="C00000"/>
                </a:solidFill>
                <a:latin typeface="Times New Roman" pitchFamily="18" charset="0"/>
              </a:rPr>
              <a:t>describable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functions...</a:t>
            </a:r>
          </a:p>
        </p:txBody>
      </p:sp>
      <p:sp>
        <p:nvSpPr>
          <p:cNvPr id="148494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48495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lots of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 of integers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8496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48497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48507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08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09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0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1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2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3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4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5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6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17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18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19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8498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itchFamily="18" charset="0"/>
              </a:rPr>
              <a:t>O</a:t>
            </a:r>
          </a:p>
        </p:txBody>
      </p:sp>
      <p:sp>
        <p:nvSpPr>
          <p:cNvPr id="148499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Times New Roman" pitchFamily="18" charset="0"/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3848100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dirty="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4908550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</a:rPr>
              <a:t>I </a:t>
            </a:r>
            <a:r>
              <a:rPr lang="en-US" sz="1800" i="1">
                <a:solidFill>
                  <a:srgbClr val="000000"/>
                </a:solidFill>
              </a:rPr>
              <a:t>can</a:t>
            </a:r>
            <a:r>
              <a:rPr lang="en-US" altLang="en-US" sz="1800" i="1">
                <a:solidFill>
                  <a:srgbClr val="000000"/>
                </a:solidFill>
              </a:rPr>
              <a:t>’</a:t>
            </a:r>
            <a:r>
              <a:rPr lang="en-US" sz="1800" i="1">
                <a:solidFill>
                  <a:srgbClr val="000000"/>
                </a:solidFill>
              </a:rPr>
              <a:t>t</a:t>
            </a:r>
            <a:r>
              <a:rPr lang="en-US" sz="1800">
                <a:solidFill>
                  <a:srgbClr val="000000"/>
                </a:solidFill>
              </a:rPr>
              <a:t> say!</a:t>
            </a:r>
          </a:p>
        </p:txBody>
      </p:sp>
      <p:pic>
        <p:nvPicPr>
          <p:cNvPr id="14850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504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505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506" name="Rectangle 39"/>
          <p:cNvSpPr>
            <a:spLocks noChangeArrowheads="1"/>
          </p:cNvSpPr>
          <p:nvPr/>
        </p:nvSpPr>
        <p:spPr bwMode="auto">
          <a:xfrm>
            <a:off x="2928938" y="3590925"/>
            <a:ext cx="490537" cy="39211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 New Roman" pitchFamily="18" charset="0"/>
              </a:rPr>
              <a:t>???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0532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1556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151557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579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2580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2581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2582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2583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2584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2585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586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7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8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9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0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1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2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3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4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595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596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597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603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3604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3605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3606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3607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08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3611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12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3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4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5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6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7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8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9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20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1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2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3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53609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0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47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Inputs 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17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100 total zeros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 googol total zeros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19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20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24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0657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"googol"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Outputs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70155" y="6550968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</a:t>
            </a:r>
            <a:r>
              <a:rPr kumimoji="0" lang="en-US" sz="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googolplex"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920445" y="6505978"/>
            <a:ext cx="192004" cy="9929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 rot="21329634">
            <a:off x="4874615" y="4246232"/>
            <a:ext cx="4124049" cy="2308324"/>
          </a:xfrm>
          <a:prstGeom prst="rect">
            <a:avLst/>
          </a:prstGeom>
          <a:solidFill>
            <a:srgbClr val="CCFFCC"/>
          </a:solidFill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latin typeface="Garamond" panose="02020404030301010803" pitchFamily="18" charset="0"/>
              </a:rPr>
              <a:t>The complexity, </a:t>
            </a:r>
            <a:r>
              <a:rPr lang="en-US" sz="3600" b="1" dirty="0" err="1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sz="3600" dirty="0" smtClean="0">
                <a:latin typeface="Garamond" panose="02020404030301010803" pitchFamily="18" charset="0"/>
              </a:rPr>
              <a:t>, of </a:t>
            </a:r>
            <a:r>
              <a:rPr lang="en-US" sz="3600" dirty="0">
                <a:latin typeface="Garamond" panose="02020404030301010803" pitchFamily="18" charset="0"/>
              </a:rPr>
              <a:t>an integer </a:t>
            </a:r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dirty="0" smtClean="0">
                <a:latin typeface="Garamond" panose="02020404030301010803" pitchFamily="18" charset="0"/>
              </a:rPr>
              <a:t> is          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the</a:t>
            </a:r>
            <a:r>
              <a:rPr lang="en-US" sz="3600" u="sng" dirty="0" smtClean="0">
                <a:latin typeface="Garamond" panose="02020404030301010803" pitchFamily="18" charset="0"/>
              </a:rPr>
              <a:t>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length of </a:t>
            </a:r>
            <a:r>
              <a:rPr lang="en-US" sz="3600" u="sng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's shortest description</a:t>
            </a:r>
            <a:endParaRPr lang="en-US" sz="3600" u="sng" dirty="0">
              <a:latin typeface="Garamond" panose="02020404030301010803" pitchFamily="18" charset="0"/>
            </a:endParaRPr>
          </a:p>
        </p:txBody>
      </p:sp>
      <p:sp>
        <p:nvSpPr>
          <p:cNvPr id="77" name="Down Arrow 76"/>
          <p:cNvSpPr/>
          <p:nvPr/>
        </p:nvSpPr>
        <p:spPr>
          <a:xfrm rot="6622552">
            <a:off x="5788411" y="549127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Down Arrow 78"/>
          <p:cNvSpPr/>
          <p:nvPr/>
        </p:nvSpPr>
        <p:spPr>
          <a:xfrm rot="6622552">
            <a:off x="5788410" y="1609277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Down Arrow 79"/>
          <p:cNvSpPr/>
          <p:nvPr/>
        </p:nvSpPr>
        <p:spPr>
          <a:xfrm rot="6622552">
            <a:off x="5790238" y="2156432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Down Arrow 80"/>
          <p:cNvSpPr/>
          <p:nvPr/>
        </p:nvSpPr>
        <p:spPr>
          <a:xfrm rot="6622552">
            <a:off x="5790471" y="2679754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Down Arrow 77"/>
          <p:cNvSpPr/>
          <p:nvPr/>
        </p:nvSpPr>
        <p:spPr>
          <a:xfrm rot="6622552">
            <a:off x="5788410" y="3223553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2940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4627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4628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4629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4630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4631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4632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4636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37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8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9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0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1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2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3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4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5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6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7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8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54633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34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35" name="Picture 20" descr="Screen shot 2011-11-21 at 10.14.04 AM.png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08188"/>
            <a:ext cx="9144000" cy="47736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5"/>
          <p:cNvSpPr txBox="1">
            <a:spLocks noChangeArrowheads="1"/>
          </p:cNvSpPr>
          <p:nvPr/>
        </p:nvSpPr>
        <p:spPr bwMode="auto">
          <a:xfrm>
            <a:off x="990600" y="5943600"/>
            <a:ext cx="7835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3200">
                <a:latin typeface="Trebuchet MS" pitchFamily="34" charset="0"/>
              </a:rPr>
              <a:t>CS 5 finale on Wed. ...</a:t>
            </a:r>
          </a:p>
        </p:txBody>
      </p:sp>
      <p:sp>
        <p:nvSpPr>
          <p:cNvPr id="155651" name="Text Box 5"/>
          <p:cNvSpPr txBox="1">
            <a:spLocks noChangeArrowheads="1"/>
          </p:cNvSpPr>
          <p:nvPr/>
        </p:nvSpPr>
        <p:spPr bwMode="auto">
          <a:xfrm>
            <a:off x="1752600" y="1219200"/>
            <a:ext cx="533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AF9"/>
                </a:solidFill>
                <a:latin typeface="Trebuchet MS" pitchFamily="34" charset="0"/>
              </a:rPr>
              <a:t>Take advantage of lab this week!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156675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sp>
        <p:nvSpPr>
          <p:cNvPr id="156676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156677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78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56679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80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81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56682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156683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56684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156685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56686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56687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4675" y="4437063"/>
            <a:ext cx="9525" cy="11112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0 60000 65536"/>
              <a:gd name="T5" fmla="*/ 0 60000 65536"/>
              <a:gd name="T6" fmla="*/ 0 w 23"/>
              <a:gd name="T7" fmla="*/ 0 h 33"/>
              <a:gd name="T8" fmla="*/ 23 w 23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3" h="33" extrusionOk="0">
                <a:moveTo>
                  <a:pt x="22" y="32"/>
                </a:moveTo>
                <a:cubicBezTo>
                  <a:pt x="13" y="22"/>
                  <a:pt x="7" y="12"/>
                  <a:pt x="0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668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89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57699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157700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15770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770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57703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7704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7705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57706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157707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57708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157709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57710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57711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57712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57725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3 w 1048"/>
                <a:gd name="T3" fmla="*/ 83 h 250"/>
                <a:gd name="T4" fmla="*/ 3 w 1048"/>
                <a:gd name="T5" fmla="*/ 111 h 250"/>
                <a:gd name="T6" fmla="*/ 4 w 1048"/>
                <a:gd name="T7" fmla="*/ 125 h 250"/>
                <a:gd name="T8" fmla="*/ 4 w 1048"/>
                <a:gd name="T9" fmla="*/ 157 h 250"/>
                <a:gd name="T10" fmla="*/ 2 w 1048"/>
                <a:gd name="T11" fmla="*/ 226 h 250"/>
                <a:gd name="T12" fmla="*/ 2 w 1048"/>
                <a:gd name="T13" fmla="*/ 206 h 250"/>
                <a:gd name="T14" fmla="*/ 0 w 1048"/>
                <a:gd name="T15" fmla="*/ 185 h 250"/>
                <a:gd name="T16" fmla="*/ 2 w 1048"/>
                <a:gd name="T17" fmla="*/ 151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26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2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2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29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0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1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2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3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4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35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36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37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713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157714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4117975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178425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</a:rPr>
              <a:t>I </a:t>
            </a:r>
            <a:r>
              <a:rPr lang="en-US" sz="1800" i="1">
                <a:solidFill>
                  <a:srgbClr val="000000"/>
                </a:solidFill>
              </a:rPr>
              <a:t>can</a:t>
            </a:r>
            <a:r>
              <a:rPr lang="en-US" altLang="en-US" sz="1800" i="1">
                <a:solidFill>
                  <a:srgbClr val="000000"/>
                </a:solidFill>
              </a:rPr>
              <a:t>’</a:t>
            </a:r>
            <a:r>
              <a:rPr lang="en-US" sz="1800" i="1">
                <a:solidFill>
                  <a:srgbClr val="000000"/>
                </a:solidFill>
              </a:rPr>
              <a:t>t</a:t>
            </a:r>
            <a:r>
              <a:rPr lang="en-US" sz="1800">
                <a:solidFill>
                  <a:srgbClr val="000000"/>
                </a:solidFill>
              </a:rPr>
              <a:t> say!</a:t>
            </a:r>
          </a:p>
        </p:txBody>
      </p:sp>
      <p:pic>
        <p:nvPicPr>
          <p:cNvPr id="15771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19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20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94" name="Rectangle 39"/>
          <p:cNvSpPr>
            <a:spLocks noChangeArrowheads="1"/>
          </p:cNvSpPr>
          <p:nvPr/>
        </p:nvSpPr>
        <p:spPr bwMode="auto">
          <a:xfrm>
            <a:off x="2928938" y="3590925"/>
            <a:ext cx="530225" cy="3746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b="1" dirty="0">
                <a:solidFill>
                  <a:srgbClr val="FF0000"/>
                </a:solidFill>
              </a:rPr>
              <a:t>???</a:t>
            </a:r>
          </a:p>
        </p:txBody>
      </p:sp>
      <p:sp>
        <p:nvSpPr>
          <p:cNvPr id="157722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pic>
        <p:nvPicPr>
          <p:cNvPr id="15772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24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solidFill>
            <a:srgbClr val="D9D9D9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58723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58724" name="Rectangle 23"/>
          <p:cNvSpPr>
            <a:spLocks noChangeArrowheads="1"/>
          </p:cNvSpPr>
          <p:nvPr/>
        </p:nvSpPr>
        <p:spPr bwMode="auto">
          <a:xfrm>
            <a:off x="304800" y="2362200"/>
            <a:ext cx="5334000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return x </a:t>
            </a:r>
          </a:p>
        </p:txBody>
      </p:sp>
      <p:sp>
        <p:nvSpPr>
          <p:cNvPr id="158725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</a:t>
            </a:r>
            <a:r>
              <a:rPr lang="en-US" altLang="en-US" sz="1800" b="1">
                <a:solidFill>
                  <a:srgbClr val="000000"/>
                </a:solidFill>
              </a:rPr>
              <a:t>42,000</a:t>
            </a:r>
            <a:r>
              <a:rPr lang="en-US" altLang="en-US" sz="1800">
                <a:solidFill>
                  <a:srgbClr val="808080"/>
                </a:solidFill>
              </a:rPr>
              <a:t> characters long</a:t>
            </a:r>
          </a:p>
        </p:txBody>
      </p:sp>
      <p:sp>
        <p:nvSpPr>
          <p:cNvPr id="158726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8727" name="Rectangle 27"/>
          <p:cNvSpPr>
            <a:spLocks noChangeArrowheads="1"/>
          </p:cNvSpPr>
          <p:nvPr/>
        </p:nvSpPr>
        <p:spPr bwMode="auto">
          <a:xfrm>
            <a:off x="1808163" y="6154738"/>
            <a:ext cx="1717675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158728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158743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1 h 250"/>
                <a:gd name="T10" fmla="*/ 2 w 1048"/>
                <a:gd name="T11" fmla="*/ 220 h 250"/>
                <a:gd name="T12" fmla="*/ 2 w 1048"/>
                <a:gd name="T13" fmla="*/ 200 h 250"/>
                <a:gd name="T14" fmla="*/ 0 w 1048"/>
                <a:gd name="T15" fmla="*/ 179 h 250"/>
                <a:gd name="T16" fmla="*/ 2 w 1048"/>
                <a:gd name="T17" fmla="*/ 145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744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5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6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7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8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9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50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51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52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53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54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55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8729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8731" name="Rectangle 39"/>
          <p:cNvSpPr>
            <a:spLocks noChangeArrowheads="1"/>
          </p:cNvSpPr>
          <p:nvPr/>
        </p:nvSpPr>
        <p:spPr bwMode="auto">
          <a:xfrm>
            <a:off x="5919788" y="35702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2" name="Rectangle 41"/>
          <p:cNvSpPr>
            <a:spLocks noChangeArrowheads="1"/>
          </p:cNvSpPr>
          <p:nvPr/>
        </p:nvSpPr>
        <p:spPr bwMode="auto">
          <a:xfrm>
            <a:off x="7064375" y="34290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58733" name="Rectangle 42"/>
          <p:cNvSpPr>
            <a:spLocks noChangeArrowheads="1"/>
          </p:cNvSpPr>
          <p:nvPr/>
        </p:nvSpPr>
        <p:spPr bwMode="auto">
          <a:xfrm>
            <a:off x="5919788" y="4570413"/>
            <a:ext cx="1131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4" name="Rectangle 43"/>
          <p:cNvSpPr>
            <a:spLocks noChangeArrowheads="1"/>
          </p:cNvSpPr>
          <p:nvPr/>
        </p:nvSpPr>
        <p:spPr bwMode="auto">
          <a:xfrm>
            <a:off x="7070725" y="4522788"/>
            <a:ext cx="1252538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58735" name="Rectangle 44"/>
          <p:cNvSpPr>
            <a:spLocks noChangeArrowheads="1"/>
          </p:cNvSpPr>
          <p:nvPr/>
        </p:nvSpPr>
        <p:spPr bwMode="auto">
          <a:xfrm>
            <a:off x="5919788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6" name="Rectangle 45"/>
          <p:cNvSpPr>
            <a:spLocks noChangeArrowheads="1"/>
          </p:cNvSpPr>
          <p:nvPr/>
        </p:nvSpPr>
        <p:spPr bwMode="auto">
          <a:xfrm>
            <a:off x="7072313" y="5419725"/>
            <a:ext cx="1965325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   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(the. Kolmogorov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158737" name="Rectangle 46"/>
          <p:cNvSpPr>
            <a:spLocks noChangeArrowheads="1"/>
          </p:cNvSpPr>
          <p:nvPr/>
        </p:nvSpPr>
        <p:spPr bwMode="auto">
          <a:xfrm>
            <a:off x="5919788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58739" name="Rectangle 50"/>
          <p:cNvSpPr>
            <a:spLocks noChangeArrowheads="1"/>
          </p:cNvSpPr>
          <p:nvPr/>
        </p:nvSpPr>
        <p:spPr bwMode="auto">
          <a:xfrm>
            <a:off x="6553200" y="1838325"/>
            <a:ext cx="167640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Questions…</a:t>
            </a:r>
          </a:p>
        </p:txBody>
      </p:sp>
      <p:sp>
        <p:nvSpPr>
          <p:cNvPr id="158740" name="Rectangle 39"/>
          <p:cNvSpPr>
            <a:spLocks noChangeArrowheads="1"/>
          </p:cNvSpPr>
          <p:nvPr/>
        </p:nvSpPr>
        <p:spPr bwMode="auto">
          <a:xfrm>
            <a:off x="5919788" y="2633663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0: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41" name="Rectangle 41"/>
          <p:cNvSpPr>
            <a:spLocks noChangeArrowheads="1"/>
          </p:cNvSpPr>
          <p:nvPr/>
        </p:nvSpPr>
        <p:spPr bwMode="auto">
          <a:xfrm>
            <a:off x="7065963" y="2590800"/>
            <a:ext cx="1676400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does the while loop run forever?</a:t>
            </a:r>
          </a:p>
        </p:txBody>
      </p:sp>
      <p:sp>
        <p:nvSpPr>
          <p:cNvPr id="158742" name="TextBox 36"/>
          <p:cNvSpPr txBox="1">
            <a:spLocks noChangeArrowheads="1"/>
          </p:cNvSpPr>
          <p:nvPr/>
        </p:nvSpPr>
        <p:spPr bwMode="auto">
          <a:xfrm rot="-792436">
            <a:off x="912813" y="4451350"/>
            <a:ext cx="3554412" cy="1062038"/>
          </a:xfrm>
          <a:prstGeom prst="rect">
            <a:avLst/>
          </a:prstGeom>
          <a:solidFill>
            <a:srgbClr val="FFCCCC"/>
          </a:solidFill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100">
                <a:solidFill>
                  <a:srgbClr val="C00000"/>
                </a:solidFill>
                <a:latin typeface="Calibri" pitchFamily="34" charset="0"/>
              </a:rPr>
              <a:t>returns a number with complexity &gt;= 50000 using only about 42,100 characters!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59747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159748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159749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9750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59751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9752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9753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59754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159755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59756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159757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59758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59759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59760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59775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3 w 1048"/>
                <a:gd name="T3" fmla="*/ 83 h 250"/>
                <a:gd name="T4" fmla="*/ 3 w 1048"/>
                <a:gd name="T5" fmla="*/ 111 h 250"/>
                <a:gd name="T6" fmla="*/ 4 w 1048"/>
                <a:gd name="T7" fmla="*/ 125 h 250"/>
                <a:gd name="T8" fmla="*/ 4 w 1048"/>
                <a:gd name="T9" fmla="*/ 157 h 250"/>
                <a:gd name="T10" fmla="*/ 2 w 1048"/>
                <a:gd name="T11" fmla="*/ 226 h 250"/>
                <a:gd name="T12" fmla="*/ 2 w 1048"/>
                <a:gd name="T13" fmla="*/ 206 h 250"/>
                <a:gd name="T14" fmla="*/ 0 w 1048"/>
                <a:gd name="T15" fmla="*/ 185 h 250"/>
                <a:gd name="T16" fmla="*/ 2 w 1048"/>
                <a:gd name="T17" fmla="*/ 151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76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7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7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79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0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1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2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3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4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85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86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87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61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159762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4117975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178425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</a:rPr>
              <a:t>I </a:t>
            </a:r>
            <a:r>
              <a:rPr lang="en-US" sz="1800" i="1">
                <a:solidFill>
                  <a:srgbClr val="000000"/>
                </a:solidFill>
              </a:rPr>
              <a:t>can</a:t>
            </a:r>
            <a:r>
              <a:rPr lang="en-US" altLang="en-US" sz="1800" i="1">
                <a:solidFill>
                  <a:srgbClr val="000000"/>
                </a:solidFill>
              </a:rPr>
              <a:t>’</a:t>
            </a:r>
            <a:r>
              <a:rPr lang="en-US" sz="1800" i="1">
                <a:solidFill>
                  <a:srgbClr val="000000"/>
                </a:solidFill>
              </a:rPr>
              <a:t>t</a:t>
            </a:r>
            <a:r>
              <a:rPr lang="en-US" sz="1800">
                <a:solidFill>
                  <a:srgbClr val="000000"/>
                </a:solidFill>
              </a:rPr>
              <a:t> say!</a:t>
            </a:r>
          </a:p>
        </p:txBody>
      </p:sp>
      <p:pic>
        <p:nvPicPr>
          <p:cNvPr id="159766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67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68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69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pic>
        <p:nvPicPr>
          <p:cNvPr id="159770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71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72" name="TextBox 42"/>
          <p:cNvSpPr txBox="1">
            <a:spLocks noChangeArrowheads="1"/>
          </p:cNvSpPr>
          <p:nvPr/>
        </p:nvSpPr>
        <p:spPr bwMode="auto">
          <a:xfrm>
            <a:off x="4281488" y="519113"/>
            <a:ext cx="4800600" cy="32940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5200">
                <a:solidFill>
                  <a:srgbClr val="000000"/>
                </a:solidFill>
                <a:latin typeface="Calibri" pitchFamily="34" charset="0"/>
              </a:rPr>
              <a:t>Next time:    some </a:t>
            </a:r>
            <a:r>
              <a:rPr lang="en-US" altLang="en-US" sz="5200" b="1" i="1">
                <a:solidFill>
                  <a:srgbClr val="FF0000"/>
                </a:solidFill>
                <a:latin typeface="Calibri" pitchFamily="34" charset="0"/>
              </a:rPr>
              <a:t>actual</a:t>
            </a:r>
            <a:r>
              <a:rPr lang="en-US" altLang="en-US" sz="5200" b="1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5200">
                <a:solidFill>
                  <a:srgbClr val="000000"/>
                </a:solidFill>
                <a:latin typeface="Calibri" pitchFamily="34" charset="0"/>
              </a:rPr>
              <a:t>uncomputable functions…</a:t>
            </a:r>
          </a:p>
        </p:txBody>
      </p:sp>
      <p:sp>
        <p:nvSpPr>
          <p:cNvPr id="2" name="Down Arrow 1"/>
          <p:cNvSpPr/>
          <p:nvPr/>
        </p:nvSpPr>
        <p:spPr>
          <a:xfrm rot="3342988">
            <a:off x="4011613" y="3155950"/>
            <a:ext cx="573087" cy="735013"/>
          </a:xfrm>
          <a:prstGeom prst="downArrow">
            <a:avLst/>
          </a:prstGeom>
          <a:solidFill>
            <a:srgbClr val="FF0208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4" name="Rectangle 39"/>
          <p:cNvSpPr>
            <a:spLocks noChangeArrowheads="1"/>
          </p:cNvSpPr>
          <p:nvPr/>
        </p:nvSpPr>
        <p:spPr bwMode="auto">
          <a:xfrm>
            <a:off x="2928938" y="3590925"/>
            <a:ext cx="530225" cy="3746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b="1" dirty="0">
                <a:solidFill>
                  <a:srgbClr val="FF0000"/>
                </a:solidFill>
              </a:rPr>
              <a:t>???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60771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x </a:t>
            </a:r>
          </a:p>
        </p:txBody>
      </p:sp>
      <p:sp>
        <p:nvSpPr>
          <p:cNvPr id="160772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42,000 characters long</a:t>
            </a:r>
          </a:p>
        </p:txBody>
      </p:sp>
      <p:sp>
        <p:nvSpPr>
          <p:cNvPr id="160773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0774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160775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160808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80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7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818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819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820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0776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0779" name="Rectangle 38"/>
          <p:cNvSpPr>
            <a:spLocks noChangeArrowheads="1"/>
          </p:cNvSpPr>
          <p:nvPr/>
        </p:nvSpPr>
        <p:spPr bwMode="auto">
          <a:xfrm>
            <a:off x="6096000" y="2787650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Note: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0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1" name="Rectangle 40"/>
          <p:cNvSpPr>
            <a:spLocks noChangeArrowheads="1"/>
          </p:cNvSpPr>
          <p:nvPr/>
        </p:nvSpPr>
        <p:spPr bwMode="auto">
          <a:xfrm>
            <a:off x="6802438" y="2654300"/>
            <a:ext cx="2265362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it's OK to define a function inside another function – both theoretically and in real Python syntax</a:t>
            </a:r>
          </a:p>
        </p:txBody>
      </p:sp>
      <p:sp>
        <p:nvSpPr>
          <p:cNvPr id="160782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60783" name="Rectangle 42"/>
          <p:cNvSpPr>
            <a:spLocks noChangeArrowheads="1"/>
          </p:cNvSpPr>
          <p:nvPr/>
        </p:nvSpPr>
        <p:spPr bwMode="auto">
          <a:xfrm>
            <a:off x="5924550" y="4676775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4" name="Rectangle 43"/>
          <p:cNvSpPr>
            <a:spLocks noChangeArrowheads="1"/>
          </p:cNvSpPr>
          <p:nvPr/>
        </p:nvSpPr>
        <p:spPr bwMode="auto">
          <a:xfrm>
            <a:off x="7070725" y="4629150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60785" name="Rectangle 44"/>
          <p:cNvSpPr>
            <a:spLocks noChangeArrowheads="1"/>
          </p:cNvSpPr>
          <p:nvPr/>
        </p:nvSpPr>
        <p:spPr bwMode="auto">
          <a:xfrm>
            <a:off x="5927725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6" name="Rectangle 45"/>
          <p:cNvSpPr>
            <a:spLocks noChangeArrowheads="1"/>
          </p:cNvSpPr>
          <p:nvPr/>
        </p:nvSpPr>
        <p:spPr bwMode="auto">
          <a:xfrm>
            <a:off x="7072313" y="5419725"/>
            <a:ext cx="176688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 K.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160787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60789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60791" name="Rectangle 50"/>
          <p:cNvSpPr>
            <a:spLocks noChangeArrowheads="1"/>
          </p:cNvSpPr>
          <p:nvPr/>
        </p:nvSpPr>
        <p:spPr bwMode="auto">
          <a:xfrm>
            <a:off x="6553200" y="1838325"/>
            <a:ext cx="1585913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Contradict!</a:t>
            </a:r>
          </a:p>
        </p:txBody>
      </p:sp>
      <p:sp>
        <p:nvSpPr>
          <p:cNvPr id="160792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222875" y="3836988"/>
            <a:ext cx="1588" cy="4762"/>
          </a:xfrm>
          <a:custGeom>
            <a:avLst/>
            <a:gdLst>
              <a:gd name="T0" fmla="*/ 0 w 3"/>
              <a:gd name="T1" fmla="*/ 2147483647 h 13"/>
              <a:gd name="T2" fmla="*/ 2147483647 w 3"/>
              <a:gd name="T3" fmla="*/ 2147483647 h 13"/>
              <a:gd name="T4" fmla="*/ 0 60000 65536"/>
              <a:gd name="T5" fmla="*/ 0 60000 65536"/>
              <a:gd name="T6" fmla="*/ 0 w 3"/>
              <a:gd name="T7" fmla="*/ 0 h 13"/>
              <a:gd name="T8" fmla="*/ 3 w 3"/>
              <a:gd name="T9" fmla="*/ 13 h 1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13" extrusionOk="0">
                <a:moveTo>
                  <a:pt x="0" y="0"/>
                </a:moveTo>
                <a:cubicBezTo>
                  <a:pt x="1" y="12"/>
                  <a:pt x="1" y="16"/>
                  <a:pt x="2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8434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2113" y="328613"/>
              <a:ext cx="273050" cy="1303337"/>
            </p14:xfrm>
          </p:contentPart>
        </mc:Choice>
        <mc:Fallback xmlns="">
          <p:pic>
            <p:nvPicPr>
              <p:cNvPr id="18434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75543" y="312771"/>
                <a:ext cx="304750" cy="1332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8435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60763" y="711200"/>
              <a:ext cx="1587" cy="9525"/>
            </p14:xfrm>
          </p:contentPart>
        </mc:Choice>
        <mc:Fallback xmlns="">
          <p:pic>
            <p:nvPicPr>
              <p:cNvPr id="18435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546877" y="698012"/>
                <a:ext cx="28963" cy="27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8436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94013" y="581025"/>
              <a:ext cx="1487487" cy="492125"/>
            </p14:xfrm>
          </p:contentPart>
        </mc:Choice>
        <mc:Fallback xmlns="">
          <p:pic>
            <p:nvPicPr>
              <p:cNvPr id="18436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881053" y="565545"/>
                <a:ext cx="1515566" cy="5220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8437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17588" y="2590800"/>
              <a:ext cx="742950" cy="303213"/>
            </p14:xfrm>
          </p:contentPart>
        </mc:Choice>
        <mc:Fallback xmlns="">
          <p:pic>
            <p:nvPicPr>
              <p:cNvPr id="18437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02110" y="2581077"/>
                <a:ext cx="774626" cy="328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438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30650" y="1511300"/>
              <a:ext cx="1943100" cy="2373313"/>
            </p14:xfrm>
          </p:contentPart>
        </mc:Choice>
        <mc:Fallback xmlns="">
          <p:pic>
            <p:nvPicPr>
              <p:cNvPr id="18438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922371" y="1505540"/>
                <a:ext cx="1967938" cy="2395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439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03950" y="1111250"/>
              <a:ext cx="425450" cy="60325"/>
            </p14:xfrm>
          </p:contentPart>
        </mc:Choice>
        <mc:Fallback xmlns="">
          <p:pic>
            <p:nvPicPr>
              <p:cNvPr id="18439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189192" y="1098682"/>
                <a:ext cx="454605" cy="883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8440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94400" y="4378325"/>
              <a:ext cx="1385888" cy="309563"/>
            </p14:xfrm>
          </p:contentPart>
        </mc:Choice>
        <mc:Fallback xmlns="">
          <p:pic>
            <p:nvPicPr>
              <p:cNvPr id="18440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979281" y="4362847"/>
                <a:ext cx="1417205" cy="340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8441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21450" y="5000625"/>
              <a:ext cx="500063" cy="430213"/>
            </p14:xfrm>
          </p:contentPart>
        </mc:Choice>
        <mc:Fallback xmlns="">
          <p:pic>
            <p:nvPicPr>
              <p:cNvPr id="18441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06689" y="4986585"/>
                <a:ext cx="528864" cy="459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8442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10400" y="5089525"/>
              <a:ext cx="17463" cy="7938"/>
            </p14:xfrm>
          </p:contentPart>
        </mc:Choice>
        <mc:Fallback xmlns="">
          <p:pic>
            <p:nvPicPr>
              <p:cNvPr id="18442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002559" y="5080334"/>
                <a:ext cx="28511" cy="23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443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40563" y="4957763"/>
              <a:ext cx="628650" cy="350837"/>
            </p14:xfrm>
          </p:contentPart>
        </mc:Choice>
        <mc:Fallback xmlns="">
          <p:pic>
            <p:nvPicPr>
              <p:cNvPr id="18443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32282" y="4945169"/>
                <a:ext cx="641972" cy="377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444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91388" y="6029325"/>
              <a:ext cx="1008062" cy="52388"/>
            </p14:xfrm>
          </p:contentPart>
        </mc:Choice>
        <mc:Fallback xmlns="">
          <p:pic>
            <p:nvPicPr>
              <p:cNvPr id="18444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78067" y="6024660"/>
                <a:ext cx="1035784" cy="71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445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59100" y="5202238"/>
              <a:ext cx="1008063" cy="585787"/>
            </p14:xfrm>
          </p:contentPart>
        </mc:Choice>
        <mc:Fallback xmlns="">
          <p:pic>
            <p:nvPicPr>
              <p:cNvPr id="18445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949019" y="5189997"/>
                <a:ext cx="1034345" cy="613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446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3125" y="5516563"/>
              <a:ext cx="1241425" cy="598487"/>
            </p14:xfrm>
          </p:contentPart>
        </mc:Choice>
        <mc:Fallback xmlns="">
          <p:pic>
            <p:nvPicPr>
              <p:cNvPr id="18446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68723" y="5506120"/>
                <a:ext cx="1259787" cy="62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447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14413" y="2674938"/>
              <a:ext cx="3455987" cy="1239837"/>
            </p14:xfrm>
          </p:contentPart>
        </mc:Choice>
        <mc:Fallback xmlns="">
          <p:pic>
            <p:nvPicPr>
              <p:cNvPr id="18447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997825" y="2658639"/>
                <a:ext cx="3489162" cy="1273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8448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98850" y="2349500"/>
              <a:ext cx="2613025" cy="1174750"/>
            </p14:xfrm>
          </p:contentPart>
        </mc:Choice>
        <mc:Fallback xmlns="">
          <p:pic>
            <p:nvPicPr>
              <p:cNvPr id="18448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483009" y="2336539"/>
                <a:ext cx="2645067" cy="120391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61795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x </a:t>
            </a:r>
          </a:p>
        </p:txBody>
      </p:sp>
      <p:sp>
        <p:nvSpPr>
          <p:cNvPr id="161796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42,000 characters long</a:t>
            </a:r>
          </a:p>
        </p:txBody>
      </p:sp>
      <p:sp>
        <p:nvSpPr>
          <p:cNvPr id="161797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1798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161799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1050" name="Freeform 29"/>
            <p:cNvSpPr>
              <a:spLocks/>
            </p:cNvSpPr>
            <p:nvPr/>
          </p:nvSpPr>
          <p:spPr bwMode="auto">
            <a:xfrm>
              <a:off x="2928" y="1760"/>
              <a:ext cx="812" cy="248"/>
            </a:xfrm>
            <a:custGeom>
              <a:avLst/>
              <a:gdLst>
                <a:gd name="T0" fmla="*/ 19 w 1048"/>
                <a:gd name="T1" fmla="*/ 21 h 250"/>
                <a:gd name="T2" fmla="*/ 32 w 1048"/>
                <a:gd name="T3" fmla="*/ 83 h 250"/>
                <a:gd name="T4" fmla="*/ 33 w 1048"/>
                <a:gd name="T5" fmla="*/ 111 h 250"/>
                <a:gd name="T6" fmla="*/ 36 w 1048"/>
                <a:gd name="T7" fmla="*/ 125 h 250"/>
                <a:gd name="T8" fmla="*/ 37 w 1048"/>
                <a:gd name="T9" fmla="*/ 166 h 250"/>
                <a:gd name="T10" fmla="*/ 26 w 1048"/>
                <a:gd name="T11" fmla="*/ 235 h 250"/>
                <a:gd name="T12" fmla="*/ 3 w 1048"/>
                <a:gd name="T13" fmla="*/ 215 h 250"/>
                <a:gd name="T14" fmla="*/ 0 w 1048"/>
                <a:gd name="T15" fmla="*/ 194 h 250"/>
                <a:gd name="T16" fmla="*/ 2 w 1048"/>
                <a:gd name="T17" fmla="*/ 160 h 250"/>
                <a:gd name="T18" fmla="*/ 3 w 1048"/>
                <a:gd name="T19" fmla="*/ 125 h 250"/>
                <a:gd name="T20" fmla="*/ 7 w 1048"/>
                <a:gd name="T21" fmla="*/ 76 h 250"/>
                <a:gd name="T22" fmla="*/ 10 w 1048"/>
                <a:gd name="T23" fmla="*/ 55 h 250"/>
                <a:gd name="T24" fmla="*/ 12 w 1048"/>
                <a:gd name="T25" fmla="*/ 28 h 250"/>
                <a:gd name="T26" fmla="*/ 13 w 1048"/>
                <a:gd name="T27" fmla="*/ 14 h 250"/>
                <a:gd name="T28" fmla="*/ 17 w 1048"/>
                <a:gd name="T29" fmla="*/ 28 h 250"/>
                <a:gd name="T30" fmla="*/ 19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6181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8"/>
            <p:cNvSpPr>
              <a:spLocks/>
            </p:cNvSpPr>
            <p:nvPr/>
          </p:nvSpPr>
          <p:spPr bwMode="auto">
            <a:xfrm>
              <a:off x="3119" y="1128"/>
              <a:ext cx="649" cy="255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060" name="Freeform 39"/>
            <p:cNvSpPr>
              <a:spLocks/>
            </p:cNvSpPr>
            <p:nvPr/>
          </p:nvSpPr>
          <p:spPr bwMode="auto">
            <a:xfrm>
              <a:off x="3253" y="1051"/>
              <a:ext cx="445" cy="193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061" name="Freeform 40"/>
            <p:cNvSpPr>
              <a:spLocks/>
            </p:cNvSpPr>
            <p:nvPr/>
          </p:nvSpPr>
          <p:spPr bwMode="auto">
            <a:xfrm>
              <a:off x="3023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062" name="Freeform 41"/>
            <p:cNvSpPr>
              <a:spLocks/>
            </p:cNvSpPr>
            <p:nvPr/>
          </p:nvSpPr>
          <p:spPr bwMode="auto">
            <a:xfrm flipH="1">
              <a:off x="3457" y="1811"/>
              <a:ext cx="215" cy="142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</p:grpSp>
      <p:sp>
        <p:nvSpPr>
          <p:cNvPr id="161800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1803" name="Rectangle 38"/>
          <p:cNvSpPr>
            <a:spLocks noChangeArrowheads="1"/>
          </p:cNvSpPr>
          <p:nvPr/>
        </p:nvSpPr>
        <p:spPr bwMode="auto">
          <a:xfrm>
            <a:off x="6096000" y="2787650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Note: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04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05" name="Rectangle 40"/>
          <p:cNvSpPr>
            <a:spLocks noChangeArrowheads="1"/>
          </p:cNvSpPr>
          <p:nvPr/>
        </p:nvSpPr>
        <p:spPr bwMode="auto">
          <a:xfrm>
            <a:off x="6802438" y="2654300"/>
            <a:ext cx="2265362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it's OK to define a function inside another function – both theoretically and in real Python syntax</a:t>
            </a:r>
          </a:p>
        </p:txBody>
      </p:sp>
      <p:sp>
        <p:nvSpPr>
          <p:cNvPr id="161806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61807" name="Rectangle 42"/>
          <p:cNvSpPr>
            <a:spLocks noChangeArrowheads="1"/>
          </p:cNvSpPr>
          <p:nvPr/>
        </p:nvSpPr>
        <p:spPr bwMode="auto">
          <a:xfrm>
            <a:off x="5924550" y="4676775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08" name="Rectangle 43"/>
          <p:cNvSpPr>
            <a:spLocks noChangeArrowheads="1"/>
          </p:cNvSpPr>
          <p:nvPr/>
        </p:nvSpPr>
        <p:spPr bwMode="auto">
          <a:xfrm>
            <a:off x="7070725" y="4629150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61809" name="Rectangle 44"/>
          <p:cNvSpPr>
            <a:spLocks noChangeArrowheads="1"/>
          </p:cNvSpPr>
          <p:nvPr/>
        </p:nvSpPr>
        <p:spPr bwMode="auto">
          <a:xfrm>
            <a:off x="5927725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10" name="Rectangle 45"/>
          <p:cNvSpPr>
            <a:spLocks noChangeArrowheads="1"/>
          </p:cNvSpPr>
          <p:nvPr/>
        </p:nvSpPr>
        <p:spPr bwMode="auto">
          <a:xfrm>
            <a:off x="7072313" y="5419725"/>
            <a:ext cx="176688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 K.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161811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12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61813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61815" name="Rectangle 50"/>
          <p:cNvSpPr>
            <a:spLocks noChangeArrowheads="1"/>
          </p:cNvSpPr>
          <p:nvPr/>
        </p:nvSpPr>
        <p:spPr bwMode="auto">
          <a:xfrm>
            <a:off x="6553200" y="1838325"/>
            <a:ext cx="1585913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Contradict!</a:t>
            </a:r>
          </a:p>
        </p:txBody>
      </p:sp>
      <p:sp>
        <p:nvSpPr>
          <p:cNvPr id="1049" name="TextBox 36"/>
          <p:cNvSpPr txBox="1">
            <a:spLocks noChangeArrowheads="1"/>
          </p:cNvSpPr>
          <p:nvPr/>
        </p:nvSpPr>
        <p:spPr bwMode="auto">
          <a:xfrm rot="-792436">
            <a:off x="3800475" y="1585913"/>
            <a:ext cx="2514600" cy="1384300"/>
          </a:xfrm>
          <a:prstGeom prst="rect">
            <a:avLst/>
          </a:prstGeom>
          <a:solidFill>
            <a:srgbClr val="FFCCCC"/>
          </a:solidFill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en-US" sz="2100">
                <a:solidFill>
                  <a:srgbClr val="C00000"/>
                </a:solidFill>
                <a:latin typeface="Calibri" pitchFamily="34" charset="0"/>
                <a:ea typeface="+mn-ea"/>
                <a:cs typeface="Calibri" pitchFamily="34" charset="0"/>
              </a:rPr>
              <a:t>returns a number of complexity &gt;= 50000 in less than 50000 characters!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9458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0" y="3836988"/>
              <a:ext cx="0" cy="4762"/>
            </p14:xfrm>
          </p:contentPart>
        </mc:Choice>
        <mc:Fallback xmlns="">
          <p:pic>
            <p:nvPicPr>
              <p:cNvPr id="19458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0" y="0"/>
                <a:ext cx="0" cy="21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7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Cambria" pitchFamily="18" charset="0"/>
              </a:rPr>
              <a:t>Final project notes:  </a:t>
            </a:r>
            <a:r>
              <a:rPr lang="en-US" altLang="en-US" sz="4000" b="1">
                <a:latin typeface="Cambria" pitchFamily="18" charset="0"/>
              </a:rPr>
              <a:t>VPool</a:t>
            </a:r>
            <a:endParaRPr lang="en-US" altLang="en-US" sz="4000" b="1" i="1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35906" y="6202654"/>
            <a:ext cx="601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Cambria" panose="02040503050406030204" pitchFamily="18" charset="0"/>
              </a:rPr>
              <a:t>C</a:t>
            </a:r>
            <a:r>
              <a:rPr lang="en-US" dirty="0" smtClean="0">
                <a:latin typeface="Cambria" panose="02040503050406030204" pitchFamily="18" charset="0"/>
              </a:rPr>
              <a:t>reativity vs. accuracy?   </a:t>
            </a:r>
            <a:endParaRPr lang="en-US" dirty="0">
              <a:latin typeface="Cambria" panose="020405030504060302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63" t="9898" r="36504" b="9381"/>
          <a:stretch/>
        </p:blipFill>
        <p:spPr bwMode="auto">
          <a:xfrm>
            <a:off x="115761" y="1484487"/>
            <a:ext cx="4508136" cy="438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03" t="11134" r="38710" b="5374"/>
          <a:stretch/>
        </p:blipFill>
        <p:spPr bwMode="auto">
          <a:xfrm>
            <a:off x="4780566" y="1484485"/>
            <a:ext cx="4211034" cy="438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129872" y="5867398"/>
            <a:ext cx="4572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US" sz="800" dirty="0">
                <a:latin typeface="Calibri" panose="020F0502020204030204" pitchFamily="34" charset="0"/>
              </a:rPr>
              <a:t>http://dbkcues.ru/articles-2/collision-of-billiard-balls/?lang=en</a:t>
            </a:r>
          </a:p>
        </p:txBody>
      </p:sp>
    </p:spTree>
    <p:extLst>
      <p:ext uri="{BB962C8B-B14F-4D97-AF65-F5344CB8AC3E}">
        <p14:creationId xmlns:p14="http://schemas.microsoft.com/office/powerpoint/2010/main" val="2179698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47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Inputs 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17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100 total zeros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 googol total zeros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19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20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24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0657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"googol"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Outputs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70155" y="6550968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</a:t>
            </a:r>
            <a:r>
              <a:rPr kumimoji="0" lang="en-US" sz="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googolplex"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920445" y="6505978"/>
            <a:ext cx="192004" cy="9929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 rot="21329634">
            <a:off x="4874615" y="4246232"/>
            <a:ext cx="4124049" cy="2308324"/>
          </a:xfrm>
          <a:prstGeom prst="rect">
            <a:avLst/>
          </a:prstGeom>
          <a:solidFill>
            <a:srgbClr val="CCFFCC"/>
          </a:solidFill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latin typeface="Garamond" panose="02020404030301010803" pitchFamily="18" charset="0"/>
              </a:rPr>
              <a:t>The complexity, </a:t>
            </a:r>
            <a:r>
              <a:rPr lang="en-US" sz="3600" b="1" dirty="0" err="1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sz="3600" dirty="0" smtClean="0">
                <a:latin typeface="Garamond" panose="02020404030301010803" pitchFamily="18" charset="0"/>
              </a:rPr>
              <a:t>, of </a:t>
            </a:r>
            <a:r>
              <a:rPr lang="en-US" sz="3600" dirty="0">
                <a:latin typeface="Garamond" panose="02020404030301010803" pitchFamily="18" charset="0"/>
              </a:rPr>
              <a:t>an integer </a:t>
            </a:r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dirty="0" smtClean="0">
                <a:latin typeface="Garamond" panose="02020404030301010803" pitchFamily="18" charset="0"/>
              </a:rPr>
              <a:t> is          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the</a:t>
            </a:r>
            <a:r>
              <a:rPr lang="en-US" sz="3600" u="sng" dirty="0" smtClean="0">
                <a:latin typeface="Garamond" panose="02020404030301010803" pitchFamily="18" charset="0"/>
              </a:rPr>
              <a:t>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length of </a:t>
            </a:r>
            <a:r>
              <a:rPr lang="en-US" sz="3600" u="sng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's shortest description</a:t>
            </a:r>
            <a:endParaRPr lang="en-US" sz="3600" u="sng" dirty="0">
              <a:latin typeface="Garamond" panose="02020404030301010803" pitchFamily="18" charset="0"/>
            </a:endParaRPr>
          </a:p>
        </p:txBody>
      </p:sp>
      <p:sp>
        <p:nvSpPr>
          <p:cNvPr id="77" name="Down Arrow 76"/>
          <p:cNvSpPr/>
          <p:nvPr/>
        </p:nvSpPr>
        <p:spPr>
          <a:xfrm rot="6622552">
            <a:off x="5788411" y="549127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Down Arrow 78"/>
          <p:cNvSpPr/>
          <p:nvPr/>
        </p:nvSpPr>
        <p:spPr>
          <a:xfrm rot="6622552">
            <a:off x="5788410" y="1609277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Down Arrow 79"/>
          <p:cNvSpPr/>
          <p:nvPr/>
        </p:nvSpPr>
        <p:spPr>
          <a:xfrm rot="6622552">
            <a:off x="5790238" y="2156432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Down Arrow 80"/>
          <p:cNvSpPr/>
          <p:nvPr/>
        </p:nvSpPr>
        <p:spPr>
          <a:xfrm rot="6622552">
            <a:off x="5790471" y="2679754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Down Arrow 77"/>
          <p:cNvSpPr/>
          <p:nvPr/>
        </p:nvSpPr>
        <p:spPr>
          <a:xfrm rot="6622552">
            <a:off x="5788410" y="3223553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 rot="21073353">
            <a:off x="562634" y="2571504"/>
            <a:ext cx="8003730" cy="1384995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4200" dirty="0" smtClean="0">
                <a:latin typeface="Cambria" panose="02040503050406030204" pitchFamily="18" charset="0"/>
                <a:ea typeface="Cambria" panose="02040503050406030204" pitchFamily="18" charset="0"/>
              </a:rPr>
              <a:t>This function is </a:t>
            </a:r>
            <a:r>
              <a:rPr lang="en-US" sz="4200" b="1" i="1" dirty="0" smtClean="0">
                <a:solidFill>
                  <a:srgbClr val="CC33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well-defined</a:t>
            </a:r>
            <a:r>
              <a:rPr lang="en-US" sz="4200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,</a:t>
            </a:r>
          </a:p>
          <a:p>
            <a:pPr algn="ctr"/>
            <a:r>
              <a:rPr lang="en-US" sz="4200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but every program for it has a bug!</a:t>
            </a:r>
            <a:endParaRPr lang="en-US" sz="4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3136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963334" y="6236521"/>
            <a:ext cx="1371600" cy="446501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27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Cambria" pitchFamily="18" charset="0"/>
              </a:rPr>
              <a:t>Final project notes:  </a:t>
            </a:r>
            <a:r>
              <a:rPr lang="en-US" altLang="en-US" sz="4000" b="1">
                <a:latin typeface="Cambria" pitchFamily="18" charset="0"/>
              </a:rPr>
              <a:t>VPool</a:t>
            </a:r>
            <a:endParaRPr lang="en-US" altLang="en-US" sz="4000" b="1" i="1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35906" y="6202654"/>
            <a:ext cx="601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Cambria" panose="02040503050406030204" pitchFamily="18" charset="0"/>
              </a:rPr>
              <a:t>C</a:t>
            </a:r>
            <a:r>
              <a:rPr lang="en-US" dirty="0" smtClean="0">
                <a:latin typeface="Cambria" panose="02040503050406030204" pitchFamily="18" charset="0"/>
              </a:rPr>
              <a:t>reativity vs. accuracy?   </a:t>
            </a:r>
            <a:endParaRPr lang="en-US" dirty="0">
              <a:latin typeface="Cambria" panose="020405030504060302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63" t="9898" r="36504" b="9381"/>
          <a:stretch/>
        </p:blipFill>
        <p:spPr bwMode="auto">
          <a:xfrm>
            <a:off x="115761" y="1484487"/>
            <a:ext cx="4508136" cy="438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03" t="11134" r="38710" b="5374"/>
          <a:stretch/>
        </p:blipFill>
        <p:spPr bwMode="auto">
          <a:xfrm>
            <a:off x="4780566" y="1484485"/>
            <a:ext cx="4211034" cy="438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8775" y="1242303"/>
            <a:ext cx="5886450" cy="486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89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93675" y="4017963"/>
            <a:ext cx="2108200" cy="609600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8851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Cambria" pitchFamily="18" charset="0"/>
              </a:rPr>
              <a:t>Final project notes:  </a:t>
            </a:r>
            <a:r>
              <a:rPr lang="en-US" altLang="en-US" sz="4000" b="1">
                <a:latin typeface="Cambria" pitchFamily="18" charset="0"/>
              </a:rPr>
              <a:t>VPool</a:t>
            </a:r>
            <a:endParaRPr lang="en-US" altLang="en-US" sz="4000" b="1" i="1">
              <a:latin typeface="Cambria" pitchFamily="18" charset="0"/>
            </a:endParaRPr>
          </a:p>
        </p:txBody>
      </p:sp>
      <p:sp>
        <p:nvSpPr>
          <p:cNvPr id="78852" name="Rectangle 23"/>
          <p:cNvSpPr>
            <a:spLocks noChangeArrowheads="1"/>
          </p:cNvSpPr>
          <p:nvPr/>
        </p:nvSpPr>
        <p:spPr bwMode="auto">
          <a:xfrm>
            <a:off x="4473575" y="1233488"/>
            <a:ext cx="437038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First, define all of your objects - and classes, if you wish.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Note that you only need classes if you want </a:t>
            </a:r>
            <a:r>
              <a:rPr lang="en-US" altLang="en-US" sz="2400" b="1" i="1">
                <a:latin typeface="Calibri" pitchFamily="34" charset="0"/>
              </a:rPr>
              <a:t>composite </a:t>
            </a:r>
            <a:r>
              <a:rPr lang="en-US" altLang="en-US" sz="2400">
                <a:latin typeface="Calibri" pitchFamily="34" charset="0"/>
              </a:rPr>
              <a:t>objects. Otherwise, VPython's </a:t>
            </a:r>
            <a:r>
              <a:rPr lang="en-US" altLang="en-US" sz="2400" b="1">
                <a:latin typeface="Courier New" pitchFamily="49" charset="0"/>
                <a:cs typeface="Courier New" pitchFamily="49" charset="0"/>
              </a:rPr>
              <a:t>sphere</a:t>
            </a:r>
            <a:r>
              <a:rPr lang="en-US" altLang="en-US" sz="2400">
                <a:latin typeface="Calibri" pitchFamily="34" charset="0"/>
                <a:cs typeface="Courier New" pitchFamily="49" charset="0"/>
              </a:rPr>
              <a:t>,  </a:t>
            </a:r>
            <a:r>
              <a:rPr lang="en-US" altLang="en-US" sz="2400" b="1">
                <a:latin typeface="Courier New" pitchFamily="49" charset="0"/>
                <a:cs typeface="Courier New" pitchFamily="49" charset="0"/>
              </a:rPr>
              <a:t>box</a:t>
            </a:r>
            <a:r>
              <a:rPr lang="en-US" altLang="en-US" sz="2400">
                <a:latin typeface="Calibri" pitchFamily="34" charset="0"/>
                <a:cs typeface="Courier New" pitchFamily="49" charset="0"/>
              </a:rPr>
              <a:t>, etc. are good enough!</a:t>
            </a:r>
          </a:p>
        </p:txBody>
      </p:sp>
      <p:sp>
        <p:nvSpPr>
          <p:cNvPr id="78853" name="Rectangle 2"/>
          <p:cNvSpPr>
            <a:spLocks noChangeArrowheads="1"/>
          </p:cNvSpPr>
          <p:nvPr/>
        </p:nvSpPr>
        <p:spPr bwMode="auto">
          <a:xfrm>
            <a:off x="260350" y="1524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b0 = sphere()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4" name="Rectangle 25"/>
          <p:cNvSpPr>
            <a:spLocks noChangeArrowheads="1"/>
          </p:cNvSpPr>
          <p:nvPr/>
        </p:nvSpPr>
        <p:spPr bwMode="auto">
          <a:xfrm>
            <a:off x="254000" y="2365375"/>
            <a:ext cx="2290763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b1 = sphere()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5" name="Rectangle 26"/>
          <p:cNvSpPr>
            <a:spLocks noChangeArrowheads="1"/>
          </p:cNvSpPr>
          <p:nvPr/>
        </p:nvSpPr>
        <p:spPr bwMode="auto">
          <a:xfrm>
            <a:off x="284163" y="4122738"/>
            <a:ext cx="3746500" cy="235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100" b="1">
              <a:latin typeface="Courier New" pitchFamily="49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   b0.pos += dt*b0.vel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   b1.pos += dt*b1.vel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100" b="1">
              <a:latin typeface="Courier New" pitchFamily="49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   </a:t>
            </a:r>
            <a:r>
              <a:rPr lang="en-US" altLang="en-US" sz="2100" b="1">
                <a:latin typeface="Calibri" pitchFamily="34" charset="0"/>
                <a:cs typeface="Courier New" pitchFamily="49" charset="0"/>
              </a:rPr>
              <a:t>key/mouse handling…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alibri" pitchFamily="34" charset="0"/>
                <a:cs typeface="Courier New" pitchFamily="49" charset="0"/>
              </a:rPr>
              <a:t>        collision handling…   etc.</a:t>
            </a:r>
            <a:endParaRPr lang="en-US" altLang="en-US" sz="2100"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78856" name="Rectangle 27"/>
          <p:cNvSpPr>
            <a:spLocks noChangeArrowheads="1"/>
          </p:cNvSpPr>
          <p:nvPr/>
        </p:nvSpPr>
        <p:spPr bwMode="auto">
          <a:xfrm>
            <a:off x="246063" y="2784475"/>
            <a:ext cx="37465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b1.vel = vector(1,0,0)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7" name="Rectangle 28"/>
          <p:cNvSpPr>
            <a:spLocks noChangeArrowheads="1"/>
          </p:cNvSpPr>
          <p:nvPr/>
        </p:nvSpPr>
        <p:spPr bwMode="auto">
          <a:xfrm>
            <a:off x="249238" y="1944688"/>
            <a:ext cx="37465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b0.vel = vector(0,0,0)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8" name="Rectangle 29"/>
          <p:cNvSpPr>
            <a:spLocks noChangeArrowheads="1"/>
          </p:cNvSpPr>
          <p:nvPr/>
        </p:nvSpPr>
        <p:spPr bwMode="auto">
          <a:xfrm>
            <a:off x="4371975" y="4386263"/>
            <a:ext cx="45720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Then, the whole game lives in a </a:t>
            </a:r>
            <a:r>
              <a:rPr lang="en-US" altLang="en-US" sz="2400" b="1" i="1">
                <a:latin typeface="Calibri" pitchFamily="34" charset="0"/>
              </a:rPr>
              <a:t>single</a:t>
            </a:r>
            <a:r>
              <a:rPr lang="en-US" altLang="en-US" sz="2400">
                <a:latin typeface="Calibri" pitchFamily="34" charset="0"/>
              </a:rPr>
              <a:t>, infinite,  </a:t>
            </a: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while True</a:t>
            </a:r>
            <a:r>
              <a:rPr lang="en-US" altLang="en-US" sz="1800">
                <a:latin typeface="Calibri" pitchFamily="34" charset="0"/>
                <a:cs typeface="Courier New" pitchFamily="49" charset="0"/>
              </a:rPr>
              <a:t>   </a:t>
            </a:r>
            <a:r>
              <a:rPr lang="en-US" altLang="en-US" sz="2400">
                <a:latin typeface="Calibri" pitchFamily="34" charset="0"/>
                <a:cs typeface="Courier New" pitchFamily="49" charset="0"/>
              </a:rPr>
              <a:t>loop!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  <a:cs typeface="Courier New" pitchFamily="49" charset="0"/>
              </a:rPr>
              <a:t>Don't run any more timing loops or waiting loops anywhere else – </a:t>
            </a:r>
            <a:r>
              <a:rPr lang="en-US" altLang="en-US" sz="2400" i="1">
                <a:latin typeface="Calibri" pitchFamily="34" charset="0"/>
                <a:cs typeface="Courier New" pitchFamily="49" charset="0"/>
              </a:rPr>
              <a:t>just use this one!!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508000" y="3716338"/>
            <a:ext cx="7826375" cy="0"/>
          </a:xfrm>
          <a:prstGeom prst="line">
            <a:avLst/>
          </a:prstGeom>
          <a:ln w="19050">
            <a:solidFill>
              <a:srgbClr val="F7890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8629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1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285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5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62819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8E0103"/>
              </a:solidFill>
              <a:latin typeface="Times New Roman" pitchFamily="18" charset="0"/>
            </a:endParaRPr>
          </a:p>
        </p:txBody>
      </p:sp>
      <p:sp>
        <p:nvSpPr>
          <p:cNvPr id="162820" name="Rectangle 7"/>
          <p:cNvSpPr>
            <a:spLocks noChangeArrowheads="1"/>
          </p:cNvSpPr>
          <p:nvPr/>
        </p:nvSpPr>
        <p:spPr bwMode="auto">
          <a:xfrm>
            <a:off x="457200" y="3500438"/>
            <a:ext cx="394493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sz="2400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sz="2400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62821" name="Rectangle 12"/>
          <p:cNvSpPr>
            <a:spLocks noChangeArrowheads="1"/>
          </p:cNvSpPr>
          <p:nvPr/>
        </p:nvSpPr>
        <p:spPr bwMode="auto">
          <a:xfrm>
            <a:off x="228600" y="1763713"/>
            <a:ext cx="40386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1500">
                <a:solidFill>
                  <a:srgbClr val="000000"/>
                </a:solidFill>
                <a:latin typeface="Times New Roman" pitchFamily="18" charset="0"/>
              </a:rPr>
              <a:t>takes only one input, a function.</a:t>
            </a:r>
          </a:p>
        </p:txBody>
      </p:sp>
      <p:grpSp>
        <p:nvGrpSpPr>
          <p:cNvPr id="162822" name="Group 20"/>
          <p:cNvGrpSpPr>
            <a:grpSpLocks/>
          </p:cNvGrpSpPr>
          <p:nvPr/>
        </p:nvGrpSpPr>
        <p:grpSpPr bwMode="auto">
          <a:xfrm>
            <a:off x="130175" y="6376988"/>
            <a:ext cx="303213" cy="333375"/>
            <a:chOff x="2928" y="1051"/>
            <a:chExt cx="840" cy="957"/>
          </a:xfrm>
        </p:grpSpPr>
        <p:sp>
          <p:nvSpPr>
            <p:cNvPr id="162841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42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3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4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5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6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7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8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9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50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1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2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3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2823" name="Text Box 34"/>
          <p:cNvSpPr txBox="1">
            <a:spLocks noChangeArrowheads="1"/>
          </p:cNvSpPr>
          <p:nvPr/>
        </p:nvSpPr>
        <p:spPr bwMode="auto">
          <a:xfrm>
            <a:off x="381000" y="6324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62824" name="Line 13"/>
          <p:cNvSpPr>
            <a:spLocks noChangeShapeType="1"/>
          </p:cNvSpPr>
          <p:nvPr/>
        </p:nvSpPr>
        <p:spPr bwMode="auto">
          <a:xfrm>
            <a:off x="2381250" y="30480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5" name="Rectangle 15"/>
          <p:cNvSpPr>
            <a:spLocks noChangeArrowheads="1"/>
          </p:cNvSpPr>
          <p:nvPr/>
        </p:nvSpPr>
        <p:spPr bwMode="auto">
          <a:xfrm>
            <a:off x="1695450" y="25146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62826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62827" name="Rectangle 12"/>
          <p:cNvSpPr>
            <a:spLocks noChangeArrowheads="1"/>
          </p:cNvSpPr>
          <p:nvPr/>
        </p:nvSpPr>
        <p:spPr bwMode="auto">
          <a:xfrm>
            <a:off x="5105400" y="1752600"/>
            <a:ext cx="2895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Does the following call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halt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or does it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run forever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?</a:t>
            </a:r>
          </a:p>
        </p:txBody>
      </p:sp>
      <p:sp>
        <p:nvSpPr>
          <p:cNvPr id="162828" name="Rectangle 31"/>
          <p:cNvSpPr>
            <a:spLocks noChangeArrowheads="1"/>
          </p:cNvSpPr>
          <p:nvPr/>
        </p:nvSpPr>
        <p:spPr bwMode="auto">
          <a:xfrm>
            <a:off x="5257800" y="2509838"/>
            <a:ext cx="27701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 cant  )</a:t>
            </a:r>
            <a:endParaRPr lang="en-US" altLang="en-US" sz="2400">
              <a:solidFill>
                <a:srgbClr val="000000"/>
              </a:solidFill>
            </a:endParaRPr>
          </a:p>
        </p:txBody>
      </p:sp>
      <p:sp>
        <p:nvSpPr>
          <p:cNvPr id="162829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54938" y="3592513"/>
            <a:ext cx="4762" cy="11112"/>
          </a:xfrm>
          <a:custGeom>
            <a:avLst/>
            <a:gdLst>
              <a:gd name="T0" fmla="*/ 2147483647 w 12"/>
              <a:gd name="T1" fmla="*/ 2147483647 h 33"/>
              <a:gd name="T2" fmla="*/ 2147483647 w 12"/>
              <a:gd name="T3" fmla="*/ 2147483647 h 33"/>
              <a:gd name="T4" fmla="*/ 0 60000 65536"/>
              <a:gd name="T5" fmla="*/ 0 60000 65536"/>
              <a:gd name="T6" fmla="*/ 0 w 12"/>
              <a:gd name="T7" fmla="*/ 0 h 33"/>
              <a:gd name="T8" fmla="*/ 12 w 12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" h="33" extrusionOk="0">
                <a:moveTo>
                  <a:pt x="11" y="13"/>
                </a:moveTo>
                <a:cubicBezTo>
                  <a:pt x="-8" y="58"/>
                  <a:pt x="4" y="10"/>
                  <a:pt x="8" y="0"/>
                </a:cubicBezTo>
              </a:path>
            </a:pathLst>
          </a:custGeom>
          <a:noFill/>
          <a:ln w="19050" cap="rnd">
            <a:solidFill>
              <a:srgbClr val="9DBB6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0" name="Ink 2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533900" y="2752725"/>
            <a:ext cx="1368425" cy="444500"/>
          </a:xfrm>
          <a:custGeom>
            <a:avLst/>
            <a:gdLst>
              <a:gd name="T0" fmla="*/ 2147483647 w 3801"/>
              <a:gd name="T1" fmla="*/ 2147483647 h 1234"/>
              <a:gd name="T2" fmla="*/ 0 w 3801"/>
              <a:gd name="T3" fmla="*/ 2147483647 h 1234"/>
              <a:gd name="T4" fmla="*/ 2147483647 w 3801"/>
              <a:gd name="T5" fmla="*/ 2147483647 h 1234"/>
              <a:gd name="T6" fmla="*/ 2147483647 w 3801"/>
              <a:gd name="T7" fmla="*/ 2147483647 h 1234"/>
              <a:gd name="T8" fmla="*/ 2147483647 w 3801"/>
              <a:gd name="T9" fmla="*/ 2147483647 h 1234"/>
              <a:gd name="T10" fmla="*/ 2147483647 w 3801"/>
              <a:gd name="T11" fmla="*/ 2147483647 h 1234"/>
              <a:gd name="T12" fmla="*/ 2147483647 w 3801"/>
              <a:gd name="T13" fmla="*/ 2147483647 h 1234"/>
              <a:gd name="T14" fmla="*/ 2147483647 w 3801"/>
              <a:gd name="T15" fmla="*/ 2147483647 h 1234"/>
              <a:gd name="T16" fmla="*/ 2147483647 w 3801"/>
              <a:gd name="T17" fmla="*/ 2147483647 h 1234"/>
              <a:gd name="T18" fmla="*/ 2147483647 w 3801"/>
              <a:gd name="T19" fmla="*/ 2147483647 h 1234"/>
              <a:gd name="T20" fmla="*/ 2147483647 w 3801"/>
              <a:gd name="T21" fmla="*/ 2147483647 h 1234"/>
              <a:gd name="T22" fmla="*/ 2147483647 w 3801"/>
              <a:gd name="T23" fmla="*/ 2147483647 h 1234"/>
              <a:gd name="T24" fmla="*/ 2147483647 w 3801"/>
              <a:gd name="T25" fmla="*/ 2147483647 h 1234"/>
              <a:gd name="T26" fmla="*/ 2147483647 w 3801"/>
              <a:gd name="T27" fmla="*/ 2147483647 h 1234"/>
              <a:gd name="T28" fmla="*/ 2147483647 w 3801"/>
              <a:gd name="T29" fmla="*/ 2147483647 h 1234"/>
              <a:gd name="T30" fmla="*/ 2147483647 w 3801"/>
              <a:gd name="T31" fmla="*/ 2147483647 h 1234"/>
              <a:gd name="T32" fmla="*/ 2147483647 w 3801"/>
              <a:gd name="T33" fmla="*/ 2147483647 h 1234"/>
              <a:gd name="T34" fmla="*/ 2147483647 w 3801"/>
              <a:gd name="T35" fmla="*/ 2147483647 h 1234"/>
              <a:gd name="T36" fmla="*/ 2147483647 w 3801"/>
              <a:gd name="T37" fmla="*/ 2147483647 h 1234"/>
              <a:gd name="T38" fmla="*/ 2147483647 w 3801"/>
              <a:gd name="T39" fmla="*/ 2147483647 h 1234"/>
              <a:gd name="T40" fmla="*/ 2147483647 w 3801"/>
              <a:gd name="T41" fmla="*/ 2147483647 h 1234"/>
              <a:gd name="T42" fmla="*/ 2147483647 w 3801"/>
              <a:gd name="T43" fmla="*/ 2147483647 h 1234"/>
              <a:gd name="T44" fmla="*/ 2147483647 w 3801"/>
              <a:gd name="T45" fmla="*/ 2147483647 h 1234"/>
              <a:gd name="T46" fmla="*/ 2147483647 w 3801"/>
              <a:gd name="T47" fmla="*/ 2147483647 h 1234"/>
              <a:gd name="T48" fmla="*/ 2147483647 w 3801"/>
              <a:gd name="T49" fmla="*/ 2147483647 h 1234"/>
              <a:gd name="T50" fmla="*/ 2147483647 w 3801"/>
              <a:gd name="T51" fmla="*/ 2147483647 h 1234"/>
              <a:gd name="T52" fmla="*/ 2147483647 w 3801"/>
              <a:gd name="T53" fmla="*/ 2147483647 h 1234"/>
              <a:gd name="T54" fmla="*/ 2147483647 w 3801"/>
              <a:gd name="T55" fmla="*/ 2147483647 h 1234"/>
              <a:gd name="T56" fmla="*/ 2147483647 w 3801"/>
              <a:gd name="T57" fmla="*/ 2147483647 h 1234"/>
              <a:gd name="T58" fmla="*/ 2147483647 w 3801"/>
              <a:gd name="T59" fmla="*/ 2147483647 h 1234"/>
              <a:gd name="T60" fmla="*/ 2147483647 w 3801"/>
              <a:gd name="T61" fmla="*/ 2147483647 h 1234"/>
              <a:gd name="T62" fmla="*/ 2147483647 w 3801"/>
              <a:gd name="T63" fmla="*/ 2147483647 h 1234"/>
              <a:gd name="T64" fmla="*/ 2147483647 w 3801"/>
              <a:gd name="T65" fmla="*/ 2147483647 h 1234"/>
              <a:gd name="T66" fmla="*/ 2147483647 w 3801"/>
              <a:gd name="T67" fmla="*/ 2147483647 h 1234"/>
              <a:gd name="T68" fmla="*/ 2147483647 w 3801"/>
              <a:gd name="T69" fmla="*/ 2147483647 h 12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801"/>
              <a:gd name="T106" fmla="*/ 0 h 1234"/>
              <a:gd name="T107" fmla="*/ 3801 w 3801"/>
              <a:gd name="T108" fmla="*/ 1234 h 12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801" h="1234" extrusionOk="0">
                <a:moveTo>
                  <a:pt x="63" y="1224"/>
                </a:moveTo>
                <a:cubicBezTo>
                  <a:pt x="33" y="1215"/>
                  <a:pt x="12" y="1251"/>
                  <a:pt x="0" y="1198"/>
                </a:cubicBezTo>
                <a:cubicBezTo>
                  <a:pt x="-6" y="1173"/>
                  <a:pt x="11" y="1146"/>
                  <a:pt x="21" y="1126"/>
                </a:cubicBezTo>
                <a:cubicBezTo>
                  <a:pt x="77" y="1016"/>
                  <a:pt x="214" y="932"/>
                  <a:pt x="313" y="866"/>
                </a:cubicBezTo>
                <a:cubicBezTo>
                  <a:pt x="412" y="800"/>
                  <a:pt x="512" y="737"/>
                  <a:pt x="613" y="674"/>
                </a:cubicBezTo>
                <a:cubicBezTo>
                  <a:pt x="794" y="562"/>
                  <a:pt x="979" y="459"/>
                  <a:pt x="1176" y="377"/>
                </a:cubicBezTo>
                <a:cubicBezTo>
                  <a:pt x="1247" y="348"/>
                  <a:pt x="1315" y="316"/>
                  <a:pt x="1383" y="281"/>
                </a:cubicBezTo>
                <a:cubicBezTo>
                  <a:pt x="1423" y="261"/>
                  <a:pt x="1564" y="203"/>
                  <a:pt x="1567" y="143"/>
                </a:cubicBezTo>
                <a:cubicBezTo>
                  <a:pt x="1570" y="88"/>
                  <a:pt x="1477" y="55"/>
                  <a:pt x="1438" y="41"/>
                </a:cubicBezTo>
                <a:cubicBezTo>
                  <a:pt x="1353" y="11"/>
                  <a:pt x="1248" y="-13"/>
                  <a:pt x="1159" y="9"/>
                </a:cubicBezTo>
                <a:cubicBezTo>
                  <a:pt x="1156" y="13"/>
                  <a:pt x="1153" y="17"/>
                  <a:pt x="1150" y="21"/>
                </a:cubicBezTo>
                <a:cubicBezTo>
                  <a:pt x="1169" y="51"/>
                  <a:pt x="1166" y="70"/>
                  <a:pt x="1214" y="88"/>
                </a:cubicBezTo>
                <a:cubicBezTo>
                  <a:pt x="1383" y="153"/>
                  <a:pt x="1599" y="108"/>
                  <a:pt x="1769" y="73"/>
                </a:cubicBezTo>
                <a:cubicBezTo>
                  <a:pt x="1753" y="81"/>
                  <a:pt x="1757" y="75"/>
                  <a:pt x="1741" y="84"/>
                </a:cubicBezTo>
                <a:cubicBezTo>
                  <a:pt x="1712" y="101"/>
                  <a:pt x="1686" y="118"/>
                  <a:pt x="1662" y="141"/>
                </a:cubicBezTo>
                <a:cubicBezTo>
                  <a:pt x="1555" y="242"/>
                  <a:pt x="1470" y="371"/>
                  <a:pt x="1403" y="502"/>
                </a:cubicBezTo>
                <a:cubicBezTo>
                  <a:pt x="1384" y="538"/>
                  <a:pt x="1369" y="591"/>
                  <a:pt x="1349" y="604"/>
                </a:cubicBezTo>
                <a:cubicBezTo>
                  <a:pt x="1346" y="601"/>
                  <a:pt x="1344" y="597"/>
                  <a:pt x="1341" y="594"/>
                </a:cubicBezTo>
              </a:path>
              <a:path w="3801" h="1234" extrusionOk="0">
                <a:moveTo>
                  <a:pt x="2595" y="480"/>
                </a:moveTo>
                <a:cubicBezTo>
                  <a:pt x="2584" y="466"/>
                  <a:pt x="2579" y="464"/>
                  <a:pt x="2585" y="453"/>
                </a:cubicBezTo>
                <a:cubicBezTo>
                  <a:pt x="2618" y="448"/>
                  <a:pt x="2643" y="447"/>
                  <a:pt x="2678" y="449"/>
                </a:cubicBezTo>
                <a:cubicBezTo>
                  <a:pt x="2757" y="454"/>
                  <a:pt x="2836" y="462"/>
                  <a:pt x="2915" y="465"/>
                </a:cubicBezTo>
                <a:cubicBezTo>
                  <a:pt x="3037" y="469"/>
                  <a:pt x="3158" y="471"/>
                  <a:pt x="3280" y="471"/>
                </a:cubicBezTo>
                <a:cubicBezTo>
                  <a:pt x="3429" y="471"/>
                  <a:pt x="3578" y="470"/>
                  <a:pt x="3727" y="462"/>
                </a:cubicBezTo>
                <a:cubicBezTo>
                  <a:pt x="3752" y="461"/>
                  <a:pt x="3775" y="458"/>
                  <a:pt x="3800" y="455"/>
                </a:cubicBezTo>
                <a:cubicBezTo>
                  <a:pt x="3781" y="452"/>
                  <a:pt x="3755" y="448"/>
                  <a:pt x="3726" y="449"/>
                </a:cubicBezTo>
                <a:cubicBezTo>
                  <a:pt x="3718" y="449"/>
                  <a:pt x="3709" y="448"/>
                  <a:pt x="3701" y="448"/>
                </a:cubicBezTo>
              </a:path>
              <a:path w="3801" h="1234" extrusionOk="0">
                <a:moveTo>
                  <a:pt x="2662" y="502"/>
                </a:moveTo>
                <a:cubicBezTo>
                  <a:pt x="2672" y="521"/>
                  <a:pt x="2677" y="530"/>
                  <a:pt x="2724" y="539"/>
                </a:cubicBezTo>
                <a:cubicBezTo>
                  <a:pt x="2798" y="554"/>
                  <a:pt x="2873" y="564"/>
                  <a:pt x="2948" y="572"/>
                </a:cubicBezTo>
                <a:cubicBezTo>
                  <a:pt x="3086" y="586"/>
                  <a:pt x="3225" y="590"/>
                  <a:pt x="3364" y="593"/>
                </a:cubicBezTo>
                <a:cubicBezTo>
                  <a:pt x="3452" y="595"/>
                  <a:pt x="3541" y="597"/>
                  <a:pt x="3629" y="594"/>
                </a:cubicBezTo>
                <a:cubicBezTo>
                  <a:pt x="3661" y="593"/>
                  <a:pt x="3692" y="592"/>
                  <a:pt x="3724" y="591"/>
                </a:cubicBezTo>
                <a:cubicBezTo>
                  <a:pt x="3721" y="559"/>
                  <a:pt x="3724" y="543"/>
                  <a:pt x="3690" y="523"/>
                </a:cubicBezTo>
                <a:cubicBezTo>
                  <a:pt x="3675" y="516"/>
                  <a:pt x="3661" y="510"/>
                  <a:pt x="3646" y="50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1" name="Ink 2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40238" y="3240088"/>
            <a:ext cx="1420812" cy="588962"/>
          </a:xfrm>
          <a:custGeom>
            <a:avLst/>
            <a:gdLst>
              <a:gd name="T0" fmla="*/ 2147483647 w 3943"/>
              <a:gd name="T1" fmla="*/ 2147483647 h 1638"/>
              <a:gd name="T2" fmla="*/ 2147483647 w 3943"/>
              <a:gd name="T3" fmla="*/ 2147483647 h 1638"/>
              <a:gd name="T4" fmla="*/ 2147483647 w 3943"/>
              <a:gd name="T5" fmla="*/ 2147483647 h 1638"/>
              <a:gd name="T6" fmla="*/ 2147483647 w 3943"/>
              <a:gd name="T7" fmla="*/ 2147483647 h 1638"/>
              <a:gd name="T8" fmla="*/ 2147483647 w 3943"/>
              <a:gd name="T9" fmla="*/ 2147483647 h 1638"/>
              <a:gd name="T10" fmla="*/ 2147483647 w 3943"/>
              <a:gd name="T11" fmla="*/ 2147483647 h 1638"/>
              <a:gd name="T12" fmla="*/ 2147483647 w 3943"/>
              <a:gd name="T13" fmla="*/ 2147483647 h 1638"/>
              <a:gd name="T14" fmla="*/ 2147483647 w 3943"/>
              <a:gd name="T15" fmla="*/ 2147483647 h 1638"/>
              <a:gd name="T16" fmla="*/ 2147483647 w 3943"/>
              <a:gd name="T17" fmla="*/ 2147483647 h 1638"/>
              <a:gd name="T18" fmla="*/ 2147483647 w 3943"/>
              <a:gd name="T19" fmla="*/ 2147483647 h 1638"/>
              <a:gd name="T20" fmla="*/ 2147483647 w 3943"/>
              <a:gd name="T21" fmla="*/ 2147483647 h 1638"/>
              <a:gd name="T22" fmla="*/ 2147483647 w 3943"/>
              <a:gd name="T23" fmla="*/ 2147483647 h 1638"/>
              <a:gd name="T24" fmla="*/ 2147483647 w 3943"/>
              <a:gd name="T25" fmla="*/ 2147483647 h 1638"/>
              <a:gd name="T26" fmla="*/ 2147483647 w 3943"/>
              <a:gd name="T27" fmla="*/ 2147483647 h 1638"/>
              <a:gd name="T28" fmla="*/ 2147483647 w 3943"/>
              <a:gd name="T29" fmla="*/ 2147483647 h 1638"/>
              <a:gd name="T30" fmla="*/ 2147483647 w 3943"/>
              <a:gd name="T31" fmla="*/ 2147483647 h 1638"/>
              <a:gd name="T32" fmla="*/ 2147483647 w 3943"/>
              <a:gd name="T33" fmla="*/ 2147483647 h 1638"/>
              <a:gd name="T34" fmla="*/ 2147483647 w 3943"/>
              <a:gd name="T35" fmla="*/ 2147483647 h 1638"/>
              <a:gd name="T36" fmla="*/ 2147483647 w 3943"/>
              <a:gd name="T37" fmla="*/ 2147483647 h 1638"/>
              <a:gd name="T38" fmla="*/ 2147483647 w 3943"/>
              <a:gd name="T39" fmla="*/ 2147483647 h 1638"/>
              <a:gd name="T40" fmla="*/ 2147483647 w 3943"/>
              <a:gd name="T41" fmla="*/ 2147483647 h 1638"/>
              <a:gd name="T42" fmla="*/ 2147483647 w 3943"/>
              <a:gd name="T43" fmla="*/ 2147483647 h 1638"/>
              <a:gd name="T44" fmla="*/ 2147483647 w 3943"/>
              <a:gd name="T45" fmla="*/ 2147483647 h 1638"/>
              <a:gd name="T46" fmla="*/ 2147483647 w 3943"/>
              <a:gd name="T47" fmla="*/ 2147483647 h 1638"/>
              <a:gd name="T48" fmla="*/ 2147483647 w 3943"/>
              <a:gd name="T49" fmla="*/ 2147483647 h 1638"/>
              <a:gd name="T50" fmla="*/ 2147483647 w 3943"/>
              <a:gd name="T51" fmla="*/ 2147483647 h 1638"/>
              <a:gd name="T52" fmla="*/ 2147483647 w 3943"/>
              <a:gd name="T53" fmla="*/ 2147483647 h 1638"/>
              <a:gd name="T54" fmla="*/ 2147483647 w 3943"/>
              <a:gd name="T55" fmla="*/ 2147483647 h 1638"/>
              <a:gd name="T56" fmla="*/ 2147483647 w 3943"/>
              <a:gd name="T57" fmla="*/ 2147483647 h 1638"/>
              <a:gd name="T58" fmla="*/ 2147483647 w 3943"/>
              <a:gd name="T59" fmla="*/ 2147483647 h 1638"/>
              <a:gd name="T60" fmla="*/ 2147483647 w 3943"/>
              <a:gd name="T61" fmla="*/ 2147483647 h 1638"/>
              <a:gd name="T62" fmla="*/ 2147483647 w 3943"/>
              <a:gd name="T63" fmla="*/ 2147483647 h 1638"/>
              <a:gd name="T64" fmla="*/ 2147483647 w 3943"/>
              <a:gd name="T65" fmla="*/ 2147483647 h 1638"/>
              <a:gd name="T66" fmla="*/ 2147483647 w 3943"/>
              <a:gd name="T67" fmla="*/ 2147483647 h 1638"/>
              <a:gd name="T68" fmla="*/ 2147483647 w 3943"/>
              <a:gd name="T69" fmla="*/ 2147483647 h 1638"/>
              <a:gd name="T70" fmla="*/ 2147483647 w 3943"/>
              <a:gd name="T71" fmla="*/ 2147483647 h 1638"/>
              <a:gd name="T72" fmla="*/ 2147483647 w 3943"/>
              <a:gd name="T73" fmla="*/ 2147483647 h 1638"/>
              <a:gd name="T74" fmla="*/ 2147483647 w 3943"/>
              <a:gd name="T75" fmla="*/ 2147483647 h 1638"/>
              <a:gd name="T76" fmla="*/ 2147483647 w 3943"/>
              <a:gd name="T77" fmla="*/ 2147483647 h 1638"/>
              <a:gd name="T78" fmla="*/ 2147483647 w 3943"/>
              <a:gd name="T79" fmla="*/ 2147483647 h 1638"/>
              <a:gd name="T80" fmla="*/ 2147483647 w 3943"/>
              <a:gd name="T81" fmla="*/ 2147483647 h 1638"/>
              <a:gd name="T82" fmla="*/ 2147483647 w 3943"/>
              <a:gd name="T83" fmla="*/ 2147483647 h 1638"/>
              <a:gd name="T84" fmla="*/ 2147483647 w 3943"/>
              <a:gd name="T85" fmla="*/ 2147483647 h 1638"/>
              <a:gd name="T86" fmla="*/ 2147483647 w 3943"/>
              <a:gd name="T87" fmla="*/ 2147483647 h 1638"/>
              <a:gd name="T88" fmla="*/ 2147483647 w 3943"/>
              <a:gd name="T89" fmla="*/ 2147483647 h 1638"/>
              <a:gd name="T90" fmla="*/ 2147483647 w 3943"/>
              <a:gd name="T91" fmla="*/ 2147483647 h 1638"/>
              <a:gd name="T92" fmla="*/ 2147483647 w 3943"/>
              <a:gd name="T93" fmla="*/ 2147483647 h 1638"/>
              <a:gd name="T94" fmla="*/ 2147483647 w 3943"/>
              <a:gd name="T95" fmla="*/ 2147483647 h 1638"/>
              <a:gd name="T96" fmla="*/ 2147483647 w 3943"/>
              <a:gd name="T97" fmla="*/ 2147483647 h 1638"/>
              <a:gd name="T98" fmla="*/ 2147483647 w 3943"/>
              <a:gd name="T99" fmla="*/ 2147483647 h 1638"/>
              <a:gd name="T100" fmla="*/ 2147483647 w 3943"/>
              <a:gd name="T101" fmla="*/ 2147483647 h 1638"/>
              <a:gd name="T102" fmla="*/ 2147483647 w 3943"/>
              <a:gd name="T103" fmla="*/ 2147483647 h 1638"/>
              <a:gd name="T104" fmla="*/ 2147483647 w 3943"/>
              <a:gd name="T105" fmla="*/ 2147483647 h 1638"/>
              <a:gd name="T106" fmla="*/ 2147483647 w 3943"/>
              <a:gd name="T107" fmla="*/ 2147483647 h 16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43"/>
              <a:gd name="T163" fmla="*/ 0 h 1638"/>
              <a:gd name="T164" fmla="*/ 3943 w 3943"/>
              <a:gd name="T165" fmla="*/ 1638 h 16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43" h="1638" extrusionOk="0">
                <a:moveTo>
                  <a:pt x="254" y="870"/>
                </a:moveTo>
                <a:cubicBezTo>
                  <a:pt x="224" y="873"/>
                  <a:pt x="234" y="850"/>
                  <a:pt x="199" y="882"/>
                </a:cubicBezTo>
                <a:cubicBezTo>
                  <a:pt x="167" y="910"/>
                  <a:pt x="152" y="974"/>
                  <a:pt x="169" y="1013"/>
                </a:cubicBezTo>
                <a:cubicBezTo>
                  <a:pt x="192" y="1065"/>
                  <a:pt x="257" y="1059"/>
                  <a:pt x="301" y="1043"/>
                </a:cubicBezTo>
                <a:cubicBezTo>
                  <a:pt x="468" y="981"/>
                  <a:pt x="558" y="767"/>
                  <a:pt x="599" y="611"/>
                </a:cubicBezTo>
                <a:cubicBezTo>
                  <a:pt x="632" y="485"/>
                  <a:pt x="674" y="285"/>
                  <a:pt x="605" y="162"/>
                </a:cubicBezTo>
                <a:cubicBezTo>
                  <a:pt x="592" y="138"/>
                  <a:pt x="577" y="152"/>
                  <a:pt x="568" y="144"/>
                </a:cubicBezTo>
                <a:cubicBezTo>
                  <a:pt x="545" y="182"/>
                  <a:pt x="528" y="215"/>
                  <a:pt x="515" y="260"/>
                </a:cubicBezTo>
                <a:cubicBezTo>
                  <a:pt x="450" y="493"/>
                  <a:pt x="438" y="746"/>
                  <a:pt x="432" y="987"/>
                </a:cubicBezTo>
                <a:cubicBezTo>
                  <a:pt x="427" y="1191"/>
                  <a:pt x="416" y="1398"/>
                  <a:pt x="426" y="1601"/>
                </a:cubicBezTo>
                <a:cubicBezTo>
                  <a:pt x="428" y="1635"/>
                  <a:pt x="435" y="1648"/>
                  <a:pt x="427" y="1603"/>
                </a:cubicBezTo>
                <a:cubicBezTo>
                  <a:pt x="418" y="1565"/>
                  <a:pt x="415" y="1550"/>
                  <a:pt x="411" y="1523"/>
                </a:cubicBezTo>
              </a:path>
              <a:path w="3943" h="1638" extrusionOk="0">
                <a:moveTo>
                  <a:pt x="42" y="581"/>
                </a:moveTo>
                <a:cubicBezTo>
                  <a:pt x="21" y="584"/>
                  <a:pt x="10" y="585"/>
                  <a:pt x="2" y="607"/>
                </a:cubicBezTo>
                <a:cubicBezTo>
                  <a:pt x="-3" y="622"/>
                  <a:pt x="36" y="582"/>
                  <a:pt x="47" y="574"/>
                </a:cubicBezTo>
              </a:path>
              <a:path w="3943" h="1638" extrusionOk="0">
                <a:moveTo>
                  <a:pt x="1080" y="258"/>
                </a:moveTo>
                <a:cubicBezTo>
                  <a:pt x="1082" y="235"/>
                  <a:pt x="1084" y="216"/>
                  <a:pt x="1082" y="194"/>
                </a:cubicBezTo>
                <a:cubicBezTo>
                  <a:pt x="1083" y="241"/>
                  <a:pt x="1077" y="288"/>
                  <a:pt x="1071" y="335"/>
                </a:cubicBezTo>
                <a:cubicBezTo>
                  <a:pt x="1061" y="423"/>
                  <a:pt x="1048" y="511"/>
                  <a:pt x="1036" y="598"/>
                </a:cubicBezTo>
                <a:cubicBezTo>
                  <a:pt x="1024" y="686"/>
                  <a:pt x="1009" y="773"/>
                  <a:pt x="1001" y="862"/>
                </a:cubicBezTo>
                <a:cubicBezTo>
                  <a:pt x="996" y="911"/>
                  <a:pt x="990" y="962"/>
                  <a:pt x="990" y="1011"/>
                </a:cubicBezTo>
                <a:cubicBezTo>
                  <a:pt x="991" y="1016"/>
                  <a:pt x="991" y="1020"/>
                  <a:pt x="992" y="1025"/>
                </a:cubicBezTo>
              </a:path>
              <a:path w="3943" h="1638" extrusionOk="0">
                <a:moveTo>
                  <a:pt x="904" y="599"/>
                </a:moveTo>
                <a:cubicBezTo>
                  <a:pt x="941" y="588"/>
                  <a:pt x="964" y="575"/>
                  <a:pt x="998" y="550"/>
                </a:cubicBezTo>
                <a:cubicBezTo>
                  <a:pt x="1059" y="505"/>
                  <a:pt x="1100" y="450"/>
                  <a:pt x="1142" y="388"/>
                </a:cubicBezTo>
                <a:cubicBezTo>
                  <a:pt x="1190" y="317"/>
                  <a:pt x="1223" y="242"/>
                  <a:pt x="1254" y="163"/>
                </a:cubicBezTo>
                <a:cubicBezTo>
                  <a:pt x="1268" y="128"/>
                  <a:pt x="1278" y="94"/>
                  <a:pt x="1288" y="58"/>
                </a:cubicBezTo>
                <a:cubicBezTo>
                  <a:pt x="1276" y="105"/>
                  <a:pt x="1270" y="134"/>
                  <a:pt x="1261" y="182"/>
                </a:cubicBezTo>
                <a:cubicBezTo>
                  <a:pt x="1223" y="375"/>
                  <a:pt x="1174" y="575"/>
                  <a:pt x="1169" y="773"/>
                </a:cubicBezTo>
                <a:cubicBezTo>
                  <a:pt x="1168" y="808"/>
                  <a:pt x="1176" y="827"/>
                  <a:pt x="1184" y="858"/>
                </a:cubicBezTo>
                <a:cubicBezTo>
                  <a:pt x="1216" y="843"/>
                  <a:pt x="1228" y="836"/>
                  <a:pt x="1248" y="797"/>
                </a:cubicBezTo>
                <a:cubicBezTo>
                  <a:pt x="1273" y="750"/>
                  <a:pt x="1295" y="700"/>
                  <a:pt x="1314" y="650"/>
                </a:cubicBezTo>
                <a:cubicBezTo>
                  <a:pt x="1321" y="629"/>
                  <a:pt x="1322" y="624"/>
                  <a:pt x="1330" y="613"/>
                </a:cubicBezTo>
                <a:cubicBezTo>
                  <a:pt x="1337" y="642"/>
                  <a:pt x="1342" y="670"/>
                  <a:pt x="1344" y="702"/>
                </a:cubicBezTo>
                <a:cubicBezTo>
                  <a:pt x="1347" y="735"/>
                  <a:pt x="1349" y="767"/>
                  <a:pt x="1363" y="797"/>
                </a:cubicBezTo>
                <a:cubicBezTo>
                  <a:pt x="1366" y="800"/>
                  <a:pt x="1369" y="803"/>
                  <a:pt x="1372" y="806"/>
                </a:cubicBezTo>
                <a:cubicBezTo>
                  <a:pt x="1396" y="803"/>
                  <a:pt x="1401" y="811"/>
                  <a:pt x="1423" y="789"/>
                </a:cubicBezTo>
                <a:cubicBezTo>
                  <a:pt x="1445" y="767"/>
                  <a:pt x="1460" y="738"/>
                  <a:pt x="1479" y="713"/>
                </a:cubicBezTo>
                <a:cubicBezTo>
                  <a:pt x="1489" y="699"/>
                  <a:pt x="1490" y="695"/>
                  <a:pt x="1499" y="689"/>
                </a:cubicBezTo>
                <a:cubicBezTo>
                  <a:pt x="1512" y="719"/>
                  <a:pt x="1518" y="740"/>
                  <a:pt x="1521" y="778"/>
                </a:cubicBezTo>
                <a:cubicBezTo>
                  <a:pt x="1525" y="830"/>
                  <a:pt x="1527" y="881"/>
                  <a:pt x="1546" y="927"/>
                </a:cubicBezTo>
                <a:cubicBezTo>
                  <a:pt x="1573" y="894"/>
                  <a:pt x="1588" y="868"/>
                  <a:pt x="1604" y="827"/>
                </a:cubicBezTo>
              </a:path>
              <a:path w="3943" h="1638" extrusionOk="0">
                <a:moveTo>
                  <a:pt x="1636" y="489"/>
                </a:moveTo>
                <a:cubicBezTo>
                  <a:pt x="1620" y="469"/>
                  <a:pt x="1602" y="449"/>
                  <a:pt x="1579" y="479"/>
                </a:cubicBezTo>
                <a:cubicBezTo>
                  <a:pt x="1577" y="485"/>
                  <a:pt x="1576" y="490"/>
                  <a:pt x="1574" y="496"/>
                </a:cubicBezTo>
                <a:cubicBezTo>
                  <a:pt x="1607" y="506"/>
                  <a:pt x="1636" y="503"/>
                  <a:pt x="1671" y="503"/>
                </a:cubicBezTo>
                <a:cubicBezTo>
                  <a:pt x="1705" y="503"/>
                  <a:pt x="1754" y="500"/>
                  <a:pt x="1780" y="526"/>
                </a:cubicBezTo>
                <a:cubicBezTo>
                  <a:pt x="1802" y="549"/>
                  <a:pt x="1775" y="598"/>
                  <a:pt x="1765" y="619"/>
                </a:cubicBezTo>
                <a:cubicBezTo>
                  <a:pt x="1747" y="659"/>
                  <a:pt x="1727" y="700"/>
                  <a:pt x="1735" y="746"/>
                </a:cubicBezTo>
                <a:cubicBezTo>
                  <a:pt x="1742" y="785"/>
                  <a:pt x="1772" y="810"/>
                  <a:pt x="1801" y="833"/>
                </a:cubicBezTo>
                <a:cubicBezTo>
                  <a:pt x="1817" y="846"/>
                  <a:pt x="1830" y="854"/>
                  <a:pt x="1843" y="869"/>
                </a:cubicBezTo>
                <a:cubicBezTo>
                  <a:pt x="1821" y="876"/>
                  <a:pt x="1798" y="880"/>
                  <a:pt x="1775" y="878"/>
                </a:cubicBezTo>
                <a:cubicBezTo>
                  <a:pt x="1748" y="876"/>
                  <a:pt x="1735" y="865"/>
                  <a:pt x="1723" y="843"/>
                </a:cubicBezTo>
              </a:path>
              <a:path w="3943" h="1638" extrusionOk="0">
                <a:moveTo>
                  <a:pt x="2214" y="143"/>
                </a:moveTo>
                <a:cubicBezTo>
                  <a:pt x="2245" y="153"/>
                  <a:pt x="2237" y="188"/>
                  <a:pt x="2238" y="223"/>
                </a:cubicBezTo>
                <a:cubicBezTo>
                  <a:pt x="2241" y="305"/>
                  <a:pt x="2240" y="388"/>
                  <a:pt x="2239" y="470"/>
                </a:cubicBezTo>
                <a:cubicBezTo>
                  <a:pt x="2238" y="554"/>
                  <a:pt x="2235" y="639"/>
                  <a:pt x="2241" y="723"/>
                </a:cubicBezTo>
                <a:cubicBezTo>
                  <a:pt x="2242" y="743"/>
                  <a:pt x="2242" y="822"/>
                  <a:pt x="2280" y="821"/>
                </a:cubicBezTo>
                <a:cubicBezTo>
                  <a:pt x="2319" y="820"/>
                  <a:pt x="2351" y="763"/>
                  <a:pt x="2370" y="737"/>
                </a:cubicBezTo>
                <a:cubicBezTo>
                  <a:pt x="2400" y="695"/>
                  <a:pt x="2427" y="652"/>
                  <a:pt x="2455" y="609"/>
                </a:cubicBezTo>
                <a:cubicBezTo>
                  <a:pt x="2458" y="603"/>
                  <a:pt x="2462" y="598"/>
                  <a:pt x="2465" y="592"/>
                </a:cubicBezTo>
                <a:cubicBezTo>
                  <a:pt x="2491" y="617"/>
                  <a:pt x="2482" y="643"/>
                  <a:pt x="2483" y="681"/>
                </a:cubicBezTo>
                <a:cubicBezTo>
                  <a:pt x="2484" y="721"/>
                  <a:pt x="2483" y="763"/>
                  <a:pt x="2487" y="802"/>
                </a:cubicBezTo>
                <a:cubicBezTo>
                  <a:pt x="2490" y="833"/>
                  <a:pt x="2506" y="823"/>
                  <a:pt x="2524" y="817"/>
                </a:cubicBezTo>
              </a:path>
              <a:path w="3943" h="1638" extrusionOk="0">
                <a:moveTo>
                  <a:pt x="2725" y="560"/>
                </a:moveTo>
                <a:cubicBezTo>
                  <a:pt x="2739" y="587"/>
                  <a:pt x="2748" y="615"/>
                  <a:pt x="2762" y="642"/>
                </a:cubicBezTo>
                <a:cubicBezTo>
                  <a:pt x="2776" y="669"/>
                  <a:pt x="2790" y="694"/>
                  <a:pt x="2813" y="714"/>
                </a:cubicBezTo>
                <a:cubicBezTo>
                  <a:pt x="2804" y="693"/>
                  <a:pt x="2797" y="681"/>
                  <a:pt x="2771" y="682"/>
                </a:cubicBezTo>
                <a:cubicBezTo>
                  <a:pt x="2732" y="683"/>
                  <a:pt x="2699" y="715"/>
                  <a:pt x="2680" y="747"/>
                </a:cubicBezTo>
                <a:cubicBezTo>
                  <a:pt x="2665" y="772"/>
                  <a:pt x="2656" y="806"/>
                  <a:pt x="2667" y="834"/>
                </a:cubicBezTo>
                <a:cubicBezTo>
                  <a:pt x="2675" y="853"/>
                  <a:pt x="2692" y="867"/>
                  <a:pt x="2713" y="865"/>
                </a:cubicBezTo>
                <a:cubicBezTo>
                  <a:pt x="2738" y="862"/>
                  <a:pt x="2763" y="839"/>
                  <a:pt x="2778" y="821"/>
                </a:cubicBezTo>
                <a:cubicBezTo>
                  <a:pt x="2810" y="782"/>
                  <a:pt x="2833" y="733"/>
                  <a:pt x="2860" y="691"/>
                </a:cubicBezTo>
              </a:path>
              <a:path w="3943" h="1638" extrusionOk="0">
                <a:moveTo>
                  <a:pt x="3087" y="53"/>
                </a:moveTo>
                <a:cubicBezTo>
                  <a:pt x="3064" y="85"/>
                  <a:pt x="3057" y="124"/>
                  <a:pt x="3048" y="164"/>
                </a:cubicBezTo>
                <a:cubicBezTo>
                  <a:pt x="3030" y="241"/>
                  <a:pt x="3017" y="320"/>
                  <a:pt x="3006" y="399"/>
                </a:cubicBezTo>
                <a:cubicBezTo>
                  <a:pt x="2989" y="514"/>
                  <a:pt x="2982" y="628"/>
                  <a:pt x="2984" y="744"/>
                </a:cubicBezTo>
                <a:cubicBezTo>
                  <a:pt x="2984" y="767"/>
                  <a:pt x="2975" y="821"/>
                  <a:pt x="3002" y="829"/>
                </a:cubicBezTo>
                <a:cubicBezTo>
                  <a:pt x="3011" y="813"/>
                  <a:pt x="3015" y="807"/>
                  <a:pt x="3022" y="796"/>
                </a:cubicBezTo>
              </a:path>
              <a:path w="3943" h="1638" extrusionOk="0">
                <a:moveTo>
                  <a:pt x="3327" y="86"/>
                </a:moveTo>
                <a:cubicBezTo>
                  <a:pt x="3343" y="55"/>
                  <a:pt x="3359" y="28"/>
                  <a:pt x="3379" y="0"/>
                </a:cubicBezTo>
                <a:cubicBezTo>
                  <a:pt x="3386" y="37"/>
                  <a:pt x="3385" y="69"/>
                  <a:pt x="3378" y="112"/>
                </a:cubicBezTo>
                <a:cubicBezTo>
                  <a:pt x="3359" y="226"/>
                  <a:pt x="3337" y="340"/>
                  <a:pt x="3316" y="454"/>
                </a:cubicBezTo>
                <a:cubicBezTo>
                  <a:pt x="3301" y="533"/>
                  <a:pt x="3282" y="613"/>
                  <a:pt x="3270" y="693"/>
                </a:cubicBezTo>
                <a:cubicBezTo>
                  <a:pt x="3266" y="722"/>
                  <a:pt x="3264" y="750"/>
                  <a:pt x="3258" y="779"/>
                </a:cubicBezTo>
              </a:path>
              <a:path w="3943" h="1638" extrusionOk="0">
                <a:moveTo>
                  <a:pt x="3209" y="566"/>
                </a:moveTo>
                <a:cubicBezTo>
                  <a:pt x="3209" y="545"/>
                  <a:pt x="3206" y="512"/>
                  <a:pt x="3235" y="504"/>
                </a:cubicBezTo>
                <a:cubicBezTo>
                  <a:pt x="3264" y="496"/>
                  <a:pt x="3305" y="499"/>
                  <a:pt x="3334" y="502"/>
                </a:cubicBezTo>
                <a:cubicBezTo>
                  <a:pt x="3353" y="504"/>
                  <a:pt x="3382" y="503"/>
                  <a:pt x="3401" y="510"/>
                </a:cubicBezTo>
                <a:cubicBezTo>
                  <a:pt x="3418" y="516"/>
                  <a:pt x="3442" y="547"/>
                  <a:pt x="3457" y="559"/>
                </a:cubicBezTo>
                <a:cubicBezTo>
                  <a:pt x="3491" y="587"/>
                  <a:pt x="3528" y="611"/>
                  <a:pt x="3564" y="636"/>
                </a:cubicBezTo>
                <a:cubicBezTo>
                  <a:pt x="3595" y="657"/>
                  <a:pt x="3626" y="676"/>
                  <a:pt x="3654" y="701"/>
                </a:cubicBezTo>
                <a:cubicBezTo>
                  <a:pt x="3666" y="712"/>
                  <a:pt x="3671" y="724"/>
                  <a:pt x="3679" y="737"/>
                </a:cubicBezTo>
                <a:cubicBezTo>
                  <a:pt x="3655" y="742"/>
                  <a:pt x="3633" y="744"/>
                  <a:pt x="3609" y="746"/>
                </a:cubicBezTo>
                <a:cubicBezTo>
                  <a:pt x="3575" y="750"/>
                  <a:pt x="3541" y="751"/>
                  <a:pt x="3507" y="755"/>
                </a:cubicBezTo>
                <a:cubicBezTo>
                  <a:pt x="3487" y="757"/>
                  <a:pt x="3480" y="757"/>
                  <a:pt x="3461" y="751"/>
                </a:cubicBezTo>
                <a:cubicBezTo>
                  <a:pt x="3487" y="744"/>
                  <a:pt x="3517" y="737"/>
                  <a:pt x="3545" y="731"/>
                </a:cubicBezTo>
              </a:path>
              <a:path w="3943" h="1638" extrusionOk="0">
                <a:moveTo>
                  <a:pt x="3932" y="832"/>
                </a:moveTo>
                <a:cubicBezTo>
                  <a:pt x="3942" y="873"/>
                  <a:pt x="3944" y="906"/>
                  <a:pt x="3933" y="948"/>
                </a:cubicBezTo>
                <a:cubicBezTo>
                  <a:pt x="3931" y="956"/>
                  <a:pt x="3892" y="1017"/>
                  <a:pt x="3900" y="1023"/>
                </a:cubicBezTo>
                <a:cubicBezTo>
                  <a:pt x="3903" y="1022"/>
                  <a:pt x="3907" y="1022"/>
                  <a:pt x="3910" y="1021"/>
                </a:cubicBezTo>
              </a:path>
              <a:path w="3943" h="1638" extrusionOk="0">
                <a:moveTo>
                  <a:pt x="616" y="1344"/>
                </a:moveTo>
                <a:cubicBezTo>
                  <a:pt x="592" y="1347"/>
                  <a:pt x="568" y="1349"/>
                  <a:pt x="544" y="1352"/>
                </a:cubicBezTo>
                <a:cubicBezTo>
                  <a:pt x="608" y="1339"/>
                  <a:pt x="674" y="1322"/>
                  <a:pt x="739" y="1307"/>
                </a:cubicBezTo>
                <a:cubicBezTo>
                  <a:pt x="1079" y="1230"/>
                  <a:pt x="1419" y="1164"/>
                  <a:pt x="1764" y="1117"/>
                </a:cubicBezTo>
                <a:cubicBezTo>
                  <a:pt x="1988" y="1086"/>
                  <a:pt x="3347" y="808"/>
                  <a:pt x="3520" y="1006"/>
                </a:cubicBezTo>
                <a:cubicBezTo>
                  <a:pt x="3539" y="1027"/>
                  <a:pt x="3501" y="1020"/>
                  <a:pt x="3505" y="1029"/>
                </a:cubicBezTo>
                <a:cubicBezTo>
                  <a:pt x="3502" y="1033"/>
                  <a:pt x="3499" y="1038"/>
                  <a:pt x="3496" y="1042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2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97700" y="3130550"/>
            <a:ext cx="1460500" cy="785813"/>
          </a:xfrm>
          <a:custGeom>
            <a:avLst/>
            <a:gdLst>
              <a:gd name="T0" fmla="*/ 2147483647 w 4057"/>
              <a:gd name="T1" fmla="*/ 2147483647 h 2182"/>
              <a:gd name="T2" fmla="*/ 2147483647 w 4057"/>
              <a:gd name="T3" fmla="*/ 2147483647 h 2182"/>
              <a:gd name="T4" fmla="*/ 2147483647 w 4057"/>
              <a:gd name="T5" fmla="*/ 2147483647 h 2182"/>
              <a:gd name="T6" fmla="*/ 2147483647 w 4057"/>
              <a:gd name="T7" fmla="*/ 2147483647 h 2182"/>
              <a:gd name="T8" fmla="*/ 2147483647 w 4057"/>
              <a:gd name="T9" fmla="*/ 2147483647 h 2182"/>
              <a:gd name="T10" fmla="*/ 2147483647 w 4057"/>
              <a:gd name="T11" fmla="*/ 2147483647 h 2182"/>
              <a:gd name="T12" fmla="*/ 2147483647 w 4057"/>
              <a:gd name="T13" fmla="*/ 2147483647 h 2182"/>
              <a:gd name="T14" fmla="*/ 2147483647 w 4057"/>
              <a:gd name="T15" fmla="*/ 2147483647 h 2182"/>
              <a:gd name="T16" fmla="*/ 2147483647 w 4057"/>
              <a:gd name="T17" fmla="*/ 2147483647 h 2182"/>
              <a:gd name="T18" fmla="*/ 2147483647 w 4057"/>
              <a:gd name="T19" fmla="*/ 2147483647 h 2182"/>
              <a:gd name="T20" fmla="*/ 2147483647 w 4057"/>
              <a:gd name="T21" fmla="*/ 2147483647 h 2182"/>
              <a:gd name="T22" fmla="*/ 2147483647 w 4057"/>
              <a:gd name="T23" fmla="*/ 2147483647 h 2182"/>
              <a:gd name="T24" fmla="*/ 2147483647 w 4057"/>
              <a:gd name="T25" fmla="*/ 2147483647 h 2182"/>
              <a:gd name="T26" fmla="*/ 2147483647 w 4057"/>
              <a:gd name="T27" fmla="*/ 2147483647 h 2182"/>
              <a:gd name="T28" fmla="*/ 2147483647 w 4057"/>
              <a:gd name="T29" fmla="*/ 2147483647 h 2182"/>
              <a:gd name="T30" fmla="*/ 2147483647 w 4057"/>
              <a:gd name="T31" fmla="*/ 2147483647 h 2182"/>
              <a:gd name="T32" fmla="*/ 2147483647 w 4057"/>
              <a:gd name="T33" fmla="*/ 2147483647 h 2182"/>
              <a:gd name="T34" fmla="*/ 2147483647 w 4057"/>
              <a:gd name="T35" fmla="*/ 2147483647 h 2182"/>
              <a:gd name="T36" fmla="*/ 2147483647 w 4057"/>
              <a:gd name="T37" fmla="*/ 2147483647 h 2182"/>
              <a:gd name="T38" fmla="*/ 2147483647 w 4057"/>
              <a:gd name="T39" fmla="*/ 2147483647 h 2182"/>
              <a:gd name="T40" fmla="*/ 2147483647 w 4057"/>
              <a:gd name="T41" fmla="*/ 2147483647 h 2182"/>
              <a:gd name="T42" fmla="*/ 2147483647 w 4057"/>
              <a:gd name="T43" fmla="*/ 2147483647 h 2182"/>
              <a:gd name="T44" fmla="*/ 2147483647 w 4057"/>
              <a:gd name="T45" fmla="*/ 2147483647 h 2182"/>
              <a:gd name="T46" fmla="*/ 2147483647 w 4057"/>
              <a:gd name="T47" fmla="*/ 2147483647 h 2182"/>
              <a:gd name="T48" fmla="*/ 2147483647 w 4057"/>
              <a:gd name="T49" fmla="*/ 2147483647 h 2182"/>
              <a:gd name="T50" fmla="*/ 2147483647 w 4057"/>
              <a:gd name="T51" fmla="*/ 2147483647 h 2182"/>
              <a:gd name="T52" fmla="*/ 2147483647 w 4057"/>
              <a:gd name="T53" fmla="*/ 2147483647 h 2182"/>
              <a:gd name="T54" fmla="*/ 2147483647 w 4057"/>
              <a:gd name="T55" fmla="*/ 2147483647 h 2182"/>
              <a:gd name="T56" fmla="*/ 2147483647 w 4057"/>
              <a:gd name="T57" fmla="*/ 2147483647 h 2182"/>
              <a:gd name="T58" fmla="*/ 2147483647 w 4057"/>
              <a:gd name="T59" fmla="*/ 2147483647 h 2182"/>
              <a:gd name="T60" fmla="*/ 2147483647 w 4057"/>
              <a:gd name="T61" fmla="*/ 2147483647 h 2182"/>
              <a:gd name="T62" fmla="*/ 2147483647 w 4057"/>
              <a:gd name="T63" fmla="*/ 2147483647 h 2182"/>
              <a:gd name="T64" fmla="*/ 2147483647 w 4057"/>
              <a:gd name="T65" fmla="*/ 2147483647 h 2182"/>
              <a:gd name="T66" fmla="*/ 2147483647 w 4057"/>
              <a:gd name="T67" fmla="*/ 2147483647 h 2182"/>
              <a:gd name="T68" fmla="*/ 2147483647 w 4057"/>
              <a:gd name="T69" fmla="*/ 2147483647 h 218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057"/>
              <a:gd name="T106" fmla="*/ 0 h 2182"/>
              <a:gd name="T107" fmla="*/ 4057 w 4057"/>
              <a:gd name="T108" fmla="*/ 2182 h 218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057" h="2182" extrusionOk="0">
                <a:moveTo>
                  <a:pt x="0" y="1410"/>
                </a:moveTo>
                <a:cubicBezTo>
                  <a:pt x="15" y="1458"/>
                  <a:pt x="28" y="1558"/>
                  <a:pt x="77" y="1586"/>
                </a:cubicBezTo>
                <a:cubicBezTo>
                  <a:pt x="138" y="1621"/>
                  <a:pt x="198" y="1607"/>
                  <a:pt x="257" y="1570"/>
                </a:cubicBezTo>
                <a:cubicBezTo>
                  <a:pt x="360" y="1505"/>
                  <a:pt x="446" y="1403"/>
                  <a:pt x="507" y="1299"/>
                </a:cubicBezTo>
                <a:cubicBezTo>
                  <a:pt x="663" y="1033"/>
                  <a:pt x="690" y="704"/>
                  <a:pt x="591" y="413"/>
                </a:cubicBezTo>
                <a:cubicBezTo>
                  <a:pt x="555" y="306"/>
                  <a:pt x="516" y="259"/>
                  <a:pt x="424" y="221"/>
                </a:cubicBezTo>
                <a:cubicBezTo>
                  <a:pt x="380" y="298"/>
                  <a:pt x="356" y="351"/>
                  <a:pt x="343" y="444"/>
                </a:cubicBezTo>
                <a:cubicBezTo>
                  <a:pt x="266" y="977"/>
                  <a:pt x="409" y="1488"/>
                  <a:pt x="559" y="1993"/>
                </a:cubicBezTo>
                <a:cubicBezTo>
                  <a:pt x="576" y="2050"/>
                  <a:pt x="602" y="2111"/>
                  <a:pt x="606" y="2170"/>
                </a:cubicBezTo>
                <a:cubicBezTo>
                  <a:pt x="608" y="2201"/>
                  <a:pt x="602" y="2149"/>
                  <a:pt x="597" y="2148"/>
                </a:cubicBezTo>
              </a:path>
              <a:path w="4057" h="2182" extrusionOk="0">
                <a:moveTo>
                  <a:pt x="49" y="978"/>
                </a:moveTo>
                <a:cubicBezTo>
                  <a:pt x="45" y="978"/>
                  <a:pt x="41" y="978"/>
                  <a:pt x="37" y="978"/>
                </a:cubicBezTo>
                <a:cubicBezTo>
                  <a:pt x="42" y="1012"/>
                  <a:pt x="61" y="1013"/>
                  <a:pt x="98" y="1002"/>
                </a:cubicBezTo>
                <a:cubicBezTo>
                  <a:pt x="138" y="990"/>
                  <a:pt x="177" y="968"/>
                  <a:pt x="214" y="951"/>
                </a:cubicBezTo>
              </a:path>
              <a:path w="4057" h="2182" extrusionOk="0">
                <a:moveTo>
                  <a:pt x="1039" y="1315"/>
                </a:moveTo>
                <a:cubicBezTo>
                  <a:pt x="1047" y="1281"/>
                  <a:pt x="1059" y="1247"/>
                  <a:pt x="1069" y="1213"/>
                </a:cubicBezTo>
                <a:cubicBezTo>
                  <a:pt x="1085" y="1156"/>
                  <a:pt x="1105" y="1101"/>
                  <a:pt x="1123" y="1045"/>
                </a:cubicBezTo>
                <a:cubicBezTo>
                  <a:pt x="1134" y="1010"/>
                  <a:pt x="1145" y="985"/>
                  <a:pt x="1164" y="956"/>
                </a:cubicBezTo>
                <a:cubicBezTo>
                  <a:pt x="1189" y="974"/>
                  <a:pt x="1202" y="991"/>
                  <a:pt x="1222" y="1017"/>
                </a:cubicBezTo>
                <a:cubicBezTo>
                  <a:pt x="1278" y="1091"/>
                  <a:pt x="1350" y="1161"/>
                  <a:pt x="1446" y="1170"/>
                </a:cubicBezTo>
                <a:cubicBezTo>
                  <a:pt x="1540" y="1179"/>
                  <a:pt x="1621" y="1130"/>
                  <a:pt x="1664" y="1048"/>
                </a:cubicBezTo>
                <a:cubicBezTo>
                  <a:pt x="1692" y="994"/>
                  <a:pt x="1706" y="932"/>
                  <a:pt x="1708" y="871"/>
                </a:cubicBezTo>
                <a:cubicBezTo>
                  <a:pt x="1710" y="826"/>
                  <a:pt x="1712" y="748"/>
                  <a:pt x="1671" y="717"/>
                </a:cubicBezTo>
                <a:cubicBezTo>
                  <a:pt x="1667" y="717"/>
                  <a:pt x="1664" y="717"/>
                  <a:pt x="1660" y="717"/>
                </a:cubicBezTo>
                <a:cubicBezTo>
                  <a:pt x="1621" y="757"/>
                  <a:pt x="1598" y="804"/>
                  <a:pt x="1573" y="854"/>
                </a:cubicBezTo>
                <a:cubicBezTo>
                  <a:pt x="1545" y="910"/>
                  <a:pt x="1520" y="967"/>
                  <a:pt x="1493" y="1024"/>
                </a:cubicBezTo>
                <a:cubicBezTo>
                  <a:pt x="1461" y="1094"/>
                  <a:pt x="1434" y="1181"/>
                  <a:pt x="1385" y="1241"/>
                </a:cubicBezTo>
                <a:cubicBezTo>
                  <a:pt x="1364" y="1266"/>
                  <a:pt x="1350" y="1269"/>
                  <a:pt x="1319" y="1269"/>
                </a:cubicBezTo>
                <a:cubicBezTo>
                  <a:pt x="1287" y="1269"/>
                  <a:pt x="1251" y="1258"/>
                  <a:pt x="1221" y="1248"/>
                </a:cubicBezTo>
                <a:cubicBezTo>
                  <a:pt x="1196" y="1240"/>
                  <a:pt x="1168" y="1232"/>
                  <a:pt x="1145" y="1219"/>
                </a:cubicBezTo>
                <a:cubicBezTo>
                  <a:pt x="1111" y="1200"/>
                  <a:pt x="1149" y="1182"/>
                  <a:pt x="1165" y="1166"/>
                </a:cubicBezTo>
              </a:path>
              <a:path w="4057" h="2182" extrusionOk="0">
                <a:moveTo>
                  <a:pt x="2147" y="6"/>
                </a:moveTo>
                <a:cubicBezTo>
                  <a:pt x="2181" y="16"/>
                  <a:pt x="2179" y="15"/>
                  <a:pt x="2188" y="65"/>
                </a:cubicBezTo>
                <a:cubicBezTo>
                  <a:pt x="2206" y="167"/>
                  <a:pt x="2211" y="271"/>
                  <a:pt x="2218" y="374"/>
                </a:cubicBezTo>
                <a:cubicBezTo>
                  <a:pt x="2228" y="526"/>
                  <a:pt x="2227" y="679"/>
                  <a:pt x="2228" y="831"/>
                </a:cubicBezTo>
                <a:cubicBezTo>
                  <a:pt x="2229" y="989"/>
                  <a:pt x="2227" y="1147"/>
                  <a:pt x="2227" y="1305"/>
                </a:cubicBezTo>
                <a:cubicBezTo>
                  <a:pt x="2226" y="1331"/>
                  <a:pt x="2225" y="1338"/>
                  <a:pt x="2233" y="1354"/>
                </a:cubicBezTo>
                <a:cubicBezTo>
                  <a:pt x="2260" y="1305"/>
                  <a:pt x="2283" y="1258"/>
                  <a:pt x="2304" y="1205"/>
                </a:cubicBezTo>
              </a:path>
              <a:path w="4057" h="2182" extrusionOk="0">
                <a:moveTo>
                  <a:pt x="2441" y="931"/>
                </a:moveTo>
                <a:cubicBezTo>
                  <a:pt x="2460" y="889"/>
                  <a:pt x="2480" y="851"/>
                  <a:pt x="2501" y="811"/>
                </a:cubicBezTo>
                <a:cubicBezTo>
                  <a:pt x="2491" y="856"/>
                  <a:pt x="2476" y="899"/>
                  <a:pt x="2465" y="944"/>
                </a:cubicBezTo>
                <a:cubicBezTo>
                  <a:pt x="2450" y="1005"/>
                  <a:pt x="2457" y="1029"/>
                  <a:pt x="2473" y="1082"/>
                </a:cubicBezTo>
                <a:cubicBezTo>
                  <a:pt x="2533" y="1088"/>
                  <a:pt x="2568" y="1091"/>
                  <a:pt x="2628" y="1066"/>
                </a:cubicBezTo>
                <a:cubicBezTo>
                  <a:pt x="2687" y="1042"/>
                  <a:pt x="2752" y="1003"/>
                  <a:pt x="2788" y="948"/>
                </a:cubicBezTo>
                <a:cubicBezTo>
                  <a:pt x="2813" y="909"/>
                  <a:pt x="2820" y="863"/>
                  <a:pt x="2812" y="818"/>
                </a:cubicBezTo>
                <a:cubicBezTo>
                  <a:pt x="2808" y="796"/>
                  <a:pt x="2804" y="797"/>
                  <a:pt x="2797" y="776"/>
                </a:cubicBezTo>
                <a:cubicBezTo>
                  <a:pt x="2852" y="857"/>
                  <a:pt x="2899" y="938"/>
                  <a:pt x="2985" y="990"/>
                </a:cubicBezTo>
                <a:cubicBezTo>
                  <a:pt x="3082" y="1048"/>
                  <a:pt x="3215" y="1081"/>
                  <a:pt x="3328" y="1067"/>
                </a:cubicBezTo>
                <a:cubicBezTo>
                  <a:pt x="3334" y="1064"/>
                  <a:pt x="3340" y="1061"/>
                  <a:pt x="3346" y="1058"/>
                </a:cubicBezTo>
                <a:cubicBezTo>
                  <a:pt x="3321" y="1007"/>
                  <a:pt x="3294" y="974"/>
                  <a:pt x="3248" y="931"/>
                </a:cubicBezTo>
                <a:cubicBezTo>
                  <a:pt x="3157" y="845"/>
                  <a:pt x="3011" y="749"/>
                  <a:pt x="2950" y="639"/>
                </a:cubicBezTo>
                <a:cubicBezTo>
                  <a:pt x="2936" y="613"/>
                  <a:pt x="2930" y="608"/>
                  <a:pt x="2933" y="589"/>
                </a:cubicBezTo>
                <a:cubicBezTo>
                  <a:pt x="2980" y="587"/>
                  <a:pt x="3010" y="588"/>
                  <a:pt x="3057" y="615"/>
                </a:cubicBezTo>
                <a:cubicBezTo>
                  <a:pt x="3148" y="668"/>
                  <a:pt x="3221" y="750"/>
                  <a:pt x="3278" y="838"/>
                </a:cubicBezTo>
                <a:cubicBezTo>
                  <a:pt x="3427" y="1069"/>
                  <a:pt x="3506" y="1394"/>
                  <a:pt x="3483" y="1668"/>
                </a:cubicBezTo>
                <a:cubicBezTo>
                  <a:pt x="3478" y="1730"/>
                  <a:pt x="3452" y="1738"/>
                  <a:pt x="3437" y="1760"/>
                </a:cubicBezTo>
                <a:cubicBezTo>
                  <a:pt x="3393" y="1637"/>
                  <a:pt x="3379" y="1521"/>
                  <a:pt x="3373" y="1389"/>
                </a:cubicBezTo>
                <a:cubicBezTo>
                  <a:pt x="3362" y="1151"/>
                  <a:pt x="3338" y="810"/>
                  <a:pt x="3473" y="598"/>
                </a:cubicBezTo>
                <a:cubicBezTo>
                  <a:pt x="3499" y="572"/>
                  <a:pt x="3505" y="564"/>
                  <a:pt x="3529" y="561"/>
                </a:cubicBezTo>
                <a:cubicBezTo>
                  <a:pt x="3565" y="602"/>
                  <a:pt x="3585" y="602"/>
                  <a:pt x="3593" y="667"/>
                </a:cubicBezTo>
                <a:cubicBezTo>
                  <a:pt x="3600" y="719"/>
                  <a:pt x="3582" y="768"/>
                  <a:pt x="3588" y="819"/>
                </a:cubicBezTo>
                <a:cubicBezTo>
                  <a:pt x="3596" y="883"/>
                  <a:pt x="3585" y="820"/>
                  <a:pt x="3619" y="846"/>
                </a:cubicBezTo>
              </a:path>
              <a:path w="4057" h="2182" extrusionOk="0">
                <a:moveTo>
                  <a:pt x="3898" y="613"/>
                </a:moveTo>
                <a:cubicBezTo>
                  <a:pt x="3919" y="587"/>
                  <a:pt x="3924" y="582"/>
                  <a:pt x="3933" y="563"/>
                </a:cubicBezTo>
                <a:cubicBezTo>
                  <a:pt x="3899" y="551"/>
                  <a:pt x="3865" y="577"/>
                  <a:pt x="3840" y="611"/>
                </a:cubicBezTo>
                <a:cubicBezTo>
                  <a:pt x="3805" y="660"/>
                  <a:pt x="3815" y="712"/>
                  <a:pt x="3846" y="759"/>
                </a:cubicBezTo>
                <a:cubicBezTo>
                  <a:pt x="3886" y="819"/>
                  <a:pt x="3951" y="859"/>
                  <a:pt x="4001" y="910"/>
                </a:cubicBezTo>
                <a:cubicBezTo>
                  <a:pt x="4030" y="940"/>
                  <a:pt x="4075" y="986"/>
                  <a:pt x="4048" y="1032"/>
                </a:cubicBezTo>
                <a:cubicBezTo>
                  <a:pt x="4028" y="1067"/>
                  <a:pt x="3970" y="1084"/>
                  <a:pt x="3933" y="1084"/>
                </a:cubicBezTo>
                <a:cubicBezTo>
                  <a:pt x="3906" y="1084"/>
                  <a:pt x="3854" y="1078"/>
                  <a:pt x="3844" y="1045"/>
                </a:cubicBezTo>
                <a:cubicBezTo>
                  <a:pt x="3845" y="1025"/>
                  <a:pt x="3845" y="1019"/>
                  <a:pt x="3853" y="100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3" name="Ink 3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13275" y="3246438"/>
            <a:ext cx="3119438" cy="2921000"/>
          </a:xfrm>
          <a:custGeom>
            <a:avLst/>
            <a:gdLst>
              <a:gd name="T0" fmla="*/ 2147483647 w 8665"/>
              <a:gd name="T1" fmla="*/ 2147483647 h 8112"/>
              <a:gd name="T2" fmla="*/ 2147483647 w 8665"/>
              <a:gd name="T3" fmla="*/ 2147483647 h 8112"/>
              <a:gd name="T4" fmla="*/ 2147483647 w 8665"/>
              <a:gd name="T5" fmla="*/ 2147483647 h 8112"/>
              <a:gd name="T6" fmla="*/ 2147483647 w 8665"/>
              <a:gd name="T7" fmla="*/ 2147483647 h 8112"/>
              <a:gd name="T8" fmla="*/ 2147483647 w 8665"/>
              <a:gd name="T9" fmla="*/ 2147483647 h 8112"/>
              <a:gd name="T10" fmla="*/ 2147483647 w 8665"/>
              <a:gd name="T11" fmla="*/ 2147483647 h 8112"/>
              <a:gd name="T12" fmla="*/ 2147483647 w 8665"/>
              <a:gd name="T13" fmla="*/ 2147483647 h 8112"/>
              <a:gd name="T14" fmla="*/ 2147483647 w 8665"/>
              <a:gd name="T15" fmla="*/ 2147483647 h 8112"/>
              <a:gd name="T16" fmla="*/ 2147483647 w 8665"/>
              <a:gd name="T17" fmla="*/ 2147483647 h 8112"/>
              <a:gd name="T18" fmla="*/ 2147483647 w 8665"/>
              <a:gd name="T19" fmla="*/ 2147483647 h 8112"/>
              <a:gd name="T20" fmla="*/ 2147483647 w 8665"/>
              <a:gd name="T21" fmla="*/ 2147483647 h 8112"/>
              <a:gd name="T22" fmla="*/ 2147483647 w 8665"/>
              <a:gd name="T23" fmla="*/ 2147483647 h 8112"/>
              <a:gd name="T24" fmla="*/ 2147483647 w 8665"/>
              <a:gd name="T25" fmla="*/ 2147483647 h 8112"/>
              <a:gd name="T26" fmla="*/ 2147483647 w 8665"/>
              <a:gd name="T27" fmla="*/ 2147483647 h 8112"/>
              <a:gd name="T28" fmla="*/ 2147483647 w 8665"/>
              <a:gd name="T29" fmla="*/ 2147483647 h 8112"/>
              <a:gd name="T30" fmla="*/ 2147483647 w 8665"/>
              <a:gd name="T31" fmla="*/ 2147483647 h 8112"/>
              <a:gd name="T32" fmla="*/ 2147483647 w 8665"/>
              <a:gd name="T33" fmla="*/ 2147483647 h 8112"/>
              <a:gd name="T34" fmla="*/ 2147483647 w 8665"/>
              <a:gd name="T35" fmla="*/ 2147483647 h 8112"/>
              <a:gd name="T36" fmla="*/ 2147483647 w 8665"/>
              <a:gd name="T37" fmla="*/ 2147483647 h 8112"/>
              <a:gd name="T38" fmla="*/ 2147483647 w 8665"/>
              <a:gd name="T39" fmla="*/ 2147483647 h 8112"/>
              <a:gd name="T40" fmla="*/ 2147483647 w 8665"/>
              <a:gd name="T41" fmla="*/ 2147483647 h 8112"/>
              <a:gd name="T42" fmla="*/ 2147483647 w 8665"/>
              <a:gd name="T43" fmla="*/ 2147483647 h 8112"/>
              <a:gd name="T44" fmla="*/ 2147483647 w 8665"/>
              <a:gd name="T45" fmla="*/ 2147483647 h 8112"/>
              <a:gd name="T46" fmla="*/ 2147483647 w 8665"/>
              <a:gd name="T47" fmla="*/ 2147483647 h 8112"/>
              <a:gd name="T48" fmla="*/ 2147483647 w 8665"/>
              <a:gd name="T49" fmla="*/ 2147483647 h 8112"/>
              <a:gd name="T50" fmla="*/ 2147483647 w 8665"/>
              <a:gd name="T51" fmla="*/ 2147483647 h 8112"/>
              <a:gd name="T52" fmla="*/ 2147483647 w 8665"/>
              <a:gd name="T53" fmla="*/ 2147483647 h 8112"/>
              <a:gd name="T54" fmla="*/ 2147483647 w 8665"/>
              <a:gd name="T55" fmla="*/ 2147483647 h 8112"/>
              <a:gd name="T56" fmla="*/ 2147483647 w 8665"/>
              <a:gd name="T57" fmla="*/ 2147483647 h 8112"/>
              <a:gd name="T58" fmla="*/ 2147483647 w 8665"/>
              <a:gd name="T59" fmla="*/ 2147483647 h 8112"/>
              <a:gd name="T60" fmla="*/ 2147483647 w 8665"/>
              <a:gd name="T61" fmla="*/ 2147483647 h 8112"/>
              <a:gd name="T62" fmla="*/ 2147483647 w 8665"/>
              <a:gd name="T63" fmla="*/ 2147483647 h 8112"/>
              <a:gd name="T64" fmla="*/ 2147483647 w 8665"/>
              <a:gd name="T65" fmla="*/ 2147483647 h 8112"/>
              <a:gd name="T66" fmla="*/ 2147483647 w 8665"/>
              <a:gd name="T67" fmla="*/ 2147483647 h 8112"/>
              <a:gd name="T68" fmla="*/ 2147483647 w 8665"/>
              <a:gd name="T69" fmla="*/ 2147483647 h 8112"/>
              <a:gd name="T70" fmla="*/ 2147483647 w 8665"/>
              <a:gd name="T71" fmla="*/ 2147483647 h 8112"/>
              <a:gd name="T72" fmla="*/ 2147483647 w 8665"/>
              <a:gd name="T73" fmla="*/ 2147483647 h 8112"/>
              <a:gd name="T74" fmla="*/ 2147483647 w 8665"/>
              <a:gd name="T75" fmla="*/ 2147483647 h 8112"/>
              <a:gd name="T76" fmla="*/ 2147483647 w 8665"/>
              <a:gd name="T77" fmla="*/ 2147483647 h 8112"/>
              <a:gd name="T78" fmla="*/ 2147483647 w 8665"/>
              <a:gd name="T79" fmla="*/ 2147483647 h 8112"/>
              <a:gd name="T80" fmla="*/ 0 w 8665"/>
              <a:gd name="T81" fmla="*/ 2147483647 h 8112"/>
              <a:gd name="T82" fmla="*/ 2147483647 w 8665"/>
              <a:gd name="T83" fmla="*/ 2147483647 h 8112"/>
              <a:gd name="T84" fmla="*/ 2147483647 w 8665"/>
              <a:gd name="T85" fmla="*/ 2147483647 h 8112"/>
              <a:gd name="T86" fmla="*/ 2147483647 w 8665"/>
              <a:gd name="T87" fmla="*/ 2147483647 h 8112"/>
              <a:gd name="T88" fmla="*/ 2147483647 w 8665"/>
              <a:gd name="T89" fmla="*/ 2147483647 h 8112"/>
              <a:gd name="T90" fmla="*/ 2147483647 w 8665"/>
              <a:gd name="T91" fmla="*/ 2147483647 h 8112"/>
              <a:gd name="T92" fmla="*/ 2147483647 w 8665"/>
              <a:gd name="T93" fmla="*/ 2147483647 h 8112"/>
              <a:gd name="T94" fmla="*/ 2147483647 w 8665"/>
              <a:gd name="T95" fmla="*/ 2147483647 h 8112"/>
              <a:gd name="T96" fmla="*/ 2147483647 w 8665"/>
              <a:gd name="T97" fmla="*/ 2147483647 h 8112"/>
              <a:gd name="T98" fmla="*/ 2147483647 w 8665"/>
              <a:gd name="T99" fmla="*/ 2147483647 h 8112"/>
              <a:gd name="T100" fmla="*/ 2147483647 w 8665"/>
              <a:gd name="T101" fmla="*/ 2147483647 h 8112"/>
              <a:gd name="T102" fmla="*/ 2147483647 w 8665"/>
              <a:gd name="T103" fmla="*/ 2147483647 h 8112"/>
              <a:gd name="T104" fmla="*/ 2147483647 w 8665"/>
              <a:gd name="T105" fmla="*/ 2147483647 h 811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665"/>
              <a:gd name="T160" fmla="*/ 0 h 8112"/>
              <a:gd name="T161" fmla="*/ 8665 w 8665"/>
              <a:gd name="T162" fmla="*/ 8112 h 811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665" h="8112" extrusionOk="0">
                <a:moveTo>
                  <a:pt x="1217" y="1919"/>
                </a:moveTo>
                <a:cubicBezTo>
                  <a:pt x="1212" y="1905"/>
                  <a:pt x="1211" y="1900"/>
                  <a:pt x="1205" y="1892"/>
                </a:cubicBezTo>
                <a:cubicBezTo>
                  <a:pt x="1198" y="1924"/>
                  <a:pt x="1198" y="1955"/>
                  <a:pt x="1198" y="1988"/>
                </a:cubicBezTo>
                <a:cubicBezTo>
                  <a:pt x="1197" y="2082"/>
                  <a:pt x="1196" y="2177"/>
                  <a:pt x="1196" y="2271"/>
                </a:cubicBezTo>
                <a:cubicBezTo>
                  <a:pt x="1196" y="2372"/>
                  <a:pt x="1192" y="2473"/>
                  <a:pt x="1191" y="2574"/>
                </a:cubicBezTo>
                <a:cubicBezTo>
                  <a:pt x="1190" y="2612"/>
                  <a:pt x="1171" y="2716"/>
                  <a:pt x="1193" y="2686"/>
                </a:cubicBezTo>
                <a:cubicBezTo>
                  <a:pt x="1194" y="2680"/>
                  <a:pt x="1196" y="2674"/>
                  <a:pt x="1197" y="2668"/>
                </a:cubicBezTo>
              </a:path>
              <a:path w="8665" h="8112" extrusionOk="0">
                <a:moveTo>
                  <a:pt x="1512" y="1894"/>
                </a:moveTo>
                <a:cubicBezTo>
                  <a:pt x="1532" y="1949"/>
                  <a:pt x="1540" y="2007"/>
                  <a:pt x="1538" y="2066"/>
                </a:cubicBezTo>
                <a:cubicBezTo>
                  <a:pt x="1535" y="2162"/>
                  <a:pt x="1527" y="2257"/>
                  <a:pt x="1522" y="2353"/>
                </a:cubicBezTo>
                <a:cubicBezTo>
                  <a:pt x="1517" y="2434"/>
                  <a:pt x="1509" y="2518"/>
                  <a:pt x="1511" y="2599"/>
                </a:cubicBezTo>
                <a:cubicBezTo>
                  <a:pt x="1512" y="2627"/>
                  <a:pt x="1515" y="2649"/>
                  <a:pt x="1512" y="2677"/>
                </a:cubicBezTo>
              </a:path>
              <a:path w="8665" h="8112" extrusionOk="0">
                <a:moveTo>
                  <a:pt x="1308" y="2381"/>
                </a:moveTo>
                <a:cubicBezTo>
                  <a:pt x="1318" y="2351"/>
                  <a:pt x="1351" y="2355"/>
                  <a:pt x="1383" y="2348"/>
                </a:cubicBezTo>
                <a:cubicBezTo>
                  <a:pt x="1433" y="2337"/>
                  <a:pt x="1482" y="2325"/>
                  <a:pt x="1528" y="2304"/>
                </a:cubicBezTo>
                <a:cubicBezTo>
                  <a:pt x="1560" y="2290"/>
                  <a:pt x="1589" y="2269"/>
                  <a:pt x="1618" y="2250"/>
                </a:cubicBezTo>
              </a:path>
              <a:path w="8665" h="8112" extrusionOk="0">
                <a:moveTo>
                  <a:pt x="1893" y="2156"/>
                </a:moveTo>
                <a:cubicBezTo>
                  <a:pt x="1945" y="2111"/>
                  <a:pt x="1956" y="2057"/>
                  <a:pt x="1938" y="1989"/>
                </a:cubicBezTo>
                <a:cubicBezTo>
                  <a:pt x="1928" y="1953"/>
                  <a:pt x="1905" y="1901"/>
                  <a:pt x="1861" y="1898"/>
                </a:cubicBezTo>
                <a:cubicBezTo>
                  <a:pt x="1804" y="1894"/>
                  <a:pt x="1772" y="1970"/>
                  <a:pt x="1754" y="2011"/>
                </a:cubicBezTo>
                <a:cubicBezTo>
                  <a:pt x="1714" y="2103"/>
                  <a:pt x="1697" y="2202"/>
                  <a:pt x="1697" y="2302"/>
                </a:cubicBezTo>
                <a:cubicBezTo>
                  <a:pt x="1697" y="2399"/>
                  <a:pt x="1712" y="2496"/>
                  <a:pt x="1754" y="2584"/>
                </a:cubicBezTo>
                <a:cubicBezTo>
                  <a:pt x="1782" y="2642"/>
                  <a:pt x="1825" y="2689"/>
                  <a:pt x="1888" y="2706"/>
                </a:cubicBezTo>
                <a:cubicBezTo>
                  <a:pt x="1936" y="2719"/>
                  <a:pt x="1984" y="2684"/>
                  <a:pt x="2016" y="2650"/>
                </a:cubicBezTo>
                <a:cubicBezTo>
                  <a:pt x="2043" y="2615"/>
                  <a:pt x="2052" y="2603"/>
                  <a:pt x="2065" y="2576"/>
                </a:cubicBezTo>
              </a:path>
              <a:path w="8665" h="8112" extrusionOk="0">
                <a:moveTo>
                  <a:pt x="2334" y="1767"/>
                </a:moveTo>
                <a:cubicBezTo>
                  <a:pt x="2304" y="1781"/>
                  <a:pt x="2297" y="1788"/>
                  <a:pt x="2276" y="1822"/>
                </a:cubicBezTo>
                <a:cubicBezTo>
                  <a:pt x="2230" y="1893"/>
                  <a:pt x="2204" y="1973"/>
                  <a:pt x="2181" y="2054"/>
                </a:cubicBezTo>
                <a:cubicBezTo>
                  <a:pt x="2138" y="2209"/>
                  <a:pt x="2125" y="2369"/>
                  <a:pt x="2160" y="2527"/>
                </a:cubicBezTo>
                <a:cubicBezTo>
                  <a:pt x="2175" y="2595"/>
                  <a:pt x="2202" y="2660"/>
                  <a:pt x="2245" y="2715"/>
                </a:cubicBezTo>
                <a:cubicBezTo>
                  <a:pt x="2265" y="2741"/>
                  <a:pt x="2296" y="2776"/>
                  <a:pt x="2331" y="2752"/>
                </a:cubicBezTo>
                <a:cubicBezTo>
                  <a:pt x="2337" y="2746"/>
                  <a:pt x="2342" y="2741"/>
                  <a:pt x="2348" y="2735"/>
                </a:cubicBezTo>
              </a:path>
              <a:path w="8665" h="8112" extrusionOk="0">
                <a:moveTo>
                  <a:pt x="2690" y="2268"/>
                </a:moveTo>
                <a:cubicBezTo>
                  <a:pt x="2663" y="2265"/>
                  <a:pt x="2647" y="2273"/>
                  <a:pt x="2624" y="2288"/>
                </a:cubicBezTo>
                <a:cubicBezTo>
                  <a:pt x="2589" y="2311"/>
                  <a:pt x="2560" y="2345"/>
                  <a:pt x="2539" y="2381"/>
                </a:cubicBezTo>
                <a:cubicBezTo>
                  <a:pt x="2510" y="2430"/>
                  <a:pt x="2495" y="2484"/>
                  <a:pt x="2496" y="2541"/>
                </a:cubicBezTo>
                <a:cubicBezTo>
                  <a:pt x="2497" y="2592"/>
                  <a:pt x="2510" y="2634"/>
                  <a:pt x="2551" y="2665"/>
                </a:cubicBezTo>
                <a:cubicBezTo>
                  <a:pt x="2590" y="2695"/>
                  <a:pt x="2632" y="2682"/>
                  <a:pt x="2673" y="2662"/>
                </a:cubicBezTo>
                <a:cubicBezTo>
                  <a:pt x="2708" y="2642"/>
                  <a:pt x="2719" y="2636"/>
                  <a:pt x="2739" y="2619"/>
                </a:cubicBezTo>
              </a:path>
              <a:path w="8665" h="8112" extrusionOk="0">
                <a:moveTo>
                  <a:pt x="2836" y="2633"/>
                </a:moveTo>
                <a:cubicBezTo>
                  <a:pt x="2849" y="2659"/>
                  <a:pt x="2861" y="2631"/>
                  <a:pt x="2872" y="2616"/>
                </a:cubicBezTo>
                <a:cubicBezTo>
                  <a:pt x="2898" y="2578"/>
                  <a:pt x="2916" y="2536"/>
                  <a:pt x="2934" y="2494"/>
                </a:cubicBezTo>
                <a:cubicBezTo>
                  <a:pt x="2954" y="2449"/>
                  <a:pt x="2969" y="2402"/>
                  <a:pt x="2994" y="2360"/>
                </a:cubicBezTo>
                <a:cubicBezTo>
                  <a:pt x="3006" y="2343"/>
                  <a:pt x="3008" y="2338"/>
                  <a:pt x="3020" y="2331"/>
                </a:cubicBezTo>
                <a:cubicBezTo>
                  <a:pt x="3050" y="2341"/>
                  <a:pt x="3056" y="2363"/>
                  <a:pt x="3070" y="2391"/>
                </a:cubicBezTo>
                <a:cubicBezTo>
                  <a:pt x="3094" y="2441"/>
                  <a:pt x="3143" y="2517"/>
                  <a:pt x="3138" y="2575"/>
                </a:cubicBezTo>
                <a:cubicBezTo>
                  <a:pt x="3137" y="2578"/>
                  <a:pt x="3135" y="2582"/>
                  <a:pt x="3134" y="2585"/>
                </a:cubicBezTo>
                <a:cubicBezTo>
                  <a:pt x="3100" y="2593"/>
                  <a:pt x="3087" y="2582"/>
                  <a:pt x="3059" y="2557"/>
                </a:cubicBezTo>
                <a:cubicBezTo>
                  <a:pt x="3026" y="2527"/>
                  <a:pt x="2997" y="2491"/>
                  <a:pt x="2972" y="2454"/>
                </a:cubicBezTo>
                <a:cubicBezTo>
                  <a:pt x="2956" y="2431"/>
                  <a:pt x="2945" y="2411"/>
                  <a:pt x="2940" y="2384"/>
                </a:cubicBezTo>
                <a:cubicBezTo>
                  <a:pt x="2962" y="2383"/>
                  <a:pt x="2985" y="2390"/>
                  <a:pt x="3005" y="2400"/>
                </a:cubicBezTo>
                <a:cubicBezTo>
                  <a:pt x="3015" y="2406"/>
                  <a:pt x="3025" y="2412"/>
                  <a:pt x="3035" y="2418"/>
                </a:cubicBezTo>
              </a:path>
              <a:path w="8665" h="8112" extrusionOk="0">
                <a:moveTo>
                  <a:pt x="3087" y="2449"/>
                </a:moveTo>
                <a:cubicBezTo>
                  <a:pt x="3115" y="2467"/>
                  <a:pt x="3142" y="2485"/>
                  <a:pt x="3171" y="2502"/>
                </a:cubicBezTo>
                <a:cubicBezTo>
                  <a:pt x="3196" y="2517"/>
                  <a:pt x="3213" y="2500"/>
                  <a:pt x="3239" y="2496"/>
                </a:cubicBezTo>
                <a:cubicBezTo>
                  <a:pt x="3257" y="2493"/>
                  <a:pt x="3277" y="2504"/>
                  <a:pt x="3293" y="2510"/>
                </a:cubicBezTo>
                <a:cubicBezTo>
                  <a:pt x="3312" y="2517"/>
                  <a:pt x="3329" y="2523"/>
                  <a:pt x="3348" y="2513"/>
                </a:cubicBezTo>
                <a:cubicBezTo>
                  <a:pt x="3375" y="2499"/>
                  <a:pt x="3379" y="2466"/>
                  <a:pt x="3386" y="2440"/>
                </a:cubicBezTo>
                <a:cubicBezTo>
                  <a:pt x="3401" y="2385"/>
                  <a:pt x="3394" y="2327"/>
                  <a:pt x="3396" y="2271"/>
                </a:cubicBezTo>
                <a:cubicBezTo>
                  <a:pt x="3397" y="2220"/>
                  <a:pt x="3399" y="2168"/>
                  <a:pt x="3399" y="2117"/>
                </a:cubicBezTo>
              </a:path>
              <a:path w="8665" h="8112" extrusionOk="0">
                <a:moveTo>
                  <a:pt x="3467" y="1937"/>
                </a:moveTo>
                <a:cubicBezTo>
                  <a:pt x="3474" y="2020"/>
                  <a:pt x="3470" y="2101"/>
                  <a:pt x="3468" y="2184"/>
                </a:cubicBezTo>
                <a:cubicBezTo>
                  <a:pt x="3466" y="2258"/>
                  <a:pt x="3463" y="2334"/>
                  <a:pt x="3466" y="2408"/>
                </a:cubicBezTo>
                <a:cubicBezTo>
                  <a:pt x="3467" y="2433"/>
                  <a:pt x="3469" y="2459"/>
                  <a:pt x="3473" y="2483"/>
                </a:cubicBezTo>
              </a:path>
              <a:path w="8665" h="8112" extrusionOk="0">
                <a:moveTo>
                  <a:pt x="3423" y="2310"/>
                </a:moveTo>
                <a:cubicBezTo>
                  <a:pt x="3424" y="2283"/>
                  <a:pt x="3437" y="2288"/>
                  <a:pt x="3463" y="2292"/>
                </a:cubicBezTo>
                <a:cubicBezTo>
                  <a:pt x="3496" y="2297"/>
                  <a:pt x="3529" y="2304"/>
                  <a:pt x="3562" y="2305"/>
                </a:cubicBezTo>
                <a:cubicBezTo>
                  <a:pt x="3584" y="2306"/>
                  <a:pt x="3606" y="2305"/>
                  <a:pt x="3628" y="2305"/>
                </a:cubicBezTo>
              </a:path>
              <a:path w="8665" h="8112" extrusionOk="0">
                <a:moveTo>
                  <a:pt x="3719" y="2590"/>
                </a:moveTo>
                <a:cubicBezTo>
                  <a:pt x="3712" y="2648"/>
                  <a:pt x="3706" y="2704"/>
                  <a:pt x="3690" y="2760"/>
                </a:cubicBezTo>
                <a:cubicBezTo>
                  <a:pt x="3685" y="2779"/>
                  <a:pt x="3680" y="2798"/>
                  <a:pt x="3673" y="2816"/>
                </a:cubicBezTo>
              </a:path>
              <a:path w="8665" h="8112" extrusionOk="0">
                <a:moveTo>
                  <a:pt x="4149" y="2250"/>
                </a:moveTo>
                <a:cubicBezTo>
                  <a:pt x="4150" y="2244"/>
                  <a:pt x="4150" y="2239"/>
                  <a:pt x="4151" y="2233"/>
                </a:cubicBezTo>
                <a:cubicBezTo>
                  <a:pt x="4122" y="2232"/>
                  <a:pt x="4112" y="2226"/>
                  <a:pt x="4091" y="2259"/>
                </a:cubicBezTo>
                <a:cubicBezTo>
                  <a:pt x="4067" y="2297"/>
                  <a:pt x="4057" y="2346"/>
                  <a:pt x="4055" y="2390"/>
                </a:cubicBezTo>
                <a:cubicBezTo>
                  <a:pt x="4053" y="2431"/>
                  <a:pt x="4060" y="2481"/>
                  <a:pt x="4082" y="2517"/>
                </a:cubicBezTo>
                <a:cubicBezTo>
                  <a:pt x="4098" y="2544"/>
                  <a:pt x="4126" y="2559"/>
                  <a:pt x="4156" y="2554"/>
                </a:cubicBezTo>
                <a:cubicBezTo>
                  <a:pt x="4193" y="2549"/>
                  <a:pt x="4222" y="2519"/>
                  <a:pt x="4247" y="2495"/>
                </a:cubicBezTo>
                <a:cubicBezTo>
                  <a:pt x="4285" y="2458"/>
                  <a:pt x="4306" y="2412"/>
                  <a:pt x="4334" y="2368"/>
                </a:cubicBezTo>
                <a:cubicBezTo>
                  <a:pt x="4345" y="2350"/>
                  <a:pt x="4379" y="2282"/>
                  <a:pt x="4404" y="2279"/>
                </a:cubicBezTo>
                <a:cubicBezTo>
                  <a:pt x="4438" y="2274"/>
                  <a:pt x="4454" y="2297"/>
                  <a:pt x="4473" y="2325"/>
                </a:cubicBezTo>
                <a:cubicBezTo>
                  <a:pt x="4501" y="2368"/>
                  <a:pt x="4525" y="2418"/>
                  <a:pt x="4541" y="2467"/>
                </a:cubicBezTo>
                <a:cubicBezTo>
                  <a:pt x="4553" y="2506"/>
                  <a:pt x="4572" y="2568"/>
                  <a:pt x="4535" y="2600"/>
                </a:cubicBezTo>
                <a:cubicBezTo>
                  <a:pt x="4506" y="2625"/>
                  <a:pt x="4458" y="2606"/>
                  <a:pt x="4429" y="2593"/>
                </a:cubicBezTo>
                <a:cubicBezTo>
                  <a:pt x="4389" y="2575"/>
                  <a:pt x="4347" y="2542"/>
                  <a:pt x="4321" y="2506"/>
                </a:cubicBezTo>
                <a:cubicBezTo>
                  <a:pt x="4307" y="2487"/>
                  <a:pt x="4311" y="2470"/>
                  <a:pt x="4309" y="2455"/>
                </a:cubicBezTo>
                <a:cubicBezTo>
                  <a:pt x="4329" y="2447"/>
                  <a:pt x="4345" y="2440"/>
                  <a:pt x="4373" y="2444"/>
                </a:cubicBezTo>
                <a:cubicBezTo>
                  <a:pt x="4406" y="2449"/>
                  <a:pt x="4437" y="2452"/>
                  <a:pt x="4470" y="2454"/>
                </a:cubicBezTo>
                <a:cubicBezTo>
                  <a:pt x="4501" y="2456"/>
                  <a:pt x="4523" y="2449"/>
                  <a:pt x="4553" y="2443"/>
                </a:cubicBezTo>
                <a:cubicBezTo>
                  <a:pt x="4576" y="2439"/>
                  <a:pt x="4595" y="2430"/>
                  <a:pt x="4619" y="2436"/>
                </a:cubicBezTo>
                <a:cubicBezTo>
                  <a:pt x="4644" y="2443"/>
                  <a:pt x="4665" y="2465"/>
                  <a:pt x="4684" y="2481"/>
                </a:cubicBezTo>
                <a:cubicBezTo>
                  <a:pt x="4707" y="2500"/>
                  <a:pt x="4733" y="2526"/>
                  <a:pt x="4765" y="2528"/>
                </a:cubicBezTo>
                <a:cubicBezTo>
                  <a:pt x="4799" y="2530"/>
                  <a:pt x="4824" y="2509"/>
                  <a:pt x="4841" y="2481"/>
                </a:cubicBezTo>
                <a:cubicBezTo>
                  <a:pt x="4861" y="2448"/>
                  <a:pt x="4866" y="2409"/>
                  <a:pt x="4874" y="2372"/>
                </a:cubicBezTo>
              </a:path>
              <a:path w="8665" h="8112" extrusionOk="0">
                <a:moveTo>
                  <a:pt x="4857" y="1898"/>
                </a:moveTo>
                <a:cubicBezTo>
                  <a:pt x="4858" y="1892"/>
                  <a:pt x="4859" y="1887"/>
                  <a:pt x="4860" y="1881"/>
                </a:cubicBezTo>
                <a:cubicBezTo>
                  <a:pt x="4895" y="1912"/>
                  <a:pt x="4899" y="1954"/>
                  <a:pt x="4909" y="2001"/>
                </a:cubicBezTo>
                <a:cubicBezTo>
                  <a:pt x="4942" y="2161"/>
                  <a:pt x="4964" y="2322"/>
                  <a:pt x="5008" y="2480"/>
                </a:cubicBezTo>
                <a:cubicBezTo>
                  <a:pt x="5016" y="2509"/>
                  <a:pt x="5023" y="2557"/>
                  <a:pt x="5046" y="2528"/>
                </a:cubicBezTo>
              </a:path>
              <a:path w="8665" h="8112" extrusionOk="0">
                <a:moveTo>
                  <a:pt x="4957" y="2332"/>
                </a:moveTo>
                <a:cubicBezTo>
                  <a:pt x="4941" y="2313"/>
                  <a:pt x="4925" y="2295"/>
                  <a:pt x="4909" y="2276"/>
                </a:cubicBezTo>
                <a:cubicBezTo>
                  <a:pt x="4939" y="2276"/>
                  <a:pt x="4968" y="2285"/>
                  <a:pt x="4998" y="2286"/>
                </a:cubicBezTo>
                <a:cubicBezTo>
                  <a:pt x="5040" y="2287"/>
                  <a:pt x="5072" y="2286"/>
                  <a:pt x="5107" y="2261"/>
                </a:cubicBezTo>
                <a:cubicBezTo>
                  <a:pt x="5131" y="2244"/>
                  <a:pt x="5143" y="2223"/>
                  <a:pt x="5159" y="2199"/>
                </a:cubicBezTo>
              </a:path>
              <a:path w="8665" h="8112" extrusionOk="0">
                <a:moveTo>
                  <a:pt x="5276" y="1731"/>
                </a:moveTo>
                <a:cubicBezTo>
                  <a:pt x="5314" y="1719"/>
                  <a:pt x="5336" y="1732"/>
                  <a:pt x="5363" y="1765"/>
                </a:cubicBezTo>
                <a:cubicBezTo>
                  <a:pt x="5416" y="1829"/>
                  <a:pt x="5439" y="1912"/>
                  <a:pt x="5457" y="1991"/>
                </a:cubicBezTo>
                <a:cubicBezTo>
                  <a:pt x="5494" y="2154"/>
                  <a:pt x="5506" y="2328"/>
                  <a:pt x="5477" y="2494"/>
                </a:cubicBezTo>
                <a:cubicBezTo>
                  <a:pt x="5472" y="2522"/>
                  <a:pt x="5464" y="2547"/>
                  <a:pt x="5454" y="2573"/>
                </a:cubicBezTo>
              </a:path>
              <a:path w="8665" h="8112" extrusionOk="0">
                <a:moveTo>
                  <a:pt x="1991" y="3010"/>
                </a:moveTo>
                <a:cubicBezTo>
                  <a:pt x="2035" y="3007"/>
                  <a:pt x="2046" y="3008"/>
                  <a:pt x="2089" y="3001"/>
                </a:cubicBezTo>
                <a:cubicBezTo>
                  <a:pt x="2215" y="2980"/>
                  <a:pt x="2340" y="2960"/>
                  <a:pt x="2467" y="2944"/>
                </a:cubicBezTo>
                <a:cubicBezTo>
                  <a:pt x="3192" y="2851"/>
                  <a:pt x="3926" y="2790"/>
                  <a:pt x="4657" y="2792"/>
                </a:cubicBezTo>
                <a:cubicBezTo>
                  <a:pt x="4697" y="2792"/>
                  <a:pt x="4738" y="2791"/>
                  <a:pt x="4778" y="2791"/>
                </a:cubicBezTo>
                <a:cubicBezTo>
                  <a:pt x="4735" y="2783"/>
                  <a:pt x="4697" y="2777"/>
                  <a:pt x="4650" y="2777"/>
                </a:cubicBezTo>
                <a:cubicBezTo>
                  <a:pt x="4631" y="2778"/>
                  <a:pt x="4613" y="2778"/>
                  <a:pt x="4594" y="2779"/>
                </a:cubicBezTo>
              </a:path>
              <a:path w="8665" h="8112" extrusionOk="0">
                <a:moveTo>
                  <a:pt x="2224" y="3051"/>
                </a:moveTo>
                <a:cubicBezTo>
                  <a:pt x="2261" y="3058"/>
                  <a:pt x="2274" y="3060"/>
                  <a:pt x="2311" y="3060"/>
                </a:cubicBezTo>
                <a:cubicBezTo>
                  <a:pt x="2438" y="3060"/>
                  <a:pt x="2564" y="3045"/>
                  <a:pt x="2690" y="3036"/>
                </a:cubicBezTo>
                <a:cubicBezTo>
                  <a:pt x="2907" y="3020"/>
                  <a:pt x="3124" y="3004"/>
                  <a:pt x="3341" y="2988"/>
                </a:cubicBezTo>
                <a:cubicBezTo>
                  <a:pt x="3580" y="2971"/>
                  <a:pt x="4258" y="2806"/>
                  <a:pt x="4482" y="2924"/>
                </a:cubicBezTo>
                <a:cubicBezTo>
                  <a:pt x="4496" y="2932"/>
                  <a:pt x="4451" y="2930"/>
                  <a:pt x="4436" y="2936"/>
                </a:cubicBezTo>
              </a:path>
              <a:path w="8665" h="8112" extrusionOk="0">
                <a:moveTo>
                  <a:pt x="0" y="1296"/>
                </a:moveTo>
                <a:cubicBezTo>
                  <a:pt x="5" y="1324"/>
                  <a:pt x="4" y="1353"/>
                  <a:pt x="17" y="1379"/>
                </a:cubicBezTo>
                <a:cubicBezTo>
                  <a:pt x="29" y="1403"/>
                  <a:pt x="40" y="1416"/>
                  <a:pt x="65" y="1428"/>
                </a:cubicBezTo>
                <a:cubicBezTo>
                  <a:pt x="99" y="1445"/>
                  <a:pt x="159" y="1438"/>
                  <a:pt x="195" y="1436"/>
                </a:cubicBezTo>
                <a:cubicBezTo>
                  <a:pt x="292" y="1431"/>
                  <a:pt x="393" y="1412"/>
                  <a:pt x="489" y="1394"/>
                </a:cubicBezTo>
                <a:cubicBezTo>
                  <a:pt x="1015" y="1295"/>
                  <a:pt x="1531" y="1101"/>
                  <a:pt x="2066" y="1060"/>
                </a:cubicBezTo>
                <a:cubicBezTo>
                  <a:pt x="2145" y="1054"/>
                  <a:pt x="2223" y="1054"/>
                  <a:pt x="2301" y="1062"/>
                </a:cubicBezTo>
                <a:cubicBezTo>
                  <a:pt x="2405" y="1073"/>
                  <a:pt x="2507" y="1096"/>
                  <a:pt x="2611" y="1108"/>
                </a:cubicBezTo>
                <a:cubicBezTo>
                  <a:pt x="2655" y="1113"/>
                  <a:pt x="2716" y="1117"/>
                  <a:pt x="2738" y="1118"/>
                </a:cubicBezTo>
              </a:path>
              <a:path w="8665" h="8112" extrusionOk="0">
                <a:moveTo>
                  <a:pt x="6118" y="0"/>
                </a:moveTo>
                <a:cubicBezTo>
                  <a:pt x="6156" y="94"/>
                  <a:pt x="6218" y="78"/>
                  <a:pt x="6180" y="198"/>
                </a:cubicBezTo>
                <a:cubicBezTo>
                  <a:pt x="6106" y="433"/>
                  <a:pt x="5836" y="534"/>
                  <a:pt x="5892" y="819"/>
                </a:cubicBezTo>
                <a:cubicBezTo>
                  <a:pt x="5942" y="1075"/>
                  <a:pt x="6035" y="1250"/>
                  <a:pt x="6025" y="1527"/>
                </a:cubicBezTo>
                <a:cubicBezTo>
                  <a:pt x="6010" y="1955"/>
                  <a:pt x="6030" y="2325"/>
                  <a:pt x="6098" y="2748"/>
                </a:cubicBezTo>
                <a:cubicBezTo>
                  <a:pt x="6230" y="3571"/>
                  <a:pt x="5854" y="4392"/>
                  <a:pt x="5831" y="5219"/>
                </a:cubicBezTo>
                <a:cubicBezTo>
                  <a:pt x="5806" y="6103"/>
                  <a:pt x="5578" y="6960"/>
                  <a:pt x="5670" y="7847"/>
                </a:cubicBezTo>
                <a:cubicBezTo>
                  <a:pt x="5678" y="7922"/>
                  <a:pt x="5677" y="8054"/>
                  <a:pt x="5720" y="8111"/>
                </a:cubicBezTo>
                <a:cubicBezTo>
                  <a:pt x="5739" y="8086"/>
                  <a:pt x="5747" y="8072"/>
                  <a:pt x="5752" y="8048"/>
                </a:cubicBezTo>
              </a:path>
              <a:path w="8665" h="8112" extrusionOk="0">
                <a:moveTo>
                  <a:pt x="7533" y="4767"/>
                </a:moveTo>
                <a:cubicBezTo>
                  <a:pt x="7509" y="4789"/>
                  <a:pt x="7564" y="4785"/>
                  <a:pt x="7580" y="4786"/>
                </a:cubicBezTo>
                <a:cubicBezTo>
                  <a:pt x="7651" y="4789"/>
                  <a:pt x="7722" y="4786"/>
                  <a:pt x="7792" y="4782"/>
                </a:cubicBezTo>
                <a:cubicBezTo>
                  <a:pt x="7876" y="4777"/>
                  <a:pt x="7963" y="4772"/>
                  <a:pt x="8047" y="4761"/>
                </a:cubicBezTo>
                <a:cubicBezTo>
                  <a:pt x="8094" y="4755"/>
                  <a:pt x="8140" y="4749"/>
                  <a:pt x="8187" y="4748"/>
                </a:cubicBezTo>
                <a:cubicBezTo>
                  <a:pt x="8192" y="4748"/>
                  <a:pt x="8196" y="4748"/>
                  <a:pt x="8201" y="4748"/>
                </a:cubicBezTo>
              </a:path>
              <a:path w="8665" h="8112" extrusionOk="0">
                <a:moveTo>
                  <a:pt x="7716" y="4936"/>
                </a:moveTo>
                <a:cubicBezTo>
                  <a:pt x="7695" y="4940"/>
                  <a:pt x="7690" y="4940"/>
                  <a:pt x="7678" y="4945"/>
                </a:cubicBezTo>
                <a:cubicBezTo>
                  <a:pt x="7711" y="4938"/>
                  <a:pt x="7744" y="4938"/>
                  <a:pt x="7778" y="4937"/>
                </a:cubicBezTo>
                <a:cubicBezTo>
                  <a:pt x="7843" y="4935"/>
                  <a:pt x="7908" y="4935"/>
                  <a:pt x="7973" y="4934"/>
                </a:cubicBezTo>
                <a:cubicBezTo>
                  <a:pt x="8030" y="4933"/>
                  <a:pt x="8084" y="4932"/>
                  <a:pt x="8140" y="4921"/>
                </a:cubicBezTo>
                <a:cubicBezTo>
                  <a:pt x="8172" y="4915"/>
                  <a:pt x="8191" y="4903"/>
                  <a:pt x="8216" y="4885"/>
                </a:cubicBezTo>
              </a:path>
              <a:path w="8665" h="8112" extrusionOk="0">
                <a:moveTo>
                  <a:pt x="8190" y="4420"/>
                </a:moveTo>
                <a:cubicBezTo>
                  <a:pt x="8176" y="4431"/>
                  <a:pt x="8168" y="4439"/>
                  <a:pt x="8156" y="4452"/>
                </a:cubicBezTo>
                <a:cubicBezTo>
                  <a:pt x="8168" y="4475"/>
                  <a:pt x="8177" y="4488"/>
                  <a:pt x="8207" y="4503"/>
                </a:cubicBezTo>
                <a:cubicBezTo>
                  <a:pt x="8271" y="4534"/>
                  <a:pt x="8342" y="4554"/>
                  <a:pt x="8411" y="4571"/>
                </a:cubicBezTo>
                <a:cubicBezTo>
                  <a:pt x="8479" y="4588"/>
                  <a:pt x="8558" y="4601"/>
                  <a:pt x="8620" y="4637"/>
                </a:cubicBezTo>
                <a:cubicBezTo>
                  <a:pt x="8666" y="4664"/>
                  <a:pt x="8675" y="4699"/>
                  <a:pt x="8648" y="4744"/>
                </a:cubicBezTo>
                <a:cubicBezTo>
                  <a:pt x="8589" y="4845"/>
                  <a:pt x="8468" y="4912"/>
                  <a:pt x="8373" y="4973"/>
                </a:cubicBezTo>
                <a:cubicBezTo>
                  <a:pt x="8330" y="5000"/>
                  <a:pt x="8264" y="5047"/>
                  <a:pt x="8209" y="5035"/>
                </a:cubicBezTo>
                <a:cubicBezTo>
                  <a:pt x="8182" y="5020"/>
                  <a:pt x="8173" y="5013"/>
                  <a:pt x="8169" y="498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4" name="Ink 3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08600" y="4406900"/>
            <a:ext cx="534988" cy="180975"/>
          </a:xfrm>
          <a:custGeom>
            <a:avLst/>
            <a:gdLst>
              <a:gd name="T0" fmla="*/ 2147483647 w 1490"/>
              <a:gd name="T1" fmla="*/ 2147483647 h 504"/>
              <a:gd name="T2" fmla="*/ 2147483647 w 1490"/>
              <a:gd name="T3" fmla="*/ 2147483647 h 504"/>
              <a:gd name="T4" fmla="*/ 2147483647 w 1490"/>
              <a:gd name="T5" fmla="*/ 2147483647 h 504"/>
              <a:gd name="T6" fmla="*/ 2147483647 w 1490"/>
              <a:gd name="T7" fmla="*/ 2147483647 h 504"/>
              <a:gd name="T8" fmla="*/ 0 w 1490"/>
              <a:gd name="T9" fmla="*/ 2147483647 h 504"/>
              <a:gd name="T10" fmla="*/ 2147483647 w 1490"/>
              <a:gd name="T11" fmla="*/ 2147483647 h 504"/>
              <a:gd name="T12" fmla="*/ 2147483647 w 1490"/>
              <a:gd name="T13" fmla="*/ 2147483647 h 504"/>
              <a:gd name="T14" fmla="*/ 2147483647 w 1490"/>
              <a:gd name="T15" fmla="*/ 2147483647 h 504"/>
              <a:gd name="T16" fmla="*/ 2147483647 w 1490"/>
              <a:gd name="T17" fmla="*/ 2147483647 h 504"/>
              <a:gd name="T18" fmla="*/ 2147483647 w 1490"/>
              <a:gd name="T19" fmla="*/ 2147483647 h 504"/>
              <a:gd name="T20" fmla="*/ 2147483647 w 1490"/>
              <a:gd name="T21" fmla="*/ 2147483647 h 504"/>
              <a:gd name="T22" fmla="*/ 2147483647 w 1490"/>
              <a:gd name="T23" fmla="*/ 2147483647 h 504"/>
              <a:gd name="T24" fmla="*/ 2147483647 w 1490"/>
              <a:gd name="T25" fmla="*/ 2147483647 h 504"/>
              <a:gd name="T26" fmla="*/ 2147483647 w 1490"/>
              <a:gd name="T27" fmla="*/ 2147483647 h 504"/>
              <a:gd name="T28" fmla="*/ 2147483647 w 1490"/>
              <a:gd name="T29" fmla="*/ 2147483647 h 504"/>
              <a:gd name="T30" fmla="*/ 2147483647 w 1490"/>
              <a:gd name="T31" fmla="*/ 2147483647 h 504"/>
              <a:gd name="T32" fmla="*/ 2147483647 w 1490"/>
              <a:gd name="T33" fmla="*/ 2147483647 h 504"/>
              <a:gd name="T34" fmla="*/ 2147483647 w 1490"/>
              <a:gd name="T35" fmla="*/ 2147483647 h 504"/>
              <a:gd name="T36" fmla="*/ 2147483647 w 1490"/>
              <a:gd name="T37" fmla="*/ 2147483647 h 504"/>
              <a:gd name="T38" fmla="*/ 2147483647 w 1490"/>
              <a:gd name="T39" fmla="*/ 2147483647 h 504"/>
              <a:gd name="T40" fmla="*/ 2147483647 w 1490"/>
              <a:gd name="T41" fmla="*/ 2147483647 h 504"/>
              <a:gd name="T42" fmla="*/ 2147483647 w 1490"/>
              <a:gd name="T43" fmla="*/ 2147483647 h 504"/>
              <a:gd name="T44" fmla="*/ 2147483647 w 1490"/>
              <a:gd name="T45" fmla="*/ 2147483647 h 504"/>
              <a:gd name="T46" fmla="*/ 2147483647 w 1490"/>
              <a:gd name="T47" fmla="*/ 2147483647 h 504"/>
              <a:gd name="T48" fmla="*/ 2147483647 w 1490"/>
              <a:gd name="T49" fmla="*/ 2147483647 h 504"/>
              <a:gd name="T50" fmla="*/ 2147483647 w 1490"/>
              <a:gd name="T51" fmla="*/ 2147483647 h 504"/>
              <a:gd name="T52" fmla="*/ 2147483647 w 1490"/>
              <a:gd name="T53" fmla="*/ 2147483647 h 504"/>
              <a:gd name="T54" fmla="*/ 2147483647 w 1490"/>
              <a:gd name="T55" fmla="*/ 2147483647 h 504"/>
              <a:gd name="T56" fmla="*/ 2147483647 w 1490"/>
              <a:gd name="T57" fmla="*/ 2147483647 h 504"/>
              <a:gd name="T58" fmla="*/ 2147483647 w 1490"/>
              <a:gd name="T59" fmla="*/ 2147483647 h 504"/>
              <a:gd name="T60" fmla="*/ 2147483647 w 1490"/>
              <a:gd name="T61" fmla="*/ 2147483647 h 504"/>
              <a:gd name="T62" fmla="*/ 2147483647 w 1490"/>
              <a:gd name="T63" fmla="*/ 2147483647 h 504"/>
              <a:gd name="T64" fmla="*/ 2147483647 w 1490"/>
              <a:gd name="T65" fmla="*/ 2147483647 h 504"/>
              <a:gd name="T66" fmla="*/ 2147483647 w 1490"/>
              <a:gd name="T67" fmla="*/ 2147483647 h 504"/>
              <a:gd name="T68" fmla="*/ 2147483647 w 1490"/>
              <a:gd name="T69" fmla="*/ 2147483647 h 504"/>
              <a:gd name="T70" fmla="*/ 2147483647 w 1490"/>
              <a:gd name="T71" fmla="*/ 2147483647 h 504"/>
              <a:gd name="T72" fmla="*/ 2147483647 w 1490"/>
              <a:gd name="T73" fmla="*/ 2147483647 h 504"/>
              <a:gd name="T74" fmla="*/ 2147483647 w 1490"/>
              <a:gd name="T75" fmla="*/ 2147483647 h 504"/>
              <a:gd name="T76" fmla="*/ 2147483647 w 1490"/>
              <a:gd name="T77" fmla="*/ 2147483647 h 504"/>
              <a:gd name="T78" fmla="*/ 2147483647 w 1490"/>
              <a:gd name="T79" fmla="*/ 2147483647 h 504"/>
              <a:gd name="T80" fmla="*/ 2147483647 w 1490"/>
              <a:gd name="T81" fmla="*/ 2147483647 h 504"/>
              <a:gd name="T82" fmla="*/ 2147483647 w 1490"/>
              <a:gd name="T83" fmla="*/ 2147483647 h 504"/>
              <a:gd name="T84" fmla="*/ 2147483647 w 1490"/>
              <a:gd name="T85" fmla="*/ 2147483647 h 504"/>
              <a:gd name="T86" fmla="*/ 2147483647 w 1490"/>
              <a:gd name="T87" fmla="*/ 2147483647 h 504"/>
              <a:gd name="T88" fmla="*/ 2147483647 w 1490"/>
              <a:gd name="T89" fmla="*/ 2147483647 h 504"/>
              <a:gd name="T90" fmla="*/ 2147483647 w 1490"/>
              <a:gd name="T91" fmla="*/ 2147483647 h 504"/>
              <a:gd name="T92" fmla="*/ 2147483647 w 1490"/>
              <a:gd name="T93" fmla="*/ 2147483647 h 504"/>
              <a:gd name="T94" fmla="*/ 2147483647 w 1490"/>
              <a:gd name="T95" fmla="*/ 2147483647 h 504"/>
              <a:gd name="T96" fmla="*/ 2147483647 w 1490"/>
              <a:gd name="T97" fmla="*/ 2147483647 h 504"/>
              <a:gd name="T98" fmla="*/ 2147483647 w 1490"/>
              <a:gd name="T99" fmla="*/ 2147483647 h 504"/>
              <a:gd name="T100" fmla="*/ 2147483647 w 1490"/>
              <a:gd name="T101" fmla="*/ 2147483647 h 5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490"/>
              <a:gd name="T154" fmla="*/ 0 h 504"/>
              <a:gd name="T155" fmla="*/ 1490 w 1490"/>
              <a:gd name="T156" fmla="*/ 504 h 50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490" h="504" extrusionOk="0">
                <a:moveTo>
                  <a:pt x="103" y="197"/>
                </a:moveTo>
                <a:cubicBezTo>
                  <a:pt x="83" y="228"/>
                  <a:pt x="74" y="247"/>
                  <a:pt x="67" y="285"/>
                </a:cubicBezTo>
                <a:cubicBezTo>
                  <a:pt x="59" y="330"/>
                  <a:pt x="55" y="377"/>
                  <a:pt x="51" y="422"/>
                </a:cubicBezTo>
                <a:cubicBezTo>
                  <a:pt x="48" y="462"/>
                  <a:pt x="42" y="475"/>
                  <a:pt x="26" y="503"/>
                </a:cubicBezTo>
                <a:cubicBezTo>
                  <a:pt x="10" y="477"/>
                  <a:pt x="1" y="460"/>
                  <a:pt x="0" y="426"/>
                </a:cubicBezTo>
                <a:cubicBezTo>
                  <a:pt x="-2" y="366"/>
                  <a:pt x="16" y="306"/>
                  <a:pt x="40" y="252"/>
                </a:cubicBezTo>
                <a:cubicBezTo>
                  <a:pt x="72" y="180"/>
                  <a:pt x="139" y="55"/>
                  <a:pt x="227" y="39"/>
                </a:cubicBezTo>
                <a:cubicBezTo>
                  <a:pt x="233" y="39"/>
                  <a:pt x="239" y="40"/>
                  <a:pt x="245" y="40"/>
                </a:cubicBezTo>
                <a:cubicBezTo>
                  <a:pt x="256" y="71"/>
                  <a:pt x="269" y="73"/>
                  <a:pt x="255" y="115"/>
                </a:cubicBezTo>
                <a:cubicBezTo>
                  <a:pt x="235" y="176"/>
                  <a:pt x="185" y="223"/>
                  <a:pt x="141" y="267"/>
                </a:cubicBezTo>
                <a:cubicBezTo>
                  <a:pt x="108" y="300"/>
                  <a:pt x="45" y="341"/>
                  <a:pt x="32" y="388"/>
                </a:cubicBezTo>
                <a:cubicBezTo>
                  <a:pt x="22" y="423"/>
                  <a:pt x="36" y="439"/>
                  <a:pt x="69" y="451"/>
                </a:cubicBezTo>
                <a:cubicBezTo>
                  <a:pt x="120" y="470"/>
                  <a:pt x="181" y="453"/>
                  <a:pt x="231" y="439"/>
                </a:cubicBezTo>
                <a:cubicBezTo>
                  <a:pt x="286" y="423"/>
                  <a:pt x="358" y="400"/>
                  <a:pt x="388" y="348"/>
                </a:cubicBezTo>
                <a:cubicBezTo>
                  <a:pt x="403" y="321"/>
                  <a:pt x="402" y="281"/>
                  <a:pt x="369" y="267"/>
                </a:cubicBezTo>
                <a:cubicBezTo>
                  <a:pt x="328" y="250"/>
                  <a:pt x="292" y="278"/>
                  <a:pt x="267" y="306"/>
                </a:cubicBezTo>
                <a:cubicBezTo>
                  <a:pt x="246" y="330"/>
                  <a:pt x="247" y="366"/>
                  <a:pt x="258" y="394"/>
                </a:cubicBezTo>
                <a:cubicBezTo>
                  <a:pt x="277" y="443"/>
                  <a:pt x="312" y="457"/>
                  <a:pt x="359" y="451"/>
                </a:cubicBezTo>
                <a:cubicBezTo>
                  <a:pt x="398" y="446"/>
                  <a:pt x="417" y="398"/>
                  <a:pt x="433" y="371"/>
                </a:cubicBezTo>
                <a:cubicBezTo>
                  <a:pt x="463" y="322"/>
                  <a:pt x="478" y="274"/>
                  <a:pt x="497" y="220"/>
                </a:cubicBezTo>
                <a:cubicBezTo>
                  <a:pt x="514" y="170"/>
                  <a:pt x="528" y="117"/>
                  <a:pt x="532" y="64"/>
                </a:cubicBezTo>
                <a:cubicBezTo>
                  <a:pt x="531" y="38"/>
                  <a:pt x="531" y="31"/>
                  <a:pt x="531" y="15"/>
                </a:cubicBezTo>
                <a:cubicBezTo>
                  <a:pt x="518" y="17"/>
                  <a:pt x="515" y="14"/>
                  <a:pt x="509" y="67"/>
                </a:cubicBezTo>
                <a:cubicBezTo>
                  <a:pt x="502" y="132"/>
                  <a:pt x="497" y="197"/>
                  <a:pt x="494" y="262"/>
                </a:cubicBezTo>
                <a:cubicBezTo>
                  <a:pt x="491" y="317"/>
                  <a:pt x="490" y="373"/>
                  <a:pt x="486" y="428"/>
                </a:cubicBezTo>
                <a:cubicBezTo>
                  <a:pt x="483" y="466"/>
                  <a:pt x="480" y="451"/>
                  <a:pt x="467" y="470"/>
                </a:cubicBezTo>
                <a:cubicBezTo>
                  <a:pt x="447" y="403"/>
                  <a:pt x="442" y="310"/>
                  <a:pt x="522" y="275"/>
                </a:cubicBezTo>
                <a:cubicBezTo>
                  <a:pt x="556" y="260"/>
                  <a:pt x="579" y="274"/>
                  <a:pt x="603" y="297"/>
                </a:cubicBezTo>
                <a:cubicBezTo>
                  <a:pt x="629" y="322"/>
                  <a:pt x="641" y="353"/>
                  <a:pt x="675" y="370"/>
                </a:cubicBezTo>
                <a:cubicBezTo>
                  <a:pt x="692" y="379"/>
                  <a:pt x="714" y="387"/>
                  <a:pt x="733" y="380"/>
                </a:cubicBezTo>
                <a:cubicBezTo>
                  <a:pt x="753" y="373"/>
                  <a:pt x="757" y="349"/>
                  <a:pt x="760" y="331"/>
                </a:cubicBezTo>
                <a:cubicBezTo>
                  <a:pt x="763" y="311"/>
                  <a:pt x="762" y="280"/>
                  <a:pt x="760" y="262"/>
                </a:cubicBezTo>
                <a:cubicBezTo>
                  <a:pt x="759" y="258"/>
                  <a:pt x="757" y="253"/>
                  <a:pt x="756" y="249"/>
                </a:cubicBezTo>
                <a:cubicBezTo>
                  <a:pt x="782" y="285"/>
                  <a:pt x="802" y="325"/>
                  <a:pt x="828" y="360"/>
                </a:cubicBezTo>
                <a:cubicBezTo>
                  <a:pt x="844" y="382"/>
                  <a:pt x="862" y="399"/>
                  <a:pt x="881" y="418"/>
                </a:cubicBezTo>
                <a:cubicBezTo>
                  <a:pt x="881" y="397"/>
                  <a:pt x="881" y="376"/>
                  <a:pt x="881" y="355"/>
                </a:cubicBezTo>
                <a:cubicBezTo>
                  <a:pt x="882" y="318"/>
                  <a:pt x="881" y="276"/>
                  <a:pt x="896" y="241"/>
                </a:cubicBezTo>
                <a:cubicBezTo>
                  <a:pt x="904" y="222"/>
                  <a:pt x="921" y="201"/>
                  <a:pt x="942" y="194"/>
                </a:cubicBezTo>
                <a:cubicBezTo>
                  <a:pt x="959" y="192"/>
                  <a:pt x="965" y="191"/>
                  <a:pt x="976" y="192"/>
                </a:cubicBezTo>
              </a:path>
              <a:path w="1490" h="504" extrusionOk="0">
                <a:moveTo>
                  <a:pt x="1055" y="354"/>
                </a:moveTo>
                <a:cubicBezTo>
                  <a:pt x="1066" y="340"/>
                  <a:pt x="1069" y="321"/>
                  <a:pt x="1074" y="301"/>
                </a:cubicBezTo>
                <a:cubicBezTo>
                  <a:pt x="1080" y="279"/>
                  <a:pt x="1076" y="279"/>
                  <a:pt x="1094" y="270"/>
                </a:cubicBezTo>
                <a:cubicBezTo>
                  <a:pt x="1112" y="297"/>
                  <a:pt x="1130" y="325"/>
                  <a:pt x="1165" y="329"/>
                </a:cubicBezTo>
                <a:cubicBezTo>
                  <a:pt x="1195" y="333"/>
                  <a:pt x="1219" y="303"/>
                  <a:pt x="1236" y="282"/>
                </a:cubicBezTo>
                <a:cubicBezTo>
                  <a:pt x="1256" y="257"/>
                  <a:pt x="1270" y="230"/>
                  <a:pt x="1287" y="203"/>
                </a:cubicBezTo>
              </a:path>
              <a:path w="1490" h="504" extrusionOk="0">
                <a:moveTo>
                  <a:pt x="1415" y="101"/>
                </a:moveTo>
                <a:cubicBezTo>
                  <a:pt x="1432" y="117"/>
                  <a:pt x="1433" y="131"/>
                  <a:pt x="1422" y="154"/>
                </a:cubicBezTo>
                <a:cubicBezTo>
                  <a:pt x="1410" y="179"/>
                  <a:pt x="1394" y="205"/>
                  <a:pt x="1391" y="234"/>
                </a:cubicBezTo>
                <a:cubicBezTo>
                  <a:pt x="1388" y="263"/>
                  <a:pt x="1409" y="283"/>
                  <a:pt x="1431" y="298"/>
                </a:cubicBezTo>
                <a:cubicBezTo>
                  <a:pt x="1450" y="311"/>
                  <a:pt x="1471" y="322"/>
                  <a:pt x="1489" y="337"/>
                </a:cubicBezTo>
                <a:cubicBezTo>
                  <a:pt x="1472" y="366"/>
                  <a:pt x="1465" y="358"/>
                  <a:pt x="1447" y="33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5" name="Ink 3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13450" y="4379913"/>
            <a:ext cx="276225" cy="173037"/>
          </a:xfrm>
          <a:custGeom>
            <a:avLst/>
            <a:gdLst>
              <a:gd name="T0" fmla="*/ 2147483647 w 767"/>
              <a:gd name="T1" fmla="*/ 2147483647 h 483"/>
              <a:gd name="T2" fmla="*/ 2147483647 w 767"/>
              <a:gd name="T3" fmla="*/ 2147483647 h 483"/>
              <a:gd name="T4" fmla="*/ 2147483647 w 767"/>
              <a:gd name="T5" fmla="*/ 2147483647 h 483"/>
              <a:gd name="T6" fmla="*/ 2147483647 w 767"/>
              <a:gd name="T7" fmla="*/ 2147483647 h 483"/>
              <a:gd name="T8" fmla="*/ 2147483647 w 767"/>
              <a:gd name="T9" fmla="*/ 2147483647 h 483"/>
              <a:gd name="T10" fmla="*/ 2147483647 w 767"/>
              <a:gd name="T11" fmla="*/ 2147483647 h 483"/>
              <a:gd name="T12" fmla="*/ 2147483647 w 767"/>
              <a:gd name="T13" fmla="*/ 2147483647 h 483"/>
              <a:gd name="T14" fmla="*/ 2147483647 w 767"/>
              <a:gd name="T15" fmla="*/ 2147483647 h 483"/>
              <a:gd name="T16" fmla="*/ 2147483647 w 767"/>
              <a:gd name="T17" fmla="*/ 2147483647 h 483"/>
              <a:gd name="T18" fmla="*/ 2147483647 w 767"/>
              <a:gd name="T19" fmla="*/ 2147483647 h 483"/>
              <a:gd name="T20" fmla="*/ 2147483647 w 767"/>
              <a:gd name="T21" fmla="*/ 2147483647 h 483"/>
              <a:gd name="T22" fmla="*/ 2147483647 w 767"/>
              <a:gd name="T23" fmla="*/ 2147483647 h 483"/>
              <a:gd name="T24" fmla="*/ 2147483647 w 767"/>
              <a:gd name="T25" fmla="*/ 2147483647 h 4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7"/>
              <a:gd name="T40" fmla="*/ 0 h 483"/>
              <a:gd name="T41" fmla="*/ 767 w 767"/>
              <a:gd name="T42" fmla="*/ 483 h 48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7" h="483" extrusionOk="0">
                <a:moveTo>
                  <a:pt x="330" y="66"/>
                </a:moveTo>
                <a:cubicBezTo>
                  <a:pt x="305" y="93"/>
                  <a:pt x="297" y="112"/>
                  <a:pt x="282" y="145"/>
                </a:cubicBezTo>
                <a:cubicBezTo>
                  <a:pt x="262" y="190"/>
                  <a:pt x="252" y="229"/>
                  <a:pt x="250" y="279"/>
                </a:cubicBezTo>
                <a:cubicBezTo>
                  <a:pt x="249" y="321"/>
                  <a:pt x="251" y="367"/>
                  <a:pt x="263" y="407"/>
                </a:cubicBezTo>
                <a:cubicBezTo>
                  <a:pt x="270" y="433"/>
                  <a:pt x="282" y="457"/>
                  <a:pt x="289" y="482"/>
                </a:cubicBezTo>
              </a:path>
              <a:path w="767" h="483" extrusionOk="0">
                <a:moveTo>
                  <a:pt x="8" y="149"/>
                </a:moveTo>
                <a:cubicBezTo>
                  <a:pt x="6" y="111"/>
                  <a:pt x="8" y="110"/>
                  <a:pt x="55" y="95"/>
                </a:cubicBezTo>
                <a:cubicBezTo>
                  <a:pt x="122" y="74"/>
                  <a:pt x="194" y="69"/>
                  <a:pt x="263" y="59"/>
                </a:cubicBezTo>
                <a:cubicBezTo>
                  <a:pt x="340" y="47"/>
                  <a:pt x="418" y="40"/>
                  <a:pt x="495" y="27"/>
                </a:cubicBezTo>
                <a:cubicBezTo>
                  <a:pt x="544" y="19"/>
                  <a:pt x="592" y="8"/>
                  <a:pt x="641" y="2"/>
                </a:cubicBezTo>
                <a:cubicBezTo>
                  <a:pt x="658" y="0"/>
                  <a:pt x="685" y="-4"/>
                  <a:pt x="702" y="2"/>
                </a:cubicBezTo>
                <a:cubicBezTo>
                  <a:pt x="722" y="9"/>
                  <a:pt x="733" y="33"/>
                  <a:pt x="753" y="40"/>
                </a:cubicBezTo>
                <a:cubicBezTo>
                  <a:pt x="757" y="40"/>
                  <a:pt x="762" y="40"/>
                  <a:pt x="766" y="4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6" name="Ink 3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39838" y="3454400"/>
            <a:ext cx="782637" cy="165100"/>
          </a:xfrm>
          <a:custGeom>
            <a:avLst/>
            <a:gdLst>
              <a:gd name="T0" fmla="*/ 2147483647 w 2176"/>
              <a:gd name="T1" fmla="*/ 2147483647 h 459"/>
              <a:gd name="T2" fmla="*/ 2147483647 w 2176"/>
              <a:gd name="T3" fmla="*/ 2147483647 h 459"/>
              <a:gd name="T4" fmla="*/ 2147483647 w 2176"/>
              <a:gd name="T5" fmla="*/ 2147483647 h 459"/>
              <a:gd name="T6" fmla="*/ 2147483647 w 2176"/>
              <a:gd name="T7" fmla="*/ 2147483647 h 459"/>
              <a:gd name="T8" fmla="*/ 2147483647 w 2176"/>
              <a:gd name="T9" fmla="*/ 2147483647 h 459"/>
              <a:gd name="T10" fmla="*/ 2147483647 w 2176"/>
              <a:gd name="T11" fmla="*/ 2147483647 h 459"/>
              <a:gd name="T12" fmla="*/ 2147483647 w 2176"/>
              <a:gd name="T13" fmla="*/ 2147483647 h 459"/>
              <a:gd name="T14" fmla="*/ 2147483647 w 2176"/>
              <a:gd name="T15" fmla="*/ 2147483647 h 459"/>
              <a:gd name="T16" fmla="*/ 2147483647 w 2176"/>
              <a:gd name="T17" fmla="*/ 2147483647 h 459"/>
              <a:gd name="T18" fmla="*/ 2147483647 w 2176"/>
              <a:gd name="T19" fmla="*/ 2147483647 h 459"/>
              <a:gd name="T20" fmla="*/ 2147483647 w 2176"/>
              <a:gd name="T21" fmla="*/ 2147483647 h 459"/>
              <a:gd name="T22" fmla="*/ 2147483647 w 2176"/>
              <a:gd name="T23" fmla="*/ 2147483647 h 459"/>
              <a:gd name="T24" fmla="*/ 2147483647 w 2176"/>
              <a:gd name="T25" fmla="*/ 2147483647 h 4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6"/>
              <a:gd name="T40" fmla="*/ 0 h 459"/>
              <a:gd name="T41" fmla="*/ 2176 w 2176"/>
              <a:gd name="T42" fmla="*/ 459 h 4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6" h="459" extrusionOk="0">
                <a:moveTo>
                  <a:pt x="189" y="458"/>
                </a:moveTo>
                <a:cubicBezTo>
                  <a:pt x="170" y="457"/>
                  <a:pt x="151" y="454"/>
                  <a:pt x="133" y="455"/>
                </a:cubicBezTo>
                <a:cubicBezTo>
                  <a:pt x="112" y="456"/>
                  <a:pt x="92" y="459"/>
                  <a:pt x="72" y="453"/>
                </a:cubicBezTo>
                <a:cubicBezTo>
                  <a:pt x="22" y="437"/>
                  <a:pt x="14" y="414"/>
                  <a:pt x="3" y="364"/>
                </a:cubicBezTo>
                <a:cubicBezTo>
                  <a:pt x="-3" y="335"/>
                  <a:pt x="-9" y="262"/>
                  <a:pt x="16" y="238"/>
                </a:cubicBezTo>
                <a:cubicBezTo>
                  <a:pt x="46" y="210"/>
                  <a:pt x="182" y="236"/>
                  <a:pt x="216" y="237"/>
                </a:cubicBezTo>
                <a:cubicBezTo>
                  <a:pt x="454" y="242"/>
                  <a:pt x="693" y="226"/>
                  <a:pt x="930" y="209"/>
                </a:cubicBezTo>
                <a:cubicBezTo>
                  <a:pt x="1077" y="198"/>
                  <a:pt x="1224" y="187"/>
                  <a:pt x="1370" y="171"/>
                </a:cubicBezTo>
                <a:cubicBezTo>
                  <a:pt x="1602" y="146"/>
                  <a:pt x="1897" y="136"/>
                  <a:pt x="2109" y="25"/>
                </a:cubicBezTo>
                <a:cubicBezTo>
                  <a:pt x="2123" y="18"/>
                  <a:pt x="2134" y="8"/>
                  <a:pt x="2147" y="0"/>
                </a:cubicBezTo>
                <a:cubicBezTo>
                  <a:pt x="2146" y="16"/>
                  <a:pt x="2148" y="34"/>
                  <a:pt x="2146" y="52"/>
                </a:cubicBezTo>
                <a:cubicBezTo>
                  <a:pt x="2143" y="86"/>
                  <a:pt x="2111" y="297"/>
                  <a:pt x="2157" y="310"/>
                </a:cubicBezTo>
                <a:cubicBezTo>
                  <a:pt x="2168" y="294"/>
                  <a:pt x="2172" y="288"/>
                  <a:pt x="2175" y="27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7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070225" y="4016375"/>
            <a:ext cx="1492250" cy="280988"/>
          </a:xfrm>
          <a:custGeom>
            <a:avLst/>
            <a:gdLst>
              <a:gd name="T0" fmla="*/ 0 w 4144"/>
              <a:gd name="T1" fmla="*/ 2147483647 h 780"/>
              <a:gd name="T2" fmla="*/ 2147483647 w 4144"/>
              <a:gd name="T3" fmla="*/ 2147483647 h 780"/>
              <a:gd name="T4" fmla="*/ 2147483647 w 4144"/>
              <a:gd name="T5" fmla="*/ 2147483647 h 780"/>
              <a:gd name="T6" fmla="*/ 2147483647 w 4144"/>
              <a:gd name="T7" fmla="*/ 2147483647 h 780"/>
              <a:gd name="T8" fmla="*/ 2147483647 w 4144"/>
              <a:gd name="T9" fmla="*/ 2147483647 h 780"/>
              <a:gd name="T10" fmla="*/ 2147483647 w 4144"/>
              <a:gd name="T11" fmla="*/ 2147483647 h 780"/>
              <a:gd name="T12" fmla="*/ 2147483647 w 4144"/>
              <a:gd name="T13" fmla="*/ 2147483647 h 780"/>
              <a:gd name="T14" fmla="*/ 2147483647 w 4144"/>
              <a:gd name="T15" fmla="*/ 2147483647 h 780"/>
              <a:gd name="T16" fmla="*/ 2147483647 w 4144"/>
              <a:gd name="T17" fmla="*/ 2147483647 h 780"/>
              <a:gd name="T18" fmla="*/ 2147483647 w 4144"/>
              <a:gd name="T19" fmla="*/ 2147483647 h 780"/>
              <a:gd name="T20" fmla="*/ 2147483647 w 4144"/>
              <a:gd name="T21" fmla="*/ 2147483647 h 780"/>
              <a:gd name="T22" fmla="*/ 2147483647 w 4144"/>
              <a:gd name="T23" fmla="*/ 2147483647 h 780"/>
              <a:gd name="T24" fmla="*/ 2147483647 w 4144"/>
              <a:gd name="T25" fmla="*/ 2147483647 h 7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144"/>
              <a:gd name="T40" fmla="*/ 0 h 780"/>
              <a:gd name="T41" fmla="*/ 4144 w 4144"/>
              <a:gd name="T42" fmla="*/ 780 h 78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144" h="780" extrusionOk="0">
                <a:moveTo>
                  <a:pt x="0" y="298"/>
                </a:moveTo>
                <a:cubicBezTo>
                  <a:pt x="37" y="267"/>
                  <a:pt x="65" y="236"/>
                  <a:pt x="112" y="211"/>
                </a:cubicBezTo>
                <a:cubicBezTo>
                  <a:pt x="409" y="52"/>
                  <a:pt x="761" y="13"/>
                  <a:pt x="1092" y="3"/>
                </a:cubicBezTo>
                <a:cubicBezTo>
                  <a:pt x="1449" y="-8"/>
                  <a:pt x="1761" y="46"/>
                  <a:pt x="2091" y="180"/>
                </a:cubicBezTo>
                <a:cubicBezTo>
                  <a:pt x="2645" y="405"/>
                  <a:pt x="3178" y="509"/>
                  <a:pt x="3777" y="505"/>
                </a:cubicBezTo>
                <a:cubicBezTo>
                  <a:pt x="3852" y="504"/>
                  <a:pt x="3927" y="501"/>
                  <a:pt x="4002" y="498"/>
                </a:cubicBezTo>
                <a:cubicBezTo>
                  <a:pt x="3928" y="451"/>
                  <a:pt x="3867" y="398"/>
                  <a:pt x="3798" y="341"/>
                </a:cubicBezTo>
                <a:cubicBezTo>
                  <a:pt x="3733" y="288"/>
                  <a:pt x="3669" y="250"/>
                  <a:pt x="3596" y="212"/>
                </a:cubicBezTo>
                <a:cubicBezTo>
                  <a:pt x="3637" y="235"/>
                  <a:pt x="3675" y="263"/>
                  <a:pt x="3720" y="282"/>
                </a:cubicBezTo>
                <a:cubicBezTo>
                  <a:pt x="3856" y="339"/>
                  <a:pt x="4002" y="362"/>
                  <a:pt x="4143" y="399"/>
                </a:cubicBezTo>
                <a:cubicBezTo>
                  <a:pt x="4112" y="425"/>
                  <a:pt x="4080" y="457"/>
                  <a:pt x="4046" y="483"/>
                </a:cubicBezTo>
                <a:cubicBezTo>
                  <a:pt x="3938" y="565"/>
                  <a:pt x="3743" y="637"/>
                  <a:pt x="3668" y="752"/>
                </a:cubicBezTo>
                <a:cubicBezTo>
                  <a:pt x="3660" y="764"/>
                  <a:pt x="3682" y="763"/>
                  <a:pt x="3675" y="77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8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41588" y="2778125"/>
            <a:ext cx="906462" cy="820738"/>
          </a:xfrm>
          <a:custGeom>
            <a:avLst/>
            <a:gdLst>
              <a:gd name="T0" fmla="*/ 2147483647 w 2520"/>
              <a:gd name="T1" fmla="*/ 2147483647 h 2278"/>
              <a:gd name="T2" fmla="*/ 2147483647 w 2520"/>
              <a:gd name="T3" fmla="*/ 2147483647 h 2278"/>
              <a:gd name="T4" fmla="*/ 2147483647 w 2520"/>
              <a:gd name="T5" fmla="*/ 2147483647 h 2278"/>
              <a:gd name="T6" fmla="*/ 2147483647 w 2520"/>
              <a:gd name="T7" fmla="*/ 2147483647 h 2278"/>
              <a:gd name="T8" fmla="*/ 2147483647 w 2520"/>
              <a:gd name="T9" fmla="*/ 2147483647 h 2278"/>
              <a:gd name="T10" fmla="*/ 2147483647 w 2520"/>
              <a:gd name="T11" fmla="*/ 2147483647 h 2278"/>
              <a:gd name="T12" fmla="*/ 2147483647 w 2520"/>
              <a:gd name="T13" fmla="*/ 2147483647 h 2278"/>
              <a:gd name="T14" fmla="*/ 2147483647 w 2520"/>
              <a:gd name="T15" fmla="*/ 2147483647 h 2278"/>
              <a:gd name="T16" fmla="*/ 2147483647 w 2520"/>
              <a:gd name="T17" fmla="*/ 2147483647 h 2278"/>
              <a:gd name="T18" fmla="*/ 2147483647 w 2520"/>
              <a:gd name="T19" fmla="*/ 2147483647 h 2278"/>
              <a:gd name="T20" fmla="*/ 2147483647 w 2520"/>
              <a:gd name="T21" fmla="*/ 2147483647 h 2278"/>
              <a:gd name="T22" fmla="*/ 2147483647 w 2520"/>
              <a:gd name="T23" fmla="*/ 2147483647 h 2278"/>
              <a:gd name="T24" fmla="*/ 2147483647 w 2520"/>
              <a:gd name="T25" fmla="*/ 2147483647 h 2278"/>
              <a:gd name="T26" fmla="*/ 2147483647 w 2520"/>
              <a:gd name="T27" fmla="*/ 2147483647 h 2278"/>
              <a:gd name="T28" fmla="*/ 2147483647 w 2520"/>
              <a:gd name="T29" fmla="*/ 2147483647 h 2278"/>
              <a:gd name="T30" fmla="*/ 2147483647 w 2520"/>
              <a:gd name="T31" fmla="*/ 2147483647 h 2278"/>
              <a:gd name="T32" fmla="*/ 2147483647 w 2520"/>
              <a:gd name="T33" fmla="*/ 2147483647 h 2278"/>
              <a:gd name="T34" fmla="*/ 2147483647 w 2520"/>
              <a:gd name="T35" fmla="*/ 2147483647 h 2278"/>
              <a:gd name="T36" fmla="*/ 2147483647 w 2520"/>
              <a:gd name="T37" fmla="*/ 2147483647 h 2278"/>
              <a:gd name="T38" fmla="*/ 2147483647 w 2520"/>
              <a:gd name="T39" fmla="*/ 2147483647 h 2278"/>
              <a:gd name="T40" fmla="*/ 2147483647 w 2520"/>
              <a:gd name="T41" fmla="*/ 2147483647 h 2278"/>
              <a:gd name="T42" fmla="*/ 2147483647 w 2520"/>
              <a:gd name="T43" fmla="*/ 2147483647 h 2278"/>
              <a:gd name="T44" fmla="*/ 2147483647 w 2520"/>
              <a:gd name="T45" fmla="*/ 2147483647 h 2278"/>
              <a:gd name="T46" fmla="*/ 2147483647 w 2520"/>
              <a:gd name="T47" fmla="*/ 2147483647 h 2278"/>
              <a:gd name="T48" fmla="*/ 2147483647 w 2520"/>
              <a:gd name="T49" fmla="*/ 2147483647 h 2278"/>
              <a:gd name="T50" fmla="*/ 2147483647 w 2520"/>
              <a:gd name="T51" fmla="*/ 2147483647 h 2278"/>
              <a:gd name="T52" fmla="*/ 2147483647 w 2520"/>
              <a:gd name="T53" fmla="*/ 2147483647 h 2278"/>
              <a:gd name="T54" fmla="*/ 2147483647 w 2520"/>
              <a:gd name="T55" fmla="*/ 2147483647 h 2278"/>
              <a:gd name="T56" fmla="*/ 2147483647 w 2520"/>
              <a:gd name="T57" fmla="*/ 2147483647 h 2278"/>
              <a:gd name="T58" fmla="*/ 2147483647 w 2520"/>
              <a:gd name="T59" fmla="*/ 2147483647 h 2278"/>
              <a:gd name="T60" fmla="*/ 2147483647 w 2520"/>
              <a:gd name="T61" fmla="*/ 2147483647 h 2278"/>
              <a:gd name="T62" fmla="*/ 2147483647 w 2520"/>
              <a:gd name="T63" fmla="*/ 2147483647 h 2278"/>
              <a:gd name="T64" fmla="*/ 2147483647 w 2520"/>
              <a:gd name="T65" fmla="*/ 2147483647 h 2278"/>
              <a:gd name="T66" fmla="*/ 2147483647 w 2520"/>
              <a:gd name="T67" fmla="*/ 2147483647 h 2278"/>
              <a:gd name="T68" fmla="*/ 2147483647 w 2520"/>
              <a:gd name="T69" fmla="*/ 2147483647 h 2278"/>
              <a:gd name="T70" fmla="*/ 2147483647 w 2520"/>
              <a:gd name="T71" fmla="*/ 2147483647 h 2278"/>
              <a:gd name="T72" fmla="*/ 2147483647 w 2520"/>
              <a:gd name="T73" fmla="*/ 2147483647 h 2278"/>
              <a:gd name="T74" fmla="*/ 2147483647 w 2520"/>
              <a:gd name="T75" fmla="*/ 2147483647 h 2278"/>
              <a:gd name="T76" fmla="*/ 2147483647 w 2520"/>
              <a:gd name="T77" fmla="*/ 2147483647 h 2278"/>
              <a:gd name="T78" fmla="*/ 2147483647 w 2520"/>
              <a:gd name="T79" fmla="*/ 2147483647 h 2278"/>
              <a:gd name="T80" fmla="*/ 2147483647 w 2520"/>
              <a:gd name="T81" fmla="*/ 2147483647 h 2278"/>
              <a:gd name="T82" fmla="*/ 2147483647 w 2520"/>
              <a:gd name="T83" fmla="*/ 2147483647 h 2278"/>
              <a:gd name="T84" fmla="*/ 2147483647 w 2520"/>
              <a:gd name="T85" fmla="*/ 2147483647 h 2278"/>
              <a:gd name="T86" fmla="*/ 2147483647 w 2520"/>
              <a:gd name="T87" fmla="*/ 2147483647 h 2278"/>
              <a:gd name="T88" fmla="*/ 2147483647 w 2520"/>
              <a:gd name="T89" fmla="*/ 2147483647 h 2278"/>
              <a:gd name="T90" fmla="*/ 2147483647 w 2520"/>
              <a:gd name="T91" fmla="*/ 2147483647 h 2278"/>
              <a:gd name="T92" fmla="*/ 2147483647 w 2520"/>
              <a:gd name="T93" fmla="*/ 2147483647 h 2278"/>
              <a:gd name="T94" fmla="*/ 2147483647 w 2520"/>
              <a:gd name="T95" fmla="*/ 2147483647 h 2278"/>
              <a:gd name="T96" fmla="*/ 2147483647 w 2520"/>
              <a:gd name="T97" fmla="*/ 2147483647 h 2278"/>
              <a:gd name="T98" fmla="*/ 2147483647 w 2520"/>
              <a:gd name="T99" fmla="*/ 2147483647 h 2278"/>
              <a:gd name="T100" fmla="*/ 2147483647 w 2520"/>
              <a:gd name="T101" fmla="*/ 2147483647 h 2278"/>
              <a:gd name="T102" fmla="*/ 2147483647 w 2520"/>
              <a:gd name="T103" fmla="*/ 2147483647 h 2278"/>
              <a:gd name="T104" fmla="*/ 0 w 2520"/>
              <a:gd name="T105" fmla="*/ 2147483647 h 2278"/>
              <a:gd name="T106" fmla="*/ 2147483647 w 2520"/>
              <a:gd name="T107" fmla="*/ 2147483647 h 2278"/>
              <a:gd name="T108" fmla="*/ 2147483647 w 2520"/>
              <a:gd name="T109" fmla="*/ 2147483647 h 22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20"/>
              <a:gd name="T166" fmla="*/ 0 h 2278"/>
              <a:gd name="T167" fmla="*/ 2520 w 2520"/>
              <a:gd name="T168" fmla="*/ 2278 h 227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20" h="2278" extrusionOk="0">
                <a:moveTo>
                  <a:pt x="1359" y="652"/>
                </a:moveTo>
                <a:cubicBezTo>
                  <a:pt x="1372" y="631"/>
                  <a:pt x="1382" y="623"/>
                  <a:pt x="1385" y="599"/>
                </a:cubicBezTo>
                <a:cubicBezTo>
                  <a:pt x="1388" y="576"/>
                  <a:pt x="1369" y="557"/>
                  <a:pt x="1349" y="549"/>
                </a:cubicBezTo>
                <a:cubicBezTo>
                  <a:pt x="1322" y="537"/>
                  <a:pt x="1284" y="553"/>
                  <a:pt x="1261" y="566"/>
                </a:cubicBezTo>
                <a:cubicBezTo>
                  <a:pt x="1193" y="605"/>
                  <a:pt x="1158" y="681"/>
                  <a:pt x="1154" y="758"/>
                </a:cubicBezTo>
                <a:cubicBezTo>
                  <a:pt x="1151" y="818"/>
                  <a:pt x="1173" y="874"/>
                  <a:pt x="1206" y="923"/>
                </a:cubicBezTo>
                <a:cubicBezTo>
                  <a:pt x="1235" y="966"/>
                  <a:pt x="1276" y="1001"/>
                  <a:pt x="1325" y="1019"/>
                </a:cubicBezTo>
                <a:cubicBezTo>
                  <a:pt x="1359" y="1031"/>
                  <a:pt x="1393" y="1035"/>
                  <a:pt x="1424" y="1013"/>
                </a:cubicBezTo>
                <a:cubicBezTo>
                  <a:pt x="1441" y="997"/>
                  <a:pt x="1447" y="992"/>
                  <a:pt x="1455" y="978"/>
                </a:cubicBezTo>
              </a:path>
              <a:path w="2520" h="2278" extrusionOk="0">
                <a:moveTo>
                  <a:pt x="1564" y="989"/>
                </a:moveTo>
                <a:cubicBezTo>
                  <a:pt x="1598" y="982"/>
                  <a:pt x="1600" y="954"/>
                  <a:pt x="1611" y="917"/>
                </a:cubicBezTo>
                <a:cubicBezTo>
                  <a:pt x="1626" y="867"/>
                  <a:pt x="1629" y="818"/>
                  <a:pt x="1633" y="766"/>
                </a:cubicBezTo>
                <a:cubicBezTo>
                  <a:pt x="1636" y="722"/>
                  <a:pt x="1637" y="679"/>
                  <a:pt x="1637" y="635"/>
                </a:cubicBezTo>
                <a:cubicBezTo>
                  <a:pt x="1637" y="618"/>
                  <a:pt x="1637" y="613"/>
                  <a:pt x="1637" y="602"/>
                </a:cubicBezTo>
                <a:cubicBezTo>
                  <a:pt x="1662" y="608"/>
                  <a:pt x="1678" y="628"/>
                  <a:pt x="1699" y="645"/>
                </a:cubicBezTo>
                <a:cubicBezTo>
                  <a:pt x="1737" y="675"/>
                  <a:pt x="1776" y="702"/>
                  <a:pt x="1816" y="728"/>
                </a:cubicBezTo>
                <a:cubicBezTo>
                  <a:pt x="1843" y="746"/>
                  <a:pt x="1881" y="765"/>
                  <a:pt x="1900" y="793"/>
                </a:cubicBezTo>
                <a:cubicBezTo>
                  <a:pt x="1914" y="814"/>
                  <a:pt x="1897" y="837"/>
                  <a:pt x="1878" y="847"/>
                </a:cubicBezTo>
                <a:cubicBezTo>
                  <a:pt x="1840" y="866"/>
                  <a:pt x="1789" y="866"/>
                  <a:pt x="1748" y="864"/>
                </a:cubicBezTo>
                <a:cubicBezTo>
                  <a:pt x="1693" y="861"/>
                  <a:pt x="1636" y="850"/>
                  <a:pt x="1585" y="829"/>
                </a:cubicBezTo>
                <a:cubicBezTo>
                  <a:pt x="1564" y="821"/>
                  <a:pt x="1512" y="795"/>
                  <a:pt x="1520" y="763"/>
                </a:cubicBezTo>
                <a:cubicBezTo>
                  <a:pt x="1524" y="758"/>
                  <a:pt x="1527" y="752"/>
                  <a:pt x="1531" y="747"/>
                </a:cubicBezTo>
              </a:path>
              <a:path w="2520" h="2278" extrusionOk="0">
                <a:moveTo>
                  <a:pt x="1906" y="837"/>
                </a:moveTo>
                <a:cubicBezTo>
                  <a:pt x="1919" y="819"/>
                  <a:pt x="1918" y="815"/>
                  <a:pt x="1918" y="777"/>
                </a:cubicBezTo>
                <a:cubicBezTo>
                  <a:pt x="1918" y="729"/>
                  <a:pt x="1913" y="681"/>
                  <a:pt x="1908" y="633"/>
                </a:cubicBezTo>
                <a:cubicBezTo>
                  <a:pt x="1906" y="610"/>
                  <a:pt x="1903" y="587"/>
                  <a:pt x="1900" y="564"/>
                </a:cubicBezTo>
                <a:cubicBezTo>
                  <a:pt x="1922" y="591"/>
                  <a:pt x="1939" y="619"/>
                  <a:pt x="1962" y="645"/>
                </a:cubicBezTo>
                <a:cubicBezTo>
                  <a:pt x="1991" y="677"/>
                  <a:pt x="2023" y="706"/>
                  <a:pt x="2060" y="729"/>
                </a:cubicBezTo>
                <a:cubicBezTo>
                  <a:pt x="2078" y="740"/>
                  <a:pt x="2090" y="745"/>
                  <a:pt x="2110" y="747"/>
                </a:cubicBezTo>
                <a:cubicBezTo>
                  <a:pt x="2120" y="708"/>
                  <a:pt x="2105" y="681"/>
                  <a:pt x="2091" y="642"/>
                </a:cubicBezTo>
                <a:cubicBezTo>
                  <a:pt x="2069" y="577"/>
                  <a:pt x="2048" y="512"/>
                  <a:pt x="2031" y="445"/>
                </a:cubicBezTo>
                <a:cubicBezTo>
                  <a:pt x="2018" y="390"/>
                  <a:pt x="2014" y="372"/>
                  <a:pt x="2009" y="334"/>
                </a:cubicBezTo>
              </a:path>
              <a:path w="2520" h="2278" extrusionOk="0">
                <a:moveTo>
                  <a:pt x="2073" y="0"/>
                </a:moveTo>
                <a:cubicBezTo>
                  <a:pt x="2089" y="39"/>
                  <a:pt x="2101" y="80"/>
                  <a:pt x="2116" y="120"/>
                </a:cubicBezTo>
                <a:cubicBezTo>
                  <a:pt x="2144" y="197"/>
                  <a:pt x="2175" y="272"/>
                  <a:pt x="2212" y="345"/>
                </a:cubicBezTo>
                <a:cubicBezTo>
                  <a:pt x="2247" y="416"/>
                  <a:pt x="2287" y="486"/>
                  <a:pt x="2330" y="552"/>
                </a:cubicBezTo>
                <a:cubicBezTo>
                  <a:pt x="2345" y="575"/>
                  <a:pt x="2363" y="595"/>
                  <a:pt x="2380" y="616"/>
                </a:cubicBezTo>
              </a:path>
              <a:path w="2520" h="2278" extrusionOk="0">
                <a:moveTo>
                  <a:pt x="2068" y="498"/>
                </a:moveTo>
                <a:cubicBezTo>
                  <a:pt x="2048" y="477"/>
                  <a:pt x="2131" y="468"/>
                  <a:pt x="2160" y="460"/>
                </a:cubicBezTo>
                <a:cubicBezTo>
                  <a:pt x="2237" y="439"/>
                  <a:pt x="2316" y="418"/>
                  <a:pt x="2392" y="392"/>
                </a:cubicBezTo>
                <a:cubicBezTo>
                  <a:pt x="2437" y="376"/>
                  <a:pt x="2480" y="357"/>
                  <a:pt x="2519" y="330"/>
                </a:cubicBezTo>
              </a:path>
              <a:path w="2520" h="2278" extrusionOk="0">
                <a:moveTo>
                  <a:pt x="1759" y="1187"/>
                </a:moveTo>
                <a:cubicBezTo>
                  <a:pt x="1792" y="1217"/>
                  <a:pt x="1825" y="1235"/>
                  <a:pt x="1843" y="1279"/>
                </a:cubicBezTo>
                <a:cubicBezTo>
                  <a:pt x="1860" y="1321"/>
                  <a:pt x="1847" y="1355"/>
                  <a:pt x="1822" y="1390"/>
                </a:cubicBezTo>
                <a:cubicBezTo>
                  <a:pt x="1771" y="1460"/>
                  <a:pt x="1657" y="1479"/>
                  <a:pt x="1580" y="1502"/>
                </a:cubicBezTo>
                <a:cubicBezTo>
                  <a:pt x="1383" y="1560"/>
                  <a:pt x="1188" y="1596"/>
                  <a:pt x="984" y="1620"/>
                </a:cubicBezTo>
                <a:cubicBezTo>
                  <a:pt x="804" y="1642"/>
                  <a:pt x="636" y="1683"/>
                  <a:pt x="485" y="1788"/>
                </a:cubicBezTo>
                <a:cubicBezTo>
                  <a:pt x="352" y="1881"/>
                  <a:pt x="245" y="2007"/>
                  <a:pt x="179" y="2154"/>
                </a:cubicBezTo>
                <a:cubicBezTo>
                  <a:pt x="174" y="2165"/>
                  <a:pt x="172" y="2169"/>
                  <a:pt x="169" y="2177"/>
                </a:cubicBezTo>
                <a:cubicBezTo>
                  <a:pt x="166" y="2124"/>
                  <a:pt x="156" y="2069"/>
                  <a:pt x="163" y="2016"/>
                </a:cubicBezTo>
                <a:cubicBezTo>
                  <a:pt x="170" y="1957"/>
                  <a:pt x="191" y="1899"/>
                  <a:pt x="202" y="1841"/>
                </a:cubicBezTo>
                <a:cubicBezTo>
                  <a:pt x="192" y="1873"/>
                  <a:pt x="183" y="1907"/>
                  <a:pt x="173" y="1940"/>
                </a:cubicBezTo>
                <a:cubicBezTo>
                  <a:pt x="134" y="2064"/>
                  <a:pt x="72" y="2170"/>
                  <a:pt x="0" y="2277"/>
                </a:cubicBezTo>
                <a:cubicBezTo>
                  <a:pt x="56" y="2238"/>
                  <a:pt x="112" y="2198"/>
                  <a:pt x="170" y="2162"/>
                </a:cubicBezTo>
                <a:cubicBezTo>
                  <a:pt x="226" y="2128"/>
                  <a:pt x="285" y="2104"/>
                  <a:pt x="346" y="208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9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73600" y="5005388"/>
            <a:ext cx="942975" cy="311150"/>
          </a:xfrm>
          <a:custGeom>
            <a:avLst/>
            <a:gdLst>
              <a:gd name="T0" fmla="*/ 2147483647 w 2618"/>
              <a:gd name="T1" fmla="*/ 2147483647 h 860"/>
              <a:gd name="T2" fmla="*/ 2147483647 w 2618"/>
              <a:gd name="T3" fmla="*/ 2147483647 h 860"/>
              <a:gd name="T4" fmla="*/ 2147483647 w 2618"/>
              <a:gd name="T5" fmla="*/ 2147483647 h 860"/>
              <a:gd name="T6" fmla="*/ 2147483647 w 2618"/>
              <a:gd name="T7" fmla="*/ 2147483647 h 860"/>
              <a:gd name="T8" fmla="*/ 2147483647 w 2618"/>
              <a:gd name="T9" fmla="*/ 2147483647 h 860"/>
              <a:gd name="T10" fmla="*/ 2147483647 w 2618"/>
              <a:gd name="T11" fmla="*/ 2147483647 h 860"/>
              <a:gd name="T12" fmla="*/ 2147483647 w 2618"/>
              <a:gd name="T13" fmla="*/ 2147483647 h 860"/>
              <a:gd name="T14" fmla="*/ 2147483647 w 2618"/>
              <a:gd name="T15" fmla="*/ 2147483647 h 860"/>
              <a:gd name="T16" fmla="*/ 0 w 2618"/>
              <a:gd name="T17" fmla="*/ 2147483647 h 860"/>
              <a:gd name="T18" fmla="*/ 2147483647 w 2618"/>
              <a:gd name="T19" fmla="*/ 2147483647 h 860"/>
              <a:gd name="T20" fmla="*/ 2147483647 w 2618"/>
              <a:gd name="T21" fmla="*/ 2147483647 h 860"/>
              <a:gd name="T22" fmla="*/ 2147483647 w 2618"/>
              <a:gd name="T23" fmla="*/ 2147483647 h 860"/>
              <a:gd name="T24" fmla="*/ 2147483647 w 2618"/>
              <a:gd name="T25" fmla="*/ 2147483647 h 860"/>
              <a:gd name="T26" fmla="*/ 2147483647 w 2618"/>
              <a:gd name="T27" fmla="*/ 2147483647 h 860"/>
              <a:gd name="T28" fmla="*/ 2147483647 w 2618"/>
              <a:gd name="T29" fmla="*/ 2147483647 h 860"/>
              <a:gd name="T30" fmla="*/ 2147483647 w 2618"/>
              <a:gd name="T31" fmla="*/ 2147483647 h 860"/>
              <a:gd name="T32" fmla="*/ 2147483647 w 2618"/>
              <a:gd name="T33" fmla="*/ 2147483647 h 860"/>
              <a:gd name="T34" fmla="*/ 2147483647 w 2618"/>
              <a:gd name="T35" fmla="*/ 2147483647 h 860"/>
              <a:gd name="T36" fmla="*/ 2147483647 w 2618"/>
              <a:gd name="T37" fmla="*/ 2147483647 h 860"/>
              <a:gd name="T38" fmla="*/ 2147483647 w 2618"/>
              <a:gd name="T39" fmla="*/ 2147483647 h 860"/>
              <a:gd name="T40" fmla="*/ 2147483647 w 2618"/>
              <a:gd name="T41" fmla="*/ 2147483647 h 860"/>
              <a:gd name="T42" fmla="*/ 2147483647 w 2618"/>
              <a:gd name="T43" fmla="*/ 2147483647 h 860"/>
              <a:gd name="T44" fmla="*/ 2147483647 w 2618"/>
              <a:gd name="T45" fmla="*/ 2147483647 h 860"/>
              <a:gd name="T46" fmla="*/ 2147483647 w 2618"/>
              <a:gd name="T47" fmla="*/ 2147483647 h 860"/>
              <a:gd name="T48" fmla="*/ 2147483647 w 2618"/>
              <a:gd name="T49" fmla="*/ 2147483647 h 860"/>
              <a:gd name="T50" fmla="*/ 2147483647 w 2618"/>
              <a:gd name="T51" fmla="*/ 2147483647 h 860"/>
              <a:gd name="T52" fmla="*/ 2147483647 w 2618"/>
              <a:gd name="T53" fmla="*/ 2147483647 h 860"/>
              <a:gd name="T54" fmla="*/ 2147483647 w 2618"/>
              <a:gd name="T55" fmla="*/ 2147483647 h 860"/>
              <a:gd name="T56" fmla="*/ 2147483647 w 2618"/>
              <a:gd name="T57" fmla="*/ 2147483647 h 860"/>
              <a:gd name="T58" fmla="*/ 2147483647 w 2618"/>
              <a:gd name="T59" fmla="*/ 2147483647 h 860"/>
              <a:gd name="T60" fmla="*/ 2147483647 w 2618"/>
              <a:gd name="T61" fmla="*/ 2147483647 h 860"/>
              <a:gd name="T62" fmla="*/ 2147483647 w 2618"/>
              <a:gd name="T63" fmla="*/ 2147483647 h 860"/>
              <a:gd name="T64" fmla="*/ 2147483647 w 2618"/>
              <a:gd name="T65" fmla="*/ 2147483647 h 860"/>
              <a:gd name="T66" fmla="*/ 2147483647 w 2618"/>
              <a:gd name="T67" fmla="*/ 2147483647 h 860"/>
              <a:gd name="T68" fmla="*/ 2147483647 w 2618"/>
              <a:gd name="T69" fmla="*/ 2147483647 h 860"/>
              <a:gd name="T70" fmla="*/ 2147483647 w 2618"/>
              <a:gd name="T71" fmla="*/ 2147483647 h 860"/>
              <a:gd name="T72" fmla="*/ 2147483647 w 2618"/>
              <a:gd name="T73" fmla="*/ 2147483647 h 860"/>
              <a:gd name="T74" fmla="*/ 2147483647 w 2618"/>
              <a:gd name="T75" fmla="*/ 2147483647 h 860"/>
              <a:gd name="T76" fmla="*/ 2147483647 w 2618"/>
              <a:gd name="T77" fmla="*/ 2147483647 h 860"/>
              <a:gd name="T78" fmla="*/ 2147483647 w 2618"/>
              <a:gd name="T79" fmla="*/ 2147483647 h 860"/>
              <a:gd name="T80" fmla="*/ 2147483647 w 2618"/>
              <a:gd name="T81" fmla="*/ 2147483647 h 860"/>
              <a:gd name="T82" fmla="*/ 2147483647 w 2618"/>
              <a:gd name="T83" fmla="*/ 2147483647 h 860"/>
              <a:gd name="T84" fmla="*/ 2147483647 w 2618"/>
              <a:gd name="T85" fmla="*/ 2147483647 h 860"/>
              <a:gd name="T86" fmla="*/ 2147483647 w 2618"/>
              <a:gd name="T87" fmla="*/ 2147483647 h 8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8"/>
              <a:gd name="T133" fmla="*/ 0 h 860"/>
              <a:gd name="T134" fmla="*/ 2618 w 2618"/>
              <a:gd name="T135" fmla="*/ 860 h 86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8" h="860" extrusionOk="0">
                <a:moveTo>
                  <a:pt x="5" y="512"/>
                </a:moveTo>
                <a:cubicBezTo>
                  <a:pt x="5" y="490"/>
                  <a:pt x="4" y="469"/>
                  <a:pt x="3" y="447"/>
                </a:cubicBezTo>
                <a:cubicBezTo>
                  <a:pt x="41" y="447"/>
                  <a:pt x="79" y="452"/>
                  <a:pt x="118" y="452"/>
                </a:cubicBezTo>
                <a:cubicBezTo>
                  <a:pt x="201" y="452"/>
                  <a:pt x="284" y="444"/>
                  <a:pt x="366" y="431"/>
                </a:cubicBezTo>
                <a:cubicBezTo>
                  <a:pt x="460" y="416"/>
                  <a:pt x="551" y="390"/>
                  <a:pt x="643" y="369"/>
                </a:cubicBezTo>
                <a:cubicBezTo>
                  <a:pt x="698" y="357"/>
                  <a:pt x="749" y="341"/>
                  <a:pt x="803" y="324"/>
                </a:cubicBezTo>
                <a:cubicBezTo>
                  <a:pt x="809" y="322"/>
                  <a:pt x="816" y="321"/>
                  <a:pt x="822" y="319"/>
                </a:cubicBezTo>
              </a:path>
              <a:path w="2618" h="860" extrusionOk="0">
                <a:moveTo>
                  <a:pt x="92" y="563"/>
                </a:moveTo>
                <a:cubicBezTo>
                  <a:pt x="61" y="576"/>
                  <a:pt x="27" y="592"/>
                  <a:pt x="0" y="606"/>
                </a:cubicBezTo>
                <a:cubicBezTo>
                  <a:pt x="66" y="622"/>
                  <a:pt x="134" y="625"/>
                  <a:pt x="202" y="632"/>
                </a:cubicBezTo>
                <a:cubicBezTo>
                  <a:pt x="290" y="642"/>
                  <a:pt x="379" y="648"/>
                  <a:pt x="467" y="653"/>
                </a:cubicBezTo>
                <a:cubicBezTo>
                  <a:pt x="548" y="657"/>
                  <a:pt x="641" y="667"/>
                  <a:pt x="721" y="650"/>
                </a:cubicBezTo>
                <a:cubicBezTo>
                  <a:pt x="771" y="640"/>
                  <a:pt x="843" y="617"/>
                  <a:pt x="881" y="580"/>
                </a:cubicBezTo>
                <a:cubicBezTo>
                  <a:pt x="888" y="570"/>
                  <a:pt x="896" y="559"/>
                  <a:pt x="903" y="549"/>
                </a:cubicBezTo>
              </a:path>
              <a:path w="2618" h="860" extrusionOk="0">
                <a:moveTo>
                  <a:pt x="648" y="0"/>
                </a:moveTo>
                <a:cubicBezTo>
                  <a:pt x="639" y="25"/>
                  <a:pt x="624" y="23"/>
                  <a:pt x="644" y="51"/>
                </a:cubicBezTo>
                <a:cubicBezTo>
                  <a:pt x="668" y="84"/>
                  <a:pt x="742" y="107"/>
                  <a:pt x="777" y="122"/>
                </a:cubicBezTo>
                <a:cubicBezTo>
                  <a:pt x="851" y="155"/>
                  <a:pt x="928" y="177"/>
                  <a:pt x="1002" y="210"/>
                </a:cubicBezTo>
                <a:cubicBezTo>
                  <a:pt x="1063" y="237"/>
                  <a:pt x="1133" y="269"/>
                  <a:pt x="1173" y="325"/>
                </a:cubicBezTo>
                <a:cubicBezTo>
                  <a:pt x="1210" y="377"/>
                  <a:pt x="1187" y="432"/>
                  <a:pt x="1157" y="481"/>
                </a:cubicBezTo>
                <a:cubicBezTo>
                  <a:pt x="1112" y="555"/>
                  <a:pt x="1044" y="614"/>
                  <a:pt x="979" y="670"/>
                </a:cubicBezTo>
                <a:cubicBezTo>
                  <a:pt x="919" y="722"/>
                  <a:pt x="857" y="776"/>
                  <a:pt x="791" y="820"/>
                </a:cubicBezTo>
                <a:cubicBezTo>
                  <a:pt x="770" y="834"/>
                  <a:pt x="744" y="847"/>
                  <a:pt x="725" y="859"/>
                </a:cubicBezTo>
                <a:cubicBezTo>
                  <a:pt x="743" y="840"/>
                  <a:pt x="761" y="820"/>
                  <a:pt x="780" y="802"/>
                </a:cubicBezTo>
              </a:path>
              <a:path w="2618" h="860" extrusionOk="0">
                <a:moveTo>
                  <a:pt x="1466" y="43"/>
                </a:moveTo>
                <a:cubicBezTo>
                  <a:pt x="1463" y="83"/>
                  <a:pt x="1458" y="85"/>
                  <a:pt x="1418" y="111"/>
                </a:cubicBezTo>
                <a:cubicBezTo>
                  <a:pt x="1343" y="160"/>
                  <a:pt x="1259" y="201"/>
                  <a:pt x="1191" y="260"/>
                </a:cubicBezTo>
                <a:cubicBezTo>
                  <a:pt x="1158" y="289"/>
                  <a:pt x="1128" y="327"/>
                  <a:pt x="1142" y="374"/>
                </a:cubicBezTo>
                <a:cubicBezTo>
                  <a:pt x="1165" y="454"/>
                  <a:pt x="1266" y="505"/>
                  <a:pt x="1330" y="546"/>
                </a:cubicBezTo>
                <a:cubicBezTo>
                  <a:pt x="1391" y="585"/>
                  <a:pt x="1455" y="621"/>
                  <a:pt x="1520" y="654"/>
                </a:cubicBezTo>
                <a:cubicBezTo>
                  <a:pt x="1552" y="670"/>
                  <a:pt x="1591" y="688"/>
                  <a:pt x="1628" y="687"/>
                </a:cubicBezTo>
                <a:cubicBezTo>
                  <a:pt x="1658" y="686"/>
                  <a:pt x="1685" y="674"/>
                  <a:pt x="1713" y="664"/>
                </a:cubicBezTo>
              </a:path>
              <a:path w="2618" h="860" extrusionOk="0">
                <a:moveTo>
                  <a:pt x="1497" y="353"/>
                </a:moveTo>
                <a:cubicBezTo>
                  <a:pt x="1524" y="364"/>
                  <a:pt x="1522" y="345"/>
                  <a:pt x="1550" y="338"/>
                </a:cubicBezTo>
                <a:cubicBezTo>
                  <a:pt x="1655" y="311"/>
                  <a:pt x="1760" y="284"/>
                  <a:pt x="1865" y="254"/>
                </a:cubicBezTo>
                <a:cubicBezTo>
                  <a:pt x="1958" y="227"/>
                  <a:pt x="2054" y="203"/>
                  <a:pt x="2146" y="173"/>
                </a:cubicBezTo>
                <a:cubicBezTo>
                  <a:pt x="2198" y="156"/>
                  <a:pt x="2249" y="140"/>
                  <a:pt x="2300" y="124"/>
                </a:cubicBezTo>
                <a:cubicBezTo>
                  <a:pt x="2304" y="123"/>
                  <a:pt x="2308" y="121"/>
                  <a:pt x="2312" y="120"/>
                </a:cubicBezTo>
              </a:path>
              <a:path w="2618" h="860" extrusionOk="0">
                <a:moveTo>
                  <a:pt x="1776" y="385"/>
                </a:moveTo>
                <a:cubicBezTo>
                  <a:pt x="1804" y="409"/>
                  <a:pt x="1825" y="408"/>
                  <a:pt x="1861" y="411"/>
                </a:cubicBezTo>
                <a:cubicBezTo>
                  <a:pt x="1926" y="417"/>
                  <a:pt x="1990" y="417"/>
                  <a:pt x="2056" y="416"/>
                </a:cubicBezTo>
                <a:cubicBezTo>
                  <a:pt x="2135" y="415"/>
                  <a:pt x="2215" y="414"/>
                  <a:pt x="2294" y="410"/>
                </a:cubicBezTo>
                <a:cubicBezTo>
                  <a:pt x="2361" y="407"/>
                  <a:pt x="2432" y="405"/>
                  <a:pt x="2497" y="386"/>
                </a:cubicBezTo>
                <a:cubicBezTo>
                  <a:pt x="2545" y="372"/>
                  <a:pt x="2578" y="346"/>
                  <a:pt x="2617" y="31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0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08913" y="4838700"/>
            <a:ext cx="503237" cy="173038"/>
          </a:xfrm>
          <a:custGeom>
            <a:avLst/>
            <a:gdLst>
              <a:gd name="T0" fmla="*/ 2147483647 w 1397"/>
              <a:gd name="T1" fmla="*/ 2147483647 h 478"/>
              <a:gd name="T2" fmla="*/ 2147483647 w 1397"/>
              <a:gd name="T3" fmla="*/ 2147483647 h 478"/>
              <a:gd name="T4" fmla="*/ 2147483647 w 1397"/>
              <a:gd name="T5" fmla="*/ 2147483647 h 478"/>
              <a:gd name="T6" fmla="*/ 2147483647 w 1397"/>
              <a:gd name="T7" fmla="*/ 2147483647 h 478"/>
              <a:gd name="T8" fmla="*/ 2147483647 w 1397"/>
              <a:gd name="T9" fmla="*/ 2147483647 h 478"/>
              <a:gd name="T10" fmla="*/ 2147483647 w 1397"/>
              <a:gd name="T11" fmla="*/ 2147483647 h 478"/>
              <a:gd name="T12" fmla="*/ 2147483647 w 1397"/>
              <a:gd name="T13" fmla="*/ 2147483647 h 478"/>
              <a:gd name="T14" fmla="*/ 2147483647 w 1397"/>
              <a:gd name="T15" fmla="*/ 2147483647 h 478"/>
              <a:gd name="T16" fmla="*/ 2147483647 w 1397"/>
              <a:gd name="T17" fmla="*/ 2147483647 h 478"/>
              <a:gd name="T18" fmla="*/ 2147483647 w 1397"/>
              <a:gd name="T19" fmla="*/ 2147483647 h 478"/>
              <a:gd name="T20" fmla="*/ 2147483647 w 1397"/>
              <a:gd name="T21" fmla="*/ 2147483647 h 478"/>
              <a:gd name="T22" fmla="*/ 2147483647 w 1397"/>
              <a:gd name="T23" fmla="*/ 2147483647 h 478"/>
              <a:gd name="T24" fmla="*/ 2147483647 w 1397"/>
              <a:gd name="T25" fmla="*/ 2147483647 h 478"/>
              <a:gd name="T26" fmla="*/ 2147483647 w 1397"/>
              <a:gd name="T27" fmla="*/ 2147483647 h 478"/>
              <a:gd name="T28" fmla="*/ 2147483647 w 1397"/>
              <a:gd name="T29" fmla="*/ 2147483647 h 478"/>
              <a:gd name="T30" fmla="*/ 2147483647 w 1397"/>
              <a:gd name="T31" fmla="*/ 2147483647 h 478"/>
              <a:gd name="T32" fmla="*/ 2147483647 w 1397"/>
              <a:gd name="T33" fmla="*/ 2147483647 h 478"/>
              <a:gd name="T34" fmla="*/ 2147483647 w 1397"/>
              <a:gd name="T35" fmla="*/ 2147483647 h 478"/>
              <a:gd name="T36" fmla="*/ 2147483647 w 1397"/>
              <a:gd name="T37" fmla="*/ 2147483647 h 478"/>
              <a:gd name="T38" fmla="*/ 2147483647 w 1397"/>
              <a:gd name="T39" fmla="*/ 2147483647 h 478"/>
              <a:gd name="T40" fmla="*/ 2147483647 w 1397"/>
              <a:gd name="T41" fmla="*/ 2147483647 h 478"/>
              <a:gd name="T42" fmla="*/ 2147483647 w 1397"/>
              <a:gd name="T43" fmla="*/ 2147483647 h 478"/>
              <a:gd name="T44" fmla="*/ 2147483647 w 1397"/>
              <a:gd name="T45" fmla="*/ 2147483647 h 47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97"/>
              <a:gd name="T70" fmla="*/ 0 h 478"/>
              <a:gd name="T71" fmla="*/ 1397 w 1397"/>
              <a:gd name="T72" fmla="*/ 478 h 47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97" h="478" extrusionOk="0">
                <a:moveTo>
                  <a:pt x="361" y="0"/>
                </a:moveTo>
                <a:cubicBezTo>
                  <a:pt x="336" y="32"/>
                  <a:pt x="310" y="42"/>
                  <a:pt x="277" y="64"/>
                </a:cubicBezTo>
                <a:cubicBezTo>
                  <a:pt x="224" y="100"/>
                  <a:pt x="168" y="133"/>
                  <a:pt x="116" y="171"/>
                </a:cubicBezTo>
                <a:cubicBezTo>
                  <a:pt x="80" y="198"/>
                  <a:pt x="33" y="228"/>
                  <a:pt x="9" y="267"/>
                </a:cubicBezTo>
                <a:cubicBezTo>
                  <a:pt x="-8" y="294"/>
                  <a:pt x="2" y="316"/>
                  <a:pt x="22" y="336"/>
                </a:cubicBezTo>
                <a:cubicBezTo>
                  <a:pt x="56" y="370"/>
                  <a:pt x="102" y="392"/>
                  <a:pt x="146" y="411"/>
                </a:cubicBezTo>
                <a:cubicBezTo>
                  <a:pt x="208" y="438"/>
                  <a:pt x="270" y="459"/>
                  <a:pt x="336" y="471"/>
                </a:cubicBezTo>
                <a:cubicBezTo>
                  <a:pt x="365" y="476"/>
                  <a:pt x="394" y="483"/>
                  <a:pt x="417" y="459"/>
                </a:cubicBezTo>
                <a:cubicBezTo>
                  <a:pt x="421" y="453"/>
                  <a:pt x="425" y="448"/>
                  <a:pt x="429" y="442"/>
                </a:cubicBezTo>
              </a:path>
              <a:path w="1397" h="478" extrusionOk="0">
                <a:moveTo>
                  <a:pt x="283" y="149"/>
                </a:moveTo>
                <a:cubicBezTo>
                  <a:pt x="318" y="150"/>
                  <a:pt x="331" y="149"/>
                  <a:pt x="366" y="147"/>
                </a:cubicBezTo>
                <a:cubicBezTo>
                  <a:pt x="445" y="142"/>
                  <a:pt x="525" y="133"/>
                  <a:pt x="604" y="128"/>
                </a:cubicBezTo>
                <a:cubicBezTo>
                  <a:pt x="715" y="121"/>
                  <a:pt x="827" y="113"/>
                  <a:pt x="938" y="107"/>
                </a:cubicBezTo>
                <a:cubicBezTo>
                  <a:pt x="1080" y="99"/>
                  <a:pt x="1225" y="88"/>
                  <a:pt x="1367" y="94"/>
                </a:cubicBezTo>
                <a:cubicBezTo>
                  <a:pt x="1399" y="95"/>
                  <a:pt x="1402" y="92"/>
                  <a:pt x="1361" y="97"/>
                </a:cubicBezTo>
                <a:cubicBezTo>
                  <a:pt x="1352" y="98"/>
                  <a:pt x="1343" y="98"/>
                  <a:pt x="1334" y="99"/>
                </a:cubicBezTo>
              </a:path>
              <a:path w="1397" h="478" extrusionOk="0">
                <a:moveTo>
                  <a:pt x="503" y="280"/>
                </a:moveTo>
                <a:cubicBezTo>
                  <a:pt x="494" y="312"/>
                  <a:pt x="490" y="299"/>
                  <a:pt x="536" y="293"/>
                </a:cubicBezTo>
                <a:cubicBezTo>
                  <a:pt x="597" y="285"/>
                  <a:pt x="658" y="278"/>
                  <a:pt x="719" y="275"/>
                </a:cubicBezTo>
                <a:cubicBezTo>
                  <a:pt x="810" y="270"/>
                  <a:pt x="902" y="268"/>
                  <a:pt x="994" y="266"/>
                </a:cubicBezTo>
                <a:cubicBezTo>
                  <a:pt x="1075" y="264"/>
                  <a:pt x="1156" y="264"/>
                  <a:pt x="1237" y="263"/>
                </a:cubicBezTo>
                <a:cubicBezTo>
                  <a:pt x="1271" y="263"/>
                  <a:pt x="1304" y="263"/>
                  <a:pt x="1338" y="264"/>
                </a:cubicBezTo>
                <a:cubicBezTo>
                  <a:pt x="1315" y="277"/>
                  <a:pt x="1292" y="286"/>
                  <a:pt x="1267" y="29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in action:</a:t>
            </a:r>
          </a:p>
        </p:txBody>
      </p:sp>
      <p:sp>
        <p:nvSpPr>
          <p:cNvPr id="163843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163844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163845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163846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163847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48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49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0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1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2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3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4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63855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856" name="Ink 1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02275" y="944563"/>
            <a:ext cx="434975" cy="328612"/>
          </a:xfrm>
          <a:custGeom>
            <a:avLst/>
            <a:gdLst>
              <a:gd name="T0" fmla="*/ 2147483647 w 1206"/>
              <a:gd name="T1" fmla="*/ 2147483647 h 911"/>
              <a:gd name="T2" fmla="*/ 2147483647 w 1206"/>
              <a:gd name="T3" fmla="*/ 2147483647 h 911"/>
              <a:gd name="T4" fmla="*/ 2147483647 w 1206"/>
              <a:gd name="T5" fmla="*/ 2147483647 h 911"/>
              <a:gd name="T6" fmla="*/ 2147483647 w 1206"/>
              <a:gd name="T7" fmla="*/ 2147483647 h 911"/>
              <a:gd name="T8" fmla="*/ 2147483647 w 1206"/>
              <a:gd name="T9" fmla="*/ 2147483647 h 911"/>
              <a:gd name="T10" fmla="*/ 2147483647 w 1206"/>
              <a:gd name="T11" fmla="*/ 2147483647 h 911"/>
              <a:gd name="T12" fmla="*/ 2147483647 w 1206"/>
              <a:gd name="T13" fmla="*/ 2147483647 h 911"/>
              <a:gd name="T14" fmla="*/ 2147483647 w 1206"/>
              <a:gd name="T15" fmla="*/ 2147483647 h 911"/>
              <a:gd name="T16" fmla="*/ 2147483647 w 1206"/>
              <a:gd name="T17" fmla="*/ 2147483647 h 9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06"/>
              <a:gd name="T28" fmla="*/ 0 h 911"/>
              <a:gd name="T29" fmla="*/ 1206 w 1206"/>
              <a:gd name="T30" fmla="*/ 911 h 91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06" h="911" extrusionOk="0">
                <a:moveTo>
                  <a:pt x="182" y="908"/>
                </a:moveTo>
                <a:cubicBezTo>
                  <a:pt x="175" y="895"/>
                  <a:pt x="165" y="895"/>
                  <a:pt x="162" y="862"/>
                </a:cubicBezTo>
                <a:cubicBezTo>
                  <a:pt x="158" y="814"/>
                  <a:pt x="160" y="765"/>
                  <a:pt x="153" y="718"/>
                </a:cubicBezTo>
                <a:cubicBezTo>
                  <a:pt x="133" y="586"/>
                  <a:pt x="78" y="472"/>
                  <a:pt x="22" y="352"/>
                </a:cubicBezTo>
                <a:cubicBezTo>
                  <a:pt x="-1" y="302"/>
                  <a:pt x="-16" y="257"/>
                  <a:pt x="33" y="219"/>
                </a:cubicBezTo>
                <a:cubicBezTo>
                  <a:pt x="167" y="116"/>
                  <a:pt x="412" y="107"/>
                  <a:pt x="570" y="81"/>
                </a:cubicBezTo>
                <a:cubicBezTo>
                  <a:pt x="747" y="52"/>
                  <a:pt x="925" y="20"/>
                  <a:pt x="1104" y="4"/>
                </a:cubicBezTo>
                <a:cubicBezTo>
                  <a:pt x="1132" y="1"/>
                  <a:pt x="1147" y="-1"/>
                  <a:pt x="1172" y="6"/>
                </a:cubicBezTo>
                <a:cubicBezTo>
                  <a:pt x="1172" y="6"/>
                  <a:pt x="1200" y="21"/>
                  <a:pt x="1205" y="2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7" name="Ink 1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16488" y="1658938"/>
            <a:ext cx="368300" cy="398462"/>
          </a:xfrm>
          <a:custGeom>
            <a:avLst/>
            <a:gdLst>
              <a:gd name="T0" fmla="*/ 2147483647 w 1023"/>
              <a:gd name="T1" fmla="*/ 2147483647 h 1106"/>
              <a:gd name="T2" fmla="*/ 0 w 1023"/>
              <a:gd name="T3" fmla="*/ 2147483647 h 1106"/>
              <a:gd name="T4" fmla="*/ 2147483647 w 1023"/>
              <a:gd name="T5" fmla="*/ 2147483647 h 1106"/>
              <a:gd name="T6" fmla="*/ 2147483647 w 1023"/>
              <a:gd name="T7" fmla="*/ 2147483647 h 1106"/>
              <a:gd name="T8" fmla="*/ 2147483647 w 1023"/>
              <a:gd name="T9" fmla="*/ 2147483647 h 1106"/>
              <a:gd name="T10" fmla="*/ 2147483647 w 1023"/>
              <a:gd name="T11" fmla="*/ 2147483647 h 1106"/>
              <a:gd name="T12" fmla="*/ 2147483647 w 1023"/>
              <a:gd name="T13" fmla="*/ 2147483647 h 1106"/>
              <a:gd name="T14" fmla="*/ 2147483647 w 1023"/>
              <a:gd name="T15" fmla="*/ 2147483647 h 1106"/>
              <a:gd name="T16" fmla="*/ 2147483647 w 1023"/>
              <a:gd name="T17" fmla="*/ 2147483647 h 1106"/>
              <a:gd name="T18" fmla="*/ 2147483647 w 1023"/>
              <a:gd name="T19" fmla="*/ 2147483647 h 1106"/>
              <a:gd name="T20" fmla="*/ 2147483647 w 1023"/>
              <a:gd name="T21" fmla="*/ 2147483647 h 1106"/>
              <a:gd name="T22" fmla="*/ 2147483647 w 1023"/>
              <a:gd name="T23" fmla="*/ 2147483647 h 1106"/>
              <a:gd name="T24" fmla="*/ 2147483647 w 1023"/>
              <a:gd name="T25" fmla="*/ 2147483647 h 1106"/>
              <a:gd name="T26" fmla="*/ 2147483647 w 1023"/>
              <a:gd name="T27" fmla="*/ 2147483647 h 1106"/>
              <a:gd name="T28" fmla="*/ 2147483647 w 1023"/>
              <a:gd name="T29" fmla="*/ 2147483647 h 1106"/>
              <a:gd name="T30" fmla="*/ 2147483647 w 1023"/>
              <a:gd name="T31" fmla="*/ 2147483647 h 1106"/>
              <a:gd name="T32" fmla="*/ 2147483647 w 1023"/>
              <a:gd name="T33" fmla="*/ 2147483647 h 1106"/>
              <a:gd name="T34" fmla="*/ 2147483647 w 1023"/>
              <a:gd name="T35" fmla="*/ 2147483647 h 1106"/>
              <a:gd name="T36" fmla="*/ 2147483647 w 1023"/>
              <a:gd name="T37" fmla="*/ 2147483647 h 1106"/>
              <a:gd name="T38" fmla="*/ 2147483647 w 1023"/>
              <a:gd name="T39" fmla="*/ 2147483647 h 1106"/>
              <a:gd name="T40" fmla="*/ 2147483647 w 1023"/>
              <a:gd name="T41" fmla="*/ 2147483647 h 1106"/>
              <a:gd name="T42" fmla="*/ 2147483647 w 1023"/>
              <a:gd name="T43" fmla="*/ 2147483647 h 1106"/>
              <a:gd name="T44" fmla="*/ 2147483647 w 1023"/>
              <a:gd name="T45" fmla="*/ 2147483647 h 1106"/>
              <a:gd name="T46" fmla="*/ 2147483647 w 1023"/>
              <a:gd name="T47" fmla="*/ 2147483647 h 1106"/>
              <a:gd name="T48" fmla="*/ 2147483647 w 1023"/>
              <a:gd name="T49" fmla="*/ 2147483647 h 1106"/>
              <a:gd name="T50" fmla="*/ 2147483647 w 1023"/>
              <a:gd name="T51" fmla="*/ 2147483647 h 1106"/>
              <a:gd name="T52" fmla="*/ 2147483647 w 1023"/>
              <a:gd name="T53" fmla="*/ 2147483647 h 1106"/>
              <a:gd name="T54" fmla="*/ 2147483647 w 1023"/>
              <a:gd name="T55" fmla="*/ 2147483647 h 1106"/>
              <a:gd name="T56" fmla="*/ 2147483647 w 1023"/>
              <a:gd name="T57" fmla="*/ 2147483647 h 1106"/>
              <a:gd name="T58" fmla="*/ 2147483647 w 1023"/>
              <a:gd name="T59" fmla="*/ 2147483647 h 1106"/>
              <a:gd name="T60" fmla="*/ 2147483647 w 1023"/>
              <a:gd name="T61" fmla="*/ 2147483647 h 1106"/>
              <a:gd name="T62" fmla="*/ 2147483647 w 1023"/>
              <a:gd name="T63" fmla="*/ 2147483647 h 1106"/>
              <a:gd name="T64" fmla="*/ 2147483647 w 1023"/>
              <a:gd name="T65" fmla="*/ 2147483647 h 11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23"/>
              <a:gd name="T100" fmla="*/ 0 h 1106"/>
              <a:gd name="T101" fmla="*/ 1023 w 1023"/>
              <a:gd name="T102" fmla="*/ 1106 h 11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23" h="1106" extrusionOk="0">
                <a:moveTo>
                  <a:pt x="49" y="31"/>
                </a:moveTo>
                <a:cubicBezTo>
                  <a:pt x="30" y="8"/>
                  <a:pt x="26" y="11"/>
                  <a:pt x="0" y="0"/>
                </a:cubicBezTo>
                <a:cubicBezTo>
                  <a:pt x="28" y="7"/>
                  <a:pt x="55" y="11"/>
                  <a:pt x="83" y="17"/>
                </a:cubicBezTo>
                <a:cubicBezTo>
                  <a:pt x="120" y="25"/>
                  <a:pt x="170" y="38"/>
                  <a:pt x="197" y="65"/>
                </a:cubicBezTo>
                <a:cubicBezTo>
                  <a:pt x="226" y="94"/>
                  <a:pt x="231" y="140"/>
                  <a:pt x="230" y="179"/>
                </a:cubicBezTo>
                <a:cubicBezTo>
                  <a:pt x="229" y="236"/>
                  <a:pt x="221" y="294"/>
                  <a:pt x="217" y="351"/>
                </a:cubicBezTo>
                <a:cubicBezTo>
                  <a:pt x="200" y="574"/>
                  <a:pt x="198" y="798"/>
                  <a:pt x="187" y="1022"/>
                </a:cubicBezTo>
                <a:cubicBezTo>
                  <a:pt x="186" y="1035"/>
                  <a:pt x="189" y="1073"/>
                  <a:pt x="178" y="1084"/>
                </a:cubicBezTo>
                <a:cubicBezTo>
                  <a:pt x="167" y="1095"/>
                  <a:pt x="142" y="1093"/>
                  <a:pt x="128" y="1094"/>
                </a:cubicBezTo>
                <a:cubicBezTo>
                  <a:pt x="108" y="1096"/>
                  <a:pt x="87" y="1096"/>
                  <a:pt x="67" y="1099"/>
                </a:cubicBezTo>
                <a:cubicBezTo>
                  <a:pt x="59" y="1100"/>
                  <a:pt x="26" y="1113"/>
                  <a:pt x="33" y="1095"/>
                </a:cubicBezTo>
                <a:cubicBezTo>
                  <a:pt x="36" y="1087"/>
                  <a:pt x="63" y="1067"/>
                  <a:pt x="69" y="1062"/>
                </a:cubicBezTo>
              </a:path>
              <a:path w="1023" h="1106" extrusionOk="0">
                <a:moveTo>
                  <a:pt x="460" y="669"/>
                </a:moveTo>
                <a:cubicBezTo>
                  <a:pt x="449" y="681"/>
                  <a:pt x="446" y="684"/>
                  <a:pt x="441" y="693"/>
                </a:cubicBezTo>
                <a:cubicBezTo>
                  <a:pt x="451" y="677"/>
                  <a:pt x="460" y="662"/>
                  <a:pt x="474" y="648"/>
                </a:cubicBezTo>
                <a:cubicBezTo>
                  <a:pt x="489" y="632"/>
                  <a:pt x="511" y="614"/>
                  <a:pt x="530" y="603"/>
                </a:cubicBezTo>
                <a:cubicBezTo>
                  <a:pt x="554" y="589"/>
                  <a:pt x="587" y="562"/>
                  <a:pt x="613" y="583"/>
                </a:cubicBezTo>
                <a:cubicBezTo>
                  <a:pt x="629" y="596"/>
                  <a:pt x="638" y="618"/>
                  <a:pt x="650" y="634"/>
                </a:cubicBezTo>
                <a:cubicBezTo>
                  <a:pt x="675" y="667"/>
                  <a:pt x="705" y="709"/>
                  <a:pt x="744" y="726"/>
                </a:cubicBezTo>
                <a:cubicBezTo>
                  <a:pt x="764" y="735"/>
                  <a:pt x="787" y="738"/>
                  <a:pt x="809" y="734"/>
                </a:cubicBezTo>
                <a:cubicBezTo>
                  <a:pt x="858" y="725"/>
                  <a:pt x="906" y="696"/>
                  <a:pt x="945" y="667"/>
                </a:cubicBezTo>
                <a:cubicBezTo>
                  <a:pt x="967" y="651"/>
                  <a:pt x="985" y="636"/>
                  <a:pt x="1001" y="614"/>
                </a:cubicBezTo>
                <a:cubicBezTo>
                  <a:pt x="1012" y="599"/>
                  <a:pt x="1022" y="582"/>
                  <a:pt x="1022" y="562"/>
                </a:cubicBezTo>
                <a:cubicBezTo>
                  <a:pt x="1022" y="540"/>
                  <a:pt x="1007" y="529"/>
                  <a:pt x="989" y="521"/>
                </a:cubicBezTo>
                <a:cubicBezTo>
                  <a:pt x="966" y="511"/>
                  <a:pt x="937" y="518"/>
                  <a:pt x="915" y="525"/>
                </a:cubicBezTo>
                <a:cubicBezTo>
                  <a:pt x="851" y="544"/>
                  <a:pt x="804" y="586"/>
                  <a:pt x="762" y="636"/>
                </a:cubicBezTo>
                <a:cubicBezTo>
                  <a:pt x="742" y="660"/>
                  <a:pt x="724" y="687"/>
                  <a:pt x="703" y="709"/>
                </a:cubicBezTo>
                <a:cubicBezTo>
                  <a:pt x="687" y="725"/>
                  <a:pt x="669" y="742"/>
                  <a:pt x="651" y="755"/>
                </a:cubicBezTo>
                <a:cubicBezTo>
                  <a:pt x="639" y="764"/>
                  <a:pt x="624" y="770"/>
                  <a:pt x="609" y="771"/>
                </a:cubicBezTo>
                <a:cubicBezTo>
                  <a:pt x="591" y="772"/>
                  <a:pt x="570" y="767"/>
                  <a:pt x="552" y="765"/>
                </a:cubicBezTo>
                <a:cubicBezTo>
                  <a:pt x="529" y="763"/>
                  <a:pt x="506" y="758"/>
                  <a:pt x="483" y="756"/>
                </a:cubicBezTo>
                <a:cubicBezTo>
                  <a:pt x="473" y="755"/>
                  <a:pt x="443" y="756"/>
                  <a:pt x="435" y="749"/>
                </a:cubicBezTo>
                <a:cubicBezTo>
                  <a:pt x="420" y="735"/>
                  <a:pt x="433" y="746"/>
                  <a:pt x="435" y="7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8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65675" y="2441575"/>
            <a:ext cx="501650" cy="269875"/>
          </a:xfrm>
          <a:custGeom>
            <a:avLst/>
            <a:gdLst>
              <a:gd name="T0" fmla="*/ 2147483647 w 1395"/>
              <a:gd name="T1" fmla="*/ 2147483647 h 749"/>
              <a:gd name="T2" fmla="*/ 2147483647 w 1395"/>
              <a:gd name="T3" fmla="*/ 2147483647 h 749"/>
              <a:gd name="T4" fmla="*/ 2147483647 w 1395"/>
              <a:gd name="T5" fmla="*/ 2147483647 h 749"/>
              <a:gd name="T6" fmla="*/ 2147483647 w 1395"/>
              <a:gd name="T7" fmla="*/ 2147483647 h 749"/>
              <a:gd name="T8" fmla="*/ 2147483647 w 1395"/>
              <a:gd name="T9" fmla="*/ 2147483647 h 749"/>
              <a:gd name="T10" fmla="*/ 2147483647 w 1395"/>
              <a:gd name="T11" fmla="*/ 2147483647 h 749"/>
              <a:gd name="T12" fmla="*/ 2147483647 w 1395"/>
              <a:gd name="T13" fmla="*/ 2147483647 h 749"/>
              <a:gd name="T14" fmla="*/ 2147483647 w 1395"/>
              <a:gd name="T15" fmla="*/ 2147483647 h 749"/>
              <a:gd name="T16" fmla="*/ 2147483647 w 1395"/>
              <a:gd name="T17" fmla="*/ 2147483647 h 749"/>
              <a:gd name="T18" fmla="*/ 2147483647 w 1395"/>
              <a:gd name="T19" fmla="*/ 2147483647 h 749"/>
              <a:gd name="T20" fmla="*/ 2147483647 w 1395"/>
              <a:gd name="T21" fmla="*/ 2147483647 h 749"/>
              <a:gd name="T22" fmla="*/ 2147483647 w 1395"/>
              <a:gd name="T23" fmla="*/ 2147483647 h 749"/>
              <a:gd name="T24" fmla="*/ 2147483647 w 1395"/>
              <a:gd name="T25" fmla="*/ 2147483647 h 749"/>
              <a:gd name="T26" fmla="*/ 2147483647 w 1395"/>
              <a:gd name="T27" fmla="*/ 2147483647 h 749"/>
              <a:gd name="T28" fmla="*/ 2147483647 w 1395"/>
              <a:gd name="T29" fmla="*/ 2147483647 h 749"/>
              <a:gd name="T30" fmla="*/ 2147483647 w 1395"/>
              <a:gd name="T31" fmla="*/ 2147483647 h 749"/>
              <a:gd name="T32" fmla="*/ 2147483647 w 1395"/>
              <a:gd name="T33" fmla="*/ 2147483647 h 749"/>
              <a:gd name="T34" fmla="*/ 2147483647 w 1395"/>
              <a:gd name="T35" fmla="*/ 2147483647 h 749"/>
              <a:gd name="T36" fmla="*/ 2147483647 w 1395"/>
              <a:gd name="T37" fmla="*/ 2147483647 h 749"/>
              <a:gd name="T38" fmla="*/ 2147483647 w 1395"/>
              <a:gd name="T39" fmla="*/ 2147483647 h 749"/>
              <a:gd name="T40" fmla="*/ 2147483647 w 1395"/>
              <a:gd name="T41" fmla="*/ 2147483647 h 749"/>
              <a:gd name="T42" fmla="*/ 2147483647 w 1395"/>
              <a:gd name="T43" fmla="*/ 2147483647 h 749"/>
              <a:gd name="T44" fmla="*/ 2147483647 w 1395"/>
              <a:gd name="T45" fmla="*/ 2147483647 h 749"/>
              <a:gd name="T46" fmla="*/ 2147483647 w 1395"/>
              <a:gd name="T47" fmla="*/ 2147483647 h 749"/>
              <a:gd name="T48" fmla="*/ 2147483647 w 1395"/>
              <a:gd name="T49" fmla="*/ 2147483647 h 749"/>
              <a:gd name="T50" fmla="*/ 2147483647 w 1395"/>
              <a:gd name="T51" fmla="*/ 2147483647 h 749"/>
              <a:gd name="T52" fmla="*/ 2147483647 w 1395"/>
              <a:gd name="T53" fmla="*/ 2147483647 h 749"/>
              <a:gd name="T54" fmla="*/ 2147483647 w 1395"/>
              <a:gd name="T55" fmla="*/ 2147483647 h 749"/>
              <a:gd name="T56" fmla="*/ 2147483647 w 1395"/>
              <a:gd name="T57" fmla="*/ 2147483647 h 749"/>
              <a:gd name="T58" fmla="*/ 2147483647 w 1395"/>
              <a:gd name="T59" fmla="*/ 2147483647 h 749"/>
              <a:gd name="T60" fmla="*/ 2147483647 w 1395"/>
              <a:gd name="T61" fmla="*/ 2147483647 h 749"/>
              <a:gd name="T62" fmla="*/ 2147483647 w 1395"/>
              <a:gd name="T63" fmla="*/ 2147483647 h 749"/>
              <a:gd name="T64" fmla="*/ 2147483647 w 1395"/>
              <a:gd name="T65" fmla="*/ 2147483647 h 749"/>
              <a:gd name="T66" fmla="*/ 2147483647 w 1395"/>
              <a:gd name="T67" fmla="*/ 2147483647 h 749"/>
              <a:gd name="T68" fmla="*/ 2147483647 w 1395"/>
              <a:gd name="T69" fmla="*/ 2147483647 h 749"/>
              <a:gd name="T70" fmla="*/ 2147483647 w 1395"/>
              <a:gd name="T71" fmla="*/ 2147483647 h 749"/>
              <a:gd name="T72" fmla="*/ 2147483647 w 1395"/>
              <a:gd name="T73" fmla="*/ 2147483647 h 749"/>
              <a:gd name="T74" fmla="*/ 2147483647 w 1395"/>
              <a:gd name="T75" fmla="*/ 2147483647 h 749"/>
              <a:gd name="T76" fmla="*/ 2147483647 w 1395"/>
              <a:gd name="T77" fmla="*/ 2147483647 h 749"/>
              <a:gd name="T78" fmla="*/ 2147483647 w 1395"/>
              <a:gd name="T79" fmla="*/ 2147483647 h 749"/>
              <a:gd name="T80" fmla="*/ 2147483647 w 1395"/>
              <a:gd name="T81" fmla="*/ 2147483647 h 749"/>
              <a:gd name="T82" fmla="*/ 2147483647 w 1395"/>
              <a:gd name="T83" fmla="*/ 2147483647 h 749"/>
              <a:gd name="T84" fmla="*/ 2147483647 w 1395"/>
              <a:gd name="T85" fmla="*/ 2147483647 h 749"/>
              <a:gd name="T86" fmla="*/ 2147483647 w 1395"/>
              <a:gd name="T87" fmla="*/ 2147483647 h 749"/>
              <a:gd name="T88" fmla="*/ 2147483647 w 1395"/>
              <a:gd name="T89" fmla="*/ 2147483647 h 749"/>
              <a:gd name="T90" fmla="*/ 2147483647 w 1395"/>
              <a:gd name="T91" fmla="*/ 2147483647 h 749"/>
              <a:gd name="T92" fmla="*/ 2147483647 w 1395"/>
              <a:gd name="T93" fmla="*/ 2147483647 h 749"/>
              <a:gd name="T94" fmla="*/ 2147483647 w 1395"/>
              <a:gd name="T95" fmla="*/ 2147483647 h 749"/>
              <a:gd name="T96" fmla="*/ 2147483647 w 1395"/>
              <a:gd name="T97" fmla="*/ 2147483647 h 749"/>
              <a:gd name="T98" fmla="*/ 2147483647 w 1395"/>
              <a:gd name="T99" fmla="*/ 2147483647 h 749"/>
              <a:gd name="T100" fmla="*/ 2147483647 w 1395"/>
              <a:gd name="T101" fmla="*/ 2147483647 h 749"/>
              <a:gd name="T102" fmla="*/ 2147483647 w 1395"/>
              <a:gd name="T103" fmla="*/ 2147483647 h 749"/>
              <a:gd name="T104" fmla="*/ 2147483647 w 1395"/>
              <a:gd name="T105" fmla="*/ 2147483647 h 749"/>
              <a:gd name="T106" fmla="*/ 2147483647 w 1395"/>
              <a:gd name="T107" fmla="*/ 2147483647 h 7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95"/>
              <a:gd name="T163" fmla="*/ 0 h 749"/>
              <a:gd name="T164" fmla="*/ 1395 w 1395"/>
              <a:gd name="T165" fmla="*/ 749 h 7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95" h="749" extrusionOk="0">
                <a:moveTo>
                  <a:pt x="9" y="113"/>
                </a:moveTo>
                <a:cubicBezTo>
                  <a:pt x="20" y="99"/>
                  <a:pt x="26" y="89"/>
                  <a:pt x="47" y="78"/>
                </a:cubicBezTo>
                <a:cubicBezTo>
                  <a:pt x="67" y="67"/>
                  <a:pt x="88" y="60"/>
                  <a:pt x="109" y="51"/>
                </a:cubicBezTo>
                <a:cubicBezTo>
                  <a:pt x="124" y="45"/>
                  <a:pt x="143" y="34"/>
                  <a:pt x="159" y="37"/>
                </a:cubicBezTo>
                <a:cubicBezTo>
                  <a:pt x="177" y="40"/>
                  <a:pt x="188" y="62"/>
                  <a:pt x="194" y="78"/>
                </a:cubicBezTo>
                <a:cubicBezTo>
                  <a:pt x="217" y="136"/>
                  <a:pt x="231" y="197"/>
                  <a:pt x="245" y="257"/>
                </a:cubicBezTo>
                <a:cubicBezTo>
                  <a:pt x="260" y="324"/>
                  <a:pt x="271" y="392"/>
                  <a:pt x="280" y="460"/>
                </a:cubicBezTo>
                <a:cubicBezTo>
                  <a:pt x="287" y="517"/>
                  <a:pt x="293" y="575"/>
                  <a:pt x="284" y="632"/>
                </a:cubicBezTo>
                <a:cubicBezTo>
                  <a:pt x="278" y="667"/>
                  <a:pt x="265" y="702"/>
                  <a:pt x="237" y="725"/>
                </a:cubicBezTo>
                <a:cubicBezTo>
                  <a:pt x="202" y="753"/>
                  <a:pt x="150" y="752"/>
                  <a:pt x="108" y="743"/>
                </a:cubicBezTo>
                <a:cubicBezTo>
                  <a:pt x="82" y="738"/>
                  <a:pt x="60" y="729"/>
                  <a:pt x="38" y="715"/>
                </a:cubicBezTo>
                <a:cubicBezTo>
                  <a:pt x="14" y="700"/>
                  <a:pt x="10" y="691"/>
                  <a:pt x="5" y="666"/>
                </a:cubicBezTo>
                <a:cubicBezTo>
                  <a:pt x="2" y="649"/>
                  <a:pt x="21" y="623"/>
                  <a:pt x="28" y="610"/>
                </a:cubicBezTo>
              </a:path>
              <a:path w="1395" h="749" extrusionOk="0">
                <a:moveTo>
                  <a:pt x="431" y="123"/>
                </a:moveTo>
                <a:cubicBezTo>
                  <a:pt x="449" y="124"/>
                  <a:pt x="444" y="143"/>
                  <a:pt x="445" y="166"/>
                </a:cubicBezTo>
                <a:cubicBezTo>
                  <a:pt x="446" y="198"/>
                  <a:pt x="450" y="230"/>
                  <a:pt x="451" y="262"/>
                </a:cubicBezTo>
                <a:cubicBezTo>
                  <a:pt x="452" y="305"/>
                  <a:pt x="451" y="347"/>
                  <a:pt x="451" y="390"/>
                </a:cubicBezTo>
                <a:cubicBezTo>
                  <a:pt x="451" y="418"/>
                  <a:pt x="451" y="447"/>
                  <a:pt x="460" y="474"/>
                </a:cubicBezTo>
                <a:cubicBezTo>
                  <a:pt x="462" y="477"/>
                  <a:pt x="463" y="481"/>
                  <a:pt x="465" y="484"/>
                </a:cubicBezTo>
                <a:cubicBezTo>
                  <a:pt x="490" y="485"/>
                  <a:pt x="496" y="474"/>
                  <a:pt x="510" y="452"/>
                </a:cubicBezTo>
                <a:cubicBezTo>
                  <a:pt x="527" y="426"/>
                  <a:pt x="543" y="400"/>
                  <a:pt x="562" y="375"/>
                </a:cubicBezTo>
                <a:cubicBezTo>
                  <a:pt x="572" y="362"/>
                  <a:pt x="582" y="351"/>
                  <a:pt x="595" y="341"/>
                </a:cubicBezTo>
                <a:cubicBezTo>
                  <a:pt x="621" y="355"/>
                  <a:pt x="625" y="369"/>
                  <a:pt x="632" y="398"/>
                </a:cubicBezTo>
                <a:cubicBezTo>
                  <a:pt x="639" y="424"/>
                  <a:pt x="646" y="450"/>
                  <a:pt x="652" y="477"/>
                </a:cubicBezTo>
                <a:cubicBezTo>
                  <a:pt x="659" y="512"/>
                  <a:pt x="661" y="518"/>
                  <a:pt x="689" y="496"/>
                </a:cubicBezTo>
              </a:path>
              <a:path w="1395" h="749" extrusionOk="0">
                <a:moveTo>
                  <a:pt x="744" y="326"/>
                </a:moveTo>
                <a:cubicBezTo>
                  <a:pt x="767" y="310"/>
                  <a:pt x="779" y="312"/>
                  <a:pt x="802" y="331"/>
                </a:cubicBezTo>
                <a:cubicBezTo>
                  <a:pt x="816" y="343"/>
                  <a:pt x="828" y="357"/>
                  <a:pt x="841" y="369"/>
                </a:cubicBezTo>
                <a:cubicBezTo>
                  <a:pt x="824" y="373"/>
                  <a:pt x="807" y="373"/>
                  <a:pt x="791" y="380"/>
                </a:cubicBezTo>
                <a:cubicBezTo>
                  <a:pt x="766" y="390"/>
                  <a:pt x="742" y="405"/>
                  <a:pt x="726" y="427"/>
                </a:cubicBezTo>
                <a:cubicBezTo>
                  <a:pt x="714" y="443"/>
                  <a:pt x="700" y="464"/>
                  <a:pt x="706" y="485"/>
                </a:cubicBezTo>
                <a:cubicBezTo>
                  <a:pt x="713" y="511"/>
                  <a:pt x="739" y="503"/>
                  <a:pt x="756" y="495"/>
                </a:cubicBezTo>
                <a:cubicBezTo>
                  <a:pt x="783" y="482"/>
                  <a:pt x="810" y="453"/>
                  <a:pt x="831" y="432"/>
                </a:cubicBezTo>
                <a:cubicBezTo>
                  <a:pt x="852" y="408"/>
                  <a:pt x="860" y="400"/>
                  <a:pt x="875" y="385"/>
                </a:cubicBezTo>
              </a:path>
              <a:path w="1395" h="749" extrusionOk="0">
                <a:moveTo>
                  <a:pt x="1026" y="111"/>
                </a:moveTo>
                <a:cubicBezTo>
                  <a:pt x="1002" y="122"/>
                  <a:pt x="1003" y="143"/>
                  <a:pt x="998" y="171"/>
                </a:cubicBezTo>
                <a:cubicBezTo>
                  <a:pt x="990" y="212"/>
                  <a:pt x="988" y="253"/>
                  <a:pt x="985" y="295"/>
                </a:cubicBezTo>
                <a:cubicBezTo>
                  <a:pt x="982" y="339"/>
                  <a:pt x="976" y="385"/>
                  <a:pt x="976" y="429"/>
                </a:cubicBezTo>
                <a:cubicBezTo>
                  <a:pt x="976" y="449"/>
                  <a:pt x="976" y="467"/>
                  <a:pt x="976" y="486"/>
                </a:cubicBezTo>
              </a:path>
              <a:path w="1395" h="749" extrusionOk="0">
                <a:moveTo>
                  <a:pt x="1198" y="0"/>
                </a:moveTo>
                <a:cubicBezTo>
                  <a:pt x="1189" y="35"/>
                  <a:pt x="1179" y="69"/>
                  <a:pt x="1170" y="104"/>
                </a:cubicBezTo>
                <a:cubicBezTo>
                  <a:pt x="1159" y="148"/>
                  <a:pt x="1151" y="194"/>
                  <a:pt x="1148" y="240"/>
                </a:cubicBezTo>
                <a:cubicBezTo>
                  <a:pt x="1146" y="269"/>
                  <a:pt x="1144" y="304"/>
                  <a:pt x="1150" y="332"/>
                </a:cubicBezTo>
                <a:cubicBezTo>
                  <a:pt x="1155" y="344"/>
                  <a:pt x="1157" y="348"/>
                  <a:pt x="1159" y="356"/>
                </a:cubicBezTo>
                <a:cubicBezTo>
                  <a:pt x="1153" y="329"/>
                  <a:pt x="1120" y="302"/>
                  <a:pt x="1149" y="279"/>
                </a:cubicBezTo>
                <a:cubicBezTo>
                  <a:pt x="1165" y="267"/>
                  <a:pt x="1196" y="257"/>
                  <a:pt x="1215" y="250"/>
                </a:cubicBezTo>
                <a:cubicBezTo>
                  <a:pt x="1230" y="245"/>
                  <a:pt x="1241" y="245"/>
                  <a:pt x="1255" y="243"/>
                </a:cubicBezTo>
                <a:cubicBezTo>
                  <a:pt x="1260" y="261"/>
                  <a:pt x="1258" y="276"/>
                  <a:pt x="1261" y="295"/>
                </a:cubicBezTo>
                <a:cubicBezTo>
                  <a:pt x="1266" y="328"/>
                  <a:pt x="1288" y="352"/>
                  <a:pt x="1311" y="375"/>
                </a:cubicBezTo>
                <a:cubicBezTo>
                  <a:pt x="1339" y="402"/>
                  <a:pt x="1374" y="422"/>
                  <a:pt x="1394" y="455"/>
                </a:cubicBezTo>
                <a:cubicBezTo>
                  <a:pt x="1375" y="472"/>
                  <a:pt x="1366" y="477"/>
                  <a:pt x="1335" y="481"/>
                </a:cubicBezTo>
                <a:cubicBezTo>
                  <a:pt x="1297" y="485"/>
                  <a:pt x="1259" y="484"/>
                  <a:pt x="1221" y="484"/>
                </a:cubicBezTo>
                <a:cubicBezTo>
                  <a:pt x="1202" y="484"/>
                  <a:pt x="1172" y="487"/>
                  <a:pt x="1156" y="475"/>
                </a:cubicBezTo>
                <a:cubicBezTo>
                  <a:pt x="1148" y="466"/>
                  <a:pt x="1145" y="463"/>
                  <a:pt x="1151" y="45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9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5325" y="6137275"/>
            <a:ext cx="638175" cy="280988"/>
          </a:xfrm>
          <a:custGeom>
            <a:avLst/>
            <a:gdLst>
              <a:gd name="T0" fmla="*/ 2147483647 w 1775"/>
              <a:gd name="T1" fmla="*/ 2147483647 h 781"/>
              <a:gd name="T2" fmla="*/ 2147483647 w 1775"/>
              <a:gd name="T3" fmla="*/ 2147483647 h 781"/>
              <a:gd name="T4" fmla="*/ 2147483647 w 1775"/>
              <a:gd name="T5" fmla="*/ 2147483647 h 781"/>
              <a:gd name="T6" fmla="*/ 2147483647 w 1775"/>
              <a:gd name="T7" fmla="*/ 2147483647 h 781"/>
              <a:gd name="T8" fmla="*/ 2147483647 w 1775"/>
              <a:gd name="T9" fmla="*/ 2147483647 h 781"/>
              <a:gd name="T10" fmla="*/ 2147483647 w 1775"/>
              <a:gd name="T11" fmla="*/ 2147483647 h 781"/>
              <a:gd name="T12" fmla="*/ 2147483647 w 1775"/>
              <a:gd name="T13" fmla="*/ 2147483647 h 781"/>
              <a:gd name="T14" fmla="*/ 2147483647 w 1775"/>
              <a:gd name="T15" fmla="*/ 2147483647 h 781"/>
              <a:gd name="T16" fmla="*/ 2147483647 w 1775"/>
              <a:gd name="T17" fmla="*/ 2147483647 h 781"/>
              <a:gd name="T18" fmla="*/ 2147483647 w 1775"/>
              <a:gd name="T19" fmla="*/ 2147483647 h 781"/>
              <a:gd name="T20" fmla="*/ 2147483647 w 1775"/>
              <a:gd name="T21" fmla="*/ 2147483647 h 781"/>
              <a:gd name="T22" fmla="*/ 2147483647 w 1775"/>
              <a:gd name="T23" fmla="*/ 2147483647 h 781"/>
              <a:gd name="T24" fmla="*/ 2147483647 w 1775"/>
              <a:gd name="T25" fmla="*/ 2147483647 h 781"/>
              <a:gd name="T26" fmla="*/ 2147483647 w 1775"/>
              <a:gd name="T27" fmla="*/ 2147483647 h 781"/>
              <a:gd name="T28" fmla="*/ 2147483647 w 1775"/>
              <a:gd name="T29" fmla="*/ 2147483647 h 781"/>
              <a:gd name="T30" fmla="*/ 2147483647 w 1775"/>
              <a:gd name="T31" fmla="*/ 2147483647 h 7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775"/>
              <a:gd name="T49" fmla="*/ 0 h 781"/>
              <a:gd name="T50" fmla="*/ 1775 w 1775"/>
              <a:gd name="T51" fmla="*/ 781 h 78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775" h="781" extrusionOk="0">
                <a:moveTo>
                  <a:pt x="782" y="76"/>
                </a:moveTo>
                <a:cubicBezTo>
                  <a:pt x="787" y="64"/>
                  <a:pt x="788" y="59"/>
                  <a:pt x="784" y="49"/>
                </a:cubicBezTo>
                <a:cubicBezTo>
                  <a:pt x="779" y="73"/>
                  <a:pt x="775" y="97"/>
                  <a:pt x="772" y="121"/>
                </a:cubicBezTo>
                <a:cubicBezTo>
                  <a:pt x="763" y="190"/>
                  <a:pt x="756" y="259"/>
                  <a:pt x="746" y="328"/>
                </a:cubicBezTo>
                <a:cubicBezTo>
                  <a:pt x="736" y="397"/>
                  <a:pt x="724" y="468"/>
                  <a:pt x="708" y="536"/>
                </a:cubicBezTo>
                <a:cubicBezTo>
                  <a:pt x="695" y="590"/>
                  <a:pt x="685" y="650"/>
                  <a:pt x="664" y="702"/>
                </a:cubicBezTo>
                <a:cubicBezTo>
                  <a:pt x="654" y="727"/>
                  <a:pt x="644" y="750"/>
                  <a:pt x="629" y="770"/>
                </a:cubicBezTo>
                <a:cubicBezTo>
                  <a:pt x="628" y="779"/>
                  <a:pt x="628" y="782"/>
                  <a:pt x="619" y="780"/>
                </a:cubicBezTo>
                <a:cubicBezTo>
                  <a:pt x="611" y="765"/>
                  <a:pt x="607" y="752"/>
                  <a:pt x="600" y="736"/>
                </a:cubicBezTo>
              </a:path>
              <a:path w="1775" h="781" extrusionOk="0">
                <a:moveTo>
                  <a:pt x="1" y="178"/>
                </a:moveTo>
                <a:cubicBezTo>
                  <a:pt x="28" y="154"/>
                  <a:pt x="61" y="141"/>
                  <a:pt x="114" y="124"/>
                </a:cubicBezTo>
                <a:cubicBezTo>
                  <a:pt x="239" y="84"/>
                  <a:pt x="370" y="56"/>
                  <a:pt x="500" y="39"/>
                </a:cubicBezTo>
                <a:cubicBezTo>
                  <a:pt x="671" y="16"/>
                  <a:pt x="843" y="2"/>
                  <a:pt x="1016" y="0"/>
                </a:cubicBezTo>
                <a:cubicBezTo>
                  <a:pt x="1157" y="-1"/>
                  <a:pt x="1298" y="3"/>
                  <a:pt x="1439" y="10"/>
                </a:cubicBezTo>
                <a:cubicBezTo>
                  <a:pt x="1524" y="15"/>
                  <a:pt x="1609" y="20"/>
                  <a:pt x="1694" y="28"/>
                </a:cubicBezTo>
                <a:cubicBezTo>
                  <a:pt x="1722" y="31"/>
                  <a:pt x="1747" y="31"/>
                  <a:pt x="1774" y="3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0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8013" y="4995863"/>
            <a:ext cx="533400" cy="354012"/>
          </a:xfrm>
          <a:custGeom>
            <a:avLst/>
            <a:gdLst>
              <a:gd name="T0" fmla="*/ 2147483647 w 1482"/>
              <a:gd name="T1" fmla="*/ 2147483647 h 986"/>
              <a:gd name="T2" fmla="*/ 2147483647 w 1482"/>
              <a:gd name="T3" fmla="*/ 2147483647 h 986"/>
              <a:gd name="T4" fmla="*/ 2147483647 w 1482"/>
              <a:gd name="T5" fmla="*/ 2147483647 h 986"/>
              <a:gd name="T6" fmla="*/ 2147483647 w 1482"/>
              <a:gd name="T7" fmla="*/ 2147483647 h 986"/>
              <a:gd name="T8" fmla="*/ 2147483647 w 1482"/>
              <a:gd name="T9" fmla="*/ 2147483647 h 986"/>
              <a:gd name="T10" fmla="*/ 2147483647 w 1482"/>
              <a:gd name="T11" fmla="*/ 2147483647 h 986"/>
              <a:gd name="T12" fmla="*/ 2147483647 w 1482"/>
              <a:gd name="T13" fmla="*/ 2147483647 h 986"/>
              <a:gd name="T14" fmla="*/ 2147483647 w 1482"/>
              <a:gd name="T15" fmla="*/ 2147483647 h 986"/>
              <a:gd name="T16" fmla="*/ 2147483647 w 1482"/>
              <a:gd name="T17" fmla="*/ 2147483647 h 986"/>
              <a:gd name="T18" fmla="*/ 2147483647 w 1482"/>
              <a:gd name="T19" fmla="*/ 2147483647 h 986"/>
              <a:gd name="T20" fmla="*/ 2147483647 w 1482"/>
              <a:gd name="T21" fmla="*/ 2147483647 h 986"/>
              <a:gd name="T22" fmla="*/ 2147483647 w 1482"/>
              <a:gd name="T23" fmla="*/ 2147483647 h 986"/>
              <a:gd name="T24" fmla="*/ 2147483647 w 1482"/>
              <a:gd name="T25" fmla="*/ 2147483647 h 986"/>
              <a:gd name="T26" fmla="*/ 2147483647 w 1482"/>
              <a:gd name="T27" fmla="*/ 2147483647 h 986"/>
              <a:gd name="T28" fmla="*/ 2147483647 w 1482"/>
              <a:gd name="T29" fmla="*/ 2147483647 h 986"/>
              <a:gd name="T30" fmla="*/ 2147483647 w 1482"/>
              <a:gd name="T31" fmla="*/ 2147483647 h 9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482"/>
              <a:gd name="T49" fmla="*/ 0 h 986"/>
              <a:gd name="T50" fmla="*/ 1482 w 1482"/>
              <a:gd name="T51" fmla="*/ 986 h 9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482" h="986" extrusionOk="0">
                <a:moveTo>
                  <a:pt x="766" y="150"/>
                </a:moveTo>
                <a:cubicBezTo>
                  <a:pt x="768" y="174"/>
                  <a:pt x="768" y="198"/>
                  <a:pt x="763" y="226"/>
                </a:cubicBezTo>
                <a:cubicBezTo>
                  <a:pt x="752" y="285"/>
                  <a:pt x="745" y="344"/>
                  <a:pt x="739" y="403"/>
                </a:cubicBezTo>
                <a:cubicBezTo>
                  <a:pt x="732" y="480"/>
                  <a:pt x="725" y="557"/>
                  <a:pt x="716" y="633"/>
                </a:cubicBezTo>
                <a:cubicBezTo>
                  <a:pt x="709" y="698"/>
                  <a:pt x="702" y="763"/>
                  <a:pt x="690" y="827"/>
                </a:cubicBezTo>
                <a:cubicBezTo>
                  <a:pt x="682" y="872"/>
                  <a:pt x="670" y="918"/>
                  <a:pt x="665" y="963"/>
                </a:cubicBezTo>
                <a:cubicBezTo>
                  <a:pt x="661" y="999"/>
                  <a:pt x="666" y="974"/>
                  <a:pt x="666" y="953"/>
                </a:cubicBezTo>
                <a:cubicBezTo>
                  <a:pt x="666" y="945"/>
                  <a:pt x="665" y="938"/>
                  <a:pt x="665" y="930"/>
                </a:cubicBezTo>
              </a:path>
              <a:path w="1482" h="986" extrusionOk="0">
                <a:moveTo>
                  <a:pt x="6" y="426"/>
                </a:moveTo>
                <a:cubicBezTo>
                  <a:pt x="28" y="422"/>
                  <a:pt x="32" y="423"/>
                  <a:pt x="54" y="417"/>
                </a:cubicBezTo>
                <a:cubicBezTo>
                  <a:pt x="118" y="401"/>
                  <a:pt x="181" y="379"/>
                  <a:pt x="244" y="358"/>
                </a:cubicBezTo>
                <a:cubicBezTo>
                  <a:pt x="370" y="317"/>
                  <a:pt x="495" y="275"/>
                  <a:pt x="621" y="234"/>
                </a:cubicBezTo>
                <a:cubicBezTo>
                  <a:pt x="845" y="160"/>
                  <a:pt x="1071" y="92"/>
                  <a:pt x="1301" y="40"/>
                </a:cubicBezTo>
                <a:cubicBezTo>
                  <a:pt x="1334" y="32"/>
                  <a:pt x="1367" y="26"/>
                  <a:pt x="1401" y="22"/>
                </a:cubicBezTo>
                <a:cubicBezTo>
                  <a:pt x="1418" y="20"/>
                  <a:pt x="1457" y="24"/>
                  <a:pt x="1472" y="16"/>
                </a:cubicBezTo>
                <a:cubicBezTo>
                  <a:pt x="1481" y="10"/>
                  <a:pt x="1484" y="8"/>
                  <a:pt x="147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1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127125" y="4486275"/>
            <a:ext cx="433388" cy="173038"/>
          </a:xfrm>
          <a:custGeom>
            <a:avLst/>
            <a:gdLst>
              <a:gd name="T0" fmla="*/ 0 w 1205"/>
              <a:gd name="T1" fmla="*/ 2147483647 h 480"/>
              <a:gd name="T2" fmla="*/ 2147483647 w 1205"/>
              <a:gd name="T3" fmla="*/ 2147483647 h 480"/>
              <a:gd name="T4" fmla="*/ 2147483647 w 1205"/>
              <a:gd name="T5" fmla="*/ 2147483647 h 480"/>
              <a:gd name="T6" fmla="*/ 2147483647 w 1205"/>
              <a:gd name="T7" fmla="*/ 2147483647 h 480"/>
              <a:gd name="T8" fmla="*/ 2147483647 w 1205"/>
              <a:gd name="T9" fmla="*/ 2147483647 h 480"/>
              <a:gd name="T10" fmla="*/ 2147483647 w 1205"/>
              <a:gd name="T11" fmla="*/ 2147483647 h 480"/>
              <a:gd name="T12" fmla="*/ 2147483647 w 1205"/>
              <a:gd name="T13" fmla="*/ 2147483647 h 480"/>
              <a:gd name="T14" fmla="*/ 2147483647 w 1205"/>
              <a:gd name="T15" fmla="*/ 2147483647 h 480"/>
              <a:gd name="T16" fmla="*/ 2147483647 w 1205"/>
              <a:gd name="T17" fmla="*/ 2147483647 h 480"/>
              <a:gd name="T18" fmla="*/ 2147483647 w 1205"/>
              <a:gd name="T19" fmla="*/ 2147483647 h 480"/>
              <a:gd name="T20" fmla="*/ 2147483647 w 1205"/>
              <a:gd name="T21" fmla="*/ 2147483647 h 480"/>
              <a:gd name="T22" fmla="*/ 2147483647 w 1205"/>
              <a:gd name="T23" fmla="*/ 2147483647 h 480"/>
              <a:gd name="T24" fmla="*/ 2147483647 w 1205"/>
              <a:gd name="T25" fmla="*/ 2147483647 h 480"/>
              <a:gd name="T26" fmla="*/ 2147483647 w 1205"/>
              <a:gd name="T27" fmla="*/ 2147483647 h 480"/>
              <a:gd name="T28" fmla="*/ 2147483647 w 1205"/>
              <a:gd name="T29" fmla="*/ 2147483647 h 480"/>
              <a:gd name="T30" fmla="*/ 2147483647 w 1205"/>
              <a:gd name="T31" fmla="*/ 2147483647 h 480"/>
              <a:gd name="T32" fmla="*/ 2147483647 w 1205"/>
              <a:gd name="T33" fmla="*/ 2147483647 h 4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05"/>
              <a:gd name="T52" fmla="*/ 0 h 480"/>
              <a:gd name="T53" fmla="*/ 1205 w 1205"/>
              <a:gd name="T54" fmla="*/ 480 h 48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05" h="480" extrusionOk="0">
                <a:moveTo>
                  <a:pt x="0" y="479"/>
                </a:moveTo>
                <a:cubicBezTo>
                  <a:pt x="4" y="460"/>
                  <a:pt x="6" y="441"/>
                  <a:pt x="10" y="422"/>
                </a:cubicBezTo>
                <a:cubicBezTo>
                  <a:pt x="24" y="359"/>
                  <a:pt x="68" y="311"/>
                  <a:pt x="113" y="267"/>
                </a:cubicBezTo>
                <a:cubicBezTo>
                  <a:pt x="151" y="230"/>
                  <a:pt x="194" y="198"/>
                  <a:pt x="239" y="169"/>
                </a:cubicBezTo>
                <a:cubicBezTo>
                  <a:pt x="324" y="114"/>
                  <a:pt x="419" y="69"/>
                  <a:pt x="518" y="46"/>
                </a:cubicBezTo>
                <a:cubicBezTo>
                  <a:pt x="568" y="34"/>
                  <a:pt x="616" y="27"/>
                  <a:pt x="668" y="28"/>
                </a:cubicBezTo>
                <a:cubicBezTo>
                  <a:pt x="799" y="29"/>
                  <a:pt x="908" y="124"/>
                  <a:pt x="988" y="220"/>
                </a:cubicBezTo>
                <a:cubicBezTo>
                  <a:pt x="1012" y="249"/>
                  <a:pt x="1032" y="280"/>
                  <a:pt x="1054" y="310"/>
                </a:cubicBezTo>
                <a:cubicBezTo>
                  <a:pt x="1067" y="328"/>
                  <a:pt x="1080" y="345"/>
                  <a:pt x="1094" y="363"/>
                </a:cubicBezTo>
                <a:cubicBezTo>
                  <a:pt x="1093" y="340"/>
                  <a:pt x="1092" y="318"/>
                  <a:pt x="1089" y="295"/>
                </a:cubicBezTo>
                <a:cubicBezTo>
                  <a:pt x="1078" y="208"/>
                  <a:pt x="1072" y="119"/>
                  <a:pt x="1057" y="33"/>
                </a:cubicBezTo>
                <a:cubicBezTo>
                  <a:pt x="1055" y="19"/>
                  <a:pt x="1038" y="-12"/>
                  <a:pt x="1054" y="14"/>
                </a:cubicBezTo>
                <a:cubicBezTo>
                  <a:pt x="1065" y="32"/>
                  <a:pt x="1074" y="51"/>
                  <a:pt x="1085" y="69"/>
                </a:cubicBezTo>
                <a:cubicBezTo>
                  <a:pt x="1122" y="128"/>
                  <a:pt x="1177" y="181"/>
                  <a:pt x="1203" y="243"/>
                </a:cubicBezTo>
                <a:cubicBezTo>
                  <a:pt x="1178" y="247"/>
                  <a:pt x="1153" y="250"/>
                  <a:pt x="1128" y="255"/>
                </a:cubicBezTo>
                <a:cubicBezTo>
                  <a:pt x="1100" y="260"/>
                  <a:pt x="858" y="345"/>
                  <a:pt x="848" y="336"/>
                </a:cubicBezTo>
                <a:cubicBezTo>
                  <a:pt x="849" y="321"/>
                  <a:pt x="849" y="317"/>
                  <a:pt x="854" y="30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2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06750" y="5083175"/>
            <a:ext cx="284163" cy="365125"/>
          </a:xfrm>
          <a:custGeom>
            <a:avLst/>
            <a:gdLst>
              <a:gd name="T0" fmla="*/ 2147483647 w 792"/>
              <a:gd name="T1" fmla="*/ 2147483647 h 1016"/>
              <a:gd name="T2" fmla="*/ 2147483647 w 792"/>
              <a:gd name="T3" fmla="*/ 2147483647 h 1016"/>
              <a:gd name="T4" fmla="*/ 2147483647 w 792"/>
              <a:gd name="T5" fmla="*/ 2147483647 h 1016"/>
              <a:gd name="T6" fmla="*/ 2147483647 w 792"/>
              <a:gd name="T7" fmla="*/ 2147483647 h 1016"/>
              <a:gd name="T8" fmla="*/ 2147483647 w 792"/>
              <a:gd name="T9" fmla="*/ 2147483647 h 1016"/>
              <a:gd name="T10" fmla="*/ 0 w 792"/>
              <a:gd name="T11" fmla="*/ 2147483647 h 1016"/>
              <a:gd name="T12" fmla="*/ 2147483647 w 792"/>
              <a:gd name="T13" fmla="*/ 2147483647 h 1016"/>
              <a:gd name="T14" fmla="*/ 2147483647 w 792"/>
              <a:gd name="T15" fmla="*/ 2147483647 h 1016"/>
              <a:gd name="T16" fmla="*/ 2147483647 w 792"/>
              <a:gd name="T17" fmla="*/ 2147483647 h 1016"/>
              <a:gd name="T18" fmla="*/ 2147483647 w 792"/>
              <a:gd name="T19" fmla="*/ 2147483647 h 1016"/>
              <a:gd name="T20" fmla="*/ 2147483647 w 792"/>
              <a:gd name="T21" fmla="*/ 2147483647 h 1016"/>
              <a:gd name="T22" fmla="*/ 2147483647 w 792"/>
              <a:gd name="T23" fmla="*/ 2147483647 h 1016"/>
              <a:gd name="T24" fmla="*/ 2147483647 w 792"/>
              <a:gd name="T25" fmla="*/ 2147483647 h 1016"/>
              <a:gd name="T26" fmla="*/ 2147483647 w 792"/>
              <a:gd name="T27" fmla="*/ 2147483647 h 1016"/>
              <a:gd name="T28" fmla="*/ 2147483647 w 792"/>
              <a:gd name="T29" fmla="*/ 2147483647 h 1016"/>
              <a:gd name="T30" fmla="*/ 2147483647 w 792"/>
              <a:gd name="T31" fmla="*/ 2147483647 h 1016"/>
              <a:gd name="T32" fmla="*/ 2147483647 w 792"/>
              <a:gd name="T33" fmla="*/ 2147483647 h 10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792"/>
              <a:gd name="T52" fmla="*/ 0 h 1016"/>
              <a:gd name="T53" fmla="*/ 792 w 792"/>
              <a:gd name="T54" fmla="*/ 1016 h 101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792" h="1016" extrusionOk="0">
                <a:moveTo>
                  <a:pt x="187" y="255"/>
                </a:moveTo>
                <a:cubicBezTo>
                  <a:pt x="184" y="283"/>
                  <a:pt x="180" y="304"/>
                  <a:pt x="173" y="332"/>
                </a:cubicBezTo>
                <a:cubicBezTo>
                  <a:pt x="116" y="550"/>
                  <a:pt x="96" y="783"/>
                  <a:pt x="133" y="1006"/>
                </a:cubicBezTo>
                <a:cubicBezTo>
                  <a:pt x="130" y="979"/>
                  <a:pt x="129" y="971"/>
                  <a:pt x="123" y="945"/>
                </a:cubicBezTo>
                <a:cubicBezTo>
                  <a:pt x="106" y="866"/>
                  <a:pt x="82" y="789"/>
                  <a:pt x="61" y="711"/>
                </a:cubicBezTo>
                <a:cubicBezTo>
                  <a:pt x="33" y="608"/>
                  <a:pt x="0" y="498"/>
                  <a:pt x="0" y="390"/>
                </a:cubicBezTo>
                <a:cubicBezTo>
                  <a:pt x="0" y="328"/>
                  <a:pt x="23" y="279"/>
                  <a:pt x="73" y="242"/>
                </a:cubicBezTo>
                <a:cubicBezTo>
                  <a:pt x="169" y="171"/>
                  <a:pt x="300" y="148"/>
                  <a:pt x="412" y="115"/>
                </a:cubicBezTo>
                <a:cubicBezTo>
                  <a:pt x="488" y="93"/>
                  <a:pt x="563" y="61"/>
                  <a:pt x="639" y="40"/>
                </a:cubicBezTo>
                <a:cubicBezTo>
                  <a:pt x="682" y="28"/>
                  <a:pt x="723" y="14"/>
                  <a:pt x="766" y="1"/>
                </a:cubicBezTo>
                <a:cubicBezTo>
                  <a:pt x="770" y="1"/>
                  <a:pt x="775" y="0"/>
                  <a:pt x="779" y="0"/>
                </a:cubicBezTo>
              </a:path>
              <a:path w="792" h="1016" extrusionOk="0">
                <a:moveTo>
                  <a:pt x="145" y="533"/>
                </a:moveTo>
                <a:cubicBezTo>
                  <a:pt x="156" y="547"/>
                  <a:pt x="169" y="560"/>
                  <a:pt x="188" y="563"/>
                </a:cubicBezTo>
                <a:cubicBezTo>
                  <a:pt x="223" y="568"/>
                  <a:pt x="265" y="563"/>
                  <a:pt x="300" y="560"/>
                </a:cubicBezTo>
                <a:cubicBezTo>
                  <a:pt x="375" y="554"/>
                  <a:pt x="451" y="550"/>
                  <a:pt x="525" y="542"/>
                </a:cubicBezTo>
                <a:cubicBezTo>
                  <a:pt x="598" y="534"/>
                  <a:pt x="674" y="530"/>
                  <a:pt x="746" y="515"/>
                </a:cubicBezTo>
                <a:cubicBezTo>
                  <a:pt x="784" y="507"/>
                  <a:pt x="788" y="507"/>
                  <a:pt x="783" y="47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3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33738" y="6137275"/>
            <a:ext cx="265112" cy="293688"/>
          </a:xfrm>
          <a:custGeom>
            <a:avLst/>
            <a:gdLst>
              <a:gd name="T0" fmla="*/ 2147483647 w 736"/>
              <a:gd name="T1" fmla="*/ 2147483647 h 813"/>
              <a:gd name="T2" fmla="*/ 2147483647 w 736"/>
              <a:gd name="T3" fmla="*/ 2147483647 h 813"/>
              <a:gd name="T4" fmla="*/ 2147483647 w 736"/>
              <a:gd name="T5" fmla="*/ 2147483647 h 813"/>
              <a:gd name="T6" fmla="*/ 2147483647 w 736"/>
              <a:gd name="T7" fmla="*/ 2147483647 h 813"/>
              <a:gd name="T8" fmla="*/ 2147483647 w 736"/>
              <a:gd name="T9" fmla="*/ 2147483647 h 813"/>
              <a:gd name="T10" fmla="*/ 2147483647 w 736"/>
              <a:gd name="T11" fmla="*/ 2147483647 h 813"/>
              <a:gd name="T12" fmla="*/ 2147483647 w 736"/>
              <a:gd name="T13" fmla="*/ 2147483647 h 813"/>
              <a:gd name="T14" fmla="*/ 2147483647 w 736"/>
              <a:gd name="T15" fmla="*/ 2147483647 h 813"/>
              <a:gd name="T16" fmla="*/ 2147483647 w 736"/>
              <a:gd name="T17" fmla="*/ 2147483647 h 813"/>
              <a:gd name="T18" fmla="*/ 2147483647 w 736"/>
              <a:gd name="T19" fmla="*/ 2147483647 h 813"/>
              <a:gd name="T20" fmla="*/ 2147483647 w 736"/>
              <a:gd name="T21" fmla="*/ 2147483647 h 813"/>
              <a:gd name="T22" fmla="*/ 2147483647 w 736"/>
              <a:gd name="T23" fmla="*/ 2147483647 h 813"/>
              <a:gd name="T24" fmla="*/ 2147483647 w 736"/>
              <a:gd name="T25" fmla="*/ 2147483647 h 813"/>
              <a:gd name="T26" fmla="*/ 2147483647 w 736"/>
              <a:gd name="T27" fmla="*/ 2147483647 h 813"/>
              <a:gd name="T28" fmla="*/ 2147483647 w 736"/>
              <a:gd name="T29" fmla="*/ 2147483647 h 813"/>
              <a:gd name="T30" fmla="*/ 2147483647 w 736"/>
              <a:gd name="T31" fmla="*/ 2147483647 h 813"/>
              <a:gd name="T32" fmla="*/ 2147483647 w 736"/>
              <a:gd name="T33" fmla="*/ 2147483647 h 813"/>
              <a:gd name="T34" fmla="*/ 2147483647 w 736"/>
              <a:gd name="T35" fmla="*/ 2147483647 h 813"/>
              <a:gd name="T36" fmla="*/ 2147483647 w 736"/>
              <a:gd name="T37" fmla="*/ 2147483647 h 813"/>
              <a:gd name="T38" fmla="*/ 2147483647 w 736"/>
              <a:gd name="T39" fmla="*/ 2147483647 h 8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36"/>
              <a:gd name="T61" fmla="*/ 0 h 813"/>
              <a:gd name="T62" fmla="*/ 736 w 736"/>
              <a:gd name="T63" fmla="*/ 813 h 81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36" h="813" extrusionOk="0">
                <a:moveTo>
                  <a:pt x="159" y="156"/>
                </a:moveTo>
                <a:cubicBezTo>
                  <a:pt x="156" y="176"/>
                  <a:pt x="153" y="197"/>
                  <a:pt x="150" y="217"/>
                </a:cubicBezTo>
                <a:cubicBezTo>
                  <a:pt x="142" y="270"/>
                  <a:pt x="138" y="323"/>
                  <a:pt x="130" y="376"/>
                </a:cubicBezTo>
                <a:cubicBezTo>
                  <a:pt x="112" y="494"/>
                  <a:pt x="81" y="617"/>
                  <a:pt x="84" y="737"/>
                </a:cubicBezTo>
                <a:cubicBezTo>
                  <a:pt x="86" y="779"/>
                  <a:pt x="85" y="788"/>
                  <a:pt x="94" y="812"/>
                </a:cubicBezTo>
                <a:cubicBezTo>
                  <a:pt x="91" y="777"/>
                  <a:pt x="84" y="743"/>
                  <a:pt x="73" y="705"/>
                </a:cubicBezTo>
                <a:cubicBezTo>
                  <a:pt x="53" y="634"/>
                  <a:pt x="36" y="563"/>
                  <a:pt x="21" y="491"/>
                </a:cubicBezTo>
                <a:cubicBezTo>
                  <a:pt x="-1" y="383"/>
                  <a:pt x="-24" y="254"/>
                  <a:pt x="50" y="160"/>
                </a:cubicBezTo>
                <a:cubicBezTo>
                  <a:pt x="105" y="89"/>
                  <a:pt x="203" y="48"/>
                  <a:pt x="287" y="25"/>
                </a:cubicBezTo>
                <a:cubicBezTo>
                  <a:pt x="365" y="4"/>
                  <a:pt x="463" y="-11"/>
                  <a:pt x="545" y="0"/>
                </a:cubicBezTo>
                <a:cubicBezTo>
                  <a:pt x="561" y="2"/>
                  <a:pt x="578" y="7"/>
                  <a:pt x="594" y="10"/>
                </a:cubicBezTo>
              </a:path>
              <a:path w="736" h="813" extrusionOk="0">
                <a:moveTo>
                  <a:pt x="302" y="472"/>
                </a:moveTo>
                <a:cubicBezTo>
                  <a:pt x="332" y="490"/>
                  <a:pt x="341" y="491"/>
                  <a:pt x="374" y="484"/>
                </a:cubicBezTo>
                <a:cubicBezTo>
                  <a:pt x="410" y="477"/>
                  <a:pt x="447" y="464"/>
                  <a:pt x="482" y="452"/>
                </a:cubicBezTo>
                <a:cubicBezTo>
                  <a:pt x="574" y="420"/>
                  <a:pt x="676" y="386"/>
                  <a:pt x="735" y="306"/>
                </a:cubicBezTo>
              </a:path>
              <a:path w="736" h="813" extrusionOk="0">
                <a:moveTo>
                  <a:pt x="125" y="554"/>
                </a:moveTo>
                <a:cubicBezTo>
                  <a:pt x="137" y="539"/>
                  <a:pt x="146" y="547"/>
                  <a:pt x="168" y="545"/>
                </a:cubicBezTo>
                <a:cubicBezTo>
                  <a:pt x="202" y="542"/>
                  <a:pt x="236" y="531"/>
                  <a:pt x="269" y="522"/>
                </a:cubicBezTo>
                <a:cubicBezTo>
                  <a:pt x="319" y="508"/>
                  <a:pt x="369" y="493"/>
                  <a:pt x="419" y="477"/>
                </a:cubicBezTo>
                <a:cubicBezTo>
                  <a:pt x="446" y="468"/>
                  <a:pt x="471" y="460"/>
                  <a:pt x="497" y="44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4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56238" y="6124575"/>
            <a:ext cx="501650" cy="365125"/>
          </a:xfrm>
          <a:custGeom>
            <a:avLst/>
            <a:gdLst>
              <a:gd name="T0" fmla="*/ 2147483647 w 1393"/>
              <a:gd name="T1" fmla="*/ 2147483647 h 1014"/>
              <a:gd name="T2" fmla="*/ 2147483647 w 1393"/>
              <a:gd name="T3" fmla="*/ 2147483647 h 1014"/>
              <a:gd name="T4" fmla="*/ 2147483647 w 1393"/>
              <a:gd name="T5" fmla="*/ 2147483647 h 1014"/>
              <a:gd name="T6" fmla="*/ 2147483647 w 1393"/>
              <a:gd name="T7" fmla="*/ 2147483647 h 1014"/>
              <a:gd name="T8" fmla="*/ 2147483647 w 1393"/>
              <a:gd name="T9" fmla="*/ 2147483647 h 1014"/>
              <a:gd name="T10" fmla="*/ 0 w 1393"/>
              <a:gd name="T11" fmla="*/ 2147483647 h 1014"/>
              <a:gd name="T12" fmla="*/ 2147483647 w 1393"/>
              <a:gd name="T13" fmla="*/ 2147483647 h 1014"/>
              <a:gd name="T14" fmla="*/ 2147483647 w 1393"/>
              <a:gd name="T15" fmla="*/ 2147483647 h 1014"/>
              <a:gd name="T16" fmla="*/ 2147483647 w 1393"/>
              <a:gd name="T17" fmla="*/ 2147483647 h 1014"/>
              <a:gd name="T18" fmla="*/ 2147483647 w 1393"/>
              <a:gd name="T19" fmla="*/ 2147483647 h 1014"/>
              <a:gd name="T20" fmla="*/ 2147483647 w 1393"/>
              <a:gd name="T21" fmla="*/ 2147483647 h 1014"/>
              <a:gd name="T22" fmla="*/ 2147483647 w 1393"/>
              <a:gd name="T23" fmla="*/ 2147483647 h 1014"/>
              <a:gd name="T24" fmla="*/ 2147483647 w 1393"/>
              <a:gd name="T25" fmla="*/ 2147483647 h 10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93"/>
              <a:gd name="T40" fmla="*/ 0 h 1014"/>
              <a:gd name="T41" fmla="*/ 1393 w 1393"/>
              <a:gd name="T42" fmla="*/ 1014 h 10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93" h="1014" extrusionOk="0">
                <a:moveTo>
                  <a:pt x="635" y="291"/>
                </a:moveTo>
                <a:cubicBezTo>
                  <a:pt x="666" y="285"/>
                  <a:pt x="645" y="272"/>
                  <a:pt x="642" y="324"/>
                </a:cubicBezTo>
                <a:cubicBezTo>
                  <a:pt x="638" y="388"/>
                  <a:pt x="638" y="453"/>
                  <a:pt x="637" y="517"/>
                </a:cubicBezTo>
                <a:cubicBezTo>
                  <a:pt x="636" y="595"/>
                  <a:pt x="633" y="673"/>
                  <a:pt x="633" y="751"/>
                </a:cubicBezTo>
                <a:cubicBezTo>
                  <a:pt x="633" y="839"/>
                  <a:pt x="637" y="926"/>
                  <a:pt x="631" y="1013"/>
                </a:cubicBezTo>
              </a:path>
              <a:path w="1393" h="1014" extrusionOk="0">
                <a:moveTo>
                  <a:pt x="0" y="491"/>
                </a:moveTo>
                <a:cubicBezTo>
                  <a:pt x="17" y="467"/>
                  <a:pt x="20" y="457"/>
                  <a:pt x="49" y="438"/>
                </a:cubicBezTo>
                <a:cubicBezTo>
                  <a:pt x="113" y="397"/>
                  <a:pt x="186" y="370"/>
                  <a:pt x="256" y="343"/>
                </a:cubicBezTo>
                <a:cubicBezTo>
                  <a:pt x="387" y="292"/>
                  <a:pt x="522" y="252"/>
                  <a:pt x="656" y="210"/>
                </a:cubicBezTo>
                <a:cubicBezTo>
                  <a:pt x="841" y="152"/>
                  <a:pt x="1029" y="103"/>
                  <a:pt x="1217" y="56"/>
                </a:cubicBezTo>
                <a:cubicBezTo>
                  <a:pt x="1265" y="44"/>
                  <a:pt x="1314" y="38"/>
                  <a:pt x="1361" y="25"/>
                </a:cubicBezTo>
                <a:cubicBezTo>
                  <a:pt x="1388" y="18"/>
                  <a:pt x="1385" y="20"/>
                  <a:pt x="1382" y="3"/>
                </a:cubicBezTo>
                <a:cubicBezTo>
                  <a:pt x="1377" y="2"/>
                  <a:pt x="1372" y="1"/>
                  <a:pt x="136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5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07025" y="4951413"/>
            <a:ext cx="641350" cy="531812"/>
          </a:xfrm>
          <a:custGeom>
            <a:avLst/>
            <a:gdLst>
              <a:gd name="T0" fmla="*/ 2147483647 w 1780"/>
              <a:gd name="T1" fmla="*/ 2147483647 h 1475"/>
              <a:gd name="T2" fmla="*/ 2147483647 w 1780"/>
              <a:gd name="T3" fmla="*/ 2147483647 h 1475"/>
              <a:gd name="T4" fmla="*/ 2147483647 w 1780"/>
              <a:gd name="T5" fmla="*/ 2147483647 h 1475"/>
              <a:gd name="T6" fmla="*/ 2147483647 w 1780"/>
              <a:gd name="T7" fmla="*/ 2147483647 h 1475"/>
              <a:gd name="T8" fmla="*/ 2147483647 w 1780"/>
              <a:gd name="T9" fmla="*/ 2147483647 h 1475"/>
              <a:gd name="T10" fmla="*/ 2147483647 w 1780"/>
              <a:gd name="T11" fmla="*/ 2147483647 h 1475"/>
              <a:gd name="T12" fmla="*/ 2147483647 w 1780"/>
              <a:gd name="T13" fmla="*/ 2147483647 h 1475"/>
              <a:gd name="T14" fmla="*/ 0 w 1780"/>
              <a:gd name="T15" fmla="*/ 2147483647 h 1475"/>
              <a:gd name="T16" fmla="*/ 2147483647 w 1780"/>
              <a:gd name="T17" fmla="*/ 2147483647 h 1475"/>
              <a:gd name="T18" fmla="*/ 2147483647 w 1780"/>
              <a:gd name="T19" fmla="*/ 2147483647 h 1475"/>
              <a:gd name="T20" fmla="*/ 2147483647 w 1780"/>
              <a:gd name="T21" fmla="*/ 2147483647 h 147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80"/>
              <a:gd name="T34" fmla="*/ 0 h 1475"/>
              <a:gd name="T35" fmla="*/ 1780 w 1780"/>
              <a:gd name="T36" fmla="*/ 1475 h 147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80" h="1475" extrusionOk="0">
                <a:moveTo>
                  <a:pt x="651" y="637"/>
                </a:moveTo>
                <a:cubicBezTo>
                  <a:pt x="676" y="604"/>
                  <a:pt x="704" y="571"/>
                  <a:pt x="724" y="535"/>
                </a:cubicBezTo>
                <a:cubicBezTo>
                  <a:pt x="737" y="587"/>
                  <a:pt x="722" y="645"/>
                  <a:pt x="713" y="699"/>
                </a:cubicBezTo>
                <a:cubicBezTo>
                  <a:pt x="694" y="814"/>
                  <a:pt x="677" y="930"/>
                  <a:pt x="660" y="1046"/>
                </a:cubicBezTo>
                <a:cubicBezTo>
                  <a:pt x="641" y="1173"/>
                  <a:pt x="612" y="1315"/>
                  <a:pt x="622" y="1444"/>
                </a:cubicBezTo>
                <a:cubicBezTo>
                  <a:pt x="629" y="1532"/>
                  <a:pt x="625" y="1407"/>
                  <a:pt x="625" y="1407"/>
                </a:cubicBezTo>
              </a:path>
              <a:path w="1780" h="1475" extrusionOk="0">
                <a:moveTo>
                  <a:pt x="101" y="608"/>
                </a:moveTo>
                <a:cubicBezTo>
                  <a:pt x="67" y="607"/>
                  <a:pt x="33" y="607"/>
                  <a:pt x="0" y="607"/>
                </a:cubicBezTo>
                <a:cubicBezTo>
                  <a:pt x="66" y="561"/>
                  <a:pt x="133" y="524"/>
                  <a:pt x="207" y="489"/>
                </a:cubicBezTo>
                <a:cubicBezTo>
                  <a:pt x="668" y="269"/>
                  <a:pt x="1223" y="30"/>
                  <a:pt x="1740" y="4"/>
                </a:cubicBezTo>
                <a:cubicBezTo>
                  <a:pt x="1801" y="1"/>
                  <a:pt x="1769" y="1"/>
                  <a:pt x="1739" y="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6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718550" y="5438775"/>
            <a:ext cx="14288" cy="25400"/>
          </a:xfrm>
          <a:custGeom>
            <a:avLst/>
            <a:gdLst>
              <a:gd name="T0" fmla="*/ 2147483647 w 43"/>
              <a:gd name="T1" fmla="*/ 2147483647 h 74"/>
              <a:gd name="T2" fmla="*/ 2147483647 w 43"/>
              <a:gd name="T3" fmla="*/ 2147483647 h 74"/>
              <a:gd name="T4" fmla="*/ 0 w 43"/>
              <a:gd name="T5" fmla="*/ 2147483647 h 74"/>
              <a:gd name="T6" fmla="*/ 0 60000 65536"/>
              <a:gd name="T7" fmla="*/ 0 60000 65536"/>
              <a:gd name="T8" fmla="*/ 0 60000 65536"/>
              <a:gd name="T9" fmla="*/ 0 w 43"/>
              <a:gd name="T10" fmla="*/ 0 h 74"/>
              <a:gd name="T11" fmla="*/ 43 w 43"/>
              <a:gd name="T12" fmla="*/ 74 h 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" h="74" extrusionOk="0">
                <a:moveTo>
                  <a:pt x="37" y="0"/>
                </a:moveTo>
                <a:cubicBezTo>
                  <a:pt x="40" y="41"/>
                  <a:pt x="48" y="44"/>
                  <a:pt x="32" y="73"/>
                </a:cubicBezTo>
                <a:cubicBezTo>
                  <a:pt x="9" y="61"/>
                  <a:pt x="5" y="51"/>
                  <a:pt x="0" y="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7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35850" y="4978400"/>
            <a:ext cx="1306513" cy="488950"/>
          </a:xfrm>
          <a:custGeom>
            <a:avLst/>
            <a:gdLst>
              <a:gd name="T0" fmla="*/ 2147483647 w 3629"/>
              <a:gd name="T1" fmla="*/ 2147483647 h 1359"/>
              <a:gd name="T2" fmla="*/ 2147483647 w 3629"/>
              <a:gd name="T3" fmla="*/ 2147483647 h 1359"/>
              <a:gd name="T4" fmla="*/ 2147483647 w 3629"/>
              <a:gd name="T5" fmla="*/ 2147483647 h 1359"/>
              <a:gd name="T6" fmla="*/ 2147483647 w 3629"/>
              <a:gd name="T7" fmla="*/ 2147483647 h 1359"/>
              <a:gd name="T8" fmla="*/ 2147483647 w 3629"/>
              <a:gd name="T9" fmla="*/ 2147483647 h 1359"/>
              <a:gd name="T10" fmla="*/ 2147483647 w 3629"/>
              <a:gd name="T11" fmla="*/ 2147483647 h 1359"/>
              <a:gd name="T12" fmla="*/ 2147483647 w 3629"/>
              <a:gd name="T13" fmla="*/ 2147483647 h 1359"/>
              <a:gd name="T14" fmla="*/ 0 w 3629"/>
              <a:gd name="T15" fmla="*/ 2147483647 h 1359"/>
              <a:gd name="T16" fmla="*/ 2147483647 w 3629"/>
              <a:gd name="T17" fmla="*/ 2147483647 h 1359"/>
              <a:gd name="T18" fmla="*/ 2147483647 w 3629"/>
              <a:gd name="T19" fmla="*/ 2147483647 h 1359"/>
              <a:gd name="T20" fmla="*/ 2147483647 w 3629"/>
              <a:gd name="T21" fmla="*/ 2147483647 h 1359"/>
              <a:gd name="T22" fmla="*/ 2147483647 w 3629"/>
              <a:gd name="T23" fmla="*/ 2147483647 h 1359"/>
              <a:gd name="T24" fmla="*/ 2147483647 w 3629"/>
              <a:gd name="T25" fmla="*/ 2147483647 h 1359"/>
              <a:gd name="T26" fmla="*/ 2147483647 w 3629"/>
              <a:gd name="T27" fmla="*/ 2147483647 h 1359"/>
              <a:gd name="T28" fmla="*/ 2147483647 w 3629"/>
              <a:gd name="T29" fmla="*/ 2147483647 h 1359"/>
              <a:gd name="T30" fmla="*/ 2147483647 w 3629"/>
              <a:gd name="T31" fmla="*/ 2147483647 h 1359"/>
              <a:gd name="T32" fmla="*/ 2147483647 w 3629"/>
              <a:gd name="T33" fmla="*/ 2147483647 h 1359"/>
              <a:gd name="T34" fmla="*/ 2147483647 w 3629"/>
              <a:gd name="T35" fmla="*/ 2147483647 h 1359"/>
              <a:gd name="T36" fmla="*/ 2147483647 w 3629"/>
              <a:gd name="T37" fmla="*/ 2147483647 h 1359"/>
              <a:gd name="T38" fmla="*/ 2147483647 w 3629"/>
              <a:gd name="T39" fmla="*/ 2147483647 h 1359"/>
              <a:gd name="T40" fmla="*/ 2147483647 w 3629"/>
              <a:gd name="T41" fmla="*/ 2147483647 h 1359"/>
              <a:gd name="T42" fmla="*/ 2147483647 w 3629"/>
              <a:gd name="T43" fmla="*/ 2147483647 h 1359"/>
              <a:gd name="T44" fmla="*/ 2147483647 w 3629"/>
              <a:gd name="T45" fmla="*/ 2147483647 h 1359"/>
              <a:gd name="T46" fmla="*/ 2147483647 w 3629"/>
              <a:gd name="T47" fmla="*/ 2147483647 h 1359"/>
              <a:gd name="T48" fmla="*/ 2147483647 w 3629"/>
              <a:gd name="T49" fmla="*/ 2147483647 h 1359"/>
              <a:gd name="T50" fmla="*/ 2147483647 w 3629"/>
              <a:gd name="T51" fmla="*/ 2147483647 h 1359"/>
              <a:gd name="T52" fmla="*/ 2147483647 w 3629"/>
              <a:gd name="T53" fmla="*/ 2147483647 h 1359"/>
              <a:gd name="T54" fmla="*/ 2147483647 w 3629"/>
              <a:gd name="T55" fmla="*/ 2147483647 h 1359"/>
              <a:gd name="T56" fmla="*/ 2147483647 w 3629"/>
              <a:gd name="T57" fmla="*/ 2147483647 h 1359"/>
              <a:gd name="T58" fmla="*/ 2147483647 w 3629"/>
              <a:gd name="T59" fmla="*/ 2147483647 h 1359"/>
              <a:gd name="T60" fmla="*/ 2147483647 w 3629"/>
              <a:gd name="T61" fmla="*/ 2147483647 h 1359"/>
              <a:gd name="T62" fmla="*/ 2147483647 w 3629"/>
              <a:gd name="T63" fmla="*/ 2147483647 h 1359"/>
              <a:gd name="T64" fmla="*/ 2147483647 w 3629"/>
              <a:gd name="T65" fmla="*/ 2147483647 h 1359"/>
              <a:gd name="T66" fmla="*/ 2147483647 w 3629"/>
              <a:gd name="T67" fmla="*/ 2147483647 h 1359"/>
              <a:gd name="T68" fmla="*/ 2147483647 w 3629"/>
              <a:gd name="T69" fmla="*/ 2147483647 h 1359"/>
              <a:gd name="T70" fmla="*/ 2147483647 w 3629"/>
              <a:gd name="T71" fmla="*/ 2147483647 h 1359"/>
              <a:gd name="T72" fmla="*/ 2147483647 w 3629"/>
              <a:gd name="T73" fmla="*/ 2147483647 h 1359"/>
              <a:gd name="T74" fmla="*/ 2147483647 w 3629"/>
              <a:gd name="T75" fmla="*/ 2147483647 h 1359"/>
              <a:gd name="T76" fmla="*/ 2147483647 w 3629"/>
              <a:gd name="T77" fmla="*/ 2147483647 h 1359"/>
              <a:gd name="T78" fmla="*/ 2147483647 w 3629"/>
              <a:gd name="T79" fmla="*/ 2147483647 h 1359"/>
              <a:gd name="T80" fmla="*/ 2147483647 w 3629"/>
              <a:gd name="T81" fmla="*/ 2147483647 h 1359"/>
              <a:gd name="T82" fmla="*/ 2147483647 w 3629"/>
              <a:gd name="T83" fmla="*/ 2147483647 h 1359"/>
              <a:gd name="T84" fmla="*/ 2147483647 w 3629"/>
              <a:gd name="T85" fmla="*/ 2147483647 h 1359"/>
              <a:gd name="T86" fmla="*/ 2147483647 w 3629"/>
              <a:gd name="T87" fmla="*/ 2147483647 h 1359"/>
              <a:gd name="T88" fmla="*/ 2147483647 w 3629"/>
              <a:gd name="T89" fmla="*/ 2147483647 h 1359"/>
              <a:gd name="T90" fmla="*/ 2147483647 w 3629"/>
              <a:gd name="T91" fmla="*/ 2147483647 h 1359"/>
              <a:gd name="T92" fmla="*/ 2147483647 w 3629"/>
              <a:gd name="T93" fmla="*/ 2147483647 h 1359"/>
              <a:gd name="T94" fmla="*/ 2147483647 w 3629"/>
              <a:gd name="T95" fmla="*/ 2147483647 h 1359"/>
              <a:gd name="T96" fmla="*/ 2147483647 w 3629"/>
              <a:gd name="T97" fmla="*/ 2147483647 h 1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629"/>
              <a:gd name="T148" fmla="*/ 0 h 1359"/>
              <a:gd name="T149" fmla="*/ 3629 w 3629"/>
              <a:gd name="T150" fmla="*/ 1359 h 1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629" h="1359" extrusionOk="0">
                <a:moveTo>
                  <a:pt x="1162" y="182"/>
                </a:moveTo>
                <a:cubicBezTo>
                  <a:pt x="1160" y="218"/>
                  <a:pt x="1150" y="251"/>
                  <a:pt x="1144" y="287"/>
                </a:cubicBezTo>
                <a:cubicBezTo>
                  <a:pt x="1129" y="382"/>
                  <a:pt x="1114" y="478"/>
                  <a:pt x="1102" y="573"/>
                </a:cubicBezTo>
                <a:cubicBezTo>
                  <a:pt x="1086" y="700"/>
                  <a:pt x="1074" y="827"/>
                  <a:pt x="1063" y="955"/>
                </a:cubicBezTo>
                <a:cubicBezTo>
                  <a:pt x="1054" y="1060"/>
                  <a:pt x="1046" y="1165"/>
                  <a:pt x="1038" y="1270"/>
                </a:cubicBezTo>
                <a:cubicBezTo>
                  <a:pt x="1034" y="1326"/>
                  <a:pt x="1022" y="1316"/>
                  <a:pt x="1001" y="1274"/>
                </a:cubicBezTo>
              </a:path>
              <a:path w="3629" h="1359" extrusionOk="0">
                <a:moveTo>
                  <a:pt x="62" y="725"/>
                </a:moveTo>
                <a:cubicBezTo>
                  <a:pt x="27" y="737"/>
                  <a:pt x="21" y="739"/>
                  <a:pt x="0" y="746"/>
                </a:cubicBezTo>
                <a:cubicBezTo>
                  <a:pt x="97" y="692"/>
                  <a:pt x="194" y="640"/>
                  <a:pt x="295" y="593"/>
                </a:cubicBezTo>
                <a:cubicBezTo>
                  <a:pt x="770" y="369"/>
                  <a:pt x="1264" y="178"/>
                  <a:pt x="1774" y="48"/>
                </a:cubicBezTo>
                <a:cubicBezTo>
                  <a:pt x="1852" y="28"/>
                  <a:pt x="1933" y="3"/>
                  <a:pt x="2013" y="2"/>
                </a:cubicBezTo>
                <a:cubicBezTo>
                  <a:pt x="2066" y="1"/>
                  <a:pt x="2040" y="20"/>
                  <a:pt x="2066" y="39"/>
                </a:cubicBezTo>
              </a:path>
              <a:path w="3629" h="1359" extrusionOk="0">
                <a:moveTo>
                  <a:pt x="2495" y="935"/>
                </a:moveTo>
                <a:cubicBezTo>
                  <a:pt x="2520" y="913"/>
                  <a:pt x="2511" y="930"/>
                  <a:pt x="2506" y="959"/>
                </a:cubicBezTo>
                <a:cubicBezTo>
                  <a:pt x="2497" y="1006"/>
                  <a:pt x="2488" y="1053"/>
                  <a:pt x="2481" y="1101"/>
                </a:cubicBezTo>
                <a:cubicBezTo>
                  <a:pt x="2474" y="1152"/>
                  <a:pt x="2469" y="1203"/>
                  <a:pt x="2466" y="1255"/>
                </a:cubicBezTo>
                <a:cubicBezTo>
                  <a:pt x="2465" y="1277"/>
                  <a:pt x="2465" y="1283"/>
                  <a:pt x="2467" y="1297"/>
                </a:cubicBezTo>
                <a:cubicBezTo>
                  <a:pt x="2501" y="1287"/>
                  <a:pt x="2514" y="1262"/>
                  <a:pt x="2536" y="1233"/>
                </a:cubicBezTo>
                <a:cubicBezTo>
                  <a:pt x="2566" y="1193"/>
                  <a:pt x="2595" y="1152"/>
                  <a:pt x="2626" y="1112"/>
                </a:cubicBezTo>
                <a:cubicBezTo>
                  <a:pt x="2641" y="1094"/>
                  <a:pt x="2644" y="1088"/>
                  <a:pt x="2657" y="1080"/>
                </a:cubicBezTo>
                <a:cubicBezTo>
                  <a:pt x="2687" y="1086"/>
                  <a:pt x="2686" y="1105"/>
                  <a:pt x="2692" y="1134"/>
                </a:cubicBezTo>
                <a:cubicBezTo>
                  <a:pt x="2701" y="1178"/>
                  <a:pt x="2701" y="1222"/>
                  <a:pt x="2708" y="1266"/>
                </a:cubicBezTo>
                <a:cubicBezTo>
                  <a:pt x="2712" y="1293"/>
                  <a:pt x="2713" y="1315"/>
                  <a:pt x="2715" y="1341"/>
                </a:cubicBezTo>
              </a:path>
              <a:path w="3629" h="1359" extrusionOk="0">
                <a:moveTo>
                  <a:pt x="2771" y="1088"/>
                </a:moveTo>
                <a:cubicBezTo>
                  <a:pt x="2792" y="1070"/>
                  <a:pt x="2799" y="1065"/>
                  <a:pt x="2821" y="1089"/>
                </a:cubicBezTo>
                <a:cubicBezTo>
                  <a:pt x="2845" y="1114"/>
                  <a:pt x="2862" y="1149"/>
                  <a:pt x="2883" y="1176"/>
                </a:cubicBezTo>
                <a:cubicBezTo>
                  <a:pt x="2901" y="1200"/>
                  <a:pt x="2922" y="1225"/>
                  <a:pt x="2947" y="1241"/>
                </a:cubicBezTo>
                <a:cubicBezTo>
                  <a:pt x="2957" y="1246"/>
                  <a:pt x="2960" y="1248"/>
                  <a:pt x="2967" y="1244"/>
                </a:cubicBezTo>
                <a:cubicBezTo>
                  <a:pt x="2963" y="1219"/>
                  <a:pt x="2953" y="1203"/>
                  <a:pt x="2928" y="1190"/>
                </a:cubicBezTo>
                <a:cubicBezTo>
                  <a:pt x="2900" y="1176"/>
                  <a:pt x="2867" y="1178"/>
                  <a:pt x="2841" y="1195"/>
                </a:cubicBezTo>
                <a:cubicBezTo>
                  <a:pt x="2810" y="1215"/>
                  <a:pt x="2794" y="1250"/>
                  <a:pt x="2797" y="1286"/>
                </a:cubicBezTo>
                <a:cubicBezTo>
                  <a:pt x="2800" y="1319"/>
                  <a:pt x="2824" y="1352"/>
                  <a:pt x="2858" y="1358"/>
                </a:cubicBezTo>
                <a:cubicBezTo>
                  <a:pt x="2905" y="1366"/>
                  <a:pt x="2944" y="1344"/>
                  <a:pt x="2973" y="1311"/>
                </a:cubicBezTo>
                <a:cubicBezTo>
                  <a:pt x="2980" y="1301"/>
                  <a:pt x="2988" y="1292"/>
                  <a:pt x="2995" y="1282"/>
                </a:cubicBezTo>
              </a:path>
              <a:path w="3629" h="1359" extrusionOk="0">
                <a:moveTo>
                  <a:pt x="3066" y="702"/>
                </a:moveTo>
                <a:cubicBezTo>
                  <a:pt x="3082" y="767"/>
                  <a:pt x="3084" y="827"/>
                  <a:pt x="3082" y="894"/>
                </a:cubicBezTo>
                <a:cubicBezTo>
                  <a:pt x="3080" y="984"/>
                  <a:pt x="3067" y="1074"/>
                  <a:pt x="3059" y="1164"/>
                </a:cubicBezTo>
                <a:cubicBezTo>
                  <a:pt x="3058" y="1188"/>
                  <a:pt x="3058" y="1195"/>
                  <a:pt x="3059" y="1210"/>
                </a:cubicBezTo>
              </a:path>
              <a:path w="3629" h="1359" extrusionOk="0">
                <a:moveTo>
                  <a:pt x="3288" y="746"/>
                </a:moveTo>
                <a:cubicBezTo>
                  <a:pt x="3294" y="817"/>
                  <a:pt x="3292" y="887"/>
                  <a:pt x="3293" y="958"/>
                </a:cubicBezTo>
                <a:cubicBezTo>
                  <a:pt x="3294" y="1038"/>
                  <a:pt x="3291" y="1119"/>
                  <a:pt x="3291" y="1199"/>
                </a:cubicBezTo>
                <a:cubicBezTo>
                  <a:pt x="3291" y="1211"/>
                  <a:pt x="3291" y="1222"/>
                  <a:pt x="3291" y="1234"/>
                </a:cubicBezTo>
              </a:path>
              <a:path w="3629" h="1359" extrusionOk="0">
                <a:moveTo>
                  <a:pt x="3239" y="1079"/>
                </a:moveTo>
                <a:cubicBezTo>
                  <a:pt x="3232" y="1056"/>
                  <a:pt x="3228" y="1047"/>
                  <a:pt x="3231" y="1024"/>
                </a:cubicBezTo>
                <a:cubicBezTo>
                  <a:pt x="3255" y="1028"/>
                  <a:pt x="3282" y="1038"/>
                  <a:pt x="3306" y="1038"/>
                </a:cubicBezTo>
                <a:cubicBezTo>
                  <a:pt x="3352" y="1038"/>
                  <a:pt x="3383" y="1010"/>
                  <a:pt x="3416" y="983"/>
                </a:cubicBezTo>
              </a:path>
              <a:path w="3629" h="1359" extrusionOk="0">
                <a:moveTo>
                  <a:pt x="3602" y="624"/>
                </a:moveTo>
                <a:cubicBezTo>
                  <a:pt x="3624" y="706"/>
                  <a:pt x="3631" y="751"/>
                  <a:pt x="3602" y="833"/>
                </a:cubicBezTo>
                <a:cubicBezTo>
                  <a:pt x="3584" y="876"/>
                  <a:pt x="3578" y="890"/>
                  <a:pt x="3571" y="9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8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0000" y="6130925"/>
            <a:ext cx="247650" cy="315913"/>
          </a:xfrm>
          <a:custGeom>
            <a:avLst/>
            <a:gdLst>
              <a:gd name="T0" fmla="*/ 2147483647 w 688"/>
              <a:gd name="T1" fmla="*/ 2147483647 h 879"/>
              <a:gd name="T2" fmla="*/ 2147483647 w 688"/>
              <a:gd name="T3" fmla="*/ 2147483647 h 879"/>
              <a:gd name="T4" fmla="*/ 2147483647 w 688"/>
              <a:gd name="T5" fmla="*/ 2147483647 h 879"/>
              <a:gd name="T6" fmla="*/ 2147483647 w 688"/>
              <a:gd name="T7" fmla="*/ 2147483647 h 879"/>
              <a:gd name="T8" fmla="*/ 2147483647 w 688"/>
              <a:gd name="T9" fmla="*/ 2147483647 h 879"/>
              <a:gd name="T10" fmla="*/ 0 w 688"/>
              <a:gd name="T11" fmla="*/ 2147483647 h 879"/>
              <a:gd name="T12" fmla="*/ 2147483647 w 688"/>
              <a:gd name="T13" fmla="*/ 2147483647 h 879"/>
              <a:gd name="T14" fmla="*/ 2147483647 w 688"/>
              <a:gd name="T15" fmla="*/ 2147483647 h 879"/>
              <a:gd name="T16" fmla="*/ 2147483647 w 688"/>
              <a:gd name="T17" fmla="*/ 2147483647 h 879"/>
              <a:gd name="T18" fmla="*/ 2147483647 w 688"/>
              <a:gd name="T19" fmla="*/ 2147483647 h 879"/>
              <a:gd name="T20" fmla="*/ 2147483647 w 688"/>
              <a:gd name="T21" fmla="*/ 2147483647 h 879"/>
              <a:gd name="T22" fmla="*/ 2147483647 w 688"/>
              <a:gd name="T23" fmla="*/ 2147483647 h 879"/>
              <a:gd name="T24" fmla="*/ 2147483647 w 688"/>
              <a:gd name="T25" fmla="*/ 2147483647 h 879"/>
              <a:gd name="T26" fmla="*/ 2147483647 w 688"/>
              <a:gd name="T27" fmla="*/ 2147483647 h 879"/>
              <a:gd name="T28" fmla="*/ 2147483647 w 688"/>
              <a:gd name="T29" fmla="*/ 2147483647 h 879"/>
              <a:gd name="T30" fmla="*/ 2147483647 w 688"/>
              <a:gd name="T31" fmla="*/ 2147483647 h 879"/>
              <a:gd name="T32" fmla="*/ 2147483647 w 688"/>
              <a:gd name="T33" fmla="*/ 2147483647 h 8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88"/>
              <a:gd name="T52" fmla="*/ 0 h 879"/>
              <a:gd name="T53" fmla="*/ 688 w 688"/>
              <a:gd name="T54" fmla="*/ 879 h 87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88" h="879" extrusionOk="0">
                <a:moveTo>
                  <a:pt x="117" y="195"/>
                </a:moveTo>
                <a:cubicBezTo>
                  <a:pt x="103" y="213"/>
                  <a:pt x="96" y="218"/>
                  <a:pt x="89" y="251"/>
                </a:cubicBezTo>
                <a:cubicBezTo>
                  <a:pt x="61" y="386"/>
                  <a:pt x="84" y="530"/>
                  <a:pt x="106" y="664"/>
                </a:cubicBezTo>
                <a:cubicBezTo>
                  <a:pt x="118" y="737"/>
                  <a:pt x="137" y="807"/>
                  <a:pt x="156" y="878"/>
                </a:cubicBezTo>
                <a:cubicBezTo>
                  <a:pt x="151" y="843"/>
                  <a:pt x="142" y="810"/>
                  <a:pt x="132" y="775"/>
                </a:cubicBezTo>
                <a:cubicBezTo>
                  <a:pt x="81" y="596"/>
                  <a:pt x="-9" y="385"/>
                  <a:pt x="0" y="196"/>
                </a:cubicBezTo>
                <a:cubicBezTo>
                  <a:pt x="2" y="149"/>
                  <a:pt x="23" y="117"/>
                  <a:pt x="64" y="96"/>
                </a:cubicBezTo>
                <a:cubicBezTo>
                  <a:pt x="118" y="68"/>
                  <a:pt x="177" y="64"/>
                  <a:pt x="236" y="57"/>
                </a:cubicBezTo>
                <a:cubicBezTo>
                  <a:pt x="343" y="45"/>
                  <a:pt x="451" y="35"/>
                  <a:pt x="558" y="23"/>
                </a:cubicBezTo>
                <a:cubicBezTo>
                  <a:pt x="601" y="18"/>
                  <a:pt x="644" y="7"/>
                  <a:pt x="687" y="0"/>
                </a:cubicBezTo>
              </a:path>
              <a:path w="688" h="879" extrusionOk="0">
                <a:moveTo>
                  <a:pt x="239" y="335"/>
                </a:moveTo>
                <a:cubicBezTo>
                  <a:pt x="252" y="352"/>
                  <a:pt x="265" y="356"/>
                  <a:pt x="286" y="363"/>
                </a:cubicBezTo>
                <a:cubicBezTo>
                  <a:pt x="319" y="374"/>
                  <a:pt x="356" y="379"/>
                  <a:pt x="390" y="382"/>
                </a:cubicBezTo>
                <a:cubicBezTo>
                  <a:pt x="441" y="387"/>
                  <a:pt x="493" y="386"/>
                  <a:pt x="544" y="388"/>
                </a:cubicBezTo>
                <a:cubicBezTo>
                  <a:pt x="578" y="389"/>
                  <a:pt x="618" y="390"/>
                  <a:pt x="651" y="399"/>
                </a:cubicBezTo>
                <a:cubicBezTo>
                  <a:pt x="665" y="403"/>
                  <a:pt x="684" y="410"/>
                  <a:pt x="678" y="427"/>
                </a:cubicBezTo>
                <a:cubicBezTo>
                  <a:pt x="676" y="431"/>
                  <a:pt x="673" y="435"/>
                  <a:pt x="671" y="43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6" name="Group 2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6489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9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64867" name="Text Box 5"/>
          <p:cNvSpPr txBox="1">
            <a:spLocks noChangeArrowheads="1"/>
          </p:cNvSpPr>
          <p:nvPr/>
        </p:nvSpPr>
        <p:spPr bwMode="auto">
          <a:xfrm>
            <a:off x="6097588" y="1779588"/>
            <a:ext cx="25098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</a:rPr>
              <a:t>No one shall expel us from the paradise that Cantor has created.</a:t>
            </a:r>
          </a:p>
        </p:txBody>
      </p:sp>
      <p:pic>
        <p:nvPicPr>
          <p:cNvPr id="164868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69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Leopold Kronecker 1823-1891</a:t>
            </a:r>
          </a:p>
        </p:txBody>
      </p:sp>
      <p:pic>
        <p:nvPicPr>
          <p:cNvPr id="164870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71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David Hilbert  1862-1943</a:t>
            </a:r>
          </a:p>
        </p:txBody>
      </p:sp>
      <p:sp>
        <p:nvSpPr>
          <p:cNvPr id="164872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and "friends" </a:t>
            </a:r>
          </a:p>
        </p:txBody>
      </p:sp>
      <p:pic>
        <p:nvPicPr>
          <p:cNvPr id="164873" name="Picture 11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74" name="Text Box 12"/>
          <p:cNvSpPr txBox="1">
            <a:spLocks noChangeArrowheads="1"/>
          </p:cNvSpPr>
          <p:nvPr/>
        </p:nvSpPr>
        <p:spPr bwMode="auto">
          <a:xfrm>
            <a:off x="927100" y="1874838"/>
            <a:ext cx="1838325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"Charlatan"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"Renegade"</a:t>
            </a:r>
          </a:p>
          <a:p>
            <a:pPr algn="ctr">
              <a:spcBef>
                <a:spcPct val="50000"/>
              </a:spcBef>
              <a:buFontTx/>
              <a:buNone/>
            </a:pPr>
            <a:endParaRPr lang="en-US" altLang="en-US" sz="2400">
              <a:solidFill>
                <a:srgbClr val="8E0103"/>
              </a:solidFill>
            </a:endParaRPr>
          </a:p>
        </p:txBody>
      </p:sp>
      <p:sp>
        <p:nvSpPr>
          <p:cNvPr id="164875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1889-1951</a:t>
            </a:r>
          </a:p>
        </p:txBody>
      </p:sp>
      <p:sp>
        <p:nvSpPr>
          <p:cNvPr id="164876" name="Text Box 14"/>
          <p:cNvSpPr txBox="1">
            <a:spLocks noChangeArrowheads="1"/>
          </p:cNvSpPr>
          <p:nvPr/>
        </p:nvSpPr>
        <p:spPr bwMode="auto">
          <a:xfrm>
            <a:off x="3530600" y="1962150"/>
            <a:ext cx="2201863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"Laughable and wrong"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"Utter nonsense"</a:t>
            </a:r>
          </a:p>
        </p:txBody>
      </p:sp>
      <p:pic>
        <p:nvPicPr>
          <p:cNvPr id="164877" name="Picture 15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878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64881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82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3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4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5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6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7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8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9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90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1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2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3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879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164880" name="Rectangle 31"/>
          <p:cNvSpPr>
            <a:spLocks noChangeArrowheads="1"/>
          </p:cNvSpPr>
          <p:nvPr/>
        </p:nvSpPr>
        <p:spPr bwMode="auto">
          <a:xfrm>
            <a:off x="919163" y="2903538"/>
            <a:ext cx="1914525" cy="946150"/>
          </a:xfrm>
          <a:prstGeom prst="rect">
            <a:avLst/>
          </a:prstGeom>
          <a:noFill/>
          <a:ln w="9525">
            <a:solidFill>
              <a:srgbClr val="8E0103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90" name="Group 2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6591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65891" name="Text Box 5"/>
          <p:cNvSpPr txBox="1">
            <a:spLocks noChangeArrowheads="1"/>
          </p:cNvSpPr>
          <p:nvPr/>
        </p:nvSpPr>
        <p:spPr bwMode="auto">
          <a:xfrm>
            <a:off x="6097588" y="1779588"/>
            <a:ext cx="25098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</a:rPr>
              <a:t>No one shall expel us from the paradise that Cantor has created.</a:t>
            </a:r>
          </a:p>
        </p:txBody>
      </p:sp>
      <p:pic>
        <p:nvPicPr>
          <p:cNvPr id="165892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3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Leopold Kronecker 1823-1891</a:t>
            </a:r>
          </a:p>
        </p:txBody>
      </p:sp>
      <p:pic>
        <p:nvPicPr>
          <p:cNvPr id="165894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5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David Hilbert  1862-1943</a:t>
            </a:r>
          </a:p>
        </p:txBody>
      </p:sp>
      <p:sp>
        <p:nvSpPr>
          <p:cNvPr id="165896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and "friends" </a:t>
            </a:r>
          </a:p>
        </p:txBody>
      </p:sp>
      <p:pic>
        <p:nvPicPr>
          <p:cNvPr id="165897" name="Picture 11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8" name="Text Box 12"/>
          <p:cNvSpPr txBox="1">
            <a:spLocks noChangeArrowheads="1"/>
          </p:cNvSpPr>
          <p:nvPr/>
        </p:nvSpPr>
        <p:spPr bwMode="auto">
          <a:xfrm>
            <a:off x="927100" y="1874838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"Charlatan"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"Renegade"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i="1">
                <a:solidFill>
                  <a:srgbClr val="FF0000"/>
                </a:solidFill>
              </a:rPr>
              <a:t>"Corrupter of Youth"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165899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1889-1951</a:t>
            </a:r>
          </a:p>
        </p:txBody>
      </p:sp>
      <p:sp>
        <p:nvSpPr>
          <p:cNvPr id="165900" name="Text Box 14"/>
          <p:cNvSpPr txBox="1">
            <a:spLocks noChangeArrowheads="1"/>
          </p:cNvSpPr>
          <p:nvPr/>
        </p:nvSpPr>
        <p:spPr bwMode="auto">
          <a:xfrm>
            <a:off x="3530600" y="1962150"/>
            <a:ext cx="2201863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"Laughable and wrong"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"Utter nonsense"</a:t>
            </a:r>
          </a:p>
        </p:txBody>
      </p:sp>
      <p:pic>
        <p:nvPicPr>
          <p:cNvPr id="165901" name="Picture 15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5902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65905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06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07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08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09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0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1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2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3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4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6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7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5903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165904" name="Rectangle 31"/>
          <p:cNvSpPr>
            <a:spLocks noChangeArrowheads="1"/>
          </p:cNvSpPr>
          <p:nvPr/>
        </p:nvSpPr>
        <p:spPr bwMode="auto">
          <a:xfrm>
            <a:off x="919163" y="2903538"/>
            <a:ext cx="1914525" cy="946150"/>
          </a:xfrm>
          <a:prstGeom prst="rect">
            <a:avLst/>
          </a:prstGeom>
          <a:noFill/>
          <a:ln w="9525">
            <a:solidFill>
              <a:srgbClr val="8E0103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What about functions... and programs ?</a:t>
            </a:r>
          </a:p>
        </p:txBody>
      </p:sp>
      <p:sp>
        <p:nvSpPr>
          <p:cNvPr id="166915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166916" name="Rectangle 9"/>
          <p:cNvSpPr>
            <a:spLocks noChangeArrowheads="1"/>
          </p:cNvSpPr>
          <p:nvPr/>
        </p:nvSpPr>
        <p:spPr bwMode="auto">
          <a:xfrm>
            <a:off x="731838" y="1295400"/>
            <a:ext cx="3065462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166917" name="Rectangle 5"/>
          <p:cNvSpPr>
            <a:spLocks noChangeArrowheads="1"/>
          </p:cNvSpPr>
          <p:nvPr/>
        </p:nvSpPr>
        <p:spPr bwMode="auto">
          <a:xfrm>
            <a:off x="381000" y="1905000"/>
            <a:ext cx="4114800" cy="73818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mbria" pitchFamily="18" charset="0"/>
              </a:rPr>
              <a:t>This is how many functions from integers to booleans there are.</a:t>
            </a:r>
          </a:p>
        </p:txBody>
      </p:sp>
      <p:sp>
        <p:nvSpPr>
          <p:cNvPr id="166918" name="Text Box 15"/>
          <p:cNvSpPr txBox="1">
            <a:spLocks noChangeArrowheads="1"/>
          </p:cNvSpPr>
          <p:nvPr/>
        </p:nvSpPr>
        <p:spPr bwMode="auto">
          <a:xfrm>
            <a:off x="5334000" y="1143000"/>
            <a:ext cx="2846388" cy="738188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008000"/>
                </a:solidFill>
                <a:latin typeface="Times New Roman" pitchFamily="18" charset="0"/>
              </a:rPr>
              <a:t>Proof?</a:t>
            </a:r>
            <a:endParaRPr lang="en-US" altLang="en-US" sz="420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66919" name="Text Box 9"/>
          <p:cNvSpPr txBox="1">
            <a:spLocks noChangeArrowheads="1"/>
          </p:cNvSpPr>
          <p:nvPr/>
        </p:nvSpPr>
        <p:spPr bwMode="auto">
          <a:xfrm>
            <a:off x="5410200" y="1981200"/>
            <a:ext cx="2667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008000"/>
                </a:solidFill>
              </a:rPr>
              <a:t>Why are there more int-bool functions than real numbers from zero to one?</a:t>
            </a:r>
          </a:p>
        </p:txBody>
      </p:sp>
      <p:sp>
        <p:nvSpPr>
          <p:cNvPr id="166920" name="TextBox 9"/>
          <p:cNvSpPr txBox="1">
            <a:spLocks noChangeArrowheads="1"/>
          </p:cNvSpPr>
          <p:nvPr/>
        </p:nvSpPr>
        <p:spPr bwMode="auto">
          <a:xfrm>
            <a:off x="1143000" y="3048000"/>
            <a:ext cx="2895600" cy="278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0.00000...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0.10000...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0.01000...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0.11000...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libri" pitchFamily="34" charset="0"/>
                <a:cs typeface="Courier New" pitchFamily="49" charset="0"/>
              </a:rPr>
              <a:t>...  all real #s from 0 to 1  ...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0.11111...</a:t>
            </a:r>
          </a:p>
        </p:txBody>
      </p:sp>
      <p:sp>
        <p:nvSpPr>
          <p:cNvPr id="166921" name="Text Box 9"/>
          <p:cNvSpPr txBox="1">
            <a:spLocks noChangeArrowheads="1"/>
          </p:cNvSpPr>
          <p:nvPr/>
        </p:nvSpPr>
        <p:spPr bwMode="auto">
          <a:xfrm>
            <a:off x="4800600" y="3124200"/>
            <a:ext cx="36576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(1) Choose any real number, 0-1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(2) Write it in binary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(3)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8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4290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39" name="Text Box 3"/>
          <p:cNvSpPr txBox="1">
            <a:spLocks noChangeArrowheads="1"/>
          </p:cNvSpPr>
          <p:nvPr/>
        </p:nvSpPr>
        <p:spPr bwMode="auto">
          <a:xfrm>
            <a:off x="5791200" y="61102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167940" name="Text Box 7"/>
          <p:cNvSpPr txBox="1">
            <a:spLocks noChangeArrowheads="1"/>
          </p:cNvSpPr>
          <p:nvPr/>
        </p:nvSpPr>
        <p:spPr bwMode="auto">
          <a:xfrm>
            <a:off x="2357438" y="19812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latin typeface="Times New Roman" pitchFamily="18" charset="0"/>
              </a:rPr>
              <a:t>Proof strategy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67941" name="Text Box 8"/>
          <p:cNvSpPr txBox="1">
            <a:spLocks noChangeArrowheads="1"/>
          </p:cNvSpPr>
          <p:nvPr/>
        </p:nvSpPr>
        <p:spPr bwMode="auto">
          <a:xfrm>
            <a:off x="4451350" y="698500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that</a:t>
            </a:r>
          </a:p>
        </p:txBody>
      </p:sp>
      <p:sp>
        <p:nvSpPr>
          <p:cNvPr id="167942" name="Rectangle 9"/>
          <p:cNvSpPr>
            <a:spLocks noChangeArrowheads="1"/>
          </p:cNvSpPr>
          <p:nvPr/>
        </p:nvSpPr>
        <p:spPr bwMode="auto">
          <a:xfrm>
            <a:off x="304800" y="698500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</a:t>
            </a:r>
          </a:p>
        </p:txBody>
      </p:sp>
      <p:grpSp>
        <p:nvGrpSpPr>
          <p:cNvPr id="167943" name="Group 10"/>
          <p:cNvGrpSpPr>
            <a:grpSpLocks/>
          </p:cNvGrpSpPr>
          <p:nvPr/>
        </p:nvGrpSpPr>
        <p:grpSpPr bwMode="auto">
          <a:xfrm>
            <a:off x="1671638" y="304800"/>
            <a:ext cx="2754312" cy="1246188"/>
            <a:chOff x="956" y="907"/>
            <a:chExt cx="1735" cy="785"/>
          </a:xfrm>
        </p:grpSpPr>
        <p:sp>
          <p:nvSpPr>
            <p:cNvPr id="167964" name="Rectangle 11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7965" name="Rectangle 12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well-defined </a:t>
              </a:r>
              <a:r>
                <a:rPr lang="en-US" altLang="en-US" sz="2400" b="1" i="1">
                  <a:latin typeface="Times New Roman" pitchFamily="18" charset="0"/>
                </a:rPr>
                <a:t>computational</a:t>
              </a:r>
              <a:r>
                <a:rPr lang="en-US" altLang="en-US" sz="2400">
                  <a:latin typeface="Times New Roman" pitchFamily="18" charset="0"/>
                </a:rPr>
                <a:t> problems</a:t>
              </a:r>
            </a:p>
          </p:txBody>
        </p:sp>
      </p:grpSp>
      <p:grpSp>
        <p:nvGrpSpPr>
          <p:cNvPr id="167944" name="Group 13"/>
          <p:cNvGrpSpPr>
            <a:grpSpLocks/>
          </p:cNvGrpSpPr>
          <p:nvPr/>
        </p:nvGrpSpPr>
        <p:grpSpPr bwMode="auto">
          <a:xfrm>
            <a:off x="5364163" y="304800"/>
            <a:ext cx="2011362" cy="1246188"/>
            <a:chOff x="3341" y="891"/>
            <a:chExt cx="1267" cy="785"/>
          </a:xfrm>
        </p:grpSpPr>
        <p:sp>
          <p:nvSpPr>
            <p:cNvPr id="167962" name="Rectangle 14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7963" name="Text Box 15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no computer program</a:t>
              </a:r>
            </a:p>
          </p:txBody>
        </p:sp>
      </p:grpSp>
      <p:grpSp>
        <p:nvGrpSpPr>
          <p:cNvPr id="167945" name="Group 16"/>
          <p:cNvGrpSpPr>
            <a:grpSpLocks/>
          </p:cNvGrpSpPr>
          <p:nvPr/>
        </p:nvGrpSpPr>
        <p:grpSpPr bwMode="auto">
          <a:xfrm>
            <a:off x="7400925" y="614363"/>
            <a:ext cx="1524000" cy="625475"/>
            <a:chOff x="4662" y="1036"/>
            <a:chExt cx="960" cy="394"/>
          </a:xfrm>
        </p:grpSpPr>
        <p:sp>
          <p:nvSpPr>
            <p:cNvPr id="167960" name="Text Box 17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200">
                  <a:latin typeface="Times New Roman" pitchFamily="18" charset="0"/>
                </a:rPr>
                <a:t>at </a:t>
              </a:r>
              <a:r>
                <a:rPr lang="en-US" altLang="en-US" sz="1200" b="1" i="1">
                  <a:latin typeface="Times New Roman" pitchFamily="18" charset="0"/>
                </a:rPr>
                <a:t>any</a:t>
              </a:r>
              <a:r>
                <a:rPr lang="en-US" altLang="en-US" sz="1200">
                  <a:latin typeface="Times New Roman" pitchFamily="18" charset="0"/>
                </a:rPr>
                <a:t> speed</a:t>
              </a:r>
            </a:p>
          </p:txBody>
        </p:sp>
        <p:sp>
          <p:nvSpPr>
            <p:cNvPr id="167961" name="Text Box 18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can solve</a:t>
              </a:r>
            </a:p>
          </p:txBody>
        </p:sp>
      </p:grpSp>
      <p:sp>
        <p:nvSpPr>
          <p:cNvPr id="167946" name="Rectangle 28"/>
          <p:cNvSpPr>
            <a:spLocks noChangeArrowheads="1"/>
          </p:cNvSpPr>
          <p:nvPr/>
        </p:nvSpPr>
        <p:spPr bwMode="auto">
          <a:xfrm>
            <a:off x="5486400" y="39893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67947" name="Rectangle 29"/>
          <p:cNvSpPr>
            <a:spLocks noChangeArrowheads="1"/>
          </p:cNvSpPr>
          <p:nvPr/>
        </p:nvSpPr>
        <p:spPr bwMode="auto">
          <a:xfrm>
            <a:off x="5486400" y="49260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67948" name="Text Box 31"/>
          <p:cNvSpPr txBox="1">
            <a:spLocks noChangeArrowheads="1"/>
          </p:cNvSpPr>
          <p:nvPr/>
        </p:nvSpPr>
        <p:spPr bwMode="auto">
          <a:xfrm>
            <a:off x="5461000" y="40306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these.</a:t>
            </a:r>
          </a:p>
        </p:txBody>
      </p:sp>
      <p:sp>
        <p:nvSpPr>
          <p:cNvPr id="167949" name="Rectangle 32"/>
          <p:cNvSpPr>
            <a:spLocks noChangeArrowheads="1"/>
          </p:cNvSpPr>
          <p:nvPr/>
        </p:nvSpPr>
        <p:spPr bwMode="auto">
          <a:xfrm>
            <a:off x="3752850" y="2643188"/>
            <a:ext cx="20081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How many of each </a:t>
            </a:r>
            <a:r>
              <a:rPr lang="en-US" altLang="en-US" sz="1200" b="1" i="1">
                <a:latin typeface="Times New Roman" pitchFamily="18" charset="0"/>
              </a:rPr>
              <a:t>are </a:t>
            </a:r>
            <a:r>
              <a:rPr lang="en-US" altLang="en-US" sz="1200">
                <a:latin typeface="Times New Roman" pitchFamily="18" charset="0"/>
              </a:rPr>
              <a:t>there?</a:t>
            </a:r>
          </a:p>
        </p:txBody>
      </p:sp>
      <p:sp>
        <p:nvSpPr>
          <p:cNvPr id="167950" name="Oval 17"/>
          <p:cNvSpPr>
            <a:spLocks noChangeArrowheads="1"/>
          </p:cNvSpPr>
          <p:nvPr/>
        </p:nvSpPr>
        <p:spPr bwMode="auto">
          <a:xfrm>
            <a:off x="914400" y="36083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7951" name="Text Box 18"/>
          <p:cNvSpPr txBox="1">
            <a:spLocks noChangeArrowheads="1"/>
          </p:cNvSpPr>
          <p:nvPr/>
        </p:nvSpPr>
        <p:spPr bwMode="auto">
          <a:xfrm>
            <a:off x="698500" y="61102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67952" name="Oval 19"/>
          <p:cNvSpPr>
            <a:spLocks noChangeArrowheads="1"/>
          </p:cNvSpPr>
          <p:nvPr/>
        </p:nvSpPr>
        <p:spPr bwMode="auto">
          <a:xfrm>
            <a:off x="1265238" y="41735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67953" name="Oval 20"/>
          <p:cNvSpPr>
            <a:spLocks noChangeArrowheads="1"/>
          </p:cNvSpPr>
          <p:nvPr/>
        </p:nvSpPr>
        <p:spPr bwMode="auto">
          <a:xfrm>
            <a:off x="2005013" y="39449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Bio/CS 6 homework</a:t>
            </a:r>
            <a:endParaRPr lang="en-US" altLang="en-US" sz="2400"/>
          </a:p>
        </p:txBody>
      </p:sp>
      <p:sp>
        <p:nvSpPr>
          <p:cNvPr id="167954" name="Oval 21"/>
          <p:cNvSpPr>
            <a:spLocks noChangeArrowheads="1"/>
          </p:cNvSpPr>
          <p:nvPr/>
        </p:nvSpPr>
        <p:spPr bwMode="auto">
          <a:xfrm>
            <a:off x="2133600" y="45910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67955" name="Oval 22"/>
          <p:cNvSpPr>
            <a:spLocks noChangeArrowheads="1"/>
          </p:cNvSpPr>
          <p:nvPr/>
        </p:nvSpPr>
        <p:spPr bwMode="auto">
          <a:xfrm>
            <a:off x="3995738" y="43878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7956" name="Oval 23"/>
          <p:cNvSpPr>
            <a:spLocks noChangeArrowheads="1"/>
          </p:cNvSpPr>
          <p:nvPr/>
        </p:nvSpPr>
        <p:spPr bwMode="auto">
          <a:xfrm>
            <a:off x="1322388" y="51974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7957" name="Rectangle 24"/>
          <p:cNvSpPr>
            <a:spLocks noChangeArrowheads="1"/>
          </p:cNvSpPr>
          <p:nvPr/>
        </p:nvSpPr>
        <p:spPr bwMode="auto">
          <a:xfrm>
            <a:off x="1260475" y="51927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67958" name="Rectangle 25"/>
          <p:cNvSpPr>
            <a:spLocks noChangeArrowheads="1"/>
          </p:cNvSpPr>
          <p:nvPr/>
        </p:nvSpPr>
        <p:spPr bwMode="auto">
          <a:xfrm>
            <a:off x="4002088" y="4398963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Pico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bot</a:t>
            </a:r>
          </a:p>
        </p:txBody>
      </p:sp>
      <p:sp>
        <p:nvSpPr>
          <p:cNvPr id="167959" name="Text Box 29"/>
          <p:cNvSpPr txBox="1">
            <a:spLocks noChangeArrowheads="1"/>
          </p:cNvSpPr>
          <p:nvPr/>
        </p:nvSpPr>
        <p:spPr bwMode="auto">
          <a:xfrm>
            <a:off x="1646238" y="39354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2" name="Picture 31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3" name="Text Box 32"/>
          <p:cNvSpPr txBox="1">
            <a:spLocks noChangeArrowheads="1"/>
          </p:cNvSpPr>
          <p:nvPr/>
        </p:nvSpPr>
        <p:spPr bwMode="auto">
          <a:xfrm>
            <a:off x="579120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168964" name="Text Box 6"/>
          <p:cNvSpPr txBox="1">
            <a:spLocks noChangeArrowheads="1"/>
          </p:cNvSpPr>
          <p:nvPr/>
        </p:nvSpPr>
        <p:spPr bwMode="auto">
          <a:xfrm>
            <a:off x="4375150" y="747713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that</a:t>
            </a:r>
          </a:p>
        </p:txBody>
      </p:sp>
      <p:sp>
        <p:nvSpPr>
          <p:cNvPr id="168965" name="Rectangle 7"/>
          <p:cNvSpPr>
            <a:spLocks noChangeArrowheads="1"/>
          </p:cNvSpPr>
          <p:nvPr/>
        </p:nvSpPr>
        <p:spPr bwMode="auto">
          <a:xfrm>
            <a:off x="228600" y="747713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</a:t>
            </a:r>
          </a:p>
        </p:txBody>
      </p:sp>
      <p:grpSp>
        <p:nvGrpSpPr>
          <p:cNvPr id="168966" name="Group 8"/>
          <p:cNvGrpSpPr>
            <a:grpSpLocks/>
          </p:cNvGrpSpPr>
          <p:nvPr/>
        </p:nvGrpSpPr>
        <p:grpSpPr bwMode="auto">
          <a:xfrm>
            <a:off x="1595438" y="354013"/>
            <a:ext cx="2754312" cy="1246187"/>
            <a:chOff x="956" y="907"/>
            <a:chExt cx="1735" cy="785"/>
          </a:xfrm>
        </p:grpSpPr>
        <p:sp>
          <p:nvSpPr>
            <p:cNvPr id="169004" name="Rectangle 9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9005" name="Rectangle 10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well-defined </a:t>
              </a:r>
              <a:r>
                <a:rPr lang="en-US" altLang="en-US" sz="2400" b="1" i="1">
                  <a:latin typeface="Times New Roman" pitchFamily="18" charset="0"/>
                </a:rPr>
                <a:t>computational</a:t>
              </a:r>
              <a:r>
                <a:rPr lang="en-US" altLang="en-US" sz="2400">
                  <a:latin typeface="Times New Roman" pitchFamily="18" charset="0"/>
                </a:rPr>
                <a:t> problems</a:t>
              </a:r>
            </a:p>
          </p:txBody>
        </p:sp>
      </p:grpSp>
      <p:grpSp>
        <p:nvGrpSpPr>
          <p:cNvPr id="168967" name="Group 11"/>
          <p:cNvGrpSpPr>
            <a:grpSpLocks/>
          </p:cNvGrpSpPr>
          <p:nvPr/>
        </p:nvGrpSpPr>
        <p:grpSpPr bwMode="auto">
          <a:xfrm>
            <a:off x="5287963" y="354013"/>
            <a:ext cx="2011362" cy="1246187"/>
            <a:chOff x="3341" y="891"/>
            <a:chExt cx="1267" cy="785"/>
          </a:xfrm>
        </p:grpSpPr>
        <p:sp>
          <p:nvSpPr>
            <p:cNvPr id="169002" name="Rectangle 12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9003" name="Text Box 13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no computer program</a:t>
              </a:r>
            </a:p>
          </p:txBody>
        </p:sp>
      </p:grpSp>
      <p:grpSp>
        <p:nvGrpSpPr>
          <p:cNvPr id="168968" name="Group 14"/>
          <p:cNvGrpSpPr>
            <a:grpSpLocks/>
          </p:cNvGrpSpPr>
          <p:nvPr/>
        </p:nvGrpSpPr>
        <p:grpSpPr bwMode="auto">
          <a:xfrm>
            <a:off x="7324725" y="663575"/>
            <a:ext cx="1524000" cy="625475"/>
            <a:chOff x="4662" y="1036"/>
            <a:chExt cx="960" cy="394"/>
          </a:xfrm>
        </p:grpSpPr>
        <p:sp>
          <p:nvSpPr>
            <p:cNvPr id="169000" name="Text Box 15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200">
                  <a:latin typeface="Times New Roman" pitchFamily="18" charset="0"/>
                </a:rPr>
                <a:t>even with ∞ memory</a:t>
              </a:r>
            </a:p>
          </p:txBody>
        </p:sp>
        <p:sp>
          <p:nvSpPr>
            <p:cNvPr id="169001" name="Text Box 16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can solve</a:t>
              </a:r>
            </a:p>
          </p:txBody>
        </p:sp>
      </p:grpSp>
      <p:sp>
        <p:nvSpPr>
          <p:cNvPr id="168969" name="Oval 17"/>
          <p:cNvSpPr>
            <a:spLocks noChangeArrowheads="1"/>
          </p:cNvSpPr>
          <p:nvPr/>
        </p:nvSpPr>
        <p:spPr bwMode="auto">
          <a:xfrm>
            <a:off x="914400" y="33797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8970" name="Text Box 18"/>
          <p:cNvSpPr txBox="1">
            <a:spLocks noChangeArrowheads="1"/>
          </p:cNvSpPr>
          <p:nvPr/>
        </p:nvSpPr>
        <p:spPr bwMode="auto">
          <a:xfrm>
            <a:off x="698500" y="58816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68971" name="Oval 19"/>
          <p:cNvSpPr>
            <a:spLocks noChangeArrowheads="1"/>
          </p:cNvSpPr>
          <p:nvPr/>
        </p:nvSpPr>
        <p:spPr bwMode="auto">
          <a:xfrm>
            <a:off x="12652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68972" name="Oval 20"/>
          <p:cNvSpPr>
            <a:spLocks noChangeArrowheads="1"/>
          </p:cNvSpPr>
          <p:nvPr/>
        </p:nvSpPr>
        <p:spPr bwMode="auto">
          <a:xfrm>
            <a:off x="20050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Bio/CS 6 homework</a:t>
            </a:r>
            <a:endParaRPr lang="en-US" altLang="en-US" sz="2400"/>
          </a:p>
        </p:txBody>
      </p:sp>
      <p:sp>
        <p:nvSpPr>
          <p:cNvPr id="168973" name="Oval 21"/>
          <p:cNvSpPr>
            <a:spLocks noChangeArrowheads="1"/>
          </p:cNvSpPr>
          <p:nvPr/>
        </p:nvSpPr>
        <p:spPr bwMode="auto">
          <a:xfrm>
            <a:off x="2133600" y="43624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68974" name="Oval 22"/>
          <p:cNvSpPr>
            <a:spLocks noChangeArrowheads="1"/>
          </p:cNvSpPr>
          <p:nvPr/>
        </p:nvSpPr>
        <p:spPr bwMode="auto">
          <a:xfrm>
            <a:off x="3995738" y="41592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8975" name="Oval 23"/>
          <p:cNvSpPr>
            <a:spLocks noChangeArrowheads="1"/>
          </p:cNvSpPr>
          <p:nvPr/>
        </p:nvSpPr>
        <p:spPr bwMode="auto">
          <a:xfrm>
            <a:off x="13223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8976" name="Rectangle 24"/>
          <p:cNvSpPr>
            <a:spLocks noChangeArrowheads="1"/>
          </p:cNvSpPr>
          <p:nvPr/>
        </p:nvSpPr>
        <p:spPr bwMode="auto">
          <a:xfrm>
            <a:off x="1260475" y="49641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68977" name="Rectangle 25"/>
          <p:cNvSpPr>
            <a:spLocks noChangeArrowheads="1"/>
          </p:cNvSpPr>
          <p:nvPr/>
        </p:nvSpPr>
        <p:spPr bwMode="auto">
          <a:xfrm>
            <a:off x="4002088" y="4170363"/>
            <a:ext cx="677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/>
              <a:t>String matching</a:t>
            </a:r>
          </a:p>
        </p:txBody>
      </p:sp>
      <p:sp>
        <p:nvSpPr>
          <p:cNvPr id="168978" name="Rectangle 26"/>
          <p:cNvSpPr>
            <a:spLocks noChangeArrowheads="1"/>
          </p:cNvSpPr>
          <p:nvPr/>
        </p:nvSpPr>
        <p:spPr bwMode="auto">
          <a:xfrm>
            <a:off x="548640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68979" name="Rectangle 27"/>
          <p:cNvSpPr>
            <a:spLocks noChangeArrowheads="1"/>
          </p:cNvSpPr>
          <p:nvPr/>
        </p:nvSpPr>
        <p:spPr bwMode="auto">
          <a:xfrm>
            <a:off x="548640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68980" name="Text Box 29"/>
          <p:cNvSpPr txBox="1">
            <a:spLocks noChangeArrowheads="1"/>
          </p:cNvSpPr>
          <p:nvPr/>
        </p:nvSpPr>
        <p:spPr bwMode="auto">
          <a:xfrm>
            <a:off x="1646238" y="37068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  <p:sp>
        <p:nvSpPr>
          <p:cNvPr id="168981" name="Text Box 30"/>
          <p:cNvSpPr txBox="1">
            <a:spLocks noChangeArrowheads="1"/>
          </p:cNvSpPr>
          <p:nvPr/>
        </p:nvSpPr>
        <p:spPr bwMode="auto">
          <a:xfrm>
            <a:off x="5461000" y="38020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these!</a:t>
            </a:r>
          </a:p>
        </p:txBody>
      </p:sp>
      <p:sp>
        <p:nvSpPr>
          <p:cNvPr id="168982" name="Rectangle 33"/>
          <p:cNvSpPr>
            <a:spLocks noChangeArrowheads="1"/>
          </p:cNvSpPr>
          <p:nvPr/>
        </p:nvSpPr>
        <p:spPr bwMode="auto">
          <a:xfrm>
            <a:off x="6781800" y="6324600"/>
            <a:ext cx="1846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They look the same to me!</a:t>
            </a:r>
          </a:p>
        </p:txBody>
      </p:sp>
      <p:grpSp>
        <p:nvGrpSpPr>
          <p:cNvPr id="168983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168987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988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89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0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1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2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3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4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5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6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97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98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99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8984" name="Rectangle 46"/>
          <p:cNvSpPr>
            <a:spLocks noChangeArrowheads="1"/>
          </p:cNvSpPr>
          <p:nvPr/>
        </p:nvSpPr>
        <p:spPr bwMode="auto">
          <a:xfrm>
            <a:off x="3352800" y="2057400"/>
            <a:ext cx="2525713" cy="8302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800">
                <a:solidFill>
                  <a:srgbClr val="FF0000"/>
                </a:solidFill>
                <a:latin typeface="Calibri" pitchFamily="34" charset="0"/>
              </a:rPr>
              <a:t>Strategy?</a:t>
            </a:r>
          </a:p>
        </p:txBody>
      </p:sp>
      <p:sp>
        <p:nvSpPr>
          <p:cNvPr id="168985" name="Rectangle 47"/>
          <p:cNvSpPr>
            <a:spLocks noChangeArrowheads="1"/>
          </p:cNvSpPr>
          <p:nvPr/>
        </p:nvSpPr>
        <p:spPr bwMode="auto">
          <a:xfrm>
            <a:off x="6172200" y="1981200"/>
            <a:ext cx="2590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Show that there are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COUNTABLY</a:t>
            </a: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 many of these!</a:t>
            </a:r>
            <a:endParaRPr lang="en-US" altLang="en-US" sz="1800" b="1">
              <a:latin typeface="Times New Roman" pitchFamily="18" charset="0"/>
            </a:endParaRPr>
          </a:p>
        </p:txBody>
      </p:sp>
      <p:sp>
        <p:nvSpPr>
          <p:cNvPr id="168986" name="Rectangle 48"/>
          <p:cNvSpPr>
            <a:spLocks noChangeArrowheads="1"/>
          </p:cNvSpPr>
          <p:nvPr/>
        </p:nvSpPr>
        <p:spPr bwMode="auto">
          <a:xfrm>
            <a:off x="457200" y="2047875"/>
            <a:ext cx="2590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Show that there are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UNCOUNTABLY</a:t>
            </a: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 many of these!</a:t>
            </a:r>
            <a:endParaRPr lang="en-US" altLang="en-US" sz="1800" b="1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6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9987" name="Group 3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9994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9995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69988" name="Text Box 6"/>
          <p:cNvSpPr txBox="1">
            <a:spLocks noChangeArrowheads="1"/>
          </p:cNvSpPr>
          <p:nvPr/>
        </p:nvSpPr>
        <p:spPr bwMode="auto">
          <a:xfrm>
            <a:off x="1317625" y="166688"/>
            <a:ext cx="64389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Programs are countable</a:t>
            </a:r>
          </a:p>
        </p:txBody>
      </p:sp>
      <p:sp>
        <p:nvSpPr>
          <p:cNvPr id="169989" name="Rectangle 27"/>
          <p:cNvSpPr>
            <a:spLocks noChangeArrowheads="1"/>
          </p:cNvSpPr>
          <p:nvPr/>
        </p:nvSpPr>
        <p:spPr bwMode="auto">
          <a:xfrm>
            <a:off x="532765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69990" name="Rectangle 28"/>
          <p:cNvSpPr>
            <a:spLocks noChangeArrowheads="1"/>
          </p:cNvSpPr>
          <p:nvPr/>
        </p:nvSpPr>
        <p:spPr bwMode="auto">
          <a:xfrm>
            <a:off x="532765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69991" name="Text Box 29"/>
          <p:cNvSpPr txBox="1">
            <a:spLocks noChangeArrowheads="1"/>
          </p:cNvSpPr>
          <p:nvPr/>
        </p:nvSpPr>
        <p:spPr bwMode="auto">
          <a:xfrm>
            <a:off x="563245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169992" name="Text Box 31"/>
          <p:cNvSpPr txBox="1">
            <a:spLocks noChangeArrowheads="1"/>
          </p:cNvSpPr>
          <p:nvPr/>
        </p:nvSpPr>
        <p:spPr bwMode="auto">
          <a:xfrm>
            <a:off x="4419600" y="1473200"/>
            <a:ext cx="44656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 as many programs as positive integers… </a:t>
            </a:r>
          </a:p>
        </p:txBody>
      </p:sp>
      <p:sp>
        <p:nvSpPr>
          <p:cNvPr id="169993" name="Rectangle 32"/>
          <p:cNvSpPr>
            <a:spLocks noChangeArrowheads="1"/>
          </p:cNvSpPr>
          <p:nvPr/>
        </p:nvSpPr>
        <p:spPr bwMode="auto">
          <a:xfrm>
            <a:off x="5299075" y="2447925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How to show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990600" y="3886200"/>
            <a:ext cx="7239000" cy="2057400"/>
          </a:xfrm>
          <a:prstGeom prst="roundRect">
            <a:avLst/>
          </a:prstGeom>
          <a:solidFill>
            <a:srgbClr val="FFDAB3"/>
          </a:solidFill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976184" y="381000"/>
            <a:ext cx="717439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Final-exam</a:t>
            </a:r>
            <a:r>
              <a:rPr kumimoji="0" lang="en-US" altLang="en-US" sz="54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review ~ </a:t>
            </a:r>
            <a:r>
              <a:rPr kumimoji="0" lang="en-US" altLang="en-US" sz="5400" b="0" i="1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and debugging practice!</a:t>
            </a:r>
            <a:endParaRPr kumimoji="0" lang="en-US" altLang="en-US" sz="54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85645" y="4314735"/>
            <a:ext cx="5564344" cy="1200329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1.  </a:t>
            </a:r>
            <a:r>
              <a:rPr lang="en-US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Programming</a:t>
            </a:r>
            <a:r>
              <a:rPr lang="en-US" dirty="0" smtClean="0">
                <a:latin typeface="Cambria" panose="02040503050406030204" pitchFamily="18" charset="0"/>
                <a:ea typeface="Cambria" panose="02040503050406030204" pitchFamily="18" charset="0"/>
              </a:rPr>
              <a:t>   (noun)</a:t>
            </a:r>
          </a:p>
          <a:p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~ The art of debugging an empty file. </a:t>
            </a:r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2435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10" name="Group 4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1024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1025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1011" name="Text Box 7"/>
          <p:cNvSpPr txBox="1">
            <a:spLocks noChangeArrowheads="1"/>
          </p:cNvSpPr>
          <p:nvPr/>
        </p:nvSpPr>
        <p:spPr bwMode="auto">
          <a:xfrm>
            <a:off x="1436688" y="165100"/>
            <a:ext cx="620712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Problems are uncountable</a:t>
            </a:r>
          </a:p>
        </p:txBody>
      </p:sp>
      <p:sp>
        <p:nvSpPr>
          <p:cNvPr id="171012" name="Text Box 33"/>
          <p:cNvSpPr txBox="1">
            <a:spLocks noChangeArrowheads="1"/>
          </p:cNvSpPr>
          <p:nvPr/>
        </p:nvSpPr>
        <p:spPr bwMode="auto">
          <a:xfrm>
            <a:off x="652463" y="1487488"/>
            <a:ext cx="42068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 as many problems as real numbers from [0,1]… </a:t>
            </a:r>
          </a:p>
        </p:txBody>
      </p:sp>
      <p:sp>
        <p:nvSpPr>
          <p:cNvPr id="171013" name="Rectangle 34"/>
          <p:cNvSpPr>
            <a:spLocks noChangeArrowheads="1"/>
          </p:cNvSpPr>
          <p:nvPr/>
        </p:nvSpPr>
        <p:spPr bwMode="auto">
          <a:xfrm>
            <a:off x="1447800" y="2514600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How to show this?</a:t>
            </a:r>
          </a:p>
        </p:txBody>
      </p:sp>
      <p:sp>
        <p:nvSpPr>
          <p:cNvPr id="171014" name="Rectangle 35"/>
          <p:cNvSpPr>
            <a:spLocks noChangeArrowheads="1"/>
          </p:cNvSpPr>
          <p:nvPr/>
        </p:nvSpPr>
        <p:spPr bwMode="auto">
          <a:xfrm>
            <a:off x="1784350" y="1392238"/>
            <a:ext cx="5826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Times New Roman" pitchFamily="18" charset="0"/>
              </a:rPr>
              <a:t>at least!</a:t>
            </a:r>
          </a:p>
        </p:txBody>
      </p:sp>
      <p:sp>
        <p:nvSpPr>
          <p:cNvPr id="171015" name="Oval 17"/>
          <p:cNvSpPr>
            <a:spLocks noChangeArrowheads="1"/>
          </p:cNvSpPr>
          <p:nvPr/>
        </p:nvSpPr>
        <p:spPr bwMode="auto">
          <a:xfrm>
            <a:off x="914400" y="3429000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1016" name="Text Box 18"/>
          <p:cNvSpPr txBox="1">
            <a:spLocks noChangeArrowheads="1"/>
          </p:cNvSpPr>
          <p:nvPr/>
        </p:nvSpPr>
        <p:spPr bwMode="auto">
          <a:xfrm>
            <a:off x="698500" y="5930900"/>
            <a:ext cx="4397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71017" name="Oval 19"/>
          <p:cNvSpPr>
            <a:spLocks noChangeArrowheads="1"/>
          </p:cNvSpPr>
          <p:nvPr/>
        </p:nvSpPr>
        <p:spPr bwMode="auto">
          <a:xfrm>
            <a:off x="1265238" y="3994150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71018" name="Oval 20"/>
          <p:cNvSpPr>
            <a:spLocks noChangeArrowheads="1"/>
          </p:cNvSpPr>
          <p:nvPr/>
        </p:nvSpPr>
        <p:spPr bwMode="auto">
          <a:xfrm>
            <a:off x="2005013" y="3765550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CS 5 homework</a:t>
            </a:r>
            <a:endParaRPr lang="en-US" altLang="en-US" sz="2400"/>
          </a:p>
        </p:txBody>
      </p:sp>
      <p:sp>
        <p:nvSpPr>
          <p:cNvPr id="171019" name="Oval 21"/>
          <p:cNvSpPr>
            <a:spLocks noChangeArrowheads="1"/>
          </p:cNvSpPr>
          <p:nvPr/>
        </p:nvSpPr>
        <p:spPr bwMode="auto">
          <a:xfrm>
            <a:off x="2133600" y="4411663"/>
            <a:ext cx="2222500" cy="963612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71020" name="Oval 22"/>
          <p:cNvSpPr>
            <a:spLocks noChangeArrowheads="1"/>
          </p:cNvSpPr>
          <p:nvPr/>
        </p:nvSpPr>
        <p:spPr bwMode="auto">
          <a:xfrm>
            <a:off x="3995738" y="4208463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1021" name="Oval 23"/>
          <p:cNvSpPr>
            <a:spLocks noChangeArrowheads="1"/>
          </p:cNvSpPr>
          <p:nvPr/>
        </p:nvSpPr>
        <p:spPr bwMode="auto">
          <a:xfrm>
            <a:off x="1322388" y="5018088"/>
            <a:ext cx="566737" cy="3825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1022" name="Rectangle 24"/>
          <p:cNvSpPr>
            <a:spLocks noChangeArrowheads="1"/>
          </p:cNvSpPr>
          <p:nvPr/>
        </p:nvSpPr>
        <p:spPr bwMode="auto">
          <a:xfrm>
            <a:off x="1260475" y="5013325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71023" name="Rectangle 25"/>
          <p:cNvSpPr>
            <a:spLocks noChangeArrowheads="1"/>
          </p:cNvSpPr>
          <p:nvPr/>
        </p:nvSpPr>
        <p:spPr bwMode="auto">
          <a:xfrm>
            <a:off x="4002088" y="4219575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Pico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bot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205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205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2035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72036" name="Text Box 15"/>
          <p:cNvSpPr txBox="1">
            <a:spLocks noChangeArrowheads="1"/>
          </p:cNvSpPr>
          <p:nvPr/>
        </p:nvSpPr>
        <p:spPr bwMode="auto">
          <a:xfrm>
            <a:off x="412750" y="1433513"/>
            <a:ext cx="44640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  <p:sp>
        <p:nvSpPr>
          <p:cNvPr id="172037" name="Rectangle 16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172038" name="Rectangle 17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172039" name="Line 18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0" name="Line 19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1" name="AutoShape 20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42" name="Rectangle 21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2043" name="Rectangle 22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172044" name="Rectangle 23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2045" name="Text Box 24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sp>
        <p:nvSpPr>
          <p:cNvPr id="172046" name="Oval 24"/>
          <p:cNvSpPr>
            <a:spLocks noChangeArrowheads="1"/>
          </p:cNvSpPr>
          <p:nvPr/>
        </p:nvSpPr>
        <p:spPr bwMode="auto">
          <a:xfrm>
            <a:off x="914400" y="3429000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47" name="Text Box 18"/>
          <p:cNvSpPr txBox="1">
            <a:spLocks noChangeArrowheads="1"/>
          </p:cNvSpPr>
          <p:nvPr/>
        </p:nvSpPr>
        <p:spPr bwMode="auto">
          <a:xfrm>
            <a:off x="698500" y="5930900"/>
            <a:ext cx="4397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72048" name="Oval 26"/>
          <p:cNvSpPr>
            <a:spLocks noChangeArrowheads="1"/>
          </p:cNvSpPr>
          <p:nvPr/>
        </p:nvSpPr>
        <p:spPr bwMode="auto">
          <a:xfrm>
            <a:off x="1265238" y="3994150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72049" name="Oval 27"/>
          <p:cNvSpPr>
            <a:spLocks noChangeArrowheads="1"/>
          </p:cNvSpPr>
          <p:nvPr/>
        </p:nvSpPr>
        <p:spPr bwMode="auto">
          <a:xfrm>
            <a:off x="2005013" y="3765550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CS 5 homework</a:t>
            </a:r>
            <a:endParaRPr lang="en-US" altLang="en-US" sz="2400"/>
          </a:p>
        </p:txBody>
      </p:sp>
      <p:sp>
        <p:nvSpPr>
          <p:cNvPr id="172050" name="Oval 28"/>
          <p:cNvSpPr>
            <a:spLocks noChangeArrowheads="1"/>
          </p:cNvSpPr>
          <p:nvPr/>
        </p:nvSpPr>
        <p:spPr bwMode="auto">
          <a:xfrm>
            <a:off x="2133600" y="4411663"/>
            <a:ext cx="2222500" cy="963612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72051" name="Oval 29"/>
          <p:cNvSpPr>
            <a:spLocks noChangeArrowheads="1"/>
          </p:cNvSpPr>
          <p:nvPr/>
        </p:nvSpPr>
        <p:spPr bwMode="auto">
          <a:xfrm>
            <a:off x="3995738" y="4208463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52" name="Oval 30"/>
          <p:cNvSpPr>
            <a:spLocks noChangeArrowheads="1"/>
          </p:cNvSpPr>
          <p:nvPr/>
        </p:nvSpPr>
        <p:spPr bwMode="auto">
          <a:xfrm>
            <a:off x="1322388" y="5018088"/>
            <a:ext cx="566737" cy="3825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53" name="Rectangle 31"/>
          <p:cNvSpPr>
            <a:spLocks noChangeArrowheads="1"/>
          </p:cNvSpPr>
          <p:nvPr/>
        </p:nvSpPr>
        <p:spPr bwMode="auto">
          <a:xfrm>
            <a:off x="1260475" y="5013325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72054" name="Rectangle 32"/>
          <p:cNvSpPr>
            <a:spLocks noChangeArrowheads="1"/>
          </p:cNvSpPr>
          <p:nvPr/>
        </p:nvSpPr>
        <p:spPr bwMode="auto">
          <a:xfrm>
            <a:off x="4002088" y="4219575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Pico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bot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5"/>
          <p:cNvSpPr txBox="1">
            <a:spLocks noChangeArrowheads="1"/>
          </p:cNvSpPr>
          <p:nvPr/>
        </p:nvSpPr>
        <p:spPr bwMode="auto">
          <a:xfrm>
            <a:off x="152400" y="152400"/>
            <a:ext cx="69929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Quiz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 on Kolmogorov Complexity</a:t>
            </a:r>
          </a:p>
        </p:txBody>
      </p:sp>
      <p:sp>
        <p:nvSpPr>
          <p:cNvPr id="173059" name="Rectangle 18"/>
          <p:cNvSpPr>
            <a:spLocks noChangeArrowheads="1"/>
          </p:cNvSpPr>
          <p:nvPr/>
        </p:nvSpPr>
        <p:spPr bwMode="auto">
          <a:xfrm>
            <a:off x="3733800" y="1187450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length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of the shortest zero-input function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sz="24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73060" name="Rectangle 10"/>
          <p:cNvSpPr>
            <a:spLocks noChangeArrowheads="1"/>
          </p:cNvSpPr>
          <p:nvPr/>
        </p:nvSpPr>
        <p:spPr bwMode="auto">
          <a:xfrm>
            <a:off x="1520825" y="130333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3061" name="Rectangle 10"/>
          <p:cNvSpPr>
            <a:spLocks noChangeArrowheads="1"/>
          </p:cNvSpPr>
          <p:nvPr/>
        </p:nvSpPr>
        <p:spPr bwMode="auto">
          <a:xfrm>
            <a:off x="449263" y="4114800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1010…1010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2" name="Rectangle 10"/>
          <p:cNvSpPr>
            <a:spLocks noChangeArrowheads="1"/>
          </p:cNvSpPr>
          <p:nvPr/>
        </p:nvSpPr>
        <p:spPr bwMode="auto">
          <a:xfrm>
            <a:off x="373063" y="2286000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1000…000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3" name="Rectangle 10"/>
          <p:cNvSpPr>
            <a:spLocks noChangeArrowheads="1"/>
          </p:cNvSpPr>
          <p:nvPr/>
        </p:nvSpPr>
        <p:spPr bwMode="auto">
          <a:xfrm>
            <a:off x="373063" y="3200400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1000…000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4" name="Rectangle 20"/>
          <p:cNvSpPr>
            <a:spLocks noChangeArrowheads="1"/>
          </p:cNvSpPr>
          <p:nvPr/>
        </p:nvSpPr>
        <p:spPr bwMode="auto">
          <a:xfrm>
            <a:off x="2438400" y="2286000"/>
            <a:ext cx="1039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googol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5" name="Rectangle 21"/>
          <p:cNvSpPr>
            <a:spLocks noChangeArrowheads="1"/>
          </p:cNvSpPr>
          <p:nvPr/>
        </p:nvSpPr>
        <p:spPr bwMode="auto">
          <a:xfrm>
            <a:off x="2582863" y="3200400"/>
            <a:ext cx="1568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googolplex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6" name="Rectangle 22"/>
          <p:cNvSpPr>
            <a:spLocks noChangeArrowheads="1"/>
          </p:cNvSpPr>
          <p:nvPr/>
        </p:nvSpPr>
        <p:spPr bwMode="auto">
          <a:xfrm>
            <a:off x="2811463" y="4114800"/>
            <a:ext cx="25987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2 billion total digits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7" name="Rectangle 10"/>
          <p:cNvSpPr>
            <a:spLocks noChangeArrowheads="1"/>
          </p:cNvSpPr>
          <p:nvPr/>
        </p:nvSpPr>
        <p:spPr bwMode="auto">
          <a:xfrm>
            <a:off x="533400" y="502443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31415926…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8" name="Rectangle 24"/>
          <p:cNvSpPr>
            <a:spLocks noChangeArrowheads="1"/>
          </p:cNvSpPr>
          <p:nvPr/>
        </p:nvSpPr>
        <p:spPr bwMode="auto">
          <a:xfrm>
            <a:off x="2895600" y="5024438"/>
            <a:ext cx="25987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2 billion total digits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9" name="Rectangle 26"/>
          <p:cNvSpPr>
            <a:spLocks noChangeArrowheads="1"/>
          </p:cNvSpPr>
          <p:nvPr/>
        </p:nvSpPr>
        <p:spPr bwMode="auto">
          <a:xfrm>
            <a:off x="685800" y="6096000"/>
            <a:ext cx="4778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if x &lt;= y, is kcomp(x) &lt;= kcomp(y) ?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70" name="Rectangle 13"/>
          <p:cNvSpPr>
            <a:spLocks noChangeArrowheads="1"/>
          </p:cNvSpPr>
          <p:nvPr/>
        </p:nvSpPr>
        <p:spPr bwMode="auto">
          <a:xfrm>
            <a:off x="533400" y="5562600"/>
            <a:ext cx="4886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For what values of k is k &lt; kcomp(k)?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71" name="Rectangle 14"/>
          <p:cNvSpPr>
            <a:spLocks noChangeArrowheads="1"/>
          </p:cNvSpPr>
          <p:nvPr/>
        </p:nvSpPr>
        <p:spPr bwMode="auto">
          <a:xfrm>
            <a:off x="6324600" y="4953000"/>
            <a:ext cx="1208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estimate</a:t>
            </a: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Text Box 5"/>
          <p:cNvSpPr txBox="1">
            <a:spLocks noChangeArrowheads="1"/>
          </p:cNvSpPr>
          <p:nvPr/>
        </p:nvSpPr>
        <p:spPr bwMode="auto">
          <a:xfrm>
            <a:off x="914400" y="192088"/>
            <a:ext cx="69929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Times New Roman" pitchFamily="18" charset="0"/>
              </a:rPr>
              <a:t>Kolmogorov   Complexity</a:t>
            </a:r>
          </a:p>
        </p:txBody>
      </p:sp>
      <p:sp>
        <p:nvSpPr>
          <p:cNvPr id="174083" name="Rectangle 18"/>
          <p:cNvSpPr>
            <a:spLocks noChangeArrowheads="1"/>
          </p:cNvSpPr>
          <p:nvPr/>
        </p:nvSpPr>
        <p:spPr bwMode="auto">
          <a:xfrm>
            <a:off x="4391025" y="1431925"/>
            <a:ext cx="4648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the length</a:t>
            </a:r>
            <a:r>
              <a:rPr lang="en-US" altLang="en-US" sz="2700" b="1" i="1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of the shortest zero-input function that outputs 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k</a:t>
            </a:r>
          </a:p>
        </p:txBody>
      </p:sp>
      <p:sp>
        <p:nvSpPr>
          <p:cNvPr id="174084" name="Rectangle 10"/>
          <p:cNvSpPr>
            <a:spLocks noChangeArrowheads="1"/>
          </p:cNvSpPr>
          <p:nvPr/>
        </p:nvSpPr>
        <p:spPr bwMode="auto">
          <a:xfrm>
            <a:off x="200025" y="1524000"/>
            <a:ext cx="45116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42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4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4085" name="Rectangle 10"/>
          <p:cNvSpPr>
            <a:spLocks noChangeArrowheads="1"/>
          </p:cNvSpPr>
          <p:nvPr/>
        </p:nvSpPr>
        <p:spPr bwMode="auto">
          <a:xfrm>
            <a:off x="304800" y="3048000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 18 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34"/>
          <p:cNvSpPr>
            <a:spLocks noChangeArrowheads="1"/>
          </p:cNvSpPr>
          <p:nvPr/>
        </p:nvSpPr>
        <p:spPr bwMode="auto">
          <a:xfrm>
            <a:off x="3657600" y="3048000"/>
            <a:ext cx="3503613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>
                <a:solidFill>
                  <a:srgbClr val="008000"/>
                </a:solidFill>
                <a:latin typeface="Courier New" pitchFamily="49" charset="0"/>
              </a:rPr>
              <a:t>def a():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74087" name="Rectangle 34"/>
          <p:cNvSpPr>
            <a:spLocks noChangeArrowheads="1"/>
          </p:cNvSpPr>
          <p:nvPr/>
        </p:nvSpPr>
        <p:spPr bwMode="auto">
          <a:xfrm>
            <a:off x="3716338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74088" name="Rectangle 34"/>
          <p:cNvSpPr>
            <a:spLocks noChangeArrowheads="1"/>
          </p:cNvSpPr>
          <p:nvPr/>
        </p:nvSpPr>
        <p:spPr bwMode="auto">
          <a:xfrm>
            <a:off x="389255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74089" name="Rectangle 34"/>
          <p:cNvSpPr>
            <a:spLocks noChangeArrowheads="1"/>
          </p:cNvSpPr>
          <p:nvPr/>
        </p:nvSpPr>
        <p:spPr bwMode="auto">
          <a:xfrm>
            <a:off x="4071938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74090" name="Rectangle 9"/>
          <p:cNvSpPr>
            <a:spLocks noChangeArrowheads="1"/>
          </p:cNvSpPr>
          <p:nvPr/>
        </p:nvSpPr>
        <p:spPr bwMode="auto">
          <a:xfrm>
            <a:off x="424815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74091" name="Rectangle 34"/>
          <p:cNvSpPr>
            <a:spLocks noChangeArrowheads="1"/>
          </p:cNvSpPr>
          <p:nvPr/>
        </p:nvSpPr>
        <p:spPr bwMode="auto">
          <a:xfrm>
            <a:off x="462280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74092" name="Rectangle 11"/>
          <p:cNvSpPr>
            <a:spLocks noChangeArrowheads="1"/>
          </p:cNvSpPr>
          <p:nvPr/>
        </p:nvSpPr>
        <p:spPr bwMode="auto">
          <a:xfrm>
            <a:off x="497840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74093" name="Rectangle 34"/>
          <p:cNvSpPr>
            <a:spLocks noChangeArrowheads="1"/>
          </p:cNvSpPr>
          <p:nvPr/>
        </p:nvSpPr>
        <p:spPr bwMode="auto">
          <a:xfrm>
            <a:off x="5324475" y="2903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74094" name="Rectangle 13"/>
          <p:cNvSpPr>
            <a:spLocks noChangeArrowheads="1"/>
          </p:cNvSpPr>
          <p:nvPr/>
        </p:nvSpPr>
        <p:spPr bwMode="auto">
          <a:xfrm>
            <a:off x="5694363" y="2903538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74095" name="Rectangle 34"/>
          <p:cNvSpPr>
            <a:spLocks noChangeArrowheads="1"/>
          </p:cNvSpPr>
          <p:nvPr/>
        </p:nvSpPr>
        <p:spPr bwMode="auto">
          <a:xfrm>
            <a:off x="6048375" y="2903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74096" name="Rectangle 15"/>
          <p:cNvSpPr>
            <a:spLocks noChangeArrowheads="1"/>
          </p:cNvSpPr>
          <p:nvPr/>
        </p:nvSpPr>
        <p:spPr bwMode="auto">
          <a:xfrm>
            <a:off x="6403975" y="2903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467600" y="2819400"/>
            <a:ext cx="1447800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Python carries an overhead of 16 characters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392747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_____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61327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_____ </a:t>
            </a:r>
            <a:endParaRPr lang="en-US" sz="21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066800" y="1490663"/>
            <a:ext cx="6400800" cy="11430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75107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7513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75108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75109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75110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75111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length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of the </a:t>
            </a:r>
            <a:r>
              <a:rPr lang="en-US" altLang="en-US" sz="1800" u="sng">
                <a:solidFill>
                  <a:srgbClr val="000000"/>
                </a:solidFill>
                <a:latin typeface="Times New Roman" pitchFamily="18" charset="0"/>
              </a:rPr>
              <a:t>shortest zero-input program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sz="2400" b="1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175112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13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1903-1987</a:t>
            </a:r>
          </a:p>
        </p:txBody>
      </p:sp>
      <p:sp>
        <p:nvSpPr>
          <p:cNvPr id="175114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>
                <a:solidFill>
                  <a:srgbClr val="8E030A"/>
                </a:solidFill>
                <a:latin typeface="Times New Roman" pitchFamily="18" charset="0"/>
              </a:rPr>
              <a:t>length of 24 !</a:t>
            </a:r>
          </a:p>
        </p:txBody>
      </p:sp>
      <p:sp>
        <p:nvSpPr>
          <p:cNvPr id="175115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175116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5117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5118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75119" name="Rectangle 25"/>
          <p:cNvSpPr>
            <a:spLocks noChangeArrowheads="1"/>
          </p:cNvSpPr>
          <p:nvPr/>
        </p:nvSpPr>
        <p:spPr bwMode="auto">
          <a:xfrm>
            <a:off x="977900" y="5724525"/>
            <a:ext cx="18605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</a:rPr>
              <a:t>length of 5017 (or less)</a:t>
            </a:r>
          </a:p>
        </p:txBody>
      </p:sp>
      <p:grpSp>
        <p:nvGrpSpPr>
          <p:cNvPr id="175120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175123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24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5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6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7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8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9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0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1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2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3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4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5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21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  <p:sp>
        <p:nvSpPr>
          <p:cNvPr id="175122" name="Rectangle 10"/>
          <p:cNvSpPr>
            <a:spLocks noChangeArrowheads="1"/>
          </p:cNvSpPr>
          <p:nvPr/>
        </p:nvSpPr>
        <p:spPr bwMode="auto">
          <a:xfrm>
            <a:off x="1352550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30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7615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76131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76132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176133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176134" name="Rectangle 10"/>
          <p:cNvSpPr>
            <a:spLocks noChangeArrowheads="1"/>
          </p:cNvSpPr>
          <p:nvPr/>
        </p:nvSpPr>
        <p:spPr bwMode="auto">
          <a:xfrm>
            <a:off x="1352550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6135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length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sz="2400" b="1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176136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37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1903-1987</a:t>
            </a:r>
          </a:p>
        </p:txBody>
      </p:sp>
      <p:sp>
        <p:nvSpPr>
          <p:cNvPr id="176138" name="Rectangle 20"/>
          <p:cNvSpPr>
            <a:spLocks noChangeArrowheads="1"/>
          </p:cNvSpPr>
          <p:nvPr/>
        </p:nvSpPr>
        <p:spPr bwMode="auto">
          <a:xfrm>
            <a:off x="1447800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) = 24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or so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1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6139" name="Rectangle 21"/>
          <p:cNvSpPr>
            <a:spLocks noChangeArrowheads="1"/>
          </p:cNvSpPr>
          <p:nvPr/>
        </p:nvSpPr>
        <p:spPr bwMode="auto">
          <a:xfrm>
            <a:off x="1447800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) =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some other integer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1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6140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For each input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, there is a well-defined, unambiguous value for </a:t>
            </a:r>
            <a:r>
              <a:rPr lang="en-US" altLang="en-US" sz="1800" b="1">
                <a:solidFill>
                  <a:srgbClr val="800000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(k)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.</a:t>
            </a:r>
          </a:p>
        </p:txBody>
      </p:sp>
      <p:grpSp>
        <p:nvGrpSpPr>
          <p:cNvPr id="176141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176143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144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5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6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7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8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9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0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1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2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3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4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5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6142" name="Rectangle 37"/>
          <p:cNvSpPr>
            <a:spLocks noChangeArrowheads="1"/>
          </p:cNvSpPr>
          <p:nvPr/>
        </p:nvSpPr>
        <p:spPr bwMode="auto">
          <a:xfrm>
            <a:off x="7086600" y="6146800"/>
            <a:ext cx="19685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800000"/>
                </a:solidFill>
                <a:latin typeface="Courier New" pitchFamily="49" charset="0"/>
              </a:rPr>
              <a:t>kcomp(k)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72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72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7155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77156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  <p:sp>
        <p:nvSpPr>
          <p:cNvPr id="177157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177158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177159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0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1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7162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7163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177164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7165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graphicFrame>
        <p:nvGraphicFramePr>
          <p:cNvPr id="183312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A?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B?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C?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D?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7245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177246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177247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48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7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827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827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8179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78180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178181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178182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3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4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8185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8186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178187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8188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graphicFrame>
        <p:nvGraphicFramePr>
          <p:cNvPr id="189456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True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AF9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Even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Odd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Prime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&lt;3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8268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178269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178270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71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178272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20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928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928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9203" name="Text Box 5"/>
          <p:cNvSpPr txBox="1">
            <a:spLocks noChangeArrowheads="1"/>
          </p:cNvSpPr>
          <p:nvPr/>
        </p:nvSpPr>
        <p:spPr bwMode="auto">
          <a:xfrm>
            <a:off x="1693863" y="187325"/>
            <a:ext cx="58912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PIPs are </a:t>
            </a:r>
            <a:r>
              <a:rPr lang="en-US" altLang="en-US" sz="3600" i="1">
                <a:latin typeface="Times New Roman" pitchFamily="18" charset="0"/>
              </a:rPr>
              <a:t>uncountable</a:t>
            </a:r>
            <a:r>
              <a:rPr lang="en-US" altLang="en-US" sz="3600">
                <a:latin typeface="Times New Roman" pitchFamily="18" charset="0"/>
              </a:rPr>
              <a:t>?</a:t>
            </a:r>
          </a:p>
        </p:txBody>
      </p:sp>
      <p:graphicFrame>
        <p:nvGraphicFramePr>
          <p:cNvPr id="185360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True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AF9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Even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Odd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Prime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&lt;3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9283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179284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179285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86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6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667"/>
          <a:stretch>
            <a:fillRect/>
          </a:stretch>
        </p:blipFill>
        <p:spPr bwMode="auto">
          <a:xfrm>
            <a:off x="838200" y="1295400"/>
            <a:ext cx="76200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7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vPool – physics?</a:t>
            </a:r>
            <a:endParaRPr lang="en-US" altLang="en-US" sz="4200" i="1">
              <a:latin typeface="Times New Roman" pitchFamily="18" charset="0"/>
            </a:endParaRPr>
          </a:p>
        </p:txBody>
      </p:sp>
      <p:sp>
        <p:nvSpPr>
          <p:cNvPr id="180228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mbria" pitchFamily="18" charset="0"/>
              </a:rPr>
              <a:t>http://en.wikipedia.org/wiki/Elastic_collision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2362200" y="2057400"/>
            <a:ext cx="5867400" cy="457200"/>
          </a:xfrm>
          <a:prstGeom prst="roundRect">
            <a:avLst/>
          </a:prstGeom>
          <a:noFill/>
          <a:ln>
            <a:solidFill>
              <a:srgbClr val="AF1E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0230" name="Rectangle 49"/>
          <p:cNvSpPr>
            <a:spLocks noChangeArrowheads="1"/>
          </p:cNvSpPr>
          <p:nvPr/>
        </p:nvSpPr>
        <p:spPr bwMode="auto">
          <a:xfrm>
            <a:off x="609600" y="63246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mbria" pitchFamily="18" charset="0"/>
              </a:rPr>
              <a:t>equations below...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572000" y="304800"/>
            <a:ext cx="43434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Fo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u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r  reminders...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2400" y="457200"/>
            <a:ext cx="4114800" cy="1015663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for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len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(L):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if L[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][0] == 'q':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count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2400" y="1981200"/>
            <a:ext cx="4114800" cy="1015663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for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in 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if L[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][-1] == 'u':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count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8599" y="3429000"/>
            <a:ext cx="4038601" cy="1323439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= 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while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&lt; range(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len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(L)):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if L[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][-1] == '</a:t>
            </a:r>
            <a:r>
              <a:rPr lang="en-US" sz="2000" b="1" dirty="0" err="1">
                <a:solidFill>
                  <a:prstClr val="black"/>
                </a:solidFill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s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':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count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8599" y="5334000"/>
            <a:ext cx="4038601" cy="1323439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d = {}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for word in 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b="1" dirty="0" smtClean="0">
                <a:solidFill>
                  <a:prstClr val="black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for let in word:</a:t>
            </a:r>
            <a:endParaRPr kumimoji="0" lang="en-US" sz="20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d[let]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648200" y="1496972"/>
            <a:ext cx="434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Suppose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 is a list of words (strings)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848833" y="1972962"/>
            <a:ext cx="2914167" cy="16312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 = [ "quail",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"tutu",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"pi",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"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zeus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",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>
                <a:solidFill>
                  <a:prstClr val="black"/>
                </a:solidFill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b="1" dirty="0" smtClean="0">
                <a:solidFill>
                  <a:prstClr val="black"/>
                </a:solidFill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 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… ]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4815672" y="5867400"/>
            <a:ext cx="430361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Watch out!</a:t>
            </a:r>
            <a:r>
              <a:rPr kumimoji="0" lang="en-US" sz="1800" b="0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d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here is a dictionary that is tracking, </a:t>
            </a:r>
            <a:r>
              <a:rPr lang="en-US" sz="1800" i="1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for all l</a:t>
            </a:r>
            <a:r>
              <a:rPr kumimoji="0" lang="en-US" sz="1800" b="0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etters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, </a:t>
            </a:r>
            <a:r>
              <a:rPr kumimoji="0" lang="en-US" sz="1800" b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how many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are</a:t>
            </a:r>
            <a:r>
              <a:rPr kumimoji="0" lang="en-US" sz="18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1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L</a:t>
            </a:r>
            <a:r>
              <a:rPr lang="en-US" dirty="0" smtClean="0">
                <a:solidFill>
                  <a:prstClr val="black"/>
                </a:solidFill>
                <a:latin typeface="Calibri"/>
                <a:cs typeface="Courier New" panose="02070309020205020404" pitchFamily="49" charset="0"/>
              </a:rPr>
              <a:t>...</a:t>
            </a: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1846" y="5418135"/>
            <a:ext cx="392714" cy="449265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6985193" y="5250982"/>
            <a:ext cx="16001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 err="1" smtClean="0">
                <a:solidFill>
                  <a:prstClr val="black"/>
                </a:solidFill>
                <a:latin typeface="Calibri"/>
                <a:ea typeface="+mn-ea"/>
              </a:rPr>
              <a:t>Fourtunately</a:t>
            </a:r>
            <a:r>
              <a:rPr lang="en-US" sz="1000" dirty="0" smtClean="0">
                <a:solidFill>
                  <a:prstClr val="black"/>
                </a:solidFill>
                <a:latin typeface="Calibri"/>
                <a:ea typeface="+mn-ea"/>
              </a:rPr>
              <a:t>, I've added what each </a:t>
            </a:r>
            <a:r>
              <a:rPr kumimoji="0" lang="en-US" sz="1000" b="1" i="0" u="sng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should</a:t>
            </a:r>
            <a:r>
              <a:rPr lang="en-US" sz="1000" dirty="0" smtClean="0">
                <a:solidFill>
                  <a:prstClr val="black"/>
                </a:solidFill>
                <a:latin typeface="Calibri"/>
                <a:ea typeface="+mn-ea"/>
              </a:rPr>
              <a:t> do!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76400" y="235663"/>
            <a:ext cx="26670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  count how many words start with  'q'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828801" y="1699460"/>
            <a:ext cx="25146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   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count how many words end in 'u'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828801" y="3212271"/>
            <a:ext cx="251459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  count how many words end in '</a:t>
            </a:r>
            <a:r>
              <a:rPr lang="en-US" sz="1000" dirty="0">
                <a:solidFill>
                  <a:prstClr val="black"/>
                </a:solidFill>
                <a:latin typeface="Calibri"/>
              </a:rPr>
              <a:t>s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'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33400" y="5118592"/>
            <a:ext cx="38100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 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for ALL letters in ALL words, count their number of appearances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842060" y="4378002"/>
            <a:ext cx="41495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F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ind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small errors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each of these loop examples -- and fix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them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!</a:t>
            </a:r>
          </a:p>
        </p:txBody>
      </p:sp>
      <p:sp>
        <p:nvSpPr>
          <p:cNvPr id="19" name="Right Arrow 18"/>
          <p:cNvSpPr/>
          <p:nvPr/>
        </p:nvSpPr>
        <p:spPr>
          <a:xfrm rot="9838175">
            <a:off x="4379660" y="5982239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Right Arrow 21"/>
          <p:cNvSpPr/>
          <p:nvPr/>
        </p:nvSpPr>
        <p:spPr>
          <a:xfrm rot="10800000">
            <a:off x="4156382" y="3809539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648200" y="3776246"/>
            <a:ext cx="32319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dirty="0" err="1" smtClean="0">
                <a:solidFill>
                  <a:prstClr val="black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</a:t>
            </a:r>
            <a:r>
              <a:rPr lang="en-US" sz="1600" dirty="0" smtClean="0">
                <a:solidFill>
                  <a:prstClr val="black"/>
                </a:solidFill>
                <a:latin typeface="Calibri"/>
              </a:rPr>
              <a:t> is meant to index into the list L</a:t>
            </a:r>
            <a:endParaRPr kumimoji="0" lang="en-US" sz="16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29" name="Right Arrow 28"/>
          <p:cNvSpPr/>
          <p:nvPr/>
        </p:nvSpPr>
        <p:spPr>
          <a:xfrm rot="10800000">
            <a:off x="3989314" y="2144517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433660" y="2073034"/>
            <a:ext cx="42907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prstClr val="black"/>
                </a:solidFill>
                <a:latin typeface="Calibri"/>
              </a:rPr>
              <a:t>?</a:t>
            </a:r>
            <a:endParaRPr lang="en-US" dirty="0"/>
          </a:p>
        </p:txBody>
      </p:sp>
      <p:sp>
        <p:nvSpPr>
          <p:cNvPr id="31" name="TextBox 30"/>
          <p:cNvSpPr txBox="1"/>
          <p:nvPr/>
        </p:nvSpPr>
        <p:spPr>
          <a:xfrm rot="20872140">
            <a:off x="720676" y="989526"/>
            <a:ext cx="5942431" cy="2123658"/>
          </a:xfrm>
          <a:prstGeom prst="rect">
            <a:avLst/>
          </a:prstGeom>
          <a:solidFill>
            <a:srgbClr val="120DFB"/>
          </a:solidFill>
          <a:ln w="76200">
            <a:solidFill>
              <a:schemeClr val="bg1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600" dirty="0" smtClean="0">
                <a:solidFill>
                  <a:schemeClr val="bg1"/>
                </a:solidFill>
              </a:rPr>
              <a:t>Three pages of debugging!</a:t>
            </a:r>
            <a:endParaRPr lang="en-US" sz="6600" dirty="0">
              <a:solidFill>
                <a:schemeClr val="bg1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74638" y="4381518"/>
            <a:ext cx="8347124" cy="1107996"/>
          </a:xfrm>
          <a:prstGeom prst="rect">
            <a:avLst/>
          </a:prstGeom>
          <a:solidFill>
            <a:srgbClr val="120DFB"/>
          </a:solidFill>
          <a:ln w="76200">
            <a:solidFill>
              <a:schemeClr val="bg1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600" dirty="0" smtClean="0">
                <a:solidFill>
                  <a:schemeClr val="bg1"/>
                </a:solidFill>
              </a:rPr>
              <a:t>This page: </a:t>
            </a:r>
            <a:r>
              <a:rPr lang="en-US" sz="6600" dirty="0" smtClean="0">
                <a:solidFill>
                  <a:schemeClr val="bg1"/>
                </a:solidFill>
                <a:latin typeface="Consolas" panose="020B0609020204030204" pitchFamily="49" charset="0"/>
              </a:rPr>
              <a:t>for</a:t>
            </a:r>
            <a:r>
              <a:rPr lang="en-US" sz="6600" dirty="0" smtClean="0">
                <a:solidFill>
                  <a:schemeClr val="bg1"/>
                </a:solidFill>
              </a:rPr>
              <a:t> loops!</a:t>
            </a:r>
            <a:endParaRPr lang="en-US" sz="6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1177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vPool – physics?</a:t>
            </a:r>
            <a:endParaRPr lang="en-US" altLang="en-US" sz="4200" i="1">
              <a:latin typeface="Times New Roman" pitchFamily="18" charset="0"/>
            </a:endParaRPr>
          </a:p>
        </p:txBody>
      </p:sp>
      <p:pic>
        <p:nvPicPr>
          <p:cNvPr id="181251" name="Picture 4" descr="http://upload.wikimedia.org/wikipedia/commons/2/2c/Elastischer_sto%C3%9F_2D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676400"/>
            <a:ext cx="7334250" cy="41910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1252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mbria" pitchFamily="18" charset="0"/>
              </a:rPr>
              <a:t>http://en.wikipedia.org/wiki/Elastic_collision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Project notes...</a:t>
            </a:r>
            <a:endParaRPr lang="en-US" altLang="en-US" sz="4200" i="1">
              <a:latin typeface="Times New Roman" pitchFamily="18" charset="0"/>
            </a:endParaRPr>
          </a:p>
        </p:txBody>
      </p:sp>
      <p:sp>
        <p:nvSpPr>
          <p:cNvPr id="182275" name="Text Box 4"/>
          <p:cNvSpPr txBox="1">
            <a:spLocks noChangeArrowheads="1"/>
          </p:cNvSpPr>
          <p:nvPr/>
        </p:nvSpPr>
        <p:spPr bwMode="auto">
          <a:xfrm>
            <a:off x="533400" y="12192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pyRobot </a:t>
            </a:r>
            <a:r>
              <a:rPr lang="en-US" altLang="en-US" sz="2700">
                <a:latin typeface="Calibri" pitchFamily="34" charset="0"/>
              </a:rPr>
              <a:t>-</a:t>
            </a: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 </a:t>
            </a:r>
            <a:r>
              <a:rPr lang="en-US" altLang="en-US" sz="2700">
                <a:latin typeface="Calibri" pitchFamily="34" charset="0"/>
              </a:rPr>
              <a:t>many more examples/strategies available...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76" name="Text Box 4"/>
          <p:cNvSpPr txBox="1">
            <a:spLocks noChangeArrowheads="1"/>
          </p:cNvSpPr>
          <p:nvPr/>
        </p:nvSpPr>
        <p:spPr bwMode="auto">
          <a:xfrm>
            <a:off x="990600" y="1752600"/>
            <a:ext cx="7924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(1) No crashing into walls!   (2) If blocked, move in </a:t>
            </a:r>
            <a:r>
              <a:rPr lang="en-US" altLang="en-US" sz="2100" b="1" i="1">
                <a:solidFill>
                  <a:srgbClr val="008000"/>
                </a:solidFill>
                <a:latin typeface="Calibri" pitchFamily="34" charset="0"/>
              </a:rPr>
              <a:t>ONLY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x or </a:t>
            </a:r>
            <a:r>
              <a:rPr lang="en-US" altLang="en-US" sz="2100" b="1" i="1">
                <a:solidFill>
                  <a:srgbClr val="008000"/>
                </a:solidFill>
                <a:latin typeface="Calibri" pitchFamily="34" charset="0"/>
              </a:rPr>
              <a:t>ONLY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y ...</a:t>
            </a:r>
            <a:endParaRPr lang="en-US" altLang="en-US" sz="2100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82277" name="Text Box 4"/>
          <p:cNvSpPr txBox="1">
            <a:spLocks noChangeArrowheads="1"/>
          </p:cNvSpPr>
          <p:nvPr/>
        </p:nvSpPr>
        <p:spPr bwMode="auto">
          <a:xfrm>
            <a:off x="533400" y="24638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picobot   </a:t>
            </a:r>
            <a:r>
              <a:rPr lang="en-US" altLang="en-US" sz="2700">
                <a:latin typeface="Calibri" pitchFamily="34" charset="0"/>
              </a:rPr>
              <a:t>-</a:t>
            </a: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 </a:t>
            </a:r>
            <a:r>
              <a:rPr lang="en-US" altLang="en-US" sz="2700">
                <a:latin typeface="Calibri" pitchFamily="34" charset="0"/>
              </a:rPr>
              <a:t>__repr__ underscores!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78" name="Text Box 4"/>
          <p:cNvSpPr txBox="1">
            <a:spLocks noChangeArrowheads="1"/>
          </p:cNvSpPr>
          <p:nvPr/>
        </p:nvSpPr>
        <p:spPr bwMode="auto">
          <a:xfrm>
            <a:off x="533400" y="34290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text clouds  </a:t>
            </a:r>
            <a:r>
              <a:rPr lang="en-US" altLang="en-US" sz="2700">
                <a:latin typeface="Calibri" pitchFamily="34" charset="0"/>
              </a:rPr>
              <a:t>-</a:t>
            </a: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 </a:t>
            </a:r>
            <a:r>
              <a:rPr lang="en-US" altLang="en-US" sz="2700">
                <a:latin typeface="Calibri" pitchFamily="34" charset="0"/>
              </a:rPr>
              <a:t>  HMC urls are the only ones grabbed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79" name="Text Box 4"/>
          <p:cNvSpPr txBox="1">
            <a:spLocks noChangeArrowheads="1"/>
          </p:cNvSpPr>
          <p:nvPr/>
        </p:nvSpPr>
        <p:spPr bwMode="auto">
          <a:xfrm>
            <a:off x="1066800" y="3978275"/>
            <a:ext cx="7086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(1) Start by getting those working  (2) Add your own later...</a:t>
            </a:r>
            <a:endParaRPr lang="en-US" altLang="en-US" sz="2100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82280" name="Text Box 4"/>
          <p:cNvSpPr txBox="1">
            <a:spLocks noChangeArrowheads="1"/>
          </p:cNvSpPr>
          <p:nvPr/>
        </p:nvSpPr>
        <p:spPr bwMode="auto">
          <a:xfrm>
            <a:off x="533400" y="54356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vPool    </a:t>
            </a:r>
            <a:r>
              <a:rPr lang="en-US" altLang="en-US" sz="2700">
                <a:latin typeface="Calibri" pitchFamily="34" charset="0"/>
              </a:rPr>
              <a:t>-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81" name="Oval 8"/>
          <p:cNvSpPr>
            <a:spLocks noChangeArrowheads="1"/>
          </p:cNvSpPr>
          <p:nvPr/>
        </p:nvSpPr>
        <p:spPr bwMode="auto">
          <a:xfrm>
            <a:off x="4892675" y="5705475"/>
            <a:ext cx="669925" cy="669925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2282" name="Oval 11"/>
          <p:cNvSpPr>
            <a:spLocks noChangeArrowheads="1"/>
          </p:cNvSpPr>
          <p:nvPr/>
        </p:nvSpPr>
        <p:spPr bwMode="auto">
          <a:xfrm>
            <a:off x="7273925" y="5740400"/>
            <a:ext cx="669925" cy="66992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2283" name="Oval 13"/>
          <p:cNvSpPr>
            <a:spLocks noChangeArrowheads="1"/>
          </p:cNvSpPr>
          <p:nvPr/>
        </p:nvSpPr>
        <p:spPr bwMode="auto">
          <a:xfrm>
            <a:off x="7204075" y="5680075"/>
            <a:ext cx="815975" cy="79057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2284" name="Freeform 19"/>
          <p:cNvSpPr>
            <a:spLocks/>
          </p:cNvSpPr>
          <p:nvPr/>
        </p:nvSpPr>
        <p:spPr bwMode="auto">
          <a:xfrm>
            <a:off x="5573713" y="616267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5" name="Freeform 20"/>
          <p:cNvSpPr>
            <a:spLocks/>
          </p:cNvSpPr>
          <p:nvPr/>
        </p:nvSpPr>
        <p:spPr bwMode="auto">
          <a:xfrm>
            <a:off x="5583238" y="578485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6" name="Text Box 21"/>
          <p:cNvSpPr txBox="1">
            <a:spLocks noChangeArrowheads="1"/>
          </p:cNvSpPr>
          <p:nvPr/>
        </p:nvSpPr>
        <p:spPr bwMode="auto">
          <a:xfrm>
            <a:off x="5776913" y="5449888"/>
            <a:ext cx="12652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it's broken!</a:t>
            </a:r>
          </a:p>
        </p:txBody>
      </p:sp>
      <p:sp>
        <p:nvSpPr>
          <p:cNvPr id="182287" name="Text Box 22"/>
          <p:cNvSpPr txBox="1">
            <a:spLocks noChangeArrowheads="1"/>
          </p:cNvSpPr>
          <p:nvPr/>
        </p:nvSpPr>
        <p:spPr bwMode="auto">
          <a:xfrm>
            <a:off x="4343400" y="4749800"/>
            <a:ext cx="17526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add more print statements</a:t>
            </a:r>
          </a:p>
        </p:txBody>
      </p:sp>
      <p:sp>
        <p:nvSpPr>
          <p:cNvPr id="182288" name="Text Box 23"/>
          <p:cNvSpPr txBox="1">
            <a:spLocks noChangeArrowheads="1"/>
          </p:cNvSpPr>
          <p:nvPr/>
        </p:nvSpPr>
        <p:spPr bwMode="auto">
          <a:xfrm>
            <a:off x="5842000" y="6291263"/>
            <a:ext cx="10683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it works !</a:t>
            </a:r>
          </a:p>
        </p:txBody>
      </p:sp>
      <p:sp>
        <p:nvSpPr>
          <p:cNvPr id="182289" name="Text Box 24"/>
          <p:cNvSpPr txBox="1">
            <a:spLocks noChangeArrowheads="1"/>
          </p:cNvSpPr>
          <p:nvPr/>
        </p:nvSpPr>
        <p:spPr bwMode="auto">
          <a:xfrm>
            <a:off x="6565900" y="4673600"/>
            <a:ext cx="19685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comment out your print statements</a:t>
            </a:r>
          </a:p>
        </p:txBody>
      </p:sp>
      <p:sp>
        <p:nvSpPr>
          <p:cNvPr id="182290" name="Freeform 26"/>
          <p:cNvSpPr>
            <a:spLocks/>
          </p:cNvSpPr>
          <p:nvPr/>
        </p:nvSpPr>
        <p:spPr bwMode="auto">
          <a:xfrm>
            <a:off x="5045075" y="530066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1" name="Freeform 27"/>
          <p:cNvSpPr>
            <a:spLocks/>
          </p:cNvSpPr>
          <p:nvPr/>
        </p:nvSpPr>
        <p:spPr bwMode="auto">
          <a:xfrm>
            <a:off x="7466013" y="525938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2" name="Freeform 30"/>
          <p:cNvSpPr>
            <a:spLocks/>
          </p:cNvSpPr>
          <p:nvPr/>
        </p:nvSpPr>
        <p:spPr bwMode="auto">
          <a:xfrm>
            <a:off x="4699000" y="586263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3" name="Rectangle 60"/>
          <p:cNvSpPr>
            <a:spLocks noChangeArrowheads="1"/>
          </p:cNvSpPr>
          <p:nvPr/>
        </p:nvSpPr>
        <p:spPr bwMode="auto">
          <a:xfrm>
            <a:off x="1947863" y="5272088"/>
            <a:ext cx="19018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run this state machine:</a:t>
            </a:r>
            <a:endParaRPr lang="en-US" altLang="en-US" sz="2400" i="1">
              <a:solidFill>
                <a:srgbClr val="000AF9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29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332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2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3299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Not being </a:t>
            </a:r>
            <a:r>
              <a:rPr lang="en-US" altLang="en-US" sz="3600" i="1">
                <a:latin typeface="Times New Roman" pitchFamily="18" charset="0"/>
              </a:rPr>
              <a:t>constructive</a:t>
            </a:r>
            <a:r>
              <a:rPr lang="en-US" altLang="en-US" sz="3600">
                <a:latin typeface="Times New Roman" pitchFamily="18" charset="0"/>
              </a:rPr>
              <a:t>…</a:t>
            </a:r>
          </a:p>
        </p:txBody>
      </p:sp>
      <p:sp>
        <p:nvSpPr>
          <p:cNvPr id="183300" name="Text Box 15"/>
          <p:cNvSpPr txBox="1">
            <a:spLocks noChangeArrowheads="1"/>
          </p:cNvSpPr>
          <p:nvPr/>
        </p:nvSpPr>
        <p:spPr bwMode="auto">
          <a:xfrm>
            <a:off x="1025525" y="1401763"/>
            <a:ext cx="6843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One "failure" of this proof is that it doesn't </a:t>
            </a:r>
            <a:r>
              <a:rPr lang="en-US" altLang="en-US" sz="2400" b="1">
                <a:latin typeface="Times New Roman" pitchFamily="18" charset="0"/>
              </a:rPr>
              <a:t>construct</a:t>
            </a:r>
            <a:r>
              <a:rPr lang="en-US" altLang="en-US" sz="2400">
                <a:latin typeface="Times New Roman" pitchFamily="18" charset="0"/>
              </a:rPr>
              <a:t> a full example of an uncomputable problem!</a:t>
            </a:r>
          </a:p>
        </p:txBody>
      </p:sp>
      <p:sp>
        <p:nvSpPr>
          <p:cNvPr id="183301" name="Text Box 6"/>
          <p:cNvSpPr txBox="1">
            <a:spLocks noChangeArrowheads="1"/>
          </p:cNvSpPr>
          <p:nvPr/>
        </p:nvSpPr>
        <p:spPr bwMode="auto">
          <a:xfrm>
            <a:off x="217488" y="4343400"/>
            <a:ext cx="58943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The problem is, most are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indescribable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…</a:t>
            </a:r>
          </a:p>
        </p:txBody>
      </p:sp>
      <p:grpSp>
        <p:nvGrpSpPr>
          <p:cNvPr id="183302" name="Group 15"/>
          <p:cNvGrpSpPr>
            <a:grpSpLocks/>
          </p:cNvGrpSpPr>
          <p:nvPr/>
        </p:nvGrpSpPr>
        <p:grpSpPr bwMode="auto">
          <a:xfrm>
            <a:off x="320675" y="5330825"/>
            <a:ext cx="336550" cy="442913"/>
            <a:chOff x="2928" y="1051"/>
            <a:chExt cx="840" cy="957"/>
          </a:xfrm>
        </p:grpSpPr>
        <p:sp>
          <p:nvSpPr>
            <p:cNvPr id="18330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30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31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31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32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3303" name="Text Box 31"/>
          <p:cNvSpPr txBox="1">
            <a:spLocks noChangeArrowheads="1"/>
          </p:cNvSpPr>
          <p:nvPr/>
        </p:nvSpPr>
        <p:spPr bwMode="auto">
          <a:xfrm>
            <a:off x="352425" y="5072063"/>
            <a:ext cx="1182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I guess that </a:t>
            </a:r>
            <a:r>
              <a:rPr lang="en-US" altLang="en-US" sz="900" b="1" i="1">
                <a:solidFill>
                  <a:srgbClr val="008000"/>
                </a:solidFill>
                <a:latin typeface="Comic Sans MS" pitchFamily="66" charset="0"/>
              </a:rPr>
              <a:t>would 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be a problem!</a:t>
            </a:r>
          </a:p>
        </p:txBody>
      </p:sp>
      <p:sp>
        <p:nvSpPr>
          <p:cNvPr id="183304" name="Rectangle 30"/>
          <p:cNvSpPr>
            <a:spLocks noChangeArrowheads="1"/>
          </p:cNvSpPr>
          <p:nvPr/>
        </p:nvSpPr>
        <p:spPr bwMode="auto">
          <a:xfrm>
            <a:off x="1401763" y="2811463"/>
            <a:ext cx="6021387" cy="1200150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bg1"/>
                </a:solidFill>
                <a:latin typeface="Times New Roman" pitchFamily="18" charset="0"/>
              </a:rPr>
              <a:t>So, where are all these uncomputable problems?</a:t>
            </a:r>
          </a:p>
        </p:txBody>
      </p:sp>
      <p:sp>
        <p:nvSpPr>
          <p:cNvPr id="183305" name="Rectangle 31"/>
          <p:cNvSpPr>
            <a:spLocks noChangeArrowheads="1"/>
          </p:cNvSpPr>
          <p:nvPr/>
        </p:nvSpPr>
        <p:spPr bwMode="auto">
          <a:xfrm>
            <a:off x="4951413" y="5795963"/>
            <a:ext cx="3886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... but a few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can be 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described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3306" name="Rectangle 32"/>
          <p:cNvSpPr>
            <a:spLocks noChangeArrowheads="1"/>
          </p:cNvSpPr>
          <p:nvPr/>
        </p:nvSpPr>
        <p:spPr bwMode="auto">
          <a:xfrm>
            <a:off x="3725863" y="4748213"/>
            <a:ext cx="1098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Times New Roman" pitchFamily="18" charset="0"/>
              </a:rPr>
              <a:t>(in English) </a:t>
            </a:r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7673975" y="6337300"/>
            <a:ext cx="137160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2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433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433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4323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Defining </a:t>
            </a:r>
            <a:r>
              <a:rPr lang="en-US" altLang="en-US" sz="3600" i="1">
                <a:latin typeface="Times New Roman" pitchFamily="18" charset="0"/>
              </a:rPr>
              <a:t>Complexity</a:t>
            </a:r>
          </a:p>
        </p:txBody>
      </p:sp>
      <p:sp>
        <p:nvSpPr>
          <p:cNvPr id="184324" name="Rectangle 34"/>
          <p:cNvSpPr>
            <a:spLocks noChangeArrowheads="1"/>
          </p:cNvSpPr>
          <p:nvPr/>
        </p:nvSpPr>
        <p:spPr bwMode="auto">
          <a:xfrm>
            <a:off x="1912938" y="4648200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84325" name="Rectangle 35"/>
          <p:cNvSpPr>
            <a:spLocks noChangeArrowheads="1"/>
          </p:cNvSpPr>
          <p:nvPr/>
        </p:nvSpPr>
        <p:spPr bwMode="auto">
          <a:xfrm>
            <a:off x="1933575" y="3062288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84326" name="Rectangle 36"/>
          <p:cNvSpPr>
            <a:spLocks noChangeArrowheads="1"/>
          </p:cNvSpPr>
          <p:nvPr/>
        </p:nvSpPr>
        <p:spPr bwMode="auto">
          <a:xfrm>
            <a:off x="517525" y="1470025"/>
            <a:ext cx="294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Consider two integers:</a:t>
            </a:r>
          </a:p>
        </p:txBody>
      </p:sp>
      <p:sp>
        <p:nvSpPr>
          <p:cNvPr id="184327" name="Line 37"/>
          <p:cNvSpPr>
            <a:spLocks noChangeShapeType="1"/>
          </p:cNvSpPr>
          <p:nvPr/>
        </p:nvSpPr>
        <p:spPr bwMode="auto">
          <a:xfrm>
            <a:off x="6784975" y="4343400"/>
            <a:ext cx="258763" cy="387350"/>
          </a:xfrm>
          <a:prstGeom prst="line">
            <a:avLst/>
          </a:prstGeom>
          <a:noFill/>
          <a:ln w="9525">
            <a:solidFill>
              <a:srgbClr val="6E1196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28" name="Text Box 39"/>
          <p:cNvSpPr txBox="1">
            <a:spLocks noChangeArrowheads="1"/>
          </p:cNvSpPr>
          <p:nvPr/>
        </p:nvSpPr>
        <p:spPr bwMode="auto">
          <a:xfrm>
            <a:off x="330200" y="3740150"/>
            <a:ext cx="1263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Each has 5001 digits</a:t>
            </a:r>
          </a:p>
        </p:txBody>
      </p:sp>
      <p:sp>
        <p:nvSpPr>
          <p:cNvPr id="184329" name="Rectangle 40"/>
          <p:cNvSpPr>
            <a:spLocks noChangeArrowheads="1"/>
          </p:cNvSpPr>
          <p:nvPr/>
        </p:nvSpPr>
        <p:spPr bwMode="auto">
          <a:xfrm>
            <a:off x="2209800" y="6115050"/>
            <a:ext cx="665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Which "feels like" the more complex number? Why?</a:t>
            </a:r>
          </a:p>
        </p:txBody>
      </p:sp>
      <p:sp>
        <p:nvSpPr>
          <p:cNvPr id="184330" name="Text Box 41"/>
          <p:cNvSpPr txBox="1">
            <a:spLocks noChangeArrowheads="1"/>
          </p:cNvSpPr>
          <p:nvPr/>
        </p:nvSpPr>
        <p:spPr bwMode="auto">
          <a:xfrm>
            <a:off x="6169025" y="3919538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6E1196"/>
                </a:solidFill>
                <a:latin typeface="Times New Roman" pitchFamily="18" charset="0"/>
              </a:rPr>
              <a:t>lots of digits</a:t>
            </a:r>
          </a:p>
        </p:txBody>
      </p:sp>
      <p:sp>
        <p:nvSpPr>
          <p:cNvPr id="184331" name="Line 42"/>
          <p:cNvSpPr>
            <a:spLocks noChangeShapeType="1"/>
          </p:cNvSpPr>
          <p:nvPr/>
        </p:nvSpPr>
        <p:spPr bwMode="auto">
          <a:xfrm>
            <a:off x="6751638" y="27066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32" name="Text Box 43"/>
          <p:cNvSpPr txBox="1">
            <a:spLocks noChangeArrowheads="1"/>
          </p:cNvSpPr>
          <p:nvPr/>
        </p:nvSpPr>
        <p:spPr bwMode="auto">
          <a:xfrm>
            <a:off x="6135688" y="2282825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Times New Roman" pitchFamily="18" charset="0"/>
              </a:rPr>
              <a:t>lots of zeros</a:t>
            </a:r>
          </a:p>
        </p:txBody>
      </p:sp>
      <p:sp>
        <p:nvSpPr>
          <p:cNvPr id="184333" name="AutoShape 44"/>
          <p:cNvSpPr>
            <a:spLocks/>
          </p:cNvSpPr>
          <p:nvPr/>
        </p:nvSpPr>
        <p:spPr bwMode="auto">
          <a:xfrm flipH="1">
            <a:off x="1592263" y="3063875"/>
            <a:ext cx="228600" cy="1981200"/>
          </a:xfrm>
          <a:prstGeom prst="rightBrace">
            <a:avLst>
              <a:gd name="adj1" fmla="val 7222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AutoShape 29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5347" name="AutoShape 28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grpSp>
        <p:nvGrpSpPr>
          <p:cNvPr id="185348" name="Group 2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8536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36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5349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85350" name="Rectangle 7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185351" name="Rectangle 8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185352" name="Rectangle 17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5353" name="Rectangle 18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85354" name="Rectangle 19"/>
          <p:cNvSpPr>
            <a:spLocks noChangeArrowheads="1"/>
          </p:cNvSpPr>
          <p:nvPr/>
        </p:nvSpPr>
        <p:spPr bwMode="auto">
          <a:xfrm>
            <a:off x="785813" y="3949700"/>
            <a:ext cx="4243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10000…0000 </a:t>
            </a:r>
          </a:p>
        </p:txBody>
      </p:sp>
      <p:sp>
        <p:nvSpPr>
          <p:cNvPr id="185355" name="Rectangle 20"/>
          <p:cNvSpPr>
            <a:spLocks noChangeArrowheads="1"/>
          </p:cNvSpPr>
          <p:nvPr/>
        </p:nvSpPr>
        <p:spPr bwMode="auto">
          <a:xfrm>
            <a:off x="977900" y="3554413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  <p:pic>
        <p:nvPicPr>
          <p:cNvPr id="185356" name="Picture 22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57" name="Text Box 23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185358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85359" name="Rectangle 25"/>
          <p:cNvSpPr>
            <a:spLocks noChangeArrowheads="1"/>
          </p:cNvSpPr>
          <p:nvPr/>
        </p:nvSpPr>
        <p:spPr bwMode="auto">
          <a:xfrm>
            <a:off x="977900" y="5730875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70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86399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00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6371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86372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86373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86374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6375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186376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377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186378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>
                <a:solidFill>
                  <a:srgbClr val="8E030A"/>
                </a:solidFill>
                <a:latin typeface="Times New Roman" pitchFamily="18" charset="0"/>
              </a:rPr>
              <a:t>length of 24 !</a:t>
            </a:r>
          </a:p>
        </p:txBody>
      </p:sp>
      <p:sp>
        <p:nvSpPr>
          <p:cNvPr id="186379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186380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6381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6382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86383" name="Rectangle 25"/>
          <p:cNvSpPr>
            <a:spLocks noChangeArrowheads="1"/>
          </p:cNvSpPr>
          <p:nvPr/>
        </p:nvSpPr>
        <p:spPr bwMode="auto">
          <a:xfrm>
            <a:off x="977900" y="5724525"/>
            <a:ext cx="1220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length of 5017</a:t>
            </a:r>
          </a:p>
        </p:txBody>
      </p:sp>
      <p:grpSp>
        <p:nvGrpSpPr>
          <p:cNvPr id="186384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186386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87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88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89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0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1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2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3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4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5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6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7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8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6385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94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87420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21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7395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87396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 = 170117684200068728224888577…85601</a:t>
            </a:r>
          </a:p>
        </p:txBody>
      </p:sp>
      <p:sp>
        <p:nvSpPr>
          <p:cNvPr id="187397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 = 100000000000000000000000000…00000</a:t>
            </a:r>
          </a:p>
        </p:txBody>
      </p:sp>
      <p:sp>
        <p:nvSpPr>
          <p:cNvPr id="187398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7399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187400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401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187402" name="Rectangle 20"/>
          <p:cNvSpPr>
            <a:spLocks noChangeArrowheads="1"/>
          </p:cNvSpPr>
          <p:nvPr/>
        </p:nvSpPr>
        <p:spPr bwMode="auto">
          <a:xfrm>
            <a:off x="785813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24 </a:t>
            </a:r>
            <a:r>
              <a:rPr lang="en-US" altLang="en-US" sz="1800">
                <a:latin typeface="Times New Roman" pitchFamily="18" charset="0"/>
              </a:rPr>
              <a:t>or so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187403" name="Rectangle 21"/>
          <p:cNvSpPr>
            <a:spLocks noChangeArrowheads="1"/>
          </p:cNvSpPr>
          <p:nvPr/>
        </p:nvSpPr>
        <p:spPr bwMode="auto">
          <a:xfrm>
            <a:off x="785813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</a:t>
            </a:r>
            <a:r>
              <a:rPr lang="en-US" altLang="en-US" sz="1800">
                <a:latin typeface="Times New Roman" pitchFamily="18" charset="0"/>
              </a:rPr>
              <a:t>some other integer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187404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For each input </a:t>
            </a:r>
            <a:r>
              <a:rPr lang="en-US" altLang="en-US" sz="1800" b="1">
                <a:latin typeface="Courier New" pitchFamily="49" charset="0"/>
              </a:rPr>
              <a:t>N</a:t>
            </a:r>
            <a:r>
              <a:rPr lang="en-US" altLang="en-US" sz="1800">
                <a:latin typeface="Times New Roman" pitchFamily="18" charset="0"/>
              </a:rPr>
              <a:t>, there is a well-defined, unambiguous value for </a:t>
            </a:r>
            <a:r>
              <a:rPr lang="en-US" altLang="en-US" sz="1800" b="1">
                <a:latin typeface="Courier New" pitchFamily="49" charset="0"/>
              </a:rPr>
              <a:t>Complexity(k)</a:t>
            </a:r>
            <a:r>
              <a:rPr lang="en-US" altLang="en-US" sz="1800">
                <a:latin typeface="Times New Roman" pitchFamily="18" charset="0"/>
              </a:rPr>
              <a:t>.</a:t>
            </a:r>
          </a:p>
        </p:txBody>
      </p:sp>
      <p:grpSp>
        <p:nvGrpSpPr>
          <p:cNvPr id="187405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187407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8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09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0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1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2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3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4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5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6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7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8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9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7406" name="Rectangle 37"/>
          <p:cNvSpPr>
            <a:spLocks noChangeArrowheads="1"/>
          </p:cNvSpPr>
          <p:nvPr/>
        </p:nvSpPr>
        <p:spPr bwMode="auto">
          <a:xfrm>
            <a:off x="7620000" y="6146800"/>
            <a:ext cx="14351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Complexity(N)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609600" y="2286000"/>
            <a:ext cx="7772400" cy="23622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88419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844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4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8420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What are the uncomputable problems?</a:t>
            </a:r>
          </a:p>
        </p:txBody>
      </p:sp>
      <p:sp>
        <p:nvSpPr>
          <p:cNvPr id="188421" name="Rectangle 12"/>
          <p:cNvSpPr>
            <a:spLocks noChangeArrowheads="1"/>
          </p:cNvSpPr>
          <p:nvPr/>
        </p:nvSpPr>
        <p:spPr bwMode="auto">
          <a:xfrm>
            <a:off x="1022350" y="344328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8422" name="Line 14"/>
          <p:cNvSpPr>
            <a:spLocks noChangeShapeType="1"/>
          </p:cNvSpPr>
          <p:nvPr/>
        </p:nvSpPr>
        <p:spPr bwMode="auto">
          <a:xfrm>
            <a:off x="3394075" y="2938463"/>
            <a:ext cx="1588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8423" name="Group 15"/>
          <p:cNvGrpSpPr>
            <a:grpSpLocks/>
          </p:cNvGrpSpPr>
          <p:nvPr/>
        </p:nvGrpSpPr>
        <p:grpSpPr bwMode="auto">
          <a:xfrm>
            <a:off x="6553200" y="5334000"/>
            <a:ext cx="336550" cy="442913"/>
            <a:chOff x="2928" y="1051"/>
            <a:chExt cx="840" cy="957"/>
          </a:xfrm>
        </p:grpSpPr>
        <p:sp>
          <p:nvSpPr>
            <p:cNvPr id="18842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42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3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3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4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8424" name="Text Box 31"/>
          <p:cNvSpPr txBox="1">
            <a:spLocks noChangeArrowheads="1"/>
          </p:cNvSpPr>
          <p:nvPr/>
        </p:nvSpPr>
        <p:spPr bwMode="auto">
          <a:xfrm>
            <a:off x="6705600" y="5029200"/>
            <a:ext cx="1871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with a name like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, this function was doomed !</a:t>
            </a:r>
          </a:p>
        </p:txBody>
      </p:sp>
      <p:sp>
        <p:nvSpPr>
          <p:cNvPr id="188425" name="Text Box 32"/>
          <p:cNvSpPr txBox="1">
            <a:spLocks noChangeArrowheads="1"/>
          </p:cNvSpPr>
          <p:nvPr/>
        </p:nvSpPr>
        <p:spPr bwMode="auto">
          <a:xfrm>
            <a:off x="1928813" y="2562225"/>
            <a:ext cx="2892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positive integer input, </a:t>
            </a:r>
            <a:r>
              <a:rPr lang="en-US" altLang="en-US" sz="1800" b="1">
                <a:latin typeface="Courier New" pitchFamily="49" charset="0"/>
              </a:rPr>
              <a:t>k</a:t>
            </a:r>
            <a:r>
              <a:rPr lang="en-US" altLang="en-US" sz="1800">
                <a:latin typeface="Times New Roman" pitchFamily="18" charset="0"/>
              </a:rPr>
              <a:t> </a:t>
            </a:r>
          </a:p>
        </p:txBody>
      </p:sp>
      <p:sp>
        <p:nvSpPr>
          <p:cNvPr id="188426" name="Rectangle 33"/>
          <p:cNvSpPr>
            <a:spLocks noChangeArrowheads="1"/>
          </p:cNvSpPr>
          <p:nvPr/>
        </p:nvSpPr>
        <p:spPr bwMode="auto">
          <a:xfrm>
            <a:off x="327025" y="1371600"/>
            <a:ext cx="4403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Here's an </a:t>
            </a:r>
            <a:r>
              <a:rPr lang="en-US" altLang="en-US" sz="2400" b="1" i="1">
                <a:latin typeface="Times New Roman" pitchFamily="18" charset="0"/>
              </a:rPr>
              <a:t>uncomputable </a:t>
            </a:r>
            <a:r>
              <a:rPr lang="en-US" altLang="en-US" sz="2400">
                <a:latin typeface="Times New Roman" pitchFamily="18" charset="0"/>
              </a:rPr>
              <a:t>function:</a:t>
            </a:r>
          </a:p>
        </p:txBody>
      </p:sp>
      <p:sp>
        <p:nvSpPr>
          <p:cNvPr id="188427" name="Rectangle 34"/>
          <p:cNvSpPr>
            <a:spLocks noChangeArrowheads="1"/>
          </p:cNvSpPr>
          <p:nvPr/>
        </p:nvSpPr>
        <p:spPr bwMode="auto">
          <a:xfrm>
            <a:off x="4257675" y="3251200"/>
            <a:ext cx="3686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 positive integer output that is </a:t>
            </a:r>
            <a:r>
              <a:rPr lang="en-US" altLang="en-US" sz="2400" b="1">
                <a:latin typeface="Courier New" pitchFamily="49" charset="0"/>
              </a:rPr>
              <a:t>k</a:t>
            </a:r>
            <a:r>
              <a:rPr lang="en-US" altLang="en-US" sz="2400">
                <a:latin typeface="Times New Roman" pitchFamily="18" charset="0"/>
              </a:rPr>
              <a:t>'s </a:t>
            </a:r>
            <a:r>
              <a:rPr lang="en-US" altLang="en-US" sz="2400" i="1">
                <a:latin typeface="Times New Roman" pitchFamily="18" charset="0"/>
              </a:rPr>
              <a:t>complexity</a:t>
            </a: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4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947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7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9443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Complexity isn't computable!</a:t>
            </a:r>
          </a:p>
        </p:txBody>
      </p:sp>
      <p:sp>
        <p:nvSpPr>
          <p:cNvPr id="189444" name="Rectangle 32"/>
          <p:cNvSpPr>
            <a:spLocks noChangeArrowheads="1"/>
          </p:cNvSpPr>
          <p:nvPr/>
        </p:nvSpPr>
        <p:spPr bwMode="auto">
          <a:xfrm>
            <a:off x="690563" y="1400175"/>
            <a:ext cx="5765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answer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grpSp>
        <p:nvGrpSpPr>
          <p:cNvPr id="189445" name="Group 33"/>
          <p:cNvGrpSpPr>
            <a:grpSpLocks/>
          </p:cNvGrpSpPr>
          <p:nvPr/>
        </p:nvGrpSpPr>
        <p:grpSpPr bwMode="auto">
          <a:xfrm>
            <a:off x="169863" y="2065338"/>
            <a:ext cx="336550" cy="442912"/>
            <a:chOff x="2928" y="1051"/>
            <a:chExt cx="840" cy="957"/>
          </a:xfrm>
        </p:grpSpPr>
        <p:sp>
          <p:nvSpPr>
            <p:cNvPr id="189457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458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59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0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1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2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3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4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5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6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467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468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469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9446" name="Text Box 47"/>
          <p:cNvSpPr txBox="1">
            <a:spLocks noChangeArrowheads="1"/>
          </p:cNvSpPr>
          <p:nvPr/>
        </p:nvSpPr>
        <p:spPr bwMode="auto">
          <a:xfrm>
            <a:off x="174625" y="2525713"/>
            <a:ext cx="10017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chemeClr val="bg2"/>
                </a:solidFill>
                <a:latin typeface="Comic Sans MS" pitchFamily="66" charset="0"/>
              </a:rPr>
              <a:t>I guess you'd call this part of the code a GRAY AREA…</a:t>
            </a:r>
          </a:p>
        </p:txBody>
      </p:sp>
      <p:sp>
        <p:nvSpPr>
          <p:cNvPr id="189447" name="Line 48"/>
          <p:cNvSpPr>
            <a:spLocks noChangeShapeType="1"/>
          </p:cNvSpPr>
          <p:nvPr/>
        </p:nvSpPr>
        <p:spPr bwMode="auto">
          <a:xfrm flipV="1">
            <a:off x="669925" y="2028825"/>
            <a:ext cx="741363" cy="4603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8" name="Text Box 69"/>
          <p:cNvSpPr txBox="1">
            <a:spLocks noChangeArrowheads="1"/>
          </p:cNvSpPr>
          <p:nvPr/>
        </p:nvSpPr>
        <p:spPr bwMode="auto">
          <a:xfrm>
            <a:off x="5157788" y="1657350"/>
            <a:ext cx="31051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strategy</a:t>
            </a:r>
          </a:p>
        </p:txBody>
      </p:sp>
      <p:sp>
        <p:nvSpPr>
          <p:cNvPr id="189449" name="Text Box 70"/>
          <p:cNvSpPr txBox="1">
            <a:spLocks noChangeArrowheads="1"/>
          </p:cNvSpPr>
          <p:nvPr/>
        </p:nvSpPr>
        <p:spPr bwMode="auto">
          <a:xfrm>
            <a:off x="614363" y="3649663"/>
            <a:ext cx="3536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that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exists.</a:t>
            </a:r>
          </a:p>
        </p:txBody>
      </p:sp>
      <p:sp>
        <p:nvSpPr>
          <p:cNvPr id="189450" name="Text Box 71"/>
          <p:cNvSpPr txBox="1">
            <a:spLocks noChangeArrowheads="1"/>
          </p:cNvSpPr>
          <p:nvPr/>
        </p:nvSpPr>
        <p:spPr bwMode="auto">
          <a:xfrm>
            <a:off x="5216525" y="3649663"/>
            <a:ext cx="33194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We show this results in a contradiction…</a:t>
            </a:r>
          </a:p>
        </p:txBody>
      </p:sp>
      <p:sp>
        <p:nvSpPr>
          <p:cNvPr id="189451" name="Text Box 72"/>
          <p:cNvSpPr txBox="1">
            <a:spLocks noChangeArrowheads="1"/>
          </p:cNvSpPr>
          <p:nvPr/>
        </p:nvSpPr>
        <p:spPr bwMode="auto">
          <a:xfrm>
            <a:off x="304800" y="5257800"/>
            <a:ext cx="41560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presumption "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exists" is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.</a:t>
            </a:r>
          </a:p>
        </p:txBody>
      </p:sp>
      <p:sp>
        <p:nvSpPr>
          <p:cNvPr id="189452" name="Text Box 73"/>
          <p:cNvSpPr txBox="1">
            <a:spLocks noChangeArrowheads="1"/>
          </p:cNvSpPr>
          <p:nvPr/>
        </p:nvSpPr>
        <p:spPr bwMode="auto">
          <a:xfrm>
            <a:off x="4984750" y="5259388"/>
            <a:ext cx="3784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(4)</a:t>
            </a:r>
            <a:r>
              <a:rPr lang="en-US" altLang="en-US" sz="2400">
                <a:latin typeface="Times New Roman" pitchFamily="18" charset="0"/>
              </a:rPr>
              <a:t> So, the program/function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can not exist! </a:t>
            </a:r>
          </a:p>
        </p:txBody>
      </p:sp>
      <p:sp>
        <p:nvSpPr>
          <p:cNvPr id="189453" name="Line 74"/>
          <p:cNvSpPr>
            <a:spLocks noChangeShapeType="1"/>
          </p:cNvSpPr>
          <p:nvPr/>
        </p:nvSpPr>
        <p:spPr bwMode="auto">
          <a:xfrm flipV="1">
            <a:off x="3973513" y="4094163"/>
            <a:ext cx="1096962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4" name="Line 75"/>
          <p:cNvSpPr>
            <a:spLocks noChangeShapeType="1"/>
          </p:cNvSpPr>
          <p:nvPr/>
        </p:nvSpPr>
        <p:spPr bwMode="auto">
          <a:xfrm flipH="1">
            <a:off x="3937000" y="4365625"/>
            <a:ext cx="1257300" cy="839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5" name="Line 76"/>
          <p:cNvSpPr>
            <a:spLocks noChangeShapeType="1"/>
          </p:cNvSpPr>
          <p:nvPr/>
        </p:nvSpPr>
        <p:spPr bwMode="auto">
          <a:xfrm flipV="1">
            <a:off x="4357688" y="5622925"/>
            <a:ext cx="5159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6" name="Rectangle 30"/>
          <p:cNvSpPr>
            <a:spLocks noChangeArrowheads="1"/>
          </p:cNvSpPr>
          <p:nvPr/>
        </p:nvSpPr>
        <p:spPr bwMode="auto">
          <a:xfrm>
            <a:off x="5707063" y="2389188"/>
            <a:ext cx="19827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i="1">
                <a:latin typeface="Times New Roman" pitchFamily="18" charset="0"/>
              </a:rPr>
              <a:t>proof by contradiction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048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0467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by contradiction?</a:t>
            </a:r>
          </a:p>
        </p:txBody>
      </p:sp>
      <p:sp>
        <p:nvSpPr>
          <p:cNvPr id="190468" name="Text Box 70"/>
          <p:cNvSpPr txBox="1">
            <a:spLocks noChangeArrowheads="1"/>
          </p:cNvSpPr>
          <p:nvPr/>
        </p:nvSpPr>
        <p:spPr bwMode="auto">
          <a:xfrm>
            <a:off x="312738" y="1487488"/>
            <a:ext cx="8534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:         </a:t>
            </a:r>
            <a:r>
              <a:rPr lang="en-US" altLang="en-US" sz="2400" b="1" i="1">
                <a:solidFill>
                  <a:srgbClr val="0000FF"/>
                </a:solidFill>
                <a:latin typeface="Times New Roman" pitchFamily="18" charset="0"/>
              </a:rPr>
              <a:t>there are a finite # of primes</a:t>
            </a:r>
            <a:endParaRPr lang="en-US" altLang="en-US" sz="2400">
              <a:solidFill>
                <a:srgbClr val="0000FF"/>
              </a:solidFill>
              <a:latin typeface="Times New Roman" pitchFamily="18" charset="0"/>
            </a:endParaRPr>
          </a:p>
        </p:txBody>
      </p:sp>
      <p:sp>
        <p:nvSpPr>
          <p:cNvPr id="190469" name="Text Box 71"/>
          <p:cNvSpPr txBox="1">
            <a:spLocks noChangeArrowheads="1"/>
          </p:cNvSpPr>
          <p:nvPr/>
        </p:nvSpPr>
        <p:spPr bwMode="auto">
          <a:xfrm>
            <a:off x="312738" y="2128838"/>
            <a:ext cx="6324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Show a contradiction…</a:t>
            </a:r>
          </a:p>
        </p:txBody>
      </p:sp>
      <p:sp>
        <p:nvSpPr>
          <p:cNvPr id="190470" name="Text Box 72"/>
          <p:cNvSpPr txBox="1">
            <a:spLocks noChangeArrowheads="1"/>
          </p:cNvSpPr>
          <p:nvPr/>
        </p:nvSpPr>
        <p:spPr bwMode="auto">
          <a:xfrm>
            <a:off x="312738" y="5862638"/>
            <a:ext cx="7226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 must have been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!</a:t>
            </a:r>
          </a:p>
        </p:txBody>
      </p:sp>
      <p:grpSp>
        <p:nvGrpSpPr>
          <p:cNvPr id="190471" name="Group 33"/>
          <p:cNvGrpSpPr>
            <a:grpSpLocks/>
          </p:cNvGrpSpPr>
          <p:nvPr/>
        </p:nvGrpSpPr>
        <p:grpSpPr bwMode="auto">
          <a:xfrm>
            <a:off x="8594725" y="6291263"/>
            <a:ext cx="336550" cy="442912"/>
            <a:chOff x="2928" y="1051"/>
            <a:chExt cx="840" cy="957"/>
          </a:xfrm>
        </p:grpSpPr>
        <p:sp>
          <p:nvSpPr>
            <p:cNvPr id="190473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474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5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6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7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8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9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0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1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2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3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4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5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0472" name="Text Box 47"/>
          <p:cNvSpPr txBox="1">
            <a:spLocks noChangeArrowheads="1"/>
          </p:cNvSpPr>
          <p:nvPr/>
        </p:nvSpPr>
        <p:spPr bwMode="auto">
          <a:xfrm>
            <a:off x="7912100" y="6226175"/>
            <a:ext cx="100171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That's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 rot="10800000">
            <a:off x="6021195" y="381000"/>
            <a:ext cx="228600" cy="405530"/>
            <a:chOff x="6324600" y="1423270"/>
            <a:chExt cx="228600" cy="405530"/>
          </a:xfrm>
        </p:grpSpPr>
        <p:sp>
          <p:nvSpPr>
            <p:cNvPr id="3" name="Isosceles Triangle 2"/>
            <p:cNvSpPr/>
            <p:nvPr/>
          </p:nvSpPr>
          <p:spPr>
            <a:xfrm>
              <a:off x="6324600" y="1423270"/>
              <a:ext cx="228600" cy="253130"/>
            </a:xfrm>
            <a:prstGeom prst="triangl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6324600" y="1676400"/>
              <a:ext cx="228600" cy="152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748687" y="473347"/>
            <a:ext cx="388570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200" dirty="0">
                <a:solidFill>
                  <a:prstClr val="black"/>
                </a:solidFill>
                <a:latin typeface="Cambria" panose="02040503050406030204" pitchFamily="18" charset="0"/>
                <a:ea typeface="+mn-ea"/>
              </a:rPr>
              <a:t>3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  curses</a:t>
            </a:r>
            <a:r>
              <a:rPr lang="en-US" sz="4200" dirty="0">
                <a:solidFill>
                  <a:prstClr val="black"/>
                </a:solidFill>
                <a:latin typeface="Cambria" panose="02040503050406030204" pitchFamily="18" charset="0"/>
                <a:ea typeface="+mn-ea"/>
              </a:rPr>
              <a:t>!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08847" y="435692"/>
            <a:ext cx="4416698" cy="1631216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def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cou</a:t>
            </a:r>
            <a:r>
              <a:rPr lang="en-US" sz="2000" dirty="0" err="1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nt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( e, L 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if e = L[0]: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1 + count(</a:t>
            </a:r>
            <a:r>
              <a:rPr lang="en-US" sz="2000" dirty="0" err="1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e,L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[1:])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else: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count(L[1:])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08847" y="2764083"/>
            <a:ext cx="4416698" cy="2246769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def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unique(L):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if L == 0: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True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err="1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elif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L[0] in 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False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else: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unique(L[1:])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08848" y="5656421"/>
            <a:ext cx="4416698" cy="923330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def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fac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(N):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18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1800" b="1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if N == </a:t>
            </a:r>
            <a:r>
              <a:rPr lang="en-US" sz="1800" b="1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0</a:t>
            </a:r>
            <a:r>
              <a:rPr lang="en-US" sz="18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:  return 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18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1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else</a:t>
            </a:r>
            <a:r>
              <a:rPr kumimoji="0" lang="en-US" sz="18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:  return N*(N-1)*</a:t>
            </a:r>
            <a:r>
              <a:rPr kumimoji="0" lang="en-US" sz="1800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fac</a:t>
            </a:r>
            <a:r>
              <a:rPr kumimoji="0" lang="en-US" sz="18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(N-2)</a:t>
            </a: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266367" y="1543006"/>
            <a:ext cx="32240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F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ind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small errors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each of these three recursions -- and fix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them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!</a:t>
            </a: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0811" y="6273463"/>
            <a:ext cx="392714" cy="449265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8329592" y="6019800"/>
            <a:ext cx="609600" cy="253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 &lt;3 3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286001" y="179423"/>
            <a:ext cx="235190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   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count how many e's are in L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61365" y="2514600"/>
            <a:ext cx="390064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   return True if L has only unique elements; False otherwise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057400" y="5410200"/>
            <a:ext cx="26293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 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  return the factorial of 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906746" y="142352"/>
            <a:ext cx="457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prstClr val="black"/>
                </a:solidFill>
                <a:latin typeface="Cambria" panose="02040503050406030204" pitchFamily="18" charset="0"/>
              </a:rPr>
              <a:t>re</a:t>
            </a:r>
            <a:endParaRPr lang="en-US" dirty="0"/>
          </a:p>
        </p:txBody>
      </p:sp>
      <p:sp>
        <p:nvSpPr>
          <p:cNvPr id="19" name="Right Arrow 18"/>
          <p:cNvSpPr/>
          <p:nvPr/>
        </p:nvSpPr>
        <p:spPr>
          <a:xfrm rot="9542089">
            <a:off x="2764064" y="3632479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Right Arrow 19"/>
          <p:cNvSpPr/>
          <p:nvPr/>
        </p:nvSpPr>
        <p:spPr>
          <a:xfrm rot="9838175">
            <a:off x="2080091" y="3096791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ight Arrow 22"/>
          <p:cNvSpPr/>
          <p:nvPr/>
        </p:nvSpPr>
        <p:spPr>
          <a:xfrm rot="10800000">
            <a:off x="4868120" y="5976504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278749" y="5579477"/>
            <a:ext cx="460382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400" b="1" dirty="0" smtClean="0">
                <a:solidFill>
                  <a:srgbClr val="FF000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!</a:t>
            </a:r>
            <a:endParaRPr lang="en-US" sz="6400" b="1" dirty="0">
              <a:solidFill>
                <a:srgbClr val="FF0000"/>
              </a:solidFill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 rot="20872140">
            <a:off x="720676" y="989526"/>
            <a:ext cx="5942431" cy="2123658"/>
          </a:xfrm>
          <a:prstGeom prst="rect">
            <a:avLst/>
          </a:prstGeom>
          <a:solidFill>
            <a:srgbClr val="120DFB"/>
          </a:solidFill>
          <a:ln w="76200">
            <a:solidFill>
              <a:schemeClr val="bg1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600" dirty="0" smtClean="0">
                <a:solidFill>
                  <a:schemeClr val="bg1"/>
                </a:solidFill>
              </a:rPr>
              <a:t>Three pages of debugging!</a:t>
            </a:r>
            <a:endParaRPr lang="en-US" sz="6600" dirty="0">
              <a:solidFill>
                <a:schemeClr val="bg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74638" y="4381518"/>
            <a:ext cx="8347124" cy="1107996"/>
          </a:xfrm>
          <a:prstGeom prst="rect">
            <a:avLst/>
          </a:prstGeom>
          <a:solidFill>
            <a:srgbClr val="120DFB"/>
          </a:solidFill>
          <a:ln w="76200">
            <a:solidFill>
              <a:schemeClr val="bg1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600" dirty="0" smtClean="0">
                <a:solidFill>
                  <a:schemeClr val="bg1"/>
                </a:solidFill>
              </a:rPr>
              <a:t>This page: </a:t>
            </a:r>
            <a:r>
              <a:rPr lang="en-US" sz="6600" i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recursion</a:t>
            </a:r>
            <a:r>
              <a:rPr lang="en-US" sz="6600" dirty="0" smtClean="0">
                <a:solidFill>
                  <a:schemeClr val="bg1"/>
                </a:solidFill>
              </a:rPr>
              <a:t>!</a:t>
            </a:r>
            <a:endParaRPr lang="en-US" sz="6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681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91491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 b="1"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k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(k) &lt;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   k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return k </a:t>
            </a:r>
          </a:p>
        </p:txBody>
      </p:sp>
      <p:sp>
        <p:nvSpPr>
          <p:cNvPr id="191492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Presume that </a:t>
            </a:r>
            <a:r>
              <a:rPr lang="en-US" altLang="en-US" sz="1800" b="1">
                <a:solidFill>
                  <a:schemeClr val="bg2"/>
                </a:solidFill>
                <a:latin typeface="Courier New" pitchFamily="49" charset="0"/>
              </a:rPr>
              <a:t>Complexity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 exists, it works, and it's 42,000 characters long</a:t>
            </a:r>
          </a:p>
        </p:txBody>
      </p:sp>
      <p:sp>
        <p:nvSpPr>
          <p:cNvPr id="191493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91494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>
                <a:latin typeface="Times New Roman" pitchFamily="18" charset="0"/>
              </a:rPr>
              <a:t> hurts!</a:t>
            </a:r>
          </a:p>
        </p:txBody>
      </p:sp>
      <p:grpSp>
        <p:nvGrpSpPr>
          <p:cNvPr id="191495" name="Group 28"/>
          <p:cNvGrpSpPr>
            <a:grpSpLocks/>
          </p:cNvGrpSpPr>
          <p:nvPr/>
        </p:nvGrpSpPr>
        <p:grpSpPr bwMode="auto">
          <a:xfrm>
            <a:off x="8656638" y="4918075"/>
            <a:ext cx="377825" cy="471488"/>
            <a:chOff x="2928" y="1051"/>
            <a:chExt cx="840" cy="957"/>
          </a:xfrm>
        </p:grpSpPr>
        <p:sp>
          <p:nvSpPr>
            <p:cNvPr id="191512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513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4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5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6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7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8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9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20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21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2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3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4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1496" name="Rectangle 43"/>
          <p:cNvSpPr>
            <a:spLocks noChangeArrowheads="1"/>
          </p:cNvSpPr>
          <p:nvPr/>
        </p:nvSpPr>
        <p:spPr bwMode="auto">
          <a:xfrm>
            <a:off x="8001000" y="4676775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1499" name="Rectangle 38"/>
          <p:cNvSpPr>
            <a:spLocks noChangeArrowheads="1"/>
          </p:cNvSpPr>
          <p:nvPr/>
        </p:nvSpPr>
        <p:spPr bwMode="auto">
          <a:xfrm>
            <a:off x="6172200" y="2795588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Note: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0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1: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1" name="Rectangle 40"/>
          <p:cNvSpPr>
            <a:spLocks noChangeArrowheads="1"/>
          </p:cNvSpPr>
          <p:nvPr/>
        </p:nvSpPr>
        <p:spPr bwMode="auto">
          <a:xfrm>
            <a:off x="6726238" y="2743200"/>
            <a:ext cx="1884362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it's OK to define a function inside another function</a:t>
            </a:r>
          </a:p>
        </p:txBody>
      </p:sp>
      <p:sp>
        <p:nvSpPr>
          <p:cNvPr id="191502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Will this loop stop when k is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less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equal to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or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 50,000?</a:t>
            </a:r>
          </a:p>
        </p:txBody>
      </p:sp>
      <p:sp>
        <p:nvSpPr>
          <p:cNvPr id="191503" name="Rectangle 42"/>
          <p:cNvSpPr>
            <a:spLocks noChangeArrowheads="1"/>
          </p:cNvSpPr>
          <p:nvPr/>
        </p:nvSpPr>
        <p:spPr bwMode="auto">
          <a:xfrm>
            <a:off x="5924550" y="5010150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2: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4" name="Rectangle 43"/>
          <p:cNvSpPr>
            <a:spLocks noChangeArrowheads="1"/>
          </p:cNvSpPr>
          <p:nvPr/>
        </p:nvSpPr>
        <p:spPr bwMode="auto">
          <a:xfrm>
            <a:off x="7070725" y="4962525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This function returns an integer.</a:t>
            </a:r>
          </a:p>
        </p:txBody>
      </p:sp>
      <p:sp>
        <p:nvSpPr>
          <p:cNvPr id="191505" name="Rectangle 44"/>
          <p:cNvSpPr>
            <a:spLocks noChangeArrowheads="1"/>
          </p:cNvSpPr>
          <p:nvPr/>
        </p:nvSpPr>
        <p:spPr bwMode="auto">
          <a:xfrm>
            <a:off x="5927725" y="571341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3: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6" name="Rectangle 45"/>
          <p:cNvSpPr>
            <a:spLocks noChangeArrowheads="1"/>
          </p:cNvSpPr>
          <p:nvPr/>
        </p:nvSpPr>
        <p:spPr bwMode="auto">
          <a:xfrm>
            <a:off x="7072313" y="5665788"/>
            <a:ext cx="176688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Complexity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of the integer returned?</a:t>
            </a:r>
          </a:p>
        </p:txBody>
      </p:sp>
      <p:sp>
        <p:nvSpPr>
          <p:cNvPr id="191507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4: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contradiction here?</a:t>
            </a:r>
          </a:p>
        </p:txBody>
      </p:sp>
      <p:sp>
        <p:nvSpPr>
          <p:cNvPr id="191509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91511" name="Rectangle 50"/>
          <p:cNvSpPr>
            <a:spLocks noChangeArrowheads="1"/>
          </p:cNvSpPr>
          <p:nvPr/>
        </p:nvSpPr>
        <p:spPr bwMode="auto">
          <a:xfrm>
            <a:off x="6764338" y="1838325"/>
            <a:ext cx="90805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90"/>
                </a:solidFill>
                <a:latin typeface="Calibri" pitchFamily="34" charset="0"/>
              </a:rPr>
              <a:t>Try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1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252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252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2515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192516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192517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192518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192519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192520" name="Rectangle 17"/>
          <p:cNvSpPr>
            <a:spLocks noChangeArrowheads="1"/>
          </p:cNvSpPr>
          <p:nvPr/>
        </p:nvSpPr>
        <p:spPr bwMode="auto">
          <a:xfrm>
            <a:off x="1404938" y="3986213"/>
            <a:ext cx="6316662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Times New Roman" pitchFamily="18" charset="0"/>
              </a:rPr>
              <a:t>Where did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>
                <a:latin typeface="Times New Roman" pitchFamily="18" charset="0"/>
              </a:rPr>
              <a:t> go wrong?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3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355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355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3539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193540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193541" name="Rectangle 9"/>
          <p:cNvSpPr>
            <a:spLocks noChangeArrowheads="1"/>
          </p:cNvSpPr>
          <p:nvPr/>
        </p:nvSpPr>
        <p:spPr bwMode="auto">
          <a:xfrm>
            <a:off x="619125" y="3921125"/>
            <a:ext cx="4727575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input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latin typeface="Courier New" pitchFamily="49" charset="0"/>
              </a:rPr>
              <a:t> fs(inp)</a:t>
            </a:r>
            <a:r>
              <a:rPr lang="en-US" altLang="en-US" sz="2400" b="1">
                <a:latin typeface="Times New Roman" pitchFamily="18" charset="0"/>
              </a:rPr>
              <a:t>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runs forever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3542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193543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193544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193545" name="Line 13"/>
          <p:cNvSpPr>
            <a:spLocks noChangeShapeType="1"/>
          </p:cNvSpPr>
          <p:nvPr/>
        </p:nvSpPr>
        <p:spPr bwMode="auto">
          <a:xfrm>
            <a:off x="2530475" y="3703638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6" name="Line 14"/>
          <p:cNvSpPr>
            <a:spLocks noChangeShapeType="1"/>
          </p:cNvSpPr>
          <p:nvPr/>
        </p:nvSpPr>
        <p:spPr bwMode="auto">
          <a:xfrm>
            <a:off x="3538538" y="37274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7" name="Rectangle 15"/>
          <p:cNvSpPr>
            <a:spLocks noChangeArrowheads="1"/>
          </p:cNvSpPr>
          <p:nvPr/>
        </p:nvSpPr>
        <p:spPr bwMode="auto">
          <a:xfrm>
            <a:off x="1473200" y="32385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3548" name="Rectangle 16"/>
          <p:cNvSpPr>
            <a:spLocks noChangeArrowheads="1"/>
          </p:cNvSpPr>
          <p:nvPr/>
        </p:nvSpPr>
        <p:spPr bwMode="auto">
          <a:xfrm>
            <a:off x="3276600" y="3429000"/>
            <a:ext cx="90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193549" name="Rectangle 17"/>
          <p:cNvSpPr>
            <a:spLocks noChangeArrowheads="1"/>
          </p:cNvSpPr>
          <p:nvPr/>
        </p:nvSpPr>
        <p:spPr bwMode="auto">
          <a:xfrm>
            <a:off x="5638800" y="353536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</a:t>
            </a: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infinite loops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93550" name="Rectangle 18"/>
          <p:cNvSpPr>
            <a:spLocks noChangeArrowheads="1"/>
          </p:cNvSpPr>
          <p:nvPr/>
        </p:nvSpPr>
        <p:spPr bwMode="auto">
          <a:xfrm>
            <a:off x="6296025" y="4435475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  <p:pic>
        <p:nvPicPr>
          <p:cNvPr id="193551" name="Picture 36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5059363"/>
            <a:ext cx="1981200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3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4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5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6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the iPhone's icon for Google Maps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58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561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1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5587" name="Text Box 5"/>
          <p:cNvSpPr txBox="1">
            <a:spLocks noChangeArrowheads="1"/>
          </p:cNvSpPr>
          <p:nvPr/>
        </p:nvSpPr>
        <p:spPr bwMode="auto">
          <a:xfrm>
            <a:off x="922338" y="249238"/>
            <a:ext cx="7356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b="1">
                <a:solidFill>
                  <a:srgbClr val="000AF9"/>
                </a:solidFill>
                <a:latin typeface="Courier New" pitchFamily="49" charset="0"/>
              </a:rPr>
              <a:t>make_func</a:t>
            </a:r>
            <a:r>
              <a:rPr lang="en-US" altLang="en-US" sz="3600" b="1">
                <a:latin typeface="Courier New" pitchFamily="49" charset="0"/>
              </a:rPr>
              <a:t> </a:t>
            </a:r>
            <a:r>
              <a:rPr lang="en-US" altLang="en-US" sz="3600">
                <a:latin typeface="Times New Roman" pitchFamily="18" charset="0"/>
              </a:rPr>
              <a:t>?</a:t>
            </a:r>
          </a:p>
        </p:txBody>
      </p:sp>
      <p:pic>
        <p:nvPicPr>
          <p:cNvPr id="195588" name="Picture 20" descr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371600"/>
            <a:ext cx="5029200" cy="458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5589" name="Group 21"/>
          <p:cNvGrpSpPr>
            <a:grpSpLocks/>
          </p:cNvGrpSpPr>
          <p:nvPr/>
        </p:nvGrpSpPr>
        <p:grpSpPr bwMode="auto">
          <a:xfrm>
            <a:off x="4945063" y="1627188"/>
            <a:ext cx="369887" cy="407987"/>
            <a:chOff x="2928" y="1051"/>
            <a:chExt cx="840" cy="957"/>
          </a:xfrm>
        </p:grpSpPr>
        <p:sp>
          <p:nvSpPr>
            <p:cNvPr id="195601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602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3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4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5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6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7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8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9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10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1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2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3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5590" name="Text Box 35"/>
          <p:cNvSpPr txBox="1">
            <a:spLocks noChangeArrowheads="1"/>
          </p:cNvSpPr>
          <p:nvPr/>
        </p:nvSpPr>
        <p:spPr bwMode="auto">
          <a:xfrm>
            <a:off x="3413125" y="1357313"/>
            <a:ext cx="16906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>
                <a:latin typeface="Comic Sans MS" pitchFamily="66" charset="0"/>
              </a:rPr>
              <a:t>These Python strings look 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decidedly</a:t>
            </a:r>
            <a:r>
              <a:rPr lang="en-US" altLang="en-US" sz="1000">
                <a:latin typeface="Comic Sans MS" pitchFamily="66" charset="0"/>
              </a:rPr>
              <a:t> </a:t>
            </a:r>
            <a:r>
              <a:rPr lang="en-US" altLang="en-US" sz="1000" b="1">
                <a:latin typeface="Courier New" pitchFamily="49" charset="0"/>
              </a:rPr>
              <a:t>func</a:t>
            </a:r>
            <a:r>
              <a:rPr lang="en-US" altLang="en-US" sz="1000">
                <a:latin typeface="Comic Sans MS" pitchFamily="66" charset="0"/>
              </a:rPr>
              <a:t>-y</a:t>
            </a:r>
          </a:p>
        </p:txBody>
      </p:sp>
      <p:sp>
        <p:nvSpPr>
          <p:cNvPr id="195591" name="Text Box 51"/>
          <p:cNvSpPr txBox="1">
            <a:spLocks noChangeArrowheads="1"/>
          </p:cNvSpPr>
          <p:nvPr/>
        </p:nvSpPr>
        <p:spPr bwMode="auto">
          <a:xfrm>
            <a:off x="6888163" y="6302375"/>
            <a:ext cx="21351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Let's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test</a:t>
            </a:r>
            <a:r>
              <a:rPr lang="en-US" altLang="en-US" sz="2400">
                <a:latin typeface="Times New Roman" pitchFamily="18" charset="0"/>
              </a:rPr>
              <a:t> it!</a:t>
            </a:r>
          </a:p>
        </p:txBody>
      </p:sp>
      <p:sp>
        <p:nvSpPr>
          <p:cNvPr id="195592" name="Text Box 53"/>
          <p:cNvSpPr txBox="1">
            <a:spLocks noChangeArrowheads="1"/>
          </p:cNvSpPr>
          <p:nvPr/>
        </p:nvSpPr>
        <p:spPr bwMode="auto">
          <a:xfrm>
            <a:off x="5422900" y="3944938"/>
            <a:ext cx="28098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Python </a:t>
            </a:r>
            <a:r>
              <a:rPr lang="en-US" altLang="en-US" sz="1800" i="1">
                <a:latin typeface="Times New Roman" pitchFamily="18" charset="0"/>
              </a:rPr>
              <a:t>creates</a:t>
            </a:r>
            <a:r>
              <a:rPr lang="en-US" altLang="en-US" sz="1800">
                <a:latin typeface="Times New Roman" pitchFamily="18" charset="0"/>
              </a:rPr>
              <a:t> Python!</a:t>
            </a:r>
          </a:p>
        </p:txBody>
      </p:sp>
      <p:sp>
        <p:nvSpPr>
          <p:cNvPr id="195593" name="Text Box 54"/>
          <p:cNvSpPr txBox="1">
            <a:spLocks noChangeArrowheads="1"/>
          </p:cNvSpPr>
          <p:nvPr/>
        </p:nvSpPr>
        <p:spPr bwMode="auto">
          <a:xfrm>
            <a:off x="4638675" y="4402138"/>
            <a:ext cx="2143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What's this doing?</a:t>
            </a:r>
          </a:p>
        </p:txBody>
      </p:sp>
      <p:sp>
        <p:nvSpPr>
          <p:cNvPr id="195594" name="AutoShape 56"/>
          <p:cNvSpPr>
            <a:spLocks/>
          </p:cNvSpPr>
          <p:nvPr/>
        </p:nvSpPr>
        <p:spPr bwMode="auto">
          <a:xfrm>
            <a:off x="4476750" y="4314825"/>
            <a:ext cx="112713" cy="549275"/>
          </a:xfrm>
          <a:prstGeom prst="rightBrace">
            <a:avLst>
              <a:gd name="adj1" fmla="val 40610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95595" name="Line 57"/>
          <p:cNvSpPr>
            <a:spLocks noChangeShapeType="1"/>
          </p:cNvSpPr>
          <p:nvPr/>
        </p:nvSpPr>
        <p:spPr bwMode="auto">
          <a:xfrm flipV="1">
            <a:off x="4716463" y="5888038"/>
            <a:ext cx="7937" cy="442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6" name="Rectangle 58"/>
          <p:cNvSpPr>
            <a:spLocks noChangeArrowheads="1"/>
          </p:cNvSpPr>
          <p:nvPr/>
        </p:nvSpPr>
        <p:spPr bwMode="auto">
          <a:xfrm>
            <a:off x="3578225" y="6316663"/>
            <a:ext cx="2252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f</a:t>
            </a:r>
            <a:r>
              <a:rPr lang="en-US" altLang="en-US" sz="1800">
                <a:latin typeface="Times New Roman" pitchFamily="18" charset="0"/>
              </a:rPr>
              <a:t> is the function in </a:t>
            </a:r>
            <a:r>
              <a:rPr lang="en-US" altLang="en-US" sz="1800" b="1">
                <a:latin typeface="Courier New" pitchFamily="49" charset="0"/>
              </a:rPr>
              <a:t>fs</a:t>
            </a:r>
          </a:p>
        </p:txBody>
      </p:sp>
      <p:sp>
        <p:nvSpPr>
          <p:cNvPr id="195597" name="Rectangle 59"/>
          <p:cNvSpPr>
            <a:spLocks noChangeArrowheads="1"/>
          </p:cNvSpPr>
          <p:nvPr/>
        </p:nvSpPr>
        <p:spPr bwMode="auto">
          <a:xfrm>
            <a:off x="5722938" y="1366838"/>
            <a:ext cx="3121025" cy="831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Strings and functions are one and the same…</a:t>
            </a:r>
          </a:p>
        </p:txBody>
      </p:sp>
      <p:sp>
        <p:nvSpPr>
          <p:cNvPr id="195598" name="AutoShape 60"/>
          <p:cNvSpPr>
            <a:spLocks/>
          </p:cNvSpPr>
          <p:nvPr/>
        </p:nvSpPr>
        <p:spPr bwMode="auto">
          <a:xfrm>
            <a:off x="5249863" y="3940175"/>
            <a:ext cx="96837" cy="371475"/>
          </a:xfrm>
          <a:prstGeom prst="rightBrace">
            <a:avLst>
              <a:gd name="adj1" fmla="val 31967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95599" name="Text Box 61"/>
          <p:cNvSpPr txBox="1">
            <a:spLocks noChangeArrowheads="1"/>
          </p:cNvSpPr>
          <p:nvPr/>
        </p:nvSpPr>
        <p:spPr bwMode="auto">
          <a:xfrm>
            <a:off x="5684838" y="5483225"/>
            <a:ext cx="2809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Python </a:t>
            </a:r>
            <a:r>
              <a:rPr lang="en-US" altLang="en-US" sz="1800" i="1">
                <a:latin typeface="Times New Roman" pitchFamily="18" charset="0"/>
              </a:rPr>
              <a:t>runs</a:t>
            </a:r>
            <a:r>
              <a:rPr lang="en-US" altLang="en-US" sz="1800">
                <a:latin typeface="Times New Roman" pitchFamily="18" charset="0"/>
              </a:rPr>
              <a:t> Python!</a:t>
            </a:r>
          </a:p>
        </p:txBody>
      </p:sp>
      <p:sp>
        <p:nvSpPr>
          <p:cNvPr id="195600" name="AutoShape 62"/>
          <p:cNvSpPr>
            <a:spLocks/>
          </p:cNvSpPr>
          <p:nvPr/>
        </p:nvSpPr>
        <p:spPr bwMode="auto">
          <a:xfrm>
            <a:off x="5511800" y="5478463"/>
            <a:ext cx="96838" cy="371475"/>
          </a:xfrm>
          <a:prstGeom prst="rightBrace">
            <a:avLst>
              <a:gd name="adj1" fmla="val 31967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1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663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6611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A working </a:t>
            </a:r>
            <a:r>
              <a:rPr lang="en-US" altLang="en-US" sz="3600" b="1">
                <a:latin typeface="Courier New" pitchFamily="49" charset="0"/>
              </a:rPr>
              <a:t>Inf</a:t>
            </a:r>
            <a:endParaRPr lang="en-US" altLang="en-US" sz="3600">
              <a:latin typeface="Times New Roman" pitchFamily="18" charset="0"/>
            </a:endParaRPr>
          </a:p>
        </p:txBody>
      </p:sp>
      <p:sp>
        <p:nvSpPr>
          <p:cNvPr id="196612" name="Text Box 6"/>
          <p:cNvSpPr txBox="1">
            <a:spLocks noChangeArrowheads="1"/>
          </p:cNvSpPr>
          <p:nvPr/>
        </p:nvSpPr>
        <p:spPr bwMode="auto">
          <a:xfrm>
            <a:off x="955675" y="1312863"/>
            <a:ext cx="7400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does exist - and does work - 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if given infinite time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196613" name="Rectangle 9"/>
          <p:cNvSpPr>
            <a:spLocks noChangeArrowheads="1"/>
          </p:cNvSpPr>
          <p:nvPr/>
        </p:nvSpPr>
        <p:spPr bwMode="auto">
          <a:xfrm>
            <a:off x="381000" y="2979738"/>
            <a:ext cx="5199063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f = make_func(fs)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f(inp)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or not</a:t>
            </a:r>
            <a:r>
              <a:rPr lang="en-US" altLang="en-US" sz="2400" b="1">
                <a:latin typeface="Courier New" pitchFamily="49" charset="0"/>
              </a:rPr>
              <a:t> f(inp):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6614" name="Line 13"/>
          <p:cNvSpPr>
            <a:spLocks noChangeShapeType="1"/>
          </p:cNvSpPr>
          <p:nvPr/>
        </p:nvSpPr>
        <p:spPr bwMode="auto">
          <a:xfrm>
            <a:off x="2292350" y="27622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15" name="Line 14"/>
          <p:cNvSpPr>
            <a:spLocks noChangeShapeType="1"/>
          </p:cNvSpPr>
          <p:nvPr/>
        </p:nvSpPr>
        <p:spPr bwMode="auto">
          <a:xfrm>
            <a:off x="2994025" y="2786063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16" name="Rectangle 15"/>
          <p:cNvSpPr>
            <a:spLocks noChangeArrowheads="1"/>
          </p:cNvSpPr>
          <p:nvPr/>
        </p:nvSpPr>
        <p:spPr bwMode="auto">
          <a:xfrm>
            <a:off x="1235075" y="2297113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6617" name="Rectangle 16"/>
          <p:cNvSpPr>
            <a:spLocks noChangeArrowheads="1"/>
          </p:cNvSpPr>
          <p:nvPr/>
        </p:nvSpPr>
        <p:spPr bwMode="auto">
          <a:xfrm>
            <a:off x="2732088" y="2487613"/>
            <a:ext cx="9064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196618" name="Rectangle 17"/>
          <p:cNvSpPr>
            <a:spLocks noChangeArrowheads="1"/>
          </p:cNvSpPr>
          <p:nvPr/>
        </p:nvSpPr>
        <p:spPr bwMode="auto">
          <a:xfrm>
            <a:off x="5842000" y="322421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This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infinite loops.</a:t>
            </a:r>
            <a:endParaRPr lang="en-US" altLang="en-US" sz="2400" i="1">
              <a:solidFill>
                <a:srgbClr val="000AF9"/>
              </a:solidFill>
              <a:latin typeface="Times New Roman" pitchFamily="18" charset="0"/>
            </a:endParaRPr>
          </a:p>
        </p:txBody>
      </p:sp>
      <p:grpSp>
        <p:nvGrpSpPr>
          <p:cNvPr id="196619" name="Group 19"/>
          <p:cNvGrpSpPr>
            <a:grpSpLocks/>
          </p:cNvGrpSpPr>
          <p:nvPr/>
        </p:nvGrpSpPr>
        <p:grpSpPr bwMode="auto">
          <a:xfrm>
            <a:off x="8534400" y="6248400"/>
            <a:ext cx="382588" cy="427038"/>
            <a:chOff x="2928" y="1051"/>
            <a:chExt cx="840" cy="957"/>
          </a:xfrm>
        </p:grpSpPr>
        <p:sp>
          <p:nvSpPr>
            <p:cNvPr id="19662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62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6620" name="Text Box 33"/>
          <p:cNvSpPr txBox="1">
            <a:spLocks noChangeArrowheads="1"/>
          </p:cNvSpPr>
          <p:nvPr/>
        </p:nvSpPr>
        <p:spPr bwMode="auto">
          <a:xfrm>
            <a:off x="6437313" y="5962650"/>
            <a:ext cx="2263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And, to be fair, it never really returns </a:t>
            </a:r>
            <a:r>
              <a:rPr lang="en-US" altLang="en-US" sz="1400" b="1">
                <a:solidFill>
                  <a:srgbClr val="008000"/>
                </a:solidFill>
                <a:latin typeface="Courier New" pitchFamily="49" charset="0"/>
              </a:rPr>
              <a:t>True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 !</a:t>
            </a:r>
          </a:p>
        </p:txBody>
      </p:sp>
      <p:sp>
        <p:nvSpPr>
          <p:cNvPr id="196621" name="Rectangle 35"/>
          <p:cNvSpPr>
            <a:spLocks noChangeArrowheads="1"/>
          </p:cNvSpPr>
          <p:nvPr/>
        </p:nvSpPr>
        <p:spPr bwMode="auto">
          <a:xfrm>
            <a:off x="5942013" y="4197350"/>
            <a:ext cx="2559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i="1">
                <a:solidFill>
                  <a:srgbClr val="000AF9"/>
                </a:solidFill>
                <a:latin typeface="Times New Roman" pitchFamily="18" charset="0"/>
              </a:rPr>
              <a:t>but can use infinite time!</a:t>
            </a:r>
          </a:p>
        </p:txBody>
      </p:sp>
      <p:sp>
        <p:nvSpPr>
          <p:cNvPr id="196622" name="Rectangle 36"/>
          <p:cNvSpPr>
            <a:spLocks noChangeArrowheads="1"/>
          </p:cNvSpPr>
          <p:nvPr/>
        </p:nvSpPr>
        <p:spPr bwMode="auto">
          <a:xfrm>
            <a:off x="5776913" y="5834063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76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76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7635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strategy</a:t>
            </a:r>
          </a:p>
        </p:txBody>
      </p:sp>
      <p:sp>
        <p:nvSpPr>
          <p:cNvPr id="197636" name="Text Box 6"/>
          <p:cNvSpPr txBox="1">
            <a:spLocks noChangeArrowheads="1"/>
          </p:cNvSpPr>
          <p:nvPr/>
        </p:nvSpPr>
        <p:spPr bwMode="auto">
          <a:xfrm>
            <a:off x="469900" y="1381125"/>
            <a:ext cx="353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Presume that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exists.</a:t>
            </a:r>
          </a:p>
        </p:txBody>
      </p:sp>
      <p:sp>
        <p:nvSpPr>
          <p:cNvPr id="197637" name="Rectangle 9"/>
          <p:cNvSpPr>
            <a:spLocks noChangeArrowheads="1"/>
          </p:cNvSpPr>
          <p:nvPr/>
        </p:nvSpPr>
        <p:spPr bwMode="auto">
          <a:xfrm>
            <a:off x="249238" y="2738438"/>
            <a:ext cx="4170362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f = make_func(fs)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f(inp)</a:t>
            </a:r>
            <a:r>
              <a:rPr lang="en-US" altLang="en-US" sz="2400" b="1">
                <a:latin typeface="Times New Roman" pitchFamily="18" charset="0"/>
              </a:rPr>
              <a:t>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runs forever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7638" name="Line 13"/>
          <p:cNvSpPr>
            <a:spLocks noChangeShapeType="1"/>
          </p:cNvSpPr>
          <p:nvPr/>
        </p:nvSpPr>
        <p:spPr bwMode="auto">
          <a:xfrm>
            <a:off x="21605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39" name="Line 14"/>
          <p:cNvSpPr>
            <a:spLocks noChangeShapeType="1"/>
          </p:cNvSpPr>
          <p:nvPr/>
        </p:nvSpPr>
        <p:spPr bwMode="auto">
          <a:xfrm>
            <a:off x="2862263" y="2544763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0" name="Rectangle 15"/>
          <p:cNvSpPr>
            <a:spLocks noChangeArrowheads="1"/>
          </p:cNvSpPr>
          <p:nvPr/>
        </p:nvSpPr>
        <p:spPr bwMode="auto">
          <a:xfrm>
            <a:off x="11033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7641" name="Rectangle 16"/>
          <p:cNvSpPr>
            <a:spLocks noChangeArrowheads="1"/>
          </p:cNvSpPr>
          <p:nvPr/>
        </p:nvSpPr>
        <p:spPr bwMode="auto">
          <a:xfrm>
            <a:off x="2600325" y="2246313"/>
            <a:ext cx="9064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197642" name="Rectangle 17"/>
          <p:cNvSpPr>
            <a:spLocks noChangeArrowheads="1"/>
          </p:cNvSpPr>
          <p:nvPr/>
        </p:nvSpPr>
        <p:spPr bwMode="auto">
          <a:xfrm>
            <a:off x="722313" y="5494338"/>
            <a:ext cx="27162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infinite loops.</a:t>
            </a:r>
          </a:p>
        </p:txBody>
      </p:sp>
      <p:sp>
        <p:nvSpPr>
          <p:cNvPr id="197643" name="Text Box 19"/>
          <p:cNvSpPr txBox="1">
            <a:spLocks noChangeArrowheads="1"/>
          </p:cNvSpPr>
          <p:nvPr/>
        </p:nvSpPr>
        <p:spPr bwMode="auto">
          <a:xfrm>
            <a:off x="5106988" y="21336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show that this results in a contradiction…</a:t>
            </a:r>
          </a:p>
        </p:txBody>
      </p:sp>
      <p:sp>
        <p:nvSpPr>
          <p:cNvPr id="197644" name="Text Box 20"/>
          <p:cNvSpPr txBox="1">
            <a:spLocks noChangeArrowheads="1"/>
          </p:cNvSpPr>
          <p:nvPr/>
        </p:nvSpPr>
        <p:spPr bwMode="auto">
          <a:xfrm>
            <a:off x="5106988" y="35306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Thus, the presumption "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exists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" is </a:t>
            </a:r>
            <a:r>
              <a:rPr lang="en-US" altLang="en-US" sz="2400" i="1">
                <a:solidFill>
                  <a:srgbClr val="8E0103"/>
                </a:solidFill>
                <a:latin typeface="Times New Roman" pitchFamily="18" charset="0"/>
              </a:rPr>
              <a:t>false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97645" name="Text Box 21"/>
          <p:cNvSpPr txBox="1">
            <a:spLocks noChangeArrowheads="1"/>
          </p:cNvSpPr>
          <p:nvPr/>
        </p:nvSpPr>
        <p:spPr bwMode="auto">
          <a:xfrm>
            <a:off x="5106988" y="4927600"/>
            <a:ext cx="3319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So,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can not exist. </a:t>
            </a:r>
          </a:p>
        </p:txBody>
      </p:sp>
      <p:sp>
        <p:nvSpPr>
          <p:cNvPr id="197646" name="Line 22"/>
          <p:cNvSpPr>
            <a:spLocks noChangeShapeType="1"/>
          </p:cNvSpPr>
          <p:nvPr/>
        </p:nvSpPr>
        <p:spPr bwMode="auto">
          <a:xfrm>
            <a:off x="6665913" y="3014663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7" name="Line 23"/>
          <p:cNvSpPr>
            <a:spLocks noChangeShapeType="1"/>
          </p:cNvSpPr>
          <p:nvPr/>
        </p:nvSpPr>
        <p:spPr bwMode="auto">
          <a:xfrm>
            <a:off x="6675438" y="4406900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8" name="Rectangle 24"/>
          <p:cNvSpPr>
            <a:spLocks noChangeArrowheads="1"/>
          </p:cNvSpPr>
          <p:nvPr/>
        </p:nvSpPr>
        <p:spPr bwMode="auto">
          <a:xfrm>
            <a:off x="1358900" y="6303963"/>
            <a:ext cx="1374775" cy="376237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5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868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8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8659" name="Text Box 5"/>
          <p:cNvSpPr txBox="1">
            <a:spLocks noChangeArrowheads="1"/>
          </p:cNvSpPr>
          <p:nvPr/>
        </p:nvSpPr>
        <p:spPr bwMode="auto">
          <a:xfrm>
            <a:off x="688975" y="171450"/>
            <a:ext cx="2960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Presume:  </a:t>
            </a:r>
          </a:p>
        </p:txBody>
      </p:sp>
      <p:sp>
        <p:nvSpPr>
          <p:cNvPr id="198660" name="Text Box 6"/>
          <p:cNvSpPr txBox="1">
            <a:spLocks noChangeArrowheads="1"/>
          </p:cNvSpPr>
          <p:nvPr/>
        </p:nvSpPr>
        <p:spPr bwMode="auto">
          <a:xfrm>
            <a:off x="228600" y="13970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8E0103"/>
              </a:solidFill>
              <a:latin typeface="Times New Roman" pitchFamily="18" charset="0"/>
            </a:endParaRPr>
          </a:p>
        </p:txBody>
      </p:sp>
      <p:sp>
        <p:nvSpPr>
          <p:cNvPr id="198661" name="Rectangle 7"/>
          <p:cNvSpPr>
            <a:spLocks noChangeArrowheads="1"/>
          </p:cNvSpPr>
          <p:nvPr/>
        </p:nvSpPr>
        <p:spPr bwMode="auto">
          <a:xfrm>
            <a:off x="322263" y="2738438"/>
            <a:ext cx="3944937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latin typeface="Courier New" pitchFamily="49" charset="0"/>
              </a:rPr>
              <a:t>( fs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(fs,fs):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return</a:t>
            </a:r>
            <a:r>
              <a:rPr lang="en-US" altLang="en-US" sz="2400" b="1">
                <a:latin typeface="Courier New" pitchFamily="49" charset="0"/>
              </a:rPr>
              <a:t>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 </a:t>
            </a:r>
            <a:r>
              <a:rPr lang="en-US" altLang="en-US" sz="2400" b="1">
                <a:latin typeface="Courier New" pitchFamily="49" charset="0"/>
              </a:rPr>
              <a:t> 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98662" name="Line 8"/>
          <p:cNvSpPr>
            <a:spLocks noChangeShapeType="1"/>
          </p:cNvSpPr>
          <p:nvPr/>
        </p:nvSpPr>
        <p:spPr bwMode="auto">
          <a:xfrm>
            <a:off x="24780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63" name="Rectangle 10"/>
          <p:cNvSpPr>
            <a:spLocks noChangeArrowheads="1"/>
          </p:cNvSpPr>
          <p:nvPr/>
        </p:nvSpPr>
        <p:spPr bwMode="auto">
          <a:xfrm>
            <a:off x="14208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8664" name="Rectangle 12"/>
          <p:cNvSpPr>
            <a:spLocks noChangeArrowheads="1"/>
          </p:cNvSpPr>
          <p:nvPr/>
        </p:nvSpPr>
        <p:spPr bwMode="auto">
          <a:xfrm>
            <a:off x="528638" y="5302250"/>
            <a:ext cx="34671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800">
                <a:solidFill>
                  <a:srgbClr val="8E0103"/>
                </a:solidFill>
                <a:latin typeface="Times New Roman" pitchFamily="18" charset="0"/>
              </a:rPr>
              <a:t> takes only one input, a string containing a Python function.</a:t>
            </a:r>
          </a:p>
        </p:txBody>
      </p:sp>
      <p:sp>
        <p:nvSpPr>
          <p:cNvPr id="198665" name="Rectangle 18"/>
          <p:cNvSpPr>
            <a:spLocks noChangeArrowheads="1"/>
          </p:cNvSpPr>
          <p:nvPr/>
        </p:nvSpPr>
        <p:spPr bwMode="auto">
          <a:xfrm>
            <a:off x="3654425" y="280988"/>
            <a:ext cx="429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 </a:t>
            </a:r>
            <a:r>
              <a:rPr lang="en-US" altLang="en-US" sz="2400">
                <a:latin typeface="Times New Roman" pitchFamily="18" charset="0"/>
              </a:rPr>
              <a:t>works…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8666" name="Rectangle 19"/>
          <p:cNvSpPr>
            <a:spLocks noChangeArrowheads="1"/>
          </p:cNvSpPr>
          <p:nvPr/>
        </p:nvSpPr>
        <p:spPr bwMode="auto">
          <a:xfrm>
            <a:off x="5064125" y="3289300"/>
            <a:ext cx="32035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Cant</a:t>
            </a:r>
            <a:r>
              <a:rPr lang="en-US" altLang="en-US" sz="1800">
                <a:latin typeface="Times New Roman" pitchFamily="18" charset="0"/>
              </a:rPr>
              <a:t> stubbornly </a:t>
            </a:r>
            <a:r>
              <a:rPr lang="en-US" altLang="en-US" sz="1800" b="1" i="1">
                <a:latin typeface="Times New Roman" pitchFamily="18" charset="0"/>
              </a:rPr>
              <a:t>reverses </a:t>
            </a:r>
            <a:r>
              <a:rPr lang="en-US" altLang="en-US" sz="1800">
                <a:latin typeface="Times New Roman" pitchFamily="18" charset="0"/>
              </a:rPr>
              <a:t>the predictive power of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1800">
                <a:latin typeface="Times New Roman" pitchFamily="18" charset="0"/>
              </a:rPr>
              <a:t> !</a:t>
            </a:r>
          </a:p>
        </p:txBody>
      </p:sp>
      <p:grpSp>
        <p:nvGrpSpPr>
          <p:cNvPr id="198667" name="Group 20"/>
          <p:cNvGrpSpPr>
            <a:grpSpLocks/>
          </p:cNvGrpSpPr>
          <p:nvPr/>
        </p:nvGrpSpPr>
        <p:grpSpPr bwMode="auto">
          <a:xfrm>
            <a:off x="165100" y="6403975"/>
            <a:ext cx="303213" cy="333375"/>
            <a:chOff x="2928" y="1051"/>
            <a:chExt cx="840" cy="957"/>
          </a:xfrm>
        </p:grpSpPr>
        <p:sp>
          <p:nvSpPr>
            <p:cNvPr id="198669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670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1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2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3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4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5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6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7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8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79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80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81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8668" name="Text Box 34"/>
          <p:cNvSpPr txBox="1">
            <a:spLocks noChangeArrowheads="1"/>
          </p:cNvSpPr>
          <p:nvPr/>
        </p:nvSpPr>
        <p:spPr bwMode="auto">
          <a:xfrm>
            <a:off x="415925" y="6351588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68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969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969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9683" name="Text Box 5"/>
          <p:cNvSpPr txBox="1">
            <a:spLocks noChangeArrowheads="1"/>
          </p:cNvSpPr>
          <p:nvPr/>
        </p:nvSpPr>
        <p:spPr bwMode="auto">
          <a:xfrm>
            <a:off x="688975" y="171450"/>
            <a:ext cx="2960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Presume:  </a:t>
            </a:r>
          </a:p>
        </p:txBody>
      </p:sp>
      <p:sp>
        <p:nvSpPr>
          <p:cNvPr id="199684" name="Rectangle 11"/>
          <p:cNvSpPr>
            <a:spLocks noChangeArrowheads="1"/>
          </p:cNvSpPr>
          <p:nvPr/>
        </p:nvSpPr>
        <p:spPr bwMode="auto">
          <a:xfrm>
            <a:off x="3654425" y="280988"/>
            <a:ext cx="429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 </a:t>
            </a:r>
            <a:r>
              <a:rPr lang="en-US" altLang="en-US" sz="2400">
                <a:latin typeface="Times New Roman" pitchFamily="18" charset="0"/>
              </a:rPr>
              <a:t>works…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9685" name="Text Box 12"/>
          <p:cNvSpPr txBox="1">
            <a:spLocks noChangeArrowheads="1"/>
          </p:cNvSpPr>
          <p:nvPr/>
        </p:nvSpPr>
        <p:spPr bwMode="auto">
          <a:xfrm>
            <a:off x="5257800" y="2130425"/>
            <a:ext cx="297180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fs2 =</a:t>
            </a:r>
            <a:r>
              <a:rPr lang="en-US" altLang="en-US" sz="1800" b="1">
                <a:solidFill>
                  <a:srgbClr val="8E0103"/>
                </a:solidFill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"""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def Cant( fs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if Inf(fs,fs):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return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else: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   print "ha!"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"""</a:t>
            </a:r>
            <a:endParaRPr lang="en-US" altLang="en-US" sz="2400">
              <a:solidFill>
                <a:srgbClr val="009900"/>
              </a:solidFill>
              <a:latin typeface="Times New Roman" pitchFamily="18" charset="0"/>
            </a:endParaRPr>
          </a:p>
        </p:txBody>
      </p:sp>
      <p:sp>
        <p:nvSpPr>
          <p:cNvPr id="199686" name="Rectangle 13"/>
          <p:cNvSpPr>
            <a:spLocks noChangeArrowheads="1"/>
          </p:cNvSpPr>
          <p:nvPr/>
        </p:nvSpPr>
        <p:spPr bwMode="auto">
          <a:xfrm>
            <a:off x="4876800" y="1397000"/>
            <a:ext cx="158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Consider…</a:t>
            </a:r>
          </a:p>
        </p:txBody>
      </p:sp>
      <p:sp>
        <p:nvSpPr>
          <p:cNvPr id="199687" name="Text Box 14"/>
          <p:cNvSpPr txBox="1">
            <a:spLocks noChangeArrowheads="1"/>
          </p:cNvSpPr>
          <p:nvPr/>
        </p:nvSpPr>
        <p:spPr bwMode="auto">
          <a:xfrm>
            <a:off x="5260975" y="4699000"/>
            <a:ext cx="3063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&gt;&gt;&gt;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latin typeface="Courier New" pitchFamily="49" charset="0"/>
              </a:rPr>
              <a:t>( fs2 )</a:t>
            </a:r>
            <a:endParaRPr lang="en-US" altLang="en-US" sz="2400">
              <a:solidFill>
                <a:srgbClr val="8E0103"/>
              </a:solidFill>
              <a:latin typeface="Times New Roman" pitchFamily="18" charset="0"/>
            </a:endParaRPr>
          </a:p>
        </p:txBody>
      </p:sp>
      <p:sp>
        <p:nvSpPr>
          <p:cNvPr id="199688" name="Text Box 15"/>
          <p:cNvSpPr txBox="1">
            <a:spLocks noChangeArrowheads="1"/>
          </p:cNvSpPr>
          <p:nvPr/>
        </p:nvSpPr>
        <p:spPr bwMode="auto">
          <a:xfrm>
            <a:off x="228600" y="13970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build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:</a:t>
            </a:r>
          </a:p>
        </p:txBody>
      </p:sp>
      <p:sp>
        <p:nvSpPr>
          <p:cNvPr id="199689" name="Rectangle 16"/>
          <p:cNvSpPr>
            <a:spLocks noChangeArrowheads="1"/>
          </p:cNvSpPr>
          <p:nvPr/>
        </p:nvSpPr>
        <p:spPr bwMode="auto">
          <a:xfrm>
            <a:off x="322263" y="2738438"/>
            <a:ext cx="3944937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latin typeface="Courier New" pitchFamily="49" charset="0"/>
              </a:rPr>
              <a:t>( fs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(fs,fs):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return</a:t>
            </a:r>
            <a:r>
              <a:rPr lang="en-US" altLang="en-US" sz="2400" b="1">
                <a:latin typeface="Courier New" pitchFamily="49" charset="0"/>
              </a:rPr>
              <a:t>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 </a:t>
            </a:r>
            <a:r>
              <a:rPr lang="en-US" altLang="en-US" sz="2400" b="1">
                <a:latin typeface="Courier New" pitchFamily="49" charset="0"/>
              </a:rPr>
              <a:t> 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99690" name="Line 17"/>
          <p:cNvSpPr>
            <a:spLocks noChangeShapeType="1"/>
          </p:cNvSpPr>
          <p:nvPr/>
        </p:nvSpPr>
        <p:spPr bwMode="auto">
          <a:xfrm>
            <a:off x="24780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91" name="Rectangle 18"/>
          <p:cNvSpPr>
            <a:spLocks noChangeArrowheads="1"/>
          </p:cNvSpPr>
          <p:nvPr/>
        </p:nvSpPr>
        <p:spPr bwMode="auto">
          <a:xfrm>
            <a:off x="14208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70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071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071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0707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Thus…</a:t>
            </a:r>
          </a:p>
        </p:txBody>
      </p:sp>
      <p:sp>
        <p:nvSpPr>
          <p:cNvPr id="200708" name="Rectangle 11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</a:t>
            </a:r>
          </a:p>
        </p:txBody>
      </p:sp>
      <p:sp>
        <p:nvSpPr>
          <p:cNvPr id="200709" name="Rectangle 15"/>
          <p:cNvSpPr>
            <a:spLocks noChangeArrowheads="1"/>
          </p:cNvSpPr>
          <p:nvPr/>
        </p:nvSpPr>
        <p:spPr bwMode="auto">
          <a:xfrm>
            <a:off x="3967163" y="1579563"/>
            <a:ext cx="202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exist…</a:t>
            </a:r>
          </a:p>
        </p:txBody>
      </p:sp>
      <p:sp>
        <p:nvSpPr>
          <p:cNvPr id="200710" name="Rectangle 16"/>
          <p:cNvSpPr>
            <a:spLocks noChangeArrowheads="1"/>
          </p:cNvSpPr>
          <p:nvPr/>
        </p:nvSpPr>
        <p:spPr bwMode="auto">
          <a:xfrm>
            <a:off x="3962400" y="2225675"/>
            <a:ext cx="2681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written…</a:t>
            </a:r>
          </a:p>
        </p:txBody>
      </p:sp>
      <p:sp>
        <p:nvSpPr>
          <p:cNvPr id="200711" name="Rectangle 17"/>
          <p:cNvSpPr>
            <a:spLocks noChangeArrowheads="1"/>
          </p:cNvSpPr>
          <p:nvPr/>
        </p:nvSpPr>
        <p:spPr bwMode="auto">
          <a:xfrm>
            <a:off x="3979863" y="2873375"/>
            <a:ext cx="337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programmed…</a:t>
            </a:r>
          </a:p>
        </p:txBody>
      </p:sp>
      <p:sp>
        <p:nvSpPr>
          <p:cNvPr id="200712" name="AutoShape 18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0713" name="Rectangle 19"/>
          <p:cNvSpPr>
            <a:spLocks noChangeArrowheads="1"/>
          </p:cNvSpPr>
          <p:nvPr/>
        </p:nvSpPr>
        <p:spPr bwMode="auto">
          <a:xfrm>
            <a:off x="1125538" y="4175125"/>
            <a:ext cx="6958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103"/>
                </a:solidFill>
                <a:latin typeface="Times New Roman" pitchFamily="18" charset="0"/>
              </a:rPr>
              <a:t>Infinite-loop checking can not be done by computer.</a:t>
            </a:r>
          </a:p>
        </p:txBody>
      </p:sp>
      <p:sp>
        <p:nvSpPr>
          <p:cNvPr id="200714" name="Rectangle 20"/>
          <p:cNvSpPr>
            <a:spLocks noChangeArrowheads="1"/>
          </p:cNvSpPr>
          <p:nvPr/>
        </p:nvSpPr>
        <p:spPr bwMode="auto">
          <a:xfrm>
            <a:off x="2025650" y="4838700"/>
            <a:ext cx="5157788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The "Halting problem" is uncomputable.</a:t>
            </a:r>
          </a:p>
        </p:txBody>
      </p:sp>
      <p:sp>
        <p:nvSpPr>
          <p:cNvPr id="200715" name="Rectangle 21"/>
          <p:cNvSpPr>
            <a:spLocks noChangeArrowheads="1"/>
          </p:cNvSpPr>
          <p:nvPr/>
        </p:nvSpPr>
        <p:spPr bwMode="auto">
          <a:xfrm>
            <a:off x="5248275" y="6142038"/>
            <a:ext cx="3552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can it be done biologically?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533400" y="228600"/>
            <a:ext cx="807919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Final-exam</a:t>
            </a:r>
            <a:r>
              <a:rPr kumimoji="0" lang="en-US" alt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review ~ </a:t>
            </a:r>
            <a:r>
              <a:rPr kumimoji="0" lang="en-US" altLang="en-US" sz="3200" b="0" i="1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and debugging practice!</a:t>
            </a:r>
            <a:endParaRPr kumimoji="0" lang="en-US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4622427" y="990600"/>
            <a:ext cx="0" cy="556260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255373" y="3719385"/>
            <a:ext cx="8678561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817342" y="838200"/>
            <a:ext cx="13548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Hmmm...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04801" y="838200"/>
            <a:ext cx="13375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Circuits...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04801" y="3812231"/>
            <a:ext cx="23307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State Machines...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679092" y="3812231"/>
            <a:ext cx="13052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Python...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801284" y="4428526"/>
            <a:ext cx="379623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err="1" smtClean="0">
                <a:solidFill>
                  <a:srgbClr val="CC3300"/>
                </a:solidFill>
                <a:latin typeface="Courier New" pitchFamily="49" charset="0"/>
              </a:rPr>
              <a:t>def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</a:rPr>
              <a:t>(x):</a:t>
            </a:r>
          </a:p>
          <a:p>
            <a:r>
              <a:rPr lang="en-US" b="1" dirty="0" smtClean="0">
                <a:solidFill>
                  <a:srgbClr val="008000"/>
                </a:solidFill>
                <a:latin typeface="Courier New" pitchFamily="49" charset="0"/>
              </a:rPr>
              <a:t>   </a:t>
            </a:r>
            <a:r>
              <a:rPr lang="en-US" b="1" dirty="0" smtClean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</a:rPr>
              <a:t># ANYTHING AT ALL!</a:t>
            </a:r>
            <a:endParaRPr lang="en-US" b="1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</a:endParaRPr>
          </a:p>
          <a:p>
            <a:r>
              <a:rPr lang="en-US" b="1" dirty="0" smtClean="0">
                <a:solidFill>
                  <a:srgbClr val="008000"/>
                </a:solidFill>
                <a:latin typeface="Courier New" pitchFamily="49" charset="0"/>
              </a:rPr>
              <a:t>   </a:t>
            </a:r>
            <a:r>
              <a:rPr lang="en-US" b="1" dirty="0" smtClean="0">
                <a:solidFill>
                  <a:srgbClr val="800080"/>
                </a:solidFill>
                <a:latin typeface="Courier New" pitchFamily="49" charset="0"/>
              </a:rPr>
              <a:t>return</a:t>
            </a:r>
            <a:r>
              <a:rPr lang="en-US" b="1" dirty="0" smtClean="0">
                <a:solidFill>
                  <a:srgbClr val="008000"/>
                </a:solidFill>
                <a:latin typeface="Courier New" pitchFamily="49" charset="0"/>
              </a:rPr>
              <a:t> </a:t>
            </a:r>
            <a:r>
              <a:rPr lang="en-US" b="1" dirty="0" smtClean="0">
                <a:latin typeface="Courier New" pitchFamily="49" charset="0"/>
              </a:rPr>
              <a:t>result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 rot="21232986">
            <a:off x="6208627" y="5970188"/>
            <a:ext cx="2657779" cy="461665"/>
          </a:xfrm>
          <a:prstGeom prst="rect">
            <a:avLst/>
          </a:prstGeom>
          <a:solidFill>
            <a:srgbClr val="FF9900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Yes, </a:t>
            </a:r>
            <a:r>
              <a:rPr lang="en-US" dirty="0" err="1" smtClean="0">
                <a:solidFill>
                  <a:schemeClr val="bg1"/>
                </a:solidFill>
              </a:rPr>
              <a:t>cmp</a:t>
            </a:r>
            <a:r>
              <a:rPr lang="en-US" dirty="0" smtClean="0">
                <a:solidFill>
                  <a:schemeClr val="bg1"/>
                </a:solidFill>
              </a:rPr>
              <a:t> has a bug!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057221" y="1423228"/>
            <a:ext cx="2339546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00 </a:t>
            </a:r>
            <a:r>
              <a:rPr lang="en-US" sz="1600" dirty="0" smtClean="0">
                <a:latin typeface="Consolas" panose="020B0609020204030204" pitchFamily="49" charset="0"/>
              </a:rPr>
              <a:t> </a:t>
            </a:r>
            <a:r>
              <a:rPr lang="en-US" sz="1600" dirty="0" err="1" smtClean="0">
                <a:latin typeface="Consolas" panose="020B0609020204030204" pitchFamily="49" charset="0"/>
              </a:rPr>
              <a:t>setn</a:t>
            </a:r>
            <a:r>
              <a:rPr lang="en-US" sz="1600" dirty="0" smtClean="0">
                <a:latin typeface="Consolas" panose="020B0609020204030204" pitchFamily="49" charset="0"/>
              </a:rPr>
              <a:t> r2 -42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01</a:t>
            </a:r>
            <a:r>
              <a:rPr lang="en-US" sz="1600" dirty="0" smtClean="0">
                <a:latin typeface="Consolas" panose="020B0609020204030204" pitchFamily="49" charset="0"/>
              </a:rPr>
              <a:t>  read r1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02</a:t>
            </a:r>
            <a:r>
              <a:rPr lang="en-US" sz="1600" dirty="0" smtClean="0">
                <a:latin typeface="Consolas" panose="020B0609020204030204" pitchFamily="49" charset="0"/>
              </a:rPr>
              <a:t>  </a:t>
            </a:r>
            <a:r>
              <a:rPr lang="en-US" sz="1600" dirty="0" err="1" smtClean="0">
                <a:latin typeface="Consolas" panose="020B0609020204030204" pitchFamily="49" charset="0"/>
              </a:rPr>
              <a:t>addn</a:t>
            </a:r>
            <a:r>
              <a:rPr lang="en-US" sz="1600" dirty="0" smtClean="0">
                <a:latin typeface="Consolas" panose="020B0609020204030204" pitchFamily="49" charset="0"/>
              </a:rPr>
              <a:t> r2 r1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03</a:t>
            </a:r>
            <a:r>
              <a:rPr lang="en-US" sz="1600" dirty="0" smtClean="0">
                <a:latin typeface="Consolas" panose="020B0609020204030204" pitchFamily="49" charset="0"/>
              </a:rPr>
              <a:t>  </a:t>
            </a:r>
            <a:r>
              <a:rPr lang="en-US" sz="1600" dirty="0" err="1" smtClean="0">
                <a:latin typeface="Consolas" panose="020B0609020204030204" pitchFamily="49" charset="0"/>
              </a:rPr>
              <a:t>jltzn</a:t>
            </a:r>
            <a:r>
              <a:rPr lang="en-US" sz="1600" dirty="0" smtClean="0">
                <a:latin typeface="Consolas" panose="020B0609020204030204" pitchFamily="49" charset="0"/>
              </a:rPr>
              <a:t> r2 </a:t>
            </a:r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06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04</a:t>
            </a:r>
            <a:r>
              <a:rPr lang="en-US" sz="1600" dirty="0" smtClean="0">
                <a:latin typeface="Consolas" panose="020B0609020204030204" pitchFamily="49" charset="0"/>
              </a:rPr>
              <a:t>  write 1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05</a:t>
            </a:r>
            <a:r>
              <a:rPr lang="en-US" sz="1600" dirty="0" smtClean="0">
                <a:latin typeface="Consolas" panose="020B0609020204030204" pitchFamily="49" charset="0"/>
              </a:rPr>
              <a:t>  </a:t>
            </a:r>
            <a:r>
              <a:rPr lang="en-US" sz="1600" dirty="0" err="1" smtClean="0">
                <a:latin typeface="Consolas" panose="020B0609020204030204" pitchFamily="49" charset="0"/>
              </a:rPr>
              <a:t>jumpn</a:t>
            </a:r>
            <a:r>
              <a:rPr lang="en-US" sz="1600" dirty="0" smtClean="0">
                <a:latin typeface="Consolas" panose="020B0609020204030204" pitchFamily="49" charset="0"/>
              </a:rPr>
              <a:t> 07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06</a:t>
            </a:r>
            <a:r>
              <a:rPr lang="en-US" sz="1600" dirty="0" smtClean="0">
                <a:latin typeface="Consolas" panose="020B0609020204030204" pitchFamily="49" charset="0"/>
              </a:rPr>
              <a:t>  write 0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07</a:t>
            </a:r>
            <a:r>
              <a:rPr lang="en-US" sz="1600" dirty="0" smtClean="0">
                <a:latin typeface="Consolas" panose="020B0609020204030204" pitchFamily="49" charset="0"/>
              </a:rPr>
              <a:t>  end</a:t>
            </a:r>
            <a:endParaRPr lang="en-US" sz="1600" dirty="0">
              <a:latin typeface="Consolas" panose="020B0609020204030204" pitchFamily="49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479957" y="2199724"/>
            <a:ext cx="14477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should write 1 if the input, r1, is &gt; 42, else 0.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229559" y="1595660"/>
            <a:ext cx="2132241" cy="1985740"/>
            <a:chOff x="229559" y="1423228"/>
            <a:chExt cx="2132241" cy="1985740"/>
          </a:xfrm>
        </p:grpSpPr>
        <p:pic>
          <p:nvPicPr>
            <p:cNvPr id="61" name="Picture 60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773"/>
            <a:stretch/>
          </p:blipFill>
          <p:spPr>
            <a:xfrm>
              <a:off x="229559" y="1423228"/>
              <a:ext cx="2033142" cy="1985740"/>
            </a:xfrm>
            <a:prstGeom prst="rect">
              <a:avLst/>
            </a:prstGeom>
          </p:spPr>
        </p:pic>
        <p:sp>
          <p:nvSpPr>
            <p:cNvPr id="18" name="Oval 17"/>
            <p:cNvSpPr/>
            <p:nvPr/>
          </p:nvSpPr>
          <p:spPr>
            <a:xfrm>
              <a:off x="2260130" y="2474151"/>
              <a:ext cx="45719" cy="45719"/>
            </a:xfrm>
            <a:prstGeom prst="ellipse">
              <a:avLst/>
            </a:prstGeom>
            <a:solidFill>
              <a:srgbClr val="120DFB"/>
            </a:solidFill>
            <a:ln>
              <a:solidFill>
                <a:srgbClr val="120DF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239608" y="2667000"/>
              <a:ext cx="122192" cy="7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4457" y="1231557"/>
            <a:ext cx="1790950" cy="2419688"/>
          </a:xfrm>
          <a:prstGeom prst="rect">
            <a:avLst/>
          </a:prstGeom>
        </p:spPr>
      </p:pic>
      <p:sp>
        <p:nvSpPr>
          <p:cNvPr id="106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99390" y="1331226"/>
            <a:ext cx="333376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107" name="Text Box 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84708" y="1331226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c</a:t>
            </a:r>
          </a:p>
        </p:txBody>
      </p:sp>
      <p:sp>
        <p:nvSpPr>
          <p:cNvPr id="10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1256" y="1343583"/>
            <a:ext cx="348133" cy="36988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x</a:t>
            </a:r>
          </a:p>
        </p:txBody>
      </p:sp>
      <p:pic>
        <p:nvPicPr>
          <p:cNvPr id="109" name="Picture 10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4409759"/>
            <a:ext cx="3236868" cy="2301773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6914430" y="880646"/>
            <a:ext cx="1696170" cy="338554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One line is wrong!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101611" y="4613191"/>
            <a:ext cx="14477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should accept inputs with an even # of 0's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285052" y="3883360"/>
            <a:ext cx="26488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returns the complexity of x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845697" y="3873786"/>
            <a:ext cx="1532664" cy="338554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much is wrong!!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981200" y="880646"/>
            <a:ext cx="2074350" cy="338554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Three rows are wrong!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 rot="20872140">
            <a:off x="720676" y="989526"/>
            <a:ext cx="5942431" cy="2123658"/>
          </a:xfrm>
          <a:prstGeom prst="rect">
            <a:avLst/>
          </a:prstGeom>
          <a:solidFill>
            <a:srgbClr val="120DFB"/>
          </a:solidFill>
          <a:ln w="76200">
            <a:solidFill>
              <a:schemeClr val="bg1">
                <a:lumMod val="8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600" dirty="0" smtClean="0">
                <a:solidFill>
                  <a:schemeClr val="bg1"/>
                </a:solidFill>
              </a:rPr>
              <a:t>Three pages of debugging!</a:t>
            </a:r>
            <a:endParaRPr lang="en-US" sz="6600" dirty="0">
              <a:solidFill>
                <a:schemeClr val="bg1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29559" y="4481589"/>
            <a:ext cx="8669362" cy="2123658"/>
          </a:xfrm>
          <a:prstGeom prst="rect">
            <a:avLst/>
          </a:prstGeom>
          <a:solidFill>
            <a:srgbClr val="120DFB"/>
          </a:solidFill>
          <a:ln w="76200">
            <a:solidFill>
              <a:schemeClr val="bg1">
                <a:lumMod val="8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600" dirty="0" smtClean="0">
                <a:solidFill>
                  <a:schemeClr val="bg1"/>
                </a:solidFill>
              </a:rPr>
              <a:t>This page: </a:t>
            </a:r>
            <a:r>
              <a:rPr lang="en-US" sz="6600" i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circuits, Hmmm, State machines</a:t>
            </a:r>
            <a:r>
              <a:rPr lang="en-US" sz="6600" dirty="0" smtClean="0">
                <a:solidFill>
                  <a:schemeClr val="bg1"/>
                </a:solidFill>
              </a:rPr>
              <a:t>!</a:t>
            </a:r>
            <a:endParaRPr lang="en-US" sz="6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978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30" name="Group 2"/>
          <p:cNvGrpSpPr>
            <a:grpSpLocks/>
          </p:cNvGrpSpPr>
          <p:nvPr/>
        </p:nvGrpSpPr>
        <p:grpSpPr bwMode="auto">
          <a:xfrm>
            <a:off x="1849438" y="1192213"/>
            <a:ext cx="6918325" cy="180975"/>
            <a:chOff x="295" y="1311"/>
            <a:chExt cx="5177" cy="114"/>
          </a:xfrm>
        </p:grpSpPr>
        <p:sp>
          <p:nvSpPr>
            <p:cNvPr id="20173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173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1731" name="Text Box 5"/>
          <p:cNvSpPr txBox="1">
            <a:spLocks noChangeArrowheads="1"/>
          </p:cNvSpPr>
          <p:nvPr/>
        </p:nvSpPr>
        <p:spPr bwMode="auto">
          <a:xfrm>
            <a:off x="3611563" y="277813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Turing's proof</a:t>
            </a:r>
          </a:p>
        </p:txBody>
      </p:sp>
      <p:sp>
        <p:nvSpPr>
          <p:cNvPr id="201732" name="Rectangle 13"/>
          <p:cNvSpPr>
            <a:spLocks noChangeArrowheads="1"/>
          </p:cNvSpPr>
          <p:nvPr/>
        </p:nvSpPr>
        <p:spPr bwMode="auto">
          <a:xfrm>
            <a:off x="7150100" y="842963"/>
            <a:ext cx="1592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Alonzo Church, too</a:t>
            </a:r>
          </a:p>
        </p:txBody>
      </p:sp>
      <p:pic>
        <p:nvPicPr>
          <p:cNvPr id="201733" name="Picture 14" descr="turi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152400"/>
            <a:ext cx="1246187" cy="179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734" name="Picture 15" descr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36" t="3459" r="5171"/>
          <a:stretch>
            <a:fillRect/>
          </a:stretch>
        </p:blipFill>
        <p:spPr bwMode="auto">
          <a:xfrm>
            <a:off x="657225" y="2132013"/>
            <a:ext cx="7400925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5" name="Rectangle 16"/>
          <p:cNvSpPr>
            <a:spLocks noChangeArrowheads="1"/>
          </p:cNvSpPr>
          <p:nvPr/>
        </p:nvSpPr>
        <p:spPr bwMode="auto">
          <a:xfrm>
            <a:off x="7580313" y="6419850"/>
            <a:ext cx="1365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+ 36 more pages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4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8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3779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3780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02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03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804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204805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2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585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5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582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Beyond computation</a:t>
            </a:r>
          </a:p>
        </p:txBody>
      </p:sp>
      <p:sp>
        <p:nvSpPr>
          <p:cNvPr id="205828" name="Text Box 6"/>
          <p:cNvSpPr txBox="1">
            <a:spLocks noChangeArrowheads="1"/>
          </p:cNvSpPr>
          <p:nvPr/>
        </p:nvSpPr>
        <p:spPr bwMode="auto">
          <a:xfrm>
            <a:off x="401638" y="1490663"/>
            <a:ext cx="43195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"All"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</a:rPr>
              <a:t>problems are impossible to solve by computer program.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205829" name="Rectangle 7"/>
          <p:cNvSpPr>
            <a:spLocks noChangeArrowheads="1"/>
          </p:cNvSpPr>
          <p:nvPr/>
        </p:nvSpPr>
        <p:spPr bwMode="auto">
          <a:xfrm>
            <a:off x="14478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(uncountably many)</a:t>
            </a:r>
          </a:p>
        </p:txBody>
      </p:sp>
      <p:sp>
        <p:nvSpPr>
          <p:cNvPr id="205830" name="Text Box 8"/>
          <p:cNvSpPr txBox="1">
            <a:spLocks noChangeArrowheads="1"/>
          </p:cNvSpPr>
          <p:nvPr/>
        </p:nvSpPr>
        <p:spPr bwMode="auto">
          <a:xfrm>
            <a:off x="5348288" y="1492250"/>
            <a:ext cx="3414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But </a:t>
            </a: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 few"</a:t>
            </a:r>
            <a:r>
              <a:rPr lang="en-US" altLang="en-US" sz="2400">
                <a:latin typeface="Times New Roman" pitchFamily="18" charset="0"/>
              </a:rPr>
              <a:t> are solvable by computer program.</a:t>
            </a:r>
          </a:p>
        </p:txBody>
      </p:sp>
      <p:sp>
        <p:nvSpPr>
          <p:cNvPr id="205831" name="Rectangle 9"/>
          <p:cNvSpPr>
            <a:spLocks noChangeArrowheads="1"/>
          </p:cNvSpPr>
          <p:nvPr/>
        </p:nvSpPr>
        <p:spPr bwMode="auto">
          <a:xfrm>
            <a:off x="59436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(countably many)</a:t>
            </a:r>
          </a:p>
        </p:txBody>
      </p:sp>
      <p:sp>
        <p:nvSpPr>
          <p:cNvPr id="205832" name="Oval 10"/>
          <p:cNvSpPr>
            <a:spLocks noChangeArrowheads="1"/>
          </p:cNvSpPr>
          <p:nvPr/>
        </p:nvSpPr>
        <p:spPr bwMode="auto">
          <a:xfrm>
            <a:off x="1006475" y="2947988"/>
            <a:ext cx="7305675" cy="3178175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5833" name="Rectangle 11"/>
          <p:cNvSpPr>
            <a:spLocks noChangeArrowheads="1"/>
          </p:cNvSpPr>
          <p:nvPr/>
        </p:nvSpPr>
        <p:spPr bwMode="auto">
          <a:xfrm>
            <a:off x="2927350" y="3084513"/>
            <a:ext cx="3429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omic Sans MS" pitchFamily="66" charset="0"/>
              </a:rPr>
              <a:t>Well-defined computational problems</a:t>
            </a:r>
          </a:p>
        </p:txBody>
      </p:sp>
      <p:sp>
        <p:nvSpPr>
          <p:cNvPr id="205834" name="Rectangle 12"/>
          <p:cNvSpPr>
            <a:spLocks noChangeArrowheads="1"/>
          </p:cNvSpPr>
          <p:nvPr/>
        </p:nvSpPr>
        <p:spPr bwMode="auto">
          <a:xfrm>
            <a:off x="5367338" y="3641725"/>
            <a:ext cx="1082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Programs</a:t>
            </a:r>
          </a:p>
        </p:txBody>
      </p:sp>
      <p:sp>
        <p:nvSpPr>
          <p:cNvPr id="205835" name="Oval 13"/>
          <p:cNvSpPr>
            <a:spLocks noChangeArrowheads="1"/>
          </p:cNvSpPr>
          <p:nvPr/>
        </p:nvSpPr>
        <p:spPr bwMode="auto">
          <a:xfrm>
            <a:off x="4124325" y="3627438"/>
            <a:ext cx="3419475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5836" name="Rectangle 14"/>
          <p:cNvSpPr>
            <a:spLocks noChangeArrowheads="1"/>
          </p:cNvSpPr>
          <p:nvPr/>
        </p:nvSpPr>
        <p:spPr bwMode="auto">
          <a:xfrm>
            <a:off x="7710488" y="58070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in!</a:t>
            </a:r>
          </a:p>
        </p:txBody>
      </p:sp>
      <p:grpSp>
        <p:nvGrpSpPr>
          <p:cNvPr id="205837" name="Group 15"/>
          <p:cNvGrpSpPr>
            <a:grpSpLocks/>
          </p:cNvGrpSpPr>
          <p:nvPr/>
        </p:nvGrpSpPr>
        <p:grpSpPr bwMode="auto">
          <a:xfrm>
            <a:off x="8680450" y="6313488"/>
            <a:ext cx="336550" cy="442912"/>
            <a:chOff x="2928" y="1051"/>
            <a:chExt cx="840" cy="957"/>
          </a:xfrm>
        </p:grpSpPr>
        <p:sp>
          <p:nvSpPr>
            <p:cNvPr id="205839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840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1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2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3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4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5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6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7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8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49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50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51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838" name="Line 29"/>
          <p:cNvSpPr>
            <a:spLocks noChangeShapeType="1"/>
          </p:cNvSpPr>
          <p:nvPr/>
        </p:nvSpPr>
        <p:spPr bwMode="auto">
          <a:xfrm flipH="1" flipV="1">
            <a:off x="7404100" y="5149850"/>
            <a:ext cx="727075" cy="712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5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686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686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6851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Beyond computation</a:t>
            </a:r>
          </a:p>
        </p:txBody>
      </p:sp>
      <p:sp>
        <p:nvSpPr>
          <p:cNvPr id="206852" name="Text Box 6"/>
          <p:cNvSpPr txBox="1">
            <a:spLocks noChangeArrowheads="1"/>
          </p:cNvSpPr>
          <p:nvPr/>
        </p:nvSpPr>
        <p:spPr bwMode="auto">
          <a:xfrm>
            <a:off x="401638" y="1490663"/>
            <a:ext cx="43195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"All"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</a:rPr>
              <a:t>problems are impossible to solve by computer program.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206853" name="Rectangle 7"/>
          <p:cNvSpPr>
            <a:spLocks noChangeArrowheads="1"/>
          </p:cNvSpPr>
          <p:nvPr/>
        </p:nvSpPr>
        <p:spPr bwMode="auto">
          <a:xfrm>
            <a:off x="14478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(uncountably many)</a:t>
            </a:r>
          </a:p>
        </p:txBody>
      </p:sp>
      <p:sp>
        <p:nvSpPr>
          <p:cNvPr id="206854" name="Text Box 8"/>
          <p:cNvSpPr txBox="1">
            <a:spLocks noChangeArrowheads="1"/>
          </p:cNvSpPr>
          <p:nvPr/>
        </p:nvSpPr>
        <p:spPr bwMode="auto">
          <a:xfrm>
            <a:off x="5348288" y="1492250"/>
            <a:ext cx="3414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But </a:t>
            </a: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 few"</a:t>
            </a:r>
            <a:r>
              <a:rPr lang="en-US" altLang="en-US" sz="2400">
                <a:latin typeface="Times New Roman" pitchFamily="18" charset="0"/>
              </a:rPr>
              <a:t> are solvable by computer program.</a:t>
            </a:r>
          </a:p>
        </p:txBody>
      </p:sp>
      <p:sp>
        <p:nvSpPr>
          <p:cNvPr id="206855" name="Rectangle 9"/>
          <p:cNvSpPr>
            <a:spLocks noChangeArrowheads="1"/>
          </p:cNvSpPr>
          <p:nvPr/>
        </p:nvSpPr>
        <p:spPr bwMode="auto">
          <a:xfrm>
            <a:off x="59436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(countably many)</a:t>
            </a:r>
          </a:p>
        </p:txBody>
      </p:sp>
      <p:sp>
        <p:nvSpPr>
          <p:cNvPr id="206856" name="Rectangle 10"/>
          <p:cNvSpPr>
            <a:spLocks noChangeArrowheads="1"/>
          </p:cNvSpPr>
          <p:nvPr/>
        </p:nvSpPr>
        <p:spPr bwMode="auto">
          <a:xfrm>
            <a:off x="160338" y="6296025"/>
            <a:ext cx="460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This may seem </a:t>
            </a:r>
            <a:r>
              <a:rPr lang="en-US" altLang="en-US" sz="2400" i="1">
                <a:solidFill>
                  <a:srgbClr val="8E0103"/>
                </a:solidFill>
                <a:latin typeface="Times New Roman" pitchFamily="18" charset="0"/>
              </a:rPr>
              <a:t>indescribably</a:t>
            </a:r>
            <a:r>
              <a:rPr lang="en-US" altLang="en-US" sz="2400" i="1">
                <a:latin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</a:rPr>
              <a:t>odd...</a:t>
            </a:r>
            <a:r>
              <a:rPr lang="en-US" altLang="en-US" sz="2400" i="1">
                <a:latin typeface="Times New Roman" pitchFamily="18" charset="0"/>
              </a:rPr>
              <a:t>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57" name="Oval 11"/>
          <p:cNvSpPr>
            <a:spLocks noChangeArrowheads="1"/>
          </p:cNvSpPr>
          <p:nvPr/>
        </p:nvSpPr>
        <p:spPr bwMode="auto">
          <a:xfrm>
            <a:off x="1006475" y="2947988"/>
            <a:ext cx="7305675" cy="3178175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58" name="Rectangle 12"/>
          <p:cNvSpPr>
            <a:spLocks noChangeArrowheads="1"/>
          </p:cNvSpPr>
          <p:nvPr/>
        </p:nvSpPr>
        <p:spPr bwMode="auto">
          <a:xfrm>
            <a:off x="2927350" y="3084513"/>
            <a:ext cx="3429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omic Sans MS" pitchFamily="66" charset="0"/>
              </a:rPr>
              <a:t>Well-defined computational problems</a:t>
            </a:r>
          </a:p>
        </p:txBody>
      </p:sp>
      <p:sp>
        <p:nvSpPr>
          <p:cNvPr id="206859" name="Rectangle 13"/>
          <p:cNvSpPr>
            <a:spLocks noChangeArrowheads="1"/>
          </p:cNvSpPr>
          <p:nvPr/>
        </p:nvSpPr>
        <p:spPr bwMode="auto">
          <a:xfrm>
            <a:off x="5410200" y="3665538"/>
            <a:ext cx="1082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Programs</a:t>
            </a:r>
          </a:p>
        </p:txBody>
      </p:sp>
      <p:sp>
        <p:nvSpPr>
          <p:cNvPr id="206860" name="Oval 14"/>
          <p:cNvSpPr>
            <a:spLocks noChangeArrowheads="1"/>
          </p:cNvSpPr>
          <p:nvPr/>
        </p:nvSpPr>
        <p:spPr bwMode="auto">
          <a:xfrm>
            <a:off x="4124325" y="3627438"/>
            <a:ext cx="3419475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61" name="Oval 15"/>
          <p:cNvSpPr>
            <a:spLocks noChangeArrowheads="1"/>
          </p:cNvSpPr>
          <p:nvPr/>
        </p:nvSpPr>
        <p:spPr bwMode="auto">
          <a:xfrm>
            <a:off x="2438400" y="3656013"/>
            <a:ext cx="3535363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62" name="Rectangle 16"/>
          <p:cNvSpPr>
            <a:spLocks noChangeArrowheads="1"/>
          </p:cNvSpPr>
          <p:nvPr/>
        </p:nvSpPr>
        <p:spPr bwMode="auto">
          <a:xfrm>
            <a:off x="2474913" y="4348163"/>
            <a:ext cx="12065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8E0103"/>
                </a:solidFill>
                <a:latin typeface="Comic Sans MS" pitchFamily="66" charset="0"/>
              </a:rPr>
              <a:t>Describable</a:t>
            </a:r>
            <a:r>
              <a:rPr lang="en-US" altLang="en-US" sz="1200">
                <a:solidFill>
                  <a:srgbClr val="8E0103"/>
                </a:solidFill>
                <a:latin typeface="Comic Sans MS" pitchFamily="66" charset="0"/>
              </a:rPr>
              <a:t> computational problems!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Text Box 5"/>
          <p:cNvSpPr txBox="1">
            <a:spLocks noChangeArrowheads="1"/>
          </p:cNvSpPr>
          <p:nvPr/>
        </p:nvSpPr>
        <p:spPr bwMode="auto">
          <a:xfrm>
            <a:off x="322263" y="2311400"/>
            <a:ext cx="84851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latin typeface="Times New Roman" pitchFamily="18" charset="0"/>
              </a:rPr>
              <a:t>All exam questions will be at most NP-complete.</a:t>
            </a:r>
          </a:p>
        </p:txBody>
      </p:sp>
      <p:pic>
        <p:nvPicPr>
          <p:cNvPr id="207875" name="Picture 7" descr="turi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9338" y="3119438"/>
            <a:ext cx="1246187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6" name="Rectangle 9"/>
          <p:cNvSpPr>
            <a:spLocks noChangeArrowheads="1"/>
          </p:cNvSpPr>
          <p:nvPr/>
        </p:nvSpPr>
        <p:spPr bwMode="auto">
          <a:xfrm>
            <a:off x="2994025" y="3094038"/>
            <a:ext cx="3038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(This is an advantage of paper coding!!)</a:t>
            </a:r>
          </a:p>
        </p:txBody>
      </p:sp>
      <p:sp>
        <p:nvSpPr>
          <p:cNvPr id="207877" name="Rectangle 11"/>
          <p:cNvSpPr>
            <a:spLocks noChangeArrowheads="1"/>
          </p:cNvSpPr>
          <p:nvPr/>
        </p:nvSpPr>
        <p:spPr bwMode="auto">
          <a:xfrm>
            <a:off x="7326313" y="4919663"/>
            <a:ext cx="1374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Tell me about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9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890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890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8899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Thus…</a:t>
            </a:r>
          </a:p>
        </p:txBody>
      </p:sp>
      <p:sp>
        <p:nvSpPr>
          <p:cNvPr id="208900" name="Rectangle 6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</a:t>
            </a:r>
          </a:p>
        </p:txBody>
      </p:sp>
      <p:sp>
        <p:nvSpPr>
          <p:cNvPr id="208901" name="Rectangle 7"/>
          <p:cNvSpPr>
            <a:spLocks noChangeArrowheads="1"/>
          </p:cNvSpPr>
          <p:nvPr/>
        </p:nvSpPr>
        <p:spPr bwMode="auto">
          <a:xfrm>
            <a:off x="3967163" y="1579563"/>
            <a:ext cx="202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exist…</a:t>
            </a:r>
          </a:p>
        </p:txBody>
      </p:sp>
      <p:sp>
        <p:nvSpPr>
          <p:cNvPr id="208902" name="Rectangle 8"/>
          <p:cNvSpPr>
            <a:spLocks noChangeArrowheads="1"/>
          </p:cNvSpPr>
          <p:nvPr/>
        </p:nvSpPr>
        <p:spPr bwMode="auto">
          <a:xfrm>
            <a:off x="3962400" y="2225675"/>
            <a:ext cx="2681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written…</a:t>
            </a:r>
          </a:p>
        </p:txBody>
      </p:sp>
      <p:sp>
        <p:nvSpPr>
          <p:cNvPr id="208903" name="Rectangle 9"/>
          <p:cNvSpPr>
            <a:spLocks noChangeArrowheads="1"/>
          </p:cNvSpPr>
          <p:nvPr/>
        </p:nvSpPr>
        <p:spPr bwMode="auto">
          <a:xfrm>
            <a:off x="3979863" y="2873375"/>
            <a:ext cx="337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programmed…</a:t>
            </a:r>
          </a:p>
        </p:txBody>
      </p:sp>
      <p:sp>
        <p:nvSpPr>
          <p:cNvPr id="208904" name="AutoShape 10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8905" name="Rectangle 11"/>
          <p:cNvSpPr>
            <a:spLocks noChangeArrowheads="1"/>
          </p:cNvSpPr>
          <p:nvPr/>
        </p:nvSpPr>
        <p:spPr bwMode="auto">
          <a:xfrm>
            <a:off x="1312863" y="4175125"/>
            <a:ext cx="6583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Infinite-loop checking can not be done by computer.</a:t>
            </a:r>
          </a:p>
        </p:txBody>
      </p:sp>
      <p:sp>
        <p:nvSpPr>
          <p:cNvPr id="208906" name="Rectangle 12"/>
          <p:cNvSpPr>
            <a:spLocks noChangeArrowheads="1"/>
          </p:cNvSpPr>
          <p:nvPr/>
        </p:nvSpPr>
        <p:spPr bwMode="auto">
          <a:xfrm>
            <a:off x="2030413" y="4838700"/>
            <a:ext cx="5148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The "Halting problem" is uncomputable.</a:t>
            </a:r>
          </a:p>
        </p:txBody>
      </p:sp>
      <p:sp>
        <p:nvSpPr>
          <p:cNvPr id="208907" name="Rectangle 13"/>
          <p:cNvSpPr>
            <a:spLocks noChangeArrowheads="1"/>
          </p:cNvSpPr>
          <p:nvPr/>
        </p:nvSpPr>
        <p:spPr bwMode="auto">
          <a:xfrm>
            <a:off x="5248275" y="6142038"/>
            <a:ext cx="3552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can it be done biologically?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Text Box 4"/>
          <p:cNvSpPr txBox="1">
            <a:spLocks noChangeArrowheads="1"/>
          </p:cNvSpPr>
          <p:nvPr/>
        </p:nvSpPr>
        <p:spPr bwMode="auto">
          <a:xfrm>
            <a:off x="1809750" y="319088"/>
            <a:ext cx="58674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More computation?</a:t>
            </a:r>
          </a:p>
        </p:txBody>
      </p:sp>
      <p:sp>
        <p:nvSpPr>
          <p:cNvPr id="209923" name="Text Box 5"/>
          <p:cNvSpPr txBox="1">
            <a:spLocks noChangeArrowheads="1"/>
          </p:cNvSpPr>
          <p:nvPr/>
        </p:nvSpPr>
        <p:spPr bwMode="auto">
          <a:xfrm>
            <a:off x="5799138" y="1031875"/>
            <a:ext cx="2895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well beyond the CS department…</a:t>
            </a:r>
          </a:p>
        </p:txBody>
      </p:sp>
      <p:sp>
        <p:nvSpPr>
          <p:cNvPr id="209924" name="Text Box 6"/>
          <p:cNvSpPr txBox="1">
            <a:spLocks noChangeArrowheads="1"/>
          </p:cNvSpPr>
          <p:nvPr/>
        </p:nvSpPr>
        <p:spPr bwMode="auto">
          <a:xfrm>
            <a:off x="461963" y="1524000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E85 </a:t>
            </a:r>
            <a:r>
              <a:rPr lang="en-US" altLang="en-US" sz="2400">
                <a:latin typeface="Times New Roman" pitchFamily="18" charset="0"/>
              </a:rPr>
              <a:t>~ digital electronics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(probably E4 next term, however)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09925" name="Text Box 9"/>
          <p:cNvSpPr txBox="1">
            <a:spLocks noChangeArrowheads="1"/>
          </p:cNvSpPr>
          <p:nvPr/>
        </p:nvSpPr>
        <p:spPr bwMode="auto">
          <a:xfrm>
            <a:off x="465138" y="2024063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E155 </a:t>
            </a:r>
            <a:r>
              <a:rPr lang="en-US" altLang="en-US" sz="2400">
                <a:latin typeface="Times New Roman" pitchFamily="18" charset="0"/>
              </a:rPr>
              <a:t>~ microp's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09926" name="Text Box 10"/>
          <p:cNvSpPr txBox="1">
            <a:spLocks noChangeArrowheads="1"/>
          </p:cNvSpPr>
          <p:nvPr/>
        </p:nvSpPr>
        <p:spPr bwMode="auto">
          <a:xfrm>
            <a:off x="465138" y="2862263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Math 55 </a:t>
            </a:r>
            <a:r>
              <a:rPr lang="en-US" altLang="en-US" sz="2400">
                <a:latin typeface="Times New Roman" pitchFamily="18" charset="0"/>
              </a:rPr>
              <a:t>~ discrete mathematics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09927" name="Text Box 11"/>
          <p:cNvSpPr txBox="1">
            <a:spLocks noChangeArrowheads="1"/>
          </p:cNvSpPr>
          <p:nvPr/>
        </p:nvSpPr>
        <p:spPr bwMode="auto">
          <a:xfrm>
            <a:off x="457200" y="3768725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Physics 170 </a:t>
            </a:r>
            <a:r>
              <a:rPr lang="en-US" altLang="en-US" sz="2400">
                <a:latin typeface="Times New Roman" pitchFamily="18" charset="0"/>
              </a:rPr>
              <a:t>~ computational physics</a:t>
            </a: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(Phys 52 first)</a:t>
            </a:r>
          </a:p>
        </p:txBody>
      </p:sp>
      <p:sp>
        <p:nvSpPr>
          <p:cNvPr id="209928" name="Text Box 12"/>
          <p:cNvSpPr txBox="1">
            <a:spLocks noChangeArrowheads="1"/>
          </p:cNvSpPr>
          <p:nvPr/>
        </p:nvSpPr>
        <p:spPr bwMode="auto">
          <a:xfrm>
            <a:off x="465138" y="4622800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Music 88 </a:t>
            </a:r>
            <a:r>
              <a:rPr lang="en-US" altLang="en-US" sz="2400">
                <a:latin typeface="Times New Roman" pitchFamily="18" charset="0"/>
              </a:rPr>
              <a:t>~ computer music</a:t>
            </a: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   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(HSA course)</a:t>
            </a:r>
          </a:p>
        </p:txBody>
      </p:sp>
      <p:sp>
        <p:nvSpPr>
          <p:cNvPr id="209929" name="Text Box 13"/>
          <p:cNvSpPr txBox="1">
            <a:spLocks noChangeArrowheads="1"/>
          </p:cNvSpPr>
          <p:nvPr/>
        </p:nvSpPr>
        <p:spPr bwMode="auto">
          <a:xfrm>
            <a:off x="457200" y="5468938"/>
            <a:ext cx="7999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CS 124a </a:t>
            </a:r>
            <a:r>
              <a:rPr lang="en-US" altLang="en-US" sz="2400">
                <a:latin typeface="Times New Roman" pitchFamily="18" charset="0"/>
              </a:rPr>
              <a:t>~ user interfaces           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(any-major course)</a:t>
            </a:r>
          </a:p>
        </p:txBody>
      </p:sp>
      <p:sp>
        <p:nvSpPr>
          <p:cNvPr id="209930" name="Text Box 14"/>
          <p:cNvSpPr txBox="1">
            <a:spLocks noChangeArrowheads="1"/>
          </p:cNvSpPr>
          <p:nvPr/>
        </p:nvSpPr>
        <p:spPr bwMode="auto">
          <a:xfrm>
            <a:off x="457200" y="6002338"/>
            <a:ext cx="7999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CS 60 </a:t>
            </a:r>
            <a:r>
              <a:rPr lang="en-US" altLang="en-US" sz="2400">
                <a:latin typeface="Times New Roman" pitchFamily="18" charset="0"/>
              </a:rPr>
              <a:t>~ principles of CS</a:t>
            </a: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   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(a major course, nonmajors welcome)</a:t>
            </a:r>
          </a:p>
        </p:txBody>
      </p:sp>
      <p:sp>
        <p:nvSpPr>
          <p:cNvPr id="209931" name="Line 15"/>
          <p:cNvSpPr>
            <a:spLocks noChangeShapeType="1"/>
          </p:cNvSpPr>
          <p:nvPr/>
        </p:nvSpPr>
        <p:spPr bwMode="auto">
          <a:xfrm>
            <a:off x="919163" y="2649538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2" name="Line 16"/>
          <p:cNvSpPr>
            <a:spLocks noChangeShapeType="1"/>
          </p:cNvSpPr>
          <p:nvPr/>
        </p:nvSpPr>
        <p:spPr bwMode="auto">
          <a:xfrm>
            <a:off x="919163" y="3548063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3" name="Line 17"/>
          <p:cNvSpPr>
            <a:spLocks noChangeShapeType="1"/>
          </p:cNvSpPr>
          <p:nvPr/>
        </p:nvSpPr>
        <p:spPr bwMode="auto">
          <a:xfrm>
            <a:off x="919163" y="4438650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4" name="Line 18"/>
          <p:cNvSpPr>
            <a:spLocks noChangeShapeType="1"/>
          </p:cNvSpPr>
          <p:nvPr/>
        </p:nvSpPr>
        <p:spPr bwMode="auto">
          <a:xfrm>
            <a:off x="919163" y="5286375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46" name="Group 4"/>
          <p:cNvGrpSpPr>
            <a:grpSpLocks/>
          </p:cNvGrpSpPr>
          <p:nvPr/>
        </p:nvGrpSpPr>
        <p:grpSpPr bwMode="auto">
          <a:xfrm>
            <a:off x="533400" y="1219200"/>
            <a:ext cx="8218488" cy="180975"/>
            <a:chOff x="295" y="1311"/>
            <a:chExt cx="5177" cy="114"/>
          </a:xfrm>
        </p:grpSpPr>
        <p:sp>
          <p:nvSpPr>
            <p:cNvPr id="21097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0947" name="Group 9"/>
          <p:cNvGrpSpPr>
            <a:grpSpLocks/>
          </p:cNvGrpSpPr>
          <p:nvPr/>
        </p:nvGrpSpPr>
        <p:grpSpPr bwMode="auto">
          <a:xfrm>
            <a:off x="304800" y="304800"/>
            <a:ext cx="596900" cy="717550"/>
            <a:chOff x="2928" y="1051"/>
            <a:chExt cx="840" cy="957"/>
          </a:xfrm>
        </p:grpSpPr>
        <p:sp>
          <p:nvSpPr>
            <p:cNvPr id="210963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964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5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6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7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8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9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0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1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2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3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4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5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0948" name="Text Box 24"/>
          <p:cNvSpPr txBox="1">
            <a:spLocks noChangeArrowheads="1"/>
          </p:cNvSpPr>
          <p:nvPr/>
        </p:nvSpPr>
        <p:spPr bwMode="auto">
          <a:xfrm>
            <a:off x="1524000" y="228600"/>
            <a:ext cx="6705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CS 5 Today:  </a:t>
            </a:r>
            <a:r>
              <a:rPr lang="en-US" altLang="en-US" sz="4200" i="1">
                <a:latin typeface="Times New Roman" pitchFamily="18" charset="0"/>
              </a:rPr>
              <a:t>Beyond  </a:t>
            </a:r>
            <a:r>
              <a:rPr lang="en-US" altLang="en-US" sz="4200">
                <a:latin typeface="Times New Roman" pitchFamily="18" charset="0"/>
              </a:rPr>
              <a:t>FSMs </a:t>
            </a:r>
          </a:p>
        </p:txBody>
      </p:sp>
      <p:sp>
        <p:nvSpPr>
          <p:cNvPr id="210949" name="Text Box 42"/>
          <p:cNvSpPr txBox="1">
            <a:spLocks noChangeArrowheads="1"/>
          </p:cNvSpPr>
          <p:nvPr/>
        </p:nvSpPr>
        <p:spPr bwMode="auto">
          <a:xfrm>
            <a:off x="411163" y="1609725"/>
            <a:ext cx="4081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The </a:t>
            </a:r>
            <a:r>
              <a:rPr lang="en-US" altLang="en-US" sz="2800" u="sng">
                <a:solidFill>
                  <a:srgbClr val="000AF9"/>
                </a:solidFill>
                <a:latin typeface="Calibri" pitchFamily="34" charset="0"/>
              </a:rPr>
              <a:t>re</a:t>
            </a: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view from here…</a:t>
            </a:r>
          </a:p>
        </p:txBody>
      </p:sp>
      <p:cxnSp>
        <p:nvCxnSpPr>
          <p:cNvPr id="210950" name="Elbow Connector 49"/>
          <p:cNvCxnSpPr>
            <a:cxnSpLocks noChangeShapeType="1"/>
          </p:cNvCxnSpPr>
          <p:nvPr/>
        </p:nvCxnSpPr>
        <p:spPr bwMode="auto">
          <a:xfrm rot="10800000" flipV="1">
            <a:off x="3581400" y="3241675"/>
            <a:ext cx="1695450" cy="415925"/>
          </a:xfrm>
          <a:prstGeom prst="bentConnector3">
            <a:avLst>
              <a:gd name="adj1" fmla="val 45667"/>
            </a:avLst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pic>
        <p:nvPicPr>
          <p:cNvPr id="210951" name="Picture 39" descr="Picture 11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700" y="2295525"/>
            <a:ext cx="5638800" cy="155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52" name="Text Box 42"/>
          <p:cNvSpPr txBox="1">
            <a:spLocks noChangeArrowheads="1"/>
          </p:cNvSpPr>
          <p:nvPr/>
        </p:nvSpPr>
        <p:spPr bwMode="auto">
          <a:xfrm>
            <a:off x="490538" y="4200525"/>
            <a:ext cx="4081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Project progress... ?</a:t>
            </a:r>
          </a:p>
        </p:txBody>
      </p:sp>
      <p:sp>
        <p:nvSpPr>
          <p:cNvPr id="210953" name="Rectangle 41"/>
          <p:cNvSpPr>
            <a:spLocks noChangeArrowheads="1"/>
          </p:cNvSpPr>
          <p:nvPr/>
        </p:nvSpPr>
        <p:spPr bwMode="auto">
          <a:xfrm>
            <a:off x="5002213" y="1752600"/>
            <a:ext cx="21431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Final exam review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210954" name="Rectangle 42"/>
          <p:cNvSpPr>
            <a:spLocks noChangeArrowheads="1"/>
          </p:cNvSpPr>
          <p:nvPr/>
        </p:nvSpPr>
        <p:spPr bwMode="auto">
          <a:xfrm>
            <a:off x="6750050" y="2273300"/>
            <a:ext cx="18970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Review session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210955" name="Rectangle 43"/>
          <p:cNvSpPr>
            <a:spLocks noChangeArrowheads="1"/>
          </p:cNvSpPr>
          <p:nvPr/>
        </p:nvSpPr>
        <p:spPr bwMode="auto">
          <a:xfrm>
            <a:off x="6773863" y="2701925"/>
            <a:ext cx="1825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Monday, 12/13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7-8pm, here in Pryne</a:t>
            </a:r>
            <a:endParaRPr lang="en-US" altLang="en-US" sz="1500">
              <a:latin typeface="Times New Roman" pitchFamily="18" charset="0"/>
            </a:endParaRPr>
          </a:p>
        </p:txBody>
      </p:sp>
      <p:cxnSp>
        <p:nvCxnSpPr>
          <p:cNvPr id="46" name="Straight Arrow Connector 45"/>
          <p:cNvCxnSpPr/>
          <p:nvPr/>
        </p:nvCxnSpPr>
        <p:spPr>
          <a:xfrm rot="10800000" flipV="1">
            <a:off x="3357563" y="2170113"/>
            <a:ext cx="1997075" cy="157003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957" name="Rectangle 47"/>
          <p:cNvSpPr>
            <a:spLocks noChangeArrowheads="1"/>
          </p:cNvSpPr>
          <p:nvPr/>
        </p:nvSpPr>
        <p:spPr bwMode="auto">
          <a:xfrm>
            <a:off x="6629400" y="3297238"/>
            <a:ext cx="20828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Questions + go over the CS 5 Gold practice exam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0958" name="Text Box 42"/>
          <p:cNvSpPr txBox="1">
            <a:spLocks noChangeArrowheads="1"/>
          </p:cNvSpPr>
          <p:nvPr/>
        </p:nvSpPr>
        <p:spPr bwMode="auto">
          <a:xfrm>
            <a:off x="1104900" y="47418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Milestone due last night (tonight with Euro)</a:t>
            </a:r>
          </a:p>
        </p:txBody>
      </p:sp>
      <p:sp>
        <p:nvSpPr>
          <p:cNvPr id="210959" name="Text Box 42"/>
          <p:cNvSpPr txBox="1">
            <a:spLocks noChangeArrowheads="1"/>
          </p:cNvSpPr>
          <p:nvPr/>
        </p:nvSpPr>
        <p:spPr bwMode="auto">
          <a:xfrm>
            <a:off x="1104900" y="5748338"/>
            <a:ext cx="5105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Final version due this Friday...</a:t>
            </a:r>
          </a:p>
        </p:txBody>
      </p:sp>
      <p:sp>
        <p:nvSpPr>
          <p:cNvPr id="210960" name="Text Box 42"/>
          <p:cNvSpPr txBox="1">
            <a:spLocks noChangeArrowheads="1"/>
          </p:cNvSpPr>
          <p:nvPr/>
        </p:nvSpPr>
        <p:spPr bwMode="auto">
          <a:xfrm>
            <a:off x="1104900" y="6213475"/>
            <a:ext cx="5105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-- grading is scheduled for Monday!</a:t>
            </a:r>
          </a:p>
        </p:txBody>
      </p:sp>
      <p:sp>
        <p:nvSpPr>
          <p:cNvPr id="210961" name="Text Box 42"/>
          <p:cNvSpPr txBox="1">
            <a:spLocks noChangeArrowheads="1"/>
          </p:cNvSpPr>
          <p:nvPr/>
        </p:nvSpPr>
        <p:spPr bwMode="auto">
          <a:xfrm>
            <a:off x="1101725" y="5240338"/>
            <a:ext cx="6773863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libri" pitchFamily="34" charset="0"/>
              </a:rPr>
              <a:t>Labs today and tomorrow for final project work/help</a:t>
            </a:r>
          </a:p>
        </p:txBody>
      </p:sp>
      <p:sp>
        <p:nvSpPr>
          <p:cNvPr id="210962" name="Rectangle 52"/>
          <p:cNvSpPr>
            <a:spLocks noChangeArrowheads="1"/>
          </p:cNvSpPr>
          <p:nvPr/>
        </p:nvSpPr>
        <p:spPr bwMode="auto">
          <a:xfrm>
            <a:off x="7289800" y="5168900"/>
            <a:ext cx="13858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Friday hours in the CS labs, too</a:t>
            </a:r>
            <a:endParaRPr lang="en-US" altLang="en-US" sz="15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572000" y="304800"/>
            <a:ext cx="43434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Fo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u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r  reminders...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2400" y="457200"/>
            <a:ext cx="4114800" cy="1015663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for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len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(L):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if L[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][0] == 'q':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count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2400" y="1981200"/>
            <a:ext cx="4114800" cy="1015663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for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in 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if L[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][-1] == 'u':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count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8599" y="3429000"/>
            <a:ext cx="4038601" cy="1323439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= 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while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&lt; range(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len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(L)):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if L[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][-1] == '</a:t>
            </a:r>
            <a:r>
              <a:rPr lang="en-US" sz="2000" b="1" dirty="0" err="1">
                <a:solidFill>
                  <a:prstClr val="black"/>
                </a:solidFill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s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':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count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8599" y="5334000"/>
            <a:ext cx="4038601" cy="1323439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d = {}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for word in 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b="1" dirty="0" smtClean="0">
                <a:solidFill>
                  <a:prstClr val="black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for let in word:</a:t>
            </a:r>
            <a:endParaRPr kumimoji="0" lang="en-US" sz="20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d[let]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648200" y="1496972"/>
            <a:ext cx="434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Suppose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 is a list of words (strings)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848833" y="1972962"/>
            <a:ext cx="2914167" cy="16312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 = [ "quail",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"tutu",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"pi",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"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zeus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",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>
                <a:solidFill>
                  <a:prstClr val="black"/>
                </a:solidFill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b="1" dirty="0" smtClean="0">
                <a:solidFill>
                  <a:prstClr val="black"/>
                </a:solidFill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 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… ]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4815672" y="5867400"/>
            <a:ext cx="430361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Watch out!</a:t>
            </a:r>
            <a:r>
              <a:rPr kumimoji="0" lang="en-US" sz="1800" b="0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d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here is a dictionary that is tracking, </a:t>
            </a:r>
            <a:r>
              <a:rPr lang="en-US" sz="1800" i="1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for all l</a:t>
            </a:r>
            <a:r>
              <a:rPr kumimoji="0" lang="en-US" sz="1800" b="0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etters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, </a:t>
            </a:r>
            <a:r>
              <a:rPr kumimoji="0" lang="en-US" sz="1800" b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how many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are</a:t>
            </a:r>
            <a:r>
              <a:rPr kumimoji="0" lang="en-US" sz="18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1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L</a:t>
            </a:r>
            <a:r>
              <a:rPr lang="en-US" dirty="0" smtClean="0">
                <a:solidFill>
                  <a:prstClr val="black"/>
                </a:solidFill>
                <a:latin typeface="Calibri"/>
                <a:cs typeface="Courier New" panose="02070309020205020404" pitchFamily="49" charset="0"/>
              </a:rPr>
              <a:t>...</a:t>
            </a: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1846" y="5418135"/>
            <a:ext cx="392714" cy="449265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6985193" y="5250982"/>
            <a:ext cx="16001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 err="1" smtClean="0">
                <a:solidFill>
                  <a:prstClr val="black"/>
                </a:solidFill>
                <a:latin typeface="Calibri"/>
                <a:ea typeface="+mn-ea"/>
              </a:rPr>
              <a:t>Fourtunately</a:t>
            </a:r>
            <a:r>
              <a:rPr lang="en-US" sz="1000" dirty="0" smtClean="0">
                <a:solidFill>
                  <a:prstClr val="black"/>
                </a:solidFill>
                <a:latin typeface="Calibri"/>
                <a:ea typeface="+mn-ea"/>
              </a:rPr>
              <a:t>, I've added what each </a:t>
            </a:r>
            <a:r>
              <a:rPr kumimoji="0" lang="en-US" sz="1000" b="1" i="0" u="sng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should</a:t>
            </a:r>
            <a:r>
              <a:rPr lang="en-US" sz="1000" dirty="0" smtClean="0">
                <a:solidFill>
                  <a:prstClr val="black"/>
                </a:solidFill>
                <a:latin typeface="Calibri"/>
                <a:ea typeface="+mn-ea"/>
              </a:rPr>
              <a:t> do!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76400" y="235663"/>
            <a:ext cx="26670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  count how many words start with  'q'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828801" y="1699460"/>
            <a:ext cx="25146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   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count how many words end in 'u'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828801" y="3212271"/>
            <a:ext cx="251459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  count how many words end in '</a:t>
            </a:r>
            <a:r>
              <a:rPr lang="en-US" sz="1000" dirty="0">
                <a:solidFill>
                  <a:prstClr val="black"/>
                </a:solidFill>
                <a:latin typeface="Calibri"/>
              </a:rPr>
              <a:t>s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'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33400" y="5118592"/>
            <a:ext cx="38100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 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for ALL letters in ALL words, count their number of appearances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842060" y="4378002"/>
            <a:ext cx="41495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F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ind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small errors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each of these loop examples -- and fix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them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!</a:t>
            </a:r>
          </a:p>
        </p:txBody>
      </p:sp>
      <p:sp>
        <p:nvSpPr>
          <p:cNvPr id="19" name="Right Arrow 18"/>
          <p:cNvSpPr/>
          <p:nvPr/>
        </p:nvSpPr>
        <p:spPr>
          <a:xfrm rot="9838175">
            <a:off x="4379660" y="5982239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Right Arrow 21"/>
          <p:cNvSpPr/>
          <p:nvPr/>
        </p:nvSpPr>
        <p:spPr>
          <a:xfrm rot="10800000">
            <a:off x="4156382" y="3809539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648200" y="3776246"/>
            <a:ext cx="32319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dirty="0" err="1" smtClean="0">
                <a:solidFill>
                  <a:prstClr val="black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</a:t>
            </a:r>
            <a:r>
              <a:rPr lang="en-US" sz="1600" dirty="0" smtClean="0">
                <a:solidFill>
                  <a:prstClr val="black"/>
                </a:solidFill>
                <a:latin typeface="Calibri"/>
              </a:rPr>
              <a:t> is meant to index into the list L</a:t>
            </a:r>
            <a:endParaRPr kumimoji="0" lang="en-US" sz="16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29" name="Right Arrow 28"/>
          <p:cNvSpPr/>
          <p:nvPr/>
        </p:nvSpPr>
        <p:spPr>
          <a:xfrm rot="10800000">
            <a:off x="3989314" y="2144517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433660" y="2073034"/>
            <a:ext cx="42907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prstClr val="black"/>
                </a:solidFill>
                <a:latin typeface="Calibri"/>
              </a:rPr>
              <a:t>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530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970" name="Group 4"/>
          <p:cNvGrpSpPr>
            <a:grpSpLocks/>
          </p:cNvGrpSpPr>
          <p:nvPr/>
        </p:nvGrpSpPr>
        <p:grpSpPr bwMode="auto">
          <a:xfrm>
            <a:off x="533400" y="1447800"/>
            <a:ext cx="8218488" cy="180975"/>
            <a:chOff x="295" y="1311"/>
            <a:chExt cx="5177" cy="114"/>
          </a:xfrm>
        </p:grpSpPr>
        <p:sp>
          <p:nvSpPr>
            <p:cNvPr id="211991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92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1971" name="Group 10"/>
          <p:cNvGrpSpPr>
            <a:grpSpLocks/>
          </p:cNvGrpSpPr>
          <p:nvPr/>
        </p:nvGrpSpPr>
        <p:grpSpPr bwMode="auto">
          <a:xfrm>
            <a:off x="7831138" y="2208213"/>
            <a:ext cx="415925" cy="506412"/>
            <a:chOff x="2928" y="1051"/>
            <a:chExt cx="840" cy="957"/>
          </a:xfrm>
        </p:grpSpPr>
        <p:sp>
          <p:nvSpPr>
            <p:cNvPr id="211978" name="Freeform 1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5 h 250"/>
                <a:gd name="T10" fmla="*/ 2 w 1048"/>
                <a:gd name="T11" fmla="*/ 224 h 250"/>
                <a:gd name="T12" fmla="*/ 2 w 1048"/>
                <a:gd name="T13" fmla="*/ 204 h 250"/>
                <a:gd name="T14" fmla="*/ 0 w 1048"/>
                <a:gd name="T15" fmla="*/ 183 h 250"/>
                <a:gd name="T16" fmla="*/ 2 w 1048"/>
                <a:gd name="T17" fmla="*/ 149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979" name="Oval 1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0" name="Oval 1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1" name="Oval 1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2" name="Oval 1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3" name="Oval 1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4" name="Oval 1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5" name="Oval 1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6" name="AutoShape 1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7" name="Freeform 2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88" name="Freeform 2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89" name="Freeform 2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90" name="Freeform 2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1972" name="Text Box 25"/>
          <p:cNvSpPr txBox="1">
            <a:spLocks noChangeArrowheads="1"/>
          </p:cNvSpPr>
          <p:nvPr/>
        </p:nvSpPr>
        <p:spPr bwMode="auto">
          <a:xfrm>
            <a:off x="457200" y="2819400"/>
            <a:ext cx="7010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</a:rPr>
              <a:t>Physics:  </a:t>
            </a:r>
            <a:r>
              <a:rPr lang="en-US" altLang="en-US" sz="2400"/>
              <a:t>Model of a particle in a potential field</a:t>
            </a:r>
          </a:p>
        </p:txBody>
      </p:sp>
      <p:sp>
        <p:nvSpPr>
          <p:cNvPr id="211973" name="Text Box 26"/>
          <p:cNvSpPr txBox="1">
            <a:spLocks noChangeArrowheads="1"/>
          </p:cNvSpPr>
          <p:nvPr/>
        </p:nvSpPr>
        <p:spPr bwMode="auto">
          <a:xfrm>
            <a:off x="457200" y="4470400"/>
            <a:ext cx="8054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</a:rPr>
              <a:t>Economics:  </a:t>
            </a:r>
            <a:r>
              <a:rPr lang="en-US" altLang="en-US" sz="2400"/>
              <a:t>Model of a rational consumer</a:t>
            </a:r>
          </a:p>
        </p:txBody>
      </p:sp>
      <p:pic>
        <p:nvPicPr>
          <p:cNvPr id="211974" name="Picture 27" descr="model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3352800"/>
            <a:ext cx="3771900" cy="73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1975" name="Picture 28" descr="model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2500" y="4927600"/>
            <a:ext cx="3568700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976" name="Rectangle 24"/>
          <p:cNvSpPr>
            <a:spLocks noChangeArrowheads="1"/>
          </p:cNvSpPr>
          <p:nvPr/>
        </p:nvSpPr>
        <p:spPr bwMode="auto">
          <a:xfrm>
            <a:off x="4505325" y="1854200"/>
            <a:ext cx="36893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In order to really examine this issue, we need to have a precise </a:t>
            </a:r>
            <a:r>
              <a:rPr lang="en-US" altLang="en-US" sz="1500" i="1">
                <a:solidFill>
                  <a:srgbClr val="008000"/>
                </a:solidFill>
                <a:latin typeface="Calibri" pitchFamily="34" charset="0"/>
              </a:rPr>
              <a:t>model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 of a computer…</a:t>
            </a:r>
          </a:p>
        </p:txBody>
      </p:sp>
      <p:sp>
        <p:nvSpPr>
          <p:cNvPr id="211977" name="Text Box 4"/>
          <p:cNvSpPr txBox="1">
            <a:spLocks noChangeArrowheads="1"/>
          </p:cNvSpPr>
          <p:nvPr/>
        </p:nvSpPr>
        <p:spPr bwMode="auto">
          <a:xfrm>
            <a:off x="1227138" y="423863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What computers </a:t>
            </a:r>
            <a:r>
              <a:rPr lang="en-US" altLang="en-US" sz="4200" b="1" i="1">
                <a:latin typeface="Times New Roman" pitchFamily="18" charset="0"/>
              </a:rPr>
              <a:t>can't </a:t>
            </a:r>
            <a:r>
              <a:rPr lang="en-US" altLang="en-US" sz="4200">
                <a:latin typeface="Times New Roman" pitchFamily="18" charset="0"/>
              </a:rPr>
              <a:t>do !</a:t>
            </a:r>
            <a:endParaRPr lang="en-US" altLang="en-US" sz="4200" i="1"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994" name="Group 2"/>
          <p:cNvGrpSpPr>
            <a:grpSpLocks/>
          </p:cNvGrpSpPr>
          <p:nvPr/>
        </p:nvGrpSpPr>
        <p:grpSpPr bwMode="auto">
          <a:xfrm>
            <a:off x="436563" y="1108075"/>
            <a:ext cx="8218487" cy="180975"/>
            <a:chOff x="295" y="1311"/>
            <a:chExt cx="5177" cy="114"/>
          </a:xfrm>
        </p:grpSpPr>
        <p:sp>
          <p:nvSpPr>
            <p:cNvPr id="21302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302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2995" name="Text Box 5"/>
          <p:cNvSpPr txBox="1">
            <a:spLocks noChangeArrowheads="1"/>
          </p:cNvSpPr>
          <p:nvPr/>
        </p:nvSpPr>
        <p:spPr bwMode="auto">
          <a:xfrm>
            <a:off x="479425" y="3048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Times" charset="0"/>
              </a:rPr>
              <a:t>Simplest model of computation: FSMs</a:t>
            </a:r>
          </a:p>
        </p:txBody>
      </p:sp>
      <p:sp>
        <p:nvSpPr>
          <p:cNvPr id="212996" name="Text Box 6"/>
          <p:cNvSpPr txBox="1">
            <a:spLocks noChangeArrowheads="1"/>
          </p:cNvSpPr>
          <p:nvPr/>
        </p:nvSpPr>
        <p:spPr bwMode="auto">
          <a:xfrm>
            <a:off x="1947863" y="1517650"/>
            <a:ext cx="519588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charset="0"/>
              </a:rPr>
              <a:t>Finite State Machines</a:t>
            </a:r>
          </a:p>
        </p:txBody>
      </p:sp>
      <p:sp>
        <p:nvSpPr>
          <p:cNvPr id="212997" name="Oval 8"/>
          <p:cNvSpPr>
            <a:spLocks noChangeArrowheads="1"/>
          </p:cNvSpPr>
          <p:nvPr/>
        </p:nvSpPr>
        <p:spPr bwMode="auto">
          <a:xfrm>
            <a:off x="3511550" y="3540125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2998" name="Text Box 9"/>
          <p:cNvSpPr txBox="1">
            <a:spLocks noChangeArrowheads="1"/>
          </p:cNvSpPr>
          <p:nvPr/>
        </p:nvSpPr>
        <p:spPr bwMode="auto">
          <a:xfrm>
            <a:off x="3654425" y="3711575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s0</a:t>
            </a:r>
          </a:p>
        </p:txBody>
      </p:sp>
      <p:sp>
        <p:nvSpPr>
          <p:cNvPr id="212999" name="Oval 11"/>
          <p:cNvSpPr>
            <a:spLocks noChangeArrowheads="1"/>
          </p:cNvSpPr>
          <p:nvPr/>
        </p:nvSpPr>
        <p:spPr bwMode="auto">
          <a:xfrm>
            <a:off x="5892800" y="3575050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3000" name="Text Box 12"/>
          <p:cNvSpPr txBox="1">
            <a:spLocks noChangeArrowheads="1"/>
          </p:cNvSpPr>
          <p:nvPr/>
        </p:nvSpPr>
        <p:spPr bwMode="auto">
          <a:xfrm>
            <a:off x="6035675" y="3746500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s1</a:t>
            </a:r>
          </a:p>
        </p:txBody>
      </p:sp>
      <p:sp>
        <p:nvSpPr>
          <p:cNvPr id="213001" name="Oval 13"/>
          <p:cNvSpPr>
            <a:spLocks noChangeArrowheads="1"/>
          </p:cNvSpPr>
          <p:nvPr/>
        </p:nvSpPr>
        <p:spPr bwMode="auto">
          <a:xfrm>
            <a:off x="5822950" y="3514725"/>
            <a:ext cx="815975" cy="7905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3002" name="Text Box 14"/>
          <p:cNvSpPr txBox="1">
            <a:spLocks noChangeArrowheads="1"/>
          </p:cNvSpPr>
          <p:nvPr/>
        </p:nvSpPr>
        <p:spPr bwMode="auto">
          <a:xfrm>
            <a:off x="1414463" y="4484688"/>
            <a:ext cx="1522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9900"/>
                </a:solidFill>
                <a:latin typeface="Sand" charset="0"/>
              </a:rPr>
              <a:t>start state</a:t>
            </a:r>
          </a:p>
        </p:txBody>
      </p:sp>
      <p:sp>
        <p:nvSpPr>
          <p:cNvPr id="213003" name="Text Box 15"/>
          <p:cNvSpPr txBox="1">
            <a:spLocks noChangeArrowheads="1"/>
          </p:cNvSpPr>
          <p:nvPr/>
        </p:nvSpPr>
        <p:spPr bwMode="auto">
          <a:xfrm>
            <a:off x="6138863" y="4646613"/>
            <a:ext cx="238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Sand" charset="0"/>
              </a:rPr>
              <a:t>accepting states</a:t>
            </a:r>
          </a:p>
        </p:txBody>
      </p:sp>
      <p:sp>
        <p:nvSpPr>
          <p:cNvPr id="213004" name="Line 16"/>
          <p:cNvSpPr>
            <a:spLocks noChangeShapeType="1"/>
          </p:cNvSpPr>
          <p:nvPr/>
        </p:nvSpPr>
        <p:spPr bwMode="auto">
          <a:xfrm flipV="1">
            <a:off x="2524125" y="4095750"/>
            <a:ext cx="717550" cy="2714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5" name="Line 17"/>
          <p:cNvSpPr>
            <a:spLocks noChangeShapeType="1"/>
          </p:cNvSpPr>
          <p:nvPr/>
        </p:nvSpPr>
        <p:spPr bwMode="auto">
          <a:xfrm flipH="1" flipV="1">
            <a:off x="6364288" y="4375150"/>
            <a:ext cx="355600" cy="3603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6" name="Text Box 18"/>
          <p:cNvSpPr txBox="1">
            <a:spLocks noChangeArrowheads="1"/>
          </p:cNvSpPr>
          <p:nvPr/>
        </p:nvSpPr>
        <p:spPr bwMode="auto">
          <a:xfrm>
            <a:off x="3752850" y="4603750"/>
            <a:ext cx="157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3020A"/>
                </a:solidFill>
                <a:latin typeface="Sand" charset="0"/>
              </a:rPr>
              <a:t>transitions</a:t>
            </a:r>
            <a:endParaRPr lang="en-US" altLang="en-US" sz="2400">
              <a:solidFill>
                <a:schemeClr val="accent1"/>
              </a:solidFill>
              <a:latin typeface="Sand" charset="0"/>
            </a:endParaRPr>
          </a:p>
        </p:txBody>
      </p:sp>
      <p:sp>
        <p:nvSpPr>
          <p:cNvPr id="213007" name="Freeform 19"/>
          <p:cNvSpPr>
            <a:spLocks/>
          </p:cNvSpPr>
          <p:nvPr/>
        </p:nvSpPr>
        <p:spPr bwMode="auto">
          <a:xfrm>
            <a:off x="4192588" y="399732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8" name="Freeform 20"/>
          <p:cNvSpPr>
            <a:spLocks/>
          </p:cNvSpPr>
          <p:nvPr/>
        </p:nvSpPr>
        <p:spPr bwMode="auto">
          <a:xfrm>
            <a:off x="4202113" y="361950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9" name="Text Box 21"/>
          <p:cNvSpPr txBox="1">
            <a:spLocks noChangeArrowheads="1"/>
          </p:cNvSpPr>
          <p:nvPr/>
        </p:nvSpPr>
        <p:spPr bwMode="auto">
          <a:xfrm>
            <a:off x="4975225" y="3333750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13010" name="Text Box 22"/>
          <p:cNvSpPr txBox="1">
            <a:spLocks noChangeArrowheads="1"/>
          </p:cNvSpPr>
          <p:nvPr/>
        </p:nvSpPr>
        <p:spPr bwMode="auto">
          <a:xfrm>
            <a:off x="3776663" y="289401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13011" name="Text Box 23"/>
          <p:cNvSpPr txBox="1">
            <a:spLocks noChangeArrowheads="1"/>
          </p:cNvSpPr>
          <p:nvPr/>
        </p:nvSpPr>
        <p:spPr bwMode="auto">
          <a:xfrm>
            <a:off x="4856163" y="4125913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13012" name="Text Box 24"/>
          <p:cNvSpPr txBox="1">
            <a:spLocks noChangeArrowheads="1"/>
          </p:cNvSpPr>
          <p:nvPr/>
        </p:nvSpPr>
        <p:spPr bwMode="auto">
          <a:xfrm>
            <a:off x="6281738" y="313690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13013" name="Line 25"/>
          <p:cNvSpPr>
            <a:spLocks noChangeShapeType="1"/>
          </p:cNvSpPr>
          <p:nvPr/>
        </p:nvSpPr>
        <p:spPr bwMode="auto">
          <a:xfrm flipV="1">
            <a:off x="4454525" y="4259263"/>
            <a:ext cx="192088" cy="377825"/>
          </a:xfrm>
          <a:prstGeom prst="line">
            <a:avLst/>
          </a:prstGeom>
          <a:noFill/>
          <a:ln w="19050">
            <a:solidFill>
              <a:srgbClr val="F3020A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4" name="Freeform 26"/>
          <p:cNvSpPr>
            <a:spLocks/>
          </p:cNvSpPr>
          <p:nvPr/>
        </p:nvSpPr>
        <p:spPr bwMode="auto">
          <a:xfrm>
            <a:off x="3663950" y="313531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5" name="Freeform 27"/>
          <p:cNvSpPr>
            <a:spLocks/>
          </p:cNvSpPr>
          <p:nvPr/>
        </p:nvSpPr>
        <p:spPr bwMode="auto">
          <a:xfrm>
            <a:off x="6084888" y="309403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6" name="Freeform 30"/>
          <p:cNvSpPr>
            <a:spLocks/>
          </p:cNvSpPr>
          <p:nvPr/>
        </p:nvSpPr>
        <p:spPr bwMode="auto">
          <a:xfrm>
            <a:off x="3317875" y="369728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7" name="Text Box 33"/>
          <p:cNvSpPr txBox="1">
            <a:spLocks noChangeArrowheads="1"/>
          </p:cNvSpPr>
          <p:nvPr/>
        </p:nvSpPr>
        <p:spPr bwMode="auto">
          <a:xfrm>
            <a:off x="1204913" y="4878388"/>
            <a:ext cx="1963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400">
                <a:latin typeface="Sand" charset="0"/>
              </a:rPr>
              <a:t>“</a:t>
            </a:r>
            <a:r>
              <a:rPr lang="en-US" altLang="ja-JP" sz="2400">
                <a:latin typeface="Sand" charset="0"/>
              </a:rPr>
              <a:t>input funnel</a:t>
            </a:r>
            <a:r>
              <a:rPr lang="ja-JP" altLang="en-US" sz="2400">
                <a:latin typeface="Sand" charset="0"/>
              </a:rPr>
              <a:t>”</a:t>
            </a:r>
            <a:endParaRPr lang="en-US" altLang="en-US" sz="2400">
              <a:latin typeface="Sand" charset="0"/>
            </a:endParaRPr>
          </a:p>
        </p:txBody>
      </p:sp>
      <p:sp>
        <p:nvSpPr>
          <p:cNvPr id="213018" name="Text Box 34"/>
          <p:cNvSpPr txBox="1">
            <a:spLocks noChangeArrowheads="1"/>
          </p:cNvSpPr>
          <p:nvPr/>
        </p:nvSpPr>
        <p:spPr bwMode="auto">
          <a:xfrm>
            <a:off x="3529013" y="4970463"/>
            <a:ext cx="1979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400">
                <a:latin typeface="Sand" charset="0"/>
              </a:rPr>
              <a:t>“</a:t>
            </a:r>
            <a:r>
              <a:rPr lang="en-US" altLang="ja-JP" sz="2400">
                <a:latin typeface="Sand" charset="0"/>
              </a:rPr>
              <a:t>where to go</a:t>
            </a:r>
            <a:r>
              <a:rPr lang="ja-JP" altLang="en-US" sz="2400">
                <a:latin typeface="Sand" charset="0"/>
              </a:rPr>
              <a:t>”</a:t>
            </a:r>
            <a:endParaRPr lang="en-US" altLang="en-US" sz="2400">
              <a:latin typeface="Sand" charset="0"/>
            </a:endParaRPr>
          </a:p>
        </p:txBody>
      </p:sp>
      <p:sp>
        <p:nvSpPr>
          <p:cNvPr id="213019" name="Text Box 35"/>
          <p:cNvSpPr txBox="1">
            <a:spLocks noChangeArrowheads="1"/>
          </p:cNvSpPr>
          <p:nvPr/>
        </p:nvSpPr>
        <p:spPr bwMode="auto">
          <a:xfrm>
            <a:off x="6216650" y="4986338"/>
            <a:ext cx="20653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Sand" charset="0"/>
              </a:rPr>
              <a:t>double circled</a:t>
            </a:r>
          </a:p>
        </p:txBody>
      </p:sp>
      <p:sp>
        <p:nvSpPr>
          <p:cNvPr id="213020" name="Text Box 36"/>
          <p:cNvSpPr txBox="1">
            <a:spLocks noChangeArrowheads="1"/>
          </p:cNvSpPr>
          <p:nvPr/>
        </p:nvSpPr>
        <p:spPr bwMode="auto">
          <a:xfrm>
            <a:off x="685800" y="3021013"/>
            <a:ext cx="2598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900FF"/>
                </a:solidFill>
                <a:latin typeface="Times" charset="0"/>
              </a:rPr>
              <a:t>Example:</a:t>
            </a:r>
          </a:p>
        </p:txBody>
      </p:sp>
      <p:sp>
        <p:nvSpPr>
          <p:cNvPr id="213021" name="Text Box 38"/>
          <p:cNvSpPr txBox="1">
            <a:spLocks noChangeArrowheads="1"/>
          </p:cNvSpPr>
          <p:nvPr/>
        </p:nvSpPr>
        <p:spPr bwMode="auto">
          <a:xfrm>
            <a:off x="3667125" y="5302250"/>
            <a:ext cx="172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Sand" charset="0"/>
              </a:rPr>
              <a:t>labeled by input 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Text Box 2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latin typeface="Times" charset="0"/>
              </a:rPr>
              <a:t>Third-to-last character is a </a:t>
            </a:r>
            <a:r>
              <a:rPr lang="en-US" altLang="en-US" sz="4400" b="1">
                <a:latin typeface="Courier New" pitchFamily="49" charset="0"/>
              </a:rPr>
              <a:t>1</a:t>
            </a:r>
            <a:endParaRPr lang="en-US" altLang="en-US" sz="4400">
              <a:latin typeface="Times" charset="0"/>
            </a:endParaRPr>
          </a:p>
        </p:txBody>
      </p:sp>
      <p:grpSp>
        <p:nvGrpSpPr>
          <p:cNvPr id="214019" name="Group 5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214036" name="Rectangle 6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7" name="Rectangle 7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4020" name="Group 81"/>
          <p:cNvGrpSpPr>
            <a:grpSpLocks/>
          </p:cNvGrpSpPr>
          <p:nvPr/>
        </p:nvGrpSpPr>
        <p:grpSpPr bwMode="auto">
          <a:xfrm>
            <a:off x="7462838" y="5940425"/>
            <a:ext cx="500062" cy="600075"/>
            <a:chOff x="2928" y="1051"/>
            <a:chExt cx="840" cy="957"/>
          </a:xfrm>
        </p:grpSpPr>
        <p:sp>
          <p:nvSpPr>
            <p:cNvPr id="214023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3 h 250"/>
                <a:gd name="T10" fmla="*/ 2 w 1048"/>
                <a:gd name="T11" fmla="*/ 222 h 250"/>
                <a:gd name="T12" fmla="*/ 2 w 1048"/>
                <a:gd name="T13" fmla="*/ 202 h 250"/>
                <a:gd name="T14" fmla="*/ 0 w 1048"/>
                <a:gd name="T15" fmla="*/ 181 h 250"/>
                <a:gd name="T16" fmla="*/ 2 w 1048"/>
                <a:gd name="T17" fmla="*/ 147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024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5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6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7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8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9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0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1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2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33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34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35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4021" name="Text Box 96"/>
          <p:cNvSpPr txBox="1">
            <a:spLocks noChangeArrowheads="1"/>
          </p:cNvSpPr>
          <p:nvPr/>
        </p:nvSpPr>
        <p:spPr bwMode="auto">
          <a:xfrm>
            <a:off x="6275388" y="5384800"/>
            <a:ext cx="22431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How many states would a 100</a:t>
            </a:r>
            <a:r>
              <a:rPr lang="en-US" altLang="en-US" sz="1400" baseline="30000">
                <a:solidFill>
                  <a:srgbClr val="008000"/>
                </a:solidFill>
                <a:latin typeface="Comic Sans MS" pitchFamily="66" charset="0"/>
              </a:rPr>
              <a:t>th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-to-last-character FSM have?</a:t>
            </a:r>
          </a:p>
        </p:txBody>
      </p:sp>
      <p:pic>
        <p:nvPicPr>
          <p:cNvPr id="214022" name="Picture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752600"/>
            <a:ext cx="8843963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Text Box 6"/>
          <p:cNvSpPr txBox="1">
            <a:spLocks noChangeArrowheads="1"/>
          </p:cNvSpPr>
          <p:nvPr/>
        </p:nvSpPr>
        <p:spPr bwMode="auto">
          <a:xfrm>
            <a:off x="685800" y="1905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Times" charset="0"/>
              </a:rPr>
              <a:t>FSMs can't </a:t>
            </a:r>
            <a:r>
              <a:rPr lang="en-US" altLang="en-US" sz="3600" b="1" i="1">
                <a:latin typeface="Times" charset="0"/>
              </a:rPr>
              <a:t>count</a:t>
            </a:r>
            <a:r>
              <a:rPr lang="en-US" altLang="en-US" sz="3600">
                <a:latin typeface="Times" charset="0"/>
              </a:rPr>
              <a:t>...</a:t>
            </a:r>
          </a:p>
        </p:txBody>
      </p:sp>
      <p:sp>
        <p:nvSpPr>
          <p:cNvPr id="215043" name="Rectangle 42"/>
          <p:cNvSpPr>
            <a:spLocks noChangeArrowheads="1"/>
          </p:cNvSpPr>
          <p:nvPr/>
        </p:nvSpPr>
        <p:spPr bwMode="auto">
          <a:xfrm>
            <a:off x="457200" y="1676400"/>
            <a:ext cx="7391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Because they're finite, FSMs can only count </a:t>
            </a:r>
            <a:r>
              <a:rPr lang="en-US" altLang="en-US" sz="2400" b="1" i="1">
                <a:latin typeface="Calibri" pitchFamily="34" charset="0"/>
              </a:rPr>
              <a:t>finitely high</a:t>
            </a:r>
            <a:r>
              <a:rPr lang="en-US" altLang="en-US" sz="2400">
                <a:latin typeface="Calibri" pitchFamily="34" charset="0"/>
              </a:rPr>
              <a:t> !</a:t>
            </a:r>
          </a:p>
        </p:txBody>
      </p:sp>
      <p:grpSp>
        <p:nvGrpSpPr>
          <p:cNvPr id="215044" name="Group 81"/>
          <p:cNvGrpSpPr>
            <a:grpSpLocks/>
          </p:cNvGrpSpPr>
          <p:nvPr/>
        </p:nvGrpSpPr>
        <p:grpSpPr bwMode="auto">
          <a:xfrm>
            <a:off x="6586538" y="6307138"/>
            <a:ext cx="366712" cy="415925"/>
            <a:chOff x="2928" y="1051"/>
            <a:chExt cx="840" cy="957"/>
          </a:xfrm>
        </p:grpSpPr>
        <p:sp>
          <p:nvSpPr>
            <p:cNvPr id="215061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3 h 250"/>
                <a:gd name="T10" fmla="*/ 2 w 1048"/>
                <a:gd name="T11" fmla="*/ 222 h 250"/>
                <a:gd name="T12" fmla="*/ 2 w 1048"/>
                <a:gd name="T13" fmla="*/ 202 h 250"/>
                <a:gd name="T14" fmla="*/ 0 w 1048"/>
                <a:gd name="T15" fmla="*/ 181 h 250"/>
                <a:gd name="T16" fmla="*/ 2 w 1048"/>
                <a:gd name="T17" fmla="*/ 147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062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3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4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5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6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7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8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9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70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1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2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3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045" name="Text Box 96"/>
          <p:cNvSpPr txBox="1">
            <a:spLocks noChangeArrowheads="1"/>
          </p:cNvSpPr>
          <p:nvPr/>
        </p:nvSpPr>
        <p:spPr bwMode="auto">
          <a:xfrm>
            <a:off x="6761163" y="6226175"/>
            <a:ext cx="2241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Can </a:t>
            </a:r>
            <a:r>
              <a:rPr lang="en-US" altLang="en-US" sz="1400" b="1" i="1">
                <a:solidFill>
                  <a:srgbClr val="008000"/>
                </a:solidFill>
                <a:latin typeface="Comic Sans MS" pitchFamily="66" charset="0"/>
              </a:rPr>
              <a:t>computers 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handle </a:t>
            </a:r>
            <a:r>
              <a:rPr lang="en-US" altLang="en-US" sz="1400" i="1">
                <a:solidFill>
                  <a:srgbClr val="008000"/>
                </a:solidFill>
                <a:latin typeface="Comic Sans MS" pitchFamily="66" charset="0"/>
              </a:rPr>
              <a:t>arbitrary 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arithmetic?</a:t>
            </a:r>
          </a:p>
        </p:txBody>
      </p:sp>
      <p:grpSp>
        <p:nvGrpSpPr>
          <p:cNvPr id="215046" name="Group 5"/>
          <p:cNvGrpSpPr>
            <a:grpSpLocks/>
          </p:cNvGrpSpPr>
          <p:nvPr/>
        </p:nvGrpSpPr>
        <p:grpSpPr bwMode="auto">
          <a:xfrm>
            <a:off x="436563" y="1066800"/>
            <a:ext cx="8218487" cy="180975"/>
            <a:chOff x="295" y="1311"/>
            <a:chExt cx="5177" cy="114"/>
          </a:xfrm>
        </p:grpSpPr>
        <p:sp>
          <p:nvSpPr>
            <p:cNvPr id="215059" name="Rectangle 6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0" name="Rectangle 7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5047" name="Rectangle 23"/>
          <p:cNvSpPr>
            <a:spLocks noChangeArrowheads="1"/>
          </p:cNvSpPr>
          <p:nvPr/>
        </p:nvSpPr>
        <p:spPr bwMode="auto">
          <a:xfrm>
            <a:off x="457200" y="5557838"/>
            <a:ext cx="7391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They can handle </a:t>
            </a:r>
            <a:r>
              <a:rPr lang="en-US" altLang="en-US" sz="2400" b="1" i="1">
                <a:latin typeface="Calibri" pitchFamily="34" charset="0"/>
              </a:rPr>
              <a:t>modulo</a:t>
            </a:r>
            <a:r>
              <a:rPr lang="en-US" altLang="en-US" sz="2400">
                <a:latin typeface="Calibri" pitchFamily="34" charset="0"/>
              </a:rPr>
              <a:t>, but not arbitrary, arithmetic </a:t>
            </a:r>
          </a:p>
        </p:txBody>
      </p:sp>
      <p:sp>
        <p:nvSpPr>
          <p:cNvPr id="215048" name="Rectangle 24"/>
          <p:cNvSpPr>
            <a:spLocks noChangeArrowheads="1"/>
          </p:cNvSpPr>
          <p:nvPr/>
        </p:nvSpPr>
        <p:spPr bwMode="auto">
          <a:xfrm>
            <a:off x="914400" y="2452688"/>
            <a:ext cx="3068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00000"/>
                </a:solidFill>
                <a:latin typeface="Calibri" pitchFamily="34" charset="0"/>
              </a:rPr>
              <a:t>Computable with FSMs</a:t>
            </a:r>
            <a:endParaRPr lang="en-US" altLang="en-US" sz="240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215049" name="Rectangle 25"/>
          <p:cNvSpPr>
            <a:spLocks noChangeArrowheads="1"/>
          </p:cNvSpPr>
          <p:nvPr/>
        </p:nvSpPr>
        <p:spPr bwMode="auto">
          <a:xfrm>
            <a:off x="4819650" y="2452688"/>
            <a:ext cx="33924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800000"/>
                </a:solidFill>
                <a:latin typeface="Calibri" pitchFamily="34" charset="0"/>
              </a:rPr>
              <a:t>Uncomputable </a:t>
            </a:r>
            <a:r>
              <a:rPr lang="en-US" altLang="en-US" sz="2400">
                <a:solidFill>
                  <a:srgbClr val="800000"/>
                </a:solidFill>
                <a:latin typeface="Calibri" pitchFamily="34" charset="0"/>
              </a:rPr>
              <a:t>with FSMs</a:t>
            </a:r>
            <a:endParaRPr lang="en-US" altLang="en-US" sz="2400">
              <a:solidFill>
                <a:srgbClr val="800000"/>
              </a:solidFill>
              <a:latin typeface="Times New Roman" pitchFamily="18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rot="5400000">
            <a:off x="3048001" y="3962400"/>
            <a:ext cx="2743200" cy="3175"/>
          </a:xfrm>
          <a:prstGeom prst="line">
            <a:avLst/>
          </a:prstGeom>
          <a:ln>
            <a:solidFill>
              <a:srgbClr val="8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5051" name="Rectangle 28"/>
          <p:cNvSpPr>
            <a:spLocks noChangeArrowheads="1"/>
          </p:cNvSpPr>
          <p:nvPr/>
        </p:nvSpPr>
        <p:spPr bwMode="auto">
          <a:xfrm>
            <a:off x="1085850" y="3048000"/>
            <a:ext cx="2506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even/odd sums or differences 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2" name="Rectangle 29"/>
          <p:cNvSpPr>
            <a:spLocks noChangeArrowheads="1"/>
          </p:cNvSpPr>
          <p:nvPr/>
        </p:nvSpPr>
        <p:spPr bwMode="auto">
          <a:xfrm>
            <a:off x="1076325" y="3451225"/>
            <a:ext cx="2252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multiples of other integers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3" name="Rectangle 30"/>
          <p:cNvSpPr>
            <a:spLocks noChangeArrowheads="1"/>
          </p:cNvSpPr>
          <p:nvPr/>
        </p:nvSpPr>
        <p:spPr bwMode="auto">
          <a:xfrm>
            <a:off x="1066800" y="3886200"/>
            <a:ext cx="25495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finite constraints on the input:</a:t>
            </a:r>
          </a:p>
        </p:txBody>
      </p:sp>
      <p:sp>
        <p:nvSpPr>
          <p:cNvPr id="215054" name="Rectangle 31"/>
          <p:cNvSpPr>
            <a:spLocks noChangeArrowheads="1"/>
          </p:cNvSpPr>
          <p:nvPr/>
        </p:nvSpPr>
        <p:spPr bwMode="auto">
          <a:xfrm>
            <a:off x="1327150" y="4197350"/>
            <a:ext cx="254476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third digit is a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third-to-last digit is a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third digit == third-to-last digit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etc.</a:t>
            </a:r>
          </a:p>
        </p:txBody>
      </p:sp>
      <p:sp>
        <p:nvSpPr>
          <p:cNvPr id="215055" name="Rectangle 32"/>
          <p:cNvSpPr>
            <a:spLocks noChangeArrowheads="1"/>
          </p:cNvSpPr>
          <p:nvPr/>
        </p:nvSpPr>
        <p:spPr bwMode="auto">
          <a:xfrm>
            <a:off x="5029200" y="3048000"/>
            <a:ext cx="24415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equal numbers of two values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6" name="Rectangle 33"/>
          <p:cNvSpPr>
            <a:spLocks noChangeArrowheads="1"/>
          </p:cNvSpPr>
          <p:nvPr/>
        </p:nvSpPr>
        <p:spPr bwMode="auto">
          <a:xfrm>
            <a:off x="5029200" y="3429000"/>
            <a:ext cx="34591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a specified difference between two values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7" name="Rectangle 34"/>
          <p:cNvSpPr>
            <a:spLocks noChangeArrowheads="1"/>
          </p:cNvSpPr>
          <p:nvPr/>
        </p:nvSpPr>
        <p:spPr bwMode="auto">
          <a:xfrm>
            <a:off x="5029200" y="3886200"/>
            <a:ext cx="11588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palindromes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8" name="Rectangle 35"/>
          <p:cNvSpPr>
            <a:spLocks noChangeArrowheads="1"/>
          </p:cNvSpPr>
          <p:nvPr/>
        </p:nvSpPr>
        <p:spPr bwMode="auto">
          <a:xfrm>
            <a:off x="5029200" y="4400550"/>
            <a:ext cx="2895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>
                <a:latin typeface="Calibri" pitchFamily="34" charset="0"/>
              </a:rPr>
              <a:t>anything modeled by a potentially unbounded </a:t>
            </a:r>
            <a:r>
              <a:rPr lang="en-US" altLang="en-US" sz="1500" b="1">
                <a:latin typeface="Courier New" pitchFamily="49" charset="0"/>
                <a:cs typeface="Courier New" pitchFamily="49" charset="0"/>
              </a:rPr>
              <a:t>while</a:t>
            </a:r>
            <a:r>
              <a:rPr lang="en-US" altLang="en-US" sz="1500" i="1">
                <a:latin typeface="Calibri" pitchFamily="34" charset="0"/>
                <a:cs typeface="Courier New" pitchFamily="49" charset="0"/>
              </a:rPr>
              <a:t> loop</a:t>
            </a:r>
            <a:endParaRPr lang="en-US" altLang="en-US" sz="1500" i="1">
              <a:latin typeface="Times New Roman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>
            <a:spLocks noChangeArrowheads="1"/>
          </p:cNvSpPr>
          <p:nvPr/>
        </p:nvSpPr>
        <p:spPr bwMode="auto">
          <a:xfrm>
            <a:off x="1330325" y="3581400"/>
            <a:ext cx="6477000" cy="2286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AFE0E4"/>
              </a:gs>
              <a:gs pos="20000">
                <a:srgbClr val="AFDEE2"/>
              </a:gs>
              <a:gs pos="100000">
                <a:srgbClr val="85AAAD"/>
              </a:gs>
            </a:gsLst>
            <a:lin ang="5400000"/>
          </a:gradFill>
          <a:ln w="9525">
            <a:solidFill>
              <a:srgbClr val="B6DCDF"/>
            </a:solidFill>
            <a:round/>
            <a:headEnd/>
            <a:tailEnd/>
          </a:ln>
          <a:effectLst>
            <a:outerShdw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grpSp>
        <p:nvGrpSpPr>
          <p:cNvPr id="216067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1609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9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6068" name="Text Box 5"/>
          <p:cNvSpPr txBox="1">
            <a:spLocks noChangeArrowheads="1"/>
          </p:cNvSpPr>
          <p:nvPr/>
        </p:nvSpPr>
        <p:spPr bwMode="auto">
          <a:xfrm>
            <a:off x="1620838" y="165100"/>
            <a:ext cx="607536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latin typeface="Times New Roman" pitchFamily="18" charset="0"/>
              </a:rPr>
              <a:t>Uncomputable  </a:t>
            </a:r>
            <a:r>
              <a:rPr lang="en-US" altLang="en-US" sz="4200">
                <a:latin typeface="Times New Roman" pitchFamily="18" charset="0"/>
              </a:rPr>
              <a:t>problems?</a:t>
            </a:r>
          </a:p>
        </p:txBody>
      </p:sp>
      <p:sp>
        <p:nvSpPr>
          <p:cNvPr id="216069" name="Text Box 6"/>
          <p:cNvSpPr txBox="1">
            <a:spLocks noChangeArrowheads="1"/>
          </p:cNvSpPr>
          <p:nvPr/>
        </p:nvSpPr>
        <p:spPr bwMode="auto">
          <a:xfrm>
            <a:off x="2170113" y="29591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Perhaps this is not all that surprising…</a:t>
            </a:r>
          </a:p>
        </p:txBody>
      </p:sp>
      <p:sp>
        <p:nvSpPr>
          <p:cNvPr id="216070" name="Text Box 7"/>
          <p:cNvSpPr txBox="1">
            <a:spLocks noChangeArrowheads="1"/>
          </p:cNvSpPr>
          <p:nvPr/>
        </p:nvSpPr>
        <p:spPr bwMode="auto">
          <a:xfrm>
            <a:off x="1179513" y="1524000"/>
            <a:ext cx="6713537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Comic Sans MS" pitchFamily="66" charset="0"/>
              </a:rPr>
              <a:t>There are many problems computers can't solve at all !</a:t>
            </a:r>
          </a:p>
        </p:txBody>
      </p:sp>
      <p:sp>
        <p:nvSpPr>
          <p:cNvPr id="216071" name="Text Box 8"/>
          <p:cNvSpPr txBox="1">
            <a:spLocks noChangeArrowheads="1"/>
          </p:cNvSpPr>
          <p:nvPr/>
        </p:nvSpPr>
        <p:spPr bwMode="auto">
          <a:xfrm>
            <a:off x="2133600" y="4246563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global warming</a:t>
            </a:r>
          </a:p>
        </p:txBody>
      </p:sp>
      <p:sp>
        <p:nvSpPr>
          <p:cNvPr id="216072" name="Text Box 9"/>
          <p:cNvSpPr txBox="1">
            <a:spLocks noChangeArrowheads="1"/>
          </p:cNvSpPr>
          <p:nvPr/>
        </p:nvSpPr>
        <p:spPr bwMode="auto">
          <a:xfrm>
            <a:off x="2133600" y="3733800"/>
            <a:ext cx="5867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losing to the Oakland Raiders</a:t>
            </a:r>
          </a:p>
        </p:txBody>
      </p:sp>
      <p:sp>
        <p:nvSpPr>
          <p:cNvPr id="216073" name="Text Box 11"/>
          <p:cNvSpPr txBox="1">
            <a:spLocks noChangeArrowheads="1"/>
          </p:cNvSpPr>
          <p:nvPr/>
        </p:nvSpPr>
        <p:spPr bwMode="auto">
          <a:xfrm>
            <a:off x="2133600" y="4757738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disbelief in aliens</a:t>
            </a:r>
          </a:p>
        </p:txBody>
      </p:sp>
      <p:grpSp>
        <p:nvGrpSpPr>
          <p:cNvPr id="216074" name="Group 14"/>
          <p:cNvGrpSpPr>
            <a:grpSpLocks/>
          </p:cNvGrpSpPr>
          <p:nvPr/>
        </p:nvGrpSpPr>
        <p:grpSpPr bwMode="auto">
          <a:xfrm>
            <a:off x="7308850" y="4829175"/>
            <a:ext cx="334963" cy="406400"/>
            <a:chOff x="2928" y="1051"/>
            <a:chExt cx="840" cy="957"/>
          </a:xfrm>
        </p:grpSpPr>
        <p:sp>
          <p:nvSpPr>
            <p:cNvPr id="216078" name="Freeform 15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079" name="Oval 16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0" name="Oval 17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1" name="Oval 18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2" name="Oval 19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3" name="Oval 20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4" name="Oval 21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5" name="Oval 22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6" name="AutoShape 23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7" name="Freeform 24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88" name="Freeform 25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89" name="Freeform 26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90" name="Freeform 27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6075" name="Text Box 28"/>
          <p:cNvSpPr txBox="1">
            <a:spLocks noChangeArrowheads="1"/>
          </p:cNvSpPr>
          <p:nvPr/>
        </p:nvSpPr>
        <p:spPr bwMode="auto">
          <a:xfrm>
            <a:off x="5715000" y="4795838"/>
            <a:ext cx="16208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Surely you jest!!!</a:t>
            </a:r>
          </a:p>
        </p:txBody>
      </p:sp>
      <p:sp>
        <p:nvSpPr>
          <p:cNvPr id="216076" name="Text Box 6"/>
          <p:cNvSpPr txBox="1">
            <a:spLocks noChangeArrowheads="1"/>
          </p:cNvSpPr>
          <p:nvPr/>
        </p:nvSpPr>
        <p:spPr bwMode="auto">
          <a:xfrm>
            <a:off x="1668463" y="6245225"/>
            <a:ext cx="579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latin typeface="Times New Roman" pitchFamily="18" charset="0"/>
              </a:rPr>
              <a:t>Warning: </a:t>
            </a:r>
            <a:r>
              <a:rPr lang="en-US" altLang="en-US" sz="1800">
                <a:latin typeface="Times New Roman" pitchFamily="18" charset="0"/>
              </a:rPr>
              <a:t>these problems may appear on the CS 5 final!</a:t>
            </a:r>
          </a:p>
        </p:txBody>
      </p:sp>
      <p:sp>
        <p:nvSpPr>
          <p:cNvPr id="216077" name="Text Box 11"/>
          <p:cNvSpPr txBox="1">
            <a:spLocks noChangeArrowheads="1"/>
          </p:cNvSpPr>
          <p:nvPr/>
        </p:nvSpPr>
        <p:spPr bwMode="auto">
          <a:xfrm>
            <a:off x="2133600" y="5270500"/>
            <a:ext cx="4267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anything, if using Vista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090" name="Picture 31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7091" name="Text Box 32"/>
          <p:cNvSpPr txBox="1">
            <a:spLocks noChangeArrowheads="1"/>
          </p:cNvSpPr>
          <p:nvPr/>
        </p:nvSpPr>
        <p:spPr bwMode="auto">
          <a:xfrm>
            <a:off x="579120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grpSp>
        <p:nvGrpSpPr>
          <p:cNvPr id="21709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1713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3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7093" name="Text Box 5"/>
          <p:cNvSpPr txBox="1">
            <a:spLocks noChangeArrowheads="1"/>
          </p:cNvSpPr>
          <p:nvPr/>
        </p:nvSpPr>
        <p:spPr bwMode="auto">
          <a:xfrm>
            <a:off x="2211388" y="1651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latin typeface="Times New Roman" pitchFamily="18" charset="0"/>
              </a:rPr>
              <a:t>Proof strategy ?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217094" name="Text Box 6"/>
          <p:cNvSpPr txBox="1">
            <a:spLocks noChangeArrowheads="1"/>
          </p:cNvSpPr>
          <p:nvPr/>
        </p:nvSpPr>
        <p:spPr bwMode="auto">
          <a:xfrm>
            <a:off x="4451350" y="1820863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that</a:t>
            </a:r>
          </a:p>
        </p:txBody>
      </p:sp>
      <p:sp>
        <p:nvSpPr>
          <p:cNvPr id="217095" name="Rectangle 7"/>
          <p:cNvSpPr>
            <a:spLocks noChangeArrowheads="1"/>
          </p:cNvSpPr>
          <p:nvPr/>
        </p:nvSpPr>
        <p:spPr bwMode="auto">
          <a:xfrm>
            <a:off x="304800" y="1820863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</a:t>
            </a:r>
          </a:p>
        </p:txBody>
      </p:sp>
      <p:grpSp>
        <p:nvGrpSpPr>
          <p:cNvPr id="217096" name="Group 8"/>
          <p:cNvGrpSpPr>
            <a:grpSpLocks/>
          </p:cNvGrpSpPr>
          <p:nvPr/>
        </p:nvGrpSpPr>
        <p:grpSpPr bwMode="auto">
          <a:xfrm>
            <a:off x="1671638" y="1427163"/>
            <a:ext cx="2754312" cy="1246187"/>
            <a:chOff x="956" y="907"/>
            <a:chExt cx="1735" cy="785"/>
          </a:xfrm>
        </p:grpSpPr>
        <p:sp>
          <p:nvSpPr>
            <p:cNvPr id="217131" name="Rectangle 9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32" name="Rectangle 10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well-defined </a:t>
              </a:r>
              <a:r>
                <a:rPr lang="en-US" altLang="en-US" sz="2400" b="1" i="1">
                  <a:latin typeface="Times New Roman" pitchFamily="18" charset="0"/>
                </a:rPr>
                <a:t>computational</a:t>
              </a:r>
              <a:r>
                <a:rPr lang="en-US" altLang="en-US" sz="2400">
                  <a:latin typeface="Times New Roman" pitchFamily="18" charset="0"/>
                </a:rPr>
                <a:t> problems</a:t>
              </a:r>
            </a:p>
          </p:txBody>
        </p:sp>
      </p:grpSp>
      <p:grpSp>
        <p:nvGrpSpPr>
          <p:cNvPr id="217097" name="Group 11"/>
          <p:cNvGrpSpPr>
            <a:grpSpLocks/>
          </p:cNvGrpSpPr>
          <p:nvPr/>
        </p:nvGrpSpPr>
        <p:grpSpPr bwMode="auto">
          <a:xfrm>
            <a:off x="5364163" y="1427163"/>
            <a:ext cx="2011362" cy="1246187"/>
            <a:chOff x="3341" y="891"/>
            <a:chExt cx="1267" cy="785"/>
          </a:xfrm>
        </p:grpSpPr>
        <p:sp>
          <p:nvSpPr>
            <p:cNvPr id="217129" name="Rectangle 12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30" name="Text Box 13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no computer program</a:t>
              </a:r>
            </a:p>
          </p:txBody>
        </p:sp>
      </p:grpSp>
      <p:grpSp>
        <p:nvGrpSpPr>
          <p:cNvPr id="217098" name="Group 14"/>
          <p:cNvGrpSpPr>
            <a:grpSpLocks/>
          </p:cNvGrpSpPr>
          <p:nvPr/>
        </p:nvGrpSpPr>
        <p:grpSpPr bwMode="auto">
          <a:xfrm>
            <a:off x="7400925" y="1736725"/>
            <a:ext cx="1524000" cy="625475"/>
            <a:chOff x="4662" y="1036"/>
            <a:chExt cx="960" cy="394"/>
          </a:xfrm>
        </p:grpSpPr>
        <p:sp>
          <p:nvSpPr>
            <p:cNvPr id="217127" name="Text Box 15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200">
                  <a:latin typeface="Times New Roman" pitchFamily="18" charset="0"/>
                </a:rPr>
                <a:t>even with ∞ memory</a:t>
              </a:r>
            </a:p>
          </p:txBody>
        </p:sp>
        <p:sp>
          <p:nvSpPr>
            <p:cNvPr id="217128" name="Text Box 16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can solve</a:t>
              </a:r>
            </a:p>
          </p:txBody>
        </p:sp>
      </p:grpSp>
      <p:sp>
        <p:nvSpPr>
          <p:cNvPr id="217099" name="Oval 17"/>
          <p:cNvSpPr>
            <a:spLocks noChangeArrowheads="1"/>
          </p:cNvSpPr>
          <p:nvPr/>
        </p:nvSpPr>
        <p:spPr bwMode="auto">
          <a:xfrm>
            <a:off x="914400" y="33797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7100" name="Text Box 18"/>
          <p:cNvSpPr txBox="1">
            <a:spLocks noChangeArrowheads="1"/>
          </p:cNvSpPr>
          <p:nvPr/>
        </p:nvSpPr>
        <p:spPr bwMode="auto">
          <a:xfrm>
            <a:off x="698500" y="58816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217101" name="Oval 19"/>
          <p:cNvSpPr>
            <a:spLocks noChangeArrowheads="1"/>
          </p:cNvSpPr>
          <p:nvPr/>
        </p:nvSpPr>
        <p:spPr bwMode="auto">
          <a:xfrm>
            <a:off x="12652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217102" name="Oval 20"/>
          <p:cNvSpPr>
            <a:spLocks noChangeArrowheads="1"/>
          </p:cNvSpPr>
          <p:nvPr/>
        </p:nvSpPr>
        <p:spPr bwMode="auto">
          <a:xfrm>
            <a:off x="20050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Bio/CS 6 homework</a:t>
            </a:r>
            <a:endParaRPr lang="en-US" altLang="en-US" sz="2400"/>
          </a:p>
        </p:txBody>
      </p:sp>
      <p:sp>
        <p:nvSpPr>
          <p:cNvPr id="217103" name="Oval 21"/>
          <p:cNvSpPr>
            <a:spLocks noChangeArrowheads="1"/>
          </p:cNvSpPr>
          <p:nvPr/>
        </p:nvSpPr>
        <p:spPr bwMode="auto">
          <a:xfrm>
            <a:off x="2133600" y="43624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217104" name="Oval 22"/>
          <p:cNvSpPr>
            <a:spLocks noChangeArrowheads="1"/>
          </p:cNvSpPr>
          <p:nvPr/>
        </p:nvSpPr>
        <p:spPr bwMode="auto">
          <a:xfrm>
            <a:off x="3995738" y="41592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7105" name="Oval 23"/>
          <p:cNvSpPr>
            <a:spLocks noChangeArrowheads="1"/>
          </p:cNvSpPr>
          <p:nvPr/>
        </p:nvSpPr>
        <p:spPr bwMode="auto">
          <a:xfrm>
            <a:off x="13223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7106" name="Rectangle 24"/>
          <p:cNvSpPr>
            <a:spLocks noChangeArrowheads="1"/>
          </p:cNvSpPr>
          <p:nvPr/>
        </p:nvSpPr>
        <p:spPr bwMode="auto">
          <a:xfrm>
            <a:off x="1260475" y="49641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217107" name="Rectangle 25"/>
          <p:cNvSpPr>
            <a:spLocks noChangeArrowheads="1"/>
          </p:cNvSpPr>
          <p:nvPr/>
        </p:nvSpPr>
        <p:spPr bwMode="auto">
          <a:xfrm>
            <a:off x="4002088" y="4170363"/>
            <a:ext cx="677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/>
              <a:t>String matching</a:t>
            </a:r>
          </a:p>
        </p:txBody>
      </p:sp>
      <p:sp>
        <p:nvSpPr>
          <p:cNvPr id="217108" name="Rectangle 26"/>
          <p:cNvSpPr>
            <a:spLocks noChangeArrowheads="1"/>
          </p:cNvSpPr>
          <p:nvPr/>
        </p:nvSpPr>
        <p:spPr bwMode="auto">
          <a:xfrm>
            <a:off x="548640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217109" name="Rectangle 27"/>
          <p:cNvSpPr>
            <a:spLocks noChangeArrowheads="1"/>
          </p:cNvSpPr>
          <p:nvPr/>
        </p:nvSpPr>
        <p:spPr bwMode="auto">
          <a:xfrm>
            <a:off x="548640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217110" name="Text Box 29"/>
          <p:cNvSpPr txBox="1">
            <a:spLocks noChangeArrowheads="1"/>
          </p:cNvSpPr>
          <p:nvPr/>
        </p:nvSpPr>
        <p:spPr bwMode="auto">
          <a:xfrm>
            <a:off x="1646238" y="37068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  <p:sp>
        <p:nvSpPr>
          <p:cNvPr id="217111" name="Text Box 30"/>
          <p:cNvSpPr txBox="1">
            <a:spLocks noChangeArrowheads="1"/>
          </p:cNvSpPr>
          <p:nvPr/>
        </p:nvSpPr>
        <p:spPr bwMode="auto">
          <a:xfrm>
            <a:off x="5461000" y="38020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these!</a:t>
            </a:r>
          </a:p>
        </p:txBody>
      </p:sp>
      <p:sp>
        <p:nvSpPr>
          <p:cNvPr id="217112" name="Rectangle 33"/>
          <p:cNvSpPr>
            <a:spLocks noChangeArrowheads="1"/>
          </p:cNvSpPr>
          <p:nvPr/>
        </p:nvSpPr>
        <p:spPr bwMode="auto">
          <a:xfrm>
            <a:off x="6781800" y="6324600"/>
            <a:ext cx="1846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They look the same to me!</a:t>
            </a:r>
          </a:p>
        </p:txBody>
      </p:sp>
      <p:grpSp>
        <p:nvGrpSpPr>
          <p:cNvPr id="217113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217114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115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6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7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8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9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0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1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2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3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24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25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26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51"/>
          <p:cNvSpPr>
            <a:spLocks noChangeArrowheads="1"/>
          </p:cNvSpPr>
          <p:nvPr/>
        </p:nvSpPr>
        <p:spPr bwMode="auto">
          <a:xfrm>
            <a:off x="5257800" y="4092575"/>
            <a:ext cx="3124200" cy="412750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grpSp>
        <p:nvGrpSpPr>
          <p:cNvPr id="218115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1814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4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8116" name="Rectangle 8"/>
          <p:cNvSpPr>
            <a:spLocks noChangeArrowheads="1"/>
          </p:cNvSpPr>
          <p:nvPr/>
        </p:nvSpPr>
        <p:spPr bwMode="auto">
          <a:xfrm>
            <a:off x="393700" y="1336675"/>
            <a:ext cx="5492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latin typeface="Times New Roman" pitchFamily="18" charset="0"/>
              </a:rPr>
              <a:t>There are </a:t>
            </a:r>
            <a:r>
              <a:rPr lang="en-US" altLang="en-US" sz="2200" i="1">
                <a:latin typeface="Times New Roman" pitchFamily="18" charset="0"/>
              </a:rPr>
              <a:t>infinitely many</a:t>
            </a:r>
            <a:r>
              <a:rPr lang="en-US" altLang="en-US" sz="2200">
                <a:latin typeface="Times New Roman" pitchFamily="18" charset="0"/>
              </a:rPr>
              <a:t> of both….</a:t>
            </a:r>
          </a:p>
        </p:txBody>
      </p:sp>
      <p:sp>
        <p:nvSpPr>
          <p:cNvPr id="218117" name="Rectangle 26"/>
          <p:cNvSpPr>
            <a:spLocks noChangeArrowheads="1"/>
          </p:cNvSpPr>
          <p:nvPr/>
        </p:nvSpPr>
        <p:spPr bwMode="auto">
          <a:xfrm>
            <a:off x="2033588" y="1781175"/>
            <a:ext cx="68310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latin typeface="Times New Roman" pitchFamily="18" charset="0"/>
              </a:rPr>
              <a:t>…but not all infinities are created equal!</a:t>
            </a:r>
          </a:p>
        </p:txBody>
      </p:sp>
      <p:sp>
        <p:nvSpPr>
          <p:cNvPr id="218118" name="Text Box 27"/>
          <p:cNvSpPr txBox="1">
            <a:spLocks noChangeArrowheads="1"/>
          </p:cNvSpPr>
          <p:nvPr/>
        </p:nvSpPr>
        <p:spPr bwMode="auto">
          <a:xfrm>
            <a:off x="307975" y="3355975"/>
            <a:ext cx="4549775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/>
              <a:t>{       ,          ,          }</a:t>
            </a:r>
          </a:p>
          <a:p>
            <a:pPr>
              <a:spcBef>
                <a:spcPct val="50000"/>
              </a:spcBef>
              <a:buFontTx/>
              <a:buNone/>
            </a:pPr>
            <a:endParaRPr lang="en-US" altLang="en-US" sz="3600"/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/>
              <a:t>{  1  ,    2   ,    3  }</a:t>
            </a:r>
          </a:p>
        </p:txBody>
      </p:sp>
      <p:pic>
        <p:nvPicPr>
          <p:cNvPr id="218119" name="Picture 43" descr="cardinal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263" y="3263900"/>
            <a:ext cx="6048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20" name="Line 45"/>
          <p:cNvSpPr>
            <a:spLocks noChangeShapeType="1"/>
          </p:cNvSpPr>
          <p:nvPr/>
        </p:nvSpPr>
        <p:spPr bwMode="auto">
          <a:xfrm flipH="1">
            <a:off x="942975" y="4113213"/>
            <a:ext cx="107950" cy="884237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1" name="Line 46"/>
          <p:cNvSpPr>
            <a:spLocks noChangeShapeType="1"/>
          </p:cNvSpPr>
          <p:nvPr/>
        </p:nvSpPr>
        <p:spPr bwMode="auto">
          <a:xfrm flipH="1">
            <a:off x="2114550" y="4344988"/>
            <a:ext cx="69850" cy="684212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2" name="Text Box 47"/>
          <p:cNvSpPr txBox="1">
            <a:spLocks noChangeArrowheads="1"/>
          </p:cNvSpPr>
          <p:nvPr/>
        </p:nvSpPr>
        <p:spPr bwMode="auto">
          <a:xfrm>
            <a:off x="4764088" y="3298825"/>
            <a:ext cx="4052887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Two sets have equal size if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their elements have a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  <a:r>
              <a:rPr lang="en-US" altLang="en-US" sz="2400" i="1"/>
              <a:t>one-to-one matching</a:t>
            </a:r>
            <a:r>
              <a:rPr lang="en-US" altLang="en-US" sz="2400"/>
              <a:t> </a:t>
            </a:r>
          </a:p>
        </p:txBody>
      </p:sp>
      <p:sp>
        <p:nvSpPr>
          <p:cNvPr id="218123" name="Text Box 48"/>
          <p:cNvSpPr txBox="1">
            <a:spLocks noChangeArrowheads="1"/>
          </p:cNvSpPr>
          <p:nvPr/>
        </p:nvSpPr>
        <p:spPr bwMode="auto">
          <a:xfrm>
            <a:off x="4845050" y="4951413"/>
            <a:ext cx="3886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cs typeface="Arial" pitchFamily="34" charset="0"/>
              </a:rPr>
              <a:t>This matching is called a </a:t>
            </a:r>
            <a:r>
              <a:rPr lang="en-US" altLang="en-US" sz="1800" b="1" i="1">
                <a:cs typeface="Arial" pitchFamily="34" charset="0"/>
              </a:rPr>
              <a:t>bijection</a:t>
            </a:r>
            <a:r>
              <a:rPr lang="en-US" altLang="en-US" sz="1800">
                <a:cs typeface="Arial" pitchFamily="34" charset="0"/>
              </a:rPr>
              <a:t>.</a:t>
            </a:r>
          </a:p>
        </p:txBody>
      </p:sp>
      <p:sp>
        <p:nvSpPr>
          <p:cNvPr id="218124" name="Line 50"/>
          <p:cNvSpPr>
            <a:spLocks noChangeShapeType="1"/>
          </p:cNvSpPr>
          <p:nvPr/>
        </p:nvSpPr>
        <p:spPr bwMode="auto">
          <a:xfrm flipH="1">
            <a:off x="3359150" y="4116388"/>
            <a:ext cx="114300" cy="903287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5" name="Text Box 52"/>
          <p:cNvSpPr txBox="1">
            <a:spLocks noChangeArrowheads="1"/>
          </p:cNvSpPr>
          <p:nvPr/>
        </p:nvSpPr>
        <p:spPr bwMode="auto">
          <a:xfrm>
            <a:off x="2211388" y="1651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equal-size sets</a:t>
            </a:r>
          </a:p>
        </p:txBody>
      </p:sp>
      <p:grpSp>
        <p:nvGrpSpPr>
          <p:cNvPr id="218126" name="Group 53"/>
          <p:cNvGrpSpPr>
            <a:grpSpLocks/>
          </p:cNvGrpSpPr>
          <p:nvPr/>
        </p:nvGrpSpPr>
        <p:grpSpPr bwMode="auto">
          <a:xfrm>
            <a:off x="152400" y="6324600"/>
            <a:ext cx="344488" cy="417513"/>
            <a:chOff x="2928" y="1051"/>
            <a:chExt cx="840" cy="957"/>
          </a:xfrm>
        </p:grpSpPr>
        <p:sp>
          <p:nvSpPr>
            <p:cNvPr id="218130" name="Freeform 5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8131" name="Oval 5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2" name="Oval 5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3" name="Oval 5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4" name="Oval 5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5" name="Oval 5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6" name="Oval 6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7" name="Oval 6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8" name="AutoShape 6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9" name="Freeform 6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40" name="Freeform 6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41" name="Freeform 6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42" name="Freeform 6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8127" name="Text Box 67"/>
          <p:cNvSpPr txBox="1">
            <a:spLocks noChangeArrowheads="1"/>
          </p:cNvSpPr>
          <p:nvPr/>
        </p:nvSpPr>
        <p:spPr bwMode="auto">
          <a:xfrm>
            <a:off x="533400" y="6172200"/>
            <a:ext cx="42672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Comic Sans MS" pitchFamily="66" charset="0"/>
              </a:rPr>
              <a:t>I'd say these sets share the same </a:t>
            </a:r>
            <a:r>
              <a:rPr lang="en-US" altLang="en-US" sz="1500" b="1" i="1">
                <a:solidFill>
                  <a:srgbClr val="008000"/>
                </a:solidFill>
                <a:latin typeface="Comic Sans MS" pitchFamily="66" charset="0"/>
              </a:rPr>
              <a:t>cardinality</a:t>
            </a:r>
          </a:p>
        </p:txBody>
      </p:sp>
      <p:pic>
        <p:nvPicPr>
          <p:cNvPr id="218128" name="Picture 68" descr="cardina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436938"/>
            <a:ext cx="6731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9" name="Picture 69" descr="stanfor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3054350"/>
            <a:ext cx="8286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138" name="Group 4"/>
          <p:cNvGrpSpPr>
            <a:grpSpLocks/>
          </p:cNvGrpSpPr>
          <p:nvPr/>
        </p:nvGrpSpPr>
        <p:grpSpPr bwMode="auto">
          <a:xfrm>
            <a:off x="461963" y="990600"/>
            <a:ext cx="8218487" cy="180975"/>
            <a:chOff x="295" y="1311"/>
            <a:chExt cx="5177" cy="114"/>
          </a:xfrm>
        </p:grpSpPr>
        <p:sp>
          <p:nvSpPr>
            <p:cNvPr id="219163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64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pic>
        <p:nvPicPr>
          <p:cNvPr id="219139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8913" y="200025"/>
            <a:ext cx="1143000" cy="65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9140" name="Rectangle 9"/>
          <p:cNvSpPr>
            <a:spLocks noChangeArrowheads="1"/>
          </p:cNvSpPr>
          <p:nvPr/>
        </p:nvSpPr>
        <p:spPr bwMode="auto">
          <a:xfrm>
            <a:off x="1154113" y="1371600"/>
            <a:ext cx="68310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latin typeface="Times New Roman" pitchFamily="18" charset="0"/>
              </a:rPr>
              <a:t>Bijections define equality for </a:t>
            </a:r>
            <a:r>
              <a:rPr lang="en-US" altLang="en-US" sz="2200" u="sng">
                <a:latin typeface="Times New Roman" pitchFamily="18" charset="0"/>
              </a:rPr>
              <a:t>infinite</a:t>
            </a:r>
            <a:r>
              <a:rPr lang="en-US" altLang="en-US" sz="2200">
                <a:latin typeface="Times New Roman" pitchFamily="18" charset="0"/>
              </a:rPr>
              <a:t> sets, too!</a:t>
            </a:r>
          </a:p>
        </p:txBody>
      </p:sp>
      <p:sp>
        <p:nvSpPr>
          <p:cNvPr id="219141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</a:rPr>
              <a:t>Z = {…, -3, -2, -1, 0, 1, 2, 3, …} </a:t>
            </a:r>
            <a:r>
              <a:rPr lang="en-US" altLang="en-US" sz="2400">
                <a:solidFill>
                  <a:srgbClr val="000AF9"/>
                </a:solidFill>
              </a:rPr>
              <a:t> </a:t>
            </a:r>
          </a:p>
        </p:txBody>
      </p:sp>
      <p:sp>
        <p:nvSpPr>
          <p:cNvPr id="219142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19143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</a:rPr>
              <a:t>ALL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</a:rPr>
              <a:t>integers</a:t>
            </a:r>
          </a:p>
        </p:txBody>
      </p:sp>
      <p:sp>
        <p:nvSpPr>
          <p:cNvPr id="219144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</a:rPr>
              <a:t>Positive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</a:rPr>
              <a:t>evens</a:t>
            </a:r>
          </a:p>
        </p:txBody>
      </p:sp>
      <p:sp>
        <p:nvSpPr>
          <p:cNvPr id="219145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N = { 1, 2, 3, 4, 5, … }</a:t>
            </a:r>
          </a:p>
        </p:txBody>
      </p:sp>
      <p:sp>
        <p:nvSpPr>
          <p:cNvPr id="219146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</a:rPr>
              <a:t>E = { 2, 4, 6, 8, 10, … }</a:t>
            </a:r>
          </a:p>
        </p:txBody>
      </p:sp>
      <p:sp>
        <p:nvSpPr>
          <p:cNvPr id="219147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</a:rPr>
              <a:t>E</a:t>
            </a:r>
            <a:r>
              <a:rPr lang="en-US" altLang="en-US">
                <a:latin typeface="Times New Roman" pitchFamily="18" charset="0"/>
              </a:rPr>
              <a:t> and </a:t>
            </a:r>
            <a:r>
              <a:rPr lang="en-US" altLang="en-US"/>
              <a:t>N</a:t>
            </a:r>
            <a:r>
              <a:rPr lang="en-US" altLang="en-US">
                <a:latin typeface="Times New Roman" pitchFamily="18" charset="0"/>
              </a:rPr>
              <a:t> and </a:t>
            </a:r>
            <a:r>
              <a:rPr lang="en-US" altLang="en-US">
                <a:solidFill>
                  <a:srgbClr val="000AF9"/>
                </a:solidFill>
              </a:rPr>
              <a:t>Z</a:t>
            </a:r>
            <a:r>
              <a:rPr lang="en-US" altLang="en-US">
                <a:latin typeface="Times New Roman" pitchFamily="18" charset="0"/>
              </a:rPr>
              <a:t> </a:t>
            </a:r>
            <a:r>
              <a:rPr lang="en-US" altLang="en-US" i="1">
                <a:latin typeface="Times New Roman" pitchFamily="18" charset="0"/>
              </a:rPr>
              <a:t>all have the same size!</a:t>
            </a:r>
          </a:p>
        </p:txBody>
      </p:sp>
      <p:grpSp>
        <p:nvGrpSpPr>
          <p:cNvPr id="219148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219150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9151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2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3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4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5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6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7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8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9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0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1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2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9149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162" name="Group 2"/>
          <p:cNvGrpSpPr>
            <a:grpSpLocks/>
          </p:cNvGrpSpPr>
          <p:nvPr/>
        </p:nvGrpSpPr>
        <p:grpSpPr bwMode="auto">
          <a:xfrm>
            <a:off x="461963" y="990600"/>
            <a:ext cx="8218487" cy="180975"/>
            <a:chOff x="295" y="1311"/>
            <a:chExt cx="5177" cy="114"/>
          </a:xfrm>
        </p:grpSpPr>
        <p:sp>
          <p:nvSpPr>
            <p:cNvPr id="22020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20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0163" name="Rectangle 6"/>
          <p:cNvSpPr>
            <a:spLocks noChangeArrowheads="1"/>
          </p:cNvSpPr>
          <p:nvPr/>
        </p:nvSpPr>
        <p:spPr bwMode="auto">
          <a:xfrm>
            <a:off x="1049338" y="206375"/>
            <a:ext cx="7146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This seems </a:t>
            </a:r>
            <a:r>
              <a:rPr lang="en-US" altLang="en-US" sz="3600" i="1">
                <a:latin typeface="Times New Roman" pitchFamily="18" charset="0"/>
              </a:rPr>
              <a:t>irrational </a:t>
            </a:r>
            <a:r>
              <a:rPr lang="en-US" altLang="en-US" sz="3600">
                <a:latin typeface="Times New Roman" pitchFamily="18" charset="0"/>
              </a:rPr>
              <a:t>!</a:t>
            </a:r>
          </a:p>
        </p:txBody>
      </p:sp>
      <p:sp>
        <p:nvSpPr>
          <p:cNvPr id="220164" name="Text Box 15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20165" name="Text Box 16"/>
          <p:cNvSpPr txBox="1">
            <a:spLocks noChangeArrowheads="1"/>
          </p:cNvSpPr>
          <p:nvPr/>
        </p:nvSpPr>
        <p:spPr bwMode="auto">
          <a:xfrm>
            <a:off x="623888" y="1447800"/>
            <a:ext cx="1963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Rationals</a:t>
            </a:r>
          </a:p>
        </p:txBody>
      </p:sp>
      <p:sp>
        <p:nvSpPr>
          <p:cNvPr id="220166" name="Rectangle 17"/>
          <p:cNvSpPr>
            <a:spLocks noChangeArrowheads="1"/>
          </p:cNvSpPr>
          <p:nvPr/>
        </p:nvSpPr>
        <p:spPr bwMode="auto">
          <a:xfrm>
            <a:off x="6232525" y="2279650"/>
            <a:ext cx="23891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/>
              <a:t>{ 1, 2, 3, 4, 5, … }</a:t>
            </a:r>
          </a:p>
        </p:txBody>
      </p:sp>
      <p:sp>
        <p:nvSpPr>
          <p:cNvPr id="220167" name="Rectangle 18"/>
          <p:cNvSpPr>
            <a:spLocks noChangeArrowheads="1"/>
          </p:cNvSpPr>
          <p:nvPr/>
        </p:nvSpPr>
        <p:spPr bwMode="auto">
          <a:xfrm>
            <a:off x="206375" y="2262188"/>
            <a:ext cx="32226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                             … } </a:t>
            </a:r>
          </a:p>
        </p:txBody>
      </p:sp>
      <p:sp>
        <p:nvSpPr>
          <p:cNvPr id="220168" name="Rectangle 19"/>
          <p:cNvSpPr>
            <a:spLocks noChangeArrowheads="1"/>
          </p:cNvSpPr>
          <p:nvPr/>
        </p:nvSpPr>
        <p:spPr bwMode="auto">
          <a:xfrm>
            <a:off x="3429000" y="1371600"/>
            <a:ext cx="2349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solidFill>
                  <a:srgbClr val="000AF9"/>
                </a:solidFill>
                <a:latin typeface="Times New Roman" pitchFamily="18" charset="0"/>
              </a:rPr>
              <a:t>Are these sets equal-sized?</a:t>
            </a:r>
          </a:p>
        </p:txBody>
      </p:sp>
      <p:sp>
        <p:nvSpPr>
          <p:cNvPr id="220169" name="Rectangle 20"/>
          <p:cNvSpPr>
            <a:spLocks noChangeArrowheads="1"/>
          </p:cNvSpPr>
          <p:nvPr/>
        </p:nvSpPr>
        <p:spPr bwMode="auto">
          <a:xfrm>
            <a:off x="573088" y="2112963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</a:t>
            </a:r>
          </a:p>
        </p:txBody>
      </p:sp>
      <p:sp>
        <p:nvSpPr>
          <p:cNvPr id="220170" name="Rectangle 21"/>
          <p:cNvSpPr>
            <a:spLocks noChangeArrowheads="1"/>
          </p:cNvSpPr>
          <p:nvPr/>
        </p:nvSpPr>
        <p:spPr bwMode="auto">
          <a:xfrm>
            <a:off x="573088" y="2493963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</a:t>
            </a:r>
          </a:p>
        </p:txBody>
      </p:sp>
      <p:sp>
        <p:nvSpPr>
          <p:cNvPr id="220171" name="Line 22"/>
          <p:cNvSpPr>
            <a:spLocks noChangeShapeType="1"/>
          </p:cNvSpPr>
          <p:nvPr/>
        </p:nvSpPr>
        <p:spPr bwMode="auto">
          <a:xfrm>
            <a:off x="609600" y="2517775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2" name="Rectangle 23"/>
          <p:cNvSpPr>
            <a:spLocks noChangeArrowheads="1"/>
          </p:cNvSpPr>
          <p:nvPr/>
        </p:nvSpPr>
        <p:spPr bwMode="auto">
          <a:xfrm>
            <a:off x="1030288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84</a:t>
            </a:r>
          </a:p>
        </p:txBody>
      </p:sp>
      <p:sp>
        <p:nvSpPr>
          <p:cNvPr id="220173" name="Rectangle 24"/>
          <p:cNvSpPr>
            <a:spLocks noChangeArrowheads="1"/>
          </p:cNvSpPr>
          <p:nvPr/>
        </p:nvSpPr>
        <p:spPr bwMode="auto">
          <a:xfrm>
            <a:off x="1108075" y="2490788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2</a:t>
            </a:r>
          </a:p>
        </p:txBody>
      </p:sp>
      <p:sp>
        <p:nvSpPr>
          <p:cNvPr id="220174" name="Line 25"/>
          <p:cNvSpPr>
            <a:spLocks noChangeShapeType="1"/>
          </p:cNvSpPr>
          <p:nvPr/>
        </p:nvSpPr>
        <p:spPr bwMode="auto">
          <a:xfrm>
            <a:off x="1144588" y="2514600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5" name="Rectangle 26"/>
          <p:cNvSpPr>
            <a:spLocks noChangeArrowheads="1"/>
          </p:cNvSpPr>
          <p:nvPr/>
        </p:nvSpPr>
        <p:spPr bwMode="auto">
          <a:xfrm>
            <a:off x="1600200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22</a:t>
            </a:r>
          </a:p>
        </p:txBody>
      </p:sp>
      <p:sp>
        <p:nvSpPr>
          <p:cNvPr id="220176" name="Rectangle 27"/>
          <p:cNvSpPr>
            <a:spLocks noChangeArrowheads="1"/>
          </p:cNvSpPr>
          <p:nvPr/>
        </p:nvSpPr>
        <p:spPr bwMode="auto">
          <a:xfrm>
            <a:off x="1677988" y="2490788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7</a:t>
            </a:r>
          </a:p>
        </p:txBody>
      </p:sp>
      <p:sp>
        <p:nvSpPr>
          <p:cNvPr id="220177" name="Line 28"/>
          <p:cNvSpPr>
            <a:spLocks noChangeShapeType="1"/>
          </p:cNvSpPr>
          <p:nvPr/>
        </p:nvSpPr>
        <p:spPr bwMode="auto">
          <a:xfrm>
            <a:off x="1714500" y="2514600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8" name="Rectangle 29"/>
          <p:cNvSpPr>
            <a:spLocks noChangeArrowheads="1"/>
          </p:cNvSpPr>
          <p:nvPr/>
        </p:nvSpPr>
        <p:spPr bwMode="auto">
          <a:xfrm>
            <a:off x="2147888" y="2112963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13</a:t>
            </a:r>
          </a:p>
        </p:txBody>
      </p:sp>
      <p:sp>
        <p:nvSpPr>
          <p:cNvPr id="220179" name="Rectangle 30"/>
          <p:cNvSpPr>
            <a:spLocks noChangeArrowheads="1"/>
          </p:cNvSpPr>
          <p:nvPr/>
        </p:nvSpPr>
        <p:spPr bwMode="auto">
          <a:xfrm>
            <a:off x="2147888" y="2493963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15</a:t>
            </a:r>
          </a:p>
        </p:txBody>
      </p:sp>
      <p:sp>
        <p:nvSpPr>
          <p:cNvPr id="220180" name="Line 31"/>
          <p:cNvSpPr>
            <a:spLocks noChangeShapeType="1"/>
          </p:cNvSpPr>
          <p:nvPr/>
        </p:nvSpPr>
        <p:spPr bwMode="auto">
          <a:xfrm>
            <a:off x="2262188" y="2517775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1" name="Rectangle 32"/>
          <p:cNvSpPr>
            <a:spLocks noChangeArrowheads="1"/>
          </p:cNvSpPr>
          <p:nvPr/>
        </p:nvSpPr>
        <p:spPr bwMode="auto">
          <a:xfrm>
            <a:off x="865188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sp>
        <p:nvSpPr>
          <p:cNvPr id="220182" name="Rectangle 33"/>
          <p:cNvSpPr>
            <a:spLocks noChangeArrowheads="1"/>
          </p:cNvSpPr>
          <p:nvPr/>
        </p:nvSpPr>
        <p:spPr bwMode="auto">
          <a:xfrm>
            <a:off x="1412875" y="2273300"/>
            <a:ext cx="2619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sp>
        <p:nvSpPr>
          <p:cNvPr id="220183" name="Rectangle 34"/>
          <p:cNvSpPr>
            <a:spLocks noChangeArrowheads="1"/>
          </p:cNvSpPr>
          <p:nvPr/>
        </p:nvSpPr>
        <p:spPr bwMode="auto">
          <a:xfrm>
            <a:off x="1985963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sp>
        <p:nvSpPr>
          <p:cNvPr id="220184" name="Rectangle 35"/>
          <p:cNvSpPr>
            <a:spLocks noChangeArrowheads="1"/>
          </p:cNvSpPr>
          <p:nvPr/>
        </p:nvSpPr>
        <p:spPr bwMode="auto">
          <a:xfrm>
            <a:off x="2551113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grpSp>
        <p:nvGrpSpPr>
          <p:cNvPr id="220185" name="Group 36"/>
          <p:cNvGrpSpPr>
            <a:grpSpLocks/>
          </p:cNvGrpSpPr>
          <p:nvPr/>
        </p:nvGrpSpPr>
        <p:grpSpPr bwMode="auto">
          <a:xfrm>
            <a:off x="8524875" y="508000"/>
            <a:ext cx="344488" cy="417513"/>
            <a:chOff x="2928" y="1051"/>
            <a:chExt cx="840" cy="957"/>
          </a:xfrm>
        </p:grpSpPr>
        <p:sp>
          <p:nvSpPr>
            <p:cNvPr id="220187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0188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89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0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1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2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3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4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5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6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97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98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99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0186" name="Text Box 50"/>
          <p:cNvSpPr txBox="1">
            <a:spLocks noChangeArrowheads="1"/>
          </p:cNvSpPr>
          <p:nvPr/>
        </p:nvSpPr>
        <p:spPr bwMode="auto">
          <a:xfrm>
            <a:off x="7138988" y="412750"/>
            <a:ext cx="14414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8E0103"/>
                </a:solidFill>
                <a:latin typeface="Comic Sans MS" pitchFamily="66" charset="0"/>
              </a:rPr>
              <a:t>That's my line!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186" name="Group 2"/>
          <p:cNvGrpSpPr>
            <a:grpSpLocks/>
          </p:cNvGrpSpPr>
          <p:nvPr/>
        </p:nvGrpSpPr>
        <p:grpSpPr bwMode="auto">
          <a:xfrm>
            <a:off x="1700213" y="990600"/>
            <a:ext cx="6980237" cy="180975"/>
            <a:chOff x="295" y="1311"/>
            <a:chExt cx="5177" cy="114"/>
          </a:xfrm>
        </p:grpSpPr>
        <p:sp>
          <p:nvSpPr>
            <p:cNvPr id="22119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119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1187" name="Rectangle 5"/>
          <p:cNvSpPr>
            <a:spLocks noChangeArrowheads="1"/>
          </p:cNvSpPr>
          <p:nvPr/>
        </p:nvSpPr>
        <p:spPr bwMode="auto">
          <a:xfrm>
            <a:off x="3184525" y="149225"/>
            <a:ext cx="52371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Diagonalization</a:t>
            </a:r>
          </a:p>
        </p:txBody>
      </p:sp>
      <p:sp>
        <p:nvSpPr>
          <p:cNvPr id="221188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21189" name="Rectangle 8"/>
          <p:cNvSpPr>
            <a:spLocks noChangeArrowheads="1"/>
          </p:cNvSpPr>
          <p:nvPr/>
        </p:nvSpPr>
        <p:spPr bwMode="auto">
          <a:xfrm>
            <a:off x="6232525" y="2301875"/>
            <a:ext cx="23891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/>
              <a:t>{ 1, 2, 3, 4, 5, … }</a:t>
            </a:r>
          </a:p>
        </p:txBody>
      </p:sp>
      <p:sp>
        <p:nvSpPr>
          <p:cNvPr id="221190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221191" name="Rectangle 13"/>
          <p:cNvSpPr>
            <a:spLocks noChangeArrowheads="1"/>
          </p:cNvSpPr>
          <p:nvPr/>
        </p:nvSpPr>
        <p:spPr bwMode="auto">
          <a:xfrm>
            <a:off x="3332163" y="1308100"/>
            <a:ext cx="24304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There is NO matching from reals to integers!</a:t>
            </a:r>
          </a:p>
        </p:txBody>
      </p:sp>
      <p:pic>
        <p:nvPicPr>
          <p:cNvPr id="221192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1193" name="Text Box 36"/>
          <p:cNvSpPr txBox="1">
            <a:spLocks noChangeArrowheads="1"/>
          </p:cNvSpPr>
          <p:nvPr/>
        </p:nvSpPr>
        <p:spPr bwMode="auto">
          <a:xfrm>
            <a:off x="1417638" y="196850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Georg Cantor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1845-1918</a:t>
            </a:r>
            <a:endParaRPr lang="en-US" altLang="en-US" sz="2400"/>
          </a:p>
        </p:txBody>
      </p:sp>
      <p:sp>
        <p:nvSpPr>
          <p:cNvPr id="221194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221195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 rot="10800000">
            <a:off x="6021195" y="381000"/>
            <a:ext cx="228600" cy="405530"/>
            <a:chOff x="6324600" y="1423270"/>
            <a:chExt cx="228600" cy="405530"/>
          </a:xfrm>
        </p:grpSpPr>
        <p:sp>
          <p:nvSpPr>
            <p:cNvPr id="3" name="Isosceles Triangle 2"/>
            <p:cNvSpPr/>
            <p:nvPr/>
          </p:nvSpPr>
          <p:spPr>
            <a:xfrm>
              <a:off x="6324600" y="1423270"/>
              <a:ext cx="228600" cy="253130"/>
            </a:xfrm>
            <a:prstGeom prst="triangl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6324600" y="1676400"/>
              <a:ext cx="228600" cy="152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748687" y="473347"/>
            <a:ext cx="388570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200" dirty="0">
                <a:solidFill>
                  <a:prstClr val="black"/>
                </a:solidFill>
                <a:latin typeface="Cambria" panose="02040503050406030204" pitchFamily="18" charset="0"/>
                <a:ea typeface="+mn-ea"/>
              </a:rPr>
              <a:t>3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  curses</a:t>
            </a:r>
            <a:r>
              <a:rPr lang="en-US" sz="4200" dirty="0">
                <a:solidFill>
                  <a:prstClr val="black"/>
                </a:solidFill>
                <a:latin typeface="Cambria" panose="02040503050406030204" pitchFamily="18" charset="0"/>
                <a:ea typeface="+mn-ea"/>
              </a:rPr>
              <a:t>!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08847" y="435692"/>
            <a:ext cx="4416698" cy="1631216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def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cou</a:t>
            </a:r>
            <a:r>
              <a:rPr lang="en-US" sz="2000" dirty="0" err="1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nt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( e, L 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if e = L[0]: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1 + count(</a:t>
            </a:r>
            <a:r>
              <a:rPr lang="en-US" sz="2000" dirty="0" err="1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e,L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[1:])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else: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count(L[1:])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08847" y="2764083"/>
            <a:ext cx="4416698" cy="2246769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def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unique(L):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if L == 0: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True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err="1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elif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L[0] in 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False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else: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unique(L[1:])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08848" y="5656421"/>
            <a:ext cx="4416698" cy="923330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def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fac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(N):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18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1800" b="1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if N == </a:t>
            </a:r>
            <a:r>
              <a:rPr lang="en-US" sz="1800" b="1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0</a:t>
            </a:r>
            <a:r>
              <a:rPr lang="en-US" sz="18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:  return 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18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1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else</a:t>
            </a:r>
            <a:r>
              <a:rPr kumimoji="0" lang="en-US" sz="18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:  return N*(N-1)*</a:t>
            </a:r>
            <a:r>
              <a:rPr kumimoji="0" lang="en-US" sz="1800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fac</a:t>
            </a:r>
            <a:r>
              <a:rPr kumimoji="0" lang="en-US" sz="18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(N-2)</a:t>
            </a: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266367" y="1543006"/>
            <a:ext cx="32240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F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ind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small errors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each of these three recursions -- and fix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them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!</a:t>
            </a: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0811" y="6273463"/>
            <a:ext cx="392714" cy="449265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8329592" y="6019800"/>
            <a:ext cx="609600" cy="253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 &lt;3 3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286001" y="179423"/>
            <a:ext cx="235190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   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count how many e's are in L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61365" y="2514600"/>
            <a:ext cx="390064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   return True if L has only unique elements; False otherwise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057400" y="5410200"/>
            <a:ext cx="26293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b="1" dirty="0" smtClean="0">
                <a:solidFill>
                  <a:prstClr val="black"/>
                </a:solidFill>
                <a:latin typeface="Calibri"/>
              </a:rPr>
              <a:t>goal: 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   return the factorial of 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906746" y="142352"/>
            <a:ext cx="457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prstClr val="black"/>
                </a:solidFill>
                <a:latin typeface="Cambria" panose="02040503050406030204" pitchFamily="18" charset="0"/>
              </a:rPr>
              <a:t>re</a:t>
            </a:r>
            <a:endParaRPr lang="en-US" dirty="0"/>
          </a:p>
        </p:txBody>
      </p:sp>
      <p:sp>
        <p:nvSpPr>
          <p:cNvPr id="19" name="Right Arrow 18"/>
          <p:cNvSpPr/>
          <p:nvPr/>
        </p:nvSpPr>
        <p:spPr>
          <a:xfrm rot="9542089">
            <a:off x="2764064" y="3632479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Right Arrow 19"/>
          <p:cNvSpPr/>
          <p:nvPr/>
        </p:nvSpPr>
        <p:spPr>
          <a:xfrm rot="9838175">
            <a:off x="2080091" y="3096791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ight Arrow 22"/>
          <p:cNvSpPr/>
          <p:nvPr/>
        </p:nvSpPr>
        <p:spPr>
          <a:xfrm rot="10800000">
            <a:off x="4868120" y="5976504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278749" y="5579477"/>
            <a:ext cx="460382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400" b="1" dirty="0" smtClean="0">
                <a:solidFill>
                  <a:srgbClr val="FF000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!</a:t>
            </a:r>
            <a:endParaRPr lang="en-US" sz="6400" b="1" dirty="0">
              <a:solidFill>
                <a:srgbClr val="FF0000"/>
              </a:solidFill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5210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210" name="Group 2"/>
          <p:cNvGrpSpPr>
            <a:grpSpLocks/>
          </p:cNvGrpSpPr>
          <p:nvPr/>
        </p:nvGrpSpPr>
        <p:grpSpPr bwMode="auto">
          <a:xfrm>
            <a:off x="1828800" y="990600"/>
            <a:ext cx="6545263" cy="180975"/>
            <a:chOff x="295" y="1311"/>
            <a:chExt cx="5177" cy="114"/>
          </a:xfrm>
        </p:grpSpPr>
        <p:sp>
          <p:nvSpPr>
            <p:cNvPr id="22223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4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2211" name="Rectangle 5"/>
          <p:cNvSpPr>
            <a:spLocks noChangeArrowheads="1"/>
          </p:cNvSpPr>
          <p:nvPr/>
        </p:nvSpPr>
        <p:spPr bwMode="auto">
          <a:xfrm>
            <a:off x="2327275" y="163513"/>
            <a:ext cx="56880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To infinity - and beyond</a:t>
            </a:r>
          </a:p>
        </p:txBody>
      </p:sp>
      <p:sp>
        <p:nvSpPr>
          <p:cNvPr id="222212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22213" name="Rectangle 8"/>
          <p:cNvSpPr>
            <a:spLocks noChangeArrowheads="1"/>
          </p:cNvSpPr>
          <p:nvPr/>
        </p:nvSpPr>
        <p:spPr bwMode="auto">
          <a:xfrm>
            <a:off x="6232525" y="2316163"/>
            <a:ext cx="23891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/>
              <a:t>{ 1, 2, 3, 4, 5, … }</a:t>
            </a:r>
          </a:p>
        </p:txBody>
      </p:sp>
      <p:pic>
        <p:nvPicPr>
          <p:cNvPr id="222214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2215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7200" b="1">
                <a:solidFill>
                  <a:srgbClr val="000AF9"/>
                </a:solidFill>
                <a:latin typeface="Times New Roman" pitchFamily="18" charset="0"/>
              </a:rPr>
              <a:t>&gt;</a:t>
            </a:r>
          </a:p>
        </p:txBody>
      </p:sp>
      <p:sp>
        <p:nvSpPr>
          <p:cNvPr id="222216" name="Text Box 14"/>
          <p:cNvSpPr txBox="1">
            <a:spLocks noChangeArrowheads="1"/>
          </p:cNvSpPr>
          <p:nvPr/>
        </p:nvSpPr>
        <p:spPr bwMode="auto">
          <a:xfrm>
            <a:off x="5670550" y="5003800"/>
            <a:ext cx="24225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sets equal-sized with the positive integers</a:t>
            </a:r>
          </a:p>
        </p:txBody>
      </p:sp>
      <p:sp>
        <p:nvSpPr>
          <p:cNvPr id="222217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latin typeface="Times New Roman" pitchFamily="18" charset="0"/>
              </a:rPr>
              <a:t>Countably </a:t>
            </a:r>
            <a:r>
              <a:rPr lang="en-US" altLang="en-US" sz="4200">
                <a:latin typeface="Times New Roman" pitchFamily="18" charset="0"/>
              </a:rPr>
              <a:t>infinite</a:t>
            </a:r>
          </a:p>
        </p:txBody>
      </p:sp>
      <p:sp>
        <p:nvSpPr>
          <p:cNvPr id="222218" name="Text Box 16"/>
          <p:cNvSpPr txBox="1">
            <a:spLocks noChangeArrowheads="1"/>
          </p:cNvSpPr>
          <p:nvPr/>
        </p:nvSpPr>
        <p:spPr bwMode="auto">
          <a:xfrm>
            <a:off x="1101725" y="5003800"/>
            <a:ext cx="23383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  <a:latin typeface="Times New Roman" pitchFamily="18" charset="0"/>
              </a:rPr>
              <a:t>sets equal-sized with the real numbers</a:t>
            </a:r>
          </a:p>
        </p:txBody>
      </p:sp>
      <p:sp>
        <p:nvSpPr>
          <p:cNvPr id="222219" name="Text Box 17"/>
          <p:cNvSpPr txBox="1">
            <a:spLocks noChangeArrowheads="1"/>
          </p:cNvSpPr>
          <p:nvPr/>
        </p:nvSpPr>
        <p:spPr bwMode="auto">
          <a:xfrm>
            <a:off x="655638" y="3327400"/>
            <a:ext cx="32305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42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222220" name="Text Box 18"/>
          <p:cNvSpPr txBox="1">
            <a:spLocks noChangeArrowheads="1"/>
          </p:cNvSpPr>
          <p:nvPr/>
        </p:nvSpPr>
        <p:spPr bwMode="auto">
          <a:xfrm>
            <a:off x="4159250" y="5003800"/>
            <a:ext cx="9699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strictly larger</a:t>
            </a:r>
          </a:p>
        </p:txBody>
      </p:sp>
      <p:grpSp>
        <p:nvGrpSpPr>
          <p:cNvPr id="222221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222226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7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28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29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0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1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2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3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4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5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36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37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38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2222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Pixar owes Cantor for this one!</a:t>
            </a:r>
          </a:p>
        </p:txBody>
      </p:sp>
      <p:sp>
        <p:nvSpPr>
          <p:cNvPr id="222223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222224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222225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234" name="Group 3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223258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9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pic>
        <p:nvPicPr>
          <p:cNvPr id="223235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6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Leopold Kronecker 1823-1891</a:t>
            </a:r>
          </a:p>
        </p:txBody>
      </p:sp>
      <p:pic>
        <p:nvPicPr>
          <p:cNvPr id="223237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8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David Hilbert  1862-1943</a:t>
            </a:r>
          </a:p>
        </p:txBody>
      </p:sp>
      <p:sp>
        <p:nvSpPr>
          <p:cNvPr id="223239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and "friends" </a:t>
            </a:r>
          </a:p>
        </p:txBody>
      </p:sp>
      <p:pic>
        <p:nvPicPr>
          <p:cNvPr id="223240" name="Picture 14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41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1889-1951</a:t>
            </a:r>
          </a:p>
        </p:txBody>
      </p:sp>
      <p:pic>
        <p:nvPicPr>
          <p:cNvPr id="223242" name="Picture 20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3243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223245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3246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47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48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49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0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1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2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3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4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55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56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57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3244" name="Text Box 35"/>
          <p:cNvSpPr txBox="1">
            <a:spLocks noChangeArrowheads="1"/>
          </p:cNvSpPr>
          <p:nvPr/>
        </p:nvSpPr>
        <p:spPr bwMode="auto">
          <a:xfrm>
            <a:off x="109538" y="5548313"/>
            <a:ext cx="7889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Who would you trust?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58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4259" name="Group 3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4266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4267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4260" name="Text Box 6"/>
          <p:cNvSpPr txBox="1">
            <a:spLocks noChangeArrowheads="1"/>
          </p:cNvSpPr>
          <p:nvPr/>
        </p:nvSpPr>
        <p:spPr bwMode="auto">
          <a:xfrm>
            <a:off x="1317625" y="166688"/>
            <a:ext cx="64389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Programs are countable</a:t>
            </a:r>
          </a:p>
        </p:txBody>
      </p:sp>
      <p:sp>
        <p:nvSpPr>
          <p:cNvPr id="224261" name="Rectangle 27"/>
          <p:cNvSpPr>
            <a:spLocks noChangeArrowheads="1"/>
          </p:cNvSpPr>
          <p:nvPr/>
        </p:nvSpPr>
        <p:spPr bwMode="auto">
          <a:xfrm>
            <a:off x="532765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224262" name="Rectangle 28"/>
          <p:cNvSpPr>
            <a:spLocks noChangeArrowheads="1"/>
          </p:cNvSpPr>
          <p:nvPr/>
        </p:nvSpPr>
        <p:spPr bwMode="auto">
          <a:xfrm>
            <a:off x="532765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224263" name="Text Box 29"/>
          <p:cNvSpPr txBox="1">
            <a:spLocks noChangeArrowheads="1"/>
          </p:cNvSpPr>
          <p:nvPr/>
        </p:nvSpPr>
        <p:spPr bwMode="auto">
          <a:xfrm>
            <a:off x="563245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224264" name="Text Box 31"/>
          <p:cNvSpPr txBox="1">
            <a:spLocks noChangeArrowheads="1"/>
          </p:cNvSpPr>
          <p:nvPr/>
        </p:nvSpPr>
        <p:spPr bwMode="auto">
          <a:xfrm>
            <a:off x="4419600" y="1473200"/>
            <a:ext cx="44656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 as many programs as positive integers… </a:t>
            </a:r>
          </a:p>
        </p:txBody>
      </p:sp>
      <p:sp>
        <p:nvSpPr>
          <p:cNvPr id="224265" name="Rectangle 32"/>
          <p:cNvSpPr>
            <a:spLocks noChangeArrowheads="1"/>
          </p:cNvSpPr>
          <p:nvPr/>
        </p:nvSpPr>
        <p:spPr bwMode="auto">
          <a:xfrm>
            <a:off x="5299075" y="2447925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How to show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8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537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537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5283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225284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  <p:sp>
        <p:nvSpPr>
          <p:cNvPr id="225285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225286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225287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88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89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5290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225291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225292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225293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graphicFrame>
        <p:nvGraphicFramePr>
          <p:cNvPr id="183312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A?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B?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C?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D?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25373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225374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225375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76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30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632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3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630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Not being </a:t>
            </a:r>
            <a:r>
              <a:rPr lang="en-US" altLang="en-US" sz="3600" i="1">
                <a:latin typeface="Times New Roman" pitchFamily="18" charset="0"/>
              </a:rPr>
              <a:t>constructive</a:t>
            </a:r>
            <a:r>
              <a:rPr lang="en-US" altLang="en-US" sz="3600">
                <a:latin typeface="Times New Roman" pitchFamily="18" charset="0"/>
              </a:rPr>
              <a:t>…</a:t>
            </a:r>
          </a:p>
        </p:txBody>
      </p:sp>
      <p:sp>
        <p:nvSpPr>
          <p:cNvPr id="226308" name="Text Box 15"/>
          <p:cNvSpPr txBox="1">
            <a:spLocks noChangeArrowheads="1"/>
          </p:cNvSpPr>
          <p:nvPr/>
        </p:nvSpPr>
        <p:spPr bwMode="auto">
          <a:xfrm>
            <a:off x="1025525" y="1401763"/>
            <a:ext cx="6843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One "failure" of this proof is that it doesn't </a:t>
            </a:r>
            <a:r>
              <a:rPr lang="en-US" altLang="en-US" sz="2400" b="1">
                <a:latin typeface="Times New Roman" pitchFamily="18" charset="0"/>
              </a:rPr>
              <a:t>construct</a:t>
            </a:r>
            <a:r>
              <a:rPr lang="en-US" altLang="en-US" sz="2400">
                <a:latin typeface="Times New Roman" pitchFamily="18" charset="0"/>
              </a:rPr>
              <a:t> a full example of an uncomputable problem!</a:t>
            </a:r>
          </a:p>
        </p:txBody>
      </p:sp>
      <p:sp>
        <p:nvSpPr>
          <p:cNvPr id="226309" name="Text Box 6"/>
          <p:cNvSpPr txBox="1">
            <a:spLocks noChangeArrowheads="1"/>
          </p:cNvSpPr>
          <p:nvPr/>
        </p:nvSpPr>
        <p:spPr bwMode="auto">
          <a:xfrm>
            <a:off x="217488" y="4343400"/>
            <a:ext cx="58943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The problem is, most are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indescribable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…</a:t>
            </a:r>
          </a:p>
        </p:txBody>
      </p:sp>
      <p:grpSp>
        <p:nvGrpSpPr>
          <p:cNvPr id="226310" name="Group 15"/>
          <p:cNvGrpSpPr>
            <a:grpSpLocks/>
          </p:cNvGrpSpPr>
          <p:nvPr/>
        </p:nvGrpSpPr>
        <p:grpSpPr bwMode="auto">
          <a:xfrm>
            <a:off x="320675" y="5330825"/>
            <a:ext cx="336550" cy="442913"/>
            <a:chOff x="2928" y="1051"/>
            <a:chExt cx="840" cy="957"/>
          </a:xfrm>
        </p:grpSpPr>
        <p:sp>
          <p:nvSpPr>
            <p:cNvPr id="22631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17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18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19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0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1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2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3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4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5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26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27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28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6311" name="Text Box 31"/>
          <p:cNvSpPr txBox="1">
            <a:spLocks noChangeArrowheads="1"/>
          </p:cNvSpPr>
          <p:nvPr/>
        </p:nvSpPr>
        <p:spPr bwMode="auto">
          <a:xfrm>
            <a:off x="352425" y="5072063"/>
            <a:ext cx="1182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I guess that </a:t>
            </a:r>
            <a:r>
              <a:rPr lang="en-US" altLang="en-US" sz="900" b="1" i="1">
                <a:solidFill>
                  <a:srgbClr val="008000"/>
                </a:solidFill>
                <a:latin typeface="Comic Sans MS" pitchFamily="66" charset="0"/>
              </a:rPr>
              <a:t>would 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be a problem!</a:t>
            </a:r>
          </a:p>
        </p:txBody>
      </p:sp>
      <p:sp>
        <p:nvSpPr>
          <p:cNvPr id="226312" name="Rectangle 30"/>
          <p:cNvSpPr>
            <a:spLocks noChangeArrowheads="1"/>
          </p:cNvSpPr>
          <p:nvPr/>
        </p:nvSpPr>
        <p:spPr bwMode="auto">
          <a:xfrm>
            <a:off x="1401763" y="2811463"/>
            <a:ext cx="6021387" cy="1200150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bg1"/>
                </a:solidFill>
                <a:latin typeface="Times New Roman" pitchFamily="18" charset="0"/>
              </a:rPr>
              <a:t>So, where are all these uncomputable problems?</a:t>
            </a:r>
          </a:p>
        </p:txBody>
      </p:sp>
      <p:sp>
        <p:nvSpPr>
          <p:cNvPr id="226313" name="Rectangle 31"/>
          <p:cNvSpPr>
            <a:spLocks noChangeArrowheads="1"/>
          </p:cNvSpPr>
          <p:nvPr/>
        </p:nvSpPr>
        <p:spPr bwMode="auto">
          <a:xfrm>
            <a:off x="4951413" y="5795963"/>
            <a:ext cx="3886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... but a few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can be 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described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6314" name="Rectangle 32"/>
          <p:cNvSpPr>
            <a:spLocks noChangeArrowheads="1"/>
          </p:cNvSpPr>
          <p:nvPr/>
        </p:nvSpPr>
        <p:spPr bwMode="auto">
          <a:xfrm>
            <a:off x="3725863" y="4748213"/>
            <a:ext cx="1098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Times New Roman" pitchFamily="18" charset="0"/>
              </a:rPr>
              <a:t>(in English) </a:t>
            </a:r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7673975" y="6337300"/>
            <a:ext cx="137160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33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734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734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7331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Defining </a:t>
            </a:r>
            <a:r>
              <a:rPr lang="en-US" altLang="en-US" sz="3600" i="1">
                <a:latin typeface="Times New Roman" pitchFamily="18" charset="0"/>
              </a:rPr>
              <a:t>Complexity</a:t>
            </a:r>
          </a:p>
        </p:txBody>
      </p:sp>
      <p:sp>
        <p:nvSpPr>
          <p:cNvPr id="227332" name="Rectangle 34"/>
          <p:cNvSpPr>
            <a:spLocks noChangeArrowheads="1"/>
          </p:cNvSpPr>
          <p:nvPr/>
        </p:nvSpPr>
        <p:spPr bwMode="auto">
          <a:xfrm>
            <a:off x="1912938" y="4648200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227333" name="Rectangle 35"/>
          <p:cNvSpPr>
            <a:spLocks noChangeArrowheads="1"/>
          </p:cNvSpPr>
          <p:nvPr/>
        </p:nvSpPr>
        <p:spPr bwMode="auto">
          <a:xfrm>
            <a:off x="1933575" y="3062288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227334" name="Rectangle 36"/>
          <p:cNvSpPr>
            <a:spLocks noChangeArrowheads="1"/>
          </p:cNvSpPr>
          <p:nvPr/>
        </p:nvSpPr>
        <p:spPr bwMode="auto">
          <a:xfrm>
            <a:off x="517525" y="1470025"/>
            <a:ext cx="294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Consider two integers:</a:t>
            </a:r>
          </a:p>
        </p:txBody>
      </p:sp>
      <p:sp>
        <p:nvSpPr>
          <p:cNvPr id="227335" name="Line 37"/>
          <p:cNvSpPr>
            <a:spLocks noChangeShapeType="1"/>
          </p:cNvSpPr>
          <p:nvPr/>
        </p:nvSpPr>
        <p:spPr bwMode="auto">
          <a:xfrm>
            <a:off x="6784975" y="4343400"/>
            <a:ext cx="258763" cy="387350"/>
          </a:xfrm>
          <a:prstGeom prst="line">
            <a:avLst/>
          </a:prstGeom>
          <a:noFill/>
          <a:ln w="9525">
            <a:solidFill>
              <a:srgbClr val="6E1196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36" name="Text Box 39"/>
          <p:cNvSpPr txBox="1">
            <a:spLocks noChangeArrowheads="1"/>
          </p:cNvSpPr>
          <p:nvPr/>
        </p:nvSpPr>
        <p:spPr bwMode="auto">
          <a:xfrm>
            <a:off x="330200" y="3740150"/>
            <a:ext cx="1263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Each has 5001 digits</a:t>
            </a:r>
          </a:p>
        </p:txBody>
      </p:sp>
      <p:sp>
        <p:nvSpPr>
          <p:cNvPr id="227337" name="Rectangle 40"/>
          <p:cNvSpPr>
            <a:spLocks noChangeArrowheads="1"/>
          </p:cNvSpPr>
          <p:nvPr/>
        </p:nvSpPr>
        <p:spPr bwMode="auto">
          <a:xfrm>
            <a:off x="2209800" y="6115050"/>
            <a:ext cx="665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Which "feels like" the more complex number? Why?</a:t>
            </a:r>
          </a:p>
        </p:txBody>
      </p:sp>
      <p:sp>
        <p:nvSpPr>
          <p:cNvPr id="227338" name="Text Box 41"/>
          <p:cNvSpPr txBox="1">
            <a:spLocks noChangeArrowheads="1"/>
          </p:cNvSpPr>
          <p:nvPr/>
        </p:nvSpPr>
        <p:spPr bwMode="auto">
          <a:xfrm>
            <a:off x="6169025" y="3919538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6E1196"/>
                </a:solidFill>
                <a:latin typeface="Times New Roman" pitchFamily="18" charset="0"/>
              </a:rPr>
              <a:t>lots of digits</a:t>
            </a:r>
          </a:p>
        </p:txBody>
      </p:sp>
      <p:sp>
        <p:nvSpPr>
          <p:cNvPr id="227339" name="Line 42"/>
          <p:cNvSpPr>
            <a:spLocks noChangeShapeType="1"/>
          </p:cNvSpPr>
          <p:nvPr/>
        </p:nvSpPr>
        <p:spPr bwMode="auto">
          <a:xfrm>
            <a:off x="6751638" y="27066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40" name="Text Box 43"/>
          <p:cNvSpPr txBox="1">
            <a:spLocks noChangeArrowheads="1"/>
          </p:cNvSpPr>
          <p:nvPr/>
        </p:nvSpPr>
        <p:spPr bwMode="auto">
          <a:xfrm>
            <a:off x="6135688" y="2282825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Times New Roman" pitchFamily="18" charset="0"/>
              </a:rPr>
              <a:t>lots of zeros</a:t>
            </a:r>
          </a:p>
        </p:txBody>
      </p:sp>
      <p:sp>
        <p:nvSpPr>
          <p:cNvPr id="227341" name="AutoShape 44"/>
          <p:cNvSpPr>
            <a:spLocks/>
          </p:cNvSpPr>
          <p:nvPr/>
        </p:nvSpPr>
        <p:spPr bwMode="auto">
          <a:xfrm flipH="1">
            <a:off x="1592263" y="3063875"/>
            <a:ext cx="228600" cy="1981200"/>
          </a:xfrm>
          <a:prstGeom prst="rightBrace">
            <a:avLst>
              <a:gd name="adj1" fmla="val 7222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AutoShape 29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8355" name="AutoShape 28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grpSp>
        <p:nvGrpSpPr>
          <p:cNvPr id="228356" name="Group 2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22836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836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8357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228358" name="Rectangle 7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228359" name="Rectangle 8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228360" name="Rectangle 17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8361" name="Rectangle 18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228362" name="Rectangle 19"/>
          <p:cNvSpPr>
            <a:spLocks noChangeArrowheads="1"/>
          </p:cNvSpPr>
          <p:nvPr/>
        </p:nvSpPr>
        <p:spPr bwMode="auto">
          <a:xfrm>
            <a:off x="785813" y="3949700"/>
            <a:ext cx="4243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10000…0000 </a:t>
            </a:r>
          </a:p>
        </p:txBody>
      </p:sp>
      <p:sp>
        <p:nvSpPr>
          <p:cNvPr id="228363" name="Rectangle 20"/>
          <p:cNvSpPr>
            <a:spLocks noChangeArrowheads="1"/>
          </p:cNvSpPr>
          <p:nvPr/>
        </p:nvSpPr>
        <p:spPr bwMode="auto">
          <a:xfrm>
            <a:off x="977900" y="3554413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  <p:pic>
        <p:nvPicPr>
          <p:cNvPr id="228364" name="Picture 22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65" name="Text Box 23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228366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228367" name="Rectangle 25"/>
          <p:cNvSpPr>
            <a:spLocks noChangeArrowheads="1"/>
          </p:cNvSpPr>
          <p:nvPr/>
        </p:nvSpPr>
        <p:spPr bwMode="auto">
          <a:xfrm>
            <a:off x="977900" y="5730875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378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229407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8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9379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229380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229381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229382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9383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229384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5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229386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>
                <a:solidFill>
                  <a:srgbClr val="8E030A"/>
                </a:solidFill>
                <a:latin typeface="Times New Roman" pitchFamily="18" charset="0"/>
              </a:rPr>
              <a:t>length of 24 !</a:t>
            </a:r>
          </a:p>
        </p:txBody>
      </p:sp>
      <p:sp>
        <p:nvSpPr>
          <p:cNvPr id="229387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229388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9389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9390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229391" name="Rectangle 25"/>
          <p:cNvSpPr>
            <a:spLocks noChangeArrowheads="1"/>
          </p:cNvSpPr>
          <p:nvPr/>
        </p:nvSpPr>
        <p:spPr bwMode="auto">
          <a:xfrm>
            <a:off x="977900" y="5724525"/>
            <a:ext cx="1220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length of 5017</a:t>
            </a:r>
          </a:p>
        </p:txBody>
      </p:sp>
      <p:grpSp>
        <p:nvGrpSpPr>
          <p:cNvPr id="229392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229394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9395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6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7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8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9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0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1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2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3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4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5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6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9393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402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230428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9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0403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230404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 = 170117684200068728224888577…85601</a:t>
            </a:r>
          </a:p>
        </p:txBody>
      </p:sp>
      <p:sp>
        <p:nvSpPr>
          <p:cNvPr id="230405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 = 100000000000000000000000000…00000</a:t>
            </a:r>
          </a:p>
        </p:txBody>
      </p:sp>
      <p:sp>
        <p:nvSpPr>
          <p:cNvPr id="230406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30407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230408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0409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230410" name="Rectangle 20"/>
          <p:cNvSpPr>
            <a:spLocks noChangeArrowheads="1"/>
          </p:cNvSpPr>
          <p:nvPr/>
        </p:nvSpPr>
        <p:spPr bwMode="auto">
          <a:xfrm>
            <a:off x="785813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24 </a:t>
            </a:r>
            <a:r>
              <a:rPr lang="en-US" altLang="en-US" sz="1800">
                <a:latin typeface="Times New Roman" pitchFamily="18" charset="0"/>
              </a:rPr>
              <a:t>or so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30411" name="Rectangle 21"/>
          <p:cNvSpPr>
            <a:spLocks noChangeArrowheads="1"/>
          </p:cNvSpPr>
          <p:nvPr/>
        </p:nvSpPr>
        <p:spPr bwMode="auto">
          <a:xfrm>
            <a:off x="785813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</a:t>
            </a:r>
            <a:r>
              <a:rPr lang="en-US" altLang="en-US" sz="1800">
                <a:latin typeface="Times New Roman" pitchFamily="18" charset="0"/>
              </a:rPr>
              <a:t>some other integer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30412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For each input </a:t>
            </a:r>
            <a:r>
              <a:rPr lang="en-US" altLang="en-US" sz="1800" b="1">
                <a:latin typeface="Courier New" pitchFamily="49" charset="0"/>
              </a:rPr>
              <a:t>N</a:t>
            </a:r>
            <a:r>
              <a:rPr lang="en-US" altLang="en-US" sz="1800">
                <a:latin typeface="Times New Roman" pitchFamily="18" charset="0"/>
              </a:rPr>
              <a:t>, there is a well-defined, unambiguous value for </a:t>
            </a:r>
            <a:r>
              <a:rPr lang="en-US" altLang="en-US" sz="1800" b="1">
                <a:latin typeface="Courier New" pitchFamily="49" charset="0"/>
              </a:rPr>
              <a:t>Complexity(k)</a:t>
            </a:r>
            <a:r>
              <a:rPr lang="en-US" altLang="en-US" sz="1800">
                <a:latin typeface="Times New Roman" pitchFamily="18" charset="0"/>
              </a:rPr>
              <a:t>.</a:t>
            </a:r>
          </a:p>
        </p:txBody>
      </p:sp>
      <p:grpSp>
        <p:nvGrpSpPr>
          <p:cNvPr id="230413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230415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416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17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18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19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0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1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2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3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4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5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6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7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0414" name="Rectangle 37"/>
          <p:cNvSpPr>
            <a:spLocks noChangeArrowheads="1"/>
          </p:cNvSpPr>
          <p:nvPr/>
        </p:nvSpPr>
        <p:spPr bwMode="auto">
          <a:xfrm>
            <a:off x="7620000" y="6146800"/>
            <a:ext cx="14351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Complexity(N)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609600" y="2286000"/>
            <a:ext cx="7772400" cy="23622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231427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14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142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What are the uncomputable problems?</a:t>
            </a:r>
          </a:p>
        </p:txBody>
      </p:sp>
      <p:sp>
        <p:nvSpPr>
          <p:cNvPr id="231429" name="Rectangle 12"/>
          <p:cNvSpPr>
            <a:spLocks noChangeArrowheads="1"/>
          </p:cNvSpPr>
          <p:nvPr/>
        </p:nvSpPr>
        <p:spPr bwMode="auto">
          <a:xfrm>
            <a:off x="1022350" y="344328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31430" name="Line 14"/>
          <p:cNvSpPr>
            <a:spLocks noChangeShapeType="1"/>
          </p:cNvSpPr>
          <p:nvPr/>
        </p:nvSpPr>
        <p:spPr bwMode="auto">
          <a:xfrm>
            <a:off x="3394075" y="2938463"/>
            <a:ext cx="1588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31431" name="Group 15"/>
          <p:cNvGrpSpPr>
            <a:grpSpLocks/>
          </p:cNvGrpSpPr>
          <p:nvPr/>
        </p:nvGrpSpPr>
        <p:grpSpPr bwMode="auto">
          <a:xfrm>
            <a:off x="6553200" y="5334000"/>
            <a:ext cx="336550" cy="442913"/>
            <a:chOff x="2928" y="1051"/>
            <a:chExt cx="840" cy="957"/>
          </a:xfrm>
        </p:grpSpPr>
        <p:sp>
          <p:nvSpPr>
            <p:cNvPr id="23143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1437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38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39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0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1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2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3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4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5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46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47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48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1432" name="Text Box 31"/>
          <p:cNvSpPr txBox="1">
            <a:spLocks noChangeArrowheads="1"/>
          </p:cNvSpPr>
          <p:nvPr/>
        </p:nvSpPr>
        <p:spPr bwMode="auto">
          <a:xfrm>
            <a:off x="6705600" y="5029200"/>
            <a:ext cx="1871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with a name like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, this function was doomed !</a:t>
            </a:r>
          </a:p>
        </p:txBody>
      </p:sp>
      <p:sp>
        <p:nvSpPr>
          <p:cNvPr id="231433" name="Text Box 32"/>
          <p:cNvSpPr txBox="1">
            <a:spLocks noChangeArrowheads="1"/>
          </p:cNvSpPr>
          <p:nvPr/>
        </p:nvSpPr>
        <p:spPr bwMode="auto">
          <a:xfrm>
            <a:off x="1928813" y="2562225"/>
            <a:ext cx="2892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positive integer input, </a:t>
            </a:r>
            <a:r>
              <a:rPr lang="en-US" altLang="en-US" sz="1800" b="1">
                <a:latin typeface="Courier New" pitchFamily="49" charset="0"/>
              </a:rPr>
              <a:t>k</a:t>
            </a:r>
            <a:r>
              <a:rPr lang="en-US" altLang="en-US" sz="1800">
                <a:latin typeface="Times New Roman" pitchFamily="18" charset="0"/>
              </a:rPr>
              <a:t> </a:t>
            </a:r>
          </a:p>
        </p:txBody>
      </p:sp>
      <p:sp>
        <p:nvSpPr>
          <p:cNvPr id="231434" name="Rectangle 33"/>
          <p:cNvSpPr>
            <a:spLocks noChangeArrowheads="1"/>
          </p:cNvSpPr>
          <p:nvPr/>
        </p:nvSpPr>
        <p:spPr bwMode="auto">
          <a:xfrm>
            <a:off x="327025" y="1371600"/>
            <a:ext cx="4403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Here's an </a:t>
            </a:r>
            <a:r>
              <a:rPr lang="en-US" altLang="en-US" sz="2400" b="1" i="1">
                <a:latin typeface="Times New Roman" pitchFamily="18" charset="0"/>
              </a:rPr>
              <a:t>uncomputable </a:t>
            </a:r>
            <a:r>
              <a:rPr lang="en-US" altLang="en-US" sz="2400">
                <a:latin typeface="Times New Roman" pitchFamily="18" charset="0"/>
              </a:rPr>
              <a:t>function:</a:t>
            </a:r>
          </a:p>
        </p:txBody>
      </p:sp>
      <p:sp>
        <p:nvSpPr>
          <p:cNvPr id="231435" name="Rectangle 34"/>
          <p:cNvSpPr>
            <a:spLocks noChangeArrowheads="1"/>
          </p:cNvSpPr>
          <p:nvPr/>
        </p:nvSpPr>
        <p:spPr bwMode="auto">
          <a:xfrm>
            <a:off x="4257675" y="3251200"/>
            <a:ext cx="3686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 positive integer output that is </a:t>
            </a:r>
            <a:r>
              <a:rPr lang="en-US" altLang="en-US" sz="2400" b="1">
                <a:latin typeface="Courier New" pitchFamily="49" charset="0"/>
              </a:rPr>
              <a:t>k</a:t>
            </a:r>
            <a:r>
              <a:rPr lang="en-US" altLang="en-US" sz="2400">
                <a:latin typeface="Times New Roman" pitchFamily="18" charset="0"/>
              </a:rPr>
              <a:t>'s </a:t>
            </a:r>
            <a:r>
              <a:rPr lang="en-US" altLang="en-US" sz="2400" i="1">
                <a:latin typeface="Times New Roman" pitchFamily="18" charset="0"/>
              </a:rPr>
              <a:t>complexity</a:t>
            </a: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ounded Rectangle 41"/>
          <p:cNvSpPr/>
          <p:nvPr/>
        </p:nvSpPr>
        <p:spPr>
          <a:xfrm>
            <a:off x="187656" y="2374612"/>
            <a:ext cx="6042561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2590800" y="1317008"/>
            <a:ext cx="4722611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2618679" y="228600"/>
            <a:ext cx="4722611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180975" y="228600"/>
            <a:ext cx="2133600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187656" y="1317008"/>
            <a:ext cx="2133600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242300" y="958850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76805" name="Text Box 24"/>
          <p:cNvSpPr txBox="1">
            <a:spLocks noChangeArrowheads="1"/>
          </p:cNvSpPr>
          <p:nvPr/>
        </p:nvSpPr>
        <p:spPr bwMode="auto">
          <a:xfrm>
            <a:off x="2706889" y="272344"/>
            <a:ext cx="40386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(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Courier New" pitchFamily="49" charset="0"/>
              </a:rPr>
              <a:t>5</a:t>
            </a: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) == 17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Courier New" pitchFamily="49" charset="0"/>
              </a:rPr>
              <a:t>  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76806" name="Text Box 42"/>
          <p:cNvSpPr txBox="1">
            <a:spLocks noChangeArrowheads="1"/>
          </p:cNvSpPr>
          <p:nvPr/>
        </p:nvSpPr>
        <p:spPr bwMode="auto">
          <a:xfrm>
            <a:off x="515218" y="3591438"/>
            <a:ext cx="1600200" cy="523875"/>
          </a:xfrm>
          <a:prstGeom prst="rect">
            <a:avLst/>
          </a:prstGeom>
          <a:solidFill>
            <a:srgbClr val="FFDAB3"/>
          </a:solidFill>
          <a:ln>
            <a:solidFill>
              <a:srgbClr val="CC3300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PLAN!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7696200" y="707865"/>
            <a:ext cx="9144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These are fun </a:t>
            </a:r>
            <a:r>
              <a:rPr kumimoji="0" lang="en-US" alt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f'ns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!</a:t>
            </a:r>
          </a:p>
        </p:txBody>
      </p:sp>
      <p:sp>
        <p:nvSpPr>
          <p:cNvPr id="76811" name="Text Box 42"/>
          <p:cNvSpPr txBox="1">
            <a:spLocks noChangeArrowheads="1"/>
          </p:cNvSpPr>
          <p:nvPr/>
        </p:nvSpPr>
        <p:spPr bwMode="auto">
          <a:xfrm>
            <a:off x="76200" y="318382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3600" b="1" dirty="0" err="1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cmp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335294" y="140044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hc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76813" name="Rectangle 1"/>
          <p:cNvSpPr>
            <a:spLocks noChangeArrowheads="1"/>
          </p:cNvSpPr>
          <p:nvPr/>
        </p:nvSpPr>
        <p:spPr bwMode="auto">
          <a:xfrm>
            <a:off x="560819" y="2524780"/>
            <a:ext cx="530658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</a:t>
            </a: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wo </a:t>
            </a:r>
            <a:r>
              <a:rPr kumimoji="0" lang="en-US" altLang="en-US" sz="28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unprogrammable</a:t>
            </a: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functions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6814" name="Rectangle 33"/>
          <p:cNvSpPr>
            <a:spLocks noChangeArrowheads="1"/>
          </p:cNvSpPr>
          <p:nvPr/>
        </p:nvSpPr>
        <p:spPr bwMode="auto">
          <a:xfrm>
            <a:off x="6131091" y="2479332"/>
            <a:ext cx="29797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these would be useful -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Courier New" pitchFamily="49" charset="0"/>
              </a:rPr>
              <a:t>if only they were possible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1" name="Text Box 42"/>
          <p:cNvSpPr txBox="1">
            <a:spLocks noChangeArrowheads="1"/>
          </p:cNvSpPr>
          <p:nvPr/>
        </p:nvSpPr>
        <p:spPr bwMode="auto">
          <a:xfrm>
            <a:off x="1034516" y="4589592"/>
            <a:ext cx="7559942" cy="52322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800" b="1" dirty="0" smtClean="0">
                <a:solidFill>
                  <a:srgbClr val="000000"/>
                </a:solidFill>
                <a:latin typeface="Calibri" pitchFamily="34" charset="0"/>
              </a:rPr>
              <a:t>Friday</a:t>
            </a:r>
            <a:r>
              <a:rPr kumimoji="0" lang="en-US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12/13</a:t>
            </a: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:  final project due (by 8pm)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7" name="Text Box 24"/>
          <p:cNvSpPr txBox="1">
            <a:spLocks noChangeArrowheads="1"/>
          </p:cNvSpPr>
          <p:nvPr/>
        </p:nvSpPr>
        <p:spPr bwMode="auto">
          <a:xfrm>
            <a:off x="2706889" y="1373328"/>
            <a:ext cx="431658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hc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(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Courier New" pitchFamily="49" charset="0"/>
              </a:rPr>
              <a:t>CS5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) </a:t>
            </a: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==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True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Courier New" pitchFamily="49" charset="0"/>
              </a:rPr>
              <a:t> 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1034516" y="5317632"/>
            <a:ext cx="7559942" cy="52322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Tuesday 12/17</a:t>
            </a: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:  final exam</a:t>
            </a:r>
            <a:r>
              <a:rPr kumimoji="0" lang="en-US" alt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800" b="0" i="1" u="sng" strike="noStrike" kern="1200" cap="none" spc="0" normalizeH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review</a:t>
            </a:r>
            <a:r>
              <a:rPr kumimoji="0" lang="en-US" alt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@ 7pm (here)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050658" y="6029980"/>
            <a:ext cx="7559942" cy="52322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800" b="1" dirty="0" smtClean="0">
                <a:solidFill>
                  <a:srgbClr val="000000"/>
                </a:solidFill>
                <a:latin typeface="Calibri" pitchFamily="34" charset="0"/>
              </a:rPr>
              <a:t>Wednesday 12/18</a:t>
            </a: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:   final exam @ 7pm (also here)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" name="Down Arrow 2"/>
          <p:cNvSpPr/>
          <p:nvPr/>
        </p:nvSpPr>
        <p:spPr>
          <a:xfrm rot="10800000">
            <a:off x="3037655" y="1963424"/>
            <a:ext cx="533400" cy="67576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2590800" y="3598170"/>
            <a:ext cx="4353461" cy="52322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800" b="1" dirty="0" smtClean="0">
                <a:solidFill>
                  <a:srgbClr val="000000"/>
                </a:solidFill>
                <a:latin typeface="Calibri" pitchFamily="34" charset="0"/>
              </a:rPr>
              <a:t>T / W</a:t>
            </a:r>
            <a:r>
              <a:rPr lang="en-US" altLang="en-US" sz="2800" dirty="0" smtClean="0">
                <a:solidFill>
                  <a:srgbClr val="000000"/>
                </a:solidFill>
                <a:latin typeface="Calibri" pitchFamily="34" charset="0"/>
              </a:rPr>
              <a:t>:   </a:t>
            </a:r>
            <a:r>
              <a:rPr kumimoji="0" lang="en-US" altLang="en-US" sz="280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</a:rPr>
              <a:t>labs!  </a:t>
            </a:r>
            <a:r>
              <a:rPr kumimoji="0" lang="en-US" altLang="en-US" sz="280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~</a:t>
            </a:r>
            <a:r>
              <a:rPr kumimoji="0" lang="en-US" altLang="en-US" sz="280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</a:rPr>
              <a:t> usual times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 rot="21044376">
            <a:off x="6986580" y="3525439"/>
            <a:ext cx="1486452" cy="646331"/>
          </a:xfrm>
          <a:prstGeom prst="rect">
            <a:avLst/>
          </a:prstGeom>
          <a:solidFill>
            <a:srgbClr val="FFDAB3"/>
          </a:solidFill>
          <a:ln w="19050">
            <a:solidFill>
              <a:schemeClr val="bg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en-US" sz="1800" dirty="0" smtClean="0">
                <a:solidFill>
                  <a:srgbClr val="000000"/>
                </a:solidFill>
                <a:latin typeface="Calibri" pitchFamily="34" charset="0"/>
              </a:rPr>
              <a:t>come to lab for F.P. help!</a:t>
            </a:r>
            <a:endParaRPr lang="en-US" sz="1800" dirty="0"/>
          </a:p>
        </p:txBody>
      </p:sp>
      <p:sp>
        <p:nvSpPr>
          <p:cNvPr id="35" name="Rectangle 34"/>
          <p:cNvSpPr/>
          <p:nvPr/>
        </p:nvSpPr>
        <p:spPr>
          <a:xfrm rot="21044376">
            <a:off x="7390345" y="4492724"/>
            <a:ext cx="1258222" cy="577081"/>
          </a:xfrm>
          <a:prstGeom prst="rect">
            <a:avLst/>
          </a:prstGeom>
          <a:solidFill>
            <a:schemeClr val="bg1"/>
          </a:solidFill>
          <a:ln w="19050">
            <a:solidFill>
              <a:schemeClr val="bg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en-US" sz="1050" dirty="0" smtClean="0">
                <a:solidFill>
                  <a:srgbClr val="000000"/>
                </a:solidFill>
                <a:latin typeface="Calibri" pitchFamily="34" charset="0"/>
              </a:rPr>
              <a:t>Euros ok, but with limited </a:t>
            </a:r>
            <a:r>
              <a:rPr lang="en-US" altLang="en-US" sz="1050" dirty="0" err="1" smtClean="0">
                <a:solidFill>
                  <a:srgbClr val="000000"/>
                </a:solidFill>
                <a:latin typeface="Calibri" pitchFamily="34" charset="0"/>
              </a:rPr>
              <a:t>grutoring</a:t>
            </a:r>
            <a:r>
              <a:rPr lang="en-US" altLang="en-US" sz="1050" dirty="0" smtClean="0">
                <a:solidFill>
                  <a:srgbClr val="000000"/>
                </a:solidFill>
                <a:latin typeface="Calibri" pitchFamily="34" charset="0"/>
              </a:rPr>
              <a:t> support!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34072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533400" y="228600"/>
            <a:ext cx="807919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Final-exam</a:t>
            </a:r>
            <a:r>
              <a:rPr kumimoji="0" lang="en-US" alt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review ~ </a:t>
            </a:r>
            <a:r>
              <a:rPr kumimoji="0" lang="en-US" altLang="en-US" sz="3200" b="0" i="1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and debugging practice!</a:t>
            </a:r>
            <a:endParaRPr kumimoji="0" lang="en-US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4622427" y="990600"/>
            <a:ext cx="0" cy="556260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255373" y="3719385"/>
            <a:ext cx="8678561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817342" y="838200"/>
            <a:ext cx="13548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Hmmm...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04801" y="838200"/>
            <a:ext cx="13375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Circuits...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04801" y="3812231"/>
            <a:ext cx="23307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State Machines...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679092" y="3812231"/>
            <a:ext cx="13052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Python...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801284" y="4428526"/>
            <a:ext cx="379623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err="1" smtClean="0">
                <a:solidFill>
                  <a:srgbClr val="CC3300"/>
                </a:solidFill>
                <a:latin typeface="Courier New" pitchFamily="49" charset="0"/>
              </a:rPr>
              <a:t>def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</a:rPr>
              <a:t>(x):</a:t>
            </a:r>
          </a:p>
          <a:p>
            <a:r>
              <a:rPr lang="en-US" b="1" dirty="0" smtClean="0">
                <a:solidFill>
                  <a:srgbClr val="008000"/>
                </a:solidFill>
                <a:latin typeface="Courier New" pitchFamily="49" charset="0"/>
              </a:rPr>
              <a:t>   </a:t>
            </a:r>
            <a:r>
              <a:rPr lang="en-US" b="1" dirty="0" smtClean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</a:rPr>
              <a:t># ANYTHING AT ALL!</a:t>
            </a:r>
            <a:endParaRPr lang="en-US" b="1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</a:endParaRPr>
          </a:p>
          <a:p>
            <a:r>
              <a:rPr lang="en-US" b="1" dirty="0" smtClean="0">
                <a:solidFill>
                  <a:srgbClr val="008000"/>
                </a:solidFill>
                <a:latin typeface="Courier New" pitchFamily="49" charset="0"/>
              </a:rPr>
              <a:t>   </a:t>
            </a:r>
            <a:r>
              <a:rPr lang="en-US" b="1" dirty="0" smtClean="0">
                <a:solidFill>
                  <a:srgbClr val="800080"/>
                </a:solidFill>
                <a:latin typeface="Courier New" pitchFamily="49" charset="0"/>
              </a:rPr>
              <a:t>return</a:t>
            </a:r>
            <a:r>
              <a:rPr lang="en-US" b="1" dirty="0" smtClean="0">
                <a:solidFill>
                  <a:srgbClr val="008000"/>
                </a:solidFill>
                <a:latin typeface="Courier New" pitchFamily="49" charset="0"/>
              </a:rPr>
              <a:t> </a:t>
            </a:r>
            <a:r>
              <a:rPr lang="en-US" b="1" dirty="0" smtClean="0">
                <a:latin typeface="Courier New" pitchFamily="49" charset="0"/>
              </a:rPr>
              <a:t>result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 rot="21232986">
            <a:off x="6208627" y="5970188"/>
            <a:ext cx="2657779" cy="461665"/>
          </a:xfrm>
          <a:prstGeom prst="rect">
            <a:avLst/>
          </a:prstGeom>
          <a:solidFill>
            <a:srgbClr val="FF9900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Yes, </a:t>
            </a:r>
            <a:r>
              <a:rPr lang="en-US" dirty="0" err="1" smtClean="0">
                <a:solidFill>
                  <a:schemeClr val="bg1"/>
                </a:solidFill>
              </a:rPr>
              <a:t>cmp</a:t>
            </a:r>
            <a:r>
              <a:rPr lang="en-US" dirty="0" smtClean="0">
                <a:solidFill>
                  <a:schemeClr val="bg1"/>
                </a:solidFill>
              </a:rPr>
              <a:t> has a bug!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057221" y="1423228"/>
            <a:ext cx="2339546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00 </a:t>
            </a:r>
            <a:r>
              <a:rPr lang="en-US" sz="1600" dirty="0" smtClean="0">
                <a:latin typeface="Consolas" panose="020B0609020204030204" pitchFamily="49" charset="0"/>
              </a:rPr>
              <a:t> </a:t>
            </a:r>
            <a:r>
              <a:rPr lang="en-US" sz="1600" dirty="0" err="1" smtClean="0">
                <a:latin typeface="Consolas" panose="020B0609020204030204" pitchFamily="49" charset="0"/>
              </a:rPr>
              <a:t>setn</a:t>
            </a:r>
            <a:r>
              <a:rPr lang="en-US" sz="1600" dirty="0" smtClean="0">
                <a:latin typeface="Consolas" panose="020B0609020204030204" pitchFamily="49" charset="0"/>
              </a:rPr>
              <a:t> r2 -42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01</a:t>
            </a:r>
            <a:r>
              <a:rPr lang="en-US" sz="1600" dirty="0" smtClean="0">
                <a:latin typeface="Consolas" panose="020B0609020204030204" pitchFamily="49" charset="0"/>
              </a:rPr>
              <a:t>  read r1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02</a:t>
            </a:r>
            <a:r>
              <a:rPr lang="en-US" sz="1600" dirty="0" smtClean="0">
                <a:latin typeface="Consolas" panose="020B0609020204030204" pitchFamily="49" charset="0"/>
              </a:rPr>
              <a:t>  </a:t>
            </a:r>
            <a:r>
              <a:rPr lang="en-US" sz="1600" dirty="0" err="1" smtClean="0">
                <a:latin typeface="Consolas" panose="020B0609020204030204" pitchFamily="49" charset="0"/>
              </a:rPr>
              <a:t>addn</a:t>
            </a:r>
            <a:r>
              <a:rPr lang="en-US" sz="1600" dirty="0" smtClean="0">
                <a:latin typeface="Consolas" panose="020B0609020204030204" pitchFamily="49" charset="0"/>
              </a:rPr>
              <a:t> r2 r1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03</a:t>
            </a:r>
            <a:r>
              <a:rPr lang="en-US" sz="1600" dirty="0" smtClean="0">
                <a:latin typeface="Consolas" panose="020B0609020204030204" pitchFamily="49" charset="0"/>
              </a:rPr>
              <a:t>  </a:t>
            </a:r>
            <a:r>
              <a:rPr lang="en-US" sz="1600" dirty="0" err="1" smtClean="0">
                <a:latin typeface="Consolas" panose="020B0609020204030204" pitchFamily="49" charset="0"/>
              </a:rPr>
              <a:t>jltzn</a:t>
            </a:r>
            <a:r>
              <a:rPr lang="en-US" sz="1600" dirty="0" smtClean="0">
                <a:latin typeface="Consolas" panose="020B0609020204030204" pitchFamily="49" charset="0"/>
              </a:rPr>
              <a:t> r2 </a:t>
            </a:r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06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04</a:t>
            </a:r>
            <a:r>
              <a:rPr lang="en-US" sz="1600" dirty="0" smtClean="0">
                <a:latin typeface="Consolas" panose="020B0609020204030204" pitchFamily="49" charset="0"/>
              </a:rPr>
              <a:t>  write 1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05</a:t>
            </a:r>
            <a:r>
              <a:rPr lang="en-US" sz="1600" dirty="0" smtClean="0">
                <a:latin typeface="Consolas" panose="020B0609020204030204" pitchFamily="49" charset="0"/>
              </a:rPr>
              <a:t>  </a:t>
            </a:r>
            <a:r>
              <a:rPr lang="en-US" sz="1600" dirty="0" err="1" smtClean="0">
                <a:latin typeface="Consolas" panose="020B0609020204030204" pitchFamily="49" charset="0"/>
              </a:rPr>
              <a:t>jumpn</a:t>
            </a:r>
            <a:r>
              <a:rPr lang="en-US" sz="1600" dirty="0" smtClean="0">
                <a:latin typeface="Consolas" panose="020B0609020204030204" pitchFamily="49" charset="0"/>
              </a:rPr>
              <a:t> 07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06</a:t>
            </a:r>
            <a:r>
              <a:rPr lang="en-US" sz="1600" dirty="0" smtClean="0">
                <a:latin typeface="Consolas" panose="020B0609020204030204" pitchFamily="49" charset="0"/>
              </a:rPr>
              <a:t>  write 0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07</a:t>
            </a:r>
            <a:r>
              <a:rPr lang="en-US" sz="1600" dirty="0" smtClean="0">
                <a:latin typeface="Consolas" panose="020B0609020204030204" pitchFamily="49" charset="0"/>
              </a:rPr>
              <a:t>  end</a:t>
            </a:r>
            <a:endParaRPr lang="en-US" sz="1600" dirty="0">
              <a:latin typeface="Consolas" panose="020B0609020204030204" pitchFamily="49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479957" y="2199724"/>
            <a:ext cx="14477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should write 1 if the input, r1, is &gt; 42, else 0.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229559" y="1595660"/>
            <a:ext cx="2132241" cy="1985740"/>
            <a:chOff x="229559" y="1423228"/>
            <a:chExt cx="2132241" cy="1985740"/>
          </a:xfrm>
        </p:grpSpPr>
        <p:pic>
          <p:nvPicPr>
            <p:cNvPr id="61" name="Picture 60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773"/>
            <a:stretch/>
          </p:blipFill>
          <p:spPr>
            <a:xfrm>
              <a:off x="229559" y="1423228"/>
              <a:ext cx="2033142" cy="1985740"/>
            </a:xfrm>
            <a:prstGeom prst="rect">
              <a:avLst/>
            </a:prstGeom>
          </p:spPr>
        </p:pic>
        <p:sp>
          <p:nvSpPr>
            <p:cNvPr id="18" name="Oval 17"/>
            <p:cNvSpPr/>
            <p:nvPr/>
          </p:nvSpPr>
          <p:spPr>
            <a:xfrm>
              <a:off x="2260130" y="2474151"/>
              <a:ext cx="45719" cy="45719"/>
            </a:xfrm>
            <a:prstGeom prst="ellipse">
              <a:avLst/>
            </a:prstGeom>
            <a:solidFill>
              <a:srgbClr val="120DFB"/>
            </a:solidFill>
            <a:ln>
              <a:solidFill>
                <a:srgbClr val="120DF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239608" y="2667000"/>
              <a:ext cx="122192" cy="7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4457" y="1231557"/>
            <a:ext cx="1790950" cy="2419688"/>
          </a:xfrm>
          <a:prstGeom prst="rect">
            <a:avLst/>
          </a:prstGeom>
        </p:spPr>
      </p:pic>
      <p:sp>
        <p:nvSpPr>
          <p:cNvPr id="106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99390" y="1331226"/>
            <a:ext cx="333376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107" name="Text Box 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84708" y="1331226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c</a:t>
            </a:r>
          </a:p>
        </p:txBody>
      </p:sp>
      <p:sp>
        <p:nvSpPr>
          <p:cNvPr id="10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1256" y="1343583"/>
            <a:ext cx="348133" cy="36988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x</a:t>
            </a:r>
          </a:p>
        </p:txBody>
      </p:sp>
      <p:pic>
        <p:nvPicPr>
          <p:cNvPr id="109" name="Picture 10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4409759"/>
            <a:ext cx="3236868" cy="2301773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6914430" y="880646"/>
            <a:ext cx="1696170" cy="338554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One line is wrong!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101611" y="4613191"/>
            <a:ext cx="14477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should accept inputs with an even # of 0's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285052" y="3883360"/>
            <a:ext cx="26488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returns the complexity of x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845697" y="3873786"/>
            <a:ext cx="1532664" cy="338554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much is wrong!!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981200" y="880646"/>
            <a:ext cx="2074350" cy="338554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Three rows are wrong!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3487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45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247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2451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Complexity isn't computable!</a:t>
            </a:r>
          </a:p>
        </p:txBody>
      </p:sp>
      <p:sp>
        <p:nvSpPr>
          <p:cNvPr id="232452" name="Rectangle 32"/>
          <p:cNvSpPr>
            <a:spLocks noChangeArrowheads="1"/>
          </p:cNvSpPr>
          <p:nvPr/>
        </p:nvSpPr>
        <p:spPr bwMode="auto">
          <a:xfrm>
            <a:off x="690563" y="1400175"/>
            <a:ext cx="5765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answer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grpSp>
        <p:nvGrpSpPr>
          <p:cNvPr id="232453" name="Group 33"/>
          <p:cNvGrpSpPr>
            <a:grpSpLocks/>
          </p:cNvGrpSpPr>
          <p:nvPr/>
        </p:nvGrpSpPr>
        <p:grpSpPr bwMode="auto">
          <a:xfrm>
            <a:off x="169863" y="2065338"/>
            <a:ext cx="336550" cy="442912"/>
            <a:chOff x="2928" y="1051"/>
            <a:chExt cx="840" cy="957"/>
          </a:xfrm>
        </p:grpSpPr>
        <p:sp>
          <p:nvSpPr>
            <p:cNvPr id="232465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2466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67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68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69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0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1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2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3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4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475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476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477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2454" name="Text Box 47"/>
          <p:cNvSpPr txBox="1">
            <a:spLocks noChangeArrowheads="1"/>
          </p:cNvSpPr>
          <p:nvPr/>
        </p:nvSpPr>
        <p:spPr bwMode="auto">
          <a:xfrm>
            <a:off x="174625" y="2525713"/>
            <a:ext cx="10017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chemeClr val="bg2"/>
                </a:solidFill>
                <a:latin typeface="Comic Sans MS" pitchFamily="66" charset="0"/>
              </a:rPr>
              <a:t>I guess you'd call this part of the code a GRAY AREA…</a:t>
            </a:r>
          </a:p>
        </p:txBody>
      </p:sp>
      <p:sp>
        <p:nvSpPr>
          <p:cNvPr id="232455" name="Line 48"/>
          <p:cNvSpPr>
            <a:spLocks noChangeShapeType="1"/>
          </p:cNvSpPr>
          <p:nvPr/>
        </p:nvSpPr>
        <p:spPr bwMode="auto">
          <a:xfrm flipV="1">
            <a:off x="669925" y="2028825"/>
            <a:ext cx="741363" cy="4603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56" name="Text Box 69"/>
          <p:cNvSpPr txBox="1">
            <a:spLocks noChangeArrowheads="1"/>
          </p:cNvSpPr>
          <p:nvPr/>
        </p:nvSpPr>
        <p:spPr bwMode="auto">
          <a:xfrm>
            <a:off x="5157788" y="1657350"/>
            <a:ext cx="31051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strategy</a:t>
            </a:r>
          </a:p>
        </p:txBody>
      </p:sp>
      <p:sp>
        <p:nvSpPr>
          <p:cNvPr id="232457" name="Text Box 70"/>
          <p:cNvSpPr txBox="1">
            <a:spLocks noChangeArrowheads="1"/>
          </p:cNvSpPr>
          <p:nvPr/>
        </p:nvSpPr>
        <p:spPr bwMode="auto">
          <a:xfrm>
            <a:off x="614363" y="3649663"/>
            <a:ext cx="3536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that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exists.</a:t>
            </a:r>
          </a:p>
        </p:txBody>
      </p:sp>
      <p:sp>
        <p:nvSpPr>
          <p:cNvPr id="232458" name="Text Box 71"/>
          <p:cNvSpPr txBox="1">
            <a:spLocks noChangeArrowheads="1"/>
          </p:cNvSpPr>
          <p:nvPr/>
        </p:nvSpPr>
        <p:spPr bwMode="auto">
          <a:xfrm>
            <a:off x="5216525" y="3649663"/>
            <a:ext cx="33194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We show this results in a contradiction…</a:t>
            </a:r>
          </a:p>
        </p:txBody>
      </p:sp>
      <p:sp>
        <p:nvSpPr>
          <p:cNvPr id="232459" name="Text Box 72"/>
          <p:cNvSpPr txBox="1">
            <a:spLocks noChangeArrowheads="1"/>
          </p:cNvSpPr>
          <p:nvPr/>
        </p:nvSpPr>
        <p:spPr bwMode="auto">
          <a:xfrm>
            <a:off x="304800" y="5257800"/>
            <a:ext cx="41560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presumption "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exists" is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.</a:t>
            </a:r>
          </a:p>
        </p:txBody>
      </p:sp>
      <p:sp>
        <p:nvSpPr>
          <p:cNvPr id="232460" name="Text Box 73"/>
          <p:cNvSpPr txBox="1">
            <a:spLocks noChangeArrowheads="1"/>
          </p:cNvSpPr>
          <p:nvPr/>
        </p:nvSpPr>
        <p:spPr bwMode="auto">
          <a:xfrm>
            <a:off x="4984750" y="5259388"/>
            <a:ext cx="3784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(4)</a:t>
            </a:r>
            <a:r>
              <a:rPr lang="en-US" altLang="en-US" sz="2400">
                <a:latin typeface="Times New Roman" pitchFamily="18" charset="0"/>
              </a:rPr>
              <a:t> So, the program/function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can not exist! </a:t>
            </a:r>
          </a:p>
        </p:txBody>
      </p:sp>
      <p:sp>
        <p:nvSpPr>
          <p:cNvPr id="232461" name="Line 74"/>
          <p:cNvSpPr>
            <a:spLocks noChangeShapeType="1"/>
          </p:cNvSpPr>
          <p:nvPr/>
        </p:nvSpPr>
        <p:spPr bwMode="auto">
          <a:xfrm flipV="1">
            <a:off x="3973513" y="4094163"/>
            <a:ext cx="1096962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2" name="Line 75"/>
          <p:cNvSpPr>
            <a:spLocks noChangeShapeType="1"/>
          </p:cNvSpPr>
          <p:nvPr/>
        </p:nvSpPr>
        <p:spPr bwMode="auto">
          <a:xfrm flipH="1">
            <a:off x="3937000" y="4365625"/>
            <a:ext cx="1257300" cy="839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3" name="Line 76"/>
          <p:cNvSpPr>
            <a:spLocks noChangeShapeType="1"/>
          </p:cNvSpPr>
          <p:nvPr/>
        </p:nvSpPr>
        <p:spPr bwMode="auto">
          <a:xfrm flipV="1">
            <a:off x="4357688" y="5622925"/>
            <a:ext cx="5159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4" name="Rectangle 30"/>
          <p:cNvSpPr>
            <a:spLocks noChangeArrowheads="1"/>
          </p:cNvSpPr>
          <p:nvPr/>
        </p:nvSpPr>
        <p:spPr bwMode="auto">
          <a:xfrm>
            <a:off x="5707063" y="2389188"/>
            <a:ext cx="19827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i="1">
                <a:latin typeface="Times New Roman" pitchFamily="18" charset="0"/>
              </a:rPr>
              <a:t>proof by contradiction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47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349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9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3475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by contradiction?</a:t>
            </a:r>
          </a:p>
        </p:txBody>
      </p:sp>
      <p:sp>
        <p:nvSpPr>
          <p:cNvPr id="233476" name="Text Box 70"/>
          <p:cNvSpPr txBox="1">
            <a:spLocks noChangeArrowheads="1"/>
          </p:cNvSpPr>
          <p:nvPr/>
        </p:nvSpPr>
        <p:spPr bwMode="auto">
          <a:xfrm>
            <a:off x="312738" y="1487488"/>
            <a:ext cx="8534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:         </a:t>
            </a:r>
            <a:r>
              <a:rPr lang="en-US" altLang="en-US" sz="2400" b="1" i="1">
                <a:solidFill>
                  <a:srgbClr val="0000FF"/>
                </a:solidFill>
                <a:latin typeface="Times New Roman" pitchFamily="18" charset="0"/>
              </a:rPr>
              <a:t>there are a finite # of primes</a:t>
            </a:r>
            <a:endParaRPr lang="en-US" altLang="en-US" sz="2400">
              <a:solidFill>
                <a:srgbClr val="0000FF"/>
              </a:solidFill>
              <a:latin typeface="Times New Roman" pitchFamily="18" charset="0"/>
            </a:endParaRPr>
          </a:p>
        </p:txBody>
      </p:sp>
      <p:sp>
        <p:nvSpPr>
          <p:cNvPr id="233477" name="Text Box 71"/>
          <p:cNvSpPr txBox="1">
            <a:spLocks noChangeArrowheads="1"/>
          </p:cNvSpPr>
          <p:nvPr/>
        </p:nvSpPr>
        <p:spPr bwMode="auto">
          <a:xfrm>
            <a:off x="312738" y="2128838"/>
            <a:ext cx="6324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Show a contradiction…</a:t>
            </a:r>
          </a:p>
        </p:txBody>
      </p:sp>
      <p:sp>
        <p:nvSpPr>
          <p:cNvPr id="233478" name="Text Box 72"/>
          <p:cNvSpPr txBox="1">
            <a:spLocks noChangeArrowheads="1"/>
          </p:cNvSpPr>
          <p:nvPr/>
        </p:nvSpPr>
        <p:spPr bwMode="auto">
          <a:xfrm>
            <a:off x="312738" y="5862638"/>
            <a:ext cx="7226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 must have been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!</a:t>
            </a:r>
          </a:p>
        </p:txBody>
      </p:sp>
      <p:grpSp>
        <p:nvGrpSpPr>
          <p:cNvPr id="233479" name="Group 33"/>
          <p:cNvGrpSpPr>
            <a:grpSpLocks/>
          </p:cNvGrpSpPr>
          <p:nvPr/>
        </p:nvGrpSpPr>
        <p:grpSpPr bwMode="auto">
          <a:xfrm>
            <a:off x="8594725" y="6291263"/>
            <a:ext cx="336550" cy="442912"/>
            <a:chOff x="2928" y="1051"/>
            <a:chExt cx="840" cy="957"/>
          </a:xfrm>
        </p:grpSpPr>
        <p:sp>
          <p:nvSpPr>
            <p:cNvPr id="233481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2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3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4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5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6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7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8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9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90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1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2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3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3480" name="Text Box 47"/>
          <p:cNvSpPr txBox="1">
            <a:spLocks noChangeArrowheads="1"/>
          </p:cNvSpPr>
          <p:nvPr/>
        </p:nvSpPr>
        <p:spPr bwMode="auto">
          <a:xfrm>
            <a:off x="7912100" y="6226175"/>
            <a:ext cx="100171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That's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234499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 b="1"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k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(k) &lt;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   k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return k </a:t>
            </a:r>
          </a:p>
        </p:txBody>
      </p:sp>
      <p:sp>
        <p:nvSpPr>
          <p:cNvPr id="234500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Presume that </a:t>
            </a:r>
            <a:r>
              <a:rPr lang="en-US" altLang="en-US" sz="1800" b="1">
                <a:solidFill>
                  <a:schemeClr val="bg2"/>
                </a:solidFill>
                <a:latin typeface="Courier New" pitchFamily="49" charset="0"/>
              </a:rPr>
              <a:t>Complexity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 exists, it works, and it's 42,000 characters long</a:t>
            </a:r>
          </a:p>
        </p:txBody>
      </p:sp>
      <p:sp>
        <p:nvSpPr>
          <p:cNvPr id="234501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34502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>
                <a:latin typeface="Times New Roman" pitchFamily="18" charset="0"/>
              </a:rPr>
              <a:t> hurts!</a:t>
            </a:r>
          </a:p>
        </p:txBody>
      </p:sp>
      <p:grpSp>
        <p:nvGrpSpPr>
          <p:cNvPr id="234503" name="Group 28"/>
          <p:cNvGrpSpPr>
            <a:grpSpLocks/>
          </p:cNvGrpSpPr>
          <p:nvPr/>
        </p:nvGrpSpPr>
        <p:grpSpPr bwMode="auto">
          <a:xfrm>
            <a:off x="8656638" y="4918075"/>
            <a:ext cx="377825" cy="471488"/>
            <a:chOff x="2928" y="1051"/>
            <a:chExt cx="840" cy="957"/>
          </a:xfrm>
        </p:grpSpPr>
        <p:sp>
          <p:nvSpPr>
            <p:cNvPr id="234520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521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2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3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4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5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6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7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8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9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530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531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532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4504" name="Rectangle 43"/>
          <p:cNvSpPr>
            <a:spLocks noChangeArrowheads="1"/>
          </p:cNvSpPr>
          <p:nvPr/>
        </p:nvSpPr>
        <p:spPr bwMode="auto">
          <a:xfrm>
            <a:off x="8001000" y="4676775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4507" name="Rectangle 38"/>
          <p:cNvSpPr>
            <a:spLocks noChangeArrowheads="1"/>
          </p:cNvSpPr>
          <p:nvPr/>
        </p:nvSpPr>
        <p:spPr bwMode="auto">
          <a:xfrm>
            <a:off x="6172200" y="2795588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Note: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08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1: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09" name="Rectangle 40"/>
          <p:cNvSpPr>
            <a:spLocks noChangeArrowheads="1"/>
          </p:cNvSpPr>
          <p:nvPr/>
        </p:nvSpPr>
        <p:spPr bwMode="auto">
          <a:xfrm>
            <a:off x="6726238" y="2743200"/>
            <a:ext cx="1884362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it's OK to define a function inside another function</a:t>
            </a:r>
          </a:p>
        </p:txBody>
      </p:sp>
      <p:sp>
        <p:nvSpPr>
          <p:cNvPr id="234510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Will this loop stop when k is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less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equal to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or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 50,000?</a:t>
            </a:r>
          </a:p>
        </p:txBody>
      </p:sp>
      <p:sp>
        <p:nvSpPr>
          <p:cNvPr id="234511" name="Rectangle 42"/>
          <p:cNvSpPr>
            <a:spLocks noChangeArrowheads="1"/>
          </p:cNvSpPr>
          <p:nvPr/>
        </p:nvSpPr>
        <p:spPr bwMode="auto">
          <a:xfrm>
            <a:off x="5924550" y="5010150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2: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12" name="Rectangle 43"/>
          <p:cNvSpPr>
            <a:spLocks noChangeArrowheads="1"/>
          </p:cNvSpPr>
          <p:nvPr/>
        </p:nvSpPr>
        <p:spPr bwMode="auto">
          <a:xfrm>
            <a:off x="7070725" y="4962525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This function returns an integer.</a:t>
            </a:r>
          </a:p>
        </p:txBody>
      </p:sp>
      <p:sp>
        <p:nvSpPr>
          <p:cNvPr id="234513" name="Rectangle 44"/>
          <p:cNvSpPr>
            <a:spLocks noChangeArrowheads="1"/>
          </p:cNvSpPr>
          <p:nvPr/>
        </p:nvSpPr>
        <p:spPr bwMode="auto">
          <a:xfrm>
            <a:off x="5927725" y="571341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3: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14" name="Rectangle 45"/>
          <p:cNvSpPr>
            <a:spLocks noChangeArrowheads="1"/>
          </p:cNvSpPr>
          <p:nvPr/>
        </p:nvSpPr>
        <p:spPr bwMode="auto">
          <a:xfrm>
            <a:off x="7072313" y="5665788"/>
            <a:ext cx="176688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Complexity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of the integer returned?</a:t>
            </a:r>
          </a:p>
        </p:txBody>
      </p:sp>
      <p:sp>
        <p:nvSpPr>
          <p:cNvPr id="234515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4: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16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contradiction here?</a:t>
            </a:r>
          </a:p>
        </p:txBody>
      </p:sp>
      <p:sp>
        <p:nvSpPr>
          <p:cNvPr id="234517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34519" name="Rectangle 50"/>
          <p:cNvSpPr>
            <a:spLocks noChangeArrowheads="1"/>
          </p:cNvSpPr>
          <p:nvPr/>
        </p:nvSpPr>
        <p:spPr bwMode="auto">
          <a:xfrm>
            <a:off x="6764338" y="1838325"/>
            <a:ext cx="90805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90"/>
                </a:solidFill>
                <a:latin typeface="Calibri" pitchFamily="34" charset="0"/>
              </a:rPr>
              <a:t>Try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2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552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553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5523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235524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235525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235526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235527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235528" name="Rectangle 17"/>
          <p:cNvSpPr>
            <a:spLocks noChangeArrowheads="1"/>
          </p:cNvSpPr>
          <p:nvPr/>
        </p:nvSpPr>
        <p:spPr bwMode="auto">
          <a:xfrm>
            <a:off x="1404938" y="3986213"/>
            <a:ext cx="6316662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Times New Roman" pitchFamily="18" charset="0"/>
              </a:rPr>
              <a:t>Where did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>
                <a:latin typeface="Times New Roman" pitchFamily="18" charset="0"/>
              </a:rPr>
              <a:t> go wrong?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54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656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656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654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236548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236549" name="Rectangle 9"/>
          <p:cNvSpPr>
            <a:spLocks noChangeArrowheads="1"/>
          </p:cNvSpPr>
          <p:nvPr/>
        </p:nvSpPr>
        <p:spPr bwMode="auto">
          <a:xfrm>
            <a:off x="619125" y="3921125"/>
            <a:ext cx="4727575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input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latin typeface="Courier New" pitchFamily="49" charset="0"/>
              </a:rPr>
              <a:t> fs(inp)</a:t>
            </a:r>
            <a:r>
              <a:rPr lang="en-US" altLang="en-US" sz="2400" b="1">
                <a:latin typeface="Times New Roman" pitchFamily="18" charset="0"/>
              </a:rPr>
              <a:t>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runs forever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236550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236551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236552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236553" name="Line 13"/>
          <p:cNvSpPr>
            <a:spLocks noChangeShapeType="1"/>
          </p:cNvSpPr>
          <p:nvPr/>
        </p:nvSpPr>
        <p:spPr bwMode="auto">
          <a:xfrm>
            <a:off x="2530475" y="3703638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4" name="Line 14"/>
          <p:cNvSpPr>
            <a:spLocks noChangeShapeType="1"/>
          </p:cNvSpPr>
          <p:nvPr/>
        </p:nvSpPr>
        <p:spPr bwMode="auto">
          <a:xfrm>
            <a:off x="3538538" y="37274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5" name="Rectangle 15"/>
          <p:cNvSpPr>
            <a:spLocks noChangeArrowheads="1"/>
          </p:cNvSpPr>
          <p:nvPr/>
        </p:nvSpPr>
        <p:spPr bwMode="auto">
          <a:xfrm>
            <a:off x="1473200" y="32385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236556" name="Rectangle 16"/>
          <p:cNvSpPr>
            <a:spLocks noChangeArrowheads="1"/>
          </p:cNvSpPr>
          <p:nvPr/>
        </p:nvSpPr>
        <p:spPr bwMode="auto">
          <a:xfrm>
            <a:off x="3276600" y="3429000"/>
            <a:ext cx="90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236557" name="Rectangle 17"/>
          <p:cNvSpPr>
            <a:spLocks noChangeArrowheads="1"/>
          </p:cNvSpPr>
          <p:nvPr/>
        </p:nvSpPr>
        <p:spPr bwMode="auto">
          <a:xfrm>
            <a:off x="5638800" y="353536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</a:t>
            </a: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infinite loops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236558" name="Rectangle 18"/>
          <p:cNvSpPr>
            <a:spLocks noChangeArrowheads="1"/>
          </p:cNvSpPr>
          <p:nvPr/>
        </p:nvSpPr>
        <p:spPr bwMode="auto">
          <a:xfrm>
            <a:off x="6296025" y="4435475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  <p:pic>
        <p:nvPicPr>
          <p:cNvPr id="236559" name="Picture 36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5059363"/>
            <a:ext cx="1981200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>
            <a:spLocks noChangeArrowheads="1"/>
          </p:cNvSpPr>
          <p:nvPr/>
        </p:nvSpPr>
        <p:spPr bwMode="auto">
          <a:xfrm>
            <a:off x="1330325" y="3581400"/>
            <a:ext cx="6477000" cy="228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9525">
            <a:noFill/>
            <a:round/>
            <a:headEnd/>
            <a:tailEnd/>
          </a:ln>
          <a:effectLst>
            <a:outerShdw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"/>
              <a:ea typeface="ＭＳ Ｐゴシック" pitchFamily="34" charset="-128"/>
              <a:cs typeface="+mn-cs"/>
            </a:endParaRPr>
          </a:p>
        </p:txBody>
      </p:sp>
      <p:sp>
        <p:nvSpPr>
          <p:cNvPr id="60419" name="Text Box 6"/>
          <p:cNvSpPr txBox="1">
            <a:spLocks noChangeArrowheads="1"/>
          </p:cNvSpPr>
          <p:nvPr/>
        </p:nvSpPr>
        <p:spPr bwMode="auto">
          <a:xfrm>
            <a:off x="2170113" y="29591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Perhaps this is not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that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surprising…</a:t>
            </a:r>
          </a:p>
        </p:txBody>
      </p:sp>
      <p:sp>
        <p:nvSpPr>
          <p:cNvPr id="60420" name="Text Box 7"/>
          <p:cNvSpPr txBox="1">
            <a:spLocks noChangeArrowheads="1"/>
          </p:cNvSpPr>
          <p:nvPr/>
        </p:nvSpPr>
        <p:spPr bwMode="auto">
          <a:xfrm>
            <a:off x="1179513" y="609600"/>
            <a:ext cx="671353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There are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problems computers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can't solve at all !</a:t>
            </a:r>
          </a:p>
        </p:txBody>
      </p:sp>
      <p:sp>
        <p:nvSpPr>
          <p:cNvPr id="60421" name="Text Box 8"/>
          <p:cNvSpPr txBox="1">
            <a:spLocks noChangeArrowheads="1"/>
          </p:cNvSpPr>
          <p:nvPr/>
        </p:nvSpPr>
        <p:spPr bwMode="auto">
          <a:xfrm>
            <a:off x="1809045" y="4235274"/>
            <a:ext cx="2933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disbelief in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aliens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0422" name="Text Box 9"/>
          <p:cNvSpPr txBox="1">
            <a:spLocks noChangeArrowheads="1"/>
          </p:cNvSpPr>
          <p:nvPr/>
        </p:nvSpPr>
        <p:spPr bwMode="auto">
          <a:xfrm>
            <a:off x="1809044" y="3719634"/>
            <a:ext cx="41345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rising sea levels</a:t>
            </a:r>
          </a:p>
        </p:txBody>
      </p:sp>
      <p:sp>
        <p:nvSpPr>
          <p:cNvPr id="60423" name="Text Box 11"/>
          <p:cNvSpPr txBox="1">
            <a:spLocks noChangeArrowheads="1"/>
          </p:cNvSpPr>
          <p:nvPr/>
        </p:nvSpPr>
        <p:spPr bwMode="auto">
          <a:xfrm>
            <a:off x="1809044" y="4746449"/>
            <a:ext cx="532472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losing to your own Connect4 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(at 0 ply!)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60424" name="Group 14"/>
          <p:cNvGrpSpPr>
            <a:grpSpLocks/>
          </p:cNvGrpSpPr>
          <p:nvPr/>
        </p:nvGrpSpPr>
        <p:grpSpPr bwMode="auto">
          <a:xfrm>
            <a:off x="7010400" y="4143375"/>
            <a:ext cx="539750" cy="581025"/>
            <a:chOff x="2928" y="1051"/>
            <a:chExt cx="840" cy="957"/>
          </a:xfrm>
        </p:grpSpPr>
        <p:sp>
          <p:nvSpPr>
            <p:cNvPr id="60427" name="Freeform 15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28" name="Oval 16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29" name="Oval 17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0" name="Oval 18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1" name="Oval 19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2" name="Oval 20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3" name="Oval 21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4" name="Oval 22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5" name="AutoShape 23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6" name="Freeform 24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7" name="Freeform 25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8" name="Freeform 26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9" name="Freeform 27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0425" name="Text Box 28"/>
          <p:cNvSpPr txBox="1">
            <a:spLocks noChangeArrowheads="1"/>
          </p:cNvSpPr>
          <p:nvPr/>
        </p:nvSpPr>
        <p:spPr bwMode="auto">
          <a:xfrm>
            <a:off x="5562600" y="4033837"/>
            <a:ext cx="1620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What!?</a:t>
            </a:r>
          </a:p>
        </p:txBody>
      </p:sp>
      <p:sp>
        <p:nvSpPr>
          <p:cNvPr id="60426" name="Text Box 11"/>
          <p:cNvSpPr txBox="1">
            <a:spLocks noChangeArrowheads="1"/>
          </p:cNvSpPr>
          <p:nvPr/>
        </p:nvSpPr>
        <p:spPr bwMode="auto">
          <a:xfrm>
            <a:off x="1809044" y="5259211"/>
            <a:ext cx="56737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crashfree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driving and towel folding!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5065749" y="5608520"/>
            <a:ext cx="153439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well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, </a:t>
            </a:r>
            <a:r>
              <a:rPr kumimoji="0" lang="en-US" altLang="en-US" sz="10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fast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towel folding</a:t>
            </a: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…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837880" y="5759280"/>
              <a:ext cx="4210920" cy="3290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29240" y="5751720"/>
                <a:ext cx="4222440" cy="34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3373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>
            <a:spLocks noChangeArrowheads="1"/>
          </p:cNvSpPr>
          <p:nvPr/>
        </p:nvSpPr>
        <p:spPr bwMode="auto">
          <a:xfrm>
            <a:off x="1330325" y="3581400"/>
            <a:ext cx="6477000" cy="228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9525">
            <a:noFill/>
            <a:round/>
            <a:headEnd/>
            <a:tailEnd/>
          </a:ln>
          <a:effectLst>
            <a:outerShdw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"/>
              <a:ea typeface="ＭＳ Ｐゴシック" pitchFamily="34" charset="-128"/>
              <a:cs typeface="+mn-cs"/>
            </a:endParaRPr>
          </a:p>
        </p:txBody>
      </p:sp>
      <p:sp>
        <p:nvSpPr>
          <p:cNvPr id="60419" name="Text Box 6"/>
          <p:cNvSpPr txBox="1">
            <a:spLocks noChangeArrowheads="1"/>
          </p:cNvSpPr>
          <p:nvPr/>
        </p:nvSpPr>
        <p:spPr bwMode="auto">
          <a:xfrm>
            <a:off x="2170113" y="29591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Perhaps this is not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that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surprising…</a:t>
            </a:r>
          </a:p>
        </p:txBody>
      </p:sp>
      <p:sp>
        <p:nvSpPr>
          <p:cNvPr id="60420" name="Text Box 7"/>
          <p:cNvSpPr txBox="1">
            <a:spLocks noChangeArrowheads="1"/>
          </p:cNvSpPr>
          <p:nvPr/>
        </p:nvSpPr>
        <p:spPr bwMode="auto">
          <a:xfrm>
            <a:off x="1179513" y="609600"/>
            <a:ext cx="671353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There are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problems computers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can't solve at all !</a:t>
            </a:r>
          </a:p>
        </p:txBody>
      </p:sp>
      <p:sp>
        <p:nvSpPr>
          <p:cNvPr id="60421" name="Text Box 8"/>
          <p:cNvSpPr txBox="1">
            <a:spLocks noChangeArrowheads="1"/>
          </p:cNvSpPr>
          <p:nvPr/>
        </p:nvSpPr>
        <p:spPr bwMode="auto">
          <a:xfrm>
            <a:off x="1809045" y="4235274"/>
            <a:ext cx="2933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disbelief in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aliens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0422" name="Text Box 9"/>
          <p:cNvSpPr txBox="1">
            <a:spLocks noChangeArrowheads="1"/>
          </p:cNvSpPr>
          <p:nvPr/>
        </p:nvSpPr>
        <p:spPr bwMode="auto">
          <a:xfrm>
            <a:off x="1809044" y="3719634"/>
            <a:ext cx="41345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rising sea levels</a:t>
            </a:r>
          </a:p>
        </p:txBody>
      </p:sp>
      <p:sp>
        <p:nvSpPr>
          <p:cNvPr id="60423" name="Text Box 11"/>
          <p:cNvSpPr txBox="1">
            <a:spLocks noChangeArrowheads="1"/>
          </p:cNvSpPr>
          <p:nvPr/>
        </p:nvSpPr>
        <p:spPr bwMode="auto">
          <a:xfrm>
            <a:off x="1809044" y="4746449"/>
            <a:ext cx="532472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losing to your own Connect4 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(at 0 ply!)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60424" name="Group 14"/>
          <p:cNvGrpSpPr>
            <a:grpSpLocks/>
          </p:cNvGrpSpPr>
          <p:nvPr/>
        </p:nvGrpSpPr>
        <p:grpSpPr bwMode="auto">
          <a:xfrm>
            <a:off x="7010400" y="4143375"/>
            <a:ext cx="539750" cy="581025"/>
            <a:chOff x="2928" y="1051"/>
            <a:chExt cx="840" cy="957"/>
          </a:xfrm>
        </p:grpSpPr>
        <p:sp>
          <p:nvSpPr>
            <p:cNvPr id="60427" name="Freeform 15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28" name="Oval 16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29" name="Oval 17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0" name="Oval 18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1" name="Oval 19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2" name="Oval 20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3" name="Oval 21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4" name="Oval 22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5" name="AutoShape 23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6" name="Freeform 24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7" name="Freeform 25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8" name="Freeform 26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9" name="Freeform 27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0425" name="Text Box 28"/>
          <p:cNvSpPr txBox="1">
            <a:spLocks noChangeArrowheads="1"/>
          </p:cNvSpPr>
          <p:nvPr/>
        </p:nvSpPr>
        <p:spPr bwMode="auto">
          <a:xfrm>
            <a:off x="5562600" y="4033837"/>
            <a:ext cx="1620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What!?</a:t>
            </a:r>
          </a:p>
        </p:txBody>
      </p:sp>
      <p:sp>
        <p:nvSpPr>
          <p:cNvPr id="60426" name="Text Box 11"/>
          <p:cNvSpPr txBox="1">
            <a:spLocks noChangeArrowheads="1"/>
          </p:cNvSpPr>
          <p:nvPr/>
        </p:nvSpPr>
        <p:spPr bwMode="auto">
          <a:xfrm>
            <a:off x="1809044" y="5259211"/>
            <a:ext cx="71063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crashfree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driving and t</a:t>
            </a:r>
            <a:r>
              <a:rPr kumimoji="0" lang="en-US" alt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owel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folding! 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4" name="Text Box 7"/>
          <p:cNvSpPr txBox="1">
            <a:spLocks noChangeArrowheads="1"/>
          </p:cNvSpPr>
          <p:nvPr/>
        </p:nvSpPr>
        <p:spPr bwMode="auto">
          <a:xfrm rot="20995974">
            <a:off x="422184" y="1895339"/>
            <a:ext cx="6959012" cy="2031325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... but, there </a:t>
            </a:r>
            <a:r>
              <a:rPr kumimoji="0" lang="en-US" altLang="en-US" sz="4200" b="0" i="0" u="sng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are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well-defined </a:t>
            </a:r>
            <a:r>
              <a:rPr kumimoji="0" lang="en-US" alt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mathematical functions          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no program can compute!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95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065749" y="5608520"/>
            <a:ext cx="153439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well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, </a:t>
            </a:r>
            <a:r>
              <a:rPr kumimoji="0" lang="en-US" altLang="en-US" sz="10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fast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towel folding</a:t>
            </a: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…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1633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 rot="21170572">
            <a:off x="946740" y="1313254"/>
            <a:ext cx="6989331" cy="144655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an example!?</a:t>
            </a:r>
            <a:endParaRPr kumimoji="0" lang="en-US" sz="88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551674" y="3657600"/>
            <a:ext cx="6920229" cy="646331"/>
          </a:xfrm>
          <a:prstGeom prst="rect">
            <a:avLst/>
          </a:prstGeom>
          <a:solidFill>
            <a:srgbClr val="FFCCCC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anything expressed w/</a:t>
            </a: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+-</a:t>
            </a: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*</a:t>
            </a: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…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V="1">
            <a:off x="1383957" y="3669957"/>
            <a:ext cx="7010400" cy="64633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 rot="21255109">
            <a:off x="6029586" y="3280510"/>
            <a:ext cx="226564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it's computable!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1551674" y="4687669"/>
            <a:ext cx="6920229" cy="646331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any human-describable pattern…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 flipV="1">
            <a:off x="1524000" y="4714441"/>
            <a:ext cx="7010400" cy="64633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 rot="21255109">
            <a:off x="6169629" y="4324994"/>
            <a:ext cx="226564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it's computable!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6" name="TextBox 55"/>
          <p:cNvSpPr txBox="1"/>
          <p:nvPr/>
        </p:nvSpPr>
        <p:spPr>
          <a:xfrm rot="21233123">
            <a:off x="2529837" y="418408"/>
            <a:ext cx="3287118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This seems impossible... 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916290" y="5802489"/>
            <a:ext cx="6190990" cy="646331"/>
          </a:xfrm>
          <a:prstGeom prst="rect">
            <a:avLst/>
          </a:prstGeom>
          <a:solidFill>
            <a:srgbClr val="FFCC99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the </a:t>
            </a:r>
            <a:r>
              <a:rPr kumimoji="0" lang="en-US" altLang="en-US" sz="3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complexity </a:t>
            </a: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of an integer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" name="Right Arrow 1"/>
          <p:cNvSpPr/>
          <p:nvPr/>
        </p:nvSpPr>
        <p:spPr>
          <a:xfrm>
            <a:off x="8277720" y="5802489"/>
            <a:ext cx="680013" cy="646331"/>
          </a:xfrm>
          <a:prstGeom prst="rightArrow">
            <a:avLst/>
          </a:prstGeom>
          <a:solidFill>
            <a:srgbClr val="FFCC99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 Box 7"/>
          <p:cNvSpPr txBox="1">
            <a:spLocks noChangeArrowheads="1"/>
          </p:cNvSpPr>
          <p:nvPr/>
        </p:nvSpPr>
        <p:spPr bwMode="auto">
          <a:xfrm rot="21234757">
            <a:off x="197089" y="499803"/>
            <a:ext cx="2282331" cy="784830"/>
          </a:xfrm>
          <a:prstGeom prst="rect">
            <a:avLst/>
          </a:prstGeom>
          <a:solidFill>
            <a:srgbClr val="FFAAAA">
              <a:lumMod val="75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there </a:t>
            </a:r>
            <a:r>
              <a:rPr kumimoji="0" lang="en-US" altLang="en-US" sz="1500" b="0" i="0" u="sng" strike="noStrike" kern="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are</a:t>
            </a:r>
            <a:r>
              <a:rPr kumimoji="0" lang="en-US" altLang="en-US" sz="1500" b="0" i="0" u="none" strike="noStrike" kern="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1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well-defined </a:t>
            </a:r>
            <a:r>
              <a:rPr kumimoji="0" lang="en-US" altLang="en-US" sz="1500" b="0" i="1" u="none" strike="noStrike" kern="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mathematical functions     </a:t>
            </a:r>
            <a:r>
              <a:rPr kumimoji="0" lang="en-US" altLang="en-US" sz="1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no program can compute!</a:t>
            </a:r>
            <a:endParaRPr kumimoji="0" lang="en-US" altLang="en-US" sz="15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95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2888280" y="3082320"/>
              <a:ext cx="6131520" cy="297324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78200" y="3070800"/>
                <a:ext cx="6153480" cy="298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4128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97456" y="242248"/>
            <a:ext cx="2286000" cy="5847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Down Arrow 11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What is the  </a:t>
            </a:r>
            <a:r>
              <a:rPr kumimoji="0" lang="en-US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complexity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of an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integer?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AF1EED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170117684…20006872822488857785601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AF1EED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100000000…00000000000000000000000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24257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each of these integers has the same # of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digits</a:t>
            </a:r>
          </a:p>
        </p:txBody>
      </p:sp>
      <p:sp>
        <p:nvSpPr>
          <p:cNvPr id="101383" name="Rectangle 40"/>
          <p:cNvSpPr>
            <a:spLocks noChangeArrowheads="1"/>
          </p:cNvSpPr>
          <p:nvPr/>
        </p:nvSpPr>
        <p:spPr bwMode="auto">
          <a:xfrm>
            <a:off x="2706687" y="6324600"/>
            <a:ext cx="627171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Which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"</a:t>
            </a:r>
            <a:r>
              <a:rPr kumimoji="0" lang="en-US" altLang="en-US" sz="2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feels like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"</a:t>
            </a:r>
            <a:r>
              <a:rPr kumimoji="0" lang="en-US" altLang="en-US" sz="2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the more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complex number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... </a:t>
            </a:r>
            <a:r>
              <a:rPr kumimoji="0" lang="en-US" altLang="en-US" sz="2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Why 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?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9144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AF1EED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same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AF1EED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number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AF1EED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100,000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zeros total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/>
              <p14:cNvContentPartPr/>
              <p14:nvPr/>
            </p14:nvContentPartPr>
            <p14:xfrm>
              <a:off x="8270280" y="2566440"/>
              <a:ext cx="775440" cy="21171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267040" y="2562480"/>
                <a:ext cx="781200" cy="213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8716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2575981" y="721716"/>
            <a:ext cx="472019" cy="573684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310413" y="358646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744236" y="387221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049772" y="3919843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067810" y="203069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5515281" y="231644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819243" y="2373614"/>
            <a:ext cx="865949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305833" y="2590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067810" y="315035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5162875" y="3483732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656773" y="3488495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318310" y="4600949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752133" y="4886699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57669" y="4945273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213820" y="4878591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204067" y="384888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762942" y="2884822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6727856" y="2313015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7669462" y="3566282"/>
            <a:ext cx="127114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just estimate this one</a:t>
            </a:r>
            <a:endParaRPr lang="en-US" sz="80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19600" y="5791200"/>
            <a:ext cx="4316104" cy="707886"/>
          </a:xfrm>
          <a:prstGeom prst="rect">
            <a:avLst/>
          </a:prstGeom>
          <a:solidFill>
            <a:srgbClr val="FFD9B3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 x	            with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869348" y="914400"/>
            <a:ext cx="30480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301677" y="184746"/>
            <a:ext cx="3026231" cy="41549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    </a:t>
            </a:r>
            <a:r>
              <a:rPr lang="en-US" altLang="en-US" sz="2100" dirty="0" smtClean="0">
                <a:latin typeface="Calibri" pitchFamily="34" charset="0"/>
              </a:rPr>
              <a:t>16 + 2</a:t>
            </a:r>
            <a:r>
              <a:rPr lang="en-US" altLang="en-US" sz="2100" b="1" dirty="0" smtClean="0">
                <a:latin typeface="Calibri" pitchFamily="34" charset="0"/>
              </a:rPr>
              <a:t> =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37285" y="5788061"/>
            <a:ext cx="3377252" cy="7078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	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181600" y="6537985"/>
            <a:ext cx="352978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304800" y="1507828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752252" y="179898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034392" y="1846605"/>
            <a:ext cx="941384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1932926" y="1789086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301678" y="803702"/>
            <a:ext cx="3736922" cy="41549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</a:t>
            </a:r>
            <a:r>
              <a:rPr lang="en-US" altLang="en-US" sz="2100" dirty="0" smtClean="0">
                <a:latin typeface="Calibri" pitchFamily="34" charset="0"/>
              </a:rPr>
              <a:t>  16 + ___ </a:t>
            </a:r>
            <a:r>
              <a:rPr lang="en-US" altLang="en-US" sz="2100" b="1" dirty="0" smtClean="0">
                <a:latin typeface="Calibri" pitchFamily="34" charset="0"/>
              </a:rPr>
              <a:t>=</a:t>
            </a:r>
            <a:r>
              <a:rPr lang="en-US" altLang="en-US" sz="2100" dirty="0" smtClean="0">
                <a:latin typeface="Calibri" pitchFamily="34" charset="0"/>
              </a:rPr>
              <a:t>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054267" y="437340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5149332" y="4706779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m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illion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5643230" y="4711542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3914537" y="261690"/>
            <a:ext cx="3352800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Name(s)  ___________________</a:t>
            </a:r>
            <a:endParaRPr lang="en-US" sz="1600" i="1" dirty="0">
              <a:latin typeface="Calibri" panose="020F0502020204030204" pitchFamily="34" charset="0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7525075" y="-16948"/>
            <a:ext cx="1284326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00" i="1" dirty="0">
                <a:solidFill>
                  <a:srgbClr val="000000"/>
                </a:solidFill>
                <a:latin typeface="Gabriola"/>
                <a:cs typeface="Gabriola"/>
              </a:rPr>
              <a:t>Quiz!</a:t>
            </a:r>
            <a:endParaRPr lang="en-US" sz="4200" dirty="0">
              <a:latin typeface="Gabriola"/>
              <a:cs typeface="Gabriol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491398" y="1515954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6" name="Rectangle 35"/>
          <p:cNvSpPr/>
          <p:nvPr/>
        </p:nvSpPr>
        <p:spPr>
          <a:xfrm>
            <a:off x="2555923" y="2598926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2725621" y="3579751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8" name="Rectangle 37"/>
          <p:cNvSpPr/>
          <p:nvPr/>
        </p:nvSpPr>
        <p:spPr>
          <a:xfrm>
            <a:off x="2786334" y="4608093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7460967" y="2008345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40" name="Rectangle 39"/>
          <p:cNvSpPr/>
          <p:nvPr/>
        </p:nvSpPr>
        <p:spPr>
          <a:xfrm>
            <a:off x="7688345" y="3150357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41" name="Rectangle 40"/>
          <p:cNvSpPr/>
          <p:nvPr/>
        </p:nvSpPr>
        <p:spPr>
          <a:xfrm>
            <a:off x="7665082" y="4353208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97920" y="568440"/>
              <a:ext cx="8985600" cy="51130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6760" y="563400"/>
                <a:ext cx="9008280" cy="51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Ink 2"/>
              <p14:cNvContentPartPr/>
              <p14:nvPr/>
            </p14:nvContentPartPr>
            <p14:xfrm>
              <a:off x="4896000" y="2787480"/>
              <a:ext cx="3772440" cy="27363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3480" y="2777040"/>
                <a:ext cx="3785760" cy="275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2794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648200" y="698512"/>
            <a:ext cx="388364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Fo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u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r  reminders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2400" y="457200"/>
            <a:ext cx="4114800" cy="1015663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for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len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(L):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if L[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][0] == 'q':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count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2400" y="1981200"/>
            <a:ext cx="4114800" cy="1015663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for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in 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if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[-1] == 'u':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count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8599" y="3429000"/>
            <a:ext cx="4038601" cy="1323439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= 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while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&lt; range(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len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(L)):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if L[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][-1] == '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':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count += 1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8599" y="5334000"/>
            <a:ext cx="4038601" cy="1554272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d = {}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for word in 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b="1" dirty="0" smtClean="0">
                <a:solidFill>
                  <a:prstClr val="black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for let in word:</a:t>
            </a:r>
            <a:endParaRPr kumimoji="0" lang="en-US" sz="20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b="1" noProof="0" dirty="0" smtClean="0">
                <a:solidFill>
                  <a:prstClr val="black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if let in d:  d[let] += 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    </a:t>
            </a:r>
            <a:r>
              <a:rPr lang="en-US" sz="15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else:   d[let] = 1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648200" y="1496972"/>
            <a:ext cx="4343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Suppose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 is a list of words (strings)…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43668" y="2143582"/>
            <a:ext cx="3130944" cy="13234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L = [ "quail",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"tutu",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"pi",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     "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zeus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", … ]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5" name="Right Arrow 4"/>
          <p:cNvSpPr/>
          <p:nvPr/>
        </p:nvSpPr>
        <p:spPr>
          <a:xfrm rot="8495430">
            <a:off x="3283692" y="5806090"/>
            <a:ext cx="704850" cy="520022"/>
          </a:xfrm>
          <a:prstGeom prst="rightArrow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TextBox 18"/>
          <p:cNvSpPr txBox="1"/>
          <p:nvPr/>
        </p:nvSpPr>
        <p:spPr>
          <a:xfrm rot="167501">
            <a:off x="4648200" y="259179"/>
            <a:ext cx="4227414" cy="40011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try this on the back first…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438400" y="235663"/>
            <a:ext cx="186676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count how many start with  'q'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578935" y="1725988"/>
            <a:ext cx="16747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count how many end in 'u'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578935" y="3202403"/>
            <a:ext cx="16747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count how many end in '</a:t>
            </a:r>
            <a:r>
              <a:rPr lang="en-US" sz="1000" dirty="0" err="1" smtClean="0">
                <a:solidFill>
                  <a:prstClr val="black"/>
                </a:solidFill>
                <a:latin typeface="Calibri"/>
              </a:rPr>
              <a:t>i</a:t>
            </a: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'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057400" y="5118592"/>
            <a:ext cx="22860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count quantities for ALL letters!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602381" y="5523365"/>
            <a:ext cx="1238006" cy="400110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noProof="0" dirty="0" smtClean="0">
                <a:solidFill>
                  <a:prstClr val="black"/>
                </a:solidFill>
                <a:latin typeface="Calibri"/>
              </a:rPr>
              <a:t>Can't add to a value UNTIL it's there!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175457" y="3407933"/>
            <a:ext cx="1352022" cy="3231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500" noProof="0" dirty="0" smtClean="0">
                <a:solidFill>
                  <a:srgbClr val="FF0000"/>
                </a:solidFill>
                <a:latin typeface="Consolas" panose="020B0609020204030204" pitchFamily="49" charset="0"/>
              </a:rPr>
              <a:t>; count = 0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nsolas" panose="020B0609020204030204" pitchFamily="49" charset="0"/>
            </a:endParaRPr>
          </a:p>
        </p:txBody>
      </p:sp>
      <p:cxnSp>
        <p:nvCxnSpPr>
          <p:cNvPr id="3" name="Straight Connector 2"/>
          <p:cNvCxnSpPr/>
          <p:nvPr/>
        </p:nvCxnSpPr>
        <p:spPr>
          <a:xfrm flipV="1">
            <a:off x="1752600" y="3902299"/>
            <a:ext cx="887569" cy="871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222160" y="1697027"/>
            <a:ext cx="1149440" cy="3231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500" noProof="0" dirty="0" smtClean="0">
                <a:solidFill>
                  <a:srgbClr val="FF0000"/>
                </a:solidFill>
                <a:latin typeface="Consolas" panose="020B0609020204030204" pitchFamily="49" charset="0"/>
              </a:rPr>
              <a:t>count = 0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nsolas" panose="020B0609020204030204" pitchFamily="49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54357" y="156561"/>
            <a:ext cx="1149440" cy="3231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500" noProof="0" dirty="0" smtClean="0">
                <a:solidFill>
                  <a:srgbClr val="FF0000"/>
                </a:solidFill>
                <a:latin typeface="Consolas" panose="020B0609020204030204" pitchFamily="49" charset="0"/>
              </a:rPr>
              <a:t>count = 0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nsolas" panose="020B0609020204030204" pitchFamily="49" charset="0"/>
            </a:endParaRPr>
          </a:p>
        </p:txBody>
      </p:sp>
      <p:sp>
        <p:nvSpPr>
          <p:cNvPr id="33" name="Right Arrow 32"/>
          <p:cNvSpPr/>
          <p:nvPr/>
        </p:nvSpPr>
        <p:spPr>
          <a:xfrm rot="12196940">
            <a:off x="3267642" y="493631"/>
            <a:ext cx="704850" cy="520022"/>
          </a:xfrm>
          <a:prstGeom prst="rightArrow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571102" y="435588"/>
            <a:ext cx="1627320" cy="3231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500" noProof="0" dirty="0" smtClean="0">
                <a:solidFill>
                  <a:srgbClr val="FF0000"/>
                </a:solidFill>
                <a:latin typeface="Consolas" panose="020B0609020204030204" pitchFamily="49" charset="0"/>
              </a:rPr>
              <a:t>range(</a:t>
            </a:r>
            <a:r>
              <a:rPr lang="en-US" sz="1500" noProof="0" dirty="0" err="1" smtClean="0">
                <a:solidFill>
                  <a:srgbClr val="FF0000"/>
                </a:solidFill>
                <a:latin typeface="Consolas" panose="020B0609020204030204" pitchFamily="49" charset="0"/>
              </a:rPr>
              <a:t>len</a:t>
            </a:r>
            <a:r>
              <a:rPr lang="en-US" sz="1500" noProof="0" dirty="0" smtClean="0">
                <a:solidFill>
                  <a:srgbClr val="FF0000"/>
                </a:solidFill>
                <a:latin typeface="Consolas" panose="020B0609020204030204" pitchFamily="49" charset="0"/>
              </a:rPr>
              <a:t>(L))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nsolas" panose="020B0609020204030204" pitchFamily="49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795459" y="647511"/>
            <a:ext cx="916379" cy="246221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noProof="0" dirty="0" smtClean="0">
                <a:solidFill>
                  <a:prstClr val="black"/>
                </a:solidFill>
                <a:latin typeface="Calibri"/>
              </a:rPr>
              <a:t>INDEX-based!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Right Arrow 35"/>
          <p:cNvSpPr/>
          <p:nvPr/>
        </p:nvSpPr>
        <p:spPr>
          <a:xfrm rot="10800000">
            <a:off x="1969797" y="1905000"/>
            <a:ext cx="704850" cy="520022"/>
          </a:xfrm>
          <a:prstGeom prst="rightArrow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529330" y="1969138"/>
            <a:ext cx="1438996" cy="246221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noProof="0" dirty="0" smtClean="0">
                <a:solidFill>
                  <a:prstClr val="black"/>
                </a:solidFill>
                <a:latin typeface="Calibri"/>
              </a:rPr>
              <a:t>ELEMENT-based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904404" y="2362200"/>
            <a:ext cx="1438996" cy="623248"/>
          </a:xfrm>
          <a:prstGeom prst="rect">
            <a:avLst/>
          </a:prstGeom>
          <a:noFill/>
          <a:ln>
            <a:solidFill>
              <a:srgbClr val="CCECFF"/>
            </a:solidFill>
          </a:ln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50" noProof="0" dirty="0" smtClean="0">
                <a:solidFill>
                  <a:srgbClr val="FF0000"/>
                </a:solidFill>
                <a:latin typeface="Calibri"/>
              </a:rPr>
              <a:t>Please don't use </a:t>
            </a:r>
            <a:r>
              <a:rPr lang="en-US" sz="1500" b="1" noProof="0" dirty="0" err="1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</a:t>
            </a:r>
            <a:r>
              <a:rPr lang="en-US" sz="2400" b="1" noProof="0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050" noProof="0" dirty="0" smtClean="0">
                <a:solidFill>
                  <a:srgbClr val="FF0000"/>
                </a:solidFill>
                <a:latin typeface="Calibri"/>
              </a:rPr>
              <a:t>as an element!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22479" y="4693535"/>
            <a:ext cx="922865" cy="323165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500" noProof="0" dirty="0" err="1" smtClean="0">
                <a:solidFill>
                  <a:srgbClr val="FF0000"/>
                </a:solidFill>
                <a:latin typeface="Consolas" panose="020B0609020204030204" pitchFamily="49" charset="0"/>
              </a:rPr>
              <a:t>i</a:t>
            </a:r>
            <a:r>
              <a:rPr lang="en-US" sz="1500" noProof="0" dirty="0" smtClean="0">
                <a:solidFill>
                  <a:srgbClr val="FF0000"/>
                </a:solidFill>
                <a:latin typeface="Consolas" panose="020B0609020204030204" pitchFamily="49" charset="0"/>
              </a:rPr>
              <a:t> += 1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nsolas" panose="020B0609020204030204" pitchFamily="49" charset="0"/>
            </a:endParaRPr>
          </a:p>
        </p:txBody>
      </p:sp>
      <p:sp>
        <p:nvSpPr>
          <p:cNvPr id="40" name="Right Arrow 39"/>
          <p:cNvSpPr/>
          <p:nvPr/>
        </p:nvSpPr>
        <p:spPr>
          <a:xfrm rot="10800000">
            <a:off x="1603852" y="4607156"/>
            <a:ext cx="704850" cy="520022"/>
          </a:xfrm>
          <a:prstGeom prst="rightArrow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163384" y="4671294"/>
            <a:ext cx="1883181" cy="246221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noProof="0" dirty="0" smtClean="0">
                <a:solidFill>
                  <a:prstClr val="black"/>
                </a:solidFill>
                <a:latin typeface="Calibri"/>
              </a:rPr>
              <a:t>Watch out for indentation!!!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815672" y="5867400"/>
            <a:ext cx="430361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Watch out!</a:t>
            </a:r>
            <a:r>
              <a:rPr kumimoji="0" lang="en-US" sz="1800" b="0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 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Courier New" panose="02070309020205020404" pitchFamily="49" charset="0"/>
              </a:rPr>
              <a:t>d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here is a dictionary that is tracking, </a:t>
            </a:r>
            <a:r>
              <a:rPr lang="en-US" sz="1800" i="1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for all l</a:t>
            </a:r>
            <a:r>
              <a:rPr kumimoji="0" lang="en-US" sz="1800" b="0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etters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, </a:t>
            </a:r>
            <a:r>
              <a:rPr kumimoji="0" lang="en-US" sz="1800" b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how many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are</a:t>
            </a:r>
            <a:r>
              <a:rPr kumimoji="0" lang="en-US" sz="18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1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L</a:t>
            </a:r>
            <a:r>
              <a:rPr lang="en-US" dirty="0" smtClean="0">
                <a:solidFill>
                  <a:prstClr val="black"/>
                </a:solidFill>
                <a:latin typeface="Calibri"/>
                <a:cs typeface="Courier New" panose="02070309020205020404" pitchFamily="49" charset="0"/>
              </a:rPr>
              <a:t>...</a:t>
            </a: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842060" y="4080020"/>
            <a:ext cx="40325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F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ind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small errors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each of these loop examples -- and fix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them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694635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auto">
          <a:xfrm>
            <a:off x="3335868" y="2094156"/>
            <a:ext cx="1499444" cy="288197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31" name="Picture 130"/>
          <p:cNvPicPr>
            <a:picLocks noChangeAspect="1"/>
          </p:cNvPicPr>
          <p:nvPr/>
        </p:nvPicPr>
        <p:blipFill rotWithShape="1">
          <a:blip r:embed="rId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145"/>
          <a:stretch/>
        </p:blipFill>
        <p:spPr>
          <a:xfrm>
            <a:off x="-76200" y="3460582"/>
            <a:ext cx="4349606" cy="3321218"/>
          </a:xfrm>
          <a:prstGeom prst="rect">
            <a:avLst/>
          </a:prstGeom>
        </p:spPr>
      </p:pic>
      <p:cxnSp>
        <p:nvCxnSpPr>
          <p:cNvPr id="14" name="Straight Connector 13"/>
          <p:cNvCxnSpPr/>
          <p:nvPr/>
        </p:nvCxnSpPr>
        <p:spPr bwMode="auto">
          <a:xfrm>
            <a:off x="152400" y="3460044"/>
            <a:ext cx="7298724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Rounded Rectangle 9"/>
          <p:cNvSpPr/>
          <p:nvPr/>
        </p:nvSpPr>
        <p:spPr bwMode="auto">
          <a:xfrm>
            <a:off x="6159323" y="807988"/>
            <a:ext cx="365045" cy="24294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7" name="Rounded Rectangle 83"/>
          <p:cNvSpPr>
            <a:spLocks noChangeArrowheads="1"/>
          </p:cNvSpPr>
          <p:nvPr/>
        </p:nvSpPr>
        <p:spPr bwMode="auto">
          <a:xfrm>
            <a:off x="4595224" y="2808287"/>
            <a:ext cx="2103262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5226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82827" y="1879568"/>
            <a:ext cx="214839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 dirty="0" smtClean="0">
                <a:latin typeface="Calibri" panose="020F0502020204030204" pitchFamily="34" charset="0"/>
              </a:rPr>
              <a:t>Hint</a:t>
            </a:r>
            <a:r>
              <a:rPr lang="en-US" sz="1400" dirty="0" smtClean="0">
                <a:latin typeface="Calibri" panose="020F0502020204030204" pitchFamily="34" charset="0"/>
              </a:rPr>
              <a:t>: </a:t>
            </a:r>
            <a:r>
              <a:rPr lang="en-US" sz="1400" dirty="0">
                <a:latin typeface="Calibri" panose="020F0502020204030204" pitchFamily="34" charset="0"/>
              </a:rPr>
              <a:t> </a:t>
            </a:r>
            <a:r>
              <a:rPr lang="en-US" sz="1400" dirty="0" smtClean="0">
                <a:latin typeface="Calibri" panose="020F0502020204030204" pitchFamily="34" charset="0"/>
              </a:rPr>
              <a:t> Determine the input that turns each AND gate – each </a:t>
            </a:r>
            <a:r>
              <a:rPr lang="en-US" sz="1400" i="1" dirty="0" err="1" smtClean="0">
                <a:latin typeface="Calibri" panose="020F0502020204030204" pitchFamily="34" charset="0"/>
              </a:rPr>
              <a:t>minterm</a:t>
            </a:r>
            <a:r>
              <a:rPr lang="en-US" sz="1400" i="1" dirty="0" smtClean="0">
                <a:latin typeface="Calibri" panose="020F0502020204030204" pitchFamily="34" charset="0"/>
              </a:rPr>
              <a:t> </a:t>
            </a:r>
            <a:r>
              <a:rPr lang="en-US" sz="1400" dirty="0" smtClean="0">
                <a:latin typeface="Calibri" panose="020F0502020204030204" pitchFamily="34" charset="0"/>
              </a:rPr>
              <a:t>--  to </a:t>
            </a:r>
            <a:r>
              <a:rPr lang="en-US" sz="1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True</a:t>
            </a:r>
            <a:endParaRPr lang="en-US" sz="14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2266" name="Rectangle 1"/>
          <p:cNvSpPr>
            <a:spLocks noChangeArrowheads="1"/>
          </p:cNvSpPr>
          <p:nvPr/>
        </p:nvSpPr>
        <p:spPr bwMode="auto">
          <a:xfrm>
            <a:off x="1946097" y="658001"/>
            <a:ext cx="363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A</a:t>
            </a:r>
            <a:endParaRPr lang="en-US" dirty="0"/>
          </a:p>
        </p:txBody>
      </p:sp>
      <p:sp>
        <p:nvSpPr>
          <p:cNvPr id="52267" name="Rectangle 80"/>
          <p:cNvSpPr>
            <a:spLocks noChangeArrowheads="1"/>
          </p:cNvSpPr>
          <p:nvPr/>
        </p:nvSpPr>
        <p:spPr bwMode="auto">
          <a:xfrm>
            <a:off x="1947685" y="1346624"/>
            <a:ext cx="3508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B</a:t>
            </a:r>
            <a:endParaRPr lang="en-US"/>
          </a:p>
        </p:txBody>
      </p:sp>
      <p:sp>
        <p:nvSpPr>
          <p:cNvPr id="52268" name="Rectangle 85"/>
          <p:cNvSpPr>
            <a:spLocks noChangeArrowheads="1"/>
          </p:cNvSpPr>
          <p:nvPr/>
        </p:nvSpPr>
        <p:spPr bwMode="auto">
          <a:xfrm>
            <a:off x="1944510" y="2032424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C</a:t>
            </a:r>
            <a:endParaRPr lang="en-US" dirty="0"/>
          </a:p>
        </p:txBody>
      </p:sp>
      <p:sp>
        <p:nvSpPr>
          <p:cNvPr id="52269" name="Rectangle 86"/>
          <p:cNvSpPr>
            <a:spLocks noChangeArrowheads="1"/>
          </p:cNvSpPr>
          <p:nvPr/>
        </p:nvSpPr>
        <p:spPr bwMode="auto">
          <a:xfrm>
            <a:off x="1952800" y="2803348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D</a:t>
            </a:r>
            <a:endParaRPr lang="en-US"/>
          </a:p>
        </p:txBody>
      </p:sp>
      <p:sp>
        <p:nvSpPr>
          <p:cNvPr id="52" name="Rectangle 51"/>
          <p:cNvSpPr/>
          <p:nvPr/>
        </p:nvSpPr>
        <p:spPr bwMode="auto">
          <a:xfrm flipH="1" flipV="1">
            <a:off x="264092" y="223118"/>
            <a:ext cx="101667" cy="10385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18320" y="798493"/>
            <a:ext cx="187741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(1) Fill </a:t>
            </a:r>
            <a:r>
              <a:rPr lang="en-US" sz="1400" dirty="0">
                <a:latin typeface="Calibri" panose="020F0502020204030204" pitchFamily="34" charset="0"/>
              </a:rPr>
              <a:t>in </a:t>
            </a:r>
            <a:r>
              <a:rPr lang="en-US" sz="1400" dirty="0" smtClean="0">
                <a:latin typeface="Calibri" panose="020F0502020204030204" pitchFamily="34" charset="0"/>
              </a:rPr>
              <a:t>all 8 rows of the </a:t>
            </a:r>
            <a:r>
              <a:rPr lang="en-US" sz="1400" dirty="0">
                <a:latin typeface="Calibri" panose="020F0502020204030204" pitchFamily="34" charset="0"/>
              </a:rPr>
              <a:t>function values </a:t>
            </a:r>
            <a:r>
              <a:rPr lang="en-US" sz="1400" dirty="0" smtClean="0">
                <a:latin typeface="Calibri" panose="020F0502020204030204" pitchFamily="34" charset="0"/>
              </a:rPr>
              <a:t>(truth </a:t>
            </a:r>
            <a:r>
              <a:rPr lang="en-US" sz="1400" dirty="0">
                <a:latin typeface="Calibri" panose="020F0502020204030204" pitchFamily="34" charset="0"/>
              </a:rPr>
              <a:t>table) for this circuit… </a:t>
            </a:r>
          </a:p>
        </p:txBody>
      </p:sp>
      <p:sp>
        <p:nvSpPr>
          <p:cNvPr id="79" name="Rounded Rectangle 84"/>
          <p:cNvSpPr>
            <a:spLocks noChangeArrowheads="1"/>
          </p:cNvSpPr>
          <p:nvPr/>
        </p:nvSpPr>
        <p:spPr bwMode="auto">
          <a:xfrm>
            <a:off x="4595224" y="2293937"/>
            <a:ext cx="2103262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94" name="Rounded Rectangle 82"/>
          <p:cNvSpPr>
            <a:spLocks noChangeArrowheads="1"/>
          </p:cNvSpPr>
          <p:nvPr/>
        </p:nvSpPr>
        <p:spPr bwMode="auto">
          <a:xfrm>
            <a:off x="4595224" y="1741487"/>
            <a:ext cx="2103262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95" name="Rounded Rectangle 81"/>
          <p:cNvSpPr>
            <a:spLocks noChangeArrowheads="1"/>
          </p:cNvSpPr>
          <p:nvPr/>
        </p:nvSpPr>
        <p:spPr bwMode="auto">
          <a:xfrm>
            <a:off x="4595224" y="1227137"/>
            <a:ext cx="2103262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96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010619" y="544512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97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94794" y="544512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c</a:t>
            </a:r>
          </a:p>
        </p:txBody>
      </p:sp>
      <p:sp>
        <p:nvSpPr>
          <p:cNvPr id="98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009032" y="933450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99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93207" y="93345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00" name="Text Box 1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012207" y="1201737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01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396382" y="120173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02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009032" y="1470025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03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93207" y="1470025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04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12207" y="1736725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05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396382" y="173672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06" name="Rectangle 3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996332" y="228600"/>
            <a:ext cx="598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>
                <a:latin typeface="Cambria" pitchFamily="18" charset="0"/>
              </a:rPr>
              <a:t>input</a:t>
            </a:r>
          </a:p>
        </p:txBody>
      </p:sp>
      <p:sp>
        <p:nvSpPr>
          <p:cNvPr id="107" name="Line 4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4804244" y="547687"/>
            <a:ext cx="99060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latin typeface="Times" pitchFamily="-106" charset="0"/>
              <a:ea typeface="ＭＳ Ｐゴシック" pitchFamily="34" charset="-128"/>
            </a:endParaRPr>
          </a:p>
        </p:txBody>
      </p:sp>
      <p:sp>
        <p:nvSpPr>
          <p:cNvPr id="108" name="Text Box 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009032" y="2005012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09" name="Text Box 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393207" y="200501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0" name="Text Box 1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12207" y="2273300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1" name="Text Box 1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396382" y="2273300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12" name="Text Box 1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09032" y="2540000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13" name="Text Box 1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3207" y="254000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4" name="Text Box 1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12207" y="2808287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15" name="Text Box 1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396382" y="280828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16" name="Text Box 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588344" y="544512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x</a:t>
            </a:r>
          </a:p>
        </p:txBody>
      </p:sp>
      <p:sp>
        <p:nvSpPr>
          <p:cNvPr id="117" name="Text Box 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586757" y="933450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8" name="Text Box 10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589932" y="1201737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9" name="Text Box 12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86757" y="1470025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20" name="Text Box 1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89932" y="1736725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21" name="Text Box 8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586757" y="2005012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22" name="Text Box 1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589932" y="2273300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23" name="Text Box 1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586757" y="2540000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24" name="Text Box 14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89932" y="2808287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25" name="Rectangle 41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980112" y="305153"/>
            <a:ext cx="725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output</a:t>
            </a:r>
          </a:p>
        </p:txBody>
      </p:sp>
      <p:sp>
        <p:nvSpPr>
          <p:cNvPr id="3" name="Down Arrow 2"/>
          <p:cNvSpPr/>
          <p:nvPr/>
        </p:nvSpPr>
        <p:spPr bwMode="auto">
          <a:xfrm>
            <a:off x="6208712" y="601967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26" name="Rectangle 125"/>
          <p:cNvSpPr/>
          <p:nvPr/>
        </p:nvSpPr>
        <p:spPr bwMode="auto">
          <a:xfrm flipH="1" flipV="1">
            <a:off x="789710" y="217213"/>
            <a:ext cx="101667" cy="10385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29" name="Rectangle 128"/>
          <p:cNvSpPr/>
          <p:nvPr/>
        </p:nvSpPr>
        <p:spPr bwMode="auto">
          <a:xfrm flipH="1" flipV="1">
            <a:off x="1312026" y="223058"/>
            <a:ext cx="101667" cy="10385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0" name="Text Box 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280039" y="3458097"/>
            <a:ext cx="3479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86" name="Text Box 9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080570" y="917448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89" name="Text Box 11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083745" y="1185735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90" name="Text Box 1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080570" y="1454023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91" name="Text Box 1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083745" y="1720723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92" name="Text Box 11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083745" y="2257298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93" name="Text Box 13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6080570" y="2523998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94" name="Text Box 1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083745" y="2792285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95" name="Text Box 9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080697" y="2005584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257" name="Rectangle 256"/>
          <p:cNvSpPr/>
          <p:nvPr/>
        </p:nvSpPr>
        <p:spPr bwMode="auto">
          <a:xfrm flipH="1" flipV="1">
            <a:off x="1377806" y="3581400"/>
            <a:ext cx="129249" cy="130058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8" name="Rectangle 257"/>
          <p:cNvSpPr/>
          <p:nvPr/>
        </p:nvSpPr>
        <p:spPr bwMode="auto">
          <a:xfrm flipH="1" flipV="1">
            <a:off x="1377806" y="3581400"/>
            <a:ext cx="129249" cy="130058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3" name="Down Arrow 262"/>
          <p:cNvSpPr/>
          <p:nvPr/>
        </p:nvSpPr>
        <p:spPr bwMode="auto">
          <a:xfrm>
            <a:off x="1980817" y="3685190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4" name="Rectangle 1"/>
          <p:cNvSpPr>
            <a:spLocks noChangeArrowheads="1"/>
          </p:cNvSpPr>
          <p:nvPr/>
        </p:nvSpPr>
        <p:spPr bwMode="auto">
          <a:xfrm>
            <a:off x="2347415" y="4102005"/>
            <a:ext cx="363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A</a:t>
            </a:r>
            <a:endParaRPr lang="en-US"/>
          </a:p>
        </p:txBody>
      </p:sp>
      <p:sp>
        <p:nvSpPr>
          <p:cNvPr id="265" name="Rectangle 80"/>
          <p:cNvSpPr>
            <a:spLocks noChangeArrowheads="1"/>
          </p:cNvSpPr>
          <p:nvPr/>
        </p:nvSpPr>
        <p:spPr bwMode="auto">
          <a:xfrm>
            <a:off x="2349003" y="4734183"/>
            <a:ext cx="3508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B</a:t>
            </a:r>
            <a:endParaRPr lang="en-US"/>
          </a:p>
        </p:txBody>
      </p:sp>
      <p:sp>
        <p:nvSpPr>
          <p:cNvPr id="266" name="Rectangle 85"/>
          <p:cNvSpPr>
            <a:spLocks noChangeArrowheads="1"/>
          </p:cNvSpPr>
          <p:nvPr/>
        </p:nvSpPr>
        <p:spPr bwMode="auto">
          <a:xfrm>
            <a:off x="2345828" y="5334434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C</a:t>
            </a:r>
            <a:endParaRPr lang="en-US" dirty="0"/>
          </a:p>
        </p:txBody>
      </p:sp>
      <p:sp>
        <p:nvSpPr>
          <p:cNvPr id="267" name="Rectangle 86"/>
          <p:cNvSpPr>
            <a:spLocks noChangeArrowheads="1"/>
          </p:cNvSpPr>
          <p:nvPr/>
        </p:nvSpPr>
        <p:spPr bwMode="auto">
          <a:xfrm>
            <a:off x="2354118" y="5955323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D</a:t>
            </a:r>
            <a:endParaRPr lang="en-US"/>
          </a:p>
        </p:txBody>
      </p:sp>
      <p:sp>
        <p:nvSpPr>
          <p:cNvPr id="268" name="Rectangle 267"/>
          <p:cNvSpPr/>
          <p:nvPr/>
        </p:nvSpPr>
        <p:spPr bwMode="auto">
          <a:xfrm flipH="1" flipV="1">
            <a:off x="226514" y="3772696"/>
            <a:ext cx="129249" cy="13005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9" name="Rectangle 268"/>
          <p:cNvSpPr/>
          <p:nvPr/>
        </p:nvSpPr>
        <p:spPr bwMode="auto">
          <a:xfrm flipH="1" flipV="1">
            <a:off x="815443" y="3775405"/>
            <a:ext cx="129249" cy="13005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0" name="Rectangle 269"/>
          <p:cNvSpPr/>
          <p:nvPr/>
        </p:nvSpPr>
        <p:spPr bwMode="auto">
          <a:xfrm flipH="1" flipV="1">
            <a:off x="1393015" y="3773455"/>
            <a:ext cx="129249" cy="13005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1" name="Rectangle 270"/>
          <p:cNvSpPr/>
          <p:nvPr/>
        </p:nvSpPr>
        <p:spPr bwMode="auto">
          <a:xfrm flipH="1" flipV="1">
            <a:off x="1377806" y="3581400"/>
            <a:ext cx="129249" cy="130058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cxnSp>
        <p:nvCxnSpPr>
          <p:cNvPr id="272" name="Straight Connector 271"/>
          <p:cNvCxnSpPr/>
          <p:nvPr/>
        </p:nvCxnSpPr>
        <p:spPr bwMode="auto">
          <a:xfrm flipV="1">
            <a:off x="598813" y="4196611"/>
            <a:ext cx="1726921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3" name="Straight Connector 272"/>
          <p:cNvCxnSpPr/>
          <p:nvPr/>
        </p:nvCxnSpPr>
        <p:spPr bwMode="auto">
          <a:xfrm flipV="1">
            <a:off x="875278" y="4364629"/>
            <a:ext cx="1438264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4" name="Straight Connector 273"/>
          <p:cNvCxnSpPr/>
          <p:nvPr/>
        </p:nvCxnSpPr>
        <p:spPr bwMode="auto">
          <a:xfrm flipV="1">
            <a:off x="1441826" y="4542228"/>
            <a:ext cx="904002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5" name="Straight Connector 274"/>
          <p:cNvCxnSpPr/>
          <p:nvPr/>
        </p:nvCxnSpPr>
        <p:spPr bwMode="auto">
          <a:xfrm>
            <a:off x="289670" y="4796358"/>
            <a:ext cx="2028673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6" name="Straight Connector 275"/>
          <p:cNvCxnSpPr/>
          <p:nvPr/>
        </p:nvCxnSpPr>
        <p:spPr bwMode="auto">
          <a:xfrm>
            <a:off x="1447910" y="5141975"/>
            <a:ext cx="890527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7" name="Straight Connector 276"/>
          <p:cNvCxnSpPr/>
          <p:nvPr/>
        </p:nvCxnSpPr>
        <p:spPr bwMode="auto">
          <a:xfrm>
            <a:off x="1167494" y="4977384"/>
            <a:ext cx="1142608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8" name="Straight Connector 277"/>
          <p:cNvCxnSpPr/>
          <p:nvPr/>
        </p:nvCxnSpPr>
        <p:spPr bwMode="auto">
          <a:xfrm flipV="1">
            <a:off x="875278" y="5571637"/>
            <a:ext cx="1438264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9" name="Straight Connector 278"/>
          <p:cNvCxnSpPr/>
          <p:nvPr/>
        </p:nvCxnSpPr>
        <p:spPr bwMode="auto">
          <a:xfrm>
            <a:off x="289670" y="5393766"/>
            <a:ext cx="2028673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80" name="Straight Connector 279"/>
          <p:cNvCxnSpPr/>
          <p:nvPr/>
        </p:nvCxnSpPr>
        <p:spPr bwMode="auto">
          <a:xfrm>
            <a:off x="1752710" y="5727192"/>
            <a:ext cx="573535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81" name="Straight Connector 280"/>
          <p:cNvCxnSpPr/>
          <p:nvPr/>
        </p:nvCxnSpPr>
        <p:spPr bwMode="auto">
          <a:xfrm flipV="1">
            <a:off x="872230" y="6147000"/>
            <a:ext cx="1438264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82" name="Straight Connector 281"/>
          <p:cNvCxnSpPr/>
          <p:nvPr/>
        </p:nvCxnSpPr>
        <p:spPr bwMode="auto">
          <a:xfrm flipV="1">
            <a:off x="1450970" y="6324599"/>
            <a:ext cx="904002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83" name="Straight Connector 282"/>
          <p:cNvCxnSpPr/>
          <p:nvPr/>
        </p:nvCxnSpPr>
        <p:spPr bwMode="auto">
          <a:xfrm>
            <a:off x="286622" y="5994329"/>
            <a:ext cx="2028673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sp>
        <p:nvSpPr>
          <p:cNvPr id="284" name="TextBox 283"/>
          <p:cNvSpPr txBox="1"/>
          <p:nvPr/>
        </p:nvSpPr>
        <p:spPr>
          <a:xfrm>
            <a:off x="3285653" y="5549659"/>
            <a:ext cx="985044" cy="369332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1800" b="1" dirty="0" err="1" smtClean="0">
                <a:latin typeface="Calibri" panose="020F0502020204030204" pitchFamily="34" charset="0"/>
              </a:rPr>
              <a:t>Carry</a:t>
            </a:r>
            <a:r>
              <a:rPr lang="en-US" sz="1800" b="1" baseline="-30000" dirty="0" err="1" smtClean="0">
                <a:latin typeface="Calibri" panose="020F0502020204030204" pitchFamily="34" charset="0"/>
              </a:rPr>
              <a:t>Out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3322229" y="5085919"/>
            <a:ext cx="3754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OR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287" name="Text Box 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284155" y="3466071"/>
            <a:ext cx="3479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57" name="Rounded Rectangle 156"/>
          <p:cNvSpPr/>
          <p:nvPr/>
        </p:nvSpPr>
        <p:spPr bwMode="auto">
          <a:xfrm>
            <a:off x="6156060" y="4325266"/>
            <a:ext cx="382411" cy="22521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58" name="Down Arrow 157"/>
          <p:cNvSpPr/>
          <p:nvPr/>
        </p:nvSpPr>
        <p:spPr bwMode="auto">
          <a:xfrm>
            <a:off x="6205449" y="4141822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59" name="Rounded Rectangle 83"/>
          <p:cNvSpPr>
            <a:spLocks noChangeArrowheads="1"/>
          </p:cNvSpPr>
          <p:nvPr/>
        </p:nvSpPr>
        <p:spPr bwMode="auto">
          <a:xfrm>
            <a:off x="4648201" y="6363088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60" name="Rounded Rectangle 84"/>
          <p:cNvSpPr>
            <a:spLocks noChangeArrowheads="1"/>
          </p:cNvSpPr>
          <p:nvPr/>
        </p:nvSpPr>
        <p:spPr bwMode="auto">
          <a:xfrm>
            <a:off x="4648201" y="5848738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61" name="Rounded Rectangle 82"/>
          <p:cNvSpPr>
            <a:spLocks noChangeArrowheads="1"/>
          </p:cNvSpPr>
          <p:nvPr/>
        </p:nvSpPr>
        <p:spPr bwMode="auto">
          <a:xfrm>
            <a:off x="4648201" y="5296288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62" name="Rounded Rectangle 81"/>
          <p:cNvSpPr>
            <a:spLocks noChangeArrowheads="1"/>
          </p:cNvSpPr>
          <p:nvPr/>
        </p:nvSpPr>
        <p:spPr bwMode="auto">
          <a:xfrm>
            <a:off x="4648201" y="4781938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63" name="Text Box 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4995862" y="4099313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164" name="Text Box 7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80037" y="4099313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c</a:t>
            </a:r>
          </a:p>
        </p:txBody>
      </p:sp>
      <p:sp>
        <p:nvSpPr>
          <p:cNvPr id="165" name="Text Box 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4994275" y="448825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6" name="Text Box 9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5378450" y="4488251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ourier New" pitchFamily="49" charset="0"/>
              </a:rPr>
              <a:t>0</a:t>
            </a:r>
          </a:p>
        </p:txBody>
      </p:sp>
      <p:sp>
        <p:nvSpPr>
          <p:cNvPr id="167" name="Text Box 10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997450" y="475653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8" name="Text Box 11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5381625" y="475653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9" name="Text Box 12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4994275" y="502482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0" name="Text Box 13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78450" y="5024826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71" name="Text Box 14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4997450" y="529152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2" name="Text Box 15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5381625" y="529152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3" name="Rectangle 39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4981575" y="3783401"/>
            <a:ext cx="598487" cy="30480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input</a:t>
            </a:r>
          </a:p>
        </p:txBody>
      </p:sp>
      <p:sp>
        <p:nvSpPr>
          <p:cNvPr id="174" name="Line 4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789487" y="4102488"/>
            <a:ext cx="99060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latin typeface="Times" pitchFamily="-106" charset="0"/>
              <a:ea typeface="ＭＳ Ｐゴシック" pitchFamily="34" charset="-128"/>
            </a:endParaRPr>
          </a:p>
        </p:txBody>
      </p:sp>
      <p:sp>
        <p:nvSpPr>
          <p:cNvPr id="175" name="Text Box 8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4994275" y="555981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76" name="Text Box 9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378450" y="555981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77" name="Text Box 10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997450" y="582810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78" name="Text Box 11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5381625" y="5828101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9" name="Text Box 12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4994275" y="609480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80" name="Text Box 13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378450" y="6094801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81" name="Text Box 14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997450" y="636308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82" name="Text Box 15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5381625" y="636308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83" name="Text Box 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4573587" y="4099313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x</a:t>
            </a:r>
          </a:p>
        </p:txBody>
      </p:sp>
      <p:sp>
        <p:nvSpPr>
          <p:cNvPr id="184" name="Text Box 8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72000" y="448825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87" name="Text Box 10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4575175" y="475653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288" name="Text Box 12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572000" y="502482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289" name="Text Box 14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4575175" y="529152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290" name="Text Box 8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4572000" y="555981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291" name="Text Box 10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4575175" y="582810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292" name="Text Box 12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4572000" y="609480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293" name="Text Box 14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4575175" y="636308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294" name="Rectangle 41"/>
          <p:cNvSpPr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5971116" y="3792220"/>
            <a:ext cx="725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output</a:t>
            </a:r>
          </a:p>
        </p:txBody>
      </p:sp>
      <p:sp>
        <p:nvSpPr>
          <p:cNvPr id="295" name="Text Box 9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6070425" y="449262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296" name="Text Box 11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6070425" y="476091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297" name="Text Box 13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6070425" y="5029200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298" name="Text Box 15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6070425" y="529590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299" name="Text Box 9"/>
          <p:cNvSpPr txBox="1"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6070425" y="556418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300" name="Text Box 11"/>
          <p:cNvSpPr txBox="1">
            <a:spLocks noChangeArrowheads="1"/>
          </p:cNvSpPr>
          <p:nvPr>
            <p:custDataLst>
              <p:tags r:id="rId78"/>
            </p:custDataLst>
          </p:nvPr>
        </p:nvSpPr>
        <p:spPr bwMode="auto">
          <a:xfrm>
            <a:off x="6070425" y="5832475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301" name="Text Box 13"/>
          <p:cNvSpPr txBox="1">
            <a:spLocks noChangeArrowheads="1"/>
          </p:cNvSpPr>
          <p:nvPr>
            <p:custDataLst>
              <p:tags r:id="rId79"/>
            </p:custDataLst>
          </p:nvPr>
        </p:nvSpPr>
        <p:spPr bwMode="auto">
          <a:xfrm>
            <a:off x="6070425" y="609917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302" name="Text Box 15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6070425" y="636746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303" name="Text Box 11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5632755" y="528535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A</a:t>
            </a:r>
          </a:p>
        </p:txBody>
      </p:sp>
      <p:sp>
        <p:nvSpPr>
          <p:cNvPr id="304" name="Text Box 11"/>
          <p:cNvSpPr txBox="1"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5632755" y="581875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B</a:t>
            </a:r>
          </a:p>
        </p:txBody>
      </p:sp>
      <p:sp>
        <p:nvSpPr>
          <p:cNvPr id="305" name="Text Box 11"/>
          <p:cNvSpPr txBox="1"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5632755" y="608392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C</a:t>
            </a:r>
          </a:p>
        </p:txBody>
      </p:sp>
      <p:sp>
        <p:nvSpPr>
          <p:cNvPr id="306" name="Text Box 11"/>
          <p:cNvSpPr txBox="1"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5632755" y="633680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D</a:t>
            </a:r>
          </a:p>
        </p:txBody>
      </p:sp>
      <p:sp>
        <p:nvSpPr>
          <p:cNvPr id="307" name="Rounded Rectangle 306"/>
          <p:cNvSpPr/>
          <p:nvPr/>
        </p:nvSpPr>
        <p:spPr bwMode="auto">
          <a:xfrm>
            <a:off x="6858000" y="3447538"/>
            <a:ext cx="2199503" cy="3299254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8" name="Text Box 5"/>
          <p:cNvSpPr txBox="1"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7009205" y="4134410"/>
            <a:ext cx="198176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</a:t>
            </a:r>
            <a:r>
              <a:rPr lang="en-US" sz="1400" dirty="0" smtClean="0">
                <a:solidFill>
                  <a:srgbClr val="0E0CFB"/>
                </a:solidFill>
                <a:latin typeface="Calibri" panose="020F0502020204030204" pitchFamily="34" charset="0"/>
              </a:rPr>
              <a:t>Extra #2</a:t>
            </a:r>
            <a:r>
              <a:rPr lang="en-US" sz="1400" dirty="0" smtClean="0">
                <a:latin typeface="Calibri" panose="020F0502020204030204" pitchFamily="34" charset="0"/>
              </a:rPr>
              <a:t>) How could you replace the OR with only ANDs and NOTs?  </a:t>
            </a:r>
            <a:r>
              <a:rPr lang="en-US" sz="1400" b="1" i="1" dirty="0" smtClean="0">
                <a:latin typeface="Calibri" panose="020F0502020204030204" pitchFamily="34" charset="0"/>
              </a:rPr>
              <a:t>ORs aren't needed</a:t>
            </a:r>
            <a:r>
              <a:rPr lang="en-US" sz="1400" i="1" dirty="0">
                <a:latin typeface="Calibri" panose="020F0502020204030204" pitchFamily="34" charset="0"/>
              </a:rPr>
              <a:t>!</a:t>
            </a:r>
          </a:p>
        </p:txBody>
      </p:sp>
      <p:sp>
        <p:nvSpPr>
          <p:cNvPr id="309" name="Text Box 5"/>
          <p:cNvSpPr txBox="1"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7023688" y="5181517"/>
            <a:ext cx="19527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</a:t>
            </a:r>
            <a:r>
              <a:rPr lang="en-US" sz="1400" dirty="0" smtClean="0">
                <a:solidFill>
                  <a:srgbClr val="0E0CFB"/>
                </a:solidFill>
                <a:latin typeface="Calibri" panose="020F0502020204030204" pitchFamily="34" charset="0"/>
              </a:rPr>
              <a:t>Extra #3</a:t>
            </a:r>
            <a:r>
              <a:rPr lang="en-US" sz="1400" dirty="0" smtClean="0">
                <a:latin typeface="Calibri" panose="020F0502020204030204" pitchFamily="34" charset="0"/>
              </a:rPr>
              <a:t>) How do the two circuits on this page implement </a:t>
            </a:r>
            <a:r>
              <a:rPr lang="en-US" sz="1400" b="1" i="1" dirty="0" smtClean="0">
                <a:latin typeface="Calibri" panose="020F0502020204030204" pitchFamily="34" charset="0"/>
              </a:rPr>
              <a:t>addition of any two binary #s!?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310" name="Text Box 9"/>
          <p:cNvSpPr txBox="1"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7168895" y="6200001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1011</a:t>
            </a:r>
          </a:p>
        </p:txBody>
      </p:sp>
      <p:sp>
        <p:nvSpPr>
          <p:cNvPr id="311" name="Text Box 9"/>
          <p:cNvSpPr txBox="1"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7173242" y="6352401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1111</a:t>
            </a:r>
          </a:p>
        </p:txBody>
      </p:sp>
      <p:sp>
        <p:nvSpPr>
          <p:cNvPr id="312" name="Text Box 9"/>
          <p:cNvSpPr txBox="1"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7170194" y="6504801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11010</a:t>
            </a:r>
          </a:p>
        </p:txBody>
      </p:sp>
      <p:sp>
        <p:nvSpPr>
          <p:cNvPr id="313" name="Text Box 9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7784142" y="6120384"/>
            <a:ext cx="3962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800" b="1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314" name="Text Box 9"/>
          <p:cNvSpPr txBox="1">
            <a:spLocks noChangeArrowheads="1"/>
          </p:cNvSpPr>
          <p:nvPr>
            <p:custDataLst>
              <p:tags r:id="rId91"/>
            </p:custDataLst>
          </p:nvPr>
        </p:nvSpPr>
        <p:spPr bwMode="auto">
          <a:xfrm>
            <a:off x="7688130" y="6120384"/>
            <a:ext cx="3962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800" b="1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315" name="Text Box 9"/>
          <p:cNvSpPr txBox="1">
            <a:spLocks noChangeArrowheads="1"/>
          </p:cNvSpPr>
          <p:nvPr>
            <p:custDataLst>
              <p:tags r:id="rId92"/>
            </p:custDataLst>
          </p:nvPr>
        </p:nvSpPr>
        <p:spPr bwMode="auto">
          <a:xfrm>
            <a:off x="7592118" y="6120384"/>
            <a:ext cx="3962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800" b="1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</a:p>
        </p:txBody>
      </p:sp>
      <p:cxnSp>
        <p:nvCxnSpPr>
          <p:cNvPr id="316" name="Straight Connector 315"/>
          <p:cNvCxnSpPr/>
          <p:nvPr/>
        </p:nvCxnSpPr>
        <p:spPr bwMode="auto">
          <a:xfrm flipH="1">
            <a:off x="7726230" y="6556248"/>
            <a:ext cx="475565" cy="0"/>
          </a:xfrm>
          <a:prstGeom prst="line">
            <a:avLst/>
          </a:prstGeom>
          <a:noFill/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7" name="Text Box 9"/>
          <p:cNvSpPr txBox="1">
            <a:spLocks noChangeArrowheads="1"/>
          </p:cNvSpPr>
          <p:nvPr>
            <p:custDataLst>
              <p:tags r:id="rId93"/>
            </p:custDataLst>
          </p:nvPr>
        </p:nvSpPr>
        <p:spPr bwMode="auto">
          <a:xfrm>
            <a:off x="7525301" y="6331065"/>
            <a:ext cx="34874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+</a:t>
            </a:r>
          </a:p>
        </p:txBody>
      </p:sp>
      <p:sp>
        <p:nvSpPr>
          <p:cNvPr id="318" name="Text Box 9"/>
          <p:cNvSpPr txBox="1">
            <a:spLocks noChangeArrowheads="1"/>
          </p:cNvSpPr>
          <p:nvPr>
            <p:custDataLst>
              <p:tags r:id="rId94"/>
            </p:custDataLst>
          </p:nvPr>
        </p:nvSpPr>
        <p:spPr bwMode="auto">
          <a:xfrm>
            <a:off x="7390099" y="6187440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50000"/>
                  </a:schemeClr>
                </a:solidFill>
                <a:latin typeface="Courier New" pitchFamily="49" charset="0"/>
              </a:rPr>
              <a:t>x</a:t>
            </a:r>
          </a:p>
        </p:txBody>
      </p:sp>
      <p:sp>
        <p:nvSpPr>
          <p:cNvPr id="319" name="Text Box 9"/>
          <p:cNvSpPr txBox="1">
            <a:spLocks noChangeArrowheads="1"/>
          </p:cNvSpPr>
          <p:nvPr>
            <p:custDataLst>
              <p:tags r:id="rId95"/>
            </p:custDataLst>
          </p:nvPr>
        </p:nvSpPr>
        <p:spPr bwMode="auto">
          <a:xfrm>
            <a:off x="7390099" y="6339840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>
                <a:solidFill>
                  <a:schemeClr val="bg1">
                    <a:lumMod val="50000"/>
                  </a:schemeClr>
                </a:solidFill>
                <a:latin typeface="Courier New" pitchFamily="49" charset="0"/>
              </a:rPr>
              <a:t>y</a:t>
            </a:r>
            <a:endParaRPr lang="en-US" sz="1200" b="1" dirty="0" smtClean="0">
              <a:solidFill>
                <a:schemeClr val="bg1">
                  <a:lumMod val="50000"/>
                </a:schemeClr>
              </a:solidFill>
              <a:latin typeface="Courier New" pitchFamily="49" charset="0"/>
            </a:endParaRPr>
          </a:p>
        </p:txBody>
      </p:sp>
      <p:sp>
        <p:nvSpPr>
          <p:cNvPr id="320" name="Text Box 5"/>
          <p:cNvSpPr txBox="1">
            <a:spLocks noChangeArrowheads="1"/>
          </p:cNvSpPr>
          <p:nvPr>
            <p:custDataLst>
              <p:tags r:id="rId96"/>
            </p:custDataLst>
          </p:nvPr>
        </p:nvSpPr>
        <p:spPr bwMode="auto">
          <a:xfrm>
            <a:off x="7009205" y="3542574"/>
            <a:ext cx="19817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</a:t>
            </a:r>
            <a:r>
              <a:rPr lang="en-US" sz="1400" dirty="0" smtClean="0">
                <a:solidFill>
                  <a:srgbClr val="0E0CFB"/>
                </a:solidFill>
                <a:latin typeface="Calibri" panose="020F0502020204030204" pitchFamily="34" charset="0"/>
              </a:rPr>
              <a:t>Extra #1</a:t>
            </a:r>
            <a:r>
              <a:rPr lang="en-US" sz="1400" dirty="0" smtClean="0">
                <a:latin typeface="Calibri" panose="020F0502020204030204" pitchFamily="34" charset="0"/>
              </a:rPr>
              <a:t>) Any gates you can optimize away here?</a:t>
            </a:r>
            <a:endParaRPr lang="en-US" sz="1400" i="1" dirty="0">
              <a:latin typeface="Calibri" panose="020F0502020204030204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52400" y="3515315"/>
            <a:ext cx="1666482" cy="581705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299362" y="3362980"/>
            <a:ext cx="12331" cy="831799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2" name="Straight Connector 321"/>
          <p:cNvCxnSpPr/>
          <p:nvPr/>
        </p:nvCxnSpPr>
        <p:spPr bwMode="auto">
          <a:xfrm>
            <a:off x="533903" y="3377515"/>
            <a:ext cx="70213" cy="756895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3" name="Straight Connector 322"/>
          <p:cNvCxnSpPr/>
          <p:nvPr/>
        </p:nvCxnSpPr>
        <p:spPr bwMode="auto">
          <a:xfrm>
            <a:off x="833196" y="3359973"/>
            <a:ext cx="43643" cy="744139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4" name="Straight Connector 323"/>
          <p:cNvCxnSpPr/>
          <p:nvPr/>
        </p:nvCxnSpPr>
        <p:spPr bwMode="auto">
          <a:xfrm>
            <a:off x="1068600" y="3349690"/>
            <a:ext cx="92921" cy="791113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5" name="Straight Connector 324"/>
          <p:cNvCxnSpPr/>
          <p:nvPr/>
        </p:nvCxnSpPr>
        <p:spPr bwMode="auto">
          <a:xfrm>
            <a:off x="1373691" y="3391934"/>
            <a:ext cx="73890" cy="730252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6" name="Straight Connector 325"/>
          <p:cNvCxnSpPr/>
          <p:nvPr/>
        </p:nvCxnSpPr>
        <p:spPr bwMode="auto">
          <a:xfrm>
            <a:off x="1593111" y="3373385"/>
            <a:ext cx="141590" cy="761025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043879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1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58" y="79413"/>
            <a:ext cx="4848204" cy="332536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3335868" y="2094156"/>
            <a:ext cx="1499444" cy="288197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31" name="Picture 130"/>
          <p:cNvPicPr>
            <a:picLocks noChangeAspect="1"/>
          </p:cNvPicPr>
          <p:nvPr/>
        </p:nvPicPr>
        <p:blipFill rotWithShape="1">
          <a:blip r:embed="rId1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145"/>
          <a:stretch/>
        </p:blipFill>
        <p:spPr>
          <a:xfrm>
            <a:off x="-76200" y="3460582"/>
            <a:ext cx="4349606" cy="3321218"/>
          </a:xfrm>
          <a:prstGeom prst="rect">
            <a:avLst/>
          </a:prstGeom>
        </p:spPr>
      </p:pic>
      <p:cxnSp>
        <p:nvCxnSpPr>
          <p:cNvPr id="14" name="Straight Connector 13"/>
          <p:cNvCxnSpPr/>
          <p:nvPr/>
        </p:nvCxnSpPr>
        <p:spPr bwMode="auto">
          <a:xfrm>
            <a:off x="152400" y="3460044"/>
            <a:ext cx="7298724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128181" y="3362980"/>
            <a:ext cx="3069502" cy="52322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(2) Draw the </a:t>
            </a:r>
            <a:r>
              <a:rPr lang="en-US" sz="1400" b="1" u="sng" dirty="0" smtClean="0">
                <a:latin typeface="Calibri" panose="020F0502020204030204" pitchFamily="34" charset="0"/>
              </a:rPr>
              <a:t>upstream</a:t>
            </a:r>
            <a:r>
              <a:rPr lang="en-US" sz="1400" dirty="0" smtClean="0">
                <a:latin typeface="Calibri" panose="020F0502020204030204" pitchFamily="34" charset="0"/>
              </a:rPr>
              <a:t> wires that will implement this function as a circuit.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6159323" y="807988"/>
            <a:ext cx="365045" cy="24294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7" name="Rounded Rectangle 83"/>
          <p:cNvSpPr>
            <a:spLocks noChangeArrowheads="1"/>
          </p:cNvSpPr>
          <p:nvPr/>
        </p:nvSpPr>
        <p:spPr bwMode="auto">
          <a:xfrm>
            <a:off x="4595224" y="2808287"/>
            <a:ext cx="2103262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5226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82827" y="1879568"/>
            <a:ext cx="214839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 dirty="0" smtClean="0">
                <a:latin typeface="Calibri" panose="020F0502020204030204" pitchFamily="34" charset="0"/>
              </a:rPr>
              <a:t>Hint</a:t>
            </a:r>
            <a:r>
              <a:rPr lang="en-US" sz="1400" dirty="0" smtClean="0">
                <a:latin typeface="Calibri" panose="020F0502020204030204" pitchFamily="34" charset="0"/>
              </a:rPr>
              <a:t>: </a:t>
            </a:r>
            <a:r>
              <a:rPr lang="en-US" sz="1400" dirty="0">
                <a:latin typeface="Calibri" panose="020F0502020204030204" pitchFamily="34" charset="0"/>
              </a:rPr>
              <a:t> </a:t>
            </a:r>
            <a:r>
              <a:rPr lang="en-US" sz="1400" dirty="0" smtClean="0">
                <a:latin typeface="Calibri" panose="020F0502020204030204" pitchFamily="34" charset="0"/>
              </a:rPr>
              <a:t> Determine the input that turns each AND gate – each </a:t>
            </a:r>
            <a:r>
              <a:rPr lang="en-US" sz="1400" i="1" dirty="0" err="1" smtClean="0">
                <a:latin typeface="Calibri" panose="020F0502020204030204" pitchFamily="34" charset="0"/>
              </a:rPr>
              <a:t>minterm</a:t>
            </a:r>
            <a:r>
              <a:rPr lang="en-US" sz="1400" i="1" dirty="0" smtClean="0">
                <a:latin typeface="Calibri" panose="020F0502020204030204" pitchFamily="34" charset="0"/>
              </a:rPr>
              <a:t> </a:t>
            </a:r>
            <a:r>
              <a:rPr lang="en-US" sz="1400" dirty="0" smtClean="0">
                <a:latin typeface="Calibri" panose="020F0502020204030204" pitchFamily="34" charset="0"/>
              </a:rPr>
              <a:t>--  to </a:t>
            </a:r>
            <a:r>
              <a:rPr lang="en-US" sz="1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True</a:t>
            </a:r>
            <a:endParaRPr lang="en-US" sz="14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2266" name="Rectangle 1"/>
          <p:cNvSpPr>
            <a:spLocks noChangeArrowheads="1"/>
          </p:cNvSpPr>
          <p:nvPr/>
        </p:nvSpPr>
        <p:spPr bwMode="auto">
          <a:xfrm>
            <a:off x="1946097" y="658001"/>
            <a:ext cx="363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A</a:t>
            </a:r>
            <a:endParaRPr lang="en-US" dirty="0"/>
          </a:p>
        </p:txBody>
      </p:sp>
      <p:sp>
        <p:nvSpPr>
          <p:cNvPr id="52267" name="Rectangle 80"/>
          <p:cNvSpPr>
            <a:spLocks noChangeArrowheads="1"/>
          </p:cNvSpPr>
          <p:nvPr/>
        </p:nvSpPr>
        <p:spPr bwMode="auto">
          <a:xfrm>
            <a:off x="1947685" y="1346624"/>
            <a:ext cx="3508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B</a:t>
            </a:r>
            <a:endParaRPr lang="en-US"/>
          </a:p>
        </p:txBody>
      </p:sp>
      <p:sp>
        <p:nvSpPr>
          <p:cNvPr id="52268" name="Rectangle 85"/>
          <p:cNvSpPr>
            <a:spLocks noChangeArrowheads="1"/>
          </p:cNvSpPr>
          <p:nvPr/>
        </p:nvSpPr>
        <p:spPr bwMode="auto">
          <a:xfrm>
            <a:off x="1944510" y="2032424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C</a:t>
            </a:r>
            <a:endParaRPr lang="en-US" dirty="0"/>
          </a:p>
        </p:txBody>
      </p:sp>
      <p:sp>
        <p:nvSpPr>
          <p:cNvPr id="52269" name="Rectangle 86"/>
          <p:cNvSpPr>
            <a:spLocks noChangeArrowheads="1"/>
          </p:cNvSpPr>
          <p:nvPr/>
        </p:nvSpPr>
        <p:spPr bwMode="auto">
          <a:xfrm>
            <a:off x="1952800" y="2803348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D</a:t>
            </a:r>
            <a:endParaRPr lang="en-US"/>
          </a:p>
        </p:txBody>
      </p:sp>
      <p:sp>
        <p:nvSpPr>
          <p:cNvPr id="52" name="Rectangle 51"/>
          <p:cNvSpPr/>
          <p:nvPr/>
        </p:nvSpPr>
        <p:spPr bwMode="auto">
          <a:xfrm flipH="1" flipV="1">
            <a:off x="264092" y="223118"/>
            <a:ext cx="101667" cy="10385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1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018320" y="798493"/>
            <a:ext cx="187741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(1) Fill </a:t>
            </a:r>
            <a:r>
              <a:rPr lang="en-US" sz="1400" dirty="0">
                <a:latin typeface="Calibri" panose="020F0502020204030204" pitchFamily="34" charset="0"/>
              </a:rPr>
              <a:t>in </a:t>
            </a:r>
            <a:r>
              <a:rPr lang="en-US" sz="1400" dirty="0" smtClean="0">
                <a:latin typeface="Calibri" panose="020F0502020204030204" pitchFamily="34" charset="0"/>
              </a:rPr>
              <a:t>all 8 rows of the </a:t>
            </a:r>
            <a:r>
              <a:rPr lang="en-US" sz="1400" dirty="0">
                <a:latin typeface="Calibri" panose="020F0502020204030204" pitchFamily="34" charset="0"/>
              </a:rPr>
              <a:t>function values </a:t>
            </a:r>
            <a:r>
              <a:rPr lang="en-US" sz="1400" dirty="0" smtClean="0">
                <a:latin typeface="Calibri" panose="020F0502020204030204" pitchFamily="34" charset="0"/>
              </a:rPr>
              <a:t>(truth </a:t>
            </a:r>
            <a:r>
              <a:rPr lang="en-US" sz="1400" dirty="0">
                <a:latin typeface="Calibri" panose="020F0502020204030204" pitchFamily="34" charset="0"/>
              </a:rPr>
              <a:t>table) for this circuit… </a:t>
            </a:r>
          </a:p>
        </p:txBody>
      </p:sp>
      <p:sp>
        <p:nvSpPr>
          <p:cNvPr id="79" name="Rounded Rectangle 84"/>
          <p:cNvSpPr>
            <a:spLocks noChangeArrowheads="1"/>
          </p:cNvSpPr>
          <p:nvPr/>
        </p:nvSpPr>
        <p:spPr bwMode="auto">
          <a:xfrm>
            <a:off x="4595224" y="2293937"/>
            <a:ext cx="2103262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94" name="Rounded Rectangle 82"/>
          <p:cNvSpPr>
            <a:spLocks noChangeArrowheads="1"/>
          </p:cNvSpPr>
          <p:nvPr/>
        </p:nvSpPr>
        <p:spPr bwMode="auto">
          <a:xfrm>
            <a:off x="4595224" y="1741487"/>
            <a:ext cx="2103262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95" name="Rounded Rectangle 81"/>
          <p:cNvSpPr>
            <a:spLocks noChangeArrowheads="1"/>
          </p:cNvSpPr>
          <p:nvPr/>
        </p:nvSpPr>
        <p:spPr bwMode="auto">
          <a:xfrm>
            <a:off x="4595224" y="1227137"/>
            <a:ext cx="2103262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96" name="Text Box 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010619" y="544512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97" name="Text Box 7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94794" y="544512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c</a:t>
            </a:r>
          </a:p>
        </p:txBody>
      </p:sp>
      <p:sp>
        <p:nvSpPr>
          <p:cNvPr id="98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009032" y="933450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99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93207" y="93345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00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012207" y="1201737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01" name="Text Box 1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96382" y="120173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02" name="Text Box 1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009032" y="1470025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03" name="Text Box 1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393207" y="1470025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04" name="Text Box 14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012207" y="1736725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05" name="Text Box 15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396382" y="173672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06" name="Rectangle 3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996332" y="228600"/>
            <a:ext cx="598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>
                <a:latin typeface="Cambria" pitchFamily="18" charset="0"/>
              </a:rPr>
              <a:t>input</a:t>
            </a:r>
          </a:p>
        </p:txBody>
      </p:sp>
      <p:sp>
        <p:nvSpPr>
          <p:cNvPr id="107" name="Line 4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804244" y="547687"/>
            <a:ext cx="99060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latin typeface="Times" pitchFamily="-106" charset="0"/>
              <a:ea typeface="ＭＳ Ｐゴシック" pitchFamily="34" charset="-128"/>
            </a:endParaRPr>
          </a:p>
        </p:txBody>
      </p:sp>
      <p:sp>
        <p:nvSpPr>
          <p:cNvPr id="108" name="Text Box 8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009032" y="2005012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09" name="Text Box 9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393207" y="200501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0" name="Text Box 10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12207" y="2273300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1" name="Text Box 11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396382" y="2273300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12" name="Text Box 12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09032" y="2540000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13" name="Text Box 13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93207" y="254000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4" name="Text Box 14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12207" y="2808287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15" name="Text Box 15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396382" y="280828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16" name="Text Box 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588344" y="544512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x</a:t>
            </a:r>
          </a:p>
        </p:txBody>
      </p:sp>
      <p:sp>
        <p:nvSpPr>
          <p:cNvPr id="117" name="Text Box 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586757" y="933450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8" name="Text Box 1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89932" y="1201737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19" name="Text Box 12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86757" y="1470025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20" name="Text Box 14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589932" y="1736725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21" name="Text Box 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586757" y="2005012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22" name="Text Box 1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589932" y="2273300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23" name="Text Box 1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86757" y="2540000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24" name="Text Box 1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589932" y="2808287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25" name="Rectangle 41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980112" y="305153"/>
            <a:ext cx="725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output</a:t>
            </a:r>
          </a:p>
        </p:txBody>
      </p:sp>
      <p:sp>
        <p:nvSpPr>
          <p:cNvPr id="3" name="Down Arrow 2"/>
          <p:cNvSpPr/>
          <p:nvPr/>
        </p:nvSpPr>
        <p:spPr bwMode="auto">
          <a:xfrm>
            <a:off x="6208712" y="601967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010400" y="76200"/>
            <a:ext cx="19192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i="1" dirty="0" smtClean="0">
                <a:latin typeface="Cambria" panose="02040503050406030204" pitchFamily="18" charset="0"/>
              </a:rPr>
              <a:t>Take 2…</a:t>
            </a:r>
            <a:endParaRPr lang="en-US" sz="3200" i="1" dirty="0">
              <a:latin typeface="Cambria" panose="02040503050406030204" pitchFamily="18" charset="0"/>
            </a:endParaRPr>
          </a:p>
        </p:txBody>
      </p:sp>
      <p:sp>
        <p:nvSpPr>
          <p:cNvPr id="126" name="Rectangle 125"/>
          <p:cNvSpPr/>
          <p:nvPr/>
        </p:nvSpPr>
        <p:spPr bwMode="auto">
          <a:xfrm flipH="1" flipV="1">
            <a:off x="789710" y="217213"/>
            <a:ext cx="101667" cy="10385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29" name="Rectangle 128"/>
          <p:cNvSpPr/>
          <p:nvPr/>
        </p:nvSpPr>
        <p:spPr bwMode="auto">
          <a:xfrm flipH="1" flipV="1">
            <a:off x="1312026" y="223058"/>
            <a:ext cx="101667" cy="10385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0" name="Text Box 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280039" y="3458097"/>
            <a:ext cx="3479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770312" y="2037405"/>
            <a:ext cx="725488" cy="369332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1800" b="1" dirty="0" smtClean="0">
                <a:latin typeface="Calibri" panose="020F0502020204030204" pitchFamily="34" charset="0"/>
              </a:rPr>
              <a:t>SUM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186" name="Text Box 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080570" y="917448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89" name="Text Box 11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083745" y="1185735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90" name="Text Box 13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080570" y="1454023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91" name="Text Box 1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083745" y="1720723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92" name="Text Box 11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6083745" y="2257298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93" name="Text Box 13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080570" y="2523998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94" name="Text Box 1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083745" y="2792285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95" name="Text Box 9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6080697" y="2005584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96" name="Text Box 11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663133" y="1191736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A</a:t>
            </a:r>
          </a:p>
        </p:txBody>
      </p:sp>
      <p:sp>
        <p:nvSpPr>
          <p:cNvPr id="197" name="Text Box 11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663184" y="1454086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B</a:t>
            </a:r>
          </a:p>
        </p:txBody>
      </p:sp>
      <p:sp>
        <p:nvSpPr>
          <p:cNvPr id="198" name="Text Box 1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663184" y="1981390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C</a:t>
            </a:r>
          </a:p>
        </p:txBody>
      </p:sp>
      <p:sp>
        <p:nvSpPr>
          <p:cNvPr id="212" name="Text Box 1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5663184" y="2783014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D</a:t>
            </a:r>
          </a:p>
        </p:txBody>
      </p:sp>
      <p:sp>
        <p:nvSpPr>
          <p:cNvPr id="257" name="Rectangle 256"/>
          <p:cNvSpPr/>
          <p:nvPr/>
        </p:nvSpPr>
        <p:spPr bwMode="auto">
          <a:xfrm flipH="1" flipV="1">
            <a:off x="1377806" y="3581400"/>
            <a:ext cx="129249" cy="130058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8" name="Rectangle 257"/>
          <p:cNvSpPr/>
          <p:nvPr/>
        </p:nvSpPr>
        <p:spPr bwMode="auto">
          <a:xfrm flipH="1" flipV="1">
            <a:off x="1377806" y="3581400"/>
            <a:ext cx="129249" cy="130058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3" name="Down Arrow 262"/>
          <p:cNvSpPr/>
          <p:nvPr/>
        </p:nvSpPr>
        <p:spPr bwMode="auto">
          <a:xfrm>
            <a:off x="1980817" y="3685190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4" name="Rectangle 1"/>
          <p:cNvSpPr>
            <a:spLocks noChangeArrowheads="1"/>
          </p:cNvSpPr>
          <p:nvPr/>
        </p:nvSpPr>
        <p:spPr bwMode="auto">
          <a:xfrm>
            <a:off x="2347415" y="4102005"/>
            <a:ext cx="363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A</a:t>
            </a:r>
            <a:endParaRPr lang="en-US"/>
          </a:p>
        </p:txBody>
      </p:sp>
      <p:sp>
        <p:nvSpPr>
          <p:cNvPr id="265" name="Rectangle 80"/>
          <p:cNvSpPr>
            <a:spLocks noChangeArrowheads="1"/>
          </p:cNvSpPr>
          <p:nvPr/>
        </p:nvSpPr>
        <p:spPr bwMode="auto">
          <a:xfrm>
            <a:off x="2349003" y="4734183"/>
            <a:ext cx="3508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B</a:t>
            </a:r>
            <a:endParaRPr lang="en-US"/>
          </a:p>
        </p:txBody>
      </p:sp>
      <p:sp>
        <p:nvSpPr>
          <p:cNvPr id="266" name="Rectangle 85"/>
          <p:cNvSpPr>
            <a:spLocks noChangeArrowheads="1"/>
          </p:cNvSpPr>
          <p:nvPr/>
        </p:nvSpPr>
        <p:spPr bwMode="auto">
          <a:xfrm>
            <a:off x="2345828" y="5334434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C</a:t>
            </a:r>
            <a:endParaRPr lang="en-US" dirty="0"/>
          </a:p>
        </p:txBody>
      </p:sp>
      <p:sp>
        <p:nvSpPr>
          <p:cNvPr id="267" name="Rectangle 86"/>
          <p:cNvSpPr>
            <a:spLocks noChangeArrowheads="1"/>
          </p:cNvSpPr>
          <p:nvPr/>
        </p:nvSpPr>
        <p:spPr bwMode="auto">
          <a:xfrm>
            <a:off x="2354118" y="5955323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D</a:t>
            </a:r>
            <a:endParaRPr lang="en-US"/>
          </a:p>
        </p:txBody>
      </p:sp>
      <p:sp>
        <p:nvSpPr>
          <p:cNvPr id="268" name="Rectangle 267"/>
          <p:cNvSpPr/>
          <p:nvPr/>
        </p:nvSpPr>
        <p:spPr bwMode="auto">
          <a:xfrm flipH="1" flipV="1">
            <a:off x="226514" y="3772696"/>
            <a:ext cx="129249" cy="13005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9" name="Rectangle 268"/>
          <p:cNvSpPr/>
          <p:nvPr/>
        </p:nvSpPr>
        <p:spPr bwMode="auto">
          <a:xfrm flipH="1" flipV="1">
            <a:off x="815443" y="3775405"/>
            <a:ext cx="129249" cy="13005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0" name="Rectangle 269"/>
          <p:cNvSpPr/>
          <p:nvPr/>
        </p:nvSpPr>
        <p:spPr bwMode="auto">
          <a:xfrm flipH="1" flipV="1">
            <a:off x="1393015" y="3773455"/>
            <a:ext cx="129249" cy="13005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1" name="Rectangle 270"/>
          <p:cNvSpPr/>
          <p:nvPr/>
        </p:nvSpPr>
        <p:spPr bwMode="auto">
          <a:xfrm flipH="1" flipV="1">
            <a:off x="1377806" y="3581400"/>
            <a:ext cx="129249" cy="130058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cxnSp>
        <p:nvCxnSpPr>
          <p:cNvPr id="272" name="Straight Connector 271"/>
          <p:cNvCxnSpPr/>
          <p:nvPr/>
        </p:nvCxnSpPr>
        <p:spPr bwMode="auto">
          <a:xfrm flipV="1">
            <a:off x="598813" y="4196611"/>
            <a:ext cx="1726921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3" name="Straight Connector 272"/>
          <p:cNvCxnSpPr/>
          <p:nvPr/>
        </p:nvCxnSpPr>
        <p:spPr bwMode="auto">
          <a:xfrm flipV="1">
            <a:off x="875278" y="4364629"/>
            <a:ext cx="1438264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4" name="Straight Connector 273"/>
          <p:cNvCxnSpPr/>
          <p:nvPr/>
        </p:nvCxnSpPr>
        <p:spPr bwMode="auto">
          <a:xfrm flipV="1">
            <a:off x="1441826" y="4542228"/>
            <a:ext cx="904002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5" name="Straight Connector 274"/>
          <p:cNvCxnSpPr/>
          <p:nvPr/>
        </p:nvCxnSpPr>
        <p:spPr bwMode="auto">
          <a:xfrm>
            <a:off x="289670" y="4796358"/>
            <a:ext cx="2028673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6" name="Straight Connector 275"/>
          <p:cNvCxnSpPr/>
          <p:nvPr/>
        </p:nvCxnSpPr>
        <p:spPr bwMode="auto">
          <a:xfrm>
            <a:off x="1447910" y="5141975"/>
            <a:ext cx="890527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7" name="Straight Connector 276"/>
          <p:cNvCxnSpPr/>
          <p:nvPr/>
        </p:nvCxnSpPr>
        <p:spPr bwMode="auto">
          <a:xfrm>
            <a:off x="1167494" y="4977384"/>
            <a:ext cx="1142608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8" name="Straight Connector 277"/>
          <p:cNvCxnSpPr/>
          <p:nvPr/>
        </p:nvCxnSpPr>
        <p:spPr bwMode="auto">
          <a:xfrm flipV="1">
            <a:off x="875278" y="5571637"/>
            <a:ext cx="1438264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79" name="Straight Connector 278"/>
          <p:cNvCxnSpPr/>
          <p:nvPr/>
        </p:nvCxnSpPr>
        <p:spPr bwMode="auto">
          <a:xfrm>
            <a:off x="289670" y="5393766"/>
            <a:ext cx="2028673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80" name="Straight Connector 279"/>
          <p:cNvCxnSpPr/>
          <p:nvPr/>
        </p:nvCxnSpPr>
        <p:spPr bwMode="auto">
          <a:xfrm>
            <a:off x="1752710" y="5727192"/>
            <a:ext cx="573535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81" name="Straight Connector 280"/>
          <p:cNvCxnSpPr/>
          <p:nvPr/>
        </p:nvCxnSpPr>
        <p:spPr bwMode="auto">
          <a:xfrm flipV="1">
            <a:off x="872230" y="6147000"/>
            <a:ext cx="1438264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82" name="Straight Connector 281"/>
          <p:cNvCxnSpPr/>
          <p:nvPr/>
        </p:nvCxnSpPr>
        <p:spPr bwMode="auto">
          <a:xfrm flipV="1">
            <a:off x="1450970" y="6324599"/>
            <a:ext cx="904002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cxnSp>
        <p:nvCxnSpPr>
          <p:cNvPr id="283" name="Straight Connector 282"/>
          <p:cNvCxnSpPr/>
          <p:nvPr/>
        </p:nvCxnSpPr>
        <p:spPr bwMode="auto">
          <a:xfrm>
            <a:off x="286622" y="5994329"/>
            <a:ext cx="2028673" cy="1"/>
          </a:xfrm>
          <a:prstGeom prst="line">
            <a:avLst/>
          </a:prstGeom>
          <a:noFill/>
          <a:ln w="19050" cap="flat" cmpd="sng" algn="ctr">
            <a:solidFill>
              <a:srgbClr val="D236C7"/>
            </a:solidFill>
            <a:prstDash val="solid"/>
            <a:round/>
            <a:headEnd type="oval" w="lg" len="lg"/>
            <a:tailEnd type="none" w="med" len="med"/>
          </a:ln>
          <a:effectLst/>
        </p:spPr>
      </p:cxnSp>
      <p:sp>
        <p:nvSpPr>
          <p:cNvPr id="284" name="TextBox 283"/>
          <p:cNvSpPr txBox="1"/>
          <p:nvPr/>
        </p:nvSpPr>
        <p:spPr>
          <a:xfrm>
            <a:off x="3285653" y="5549659"/>
            <a:ext cx="985044" cy="369332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1800" b="1" dirty="0" err="1" smtClean="0">
                <a:latin typeface="Calibri" panose="020F0502020204030204" pitchFamily="34" charset="0"/>
              </a:rPr>
              <a:t>Carry</a:t>
            </a:r>
            <a:r>
              <a:rPr lang="en-US" sz="1800" b="1" baseline="-30000" dirty="0" err="1" smtClean="0">
                <a:latin typeface="Calibri" panose="020F0502020204030204" pitchFamily="34" charset="0"/>
              </a:rPr>
              <a:t>Out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3322229" y="5085919"/>
            <a:ext cx="3754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OR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287" name="Text Box 7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284155" y="3466071"/>
            <a:ext cx="34795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</a:t>
            </a:r>
          </a:p>
        </p:txBody>
      </p:sp>
      <p:sp>
        <p:nvSpPr>
          <p:cNvPr id="157" name="Rounded Rectangle 156"/>
          <p:cNvSpPr/>
          <p:nvPr/>
        </p:nvSpPr>
        <p:spPr bwMode="auto">
          <a:xfrm>
            <a:off x="6156060" y="4325266"/>
            <a:ext cx="382411" cy="22521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58" name="Down Arrow 157"/>
          <p:cNvSpPr/>
          <p:nvPr/>
        </p:nvSpPr>
        <p:spPr bwMode="auto">
          <a:xfrm>
            <a:off x="6205449" y="4141822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59" name="Rounded Rectangle 83"/>
          <p:cNvSpPr>
            <a:spLocks noChangeArrowheads="1"/>
          </p:cNvSpPr>
          <p:nvPr/>
        </p:nvSpPr>
        <p:spPr bwMode="auto">
          <a:xfrm>
            <a:off x="4648201" y="6363088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60" name="Rounded Rectangle 84"/>
          <p:cNvSpPr>
            <a:spLocks noChangeArrowheads="1"/>
          </p:cNvSpPr>
          <p:nvPr/>
        </p:nvSpPr>
        <p:spPr bwMode="auto">
          <a:xfrm>
            <a:off x="4648201" y="5848738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61" name="Rounded Rectangle 82"/>
          <p:cNvSpPr>
            <a:spLocks noChangeArrowheads="1"/>
          </p:cNvSpPr>
          <p:nvPr/>
        </p:nvSpPr>
        <p:spPr bwMode="auto">
          <a:xfrm>
            <a:off x="4648201" y="5296288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62" name="Rounded Rectangle 81"/>
          <p:cNvSpPr>
            <a:spLocks noChangeArrowheads="1"/>
          </p:cNvSpPr>
          <p:nvPr/>
        </p:nvSpPr>
        <p:spPr bwMode="auto">
          <a:xfrm>
            <a:off x="4648201" y="4781938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E5F5FF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63" name="Text Box 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4995862" y="4099313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164" name="Text Box 7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5380037" y="4099313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c</a:t>
            </a:r>
          </a:p>
        </p:txBody>
      </p:sp>
      <p:sp>
        <p:nvSpPr>
          <p:cNvPr id="165" name="Text Box 8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4994275" y="448825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6" name="Text Box 9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5378450" y="4488251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ourier New" pitchFamily="49" charset="0"/>
              </a:rPr>
              <a:t>0</a:t>
            </a:r>
          </a:p>
        </p:txBody>
      </p:sp>
      <p:sp>
        <p:nvSpPr>
          <p:cNvPr id="167" name="Text Box 10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4997450" y="475653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8" name="Text Box 11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5381625" y="475653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9" name="Text Box 12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994275" y="502482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0" name="Text Box 13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378450" y="5024826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71" name="Text Box 14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4997450" y="529152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2" name="Text Box 15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5381625" y="529152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3" name="Rectangle 39"/>
          <p:cNvSpPr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981575" y="3783401"/>
            <a:ext cx="598487" cy="30480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input</a:t>
            </a:r>
          </a:p>
        </p:txBody>
      </p:sp>
      <p:sp>
        <p:nvSpPr>
          <p:cNvPr id="174" name="Line 40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4789487" y="4102488"/>
            <a:ext cx="99060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latin typeface="Times" pitchFamily="-106" charset="0"/>
              <a:ea typeface="ＭＳ Ｐゴシック" pitchFamily="34" charset="-128"/>
            </a:endParaRPr>
          </a:p>
        </p:txBody>
      </p:sp>
      <p:sp>
        <p:nvSpPr>
          <p:cNvPr id="175" name="Text Box 8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4994275" y="555981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76" name="Text Box 9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5378450" y="555981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77" name="Text Box 10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4997450" y="582810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78" name="Text Box 11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5381625" y="5828101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9" name="Text Box 12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994275" y="609480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80" name="Text Box 13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5378450" y="6094801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81" name="Text Box 1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997450" y="636308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82" name="Text Box 15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5381625" y="636308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83" name="Text Box 6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4573587" y="4099313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x</a:t>
            </a:r>
          </a:p>
        </p:txBody>
      </p:sp>
      <p:sp>
        <p:nvSpPr>
          <p:cNvPr id="184" name="Text Box 8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4572000" y="448825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87" name="Text Box 10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4575175" y="475653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288" name="Text Box 12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4572000" y="502482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289" name="Text Box 14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75175" y="529152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290" name="Text Box 8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572000" y="555981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291" name="Text Box 10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4575175" y="582810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292" name="Text Box 12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4572000" y="609480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293" name="Text Box 14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4575175" y="636308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294" name="Rectangle 41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5971116" y="3792220"/>
            <a:ext cx="725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output</a:t>
            </a:r>
          </a:p>
        </p:txBody>
      </p:sp>
      <p:sp>
        <p:nvSpPr>
          <p:cNvPr id="295" name="Text Box 9"/>
          <p:cNvSpPr txBox="1">
            <a:spLocks noChangeArrowheads="1"/>
          </p:cNvSpPr>
          <p:nvPr>
            <p:custDataLst>
              <p:tags r:id="rId78"/>
            </p:custDataLst>
          </p:nvPr>
        </p:nvSpPr>
        <p:spPr bwMode="auto">
          <a:xfrm>
            <a:off x="6070425" y="449262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296" name="Text Box 11"/>
          <p:cNvSpPr txBox="1">
            <a:spLocks noChangeArrowheads="1"/>
          </p:cNvSpPr>
          <p:nvPr>
            <p:custDataLst>
              <p:tags r:id="rId79"/>
            </p:custDataLst>
          </p:nvPr>
        </p:nvSpPr>
        <p:spPr bwMode="auto">
          <a:xfrm>
            <a:off x="6070425" y="476091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297" name="Text Box 13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6070425" y="5029200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298" name="Text Box 15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6070425" y="529590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299" name="Text Box 9"/>
          <p:cNvSpPr txBox="1"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6070425" y="556418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300" name="Text Box 11"/>
          <p:cNvSpPr txBox="1"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6070425" y="5832475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301" name="Text Box 13"/>
          <p:cNvSpPr txBox="1"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6070425" y="609917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302" name="Text Box 15"/>
          <p:cNvSpPr txBox="1"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6070425" y="636746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303" name="Text Box 11"/>
          <p:cNvSpPr txBox="1"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632755" y="528535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A</a:t>
            </a:r>
          </a:p>
        </p:txBody>
      </p:sp>
      <p:sp>
        <p:nvSpPr>
          <p:cNvPr id="304" name="Text Box 11"/>
          <p:cNvSpPr txBox="1"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632755" y="581875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B</a:t>
            </a:r>
          </a:p>
        </p:txBody>
      </p:sp>
      <p:sp>
        <p:nvSpPr>
          <p:cNvPr id="305" name="Text Box 11"/>
          <p:cNvSpPr txBox="1"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5632755" y="608392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C</a:t>
            </a:r>
          </a:p>
        </p:txBody>
      </p:sp>
      <p:sp>
        <p:nvSpPr>
          <p:cNvPr id="306" name="Text Box 11"/>
          <p:cNvSpPr txBox="1"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5632755" y="633680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FF0000"/>
                </a:solidFill>
                <a:latin typeface="+mj-lt"/>
              </a:rPr>
              <a:t>D</a:t>
            </a:r>
          </a:p>
        </p:txBody>
      </p:sp>
      <p:sp>
        <p:nvSpPr>
          <p:cNvPr id="307" name="Rounded Rectangle 306"/>
          <p:cNvSpPr/>
          <p:nvPr/>
        </p:nvSpPr>
        <p:spPr bwMode="auto">
          <a:xfrm>
            <a:off x="6858000" y="3447538"/>
            <a:ext cx="2199503" cy="3299254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8" name="Text Box 5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7009205" y="4134410"/>
            <a:ext cx="198176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</a:t>
            </a:r>
            <a:r>
              <a:rPr lang="en-US" sz="1400" dirty="0" smtClean="0">
                <a:solidFill>
                  <a:srgbClr val="0E0CFB"/>
                </a:solidFill>
                <a:latin typeface="Calibri" panose="020F0502020204030204" pitchFamily="34" charset="0"/>
              </a:rPr>
              <a:t>Extra #2</a:t>
            </a:r>
            <a:r>
              <a:rPr lang="en-US" sz="1400" dirty="0" smtClean="0">
                <a:latin typeface="Calibri" panose="020F0502020204030204" pitchFamily="34" charset="0"/>
              </a:rPr>
              <a:t>) How could you replace the OR with only ANDs and NOTs?  </a:t>
            </a:r>
            <a:r>
              <a:rPr lang="en-US" sz="1400" b="1" i="1" dirty="0" smtClean="0">
                <a:latin typeface="Calibri" panose="020F0502020204030204" pitchFamily="34" charset="0"/>
              </a:rPr>
              <a:t>ORs aren't needed</a:t>
            </a:r>
            <a:r>
              <a:rPr lang="en-US" sz="1400" i="1" dirty="0">
                <a:latin typeface="Calibri" panose="020F0502020204030204" pitchFamily="34" charset="0"/>
              </a:rPr>
              <a:t>!</a:t>
            </a:r>
          </a:p>
        </p:txBody>
      </p:sp>
      <p:sp>
        <p:nvSpPr>
          <p:cNvPr id="309" name="Text Box 5"/>
          <p:cNvSpPr txBox="1">
            <a:spLocks noChangeArrowheads="1"/>
          </p:cNvSpPr>
          <p:nvPr>
            <p:custDataLst>
              <p:tags r:id="rId91"/>
            </p:custDataLst>
          </p:nvPr>
        </p:nvSpPr>
        <p:spPr bwMode="auto">
          <a:xfrm>
            <a:off x="7023688" y="5181517"/>
            <a:ext cx="19527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</a:t>
            </a:r>
            <a:r>
              <a:rPr lang="en-US" sz="1400" dirty="0" smtClean="0">
                <a:solidFill>
                  <a:srgbClr val="0E0CFB"/>
                </a:solidFill>
                <a:latin typeface="Calibri" panose="020F0502020204030204" pitchFamily="34" charset="0"/>
              </a:rPr>
              <a:t>Extra #3</a:t>
            </a:r>
            <a:r>
              <a:rPr lang="en-US" sz="1400" dirty="0" smtClean="0">
                <a:latin typeface="Calibri" panose="020F0502020204030204" pitchFamily="34" charset="0"/>
              </a:rPr>
              <a:t>) How do the two circuits on this page implement </a:t>
            </a:r>
            <a:r>
              <a:rPr lang="en-US" sz="1400" b="1" i="1" dirty="0" smtClean="0">
                <a:latin typeface="Calibri" panose="020F0502020204030204" pitchFamily="34" charset="0"/>
              </a:rPr>
              <a:t>addition of any two binary #s!?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310" name="Text Box 9"/>
          <p:cNvSpPr txBox="1">
            <a:spLocks noChangeArrowheads="1"/>
          </p:cNvSpPr>
          <p:nvPr>
            <p:custDataLst>
              <p:tags r:id="rId92"/>
            </p:custDataLst>
          </p:nvPr>
        </p:nvSpPr>
        <p:spPr bwMode="auto">
          <a:xfrm>
            <a:off x="7168895" y="6200001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1011</a:t>
            </a:r>
          </a:p>
        </p:txBody>
      </p:sp>
      <p:sp>
        <p:nvSpPr>
          <p:cNvPr id="311" name="Text Box 9"/>
          <p:cNvSpPr txBox="1">
            <a:spLocks noChangeArrowheads="1"/>
          </p:cNvSpPr>
          <p:nvPr>
            <p:custDataLst>
              <p:tags r:id="rId93"/>
            </p:custDataLst>
          </p:nvPr>
        </p:nvSpPr>
        <p:spPr bwMode="auto">
          <a:xfrm>
            <a:off x="7173242" y="6352401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1111</a:t>
            </a:r>
          </a:p>
        </p:txBody>
      </p:sp>
      <p:sp>
        <p:nvSpPr>
          <p:cNvPr id="312" name="Text Box 9"/>
          <p:cNvSpPr txBox="1">
            <a:spLocks noChangeArrowheads="1"/>
          </p:cNvSpPr>
          <p:nvPr>
            <p:custDataLst>
              <p:tags r:id="rId94"/>
            </p:custDataLst>
          </p:nvPr>
        </p:nvSpPr>
        <p:spPr bwMode="auto">
          <a:xfrm>
            <a:off x="7170194" y="6504801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11010</a:t>
            </a:r>
          </a:p>
        </p:txBody>
      </p:sp>
      <p:sp>
        <p:nvSpPr>
          <p:cNvPr id="313" name="Text Box 9"/>
          <p:cNvSpPr txBox="1">
            <a:spLocks noChangeArrowheads="1"/>
          </p:cNvSpPr>
          <p:nvPr>
            <p:custDataLst>
              <p:tags r:id="rId95"/>
            </p:custDataLst>
          </p:nvPr>
        </p:nvSpPr>
        <p:spPr bwMode="auto">
          <a:xfrm>
            <a:off x="7784142" y="6120384"/>
            <a:ext cx="3962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800" b="1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314" name="Text Box 9"/>
          <p:cNvSpPr txBox="1">
            <a:spLocks noChangeArrowheads="1"/>
          </p:cNvSpPr>
          <p:nvPr>
            <p:custDataLst>
              <p:tags r:id="rId96"/>
            </p:custDataLst>
          </p:nvPr>
        </p:nvSpPr>
        <p:spPr bwMode="auto">
          <a:xfrm>
            <a:off x="7688130" y="6120384"/>
            <a:ext cx="3962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800" b="1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315" name="Text Box 9"/>
          <p:cNvSpPr txBox="1">
            <a:spLocks noChangeArrowheads="1"/>
          </p:cNvSpPr>
          <p:nvPr>
            <p:custDataLst>
              <p:tags r:id="rId97"/>
            </p:custDataLst>
          </p:nvPr>
        </p:nvSpPr>
        <p:spPr bwMode="auto">
          <a:xfrm>
            <a:off x="7592118" y="6120384"/>
            <a:ext cx="3962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800" b="1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</a:p>
        </p:txBody>
      </p:sp>
      <p:cxnSp>
        <p:nvCxnSpPr>
          <p:cNvPr id="316" name="Straight Connector 315"/>
          <p:cNvCxnSpPr/>
          <p:nvPr/>
        </p:nvCxnSpPr>
        <p:spPr bwMode="auto">
          <a:xfrm flipH="1">
            <a:off x="7726230" y="6556248"/>
            <a:ext cx="475565" cy="0"/>
          </a:xfrm>
          <a:prstGeom prst="line">
            <a:avLst/>
          </a:prstGeom>
          <a:noFill/>
          <a:ln w="317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7" name="Text Box 9"/>
          <p:cNvSpPr txBox="1">
            <a:spLocks noChangeArrowheads="1"/>
          </p:cNvSpPr>
          <p:nvPr>
            <p:custDataLst>
              <p:tags r:id="rId98"/>
            </p:custDataLst>
          </p:nvPr>
        </p:nvSpPr>
        <p:spPr bwMode="auto">
          <a:xfrm>
            <a:off x="7525301" y="6331065"/>
            <a:ext cx="34874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+</a:t>
            </a:r>
          </a:p>
        </p:txBody>
      </p:sp>
      <p:sp>
        <p:nvSpPr>
          <p:cNvPr id="318" name="Text Box 9"/>
          <p:cNvSpPr txBox="1">
            <a:spLocks noChangeArrowheads="1"/>
          </p:cNvSpPr>
          <p:nvPr>
            <p:custDataLst>
              <p:tags r:id="rId99"/>
            </p:custDataLst>
          </p:nvPr>
        </p:nvSpPr>
        <p:spPr bwMode="auto">
          <a:xfrm>
            <a:off x="7390099" y="6187440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 smtClean="0">
                <a:solidFill>
                  <a:schemeClr val="bg1">
                    <a:lumMod val="50000"/>
                  </a:schemeClr>
                </a:solidFill>
                <a:latin typeface="Courier New" pitchFamily="49" charset="0"/>
              </a:rPr>
              <a:t>x</a:t>
            </a:r>
          </a:p>
        </p:txBody>
      </p:sp>
      <p:sp>
        <p:nvSpPr>
          <p:cNvPr id="319" name="Text Box 9"/>
          <p:cNvSpPr txBox="1">
            <a:spLocks noChangeArrowheads="1"/>
          </p:cNvSpPr>
          <p:nvPr>
            <p:custDataLst>
              <p:tags r:id="rId100"/>
            </p:custDataLst>
          </p:nvPr>
        </p:nvSpPr>
        <p:spPr bwMode="auto">
          <a:xfrm>
            <a:off x="7390099" y="6339840"/>
            <a:ext cx="112296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>
                <a:solidFill>
                  <a:schemeClr val="bg1">
                    <a:lumMod val="50000"/>
                  </a:schemeClr>
                </a:solidFill>
                <a:latin typeface="Courier New" pitchFamily="49" charset="0"/>
              </a:rPr>
              <a:t>y</a:t>
            </a:r>
            <a:endParaRPr lang="en-US" sz="1200" b="1" dirty="0" smtClean="0">
              <a:solidFill>
                <a:schemeClr val="bg1">
                  <a:lumMod val="50000"/>
                </a:schemeClr>
              </a:solidFill>
              <a:latin typeface="Courier New" pitchFamily="49" charset="0"/>
            </a:endParaRPr>
          </a:p>
        </p:txBody>
      </p:sp>
      <p:sp>
        <p:nvSpPr>
          <p:cNvPr id="320" name="Text Box 5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009205" y="3542574"/>
            <a:ext cx="19817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</a:t>
            </a:r>
            <a:r>
              <a:rPr lang="en-US" sz="1400" dirty="0" smtClean="0">
                <a:solidFill>
                  <a:srgbClr val="0E0CFB"/>
                </a:solidFill>
                <a:latin typeface="Calibri" panose="020F0502020204030204" pitchFamily="34" charset="0"/>
              </a:rPr>
              <a:t>Extra #1</a:t>
            </a:r>
            <a:r>
              <a:rPr lang="en-US" sz="1400" dirty="0" smtClean="0">
                <a:latin typeface="Calibri" panose="020F0502020204030204" pitchFamily="34" charset="0"/>
              </a:rPr>
              <a:t>) Any gates you can optimize away here?</a:t>
            </a:r>
            <a:endParaRPr lang="en-US" sz="1400" i="1" dirty="0">
              <a:latin typeface="Calibri" panose="020F0502020204030204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52400" y="3515315"/>
            <a:ext cx="1666482" cy="581705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299362" y="3362980"/>
            <a:ext cx="12331" cy="831799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2" name="Straight Connector 321"/>
          <p:cNvCxnSpPr/>
          <p:nvPr/>
        </p:nvCxnSpPr>
        <p:spPr bwMode="auto">
          <a:xfrm>
            <a:off x="533903" y="3377515"/>
            <a:ext cx="70213" cy="756895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3" name="Straight Connector 322"/>
          <p:cNvCxnSpPr/>
          <p:nvPr/>
        </p:nvCxnSpPr>
        <p:spPr bwMode="auto">
          <a:xfrm>
            <a:off x="833196" y="3359973"/>
            <a:ext cx="43643" cy="744139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4" name="Straight Connector 323"/>
          <p:cNvCxnSpPr/>
          <p:nvPr/>
        </p:nvCxnSpPr>
        <p:spPr bwMode="auto">
          <a:xfrm>
            <a:off x="1068600" y="3349690"/>
            <a:ext cx="92921" cy="791113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5" name="Straight Connector 324"/>
          <p:cNvCxnSpPr/>
          <p:nvPr/>
        </p:nvCxnSpPr>
        <p:spPr bwMode="auto">
          <a:xfrm>
            <a:off x="1373691" y="3391934"/>
            <a:ext cx="73890" cy="730252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6" name="Straight Connector 325"/>
          <p:cNvCxnSpPr/>
          <p:nvPr/>
        </p:nvCxnSpPr>
        <p:spPr bwMode="auto">
          <a:xfrm>
            <a:off x="1593111" y="3373385"/>
            <a:ext cx="141590" cy="761025"/>
          </a:xfrm>
          <a:prstGeom prst="line">
            <a:avLst/>
          </a:prstGeom>
          <a:noFill/>
          <a:ln w="28575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044791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533400" y="228600"/>
            <a:ext cx="807919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Final-exam</a:t>
            </a:r>
            <a:r>
              <a:rPr kumimoji="0" lang="en-US" alt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review ~ </a:t>
            </a:r>
            <a:r>
              <a:rPr kumimoji="0" lang="en-US" altLang="en-US" sz="3200" b="0" i="1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and debugging practice!</a:t>
            </a:r>
            <a:endParaRPr kumimoji="0" lang="en-US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1953712" y="3741583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2085828" y="3912031"/>
            <a:ext cx="3866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 dirty="0">
                <a:latin typeface="Cambria" panose="02040503050406030204" pitchFamily="18" charset="0"/>
              </a:rPr>
              <a:t>s0</a:t>
            </a:r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auto">
          <a:xfrm>
            <a:off x="3849687" y="3454400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auto">
          <a:xfrm>
            <a:off x="3981803" y="3624848"/>
            <a:ext cx="3866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ambria" panose="02040503050406030204" pitchFamily="18" charset="0"/>
              </a:rPr>
              <a:t>s1</a:t>
            </a:r>
          </a:p>
        </p:txBody>
      </p:sp>
      <p:sp>
        <p:nvSpPr>
          <p:cNvPr id="10" name="Oval 11"/>
          <p:cNvSpPr>
            <a:spLocks noChangeArrowheads="1"/>
          </p:cNvSpPr>
          <p:nvPr/>
        </p:nvSpPr>
        <p:spPr bwMode="auto">
          <a:xfrm>
            <a:off x="3779837" y="3394075"/>
            <a:ext cx="815975" cy="7905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2939900" y="3491856"/>
            <a:ext cx="3722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omic Sans MS" pitchFamily="66" charset="0"/>
              </a:rPr>
              <a:t>0</a:t>
            </a:r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4039723" y="2956197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Line 18"/>
          <p:cNvSpPr>
            <a:spLocks noChangeShapeType="1"/>
          </p:cNvSpPr>
          <p:nvPr/>
        </p:nvSpPr>
        <p:spPr bwMode="auto">
          <a:xfrm flipV="1">
            <a:off x="2657121" y="3859212"/>
            <a:ext cx="1103630" cy="1825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" name="Oval 19"/>
          <p:cNvSpPr>
            <a:spLocks noChangeArrowheads="1"/>
          </p:cNvSpPr>
          <p:nvPr/>
        </p:nvSpPr>
        <p:spPr bwMode="auto">
          <a:xfrm>
            <a:off x="4661869" y="4811712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auto">
          <a:xfrm>
            <a:off x="4805396" y="4971364"/>
            <a:ext cx="3866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 dirty="0">
                <a:latin typeface="Cambria" panose="02040503050406030204" pitchFamily="18" charset="0"/>
              </a:rPr>
              <a:t>s2</a:t>
            </a:r>
          </a:p>
        </p:txBody>
      </p:sp>
      <p:sp>
        <p:nvSpPr>
          <p:cNvPr id="20" name="Line 21"/>
          <p:cNvSpPr>
            <a:spLocks noChangeShapeType="1"/>
          </p:cNvSpPr>
          <p:nvPr/>
        </p:nvSpPr>
        <p:spPr bwMode="auto">
          <a:xfrm>
            <a:off x="4533900" y="3996981"/>
            <a:ext cx="352020" cy="81473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Text Box 24"/>
          <p:cNvSpPr txBox="1">
            <a:spLocks noChangeArrowheads="1"/>
          </p:cNvSpPr>
          <p:nvPr/>
        </p:nvSpPr>
        <p:spPr bwMode="auto">
          <a:xfrm>
            <a:off x="4218968" y="2723836"/>
            <a:ext cx="320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omic Sans MS" pitchFamily="66" charset="0"/>
              </a:rPr>
              <a:t>1</a:t>
            </a:r>
          </a:p>
        </p:txBody>
      </p:sp>
      <p:sp>
        <p:nvSpPr>
          <p:cNvPr id="22" name="Freeform 27"/>
          <p:cNvSpPr>
            <a:spLocks/>
          </p:cNvSpPr>
          <p:nvPr/>
        </p:nvSpPr>
        <p:spPr bwMode="auto">
          <a:xfrm>
            <a:off x="1732234" y="3917950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" name="Line 35"/>
          <p:cNvSpPr>
            <a:spLocks noChangeShapeType="1"/>
          </p:cNvSpPr>
          <p:nvPr/>
        </p:nvSpPr>
        <p:spPr bwMode="auto">
          <a:xfrm flipH="1" flipV="1">
            <a:off x="2565400" y="4285664"/>
            <a:ext cx="2068866" cy="81973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Text Box 36"/>
          <p:cNvSpPr txBox="1">
            <a:spLocks noChangeArrowheads="1"/>
          </p:cNvSpPr>
          <p:nvPr/>
        </p:nvSpPr>
        <p:spPr bwMode="auto">
          <a:xfrm>
            <a:off x="4689652" y="4156633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omic Sans MS" pitchFamily="66" charset="0"/>
              </a:rPr>
              <a:t>0</a:t>
            </a:r>
          </a:p>
        </p:txBody>
      </p:sp>
      <p:sp>
        <p:nvSpPr>
          <p:cNvPr id="25" name="Text Box 13"/>
          <p:cNvSpPr txBox="1">
            <a:spLocks noChangeArrowheads="1"/>
          </p:cNvSpPr>
          <p:nvPr/>
        </p:nvSpPr>
        <p:spPr bwMode="auto">
          <a:xfrm>
            <a:off x="4328737" y="4390463"/>
            <a:ext cx="341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omic Sans MS" pitchFamily="66" charset="0"/>
              </a:rPr>
              <a:t>1</a:t>
            </a:r>
          </a:p>
        </p:txBody>
      </p:sp>
      <p:sp>
        <p:nvSpPr>
          <p:cNvPr id="26" name="Text Box 12"/>
          <p:cNvSpPr txBox="1">
            <a:spLocks noChangeArrowheads="1"/>
          </p:cNvSpPr>
          <p:nvPr/>
        </p:nvSpPr>
        <p:spPr bwMode="auto">
          <a:xfrm>
            <a:off x="2295924" y="3194966"/>
            <a:ext cx="322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omic Sans MS" pitchFamily="66" charset="0"/>
              </a:rPr>
              <a:t>1</a:t>
            </a:r>
          </a:p>
        </p:txBody>
      </p:sp>
      <p:sp>
        <p:nvSpPr>
          <p:cNvPr id="27" name="Freeform 15"/>
          <p:cNvSpPr>
            <a:spLocks/>
          </p:cNvSpPr>
          <p:nvPr/>
        </p:nvSpPr>
        <p:spPr bwMode="auto">
          <a:xfrm>
            <a:off x="2086505" y="332102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" name="Line 35"/>
          <p:cNvSpPr>
            <a:spLocks noChangeShapeType="1"/>
          </p:cNvSpPr>
          <p:nvPr/>
        </p:nvSpPr>
        <p:spPr bwMode="auto">
          <a:xfrm flipH="1" flipV="1">
            <a:off x="4482020" y="4154796"/>
            <a:ext cx="311504" cy="71378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3229946" y="4648199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latin typeface="Comic Sans MS" pitchFamily="66" charset="0"/>
              </a:rPr>
              <a:t>0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3484" y="3741725"/>
            <a:ext cx="3562450" cy="25332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9240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ounded Rectangle 51"/>
          <p:cNvSpPr/>
          <p:nvPr/>
        </p:nvSpPr>
        <p:spPr>
          <a:xfrm>
            <a:off x="2239620" y="65542"/>
            <a:ext cx="472019" cy="573684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ounded Rectangle 44"/>
          <p:cNvSpPr/>
          <p:nvPr/>
        </p:nvSpPr>
        <p:spPr>
          <a:xfrm>
            <a:off x="3089031" y="1431234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ounded Rectangle 45"/>
          <p:cNvSpPr/>
          <p:nvPr/>
        </p:nvSpPr>
        <p:spPr>
          <a:xfrm>
            <a:off x="3144679" y="2544296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ounded Rectangle 46"/>
          <p:cNvSpPr/>
          <p:nvPr/>
        </p:nvSpPr>
        <p:spPr>
          <a:xfrm>
            <a:off x="3334668" y="3497684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ounded Rectangle 47"/>
          <p:cNvSpPr/>
          <p:nvPr/>
        </p:nvSpPr>
        <p:spPr>
          <a:xfrm>
            <a:off x="3397233" y="4516714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ounded Rectangle 48"/>
          <p:cNvSpPr/>
          <p:nvPr/>
        </p:nvSpPr>
        <p:spPr>
          <a:xfrm>
            <a:off x="7850311" y="2141496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ounded Rectangle 49"/>
          <p:cNvSpPr/>
          <p:nvPr/>
        </p:nvSpPr>
        <p:spPr>
          <a:xfrm>
            <a:off x="8077200" y="3219785"/>
            <a:ext cx="658504" cy="599827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ounded Rectangle 50"/>
          <p:cNvSpPr/>
          <p:nvPr/>
        </p:nvSpPr>
        <p:spPr>
          <a:xfrm>
            <a:off x="8087158" y="4510459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2575981" y="721716"/>
            <a:ext cx="472019" cy="573684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177893" y="358646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744236" y="387221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049772" y="3919843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711148" y="225929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5337814" y="254504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641776" y="2602214"/>
            <a:ext cx="865949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173313" y="2590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711148" y="337895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408" y="3712332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u="sng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479306" y="3717095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185790" y="4600949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752133" y="4886699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57669" y="4945273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213820" y="4878591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204067" y="384888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762942" y="2884822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6636888" y="2541615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7491995" y="3794882"/>
            <a:ext cx="127114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just estimate this one</a:t>
            </a:r>
            <a:endParaRPr lang="en-US" sz="80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869348" y="914400"/>
            <a:ext cx="30480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1800" b="1" dirty="0" smtClean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169157" y="184746"/>
            <a:ext cx="3026231" cy="41549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    </a:t>
            </a:r>
            <a:r>
              <a:rPr lang="en-US" altLang="en-US" sz="2100" dirty="0" smtClean="0">
                <a:latin typeface="Calibri" pitchFamily="34" charset="0"/>
              </a:rPr>
              <a:t>16 + </a:t>
            </a:r>
            <a:r>
              <a:rPr lang="en-US" altLang="en-US" sz="2100" b="1" u="sng" dirty="0" smtClean="0">
                <a:latin typeface="Calibri" pitchFamily="34" charset="0"/>
              </a:rPr>
              <a:t>2</a:t>
            </a:r>
            <a:r>
              <a:rPr lang="en-US" altLang="en-US" sz="2100" b="1" dirty="0" smtClean="0">
                <a:latin typeface="Calibri" pitchFamily="34" charset="0"/>
              </a:rPr>
              <a:t> =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181600" y="6537985"/>
            <a:ext cx="352978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solidFill>
                  <a:srgbClr val="009900"/>
                </a:solidFill>
                <a:latin typeface="Calibri" panose="020F0502020204030204" pitchFamily="34" charset="0"/>
              </a:rPr>
              <a:t>Extra Extra Extra</a:t>
            </a:r>
            <a:r>
              <a:rPr lang="en-US" sz="1050" b="1" i="1" dirty="0" smtClean="0">
                <a:latin typeface="Calibri" panose="020F0502020204030204" pitchFamily="34" charset="0"/>
              </a:rPr>
              <a:t>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172280" y="1507828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752252" y="179898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034392" y="1846605"/>
            <a:ext cx="941384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1932926" y="1789086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169158" y="803702"/>
            <a:ext cx="3736922" cy="41549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</a:t>
            </a:r>
            <a:r>
              <a:rPr lang="en-US" altLang="en-US" sz="2100" dirty="0" smtClean="0">
                <a:latin typeface="Calibri" pitchFamily="34" charset="0"/>
              </a:rPr>
              <a:t>  16 + ___ </a:t>
            </a:r>
            <a:r>
              <a:rPr lang="en-US" altLang="en-US" sz="2100" b="1" dirty="0" smtClean="0">
                <a:latin typeface="Calibri" pitchFamily="34" charset="0"/>
              </a:rPr>
              <a:t>=</a:t>
            </a:r>
            <a:r>
              <a:rPr lang="en-US" altLang="en-US" sz="2100" dirty="0" smtClean="0">
                <a:latin typeface="Calibri" pitchFamily="34" charset="0"/>
              </a:rPr>
              <a:t>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4697605" y="460200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4971865" y="4935379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thousand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5465763" y="4940142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3914537" y="228600"/>
            <a:ext cx="3352800" cy="369332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Name(s)  ___________________</a:t>
            </a:r>
            <a:endParaRPr lang="en-US" sz="1800" i="1" dirty="0">
              <a:latin typeface="Calibri" panose="020F0502020204030204" pitchFamily="34" charset="0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7525075" y="-16948"/>
            <a:ext cx="1284326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00" i="1" dirty="0" smtClean="0">
                <a:solidFill>
                  <a:srgbClr val="000000"/>
                </a:solidFill>
                <a:latin typeface="Gabriola"/>
                <a:cs typeface="Gabriola"/>
              </a:rPr>
              <a:t>Quiz!</a:t>
            </a:r>
            <a:endParaRPr lang="en-US" sz="4200" dirty="0">
              <a:latin typeface="Gabriola"/>
              <a:cs typeface="Gabriol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491398" y="1515954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6" name="Rectangle 35"/>
          <p:cNvSpPr/>
          <p:nvPr/>
        </p:nvSpPr>
        <p:spPr>
          <a:xfrm>
            <a:off x="2555923" y="2598926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2725621" y="3579751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8" name="Rectangle 37"/>
          <p:cNvSpPr/>
          <p:nvPr/>
        </p:nvSpPr>
        <p:spPr>
          <a:xfrm>
            <a:off x="2786334" y="4608093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7283500" y="2236945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40" name="Rectangle 39"/>
          <p:cNvSpPr/>
          <p:nvPr/>
        </p:nvSpPr>
        <p:spPr>
          <a:xfrm>
            <a:off x="7510878" y="3378957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41" name="Rectangle 40"/>
          <p:cNvSpPr/>
          <p:nvPr/>
        </p:nvSpPr>
        <p:spPr>
          <a:xfrm>
            <a:off x="7487615" y="4581808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4419600" y="5791200"/>
            <a:ext cx="4316104" cy="707886"/>
          </a:xfrm>
          <a:prstGeom prst="rect">
            <a:avLst/>
          </a:prstGeom>
          <a:solidFill>
            <a:srgbClr val="FBC385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9900"/>
                </a:solidFill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 x	        with  </a:t>
            </a:r>
            <a:r>
              <a:rPr lang="en-US" sz="2000" b="1" i="1" dirty="0" err="1" smtClean="0">
                <a:solidFill>
                  <a:srgbClr val="008000"/>
                </a:solidFill>
                <a:latin typeface="Calibri"/>
                <a:cs typeface="Calibri"/>
              </a:rPr>
              <a:t>cmp</a:t>
            </a:r>
            <a:r>
              <a:rPr lang="en-US" sz="2000" i="1" dirty="0" smtClean="0">
                <a:latin typeface="Calibri"/>
                <a:cs typeface="Calibri"/>
              </a:rPr>
              <a:t>(x) &gt; 1,000,000?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537285" y="5788061"/>
            <a:ext cx="3377252" cy="707886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99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	with    </a:t>
            </a:r>
            <a:r>
              <a:rPr lang="en-US" sz="2000" b="1" i="1" dirty="0" err="1" smtClean="0">
                <a:solidFill>
                  <a:srgbClr val="009900"/>
                </a:solidFill>
                <a:latin typeface="Calibri" panose="020F0502020204030204" pitchFamily="34" charset="0"/>
              </a:rPr>
              <a:t>cmp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6925484" y="1889516"/>
            <a:ext cx="214231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http://www.googolplexwrittenout.com/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348480" y="511200"/>
              <a:ext cx="8844840" cy="53564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2720" y="500040"/>
                <a:ext cx="8862480" cy="537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8976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.11111111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...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6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= 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00000000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2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3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odd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if x is even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1 or 2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4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77802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6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5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.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0010010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x is div. by 3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for each real # …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7289" y="6311869"/>
            <a:ext cx="26773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0,  except when x == 42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s prime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0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MS PGothic" pitchFamily="34" charset="-128"/>
                <a:cs typeface="+mn-cs"/>
              </a:rPr>
              <a:t>there's a function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7887051" y="272166"/>
            <a:ext cx="1041883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Courier New" panose="02070309020205020404" pitchFamily="49" charset="0"/>
              </a:rPr>
              <a:t>int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Courier New" panose="02070309020205020404" pitchFamily="49" charset="0"/>
              </a:rPr>
              <a:t>-bool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nsolas" panose="020B0609020204030204" pitchFamily="49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5" name="TextBox 14"/>
          <p:cNvSpPr txBox="1">
            <a:spLocks noChangeArrowheads="1"/>
          </p:cNvSpPr>
          <p:nvPr/>
        </p:nvSpPr>
        <p:spPr bwMode="auto">
          <a:xfrm>
            <a:off x="1697037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one bit at a time...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46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any real # from 0-1</a:t>
            </a:r>
          </a:p>
        </p:txBody>
      </p:sp>
      <p:sp>
        <p:nvSpPr>
          <p:cNvPr id="52" name="TextBox 11"/>
          <p:cNvSpPr txBox="1">
            <a:spLocks noChangeArrowheads="1"/>
          </p:cNvSpPr>
          <p:nvPr/>
        </p:nvSpPr>
        <p:spPr bwMode="auto">
          <a:xfrm>
            <a:off x="220823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1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3" name="TextBox 11"/>
          <p:cNvSpPr txBox="1">
            <a:spLocks noChangeArrowheads="1"/>
          </p:cNvSpPr>
          <p:nvPr/>
        </p:nvSpPr>
        <p:spPr bwMode="auto">
          <a:xfrm>
            <a:off x="2444148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54" name="TextBox 11"/>
          <p:cNvSpPr txBox="1">
            <a:spLocks noChangeArrowheads="1"/>
          </p:cNvSpPr>
          <p:nvPr/>
        </p:nvSpPr>
        <p:spPr bwMode="auto">
          <a:xfrm>
            <a:off x="2704295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3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5" name="TextBox 11"/>
          <p:cNvSpPr txBox="1">
            <a:spLocks noChangeArrowheads="1"/>
          </p:cNvSpPr>
          <p:nvPr/>
        </p:nvSpPr>
        <p:spPr bwMode="auto">
          <a:xfrm>
            <a:off x="2938038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4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6" name="TextBox 11"/>
          <p:cNvSpPr txBox="1">
            <a:spLocks noChangeArrowheads="1"/>
          </p:cNvSpPr>
          <p:nvPr/>
        </p:nvSpPr>
        <p:spPr bwMode="auto">
          <a:xfrm>
            <a:off x="318934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5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7" name="TextBox 11"/>
          <p:cNvSpPr txBox="1">
            <a:spLocks noChangeArrowheads="1"/>
          </p:cNvSpPr>
          <p:nvPr/>
        </p:nvSpPr>
        <p:spPr bwMode="auto">
          <a:xfrm>
            <a:off x="34252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6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8" name="TextBox 11"/>
          <p:cNvSpPr txBox="1">
            <a:spLocks noChangeArrowheads="1"/>
          </p:cNvSpPr>
          <p:nvPr/>
        </p:nvSpPr>
        <p:spPr bwMode="auto">
          <a:xfrm>
            <a:off x="3685408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7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9" name="TextBox 11"/>
          <p:cNvSpPr txBox="1">
            <a:spLocks noChangeArrowheads="1"/>
          </p:cNvSpPr>
          <p:nvPr/>
        </p:nvSpPr>
        <p:spPr bwMode="auto">
          <a:xfrm>
            <a:off x="1967345" y="2570015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0</a:t>
            </a:r>
          </a:p>
        </p:txBody>
      </p:sp>
      <p:sp>
        <p:nvSpPr>
          <p:cNvPr id="60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2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.01010101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61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3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.01100000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62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.00110101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7288834" y="953869"/>
            <a:ext cx="16265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an integer x, </a:t>
            </a:r>
            <a:r>
              <a:rPr kumimoji="0" lang="en-US" sz="1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≥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0        </a:t>
            </a: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bool value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8396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.11111111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Courier New" pitchFamily="49" charset="0"/>
              </a:rPr>
              <a:t>...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6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= 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00000000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2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3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odd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if x is even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is 1 or 2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4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77802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6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5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.00010010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endParaRPr kumimoji="0" lang="en-US" altLang="en-US" sz="2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x is div. by 3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for each real # …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sz="2400" b="0" i="0" u="none" strike="noStrike" kern="1200" cap="none" spc="0" normalizeH="0" baseline="-3200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(x) =  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7289" y="6311869"/>
            <a:ext cx="26773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0,  except when x == 42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1  if x s prime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 otherwise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0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MS PGothic" pitchFamily="34" charset="-128"/>
                <a:cs typeface="+mn-cs"/>
              </a:rPr>
              <a:t>there's a function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7887051" y="272166"/>
            <a:ext cx="1041883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Courier New" panose="02070309020205020404" pitchFamily="49" charset="0"/>
              </a:rPr>
              <a:t>int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Courier New" panose="02070309020205020404" pitchFamily="49" charset="0"/>
              </a:rPr>
              <a:t>-bool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nsolas" panose="020B0609020204030204" pitchFamily="49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5" name="TextBox 14"/>
          <p:cNvSpPr txBox="1">
            <a:spLocks noChangeArrowheads="1"/>
          </p:cNvSpPr>
          <p:nvPr/>
        </p:nvSpPr>
        <p:spPr bwMode="auto">
          <a:xfrm>
            <a:off x="1697037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one bit at a time...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46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any real # from 0-1</a:t>
            </a:r>
          </a:p>
        </p:txBody>
      </p:sp>
      <p:sp>
        <p:nvSpPr>
          <p:cNvPr id="52" name="TextBox 11"/>
          <p:cNvSpPr txBox="1">
            <a:spLocks noChangeArrowheads="1"/>
          </p:cNvSpPr>
          <p:nvPr/>
        </p:nvSpPr>
        <p:spPr bwMode="auto">
          <a:xfrm>
            <a:off x="220823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1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3" name="TextBox 11"/>
          <p:cNvSpPr txBox="1">
            <a:spLocks noChangeArrowheads="1"/>
          </p:cNvSpPr>
          <p:nvPr/>
        </p:nvSpPr>
        <p:spPr bwMode="auto">
          <a:xfrm>
            <a:off x="2444148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54" name="TextBox 11"/>
          <p:cNvSpPr txBox="1">
            <a:spLocks noChangeArrowheads="1"/>
          </p:cNvSpPr>
          <p:nvPr/>
        </p:nvSpPr>
        <p:spPr bwMode="auto">
          <a:xfrm>
            <a:off x="2704295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3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5" name="TextBox 11"/>
          <p:cNvSpPr txBox="1">
            <a:spLocks noChangeArrowheads="1"/>
          </p:cNvSpPr>
          <p:nvPr/>
        </p:nvSpPr>
        <p:spPr bwMode="auto">
          <a:xfrm>
            <a:off x="2938038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4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6" name="TextBox 11"/>
          <p:cNvSpPr txBox="1">
            <a:spLocks noChangeArrowheads="1"/>
          </p:cNvSpPr>
          <p:nvPr/>
        </p:nvSpPr>
        <p:spPr bwMode="auto">
          <a:xfrm>
            <a:off x="318934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5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7" name="TextBox 11"/>
          <p:cNvSpPr txBox="1">
            <a:spLocks noChangeArrowheads="1"/>
          </p:cNvSpPr>
          <p:nvPr/>
        </p:nvSpPr>
        <p:spPr bwMode="auto">
          <a:xfrm>
            <a:off x="34252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6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8" name="TextBox 11"/>
          <p:cNvSpPr txBox="1">
            <a:spLocks noChangeArrowheads="1"/>
          </p:cNvSpPr>
          <p:nvPr/>
        </p:nvSpPr>
        <p:spPr bwMode="auto">
          <a:xfrm>
            <a:off x="3685408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7</a:t>
            </a:r>
            <a:endParaRPr kumimoji="0" lang="en-US" altLang="en-US" sz="145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59" name="TextBox 11"/>
          <p:cNvSpPr txBox="1">
            <a:spLocks noChangeArrowheads="1"/>
          </p:cNvSpPr>
          <p:nvPr/>
        </p:nvSpPr>
        <p:spPr bwMode="auto">
          <a:xfrm>
            <a:off x="1967345" y="2570015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ourier New" panose="02070309020205020404" pitchFamily="49" charset="0"/>
              </a:rPr>
              <a:t>0</a:t>
            </a:r>
          </a:p>
        </p:txBody>
      </p:sp>
      <p:sp>
        <p:nvSpPr>
          <p:cNvPr id="60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2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.01010101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61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3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.01100000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62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.00110101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 rot="21350453">
            <a:off x="1232261" y="4017444"/>
            <a:ext cx="6474506" cy="1077218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For each real number, there's a different function – and vice-versa!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7288834" y="953869"/>
            <a:ext cx="16265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an integer x, </a:t>
            </a:r>
            <a:r>
              <a:rPr kumimoji="0" lang="en-US" sz="1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≥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0        </a:t>
            </a: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bool value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1974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295400" y="6397647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http://www.smbc-comics.com/index.php?id=3947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t="50847"/>
          <a:stretch/>
        </p:blipFill>
        <p:spPr>
          <a:xfrm>
            <a:off x="5181600" y="838200"/>
            <a:ext cx="2469982" cy="441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b="48963"/>
          <a:stretch/>
        </p:blipFill>
        <p:spPr>
          <a:xfrm>
            <a:off x="1905000" y="533400"/>
            <a:ext cx="2469982" cy="45890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08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33274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Uncountably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pic>
        <p:nvPicPr>
          <p:cNvPr id="12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14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5"/>
          <p:cNvSpPr>
            <a:spLocks noChangeArrowheads="1"/>
          </p:cNvSpPr>
          <p:nvPr/>
        </p:nvSpPr>
        <p:spPr bwMode="auto">
          <a:xfrm rot="20872726">
            <a:off x="5426075" y="4914562"/>
            <a:ext cx="3276600" cy="923925"/>
          </a:xfrm>
          <a:prstGeom prst="rect">
            <a:avLst/>
          </a:prstGeom>
          <a:solidFill>
            <a:srgbClr val="CCFF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This is how many </a:t>
            </a:r>
            <a:r>
              <a:rPr kumimoji="0" lang="en-US" sz="27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programs</a:t>
            </a:r>
            <a:r>
              <a:rPr kumimoji="0" 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 </a:t>
            </a:r>
            <a:r>
              <a:rPr kumimoji="0" 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-106" charset="-128"/>
                <a:cs typeface="+mn-cs"/>
              </a:rPr>
              <a:t>there are.</a:t>
            </a: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 rot="-473334">
            <a:off x="365125" y="4871700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This is how many </a:t>
            </a:r>
            <a:r>
              <a:rPr kumimoji="0" lang="en-US" altLang="en-US" sz="27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int-bool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7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there are.</a:t>
            </a:r>
          </a:p>
        </p:txBody>
      </p:sp>
      <p:sp>
        <p:nvSpPr>
          <p:cNvPr id="2" name="Down Arrow 1"/>
          <p:cNvSpPr/>
          <p:nvPr/>
        </p:nvSpPr>
        <p:spPr>
          <a:xfrm>
            <a:off x="3688817" y="2909343"/>
            <a:ext cx="1930400" cy="3965222"/>
          </a:xfrm>
          <a:prstGeom prst="downArrow">
            <a:avLst>
              <a:gd name="adj1" fmla="val 50000"/>
              <a:gd name="adj2" fmla="val 41111"/>
            </a:avLst>
          </a:prstGeom>
          <a:solidFill>
            <a:srgbClr val="120DFB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(Many) more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than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58794" y="6325077"/>
            <a:ext cx="13904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ＭＳ Ｐゴシック" pitchFamily="34" charset="-128"/>
              </a:rPr>
              <a:t>the proof</a:t>
            </a: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99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912" y="109306"/>
            <a:ext cx="1085488" cy="108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152400"/>
            <a:ext cx="992092" cy="102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Rounded Rectangle 47"/>
          <p:cNvSpPr/>
          <p:nvPr/>
        </p:nvSpPr>
        <p:spPr>
          <a:xfrm>
            <a:off x="6021387" y="1149927"/>
            <a:ext cx="2997921" cy="5547677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94733" y="1149927"/>
            <a:ext cx="2936394" cy="557825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909149" y="228375"/>
            <a:ext cx="7146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Let's get </a:t>
            </a: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5540" name="Text Box 16"/>
          <p:cNvSpPr txBox="1">
            <a:spLocks noChangeArrowheads="1"/>
          </p:cNvSpPr>
          <p:nvPr/>
        </p:nvSpPr>
        <p:spPr bwMode="auto">
          <a:xfrm>
            <a:off x="609600" y="1219200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r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(from 0 to 1)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5541" name="Rectangle 17"/>
          <p:cNvSpPr>
            <a:spLocks noChangeArrowheads="1"/>
          </p:cNvSpPr>
          <p:nvPr/>
        </p:nvSpPr>
        <p:spPr bwMode="auto">
          <a:xfrm>
            <a:off x="6463114" y="2279650"/>
            <a:ext cx="222368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{ 1, 2, 3, 4, 5, … }</a:t>
            </a:r>
          </a:p>
        </p:txBody>
      </p:sp>
      <p:sp>
        <p:nvSpPr>
          <p:cNvPr id="66" name="Rectangle 9"/>
          <p:cNvSpPr>
            <a:spLocks noChangeArrowheads="1"/>
          </p:cNvSpPr>
          <p:nvPr/>
        </p:nvSpPr>
        <p:spPr bwMode="auto">
          <a:xfrm>
            <a:off x="0" y="2286000"/>
            <a:ext cx="2971800" cy="43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{ </a:t>
            </a:r>
            <a:r>
              <a:rPr kumimoji="0" lang="en-US" altLang="en-US" sz="2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0.0 &lt;= r &lt;= 1.0 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} </a:t>
            </a:r>
          </a:p>
        </p:txBody>
      </p:sp>
      <p:sp>
        <p:nvSpPr>
          <p:cNvPr id="23" name="Line 11"/>
          <p:cNvSpPr>
            <a:spLocks noChangeShapeType="1"/>
          </p:cNvSpPr>
          <p:nvPr/>
        </p:nvSpPr>
        <p:spPr bwMode="auto">
          <a:xfrm>
            <a:off x="2514600" y="3457575"/>
            <a:ext cx="4114800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4" name="Rectangle 12"/>
          <p:cNvSpPr>
            <a:spLocks noChangeArrowheads="1"/>
          </p:cNvSpPr>
          <p:nvPr/>
        </p:nvSpPr>
        <p:spPr bwMode="auto">
          <a:xfrm>
            <a:off x="1426743" y="3165338"/>
            <a:ext cx="67839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.1</a:t>
            </a: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7155616" y="3177003"/>
            <a:ext cx="4315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1</a:t>
            </a:r>
          </a:p>
        </p:txBody>
      </p:sp>
      <p:sp>
        <p:nvSpPr>
          <p:cNvPr id="26" name="Line 15"/>
          <p:cNvSpPr>
            <a:spLocks noChangeShapeType="1"/>
          </p:cNvSpPr>
          <p:nvPr/>
        </p:nvSpPr>
        <p:spPr bwMode="auto">
          <a:xfrm>
            <a:off x="2514600" y="3900488"/>
            <a:ext cx="4114800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7" name="Rectangle 16"/>
          <p:cNvSpPr>
            <a:spLocks noChangeArrowheads="1"/>
          </p:cNvSpPr>
          <p:nvPr/>
        </p:nvSpPr>
        <p:spPr bwMode="auto">
          <a:xfrm>
            <a:off x="1426743" y="3608251"/>
            <a:ext cx="67839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.2</a:t>
            </a:r>
          </a:p>
        </p:txBody>
      </p: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7155616" y="3619915"/>
            <a:ext cx="4315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29" name="Line 18"/>
          <p:cNvSpPr>
            <a:spLocks noChangeShapeType="1"/>
          </p:cNvSpPr>
          <p:nvPr/>
        </p:nvSpPr>
        <p:spPr bwMode="auto">
          <a:xfrm>
            <a:off x="2514600" y="4357688"/>
            <a:ext cx="4114800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0" name="Rectangle 19"/>
          <p:cNvSpPr>
            <a:spLocks noChangeArrowheads="1"/>
          </p:cNvSpPr>
          <p:nvPr/>
        </p:nvSpPr>
        <p:spPr bwMode="auto">
          <a:xfrm>
            <a:off x="1426743" y="4065451"/>
            <a:ext cx="67839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.3</a:t>
            </a:r>
          </a:p>
        </p:txBody>
      </p:sp>
      <p:sp>
        <p:nvSpPr>
          <p:cNvPr id="31" name="Rectangle 20"/>
          <p:cNvSpPr>
            <a:spLocks noChangeArrowheads="1"/>
          </p:cNvSpPr>
          <p:nvPr/>
        </p:nvSpPr>
        <p:spPr bwMode="auto">
          <a:xfrm>
            <a:off x="7155616" y="4077115"/>
            <a:ext cx="4315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3</a:t>
            </a:r>
          </a:p>
        </p:txBody>
      </p:sp>
      <p:sp>
        <p:nvSpPr>
          <p:cNvPr id="33" name="Rectangle 22"/>
          <p:cNvSpPr>
            <a:spLocks noChangeArrowheads="1"/>
          </p:cNvSpPr>
          <p:nvPr/>
        </p:nvSpPr>
        <p:spPr bwMode="auto">
          <a:xfrm>
            <a:off x="1511702" y="4521063"/>
            <a:ext cx="4315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4" name="Rectangle 23"/>
          <p:cNvSpPr>
            <a:spLocks noChangeArrowheads="1"/>
          </p:cNvSpPr>
          <p:nvPr/>
        </p:nvSpPr>
        <p:spPr bwMode="auto">
          <a:xfrm>
            <a:off x="7155616" y="4534315"/>
            <a:ext cx="4315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5" name="Line 24"/>
          <p:cNvSpPr>
            <a:spLocks noChangeShapeType="1"/>
          </p:cNvSpPr>
          <p:nvPr/>
        </p:nvSpPr>
        <p:spPr bwMode="auto">
          <a:xfrm>
            <a:off x="2514600" y="5500688"/>
            <a:ext cx="4114800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6" name="Rectangle 25"/>
          <p:cNvSpPr>
            <a:spLocks noChangeArrowheads="1"/>
          </p:cNvSpPr>
          <p:nvPr/>
        </p:nvSpPr>
        <p:spPr bwMode="auto">
          <a:xfrm>
            <a:off x="1341784" y="5208451"/>
            <a:ext cx="92525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.11</a:t>
            </a:r>
          </a:p>
        </p:txBody>
      </p:sp>
      <p:sp>
        <p:nvSpPr>
          <p:cNvPr id="37" name="Rectangle 26"/>
          <p:cNvSpPr>
            <a:spLocks noChangeArrowheads="1"/>
          </p:cNvSpPr>
          <p:nvPr/>
        </p:nvSpPr>
        <p:spPr bwMode="auto">
          <a:xfrm>
            <a:off x="7070657" y="5220115"/>
            <a:ext cx="67839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11</a:t>
            </a:r>
          </a:p>
        </p:txBody>
      </p:sp>
      <p:sp>
        <p:nvSpPr>
          <p:cNvPr id="38" name="Line 27"/>
          <p:cNvSpPr>
            <a:spLocks noChangeShapeType="1"/>
          </p:cNvSpPr>
          <p:nvPr/>
        </p:nvSpPr>
        <p:spPr bwMode="auto">
          <a:xfrm>
            <a:off x="2514600" y="5957888"/>
            <a:ext cx="4114800" cy="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 type="triangle" w="lg" len="lg"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ectangle 28"/>
          <p:cNvSpPr>
            <a:spLocks noChangeArrowheads="1"/>
          </p:cNvSpPr>
          <p:nvPr/>
        </p:nvSpPr>
        <p:spPr bwMode="auto">
          <a:xfrm>
            <a:off x="1341784" y="5665651"/>
            <a:ext cx="92525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.12</a:t>
            </a:r>
          </a:p>
        </p:txBody>
      </p:sp>
      <p:sp>
        <p:nvSpPr>
          <p:cNvPr id="40" name="Rectangle 29"/>
          <p:cNvSpPr>
            <a:spLocks noChangeArrowheads="1"/>
          </p:cNvSpPr>
          <p:nvPr/>
        </p:nvSpPr>
        <p:spPr bwMode="auto">
          <a:xfrm>
            <a:off x="7070657" y="5677315"/>
            <a:ext cx="67839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12</a:t>
            </a: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>
            <a:off x="3397250" y="4539553"/>
            <a:ext cx="2349500" cy="769441"/>
          </a:xfrm>
          <a:prstGeom prst="rect">
            <a:avLst/>
          </a:prstGeom>
          <a:solidFill>
            <a:schemeClr val="bg1"/>
          </a:solidFill>
          <a:ln w="28575">
            <a:solidFill>
              <a:srgbClr val="CC3300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Why is this </a:t>
            </a:r>
            <a:r>
              <a:rPr kumimoji="0" lang="en-US" altLang="en-US" sz="2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NOT</a:t>
            </a:r>
            <a:r>
              <a:rPr kumimoji="0" lang="en-US" altLang="en-US" sz="2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 a valid matching?</a:t>
            </a:r>
            <a:endParaRPr kumimoji="0" lang="en-US" altLang="en-US" sz="2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Rectangle 19"/>
          <p:cNvSpPr>
            <a:spLocks noChangeArrowheads="1"/>
          </p:cNvSpPr>
          <p:nvPr/>
        </p:nvSpPr>
        <p:spPr bwMode="auto">
          <a:xfrm>
            <a:off x="3359150" y="2133600"/>
            <a:ext cx="2349500" cy="76200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Are these sets equal-sized?</a:t>
            </a:r>
          </a:p>
        </p:txBody>
      </p:sp>
      <p:sp>
        <p:nvSpPr>
          <p:cNvPr id="2" name="Right Arrow 1"/>
          <p:cNvSpPr/>
          <p:nvPr/>
        </p:nvSpPr>
        <p:spPr>
          <a:xfrm>
            <a:off x="5791200" y="2324100"/>
            <a:ext cx="457200" cy="381000"/>
          </a:xfrm>
          <a:prstGeom prst="rightArrow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Right Arrow 44"/>
          <p:cNvSpPr/>
          <p:nvPr/>
        </p:nvSpPr>
        <p:spPr>
          <a:xfrm flipH="1">
            <a:off x="2819400" y="2324100"/>
            <a:ext cx="457200" cy="381000"/>
          </a:xfrm>
          <a:prstGeom prst="rightArrow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Rectangle 22"/>
          <p:cNvSpPr>
            <a:spLocks noChangeArrowheads="1"/>
          </p:cNvSpPr>
          <p:nvPr/>
        </p:nvSpPr>
        <p:spPr bwMode="auto">
          <a:xfrm>
            <a:off x="1505546" y="6042801"/>
            <a:ext cx="4315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47" name="Rectangle 23"/>
          <p:cNvSpPr>
            <a:spLocks noChangeArrowheads="1"/>
          </p:cNvSpPr>
          <p:nvPr/>
        </p:nvSpPr>
        <p:spPr bwMode="auto">
          <a:xfrm>
            <a:off x="7149460" y="6056053"/>
            <a:ext cx="4315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…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600354" y="1219200"/>
            <a:ext cx="1857846" cy="773788"/>
            <a:chOff x="6872935" y="1087580"/>
            <a:chExt cx="1320800" cy="773788"/>
          </a:xfrm>
        </p:grpSpPr>
        <p:sp>
          <p:nvSpPr>
            <p:cNvPr id="65539" name="Text Box 15"/>
            <p:cNvSpPr txBox="1">
              <a:spLocks noChangeArrowheads="1"/>
            </p:cNvSpPr>
            <p:nvPr/>
          </p:nvSpPr>
          <p:spPr bwMode="auto">
            <a:xfrm>
              <a:off x="6872935" y="1087580"/>
              <a:ext cx="1320800" cy="46166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ＭＳ Ｐゴシック" pitchFamily="34" charset="-128"/>
                  <a:cs typeface="+mn-cs"/>
                </a:rPr>
                <a:t>the integers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7114695" y="1492036"/>
              <a:ext cx="782329" cy="36933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ＭＳ Ｐゴシック" pitchFamily="34" charset="-128"/>
                  <a:cs typeface="+mn-cs"/>
                </a:rPr>
                <a:t>(positive)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44" name="Rectangle 19"/>
          <p:cNvSpPr>
            <a:spLocks noChangeArrowheads="1"/>
          </p:cNvSpPr>
          <p:nvPr/>
        </p:nvSpPr>
        <p:spPr bwMode="auto">
          <a:xfrm>
            <a:off x="3345907" y="6359050"/>
            <a:ext cx="2474843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i="1" dirty="0">
                <a:solidFill>
                  <a:srgbClr val="FFFFFF">
                    <a:lumMod val="95000"/>
                  </a:srgbClr>
                </a:solidFill>
                <a:latin typeface="Calibri" panose="020F0502020204030204" pitchFamily="34" charset="0"/>
              </a:rPr>
              <a:t>E</a:t>
            </a:r>
            <a:r>
              <a:rPr kumimoji="0" lang="en-US" altLang="en-US" sz="16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libri" panose="020F0502020204030204" pitchFamily="34" charset="0"/>
              </a:rPr>
              <a:t>ssence</a:t>
            </a:r>
            <a:r>
              <a:rPr kumimoji="0" lang="en-US" altLang="en-US" sz="16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libri" panose="020F0502020204030204" pitchFamily="34" charset="0"/>
              </a:rPr>
              <a:t>?  Finite </a:t>
            </a:r>
            <a:r>
              <a:rPr kumimoji="0" lang="en-US" altLang="en-US" sz="1600" b="0" i="1" u="sng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libri" panose="020F0502020204030204" pitchFamily="34" charset="0"/>
              </a:rPr>
              <a:t>pattern</a:t>
            </a:r>
            <a:r>
              <a:rPr kumimoji="0" lang="en-US" altLang="en-US" sz="16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libri" panose="020F0502020204030204" pitchFamily="34" charset="0"/>
              </a:rPr>
              <a:t>s!</a:t>
            </a:r>
            <a:endParaRPr kumimoji="0" lang="en-US" altLang="en-US" sz="1600" b="0" i="1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95000"/>
                </a:srgbClr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5317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73025" y="2971800"/>
            <a:ext cx="8994775" cy="584200"/>
          </a:xfrm>
          <a:prstGeom prst="roundRect">
            <a:avLst/>
          </a:prstGeom>
          <a:solidFill>
            <a:srgbClr val="120DFB">
              <a:alpha val="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634" name="Rectangle 5"/>
          <p:cNvSpPr>
            <a:spLocks noChangeArrowheads="1"/>
          </p:cNvSpPr>
          <p:nvPr/>
        </p:nvSpPr>
        <p:spPr bwMode="auto">
          <a:xfrm>
            <a:off x="381001" y="149225"/>
            <a:ext cx="84582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Cantor </a:t>
            </a:r>
            <a:r>
              <a:rPr kumimoji="0" lang="en-US" altLang="en-US" sz="4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Diagonalization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43" name="TextBox 9"/>
          <p:cNvSpPr txBox="1">
            <a:spLocks noChangeArrowheads="1"/>
          </p:cNvSpPr>
          <p:nvPr/>
        </p:nvSpPr>
        <p:spPr bwMode="auto">
          <a:xfrm>
            <a:off x="1295400" y="3719513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33333333333333…</a:t>
            </a:r>
          </a:p>
        </p:txBody>
      </p:sp>
      <p:sp>
        <p:nvSpPr>
          <p:cNvPr id="69644" name="TextBox 9"/>
          <p:cNvSpPr txBox="1">
            <a:spLocks noChangeArrowheads="1"/>
          </p:cNvSpPr>
          <p:nvPr/>
        </p:nvSpPr>
        <p:spPr bwMode="auto">
          <a:xfrm>
            <a:off x="1295400" y="4303713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.4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4242424242424…</a:t>
            </a:r>
          </a:p>
        </p:txBody>
      </p:sp>
      <p:sp>
        <p:nvSpPr>
          <p:cNvPr id="69645" name="TextBox 9"/>
          <p:cNvSpPr txBox="1">
            <a:spLocks noChangeArrowheads="1"/>
          </p:cNvSpPr>
          <p:nvPr/>
        </p:nvSpPr>
        <p:spPr bwMode="auto">
          <a:xfrm>
            <a:off x="1295400" y="48514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.31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159426535897…</a:t>
            </a:r>
          </a:p>
        </p:txBody>
      </p:sp>
      <p:sp>
        <p:nvSpPr>
          <p:cNvPr id="69646" name="TextBox 9"/>
          <p:cNvSpPr txBox="1">
            <a:spLocks noChangeArrowheads="1"/>
          </p:cNvSpPr>
          <p:nvPr/>
        </p:nvSpPr>
        <p:spPr bwMode="auto">
          <a:xfrm>
            <a:off x="1295400" y="54356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.420</a:t>
            </a:r>
            <a:r>
              <a:rPr lang="en-US" altLang="en-US" sz="3200" b="1" dirty="0" smtClean="0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0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00000000000…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urier New" pitchFamily="49" charset="0"/>
              <a:ea typeface="ＭＳ Ｐゴシック" pitchFamily="34" charset="-128"/>
              <a:cs typeface="Courier New" pitchFamily="49" charset="0"/>
            </a:endParaRPr>
          </a:p>
        </p:txBody>
      </p:sp>
      <p:sp>
        <p:nvSpPr>
          <p:cNvPr id="69647" name="Rectangle 2"/>
          <p:cNvSpPr>
            <a:spLocks noChangeArrowheads="1"/>
          </p:cNvSpPr>
          <p:nvPr/>
        </p:nvSpPr>
        <p:spPr bwMode="auto">
          <a:xfrm>
            <a:off x="1517650" y="401161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48" name="Rectangle 16"/>
          <p:cNvSpPr>
            <a:spLocks noChangeArrowheads="1"/>
          </p:cNvSpPr>
          <p:nvPr/>
        </p:nvSpPr>
        <p:spPr bwMode="auto">
          <a:xfrm>
            <a:off x="1524000" y="456882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49" name="Rectangle 17"/>
          <p:cNvSpPr>
            <a:spLocks noChangeArrowheads="1"/>
          </p:cNvSpPr>
          <p:nvPr/>
        </p:nvSpPr>
        <p:spPr bwMode="auto">
          <a:xfrm>
            <a:off x="1524000" y="513397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650" name="Rectangle 18"/>
          <p:cNvSpPr>
            <a:spLocks noChangeArrowheads="1"/>
          </p:cNvSpPr>
          <p:nvPr/>
        </p:nvSpPr>
        <p:spPr bwMode="auto">
          <a:xfrm>
            <a:off x="1524000" y="571976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752600" y="1066800"/>
            <a:ext cx="5744988" cy="415498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rom </a:t>
            </a:r>
            <a:r>
              <a:rPr kumimoji="0" lang="en-US" altLang="en-US" sz="21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any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list, 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there are </a:t>
            </a:r>
            <a:r>
              <a:rPr kumimoji="0" lang="en-US" altLang="en-US" sz="2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always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real #s missing !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667173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pic>
        <p:nvPicPr>
          <p:cNvPr id="24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73025" y="3797808"/>
            <a:ext cx="1155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regardless of the matching…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ea typeface="ＭＳ Ｐゴシック" pitchFamily="34" charset="-128"/>
              <a:cs typeface="+mn-cs"/>
            </a:endParaRPr>
          </a:p>
        </p:txBody>
      </p:sp>
      <p:sp>
        <p:nvSpPr>
          <p:cNvPr id="26" name="Line 11"/>
          <p:cNvSpPr>
            <a:spLocks noChangeShapeType="1"/>
          </p:cNvSpPr>
          <p:nvPr/>
        </p:nvSpPr>
        <p:spPr bwMode="auto">
          <a:xfrm>
            <a:off x="6770511" y="4023255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>
            <a:off x="6781800" y="45945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>
            <a:off x="6781800" y="51279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9" name="Line 11"/>
          <p:cNvSpPr>
            <a:spLocks noChangeShapeType="1"/>
          </p:cNvSpPr>
          <p:nvPr/>
        </p:nvSpPr>
        <p:spPr bwMode="auto">
          <a:xfrm>
            <a:off x="6781800" y="5737578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93272" y="371893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487355" y="432306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7490178" y="484800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7490178" y="545478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5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3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36" y="20229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Box 9"/>
          <p:cNvSpPr txBox="1">
            <a:spLocks noChangeArrowheads="1"/>
          </p:cNvSpPr>
          <p:nvPr/>
        </p:nvSpPr>
        <p:spPr bwMode="auto">
          <a:xfrm>
            <a:off x="1295400" y="29718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 = </a:t>
            </a:r>
          </a:p>
        </p:txBody>
      </p: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1508505" y="3275914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0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120DFB"/>
              </a:solidFill>
              <a:effectLst/>
              <a:uLnTx/>
              <a:uFillTx/>
              <a:ea typeface="ＭＳ Ｐゴシック" pitchFamily="34" charset="-128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0" y="3033067"/>
            <a:ext cx="1301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 #s are </a:t>
            </a:r>
            <a:r>
              <a:rPr kumimoji="0" lang="en-US" altLang="en-US" sz="1200" b="0" i="0" u="sng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always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missing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120DFB"/>
              </a:solidFill>
              <a:effectLst/>
              <a:uLnTx/>
              <a:uFillTx/>
              <a:ea typeface="ＭＳ Ｐゴシック" pitchFamily="34" charset="-128"/>
              <a:cs typeface="+mn-cs"/>
            </a:endParaRPr>
          </a:p>
        </p:txBody>
      </p:sp>
      <p:sp>
        <p:nvSpPr>
          <p:cNvPr id="38" name="TextBox 9"/>
          <p:cNvSpPr txBox="1">
            <a:spLocks noChangeArrowheads="1"/>
          </p:cNvSpPr>
          <p:nvPr/>
        </p:nvSpPr>
        <p:spPr bwMode="auto">
          <a:xfrm>
            <a:off x="1295400" y="6056489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r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= …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urier New" pitchFamily="49" charset="0"/>
              <a:ea typeface="ＭＳ Ｐゴシック" pitchFamily="34" charset="-128"/>
              <a:cs typeface="Courier New" pitchFamily="49" charset="0"/>
            </a:endParaRPr>
          </a:p>
        </p:txBody>
      </p:sp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1529112" y="6341112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5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0" name="Line 11"/>
          <p:cNvSpPr>
            <a:spLocks noChangeShapeType="1"/>
          </p:cNvSpPr>
          <p:nvPr/>
        </p:nvSpPr>
        <p:spPr bwMode="auto">
          <a:xfrm>
            <a:off x="6793089" y="6327423"/>
            <a:ext cx="40922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501467" y="604462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5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615976" y="301203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4 if </a:t>
            </a:r>
            <a:r>
              <a:rPr kumimoji="0" lang="en-US" sz="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sz="800" b="0" i="0" u="none" strike="noStrike" kern="1200" cap="none" spc="0" normalizeH="0" baseline="-2500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i</a:t>
            </a:r>
            <a:r>
              <a:rPr kumimoji="0" 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[</a:t>
            </a:r>
            <a:r>
              <a:rPr kumimoji="0" lang="en-US" sz="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i</a:t>
            </a:r>
            <a:r>
              <a:rPr kumimoji="0" 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onsolas" panose="020B0609020204030204" pitchFamily="49" charset="0"/>
                <a:ea typeface="ＭＳ Ｐゴシック" pitchFamily="34" charset="-128"/>
                <a:cs typeface="+mn-cs"/>
              </a:rPr>
              <a:t>] != 4 else 2 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120DFB"/>
              </a:solidFill>
              <a:effectLst/>
              <a:uLnTx/>
              <a:uFillTx/>
              <a:latin typeface="Consolas" panose="020B0609020204030204" pitchFamily="49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3853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 rot="10800000">
            <a:off x="6021195" y="381000"/>
            <a:ext cx="228600" cy="405530"/>
            <a:chOff x="6324600" y="1423270"/>
            <a:chExt cx="228600" cy="405530"/>
          </a:xfrm>
        </p:grpSpPr>
        <p:sp>
          <p:nvSpPr>
            <p:cNvPr id="3" name="Isosceles Triangle 2"/>
            <p:cNvSpPr/>
            <p:nvPr/>
          </p:nvSpPr>
          <p:spPr>
            <a:xfrm>
              <a:off x="6324600" y="1423270"/>
              <a:ext cx="228600" cy="253130"/>
            </a:xfrm>
            <a:prstGeom prst="triangl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6324600" y="1676400"/>
              <a:ext cx="228600" cy="1524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748687" y="473347"/>
            <a:ext cx="388570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200" dirty="0">
                <a:solidFill>
                  <a:prstClr val="black"/>
                </a:solidFill>
                <a:latin typeface="Cambria" panose="02040503050406030204" pitchFamily="18" charset="0"/>
                <a:ea typeface="+mn-ea"/>
              </a:rPr>
              <a:t>3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  curses</a:t>
            </a:r>
            <a:r>
              <a:rPr lang="en-US" sz="4200" dirty="0">
                <a:solidFill>
                  <a:prstClr val="black"/>
                </a:solidFill>
                <a:latin typeface="Cambria" panose="02040503050406030204" pitchFamily="18" charset="0"/>
                <a:ea typeface="+mn-ea"/>
              </a:rPr>
              <a:t>!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08847" y="435692"/>
            <a:ext cx="4416698" cy="1631216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def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cou</a:t>
            </a:r>
            <a:r>
              <a:rPr lang="en-US" sz="2000" dirty="0" err="1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nt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( e, L 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if e = L[0]: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1 + count(</a:t>
            </a:r>
            <a:r>
              <a:rPr lang="en-US" sz="2000" dirty="0" err="1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e,L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[1:])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else: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count(L[1:])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08847" y="2764083"/>
            <a:ext cx="4416698" cy="2246769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def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unique(L):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if L == 0: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True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err="1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elif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L[0] in L: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False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else: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20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  return unique(L[1:])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08848" y="5656421"/>
            <a:ext cx="4416698" cy="923330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def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fac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(N):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18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lang="en-US" sz="1800" b="1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if N == </a:t>
            </a:r>
            <a:r>
              <a:rPr lang="en-US" sz="1800" b="1" dirty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0</a:t>
            </a:r>
            <a:r>
              <a:rPr lang="en-US" sz="1800" dirty="0" smtClean="0">
                <a:solidFill>
                  <a:prstClr val="black"/>
                </a:solidFill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:  return 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18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 </a:t>
            </a:r>
            <a:r>
              <a:rPr kumimoji="0" lang="en-US" sz="1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else</a:t>
            </a:r>
            <a:r>
              <a:rPr kumimoji="0" lang="en-US" sz="18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:  return N*(N-1)*</a:t>
            </a:r>
            <a:r>
              <a:rPr kumimoji="0" lang="en-US" sz="1800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fac</a:t>
            </a:r>
            <a:r>
              <a:rPr kumimoji="0" lang="en-US" sz="180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nsolas" panose="020B0609020204030204" pitchFamily="49" charset="0"/>
                <a:ea typeface="+mn-ea"/>
                <a:cs typeface="Courier New" panose="02070309020205020404" pitchFamily="49" charset="0"/>
              </a:rPr>
              <a:t>(N-2)</a:t>
            </a: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olas" panose="020B0609020204030204" pitchFamily="49" charset="0"/>
              <a:ea typeface="+mn-ea"/>
              <a:cs typeface="Courier New" panose="02070309020205020404" pitchFamily="49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266367" y="1543006"/>
            <a:ext cx="32240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F</a:t>
            </a:r>
            <a:r>
              <a:rPr kumimoji="0" 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ind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small errors</a:t>
            </a:r>
            <a:r>
              <a:rPr kumimoji="0" lang="en-US" sz="20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 in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each of these three recursions -- and fix 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ea typeface="+mn-ea"/>
                <a:cs typeface="Courier New" panose="02070309020205020404" pitchFamily="49" charset="0"/>
              </a:rPr>
              <a:t>them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ourier New" panose="02070309020205020404" pitchFamily="49" charset="0"/>
              </a:rPr>
              <a:t>!</a:t>
            </a: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0811" y="6273463"/>
            <a:ext cx="392714" cy="449265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8329592" y="6019800"/>
            <a:ext cx="609600" cy="253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 &lt;3 3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963188" y="189471"/>
            <a:ext cx="167471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count how many e's are in L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70686" y="2514600"/>
            <a:ext cx="33913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return True if L has only unique elements; False otherwise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400720" y="5410200"/>
            <a:ext cx="22860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 smtClean="0">
                <a:solidFill>
                  <a:prstClr val="black"/>
                </a:solidFill>
                <a:latin typeface="Calibri"/>
              </a:rPr>
              <a:t>return the factorial of N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906746" y="142352"/>
            <a:ext cx="457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prstClr val="black"/>
                </a:solidFill>
                <a:latin typeface="Cambria" panose="02040503050406030204" pitchFamily="18" charset="0"/>
              </a:rPr>
              <a:t>re</a:t>
            </a:r>
            <a:endParaRPr lang="en-US" dirty="0"/>
          </a:p>
        </p:txBody>
      </p:sp>
      <p:sp>
        <p:nvSpPr>
          <p:cNvPr id="19" name="Right Arrow 18"/>
          <p:cNvSpPr/>
          <p:nvPr/>
        </p:nvSpPr>
        <p:spPr>
          <a:xfrm rot="14676184">
            <a:off x="2592599" y="2077275"/>
            <a:ext cx="457180" cy="293017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Right Arrow 19"/>
          <p:cNvSpPr/>
          <p:nvPr/>
        </p:nvSpPr>
        <p:spPr>
          <a:xfrm rot="10012259">
            <a:off x="2822987" y="586087"/>
            <a:ext cx="457180" cy="293017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ight Arrow 22"/>
          <p:cNvSpPr/>
          <p:nvPr/>
        </p:nvSpPr>
        <p:spPr>
          <a:xfrm rot="18633486">
            <a:off x="945753" y="1104790"/>
            <a:ext cx="457180" cy="293017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ight Arrow 23"/>
          <p:cNvSpPr/>
          <p:nvPr/>
        </p:nvSpPr>
        <p:spPr>
          <a:xfrm rot="9542089">
            <a:off x="2764064" y="3632479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ight Arrow 28"/>
          <p:cNvSpPr/>
          <p:nvPr/>
        </p:nvSpPr>
        <p:spPr>
          <a:xfrm rot="9838175">
            <a:off x="1966211" y="3096791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ight Arrow 29"/>
          <p:cNvSpPr/>
          <p:nvPr/>
        </p:nvSpPr>
        <p:spPr>
          <a:xfrm rot="10800000">
            <a:off x="4868120" y="5976504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278749" y="5579477"/>
            <a:ext cx="460382" cy="107721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6400" b="1" dirty="0" smtClean="0">
                <a:solidFill>
                  <a:srgbClr val="FF000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!</a:t>
            </a:r>
            <a:endParaRPr lang="en-US" sz="6400" b="1" dirty="0">
              <a:solidFill>
                <a:srgbClr val="FF0000"/>
              </a:solidFill>
              <a:latin typeface="Times" panose="02020603050405020304" pitchFamily="18" charset="0"/>
              <a:cs typeface="Times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0502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533400" y="228600"/>
            <a:ext cx="807919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Final-exam</a:t>
            </a:r>
            <a:r>
              <a:rPr kumimoji="0" lang="en-US" alt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review ~ </a:t>
            </a:r>
            <a:r>
              <a:rPr kumimoji="0" lang="en-US" altLang="en-US" sz="3200" b="0" i="1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and debugging practice!</a:t>
            </a:r>
            <a:endParaRPr kumimoji="0" lang="en-US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4622427" y="990600"/>
            <a:ext cx="0" cy="556260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255373" y="3719385"/>
            <a:ext cx="8678561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817342" y="838200"/>
            <a:ext cx="13548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Hmmm...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04801" y="838200"/>
            <a:ext cx="13375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Circuits...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04801" y="3812231"/>
            <a:ext cx="23307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State Machines...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679092" y="3812231"/>
            <a:ext cx="13052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Python...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801284" y="4428526"/>
            <a:ext cx="379623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err="1" smtClean="0">
                <a:solidFill>
                  <a:srgbClr val="CC3300"/>
                </a:solidFill>
                <a:latin typeface="Courier New" pitchFamily="49" charset="0"/>
              </a:rPr>
              <a:t>def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</a:rPr>
              <a:t>(x):</a:t>
            </a:r>
          </a:p>
          <a:p>
            <a:r>
              <a:rPr lang="en-US" b="1" dirty="0" smtClean="0">
                <a:solidFill>
                  <a:srgbClr val="008000"/>
                </a:solidFill>
                <a:latin typeface="Courier New" pitchFamily="49" charset="0"/>
              </a:rPr>
              <a:t>   </a:t>
            </a:r>
            <a:r>
              <a:rPr lang="en-US" b="1" dirty="0" smtClean="0">
                <a:solidFill>
                  <a:schemeClr val="bg1">
                    <a:lumMod val="75000"/>
                  </a:schemeClr>
                </a:solidFill>
                <a:latin typeface="Consolas" panose="020B0609020204030204" pitchFamily="49" charset="0"/>
              </a:rPr>
              <a:t># ANYTHING AT ALL!</a:t>
            </a:r>
            <a:endParaRPr lang="en-US" b="1" dirty="0">
              <a:solidFill>
                <a:schemeClr val="bg1">
                  <a:lumMod val="75000"/>
                </a:schemeClr>
              </a:solidFill>
              <a:latin typeface="Consolas" panose="020B0609020204030204" pitchFamily="49" charset="0"/>
            </a:endParaRPr>
          </a:p>
          <a:p>
            <a:r>
              <a:rPr lang="en-US" b="1" dirty="0" smtClean="0">
                <a:solidFill>
                  <a:srgbClr val="008000"/>
                </a:solidFill>
                <a:latin typeface="Courier New" pitchFamily="49" charset="0"/>
              </a:rPr>
              <a:t>   </a:t>
            </a:r>
            <a:r>
              <a:rPr lang="en-US" b="1" dirty="0" smtClean="0">
                <a:solidFill>
                  <a:srgbClr val="800080"/>
                </a:solidFill>
                <a:latin typeface="Courier New" pitchFamily="49" charset="0"/>
              </a:rPr>
              <a:t>return</a:t>
            </a:r>
            <a:r>
              <a:rPr lang="en-US" b="1" dirty="0" smtClean="0">
                <a:solidFill>
                  <a:srgbClr val="008000"/>
                </a:solidFill>
                <a:latin typeface="Courier New" pitchFamily="49" charset="0"/>
              </a:rPr>
              <a:t> </a:t>
            </a:r>
            <a:r>
              <a:rPr lang="en-US" b="1" dirty="0" smtClean="0">
                <a:latin typeface="Courier New" pitchFamily="49" charset="0"/>
              </a:rPr>
              <a:t>result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 rot="21232986">
            <a:off x="6208627" y="5970188"/>
            <a:ext cx="2657779" cy="461665"/>
          </a:xfrm>
          <a:prstGeom prst="rect">
            <a:avLst/>
          </a:prstGeom>
          <a:solidFill>
            <a:srgbClr val="FF9900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Yes, </a:t>
            </a:r>
            <a:r>
              <a:rPr lang="en-US" dirty="0" err="1" smtClean="0">
                <a:solidFill>
                  <a:schemeClr val="bg1"/>
                </a:solidFill>
              </a:rPr>
              <a:t>cmp</a:t>
            </a:r>
            <a:r>
              <a:rPr lang="en-US" dirty="0" smtClean="0">
                <a:solidFill>
                  <a:schemeClr val="bg1"/>
                </a:solidFill>
              </a:rPr>
              <a:t> has a bug!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057221" y="1423228"/>
            <a:ext cx="2339546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00 </a:t>
            </a:r>
            <a:r>
              <a:rPr lang="en-US" sz="1600" dirty="0" smtClean="0">
                <a:latin typeface="Consolas" panose="020B0609020204030204" pitchFamily="49" charset="0"/>
              </a:rPr>
              <a:t> </a:t>
            </a:r>
            <a:r>
              <a:rPr lang="en-US" sz="1600" dirty="0" err="1" smtClean="0">
                <a:latin typeface="Consolas" panose="020B0609020204030204" pitchFamily="49" charset="0"/>
              </a:rPr>
              <a:t>setn</a:t>
            </a:r>
            <a:r>
              <a:rPr lang="en-US" sz="1600" dirty="0" smtClean="0">
                <a:latin typeface="Consolas" panose="020B0609020204030204" pitchFamily="49" charset="0"/>
              </a:rPr>
              <a:t> r2 -42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01</a:t>
            </a:r>
            <a:r>
              <a:rPr lang="en-US" sz="1600" dirty="0" smtClean="0">
                <a:latin typeface="Consolas" panose="020B0609020204030204" pitchFamily="49" charset="0"/>
              </a:rPr>
              <a:t>  read r1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02</a:t>
            </a:r>
            <a:r>
              <a:rPr lang="en-US" sz="1600" dirty="0" smtClean="0">
                <a:latin typeface="Consolas" panose="020B0609020204030204" pitchFamily="49" charset="0"/>
              </a:rPr>
              <a:t>  </a:t>
            </a:r>
            <a:r>
              <a:rPr lang="en-US" sz="1600" dirty="0" err="1" smtClean="0">
                <a:latin typeface="Consolas" panose="020B0609020204030204" pitchFamily="49" charset="0"/>
              </a:rPr>
              <a:t>addn</a:t>
            </a:r>
            <a:r>
              <a:rPr lang="en-US" sz="1600" dirty="0" smtClean="0">
                <a:latin typeface="Consolas" panose="020B0609020204030204" pitchFamily="49" charset="0"/>
              </a:rPr>
              <a:t> r2 r1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03</a:t>
            </a:r>
            <a:r>
              <a:rPr lang="en-US" sz="1600" dirty="0" smtClean="0">
                <a:latin typeface="Consolas" panose="020B0609020204030204" pitchFamily="49" charset="0"/>
              </a:rPr>
              <a:t>  </a:t>
            </a:r>
            <a:r>
              <a:rPr lang="en-US" sz="1600" dirty="0" err="1" smtClean="0">
                <a:latin typeface="Consolas" panose="020B0609020204030204" pitchFamily="49" charset="0"/>
              </a:rPr>
              <a:t>jltzn</a:t>
            </a:r>
            <a:r>
              <a:rPr lang="en-US" sz="1600" dirty="0" smtClean="0">
                <a:latin typeface="Consolas" panose="020B0609020204030204" pitchFamily="49" charset="0"/>
              </a:rPr>
              <a:t> r2 </a:t>
            </a:r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06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04</a:t>
            </a:r>
            <a:r>
              <a:rPr lang="en-US" sz="1600" dirty="0" smtClean="0">
                <a:latin typeface="Consolas" panose="020B0609020204030204" pitchFamily="49" charset="0"/>
              </a:rPr>
              <a:t>  write 1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05</a:t>
            </a:r>
            <a:r>
              <a:rPr lang="en-US" sz="1600" dirty="0" smtClean="0">
                <a:latin typeface="Consolas" panose="020B0609020204030204" pitchFamily="49" charset="0"/>
              </a:rPr>
              <a:t>  </a:t>
            </a:r>
            <a:r>
              <a:rPr lang="en-US" sz="1600" dirty="0" err="1" smtClean="0">
                <a:latin typeface="Consolas" panose="020B0609020204030204" pitchFamily="49" charset="0"/>
              </a:rPr>
              <a:t>jumpn</a:t>
            </a:r>
            <a:r>
              <a:rPr lang="en-US" sz="1600" dirty="0" smtClean="0">
                <a:latin typeface="Consolas" panose="020B0609020204030204" pitchFamily="49" charset="0"/>
              </a:rPr>
              <a:t> 07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06</a:t>
            </a:r>
            <a:r>
              <a:rPr lang="en-US" sz="1600" dirty="0" smtClean="0">
                <a:latin typeface="Consolas" panose="020B0609020204030204" pitchFamily="49" charset="0"/>
              </a:rPr>
              <a:t>  write 0</a:t>
            </a:r>
          </a:p>
          <a:p>
            <a:r>
              <a:rPr lang="en-US" sz="16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07</a:t>
            </a:r>
            <a:r>
              <a:rPr lang="en-US" sz="1600" dirty="0" smtClean="0">
                <a:latin typeface="Consolas" panose="020B0609020204030204" pitchFamily="49" charset="0"/>
              </a:rPr>
              <a:t>  end</a:t>
            </a:r>
            <a:endParaRPr lang="en-US" sz="1600" dirty="0">
              <a:latin typeface="Consolas" panose="020B0609020204030204" pitchFamily="49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479957" y="2199724"/>
            <a:ext cx="14477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should write 1 if the input, r1, is &gt; 42, else 0.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229559" y="1595660"/>
            <a:ext cx="2132241" cy="1985740"/>
            <a:chOff x="229559" y="1423228"/>
            <a:chExt cx="2132241" cy="1985740"/>
          </a:xfrm>
        </p:grpSpPr>
        <p:pic>
          <p:nvPicPr>
            <p:cNvPr id="61" name="Picture 60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773"/>
            <a:stretch/>
          </p:blipFill>
          <p:spPr>
            <a:xfrm>
              <a:off x="229559" y="1423228"/>
              <a:ext cx="2033142" cy="1985740"/>
            </a:xfrm>
            <a:prstGeom prst="rect">
              <a:avLst/>
            </a:prstGeom>
          </p:spPr>
        </p:pic>
        <p:sp>
          <p:nvSpPr>
            <p:cNvPr id="18" name="Oval 17"/>
            <p:cNvSpPr/>
            <p:nvPr/>
          </p:nvSpPr>
          <p:spPr>
            <a:xfrm>
              <a:off x="2260130" y="2474151"/>
              <a:ext cx="45719" cy="45719"/>
            </a:xfrm>
            <a:prstGeom prst="ellipse">
              <a:avLst/>
            </a:prstGeom>
            <a:solidFill>
              <a:srgbClr val="120DFB"/>
            </a:solidFill>
            <a:ln>
              <a:solidFill>
                <a:srgbClr val="120DF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239608" y="2667000"/>
              <a:ext cx="122192" cy="7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4457" y="1231557"/>
            <a:ext cx="1790950" cy="2419688"/>
          </a:xfrm>
          <a:prstGeom prst="rect">
            <a:avLst/>
          </a:prstGeom>
        </p:spPr>
      </p:pic>
      <p:sp>
        <p:nvSpPr>
          <p:cNvPr id="106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99390" y="1331226"/>
            <a:ext cx="333376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107" name="Text Box 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84708" y="1331226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c</a:t>
            </a:r>
          </a:p>
        </p:txBody>
      </p:sp>
      <p:sp>
        <p:nvSpPr>
          <p:cNvPr id="10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1256" y="1343583"/>
            <a:ext cx="348133" cy="36988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x</a:t>
            </a:r>
          </a:p>
        </p:txBody>
      </p:sp>
      <p:pic>
        <p:nvPicPr>
          <p:cNvPr id="109" name="Picture 10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4409759"/>
            <a:ext cx="3236868" cy="2301773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6914430" y="880646"/>
            <a:ext cx="1696170" cy="338554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One line is wrong!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101611" y="4613191"/>
            <a:ext cx="14477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should accept inputs with an even # of 0's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285052" y="3883360"/>
            <a:ext cx="26488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returns the complexity of x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845697" y="3873786"/>
            <a:ext cx="1532664" cy="338554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much is wrong!!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981200" y="880646"/>
            <a:ext cx="2074350" cy="338554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Three rows are wrong!</a:t>
            </a:r>
            <a:endParaRPr lang="en-US" sz="1600" dirty="0"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 rot="21232986">
            <a:off x="6148579" y="5970188"/>
            <a:ext cx="2777876" cy="461665"/>
          </a:xfrm>
          <a:prstGeom prst="rect">
            <a:avLst/>
          </a:prstGeom>
          <a:solidFill>
            <a:srgbClr val="CC33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Yes, </a:t>
            </a:r>
            <a:r>
              <a:rPr lang="en-US" b="1" dirty="0" err="1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b="1" dirty="0" smtClean="0">
                <a:solidFill>
                  <a:schemeClr val="bg1"/>
                </a:solidFill>
              </a:rPr>
              <a:t> has a bug!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9" name="Right Arrow 28"/>
          <p:cNvSpPr/>
          <p:nvPr/>
        </p:nvSpPr>
        <p:spPr>
          <a:xfrm rot="9838175">
            <a:off x="4079409" y="2966432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Right Arrow 33"/>
          <p:cNvSpPr/>
          <p:nvPr/>
        </p:nvSpPr>
        <p:spPr>
          <a:xfrm rot="9838175">
            <a:off x="4169932" y="2314153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Right Arrow 34"/>
          <p:cNvSpPr/>
          <p:nvPr/>
        </p:nvSpPr>
        <p:spPr>
          <a:xfrm rot="9838175">
            <a:off x="4133664" y="2527785"/>
            <a:ext cx="398247" cy="318699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Right Arrow 35"/>
          <p:cNvSpPr/>
          <p:nvPr/>
        </p:nvSpPr>
        <p:spPr>
          <a:xfrm rot="9838175">
            <a:off x="6818061" y="1843240"/>
            <a:ext cx="398247" cy="318699"/>
          </a:xfrm>
          <a:prstGeom prst="rightArrow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324913" y="5921513"/>
            <a:ext cx="6883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Don't need s2!</a:t>
            </a:r>
            <a:endParaRPr lang="en-US" sz="1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-114493" y="6293475"/>
            <a:ext cx="18387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Swap accepting</a:t>
            </a:r>
            <a:r>
              <a:rPr lang="en-US" sz="16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</a:p>
          <a:p>
            <a:pPr algn="ctr"/>
            <a:r>
              <a:rPr lang="en-US" sz="16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s0, not s1</a:t>
            </a:r>
            <a:endParaRPr lang="en-US" sz="16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 flipV="1">
            <a:off x="2717764" y="6124602"/>
            <a:ext cx="607149" cy="523448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 flipH="1">
            <a:off x="1166528" y="5410200"/>
            <a:ext cx="852616" cy="13592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 Box 13"/>
          <p:cNvSpPr txBox="1">
            <a:spLocks noChangeArrowheads="1"/>
          </p:cNvSpPr>
          <p:nvPr/>
        </p:nvSpPr>
        <p:spPr bwMode="auto">
          <a:xfrm>
            <a:off x="1539242" y="5440915"/>
            <a:ext cx="3257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 dirty="0">
                <a:solidFill>
                  <a:srgbClr val="FF0000"/>
                </a:solidFill>
                <a:latin typeface="Comic Sans MS" pitchFamily="66" charset="0"/>
              </a:rPr>
              <a:t>0</a:t>
            </a:r>
          </a:p>
        </p:txBody>
      </p:sp>
      <p:cxnSp>
        <p:nvCxnSpPr>
          <p:cNvPr id="42" name="Straight Connector 41"/>
          <p:cNvCxnSpPr/>
          <p:nvPr/>
        </p:nvCxnSpPr>
        <p:spPr>
          <a:xfrm flipV="1">
            <a:off x="1406593" y="6081394"/>
            <a:ext cx="689816" cy="11058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flipV="1">
            <a:off x="2487764" y="5678301"/>
            <a:ext cx="632263" cy="360165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ight Arrow 43"/>
          <p:cNvSpPr/>
          <p:nvPr/>
        </p:nvSpPr>
        <p:spPr>
          <a:xfrm>
            <a:off x="8545877" y="6377842"/>
            <a:ext cx="515547" cy="381000"/>
          </a:xfrm>
          <a:prstGeom prst="rightArrow">
            <a:avLst/>
          </a:prstGeom>
          <a:solidFill>
            <a:srgbClr val="FFCC99"/>
          </a:solidFill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5" name="Picture 4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3801" y="1897895"/>
            <a:ext cx="261956" cy="272776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0086" y="2101781"/>
            <a:ext cx="261956" cy="272776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8826" y="3188265"/>
            <a:ext cx="261956" cy="272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489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410708" y="255500"/>
            <a:ext cx="2286000" cy="584775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What is the  </a:t>
            </a:r>
            <a:r>
              <a:rPr kumimoji="0" lang="en-US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complexity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of an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integer?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5" name="Rectangle 36"/>
          <p:cNvSpPr>
            <a:spLocks noChangeArrowheads="1"/>
          </p:cNvSpPr>
          <p:nvPr/>
        </p:nvSpPr>
        <p:spPr bwMode="auto">
          <a:xfrm rot="21102363">
            <a:off x="4788801" y="4778879"/>
            <a:ext cx="4038600" cy="1569660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and h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ow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can it be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that</a:t>
            </a:r>
            <a:r>
              <a:rPr kumimoji="0" lang="en-US" alt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3200" b="1" i="1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every</a:t>
            </a:r>
            <a:r>
              <a:rPr kumimoji="0" lang="en-US" altLang="en-US" sz="3200" b="0" i="0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program for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32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</a:rPr>
              <a:t>cmp</a:t>
            </a:r>
            <a:r>
              <a:rPr kumimoji="0" lang="en-US" altLang="en-US" sz="3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</a:rPr>
              <a:t>(x)</a:t>
            </a:r>
            <a:r>
              <a:rPr kumimoji="0" lang="en-US" altLang="en-US" sz="3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has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a bug?!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1152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410708" y="255500"/>
            <a:ext cx="2286000" cy="584775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Down Arrow 11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What is the  </a:t>
            </a:r>
            <a:r>
              <a:rPr kumimoji="0" lang="en-US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complexity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of an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integer?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14838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lvl="0">
              <a:spcBef>
                <a:spcPct val="0"/>
              </a:spcBef>
              <a:buNone/>
              <a:defRPr/>
            </a:pPr>
            <a:r>
              <a:rPr lang="en-US" altLang="en-US" sz="3600" b="1" dirty="0" smtClean="0">
                <a:solidFill>
                  <a:srgbClr val="AF1EED"/>
                </a:solidFill>
                <a:latin typeface="Calibri" panose="020F0502020204030204" pitchFamily="34" charset="0"/>
              </a:rPr>
              <a:t>1568424042…2603635422093849215049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AF1EED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100000000…00000000000000000000000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each of these integers has the same # of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digits</a:t>
            </a:r>
          </a:p>
        </p:txBody>
      </p:sp>
      <p:sp>
        <p:nvSpPr>
          <p:cNvPr id="101383" name="Rectangle 40"/>
          <p:cNvSpPr>
            <a:spLocks noChangeArrowheads="1"/>
          </p:cNvSpPr>
          <p:nvPr/>
        </p:nvSpPr>
        <p:spPr bwMode="auto">
          <a:xfrm>
            <a:off x="4191000" y="6019800"/>
            <a:ext cx="479483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Which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"</a:t>
            </a:r>
            <a:r>
              <a:rPr kumimoji="0" lang="en-US" altLang="en-US" sz="2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feels like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"</a:t>
            </a:r>
            <a:r>
              <a:rPr kumimoji="0" lang="en-US" altLang="en-US" sz="2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the more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complex - </a:t>
            </a:r>
            <a:r>
              <a:rPr kumimoji="0" lang="en-US" altLang="en-US" sz="21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more compressible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– number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?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1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Why 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?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783430" y="4917240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same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number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lvl="0" algn="ctr" eaLnBrk="1" hangingPunct="1">
              <a:spcBef>
                <a:spcPct val="50000"/>
              </a:spcBef>
              <a:buNone/>
              <a:defRPr/>
            </a:pPr>
            <a:r>
              <a:rPr lang="en-US" altLang="en-US" sz="1200" dirty="0">
                <a:latin typeface="Calibri" pitchFamily="34" charset="0"/>
              </a:rPr>
              <a:t>100 zeros total</a:t>
            </a:r>
          </a:p>
        </p:txBody>
      </p:sp>
    </p:spTree>
    <p:extLst>
      <p:ext uri="{BB962C8B-B14F-4D97-AF65-F5344CB8AC3E}">
        <p14:creationId xmlns:p14="http://schemas.microsoft.com/office/powerpoint/2010/main" val="2653235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410708" y="255500"/>
            <a:ext cx="2286000" cy="584775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Down Arrow 11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What is the  </a:t>
            </a:r>
            <a:r>
              <a:rPr kumimoji="0" lang="en-US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complexity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of an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integer?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14838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lvl="0">
              <a:spcBef>
                <a:spcPct val="0"/>
              </a:spcBef>
              <a:buNone/>
              <a:defRPr/>
            </a:pPr>
            <a:r>
              <a:rPr lang="en-US" altLang="en-US" sz="3600" b="1" dirty="0" smtClean="0">
                <a:solidFill>
                  <a:srgbClr val="AF1EED"/>
                </a:solidFill>
                <a:latin typeface="Calibri" panose="020F0502020204030204" pitchFamily="34" charset="0"/>
              </a:rPr>
              <a:t>1568424042…2603635422093849215049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AF1EED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100000000…00000000000000000000000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each of these integers has the same # of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digits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chemeClr val="bg1">
                <a:lumMod val="50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lvl="0" algn="ctr" eaLnBrk="1" hangingPunct="1">
              <a:spcBef>
                <a:spcPct val="50000"/>
              </a:spcBef>
              <a:buNone/>
              <a:defRPr/>
            </a:pPr>
            <a:r>
              <a:rPr lang="en-US" altLang="en-US" sz="1200" dirty="0">
                <a:latin typeface="Calibri" pitchFamily="34" charset="0"/>
              </a:rPr>
              <a:t>100 zeros total</a:t>
            </a:r>
          </a:p>
        </p:txBody>
      </p:sp>
      <p:sp>
        <p:nvSpPr>
          <p:cNvPr id="13" name="Line 37"/>
          <p:cNvSpPr>
            <a:spLocks noChangeShapeType="1"/>
          </p:cNvSpPr>
          <p:nvPr/>
        </p:nvSpPr>
        <p:spPr bwMode="auto">
          <a:xfrm flipV="1">
            <a:off x="24257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4" name="Rectangle 36"/>
          <p:cNvSpPr>
            <a:spLocks noChangeArrowheads="1"/>
          </p:cNvSpPr>
          <p:nvPr/>
        </p:nvSpPr>
        <p:spPr bwMode="auto">
          <a:xfrm rot="21352644">
            <a:off x="1101833" y="4933734"/>
            <a:ext cx="6271130" cy="1200329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u="sng" dirty="0" smtClean="0">
                <a:solidFill>
                  <a:srgbClr val="009900"/>
                </a:solidFill>
                <a:latin typeface="Cambria" panose="02040503050406030204" pitchFamily="18" charset="0"/>
              </a:rPr>
              <a:t>Intuition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 smtClean="0">
                <a:latin typeface="Cambria" panose="02040503050406030204" pitchFamily="18" charset="0"/>
              </a:rPr>
              <a:t>complexity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400" dirty="0" smtClean="0">
                <a:latin typeface="Cambria" panose="02040503050406030204" pitchFamily="18" charset="0"/>
              </a:rPr>
              <a:t>or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400" b="1" i="1" dirty="0" smtClean="0">
                <a:latin typeface="Cambria" panose="02040503050406030204" pitchFamily="18" charset="0"/>
              </a:rPr>
              <a:t>compressibility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b="1" dirty="0">
                <a:solidFill>
                  <a:srgbClr val="009900"/>
                </a:solidFill>
                <a:latin typeface="Cambria" panose="02040503050406030204" pitchFamily="18" charset="0"/>
                <a:cs typeface="Courier New" pitchFamily="49" charset="0"/>
              </a:rPr>
              <a:t>shortest </a:t>
            </a:r>
            <a:r>
              <a:rPr lang="en-US" altLang="en-US" sz="2400" b="1" dirty="0" smtClean="0">
                <a:solidFill>
                  <a:srgbClr val="009900"/>
                </a:solidFill>
                <a:latin typeface="Cambria" panose="02040503050406030204" pitchFamily="18" charset="0"/>
                <a:cs typeface="Courier New" pitchFamily="49" charset="0"/>
              </a:rPr>
              <a:t>description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of 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54630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47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Inputs 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17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100 total zeros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 googol total zeros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19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20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24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0657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"googol"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Outputs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70155" y="6550968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</a:t>
            </a:r>
            <a:r>
              <a:rPr kumimoji="0" lang="en-US" sz="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googolplex"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920445" y="6505978"/>
            <a:ext cx="192004" cy="9929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Down Arrow 76"/>
          <p:cNvSpPr/>
          <p:nvPr/>
        </p:nvSpPr>
        <p:spPr>
          <a:xfrm rot="6622552">
            <a:off x="5788411" y="549127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818527" y="1331768"/>
            <a:ext cx="165944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Why these values?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6104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47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Inputs 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17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100 total zeros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 googol total zeros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19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20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24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0657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"googol"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Outputs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70155" y="6550968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</a:t>
            </a:r>
            <a:r>
              <a:rPr kumimoji="0" lang="en-US" sz="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googolplex"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920445" y="6505978"/>
            <a:ext cx="192004" cy="9929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Down Arrow 76"/>
          <p:cNvSpPr/>
          <p:nvPr/>
        </p:nvSpPr>
        <p:spPr>
          <a:xfrm rot="6622552">
            <a:off x="5788411" y="549127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818527" y="1331768"/>
            <a:ext cx="165944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Why these values?</a:t>
            </a:r>
            <a:endParaRPr lang="en-US" dirty="0"/>
          </a:p>
        </p:txBody>
      </p:sp>
      <p:sp>
        <p:nvSpPr>
          <p:cNvPr id="76" name="TextBox 75"/>
          <p:cNvSpPr txBox="1"/>
          <p:nvPr/>
        </p:nvSpPr>
        <p:spPr>
          <a:xfrm rot="21329634">
            <a:off x="4874615" y="4246232"/>
            <a:ext cx="4124049" cy="2308324"/>
          </a:xfrm>
          <a:prstGeom prst="rect">
            <a:avLst/>
          </a:prstGeom>
          <a:solidFill>
            <a:srgbClr val="CCFFCC"/>
          </a:solidFill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latin typeface="Garamond" panose="02020404030301010803" pitchFamily="18" charset="0"/>
              </a:rPr>
              <a:t>The complexity, </a:t>
            </a:r>
            <a:r>
              <a:rPr lang="en-US" sz="36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  <a:r>
              <a:rPr lang="en-US" sz="3600" dirty="0" smtClean="0">
                <a:latin typeface="Garamond" panose="02020404030301010803" pitchFamily="18" charset="0"/>
              </a:rPr>
              <a:t>, of </a:t>
            </a:r>
            <a:r>
              <a:rPr lang="en-US" sz="3600" dirty="0">
                <a:latin typeface="Garamond" panose="02020404030301010803" pitchFamily="18" charset="0"/>
              </a:rPr>
              <a:t>an </a:t>
            </a:r>
            <a:r>
              <a:rPr lang="en-US" sz="3600" dirty="0" err="1" smtClean="0">
                <a:latin typeface="Garamond" panose="02020404030301010803" pitchFamily="18" charset="0"/>
              </a:rPr>
              <a:t>int</a:t>
            </a:r>
            <a:r>
              <a:rPr lang="en-US" sz="3600" dirty="0" smtClean="0">
                <a:latin typeface="Garamond" panose="02020404030301010803" pitchFamily="18" charset="0"/>
              </a:rPr>
              <a:t> </a:t>
            </a:r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dirty="0" smtClean="0">
                <a:latin typeface="Garamond" panose="02020404030301010803" pitchFamily="18" charset="0"/>
              </a:rPr>
              <a:t> is          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the</a:t>
            </a:r>
            <a:r>
              <a:rPr lang="en-US" sz="3600" u="sng" dirty="0" smtClean="0">
                <a:latin typeface="Garamond" panose="02020404030301010803" pitchFamily="18" charset="0"/>
              </a:rPr>
              <a:t>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length of </a:t>
            </a:r>
            <a:r>
              <a:rPr lang="en-US" sz="3600" u="sng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's shortest description</a:t>
            </a:r>
            <a:endParaRPr lang="en-US" sz="3600" u="sng" dirty="0">
              <a:latin typeface="Garamond" panose="020204040303010108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60470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100000…00000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47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Inputs 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17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100 total zeros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 googol total zeros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18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19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20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100042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10000000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24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21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10000005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0657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"googol"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Outputs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nsolas"/>
                <a:ea typeface="MS PGothic" pitchFamily="34" charset="-128"/>
                <a:cs typeface="Consolas"/>
              </a:rPr>
              <a:t>27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70155" y="6550968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"</a:t>
            </a:r>
            <a:r>
              <a:rPr kumimoji="0" lang="en-US" sz="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googolplex"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920445" y="6505978"/>
            <a:ext cx="192004" cy="99294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Down Arrow 76"/>
          <p:cNvSpPr/>
          <p:nvPr/>
        </p:nvSpPr>
        <p:spPr>
          <a:xfrm rot="6622552">
            <a:off x="5788411" y="549127"/>
            <a:ext cx="841375" cy="1066800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818527" y="1331768"/>
            <a:ext cx="165944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b="1" dirty="0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Why these values?</a:t>
            </a:r>
            <a:endParaRPr lang="en-US" dirty="0"/>
          </a:p>
        </p:txBody>
      </p:sp>
      <p:sp>
        <p:nvSpPr>
          <p:cNvPr id="76" name="TextBox 75"/>
          <p:cNvSpPr txBox="1"/>
          <p:nvPr/>
        </p:nvSpPr>
        <p:spPr>
          <a:xfrm rot="21329634">
            <a:off x="4874615" y="4246232"/>
            <a:ext cx="4124049" cy="2308324"/>
          </a:xfrm>
          <a:prstGeom prst="rect">
            <a:avLst/>
          </a:prstGeom>
          <a:solidFill>
            <a:srgbClr val="CCFFCC"/>
          </a:solidFill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latin typeface="Garamond" panose="02020404030301010803" pitchFamily="18" charset="0"/>
              </a:rPr>
              <a:t>The complexity, </a:t>
            </a:r>
            <a:r>
              <a:rPr lang="en-US" sz="36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  <a:r>
              <a:rPr lang="en-US" sz="3600" dirty="0" smtClean="0">
                <a:latin typeface="Garamond" panose="02020404030301010803" pitchFamily="18" charset="0"/>
              </a:rPr>
              <a:t>, of </a:t>
            </a:r>
            <a:r>
              <a:rPr lang="en-US" sz="3600" dirty="0">
                <a:latin typeface="Garamond" panose="02020404030301010803" pitchFamily="18" charset="0"/>
              </a:rPr>
              <a:t>an </a:t>
            </a:r>
            <a:r>
              <a:rPr lang="en-US" sz="3600" dirty="0" err="1" smtClean="0">
                <a:latin typeface="Garamond" panose="02020404030301010803" pitchFamily="18" charset="0"/>
              </a:rPr>
              <a:t>int</a:t>
            </a:r>
            <a:r>
              <a:rPr lang="en-US" sz="3600" dirty="0" smtClean="0">
                <a:latin typeface="Garamond" panose="02020404030301010803" pitchFamily="18" charset="0"/>
              </a:rPr>
              <a:t> </a:t>
            </a:r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dirty="0" smtClean="0">
                <a:latin typeface="Garamond" panose="02020404030301010803" pitchFamily="18" charset="0"/>
              </a:rPr>
              <a:t> is          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the</a:t>
            </a:r>
            <a:r>
              <a:rPr lang="en-US" sz="3600" u="sng" dirty="0" smtClean="0">
                <a:latin typeface="Garamond" panose="02020404030301010803" pitchFamily="18" charset="0"/>
              </a:rPr>
              <a:t>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length of </a:t>
            </a:r>
            <a:r>
              <a:rPr lang="en-US" sz="3600" u="sng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's shortest description</a:t>
            </a:r>
            <a:endParaRPr lang="en-US" sz="3600" u="sng" dirty="0">
              <a:latin typeface="Garamond" panose="02020404030301010803" pitchFamily="18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 rot="21073353">
            <a:off x="562634" y="2736843"/>
            <a:ext cx="8003730" cy="1384995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4200" dirty="0" smtClean="0">
                <a:latin typeface="Cambria" panose="02040503050406030204" pitchFamily="18" charset="0"/>
                <a:ea typeface="Cambria" panose="02040503050406030204" pitchFamily="18" charset="0"/>
              </a:rPr>
              <a:t>This function is </a:t>
            </a:r>
            <a:r>
              <a:rPr lang="en-US" sz="4200" b="1" i="1" dirty="0" smtClean="0">
                <a:solidFill>
                  <a:srgbClr val="CC33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well-defined</a:t>
            </a:r>
            <a:r>
              <a:rPr lang="en-US" sz="4200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,</a:t>
            </a:r>
          </a:p>
          <a:p>
            <a:pPr algn="ctr"/>
            <a:r>
              <a:rPr lang="en-US" sz="4200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but every program for it has a bug!</a:t>
            </a:r>
            <a:endParaRPr lang="en-US" sz="4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895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4"/>
          <p:cNvSpPr txBox="1">
            <a:spLocks noChangeArrowheads="1"/>
          </p:cNvSpPr>
          <p:nvPr/>
        </p:nvSpPr>
        <p:spPr bwMode="auto">
          <a:xfrm>
            <a:off x="228600" y="1524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200" dirty="0" smtClean="0">
                <a:latin typeface="Cambria" panose="02040503050406030204" pitchFamily="18" charset="0"/>
              </a:rPr>
              <a:t>Final exam…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57400" y="1295400"/>
            <a:ext cx="440203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Wed. Dec. 18</a:t>
            </a:r>
            <a:r>
              <a:rPr lang="en-US" sz="3600" baseline="30000" dirty="0" smtClean="0">
                <a:latin typeface="Calibri" panose="020F0502020204030204" pitchFamily="34" charset="0"/>
                <a:cs typeface="Calibri" panose="020F0502020204030204" pitchFamily="34" charset="0"/>
              </a:rPr>
              <a:t>th</a:t>
            </a:r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 @ 7pm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984932" y="1981200"/>
            <a:ext cx="5549468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 smtClean="0">
                <a:latin typeface="Calibri" panose="020F0502020204030204" pitchFamily="34" charset="0"/>
                <a:cs typeface="Calibri" panose="020F0502020204030204" pitchFamily="34" charset="0"/>
              </a:rPr>
              <a:t>Review session:  Tue. Dec. 17</a:t>
            </a:r>
            <a:r>
              <a:rPr lang="en-US" sz="2700" baseline="30000" dirty="0" smtClean="0">
                <a:latin typeface="Calibri" panose="020F0502020204030204" pitchFamily="34" charset="0"/>
                <a:cs typeface="Calibri" panose="020F0502020204030204" pitchFamily="34" charset="0"/>
              </a:rPr>
              <a:t>th</a:t>
            </a:r>
            <a:r>
              <a:rPr lang="en-US" sz="2700" dirty="0" smtClean="0">
                <a:latin typeface="Calibri" panose="020F0502020204030204" pitchFamily="34" charset="0"/>
                <a:cs typeface="Calibri" panose="020F0502020204030204" pitchFamily="34" charset="0"/>
              </a:rPr>
              <a:t> @ 7pm</a:t>
            </a:r>
            <a:endParaRPr lang="en-US" sz="27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7818" y="1526232"/>
            <a:ext cx="1447800" cy="830997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Official schedule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228600" y="3733800"/>
            <a:ext cx="1828800" cy="4616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Alternatives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2514600" y="3609110"/>
            <a:ext cx="42290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Sun. Dec. 15</a:t>
            </a:r>
            <a:r>
              <a:rPr lang="en-US" sz="3600" baseline="30000" dirty="0" smtClean="0">
                <a:latin typeface="Calibri" panose="020F0502020204030204" pitchFamily="34" charset="0"/>
                <a:cs typeface="Calibri" panose="020F0502020204030204" pitchFamily="34" charset="0"/>
              </a:rPr>
              <a:t>th</a:t>
            </a:r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 @ 1pm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518873" y="4426713"/>
            <a:ext cx="42004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Tue. Dec. 17</a:t>
            </a:r>
            <a:r>
              <a:rPr lang="en-US" sz="3600" baseline="30000" dirty="0" smtClean="0">
                <a:latin typeface="Calibri" panose="020F0502020204030204" pitchFamily="34" charset="0"/>
                <a:cs typeface="Calibri" panose="020F0502020204030204" pitchFamily="34" charset="0"/>
              </a:rPr>
              <a:t>th</a:t>
            </a:r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 @ 1pm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2057400" y="6096000"/>
            <a:ext cx="6829425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2700" i="1" dirty="0" smtClean="0">
                <a:latin typeface="Cambria" panose="02040503050406030204" pitchFamily="18" charset="0"/>
              </a:rPr>
              <a:t>Meet here...</a:t>
            </a:r>
            <a:endParaRPr lang="en-US" altLang="en-US" sz="2700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5250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0999"/>
            <a:ext cx="6750908" cy="165786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2410" name="Rectangle 36"/>
          <p:cNvSpPr>
            <a:spLocks noChangeArrowheads="1"/>
          </p:cNvSpPr>
          <p:nvPr/>
        </p:nvSpPr>
        <p:spPr bwMode="auto">
          <a:xfrm>
            <a:off x="1371600" y="688975"/>
            <a:ext cx="64039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 </a:t>
            </a:r>
            <a:r>
              <a:rPr lang="en-US" altLang="en-US" sz="2400" b="1" dirty="0" err="1" smtClean="0">
                <a:solidFill>
                  <a:srgbClr val="009900"/>
                </a:solidFill>
                <a:latin typeface="Consolas" panose="020B0609020204030204" pitchFamily="49" charset="0"/>
                <a:cs typeface="Courier New" pitchFamily="49" charset="0"/>
              </a:rPr>
              <a:t>cmp</a:t>
            </a:r>
            <a:r>
              <a:rPr lang="en-US" altLang="en-US" sz="2400" b="1" dirty="0" smtClean="0">
                <a:solidFill>
                  <a:srgbClr val="000000"/>
                </a:solidFill>
                <a:latin typeface="Consolas" panose="020B0609020204030204" pitchFamily="49" charset="0"/>
                <a:cs typeface="Courier New" pitchFamily="49" charset="0"/>
              </a:rPr>
              <a:t>(x)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 is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the length of the shortest zero-input function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4" name="Rectangle 3"/>
          <p:cNvSpPr/>
          <p:nvPr/>
        </p:nvSpPr>
        <p:spPr>
          <a:xfrm>
            <a:off x="3326883" y="1791320"/>
            <a:ext cx="2135008" cy="523220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en-US" sz="2800" i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"description"</a:t>
            </a:r>
            <a:endParaRPr lang="en-US" sz="2800" i="1" dirty="0"/>
          </a:p>
        </p:txBody>
      </p:sp>
      <p:sp>
        <p:nvSpPr>
          <p:cNvPr id="5" name="Right Brace 4"/>
          <p:cNvSpPr/>
          <p:nvPr/>
        </p:nvSpPr>
        <p:spPr>
          <a:xfrm rot="5400000">
            <a:off x="4304137" y="332605"/>
            <a:ext cx="180501" cy="2515329"/>
          </a:xfrm>
          <a:prstGeom prst="rightBrace">
            <a:avLst>
              <a:gd name="adj1" fmla="val 63468"/>
              <a:gd name="adj2" fmla="val 50000"/>
            </a:avLst>
          </a:prstGeom>
          <a:noFill/>
          <a:ln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own Arrow 5"/>
          <p:cNvSpPr/>
          <p:nvPr/>
        </p:nvSpPr>
        <p:spPr>
          <a:xfrm rot="9127346">
            <a:off x="4486547" y="2500214"/>
            <a:ext cx="1033439" cy="1520643"/>
          </a:xfrm>
          <a:prstGeom prst="downArrow">
            <a:avLst/>
          </a:prstGeom>
          <a:solidFill>
            <a:srgbClr val="CCFFCC"/>
          </a:solidFill>
          <a:ln w="1905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 rot="21329634">
            <a:off x="4874615" y="4246232"/>
            <a:ext cx="4124049" cy="2308324"/>
          </a:xfrm>
          <a:prstGeom prst="rect">
            <a:avLst/>
          </a:prstGeom>
          <a:solidFill>
            <a:srgbClr val="CCFFCC"/>
          </a:solidFill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latin typeface="Garamond" panose="02020404030301010803" pitchFamily="18" charset="0"/>
              </a:rPr>
              <a:t>The complexity, </a:t>
            </a:r>
            <a:r>
              <a:rPr lang="en-US" sz="36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  <a:r>
              <a:rPr lang="en-US" sz="3600" dirty="0" smtClean="0">
                <a:latin typeface="Garamond" panose="02020404030301010803" pitchFamily="18" charset="0"/>
              </a:rPr>
              <a:t>, of </a:t>
            </a:r>
            <a:r>
              <a:rPr lang="en-US" sz="3600" dirty="0">
                <a:latin typeface="Garamond" panose="02020404030301010803" pitchFamily="18" charset="0"/>
              </a:rPr>
              <a:t>an </a:t>
            </a:r>
            <a:r>
              <a:rPr lang="en-US" sz="3600" dirty="0" err="1" smtClean="0">
                <a:latin typeface="Garamond" panose="02020404030301010803" pitchFamily="18" charset="0"/>
              </a:rPr>
              <a:t>int</a:t>
            </a:r>
            <a:r>
              <a:rPr lang="en-US" sz="3600" dirty="0" smtClean="0">
                <a:latin typeface="Garamond" panose="02020404030301010803" pitchFamily="18" charset="0"/>
              </a:rPr>
              <a:t> </a:t>
            </a:r>
            <a:r>
              <a:rPr lang="en-US" sz="3600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dirty="0" smtClean="0">
                <a:latin typeface="Garamond" panose="02020404030301010803" pitchFamily="18" charset="0"/>
              </a:rPr>
              <a:t> is          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the</a:t>
            </a:r>
            <a:r>
              <a:rPr lang="en-US" sz="3600" u="sng" dirty="0" smtClean="0">
                <a:latin typeface="Garamond" panose="02020404030301010803" pitchFamily="18" charset="0"/>
              </a:rPr>
              <a:t> 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length of </a:t>
            </a:r>
            <a:r>
              <a:rPr lang="en-US" sz="3600" u="sng" dirty="0" smtClean="0"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3600" b="1" i="1" u="sng" dirty="0" smtClean="0">
                <a:latin typeface="Garamond" panose="02020404030301010803" pitchFamily="18" charset="0"/>
              </a:rPr>
              <a:t>'s shortest description</a:t>
            </a:r>
            <a:endParaRPr lang="en-US" sz="3600" u="sng" dirty="0">
              <a:latin typeface="Garamond" panose="020204040303010108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5571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5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 smtClean="0">
                <a:latin typeface="Courier New" pitchFamily="49" charset="0"/>
              </a:rPr>
              <a:t>cmp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42 )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2406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2406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408" name="TextBox 1"/>
          <p:cNvSpPr txBox="1">
            <a:spLocks noChangeArrowheads="1"/>
          </p:cNvSpPr>
          <p:nvPr/>
        </p:nvSpPr>
        <p:spPr bwMode="auto">
          <a:xfrm>
            <a:off x="5624513" y="5070475"/>
            <a:ext cx="25733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i="1">
                <a:solidFill>
                  <a:srgbClr val="008000"/>
                </a:solidFill>
                <a:latin typeface="Cambria" pitchFamily="18" charset="0"/>
              </a:rPr>
              <a:t>Why 18 ?</a:t>
            </a:r>
          </a:p>
        </p:txBody>
      </p:sp>
      <p:sp>
        <p:nvSpPr>
          <p:cNvPr id="102409" name="TextBox 29"/>
          <p:cNvSpPr txBox="1">
            <a:spLocks noChangeArrowheads="1"/>
          </p:cNvSpPr>
          <p:nvPr/>
        </p:nvSpPr>
        <p:spPr bwMode="auto">
          <a:xfrm>
            <a:off x="647700" y="4748213"/>
            <a:ext cx="4229100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ambria" pitchFamily="18" charset="0"/>
              </a:rPr>
              <a:t>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So,  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42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4200" dirty="0">
                <a:latin typeface="Cambria" pitchFamily="18" charset="0"/>
                <a:cs typeface="Courier New" pitchFamily="49" charset="0"/>
              </a:rPr>
              <a:t>has a complexity of 18.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1219200" y="380999"/>
            <a:ext cx="6750908" cy="165786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6" name="Rectangle 36"/>
          <p:cNvSpPr>
            <a:spLocks noChangeArrowheads="1"/>
          </p:cNvSpPr>
          <p:nvPr/>
        </p:nvSpPr>
        <p:spPr bwMode="auto">
          <a:xfrm>
            <a:off x="1371600" y="688975"/>
            <a:ext cx="64039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 </a:t>
            </a:r>
            <a:r>
              <a:rPr lang="en-US" altLang="en-US" sz="2400" b="1" dirty="0" err="1" smtClean="0">
                <a:solidFill>
                  <a:srgbClr val="009900"/>
                </a:solidFill>
                <a:latin typeface="Consolas" panose="020B0609020204030204" pitchFamily="49" charset="0"/>
                <a:cs typeface="Courier New" pitchFamily="49" charset="0"/>
              </a:rPr>
              <a:t>cmp</a:t>
            </a:r>
            <a:r>
              <a:rPr lang="en-US" altLang="en-US" sz="2400" b="1" dirty="0" smtClean="0">
                <a:solidFill>
                  <a:srgbClr val="000000"/>
                </a:solidFill>
                <a:latin typeface="Consolas" panose="020B0609020204030204" pitchFamily="49" charset="0"/>
                <a:cs typeface="Courier New" pitchFamily="49" charset="0"/>
              </a:rPr>
              <a:t>(x)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 is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the length of the shortest zero-input function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3739106" y="1585490"/>
            <a:ext cx="133600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i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"description"</a:t>
            </a:r>
            <a:endParaRPr lang="en-US" sz="1600" i="1" dirty="0"/>
          </a:p>
        </p:txBody>
      </p:sp>
      <p:sp>
        <p:nvSpPr>
          <p:cNvPr id="18" name="Right Brace 17"/>
          <p:cNvSpPr/>
          <p:nvPr/>
        </p:nvSpPr>
        <p:spPr>
          <a:xfrm rot="5400000">
            <a:off x="4304137" y="307891"/>
            <a:ext cx="180501" cy="2515329"/>
          </a:xfrm>
          <a:prstGeom prst="rightBrace">
            <a:avLst>
              <a:gd name="adj1" fmla="val 63468"/>
              <a:gd name="adj2" fmla="val 50000"/>
            </a:avLst>
          </a:prstGeom>
          <a:noFill/>
          <a:ln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0574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41357" y="5951560"/>
            <a:ext cx="2895600" cy="400110"/>
          </a:xfrm>
          <a:prstGeom prst="roundRect">
            <a:avLst/>
          </a:prstGeom>
          <a:solidFill>
            <a:srgbClr val="FFDAB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304800" y="4154556"/>
            <a:ext cx="8534400" cy="16002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05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 smtClean="0">
                <a:latin typeface="Courier New" pitchFamily="49" charset="0"/>
              </a:rPr>
              <a:t>cmp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42 )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2406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2406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Rounded Rectangle 14"/>
          <p:cNvSpPr/>
          <p:nvPr/>
        </p:nvSpPr>
        <p:spPr>
          <a:xfrm>
            <a:off x="1219200" y="380999"/>
            <a:ext cx="6750908" cy="165786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6" name="Rectangle 36"/>
          <p:cNvSpPr>
            <a:spLocks noChangeArrowheads="1"/>
          </p:cNvSpPr>
          <p:nvPr/>
        </p:nvSpPr>
        <p:spPr bwMode="auto">
          <a:xfrm>
            <a:off x="1371600" y="688975"/>
            <a:ext cx="64039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 </a:t>
            </a:r>
            <a:r>
              <a:rPr lang="en-US" altLang="en-US" sz="2400" b="1" dirty="0" err="1" smtClean="0">
                <a:solidFill>
                  <a:srgbClr val="009900"/>
                </a:solidFill>
                <a:latin typeface="Consolas" panose="020B0609020204030204" pitchFamily="49" charset="0"/>
                <a:cs typeface="Courier New" pitchFamily="49" charset="0"/>
              </a:rPr>
              <a:t>cmp</a:t>
            </a:r>
            <a:r>
              <a:rPr lang="en-US" altLang="en-US" sz="2400" b="1" dirty="0" smtClean="0">
                <a:solidFill>
                  <a:srgbClr val="000000"/>
                </a:solidFill>
                <a:latin typeface="Consolas" panose="020B0609020204030204" pitchFamily="49" charset="0"/>
                <a:cs typeface="Courier New" pitchFamily="49" charset="0"/>
              </a:rPr>
              <a:t>(x)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 is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the length of the shortest zero-input function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3739106" y="1585490"/>
            <a:ext cx="133600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i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"description"</a:t>
            </a:r>
            <a:endParaRPr lang="en-US" sz="1600" i="1" dirty="0"/>
          </a:p>
        </p:txBody>
      </p:sp>
      <p:sp>
        <p:nvSpPr>
          <p:cNvPr id="18" name="Right Brace 17"/>
          <p:cNvSpPr/>
          <p:nvPr/>
        </p:nvSpPr>
        <p:spPr>
          <a:xfrm rot="5400000">
            <a:off x="4304137" y="307891"/>
            <a:ext cx="180501" cy="2515329"/>
          </a:xfrm>
          <a:prstGeom prst="rightBrace">
            <a:avLst>
              <a:gd name="adj1" fmla="val 63468"/>
              <a:gd name="adj2" fmla="val 50000"/>
            </a:avLst>
          </a:prstGeom>
          <a:noFill/>
          <a:ln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34"/>
          <p:cNvSpPr>
            <a:spLocks noChangeArrowheads="1"/>
          </p:cNvSpPr>
          <p:nvPr/>
        </p:nvSpPr>
        <p:spPr bwMode="auto">
          <a:xfrm>
            <a:off x="1593850" y="4494213"/>
            <a:ext cx="60134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42</a:t>
            </a:r>
          </a:p>
        </p:txBody>
      </p:sp>
      <p:sp>
        <p:nvSpPr>
          <p:cNvPr id="12" name="Rectangle 34"/>
          <p:cNvSpPr>
            <a:spLocks noChangeArrowheads="1"/>
          </p:cNvSpPr>
          <p:nvPr/>
        </p:nvSpPr>
        <p:spPr bwMode="auto">
          <a:xfrm>
            <a:off x="17494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3" name="Rectangle 34"/>
          <p:cNvSpPr>
            <a:spLocks noChangeArrowheads="1"/>
          </p:cNvSpPr>
          <p:nvPr/>
        </p:nvSpPr>
        <p:spPr bwMode="auto">
          <a:xfrm>
            <a:off x="20605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4" name="Rectangle 34"/>
          <p:cNvSpPr>
            <a:spLocks noChangeArrowheads="1"/>
          </p:cNvSpPr>
          <p:nvPr/>
        </p:nvSpPr>
        <p:spPr bwMode="auto">
          <a:xfrm>
            <a:off x="23717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9" name="Rectangle 9"/>
          <p:cNvSpPr>
            <a:spLocks noChangeArrowheads="1"/>
          </p:cNvSpPr>
          <p:nvPr/>
        </p:nvSpPr>
        <p:spPr bwMode="auto">
          <a:xfrm>
            <a:off x="26828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20" name="Rectangle 34"/>
          <p:cNvSpPr>
            <a:spLocks noChangeArrowheads="1"/>
          </p:cNvSpPr>
          <p:nvPr/>
        </p:nvSpPr>
        <p:spPr bwMode="auto">
          <a:xfrm>
            <a:off x="33035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21" name="Rectangle 11"/>
          <p:cNvSpPr>
            <a:spLocks noChangeArrowheads="1"/>
          </p:cNvSpPr>
          <p:nvPr/>
        </p:nvSpPr>
        <p:spPr bwMode="auto">
          <a:xfrm>
            <a:off x="39258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22" name="Rectangle 34"/>
          <p:cNvSpPr>
            <a:spLocks noChangeArrowheads="1"/>
          </p:cNvSpPr>
          <p:nvPr/>
        </p:nvSpPr>
        <p:spPr bwMode="auto">
          <a:xfrm>
            <a:off x="45529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23" name="Rectangle 13"/>
          <p:cNvSpPr>
            <a:spLocks noChangeArrowheads="1"/>
          </p:cNvSpPr>
          <p:nvPr/>
        </p:nvSpPr>
        <p:spPr bwMode="auto">
          <a:xfrm>
            <a:off x="51927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24" name="Rectangle 34"/>
          <p:cNvSpPr>
            <a:spLocks noChangeArrowheads="1"/>
          </p:cNvSpPr>
          <p:nvPr/>
        </p:nvSpPr>
        <p:spPr bwMode="auto">
          <a:xfrm>
            <a:off x="58324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25" name="Rectangle 15"/>
          <p:cNvSpPr>
            <a:spLocks noChangeArrowheads="1"/>
          </p:cNvSpPr>
          <p:nvPr/>
        </p:nvSpPr>
        <p:spPr bwMode="auto">
          <a:xfrm>
            <a:off x="64738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26" name="Rectangle 34"/>
          <p:cNvSpPr>
            <a:spLocks noChangeArrowheads="1"/>
          </p:cNvSpPr>
          <p:nvPr/>
        </p:nvSpPr>
        <p:spPr bwMode="auto">
          <a:xfrm>
            <a:off x="29924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27" name="Rectangle 34"/>
          <p:cNvSpPr>
            <a:spLocks noChangeArrowheads="1"/>
          </p:cNvSpPr>
          <p:nvPr/>
        </p:nvSpPr>
        <p:spPr bwMode="auto">
          <a:xfrm>
            <a:off x="36147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28" name="Rectangle 34"/>
          <p:cNvSpPr>
            <a:spLocks noChangeArrowheads="1"/>
          </p:cNvSpPr>
          <p:nvPr/>
        </p:nvSpPr>
        <p:spPr bwMode="auto">
          <a:xfrm>
            <a:off x="42370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29" name="Rectangle 34"/>
          <p:cNvSpPr>
            <a:spLocks noChangeArrowheads="1"/>
          </p:cNvSpPr>
          <p:nvPr/>
        </p:nvSpPr>
        <p:spPr bwMode="auto">
          <a:xfrm>
            <a:off x="48720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30" name="Rectangle 34"/>
          <p:cNvSpPr>
            <a:spLocks noChangeArrowheads="1"/>
          </p:cNvSpPr>
          <p:nvPr/>
        </p:nvSpPr>
        <p:spPr bwMode="auto">
          <a:xfrm>
            <a:off x="55133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31" name="Rectangle 34"/>
          <p:cNvSpPr>
            <a:spLocks noChangeArrowheads="1"/>
          </p:cNvSpPr>
          <p:nvPr/>
        </p:nvSpPr>
        <p:spPr bwMode="auto">
          <a:xfrm>
            <a:off x="61531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71135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33" name="Rectangle 34"/>
          <p:cNvSpPr>
            <a:spLocks noChangeArrowheads="1"/>
          </p:cNvSpPr>
          <p:nvPr/>
        </p:nvSpPr>
        <p:spPr bwMode="auto">
          <a:xfrm>
            <a:off x="67945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66182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690110" y="5951560"/>
            <a:ext cx="832513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because,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and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more are needed</a:t>
            </a:r>
            <a:endParaRPr lang="en-US" sz="2000" b="1" i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36" name="Up Arrow 35"/>
          <p:cNvSpPr/>
          <p:nvPr/>
        </p:nvSpPr>
        <p:spPr>
          <a:xfrm>
            <a:off x="7032296" y="5355898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2198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ounded Rectangle 87"/>
          <p:cNvSpPr/>
          <p:nvPr/>
        </p:nvSpPr>
        <p:spPr>
          <a:xfrm>
            <a:off x="304800" y="4154556"/>
            <a:ext cx="8534400" cy="16002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7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47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0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2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44" name="Rectangle 43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5" name="Rectangle 44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6" name="Rectangle 45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7" name="Rectangle 46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8" name="Rectangle 47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49" name="Rectangle 48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cxnSp>
        <p:nvCxnSpPr>
          <p:cNvPr id="50" name="Straight Arrow Connector 49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7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onsolas"/>
                <a:cs typeface="Consolas"/>
              </a:rPr>
              <a:t>Outputs </a:t>
            </a:r>
            <a:r>
              <a:rPr lang="en-US" altLang="en-US" sz="42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altLang="en-US" sz="4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(x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sp>
        <p:nvSpPr>
          <p:cNvPr id="59" name="Up Arrow 58"/>
          <p:cNvSpPr/>
          <p:nvPr/>
        </p:nvSpPr>
        <p:spPr>
          <a:xfrm rot="17801418">
            <a:off x="5717030" y="1778639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ounded Rectangle 59"/>
          <p:cNvSpPr/>
          <p:nvPr/>
        </p:nvSpPr>
        <p:spPr>
          <a:xfrm>
            <a:off x="6194068" y="5976731"/>
            <a:ext cx="2287324" cy="371062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1" name="Straight Arrow Connector 60"/>
          <p:cNvCxnSpPr/>
          <p:nvPr/>
        </p:nvCxnSpPr>
        <p:spPr>
          <a:xfrm flipV="1">
            <a:off x="5943600" y="5324476"/>
            <a:ext cx="0" cy="521026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554984" y="5943600"/>
            <a:ext cx="8303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so   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 </a:t>
            </a:r>
            <a:r>
              <a:rPr lang="en-US" sz="2000" b="1" i="1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cmp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(100) is 19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63" name="Up Arrow 62"/>
          <p:cNvSpPr/>
          <p:nvPr/>
        </p:nvSpPr>
        <p:spPr>
          <a:xfrm rot="20388375">
            <a:off x="6778876" y="5295397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895350" y="4494213"/>
            <a:ext cx="63369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100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68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70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72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74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78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80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81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sp>
        <p:nvSpPr>
          <p:cNvPr id="83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5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pic>
        <p:nvPicPr>
          <p:cNvPr id="87" name="Picture 8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8562" y="1935635"/>
            <a:ext cx="513088" cy="534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4225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Rounded Rectangle 89"/>
          <p:cNvSpPr/>
          <p:nvPr/>
        </p:nvSpPr>
        <p:spPr>
          <a:xfrm>
            <a:off x="304800" y="4154556"/>
            <a:ext cx="8534400" cy="16002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7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47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0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2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44" name="Rectangle 43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5" name="Rectangle 44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6" name="Rectangle 45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7" name="Rectangle 46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8" name="Rectangle 47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49" name="Rectangle 48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cxnSp>
        <p:nvCxnSpPr>
          <p:cNvPr id="50" name="Straight Arrow Connector 49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7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onsolas"/>
                <a:cs typeface="Consolas"/>
              </a:rPr>
              <a:t>Outputs </a:t>
            </a:r>
            <a:r>
              <a:rPr lang="en-US" altLang="en-US" sz="42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altLang="en-US" sz="4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(x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sp>
        <p:nvSpPr>
          <p:cNvPr id="60" name="Rounded Rectangle 59"/>
          <p:cNvSpPr/>
          <p:nvPr/>
        </p:nvSpPr>
        <p:spPr>
          <a:xfrm>
            <a:off x="6194068" y="5976731"/>
            <a:ext cx="2287324" cy="371062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1" name="Straight Arrow Connector 60"/>
          <p:cNvCxnSpPr/>
          <p:nvPr/>
        </p:nvCxnSpPr>
        <p:spPr>
          <a:xfrm flipV="1">
            <a:off x="5943600" y="5324476"/>
            <a:ext cx="0" cy="521026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1221449" y="5943600"/>
            <a:ext cx="7541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so   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 </a:t>
            </a:r>
            <a:r>
              <a:rPr lang="en-US" sz="2000" b="1" i="1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cmp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(1000) is 20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63" name="Up Arrow 62"/>
          <p:cNvSpPr/>
          <p:nvPr/>
        </p:nvSpPr>
        <p:spPr>
          <a:xfrm rot="20388375">
            <a:off x="7160988" y="5295397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895350" y="4494213"/>
            <a:ext cx="666079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1000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68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70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72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74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78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80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81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sp>
        <p:nvSpPr>
          <p:cNvPr id="83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5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8" name="Up Arrow 87"/>
          <p:cNvSpPr/>
          <p:nvPr/>
        </p:nvSpPr>
        <p:spPr>
          <a:xfrm rot="17801418">
            <a:off x="5717030" y="2280523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9" name="Picture 8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8562" y="2437519"/>
            <a:ext cx="513088" cy="534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368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ounded Rectangle 58"/>
          <p:cNvSpPr/>
          <p:nvPr/>
        </p:nvSpPr>
        <p:spPr>
          <a:xfrm>
            <a:off x="304800" y="4154556"/>
            <a:ext cx="8534400" cy="16002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7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47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0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2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44" name="Rectangle 43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5" name="Rectangle 44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6" name="Rectangle 45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7" name="Rectangle 46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8" name="Rectangle 47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49" name="Rectangle 48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cxnSp>
        <p:nvCxnSpPr>
          <p:cNvPr id="50" name="Straight Arrow Connector 49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7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onsolas"/>
                <a:cs typeface="Consolas"/>
              </a:rPr>
              <a:t>Outputs </a:t>
            </a:r>
            <a:r>
              <a:rPr lang="en-US" altLang="en-US" sz="42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altLang="en-US" sz="42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(x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sp>
        <p:nvSpPr>
          <p:cNvPr id="60" name="Rounded Rectangle 59"/>
          <p:cNvSpPr/>
          <p:nvPr/>
        </p:nvSpPr>
        <p:spPr>
          <a:xfrm>
            <a:off x="6194068" y="5976731"/>
            <a:ext cx="2287324" cy="371062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1" name="Straight Arrow Connector 60"/>
          <p:cNvCxnSpPr/>
          <p:nvPr/>
        </p:nvCxnSpPr>
        <p:spPr>
          <a:xfrm flipV="1">
            <a:off x="5943600" y="5324476"/>
            <a:ext cx="0" cy="521026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1221449" y="5943600"/>
            <a:ext cx="7541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so   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 </a:t>
            </a:r>
            <a:r>
              <a:rPr lang="en-US" sz="2000" b="1" i="1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cmp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(10000) is 21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63" name="Up Arrow 62"/>
          <p:cNvSpPr/>
          <p:nvPr/>
        </p:nvSpPr>
        <p:spPr>
          <a:xfrm rot="20388375">
            <a:off x="7465788" y="5295397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895350" y="4494213"/>
            <a:ext cx="698460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10000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68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70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72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74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78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80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81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sp>
        <p:nvSpPr>
          <p:cNvPr id="83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5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8" name="Up Arrow 87"/>
          <p:cNvSpPr/>
          <p:nvPr/>
        </p:nvSpPr>
        <p:spPr>
          <a:xfrm rot="17801418">
            <a:off x="5717030" y="2800536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9" name="Picture 8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8562" y="2957532"/>
            <a:ext cx="513088" cy="534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0132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Rounded Rectangle 86"/>
          <p:cNvSpPr/>
          <p:nvPr/>
        </p:nvSpPr>
        <p:spPr>
          <a:xfrm>
            <a:off x="304800" y="4154556"/>
            <a:ext cx="8534400" cy="16002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7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43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0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2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44" name="Rectangle 43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5" name="Rectangle 44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6" name="Rectangle 45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7" name="Rectangle 46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8" name="Rectangle 47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49" name="Rectangle 48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cxnSp>
        <p:nvCxnSpPr>
          <p:cNvPr id="50" name="Straight Arrow Connector 49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7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onsolas"/>
                <a:cs typeface="Consolas"/>
              </a:rPr>
              <a:t>Outputs </a:t>
            </a:r>
            <a:r>
              <a:rPr lang="en-US" altLang="en-US" sz="4200" b="1" dirty="0" err="1"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59" name="Up Arrow 58"/>
          <p:cNvSpPr/>
          <p:nvPr/>
        </p:nvSpPr>
        <p:spPr>
          <a:xfrm rot="14561676">
            <a:off x="5753893" y="3051645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6276554" y="2819400"/>
            <a:ext cx="437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 smtClean="0">
                <a:latin typeface="Consolas"/>
              </a:rPr>
              <a:t>?</a:t>
            </a:r>
            <a:endParaRPr lang="en-US" sz="3600" dirty="0"/>
          </a:p>
        </p:txBody>
      </p:sp>
      <p:sp>
        <p:nvSpPr>
          <p:cNvPr id="60" name="Rounded Rectangle 59"/>
          <p:cNvSpPr/>
          <p:nvPr/>
        </p:nvSpPr>
        <p:spPr>
          <a:xfrm>
            <a:off x="5849510" y="5980672"/>
            <a:ext cx="2602511" cy="333631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1" name="Straight Arrow Connector 60"/>
          <p:cNvCxnSpPr/>
          <p:nvPr/>
        </p:nvCxnSpPr>
        <p:spPr>
          <a:xfrm flipV="1">
            <a:off x="5943600" y="5324476"/>
            <a:ext cx="0" cy="521026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554984" y="5943600"/>
            <a:ext cx="8303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but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we can do better here!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63" name="Up Arrow 62"/>
          <p:cNvSpPr/>
          <p:nvPr/>
        </p:nvSpPr>
        <p:spPr>
          <a:xfrm rot="20388375">
            <a:off x="7729151" y="5334752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895350" y="4494213"/>
            <a:ext cx="730841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100000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68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70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72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74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78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80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81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sp>
        <p:nvSpPr>
          <p:cNvPr id="83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5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6496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ounded Rectangle 87"/>
          <p:cNvSpPr/>
          <p:nvPr/>
        </p:nvSpPr>
        <p:spPr>
          <a:xfrm>
            <a:off x="304800" y="4154556"/>
            <a:ext cx="8534400" cy="16002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7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43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0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2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44" name="Rectangle 43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5" name="Rectangle 44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6" name="Rectangle 45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7" name="Rectangle 46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8" name="Rectangle 47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49" name="Rectangle 48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cxnSp>
        <p:nvCxnSpPr>
          <p:cNvPr id="50" name="Straight Arrow Connector 49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7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onsolas"/>
                <a:cs typeface="Consolas"/>
              </a:rPr>
              <a:t>Outputs </a:t>
            </a:r>
            <a:r>
              <a:rPr lang="en-US" altLang="en-US" sz="4200" b="1" dirty="0" err="1">
                <a:latin typeface="Calibri" panose="020F0502020204030204" pitchFamily="34" charset="0"/>
                <a:cs typeface="Calibri" panose="020F0502020204030204" pitchFamily="34" charset="0"/>
              </a:rPr>
              <a:t>cmp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59" name="Up Arrow 58"/>
          <p:cNvSpPr/>
          <p:nvPr/>
        </p:nvSpPr>
        <p:spPr>
          <a:xfrm rot="14561676">
            <a:off x="5753893" y="3051645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ounded Rectangle 59"/>
          <p:cNvSpPr/>
          <p:nvPr/>
        </p:nvSpPr>
        <p:spPr>
          <a:xfrm>
            <a:off x="5756746" y="5989983"/>
            <a:ext cx="2936681" cy="324320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1" name="Straight Arrow Connector 60"/>
          <p:cNvCxnSpPr/>
          <p:nvPr/>
        </p:nvCxnSpPr>
        <p:spPr>
          <a:xfrm flipV="1">
            <a:off x="5943600" y="5324476"/>
            <a:ext cx="0" cy="521026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554984" y="5943600"/>
            <a:ext cx="8303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and  </a:t>
            </a:r>
            <a:r>
              <a:rPr lang="en-US" sz="2000" b="1" i="1" dirty="0" err="1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cmp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(100000) is </a:t>
            </a:r>
            <a:r>
              <a:rPr lang="en-US" sz="2000" b="1" i="1" u="sng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also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21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63" name="Up Arrow 62"/>
          <p:cNvSpPr/>
          <p:nvPr/>
        </p:nvSpPr>
        <p:spPr>
          <a:xfrm rot="20388375">
            <a:off x="7469412" y="5334752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895350" y="4494213"/>
            <a:ext cx="730841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100000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68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70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72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74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76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78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80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81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sp>
        <p:nvSpPr>
          <p:cNvPr id="83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5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039226" y="4005920"/>
            <a:ext cx="1803699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 smtClean="0">
                <a:solidFill>
                  <a:srgbClr val="000000"/>
                </a:solidFill>
                <a:latin typeface="Courier New" pitchFamily="49" charset="0"/>
              </a:rPr>
              <a:t>10**5</a:t>
            </a:r>
            <a:endParaRPr lang="en-US" dirty="0"/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5943600" y="4724400"/>
            <a:ext cx="2260161" cy="211693"/>
          </a:xfrm>
          <a:prstGeom prst="line">
            <a:avLst/>
          </a:prstGeom>
          <a:ln w="76200"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7" name="Picture 8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8562" y="2667000"/>
            <a:ext cx="513088" cy="534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6391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ounded Rectangle 51"/>
          <p:cNvSpPr/>
          <p:nvPr/>
        </p:nvSpPr>
        <p:spPr>
          <a:xfrm>
            <a:off x="2239620" y="65542"/>
            <a:ext cx="472019" cy="573684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ounded Rectangle 44"/>
          <p:cNvSpPr/>
          <p:nvPr/>
        </p:nvSpPr>
        <p:spPr>
          <a:xfrm>
            <a:off x="3089031" y="1431234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ounded Rectangle 45"/>
          <p:cNvSpPr/>
          <p:nvPr/>
        </p:nvSpPr>
        <p:spPr>
          <a:xfrm>
            <a:off x="3144679" y="2544296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ounded Rectangle 46"/>
          <p:cNvSpPr/>
          <p:nvPr/>
        </p:nvSpPr>
        <p:spPr>
          <a:xfrm>
            <a:off x="3334668" y="3497684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ounded Rectangle 47"/>
          <p:cNvSpPr/>
          <p:nvPr/>
        </p:nvSpPr>
        <p:spPr>
          <a:xfrm>
            <a:off x="3397233" y="4516714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ounded Rectangle 48"/>
          <p:cNvSpPr/>
          <p:nvPr/>
        </p:nvSpPr>
        <p:spPr>
          <a:xfrm>
            <a:off x="7850311" y="2141496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ounded Rectangle 49"/>
          <p:cNvSpPr/>
          <p:nvPr/>
        </p:nvSpPr>
        <p:spPr>
          <a:xfrm>
            <a:off x="8077200" y="3219785"/>
            <a:ext cx="658504" cy="599827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ounded Rectangle 50"/>
          <p:cNvSpPr/>
          <p:nvPr/>
        </p:nvSpPr>
        <p:spPr>
          <a:xfrm>
            <a:off x="8087158" y="4510459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2575981" y="721716"/>
            <a:ext cx="472019" cy="573684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177893" y="358646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744236" y="387221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049772" y="3919843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711148" y="225929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5337814" y="254504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641776" y="2602214"/>
            <a:ext cx="865949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173313" y="2590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711148" y="337895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408" y="3712332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u="sng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479306" y="3717095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185790" y="4600949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752133" y="4886699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57669" y="4945273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213820" y="4878591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204067" y="384888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762942" y="2884822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6636888" y="2541615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7491995" y="3794882"/>
            <a:ext cx="1271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i="1" dirty="0" smtClean="0">
                <a:solidFill>
                  <a:schemeClr val="bg1">
                    <a:lumMod val="50000"/>
                  </a:schemeClr>
                </a:solidFill>
                <a:latin typeface="Calibri"/>
                <a:cs typeface="Calibri"/>
              </a:rPr>
              <a:t>  just estimate this one</a:t>
            </a:r>
            <a:endParaRPr lang="en-US" sz="900" i="1" dirty="0">
              <a:solidFill>
                <a:schemeClr val="bg1">
                  <a:lumMod val="50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869348" y="914400"/>
            <a:ext cx="30480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1800" b="1" dirty="0" smtClean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169157" y="184746"/>
            <a:ext cx="3228076" cy="41549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    </a:t>
            </a:r>
            <a:r>
              <a:rPr lang="en-US" altLang="en-US" sz="2100" dirty="0" smtClean="0">
                <a:latin typeface="Calibri" pitchFamily="34" charset="0"/>
              </a:rPr>
              <a:t>16 + </a:t>
            </a:r>
            <a:r>
              <a:rPr lang="en-US" altLang="en-US" sz="2100" b="1" u="sng" dirty="0" smtClean="0">
                <a:solidFill>
                  <a:srgbClr val="CCFFCC"/>
                </a:solidFill>
                <a:latin typeface="Calibri" pitchFamily="34" charset="0"/>
              </a:rPr>
              <a:t>2</a:t>
            </a:r>
            <a:r>
              <a:rPr lang="en-US" altLang="en-US" sz="2100" b="1" dirty="0" smtClean="0">
                <a:latin typeface="Calibri" pitchFamily="34" charset="0"/>
              </a:rPr>
              <a:t>   =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61784" y="6623185"/>
            <a:ext cx="464936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i="1" dirty="0" smtClean="0">
                <a:solidFill>
                  <a:srgbClr val="009900"/>
                </a:solidFill>
                <a:latin typeface="Calibri" panose="020F0502020204030204" pitchFamily="34" charset="0"/>
              </a:rPr>
              <a:t>Extra Extra Extra</a:t>
            </a:r>
            <a:r>
              <a:rPr lang="en-US" sz="1050" b="1" i="1" dirty="0" smtClean="0">
                <a:latin typeface="Calibri" panose="020F0502020204030204" pitchFamily="34" charset="0"/>
              </a:rPr>
              <a:t>!      </a:t>
            </a:r>
            <a:r>
              <a:rPr lang="en-US" sz="1050" dirty="0" smtClean="0">
                <a:latin typeface="Calibri" panose="020F0502020204030204" pitchFamily="34" charset="0"/>
              </a:rPr>
              <a:t>What is the SMALLEST integer with </a:t>
            </a:r>
            <a:r>
              <a:rPr lang="en-US" sz="1050" dirty="0" err="1" smtClean="0">
                <a:latin typeface="Calibri" panose="020F0502020204030204" pitchFamily="34" charset="0"/>
              </a:rPr>
              <a:t>cmp</a:t>
            </a:r>
            <a:r>
              <a:rPr lang="en-US" sz="1050" dirty="0" smtClean="0">
                <a:latin typeface="Calibri" panose="020F0502020204030204" pitchFamily="34" charset="0"/>
              </a:rPr>
              <a:t>(x) &gt; 1000?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172280" y="1507828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752252" y="179898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034392" y="1846605"/>
            <a:ext cx="941384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1932926" y="1789086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169158" y="803702"/>
            <a:ext cx="3736922" cy="41549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</a:t>
            </a:r>
            <a:r>
              <a:rPr lang="en-US" altLang="en-US" sz="2100" dirty="0" smtClean="0">
                <a:latin typeface="Calibri" pitchFamily="34" charset="0"/>
              </a:rPr>
              <a:t>  16 + ___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4697605" y="460200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4971865" y="4935379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thousand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5465763" y="4940142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3810000" y="228600"/>
            <a:ext cx="3655422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Name:  ______________________</a:t>
            </a:r>
            <a:endParaRPr lang="en-US" sz="1800" i="1" dirty="0">
              <a:latin typeface="Calibri" panose="020F0502020204030204" pitchFamily="34" charset="0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7569959" y="-16948"/>
            <a:ext cx="1194559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00" i="1" dirty="0" smtClean="0">
                <a:solidFill>
                  <a:srgbClr val="000000"/>
                </a:solidFill>
                <a:latin typeface="Gabriola"/>
                <a:cs typeface="Gabriola"/>
              </a:rPr>
              <a:t>Try it!</a:t>
            </a:r>
            <a:endParaRPr lang="en-US" sz="4200" dirty="0">
              <a:latin typeface="Gabriola"/>
              <a:cs typeface="Gabriol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491398" y="1515954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6" name="Rectangle 35"/>
          <p:cNvSpPr/>
          <p:nvPr/>
        </p:nvSpPr>
        <p:spPr>
          <a:xfrm>
            <a:off x="2555923" y="2598926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2725621" y="3579751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8" name="Rectangle 37"/>
          <p:cNvSpPr/>
          <p:nvPr/>
        </p:nvSpPr>
        <p:spPr>
          <a:xfrm>
            <a:off x="2786334" y="4608093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7283500" y="2236945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40" name="Rectangle 39"/>
          <p:cNvSpPr/>
          <p:nvPr/>
        </p:nvSpPr>
        <p:spPr>
          <a:xfrm>
            <a:off x="7510878" y="3378957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41" name="Rectangle 40"/>
          <p:cNvSpPr/>
          <p:nvPr/>
        </p:nvSpPr>
        <p:spPr>
          <a:xfrm>
            <a:off x="7487615" y="4581808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1282599" y="6193895"/>
            <a:ext cx="6718401" cy="400110"/>
          </a:xfrm>
          <a:prstGeom prst="rect">
            <a:avLst/>
          </a:prstGeom>
          <a:solidFill>
            <a:srgbClr val="FBC385"/>
          </a:solidFill>
        </p:spPr>
        <p:txBody>
          <a:bodyPr wrap="square" rtlCol="0">
            <a:spAutoFit/>
          </a:bodyPr>
          <a:lstStyle/>
          <a:p>
            <a:r>
              <a:rPr lang="en-US" sz="2000" i="1" dirty="0" smtClean="0">
                <a:latin typeface="Calibri"/>
                <a:cs typeface="Calibri"/>
              </a:rPr>
              <a:t>Are there any integers x with  </a:t>
            </a:r>
            <a:r>
              <a:rPr lang="en-US" sz="2000" b="1" i="1" dirty="0" err="1" smtClean="0">
                <a:latin typeface="Calibri"/>
                <a:cs typeface="Calibri"/>
              </a:rPr>
              <a:t>cmp</a:t>
            </a:r>
            <a:r>
              <a:rPr lang="en-US" sz="2000" i="1" dirty="0" smtClean="0">
                <a:latin typeface="Calibri"/>
                <a:cs typeface="Calibri"/>
              </a:rPr>
              <a:t>(x)  &gt;  1000?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285389" y="5704568"/>
            <a:ext cx="6715611" cy="400110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r>
              <a:rPr lang="en-US" sz="2000" i="1" dirty="0" smtClean="0">
                <a:latin typeface="Calibri" panose="020F0502020204030204" pitchFamily="34" charset="0"/>
              </a:rPr>
              <a:t>What's the largest x with </a:t>
            </a:r>
            <a:r>
              <a:rPr lang="en-US" sz="2000" b="1" i="1" dirty="0" err="1" smtClean="0">
                <a:latin typeface="Calibri" panose="020F0502020204030204" pitchFamily="34" charset="0"/>
              </a:rPr>
              <a:t>cmp</a:t>
            </a:r>
            <a:r>
              <a:rPr lang="en-US" sz="2000" i="1" dirty="0" smtClean="0">
                <a:latin typeface="Calibri" panose="020F0502020204030204" pitchFamily="34" charset="0"/>
              </a:rPr>
              <a:t>(x) == 20?    21?     22?     23?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6925484" y="1889516"/>
            <a:ext cx="214231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http://www.googolplexwrittenout.com/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531663" y="5095691"/>
            <a:ext cx="1271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i="1" dirty="0" smtClean="0">
                <a:solidFill>
                  <a:schemeClr val="bg1">
                    <a:lumMod val="50000"/>
                  </a:schemeClr>
                </a:solidFill>
                <a:latin typeface="Calibri"/>
                <a:cs typeface="Calibri"/>
              </a:rPr>
              <a:t>estimate this one</a:t>
            </a:r>
            <a:endParaRPr lang="en-US" sz="900" i="1" dirty="0">
              <a:solidFill>
                <a:schemeClr val="bg1">
                  <a:lumMod val="50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554" y="6224673"/>
            <a:ext cx="12410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b="1" i="1" dirty="0">
                <a:solidFill>
                  <a:srgbClr val="009900"/>
                </a:solidFill>
                <a:latin typeface="Calibri" panose="020F0502020204030204" pitchFamily="34" charset="0"/>
              </a:rPr>
              <a:t>Extra </a:t>
            </a:r>
            <a:r>
              <a:rPr lang="en-US" sz="1800" b="1" i="1" dirty="0" err="1">
                <a:solidFill>
                  <a:srgbClr val="009900"/>
                </a:solidFill>
                <a:latin typeface="Calibri" panose="020F0502020204030204" pitchFamily="34" charset="0"/>
              </a:rPr>
              <a:t>Extra</a:t>
            </a:r>
            <a:endParaRPr lang="en-US" sz="1800" dirty="0"/>
          </a:p>
        </p:txBody>
      </p:sp>
      <p:sp>
        <p:nvSpPr>
          <p:cNvPr id="66" name="Rectangle 65"/>
          <p:cNvSpPr/>
          <p:nvPr/>
        </p:nvSpPr>
        <p:spPr>
          <a:xfrm>
            <a:off x="234715" y="5692211"/>
            <a:ext cx="8547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solidFill>
                  <a:srgbClr val="009900"/>
                </a:solidFill>
                <a:latin typeface="Calibri" panose="020F0502020204030204" pitchFamily="34" charset="0"/>
              </a:rPr>
              <a:t>Extra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9741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10"/>
          <p:cNvSpPr>
            <a:spLocks noChangeArrowheads="1"/>
          </p:cNvSpPr>
          <p:nvPr/>
        </p:nvSpPr>
        <p:spPr bwMode="auto">
          <a:xfrm>
            <a:off x="5029200" y="21336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3" name="Rectangle 10"/>
          <p:cNvSpPr>
            <a:spLocks noChangeArrowheads="1"/>
          </p:cNvSpPr>
          <p:nvPr/>
        </p:nvSpPr>
        <p:spPr bwMode="auto">
          <a:xfrm>
            <a:off x="5042452" y="330077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5869348" y="914400"/>
            <a:ext cx="30480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1800" b="1" dirty="0" smtClean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95" name="Rectangle 10"/>
          <p:cNvSpPr>
            <a:spLocks noChangeArrowheads="1"/>
          </p:cNvSpPr>
          <p:nvPr/>
        </p:nvSpPr>
        <p:spPr bwMode="auto">
          <a:xfrm>
            <a:off x="5028909" y="459008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6" name="Rectangle 10"/>
          <p:cNvSpPr>
            <a:spLocks noChangeArrowheads="1"/>
          </p:cNvSpPr>
          <p:nvPr/>
        </p:nvSpPr>
        <p:spPr bwMode="auto">
          <a:xfrm>
            <a:off x="177893" y="358646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7" name="Rectangle 10"/>
          <p:cNvSpPr>
            <a:spLocks noChangeArrowheads="1"/>
          </p:cNvSpPr>
          <p:nvPr/>
        </p:nvSpPr>
        <p:spPr bwMode="auto">
          <a:xfrm>
            <a:off x="173313" y="2590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8" name="Rectangle 10"/>
          <p:cNvSpPr>
            <a:spLocks noChangeArrowheads="1"/>
          </p:cNvSpPr>
          <p:nvPr/>
        </p:nvSpPr>
        <p:spPr bwMode="auto">
          <a:xfrm>
            <a:off x="185790" y="4600949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0" name="Rectangle 10"/>
          <p:cNvSpPr>
            <a:spLocks noChangeArrowheads="1"/>
          </p:cNvSpPr>
          <p:nvPr/>
        </p:nvSpPr>
        <p:spPr bwMode="auto">
          <a:xfrm>
            <a:off x="172280" y="1507828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3089031" y="1431234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ounded Rectangle 45"/>
          <p:cNvSpPr/>
          <p:nvPr/>
        </p:nvSpPr>
        <p:spPr>
          <a:xfrm>
            <a:off x="3144679" y="2544296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ounded Rectangle 46"/>
          <p:cNvSpPr/>
          <p:nvPr/>
        </p:nvSpPr>
        <p:spPr>
          <a:xfrm>
            <a:off x="3334668" y="3497684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ounded Rectangle 47"/>
          <p:cNvSpPr/>
          <p:nvPr/>
        </p:nvSpPr>
        <p:spPr>
          <a:xfrm>
            <a:off x="3397233" y="4516714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ounded Rectangle 48"/>
          <p:cNvSpPr/>
          <p:nvPr/>
        </p:nvSpPr>
        <p:spPr>
          <a:xfrm>
            <a:off x="8154967" y="1974574"/>
            <a:ext cx="657729" cy="586255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ounded Rectangle 49"/>
          <p:cNvSpPr/>
          <p:nvPr/>
        </p:nvSpPr>
        <p:spPr>
          <a:xfrm>
            <a:off x="8381856" y="3143585"/>
            <a:ext cx="658504" cy="599827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ounded Rectangle 50"/>
          <p:cNvSpPr/>
          <p:nvPr/>
        </p:nvSpPr>
        <p:spPr>
          <a:xfrm>
            <a:off x="8391814" y="4510459"/>
            <a:ext cx="595073" cy="571733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744236" y="387221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049772" y="3919843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5642470" y="239264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946432" y="2449814"/>
            <a:ext cx="865949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5290064" y="3636132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u="sng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783962" y="3640895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752133" y="4886699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57669" y="4945273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213820" y="4878591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204067" y="384888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762942" y="2884822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6855045" y="2389215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7796651" y="3718682"/>
            <a:ext cx="127114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just estimate this one</a:t>
            </a:r>
            <a:endParaRPr lang="en-US" sz="80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752252" y="179898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034392" y="1846605"/>
            <a:ext cx="941384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1932926" y="1789086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5276521" y="4935379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thousand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5770419" y="4940142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 rot="21393144">
            <a:off x="3914537" y="261690"/>
            <a:ext cx="3352800" cy="338554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Try this on the back page first...</a:t>
            </a:r>
            <a:endParaRPr lang="en-US" sz="1600" i="1" dirty="0">
              <a:latin typeface="Calibri" panose="020F0502020204030204" pitchFamily="34" charset="0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7569959" y="-16948"/>
            <a:ext cx="1194559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00" i="1" dirty="0" smtClean="0">
                <a:solidFill>
                  <a:srgbClr val="000000"/>
                </a:solidFill>
                <a:latin typeface="Gabriola"/>
                <a:cs typeface="Gabriola"/>
              </a:rPr>
              <a:t>Try it!</a:t>
            </a:r>
            <a:endParaRPr lang="en-US" sz="4200" dirty="0">
              <a:latin typeface="Gabriola"/>
              <a:cs typeface="Gabriol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491398" y="1515954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6" name="Rectangle 35"/>
          <p:cNvSpPr/>
          <p:nvPr/>
        </p:nvSpPr>
        <p:spPr>
          <a:xfrm>
            <a:off x="2555923" y="2598926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2725621" y="3579751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8" name="Rectangle 37"/>
          <p:cNvSpPr/>
          <p:nvPr/>
        </p:nvSpPr>
        <p:spPr>
          <a:xfrm>
            <a:off x="2786334" y="4608093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7588156" y="2084545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40" name="Rectangle 39"/>
          <p:cNvSpPr/>
          <p:nvPr/>
        </p:nvSpPr>
        <p:spPr>
          <a:xfrm>
            <a:off x="7815534" y="3302757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41" name="Rectangle 40"/>
          <p:cNvSpPr/>
          <p:nvPr/>
        </p:nvSpPr>
        <p:spPr>
          <a:xfrm>
            <a:off x="7792271" y="4581808"/>
            <a:ext cx="1252266" cy="41549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3157409" y="1370040"/>
            <a:ext cx="4106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 panose="020B0609020204030204" pitchFamily="49" charset="0"/>
              </a:rPr>
              <a:t>5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3948725" y="1507828"/>
            <a:ext cx="766557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10**6</a:t>
            </a:r>
            <a:endParaRPr lang="en-US" sz="1800" dirty="0">
              <a:solidFill>
                <a:srgbClr val="0099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201013" y="2485657"/>
            <a:ext cx="4106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Consolas" panose="020B0609020204030204" pitchFamily="49" charset="0"/>
              </a:rPr>
              <a:t>7</a:t>
            </a:r>
            <a:endParaRPr lang="en-US" sz="3200" b="1" dirty="0">
              <a:solidFill>
                <a:srgbClr val="FF0000"/>
              </a:solidFill>
              <a:latin typeface="Consolas" panose="020B0609020204030204" pitchFamily="49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403032" y="3445518"/>
            <a:ext cx="4106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 panose="020B0609020204030204" pitchFamily="49" charset="0"/>
              </a:rPr>
              <a:t>5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071821" y="4076598"/>
            <a:ext cx="766557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10**9</a:t>
            </a:r>
            <a:endParaRPr lang="en-US" sz="1800" dirty="0">
              <a:solidFill>
                <a:srgbClr val="0099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012675" y="5166574"/>
            <a:ext cx="1000595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10**100</a:t>
            </a:r>
            <a:endParaRPr lang="en-US" sz="18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461063" y="4444425"/>
            <a:ext cx="4106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 panose="020B0609020204030204" pitchFamily="49" charset="0"/>
              </a:rPr>
              <a:t>7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6326805" y="2721144"/>
            <a:ext cx="1465466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10**10**100</a:t>
            </a:r>
            <a:endParaRPr lang="en-US" sz="1800" dirty="0">
              <a:solidFill>
                <a:srgbClr val="0099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8134146" y="1906597"/>
            <a:ext cx="6367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9900"/>
                </a:solidFill>
                <a:latin typeface="Consolas" panose="020B0609020204030204" pitchFamily="49" charset="0"/>
              </a:rPr>
              <a:t>11</a:t>
            </a:r>
            <a:endParaRPr lang="en-US" sz="3200" b="1" dirty="0">
              <a:solidFill>
                <a:srgbClr val="009900"/>
              </a:solidFill>
              <a:latin typeface="Consolas" panose="020B0609020204030204" pitchFamily="49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8345939" y="3158637"/>
            <a:ext cx="6944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9900"/>
                </a:solidFill>
                <a:latin typeface="Consolas" panose="020B0609020204030204" pitchFamily="49" charset="0"/>
              </a:rPr>
              <a:t>275</a:t>
            </a:r>
            <a:endParaRPr lang="en-US" sz="3200" b="1" dirty="0">
              <a:solidFill>
                <a:srgbClr val="009900"/>
              </a:solidFill>
              <a:latin typeface="Consolas" panose="020B0609020204030204" pitchFamily="49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8257180" y="4498189"/>
            <a:ext cx="8643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9900"/>
                </a:solidFill>
                <a:latin typeface="Consolas" panose="020B0609020204030204" pitchFamily="49" charset="0"/>
              </a:rPr>
              <a:t>1000</a:t>
            </a:r>
            <a:endParaRPr lang="en-US" sz="3200" b="1" dirty="0">
              <a:solidFill>
                <a:srgbClr val="009900"/>
              </a:solidFill>
              <a:latin typeface="Consolas" panose="020B0609020204030204" pitchFamily="49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459307" y="3984475"/>
            <a:ext cx="3341299" cy="30777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for </a:t>
            </a:r>
            <a:r>
              <a:rPr lang="en-US" sz="1400" dirty="0" err="1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</a:t>
            </a:r>
            <a:r>
              <a:rPr lang="en-US" sz="14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in range(10**10**100):  </a:t>
            </a:r>
            <a:r>
              <a:rPr lang="en-US" sz="1400" dirty="0" err="1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throwDart</a:t>
            </a:r>
            <a:r>
              <a:rPr lang="en-US" sz="14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()...</a:t>
            </a:r>
            <a:endParaRPr lang="en-US" sz="14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690940" y="5250459"/>
            <a:ext cx="2878032" cy="30777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86753098... </a:t>
            </a:r>
            <a:r>
              <a:rPr lang="en-US" sz="1400" dirty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[</a:t>
            </a:r>
            <a:r>
              <a:rPr lang="en-US" sz="1400" dirty="0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through all 1,000 digits]</a:t>
            </a:r>
            <a:endParaRPr lang="en-US" sz="1400" dirty="0">
              <a:solidFill>
                <a:srgbClr val="0099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2239620" y="65542"/>
            <a:ext cx="472019" cy="573684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ounded Rectangle 99"/>
          <p:cNvSpPr/>
          <p:nvPr/>
        </p:nvSpPr>
        <p:spPr>
          <a:xfrm>
            <a:off x="2575981" y="721716"/>
            <a:ext cx="472019" cy="573684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TextBox 100"/>
          <p:cNvSpPr txBox="1"/>
          <p:nvPr/>
        </p:nvSpPr>
        <p:spPr>
          <a:xfrm>
            <a:off x="2606645" y="662405"/>
            <a:ext cx="4106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9900"/>
                </a:solidFill>
                <a:latin typeface="Consolas" panose="020B0609020204030204" pitchFamily="49" charset="0"/>
              </a:rPr>
              <a:t>4</a:t>
            </a:r>
            <a:endParaRPr lang="en-US" sz="3200" b="1" dirty="0">
              <a:solidFill>
                <a:srgbClr val="009900"/>
              </a:solidFill>
              <a:latin typeface="Consolas" panose="020B0609020204030204" pitchFamily="49" charset="0"/>
            </a:endParaRPr>
          </a:p>
        </p:txBody>
      </p:sp>
      <p:sp>
        <p:nvSpPr>
          <p:cNvPr id="102" name="Rectangle 10"/>
          <p:cNvSpPr>
            <a:spLocks noChangeArrowheads="1"/>
          </p:cNvSpPr>
          <p:nvPr/>
        </p:nvSpPr>
        <p:spPr bwMode="auto">
          <a:xfrm>
            <a:off x="169157" y="184746"/>
            <a:ext cx="3026231" cy="41549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    </a:t>
            </a:r>
            <a:r>
              <a:rPr lang="en-US" altLang="en-US" sz="2100" dirty="0" smtClean="0">
                <a:latin typeface="Calibri" pitchFamily="34" charset="0"/>
              </a:rPr>
              <a:t>16 + </a:t>
            </a:r>
            <a:r>
              <a:rPr lang="en-US" altLang="en-US" sz="2100" b="1" u="sng" dirty="0" smtClean="0">
                <a:solidFill>
                  <a:srgbClr val="009900"/>
                </a:solidFill>
                <a:latin typeface="Calibri" pitchFamily="34" charset="0"/>
              </a:rPr>
              <a:t>2</a:t>
            </a:r>
            <a:r>
              <a:rPr lang="en-US" altLang="en-US" sz="2100" b="1" dirty="0" smtClean="0">
                <a:latin typeface="Calibri" pitchFamily="34" charset="0"/>
              </a:rPr>
              <a:t> =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" name="Rectangle 10"/>
          <p:cNvSpPr>
            <a:spLocks noChangeArrowheads="1"/>
          </p:cNvSpPr>
          <p:nvPr/>
        </p:nvSpPr>
        <p:spPr bwMode="auto">
          <a:xfrm>
            <a:off x="169158" y="803702"/>
            <a:ext cx="3736922" cy="415498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</a:t>
            </a:r>
            <a:r>
              <a:rPr lang="en-US" altLang="en-US" sz="2100" dirty="0" smtClean="0">
                <a:latin typeface="Calibri" pitchFamily="34" charset="0"/>
              </a:rPr>
              <a:t>  16 + ___ </a:t>
            </a:r>
            <a:r>
              <a:rPr lang="en-US" altLang="en-US" sz="2100" b="1" dirty="0" smtClean="0">
                <a:latin typeface="Calibri" pitchFamily="34" charset="0"/>
              </a:rPr>
              <a:t>=</a:t>
            </a:r>
            <a:r>
              <a:rPr lang="en-US" altLang="en-US" sz="2100" dirty="0" smtClean="0">
                <a:latin typeface="Calibri" pitchFamily="34" charset="0"/>
              </a:rPr>
              <a:t>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397778" y="3117408"/>
            <a:ext cx="1116011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10**6+42</a:t>
            </a:r>
            <a:endParaRPr lang="en-US" sz="1800" dirty="0">
              <a:solidFill>
                <a:srgbClr val="0099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662301" y="3120910"/>
            <a:ext cx="1003801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1000042</a:t>
            </a:r>
            <a:endParaRPr lang="en-US" sz="18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1784" y="6623185"/>
            <a:ext cx="464936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i="1" dirty="0" smtClean="0">
                <a:solidFill>
                  <a:srgbClr val="009900"/>
                </a:solidFill>
                <a:latin typeface="Calibri" panose="020F0502020204030204" pitchFamily="34" charset="0"/>
              </a:rPr>
              <a:t>Extra Extra Extra</a:t>
            </a:r>
            <a:r>
              <a:rPr lang="en-US" sz="1050" b="1" i="1" dirty="0" smtClean="0">
                <a:latin typeface="Calibri" panose="020F0502020204030204" pitchFamily="34" charset="0"/>
              </a:rPr>
              <a:t>!      </a:t>
            </a:r>
            <a:r>
              <a:rPr lang="en-US" sz="1050" dirty="0" smtClean="0">
                <a:latin typeface="Calibri" panose="020F0502020204030204" pitchFamily="34" charset="0"/>
              </a:rPr>
              <a:t>What is the SMALLEST integer with </a:t>
            </a:r>
            <a:r>
              <a:rPr lang="en-US" sz="1050" dirty="0" err="1" smtClean="0">
                <a:latin typeface="Calibri" panose="020F0502020204030204" pitchFamily="34" charset="0"/>
              </a:rPr>
              <a:t>cmp</a:t>
            </a:r>
            <a:r>
              <a:rPr lang="en-US" sz="1050" dirty="0" smtClean="0">
                <a:latin typeface="Calibri" panose="020F0502020204030204" pitchFamily="34" charset="0"/>
              </a:rPr>
              <a:t>(x) &gt; 1000?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1282599" y="6193895"/>
            <a:ext cx="6718401" cy="400110"/>
          </a:xfrm>
          <a:prstGeom prst="rect">
            <a:avLst/>
          </a:prstGeom>
          <a:solidFill>
            <a:srgbClr val="FBC385"/>
          </a:solidFill>
        </p:spPr>
        <p:txBody>
          <a:bodyPr wrap="square" rtlCol="0">
            <a:spAutoFit/>
          </a:bodyPr>
          <a:lstStyle/>
          <a:p>
            <a:r>
              <a:rPr lang="en-US" sz="2000" i="1" dirty="0" smtClean="0">
                <a:latin typeface="Calibri"/>
                <a:cs typeface="Calibri"/>
              </a:rPr>
              <a:t>Are there any integers x with  </a:t>
            </a:r>
            <a:r>
              <a:rPr lang="en-US" sz="2000" b="1" i="1" dirty="0" err="1" smtClean="0">
                <a:latin typeface="Calibri"/>
                <a:cs typeface="Calibri"/>
              </a:rPr>
              <a:t>cmp</a:t>
            </a:r>
            <a:r>
              <a:rPr lang="en-US" sz="2000" i="1" dirty="0" smtClean="0">
                <a:latin typeface="Calibri"/>
                <a:cs typeface="Calibri"/>
              </a:rPr>
              <a:t>(x)  &gt;  1000?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1285389" y="5704568"/>
            <a:ext cx="6715611" cy="400110"/>
          </a:xfrm>
          <a:prstGeom prst="rect">
            <a:avLst/>
          </a:prstGeom>
          <a:solidFill>
            <a:srgbClr val="FFDAB3"/>
          </a:solidFill>
        </p:spPr>
        <p:txBody>
          <a:bodyPr wrap="square" rtlCol="0">
            <a:spAutoFit/>
          </a:bodyPr>
          <a:lstStyle/>
          <a:p>
            <a:r>
              <a:rPr lang="en-US" sz="2000" i="1" dirty="0" smtClean="0">
                <a:latin typeface="Calibri" panose="020F0502020204030204" pitchFamily="34" charset="0"/>
              </a:rPr>
              <a:t>What's the largest x with </a:t>
            </a:r>
            <a:r>
              <a:rPr lang="en-US" sz="2000" b="1" i="1" dirty="0" err="1" smtClean="0">
                <a:latin typeface="Calibri" panose="020F0502020204030204" pitchFamily="34" charset="0"/>
              </a:rPr>
              <a:t>cmp</a:t>
            </a:r>
            <a:r>
              <a:rPr lang="en-US" sz="2000" i="1" dirty="0" smtClean="0">
                <a:latin typeface="Calibri" panose="020F0502020204030204" pitchFamily="34" charset="0"/>
              </a:rPr>
              <a:t>(x) == 20?    21?     22?     23?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41554" y="6224673"/>
            <a:ext cx="124104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b="1" i="1" dirty="0">
                <a:solidFill>
                  <a:srgbClr val="009900"/>
                </a:solidFill>
                <a:latin typeface="Calibri" panose="020F0502020204030204" pitchFamily="34" charset="0"/>
              </a:rPr>
              <a:t>Extra </a:t>
            </a:r>
            <a:r>
              <a:rPr lang="en-US" sz="1800" b="1" i="1" dirty="0" err="1">
                <a:solidFill>
                  <a:srgbClr val="009900"/>
                </a:solidFill>
                <a:latin typeface="Calibri" panose="020F0502020204030204" pitchFamily="34" charset="0"/>
              </a:rPr>
              <a:t>Extra</a:t>
            </a:r>
            <a:endParaRPr lang="en-US" sz="1800" dirty="0"/>
          </a:p>
        </p:txBody>
      </p:sp>
      <p:sp>
        <p:nvSpPr>
          <p:cNvPr id="110" name="Rectangle 109"/>
          <p:cNvSpPr/>
          <p:nvPr/>
        </p:nvSpPr>
        <p:spPr>
          <a:xfrm>
            <a:off x="234715" y="5692211"/>
            <a:ext cx="8547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solidFill>
                  <a:srgbClr val="009900"/>
                </a:solidFill>
                <a:latin typeface="Calibri" panose="020F0502020204030204" pitchFamily="34" charset="0"/>
              </a:rPr>
              <a:t>Extra</a:t>
            </a:r>
            <a:endParaRPr lang="en-US" dirty="0"/>
          </a:p>
        </p:txBody>
      </p:sp>
      <p:sp>
        <p:nvSpPr>
          <p:cNvPr id="111" name="TextBox 110"/>
          <p:cNvSpPr txBox="1"/>
          <p:nvPr/>
        </p:nvSpPr>
        <p:spPr>
          <a:xfrm rot="20861567">
            <a:off x="7685352" y="5643770"/>
            <a:ext cx="1051891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latin typeface="Calibri" panose="020F0502020204030204" pitchFamily="34" charset="0"/>
                <a:cs typeface="Calibri" panose="020F0502020204030204" pitchFamily="34" charset="0"/>
              </a:rPr>
              <a:t>20:</a:t>
            </a:r>
            <a:r>
              <a:rPr lang="en-US" sz="18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9**9</a:t>
            </a:r>
            <a:endParaRPr lang="en-US" sz="18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 rot="20861567">
            <a:off x="7987260" y="5922897"/>
            <a:ext cx="1124026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latin typeface="Calibri" panose="020F0502020204030204" pitchFamily="34" charset="0"/>
                <a:cs typeface="Calibri" panose="020F0502020204030204" pitchFamily="34" charset="0"/>
              </a:rPr>
              <a:t>21:</a:t>
            </a:r>
            <a:r>
              <a:rPr lang="en-US" sz="18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?????</a:t>
            </a:r>
            <a:endParaRPr lang="en-US" sz="18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 rot="20861567">
            <a:off x="6412305" y="6198151"/>
            <a:ext cx="562461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18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Yes!</a:t>
            </a:r>
            <a:endParaRPr lang="en-US" sz="18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 rot="20861567">
            <a:off x="4136323" y="6574563"/>
            <a:ext cx="554960" cy="24622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Sorry...</a:t>
            </a:r>
            <a:endParaRPr lang="en-US" sz="1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2408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52600" y="2994686"/>
            <a:ext cx="7019925" cy="3467100"/>
          </a:xfrm>
          <a:prstGeom prst="rect">
            <a:avLst/>
          </a:prstGeom>
        </p:spPr>
      </p:pic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976184" y="381000"/>
            <a:ext cx="717439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Final-exam</a:t>
            </a:r>
            <a:r>
              <a:rPr kumimoji="0" lang="en-US" altLang="en-US" sz="54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review ~ </a:t>
            </a:r>
            <a:r>
              <a:rPr kumimoji="0" lang="en-US" altLang="en-US" sz="5400" b="0" i="1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and debugging practice!</a:t>
            </a:r>
            <a:endParaRPr kumimoji="0" lang="en-US" altLang="en-US" sz="54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6" name="Right Arrow 5"/>
          <p:cNvSpPr/>
          <p:nvPr/>
        </p:nvSpPr>
        <p:spPr>
          <a:xfrm>
            <a:off x="1260086" y="5562600"/>
            <a:ext cx="685800" cy="533400"/>
          </a:xfrm>
          <a:prstGeom prst="rightArrow">
            <a:avLst/>
          </a:prstGeom>
          <a:solidFill>
            <a:srgbClr val="F7890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 rot="21075785">
            <a:off x="8106056" y="5615300"/>
            <a:ext cx="757363" cy="830997"/>
          </a:xfrm>
          <a:prstGeom prst="rect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dirty="0" smtClean="0">
                <a:latin typeface="Cambria" panose="02040503050406030204" pitchFamily="18" charset="0"/>
                <a:ea typeface="Cambria" panose="02040503050406030204" pitchFamily="18" charset="0"/>
              </a:rPr>
              <a:t>Tue. eve.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6254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800099" y="2398643"/>
            <a:ext cx="7840317" cy="954157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914400" y="4997938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This is a function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programmed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…</a:t>
            </a:r>
            <a:endParaRPr lang="en-US" alt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171222" y="3408402"/>
            <a:ext cx="14198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1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5897524" y="5249821"/>
            <a:ext cx="609600" cy="22860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1149635">
            <a:off x="5894710" y="4841990"/>
            <a:ext cx="6639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you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5" name="Rectangle 32"/>
          <p:cNvSpPr>
            <a:spLocks noChangeArrowheads="1"/>
          </p:cNvSpPr>
          <p:nvPr/>
        </p:nvSpPr>
        <p:spPr bwMode="auto">
          <a:xfrm>
            <a:off x="2759696" y="2572731"/>
            <a:ext cx="587834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</a:t>
            </a: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programmable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26" name="Rectangle 36"/>
          <p:cNvSpPr>
            <a:spLocks noChangeArrowheads="1"/>
          </p:cNvSpPr>
          <p:nvPr/>
        </p:nvSpPr>
        <p:spPr bwMode="auto">
          <a:xfrm>
            <a:off x="1038138" y="3617667"/>
            <a:ext cx="17328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compressability</a:t>
            </a:r>
            <a:r>
              <a:rPr lang="en-US" altLang="en-US" sz="1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28" name="Rectangle 27"/>
          <p:cNvSpPr/>
          <p:nvPr/>
        </p:nvSpPr>
        <p:spPr>
          <a:xfrm rot="21360176">
            <a:off x="5918027" y="3234481"/>
            <a:ext cx="2811795" cy="338554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altLang="en-US" sz="16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6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all</a:t>
            </a:r>
            <a:r>
              <a:rPr lang="en-US" altLang="en-US" sz="1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of its programs have bugs!</a:t>
            </a:r>
            <a:endParaRPr lang="en-US" sz="1600" dirty="0"/>
          </a:p>
        </p:txBody>
      </p:sp>
      <p:sp>
        <p:nvSpPr>
          <p:cNvPr id="9" name="Rectangle 8"/>
          <p:cNvSpPr/>
          <p:nvPr/>
        </p:nvSpPr>
        <p:spPr>
          <a:xfrm rot="20963762">
            <a:off x="8017877" y="6253861"/>
            <a:ext cx="1015150" cy="4616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How!?</a:t>
            </a:r>
            <a:endParaRPr lang="en-US" dirty="0"/>
          </a:p>
        </p:txBody>
      </p:sp>
      <p:sp>
        <p:nvSpPr>
          <p:cNvPr id="15" name="Rectangle 33"/>
          <p:cNvSpPr>
            <a:spLocks noChangeArrowheads="1"/>
          </p:cNvSpPr>
          <p:nvPr/>
        </p:nvSpPr>
        <p:spPr bwMode="auto">
          <a:xfrm>
            <a:off x="434361" y="228600"/>
            <a:ext cx="8328639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well-defined 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6" name="Rectangle 36"/>
          <p:cNvSpPr>
            <a:spLocks noChangeArrowheads="1"/>
          </p:cNvSpPr>
          <p:nvPr/>
        </p:nvSpPr>
        <p:spPr bwMode="auto">
          <a:xfrm>
            <a:off x="1027044" y="2568458"/>
            <a:ext cx="18485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12887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800099" y="2398643"/>
            <a:ext cx="7840317" cy="954157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914400" y="4997938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This is a function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programmed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…</a:t>
            </a:r>
            <a:endParaRPr lang="en-US" alt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171222" y="3408402"/>
            <a:ext cx="14198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1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5897524" y="5249821"/>
            <a:ext cx="609600" cy="22860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1149635">
            <a:off x="5894710" y="4841990"/>
            <a:ext cx="6639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you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34361" y="228600"/>
            <a:ext cx="8328639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well-defined 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24" name="Rectangle 36"/>
          <p:cNvSpPr>
            <a:spLocks noChangeArrowheads="1"/>
          </p:cNvSpPr>
          <p:nvPr/>
        </p:nvSpPr>
        <p:spPr bwMode="auto">
          <a:xfrm>
            <a:off x="1027044" y="2568458"/>
            <a:ext cx="18485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25" name="Rectangle 32"/>
          <p:cNvSpPr>
            <a:spLocks noChangeArrowheads="1"/>
          </p:cNvSpPr>
          <p:nvPr/>
        </p:nvSpPr>
        <p:spPr bwMode="auto">
          <a:xfrm>
            <a:off x="2759696" y="2572731"/>
            <a:ext cx="587834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</a:t>
            </a:r>
            <a:r>
              <a:rPr lang="en-US" alt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programmable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26" name="Rectangle 36"/>
          <p:cNvSpPr>
            <a:spLocks noChangeArrowheads="1"/>
          </p:cNvSpPr>
          <p:nvPr/>
        </p:nvSpPr>
        <p:spPr bwMode="auto">
          <a:xfrm>
            <a:off x="1038138" y="3617667"/>
            <a:ext cx="17328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compressability</a:t>
            </a:r>
            <a:r>
              <a:rPr lang="en-US" altLang="en-US" sz="1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9" name="Rectangle 8"/>
          <p:cNvSpPr/>
          <p:nvPr/>
        </p:nvSpPr>
        <p:spPr>
          <a:xfrm rot="20963762">
            <a:off x="8017877" y="6253861"/>
            <a:ext cx="1015150" cy="4616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How!?</a:t>
            </a:r>
            <a:endParaRPr lang="en-US" dirty="0"/>
          </a:p>
        </p:txBody>
      </p:sp>
      <p:sp>
        <p:nvSpPr>
          <p:cNvPr id="14" name="Text Box 5"/>
          <p:cNvSpPr txBox="1">
            <a:spLocks noChangeArrowheads="1"/>
          </p:cNvSpPr>
          <p:nvPr/>
        </p:nvSpPr>
        <p:spPr bwMode="auto">
          <a:xfrm rot="21364283">
            <a:off x="335625" y="4567127"/>
            <a:ext cx="5171987" cy="107721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Y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ou'll show </a:t>
            </a:r>
            <a:r>
              <a:rPr lang="en-US" altLang="en-US" b="1" u="sng" dirty="0" smtClean="0">
                <a:solidFill>
                  <a:srgbClr val="000000"/>
                </a:solidFill>
                <a:latin typeface="Cambria" pitchFamily="18" charset="0"/>
              </a:rPr>
              <a:t>every possible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program for </a:t>
            </a:r>
            <a:r>
              <a:rPr lang="en-US" altLang="en-US" b="1" dirty="0" err="1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has a bug!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 rot="21360176">
            <a:off x="5918027" y="3234481"/>
            <a:ext cx="2811795" cy="338554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altLang="en-US" sz="16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6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all</a:t>
            </a:r>
            <a:r>
              <a:rPr lang="en-US" altLang="en-US" sz="1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of its programs have bugs!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800891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800100" y="2438400"/>
            <a:ext cx="7429500" cy="9144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4114800" y="2667000"/>
            <a:ext cx="2209800" cy="482916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914400" y="4997938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This is a function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</a:t>
            </a:r>
            <a:r>
              <a:rPr lang="en-US" altLang="en-US" sz="3600" b="1" i="1" dirty="0">
                <a:solidFill>
                  <a:srgbClr val="F7890C"/>
                </a:solidFill>
                <a:latin typeface="Cambria" pitchFamily="18" charset="0"/>
              </a:rPr>
              <a:t>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171222" y="3408402"/>
            <a:ext cx="14198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1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5897524" y="5249821"/>
            <a:ext cx="609600" cy="22860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1149635">
            <a:off x="5894710" y="4841990"/>
            <a:ext cx="6639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you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5" name="Rectangle 32"/>
          <p:cNvSpPr>
            <a:spLocks noChangeArrowheads="1"/>
          </p:cNvSpPr>
          <p:nvPr/>
        </p:nvSpPr>
        <p:spPr bwMode="auto">
          <a:xfrm>
            <a:off x="2759696" y="2572731"/>
            <a:ext cx="526297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</a:t>
            </a:r>
            <a:r>
              <a:rPr lang="en-US" altLang="en-US" dirty="0">
                <a:solidFill>
                  <a:srgbClr val="F7890C"/>
                </a:solidFill>
                <a:latin typeface="Cambria" panose="02040503050406030204" pitchFamily="18" charset="0"/>
              </a:rPr>
              <a:t>computable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 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26" name="Rectangle 36"/>
          <p:cNvSpPr>
            <a:spLocks noChangeArrowheads="1"/>
          </p:cNvSpPr>
          <p:nvPr/>
        </p:nvSpPr>
        <p:spPr bwMode="auto">
          <a:xfrm>
            <a:off x="1038138" y="3617667"/>
            <a:ext cx="17328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compressability</a:t>
            </a:r>
            <a:r>
              <a:rPr lang="en-US" altLang="en-US" sz="1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9" name="Rectangle 8"/>
          <p:cNvSpPr/>
          <p:nvPr/>
        </p:nvSpPr>
        <p:spPr>
          <a:xfrm rot="20963762">
            <a:off x="8017877" y="6253861"/>
            <a:ext cx="1015150" cy="4616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How!?</a:t>
            </a:r>
            <a:endParaRPr lang="en-US" dirty="0"/>
          </a:p>
        </p:txBody>
      </p:sp>
      <p:sp>
        <p:nvSpPr>
          <p:cNvPr id="15" name="Rectangle 33"/>
          <p:cNvSpPr>
            <a:spLocks noChangeArrowheads="1"/>
          </p:cNvSpPr>
          <p:nvPr/>
        </p:nvSpPr>
        <p:spPr bwMode="auto">
          <a:xfrm>
            <a:off x="434361" y="228600"/>
            <a:ext cx="8328639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well-defined 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6" name="Rectangle 36"/>
          <p:cNvSpPr>
            <a:spLocks noChangeArrowheads="1"/>
          </p:cNvSpPr>
          <p:nvPr/>
        </p:nvSpPr>
        <p:spPr bwMode="auto">
          <a:xfrm>
            <a:off x="1027044" y="2568458"/>
            <a:ext cx="18485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7" name="Text Box 5"/>
          <p:cNvSpPr txBox="1">
            <a:spLocks noChangeArrowheads="1"/>
          </p:cNvSpPr>
          <p:nvPr/>
        </p:nvSpPr>
        <p:spPr bwMode="auto">
          <a:xfrm rot="21364283">
            <a:off x="335625" y="4567127"/>
            <a:ext cx="5171987" cy="107721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Y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ou'll show </a:t>
            </a:r>
            <a:r>
              <a:rPr lang="en-US" altLang="en-US" b="1" u="sng" dirty="0" smtClean="0">
                <a:solidFill>
                  <a:srgbClr val="000000"/>
                </a:solidFill>
                <a:latin typeface="Cambria" pitchFamily="18" charset="0"/>
              </a:rPr>
              <a:t>every possible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program for </a:t>
            </a:r>
            <a:r>
              <a:rPr lang="en-US" altLang="en-US" b="1" dirty="0" err="1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has a bug!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 rot="21360176">
            <a:off x="5918027" y="3234481"/>
            <a:ext cx="2811795" cy="338554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altLang="en-US" sz="16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6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all</a:t>
            </a:r>
            <a:r>
              <a:rPr lang="en-US" altLang="en-US" sz="1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of its programs have bugs!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417075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7996" y="222018"/>
            <a:ext cx="1524980" cy="2063982"/>
          </a:xfrm>
          <a:prstGeom prst="rect">
            <a:avLst/>
          </a:prstGeom>
        </p:spPr>
      </p:pic>
      <p:sp>
        <p:nvSpPr>
          <p:cNvPr id="23" name="Rounded Rectangle 22"/>
          <p:cNvSpPr/>
          <p:nvPr/>
        </p:nvSpPr>
        <p:spPr>
          <a:xfrm>
            <a:off x="1419675" y="2703480"/>
            <a:ext cx="4848384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167668" y="140435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version #1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1523720" y="2972896"/>
            <a:ext cx="490378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  </a:t>
            </a:r>
            <a:r>
              <a:rPr lang="en-US" altLang="en-US" b="1" dirty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x+12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know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(5)==</a:t>
            </a:r>
            <a:r>
              <a:rPr lang="en-US" altLang="en-US" b="1" dirty="0" smtClean="0">
                <a:solidFill>
                  <a:srgbClr val="009900"/>
                </a:solidFill>
                <a:latin typeface="Courier New" pitchFamily="49" charset="0"/>
                <a:cs typeface="Courier New" pitchFamily="49" charset="0"/>
              </a:rPr>
              <a:t>17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,  so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	we propose this: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8542988" y="5257800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7444174" y="5073634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8000"/>
                </a:solidFill>
                <a:latin typeface="Calibri" pitchFamily="34" charset="0"/>
              </a:rPr>
              <a:t>Looks good to me!</a:t>
            </a:r>
            <a:endParaRPr lang="en-US" altLang="en-US" sz="1100" dirty="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3" name="Right Arrow 2"/>
          <p:cNvSpPr/>
          <p:nvPr/>
        </p:nvSpPr>
        <p:spPr>
          <a:xfrm>
            <a:off x="7162800" y="100072"/>
            <a:ext cx="742341" cy="509528"/>
          </a:xfrm>
          <a:prstGeom prst="right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 Box 5"/>
          <p:cNvSpPr txBox="1">
            <a:spLocks noChangeArrowheads="1"/>
          </p:cNvSpPr>
          <p:nvPr/>
        </p:nvSpPr>
        <p:spPr bwMode="auto">
          <a:xfrm rot="21364283">
            <a:off x="7180931" y="5998345"/>
            <a:ext cx="1618145" cy="5847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bug(s)?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ounded Rectangle 23"/>
          <p:cNvSpPr/>
          <p:nvPr/>
        </p:nvSpPr>
        <p:spPr>
          <a:xfrm>
            <a:off x="152399" y="4876799"/>
            <a:ext cx="8868439" cy="1900453"/>
          </a:xfrm>
          <a:prstGeom prst="roundRect">
            <a:avLst/>
          </a:prstGeom>
          <a:solidFill>
            <a:srgbClr val="FFD9B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32"/>
          <p:cNvSpPr>
            <a:spLocks noChangeArrowheads="1"/>
          </p:cNvSpPr>
          <p:nvPr/>
        </p:nvSpPr>
        <p:spPr bwMode="auto">
          <a:xfrm>
            <a:off x="3429000" y="5059740"/>
            <a:ext cx="5147733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 smtClean="0">
                <a:solidFill>
                  <a:srgbClr val="0099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(42)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should be 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18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But 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our  </a:t>
            </a:r>
            <a:r>
              <a:rPr lang="en-US" altLang="en-US" sz="24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(42)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outputs 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60.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i="1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This  </a:t>
            </a:r>
            <a:r>
              <a:rPr lang="en-US" altLang="en-US" sz="24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  has a bug!  </a:t>
            </a:r>
            <a:r>
              <a:rPr lang="en-US" altLang="en-US" sz="1400" dirty="0" smtClean="0">
                <a:latin typeface="Cambria" pitchFamily="18" charset="0"/>
                <a:cs typeface="Courier New" pitchFamily="49" charset="0"/>
              </a:rPr>
              <a:t>(actually, </a:t>
            </a:r>
            <a:r>
              <a:rPr lang="en-US" altLang="en-US" sz="1400" b="1" dirty="0" smtClean="0">
                <a:latin typeface="Cambria" pitchFamily="18" charset="0"/>
                <a:cs typeface="Courier New" pitchFamily="49" charset="0"/>
              </a:rPr>
              <a:t>LOTS</a:t>
            </a:r>
            <a:r>
              <a:rPr lang="en-US" altLang="en-US" sz="1400" dirty="0" smtClean="0">
                <a:latin typeface="Cambria" pitchFamily="18" charset="0"/>
                <a:cs typeface="Courier New" pitchFamily="49" charset="0"/>
              </a:rPr>
              <a:t> of bugs!)</a:t>
            </a:r>
            <a:endParaRPr lang="en-US" altLang="en-US" sz="24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6" name="Rectangle 32"/>
          <p:cNvSpPr>
            <a:spLocks noChangeArrowheads="1"/>
          </p:cNvSpPr>
          <p:nvPr/>
        </p:nvSpPr>
        <p:spPr bwMode="auto">
          <a:xfrm>
            <a:off x="685800" y="5511800"/>
            <a:ext cx="2830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Find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a bug:</a:t>
            </a: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7996" y="222018"/>
            <a:ext cx="1524980" cy="2063982"/>
          </a:xfrm>
          <a:prstGeom prst="rect">
            <a:avLst/>
          </a:prstGeom>
        </p:spPr>
      </p:pic>
      <p:sp>
        <p:nvSpPr>
          <p:cNvPr id="29" name="Rounded Rectangle 28"/>
          <p:cNvSpPr/>
          <p:nvPr/>
        </p:nvSpPr>
        <p:spPr>
          <a:xfrm>
            <a:off x="1419675" y="2703480"/>
            <a:ext cx="4848384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 Box 5"/>
          <p:cNvSpPr txBox="1">
            <a:spLocks noChangeArrowheads="1"/>
          </p:cNvSpPr>
          <p:nvPr/>
        </p:nvSpPr>
        <p:spPr bwMode="auto">
          <a:xfrm>
            <a:off x="167668" y="140435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version #1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" name="Rectangle 32"/>
          <p:cNvSpPr>
            <a:spLocks noChangeArrowheads="1"/>
          </p:cNvSpPr>
          <p:nvPr/>
        </p:nvSpPr>
        <p:spPr bwMode="auto">
          <a:xfrm>
            <a:off x="1523720" y="2972896"/>
            <a:ext cx="490378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  <a:r>
              <a:rPr lang="en-US" altLang="en-US" b="1" dirty="0" smtClean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: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  </a:t>
            </a:r>
            <a:r>
              <a:rPr lang="en-US" altLang="en-US" b="1" dirty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x+12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2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know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(5)==</a:t>
            </a:r>
            <a:r>
              <a:rPr lang="en-US" altLang="en-US" b="1" dirty="0" smtClean="0">
                <a:solidFill>
                  <a:srgbClr val="009900"/>
                </a:solidFill>
                <a:latin typeface="Courier New" pitchFamily="49" charset="0"/>
                <a:cs typeface="Courier New" pitchFamily="49" charset="0"/>
              </a:rPr>
              <a:t>17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,  so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	we propose this: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grpSp>
        <p:nvGrpSpPr>
          <p:cNvPr id="33" name="Group 9"/>
          <p:cNvGrpSpPr>
            <a:grpSpLocks/>
          </p:cNvGrpSpPr>
          <p:nvPr/>
        </p:nvGrpSpPr>
        <p:grpSpPr bwMode="auto">
          <a:xfrm>
            <a:off x="8399488" y="3754052"/>
            <a:ext cx="393171" cy="453537"/>
            <a:chOff x="2928" y="1051"/>
            <a:chExt cx="840" cy="957"/>
          </a:xfrm>
        </p:grpSpPr>
        <p:sp>
          <p:nvSpPr>
            <p:cNvPr id="34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36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37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38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39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0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1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2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" name="Rectangle 33"/>
          <p:cNvSpPr>
            <a:spLocks noChangeArrowheads="1"/>
          </p:cNvSpPr>
          <p:nvPr/>
        </p:nvSpPr>
        <p:spPr bwMode="auto">
          <a:xfrm>
            <a:off x="7504747" y="3600261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8000"/>
                </a:solidFill>
                <a:latin typeface="Calibri" pitchFamily="34" charset="0"/>
              </a:rPr>
              <a:t>It works for 5 ...</a:t>
            </a:r>
            <a:endParaRPr lang="en-US" altLang="en-US" sz="1100" dirty="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48" name="Right Arrow 47"/>
          <p:cNvSpPr/>
          <p:nvPr/>
        </p:nvSpPr>
        <p:spPr>
          <a:xfrm>
            <a:off x="7173609" y="323070"/>
            <a:ext cx="742341" cy="509528"/>
          </a:xfrm>
          <a:prstGeom prst="rightArrow">
            <a:avLst/>
          </a:prstGeom>
          <a:solidFill>
            <a:srgbClr val="F7890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1923779" y="6424028"/>
            <a:ext cx="797013" cy="230832"/>
          </a:xfrm>
          <a:prstGeom prst="rect">
            <a:avLst/>
          </a:prstGeom>
          <a:solidFill>
            <a:srgbClr val="FFCC99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no </a:t>
            </a:r>
            <a:r>
              <a:rPr lang="en-US" sz="900" dirty="0" err="1" smtClean="0"/>
              <a:t>docstring</a:t>
            </a:r>
            <a:r>
              <a:rPr lang="en-US" sz="900" dirty="0" smtClean="0"/>
              <a:t>!</a:t>
            </a:r>
            <a:endParaRPr lang="en-US" sz="900" dirty="0">
              <a:latin typeface="Consolas" panose="020B0609020204030204" pitchFamily="49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840779" y="6424028"/>
            <a:ext cx="910827" cy="230832"/>
          </a:xfrm>
          <a:prstGeom prst="rect">
            <a:avLst/>
          </a:prstGeom>
          <a:solidFill>
            <a:srgbClr val="FFCC99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it's not colon-y!</a:t>
            </a:r>
            <a:endParaRPr lang="en-US" sz="900" dirty="0">
              <a:latin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5444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6491" y="170842"/>
            <a:ext cx="1524980" cy="2063982"/>
          </a:xfrm>
          <a:prstGeom prst="rect">
            <a:avLst/>
          </a:prstGeom>
        </p:spPr>
      </p:pic>
      <p:sp>
        <p:nvSpPr>
          <p:cNvPr id="23" name="Rounded Rectangle 22"/>
          <p:cNvSpPr/>
          <p:nvPr/>
        </p:nvSpPr>
        <p:spPr>
          <a:xfrm>
            <a:off x="381000" y="2730842"/>
            <a:ext cx="6390503" cy="1662533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485046" y="2972896"/>
            <a:ext cx="632488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</a:t>
            </a:r>
            <a:r>
              <a:rPr lang="en-US" altLang="en-US" b="1" dirty="0" smtClean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16 + 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str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(x))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8290748" y="5277746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" name="Text Box 5"/>
          <p:cNvSpPr txBox="1">
            <a:spLocks noChangeArrowheads="1"/>
          </p:cNvSpPr>
          <p:nvPr/>
        </p:nvSpPr>
        <p:spPr bwMode="auto">
          <a:xfrm>
            <a:off x="167668" y="140435"/>
            <a:ext cx="417573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version #2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4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know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is 16+___ 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	so, let's try this: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8" name="Right Arrow 27"/>
          <p:cNvSpPr/>
          <p:nvPr/>
        </p:nvSpPr>
        <p:spPr>
          <a:xfrm>
            <a:off x="6979346" y="658982"/>
            <a:ext cx="742341" cy="509528"/>
          </a:xfrm>
          <a:prstGeom prst="right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ight Arrow 25"/>
          <p:cNvSpPr/>
          <p:nvPr/>
        </p:nvSpPr>
        <p:spPr>
          <a:xfrm rot="20578958">
            <a:off x="7047950" y="254764"/>
            <a:ext cx="742341" cy="509528"/>
          </a:xfrm>
          <a:prstGeom prst="right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ight Arrow 26"/>
          <p:cNvSpPr/>
          <p:nvPr/>
        </p:nvSpPr>
        <p:spPr>
          <a:xfrm rot="1607154">
            <a:off x="6846603" y="1081057"/>
            <a:ext cx="742341" cy="509528"/>
          </a:xfrm>
          <a:prstGeom prst="right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 rot="21364283">
            <a:off x="7180931" y="5998345"/>
            <a:ext cx="1618145" cy="5847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bug(s)?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7296239" y="4953000"/>
            <a:ext cx="16764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8000"/>
                </a:solidFill>
                <a:latin typeface="Calibri" pitchFamily="34" charset="0"/>
              </a:rPr>
              <a:t>It works for 5, 42, and 47!</a:t>
            </a:r>
            <a:endParaRPr lang="en-US" altLang="en-US" sz="1100" dirty="0">
              <a:solidFill>
                <a:srgbClr val="008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2514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6491" y="170842"/>
            <a:ext cx="1524980" cy="2063982"/>
          </a:xfrm>
          <a:prstGeom prst="rect">
            <a:avLst/>
          </a:prstGeom>
        </p:spPr>
      </p:pic>
      <p:sp>
        <p:nvSpPr>
          <p:cNvPr id="23" name="Rounded Rectangle 22"/>
          <p:cNvSpPr/>
          <p:nvPr/>
        </p:nvSpPr>
        <p:spPr>
          <a:xfrm>
            <a:off x="381000" y="2730842"/>
            <a:ext cx="6390503" cy="1662533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485046" y="2972896"/>
            <a:ext cx="632488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</a:t>
            </a:r>
            <a:r>
              <a:rPr lang="en-US" altLang="en-US" b="1" dirty="0" smtClean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16 + 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str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(x))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8217429" y="3733814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7222920" y="3409068"/>
            <a:ext cx="16764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8000"/>
                </a:solidFill>
                <a:latin typeface="Calibri" pitchFamily="34" charset="0"/>
              </a:rPr>
              <a:t>It works for 5, 42, and 47!</a:t>
            </a:r>
            <a:endParaRPr lang="en-US" altLang="en-US" sz="1100" dirty="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22" name="Text Box 5"/>
          <p:cNvSpPr txBox="1">
            <a:spLocks noChangeArrowheads="1"/>
          </p:cNvSpPr>
          <p:nvPr/>
        </p:nvSpPr>
        <p:spPr bwMode="auto">
          <a:xfrm>
            <a:off x="167668" y="140435"/>
            <a:ext cx="417573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version #2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4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know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is 16+___ 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	so, let's try this: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152399" y="4876799"/>
            <a:ext cx="8868439" cy="1900453"/>
          </a:xfrm>
          <a:prstGeom prst="roundRect">
            <a:avLst/>
          </a:prstGeom>
          <a:solidFill>
            <a:srgbClr val="FFD9B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2"/>
          <p:cNvSpPr>
            <a:spLocks noChangeArrowheads="1"/>
          </p:cNvSpPr>
          <p:nvPr/>
        </p:nvSpPr>
        <p:spPr bwMode="auto">
          <a:xfrm>
            <a:off x="3429000" y="5059740"/>
            <a:ext cx="547032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 smtClean="0">
                <a:solidFill>
                  <a:srgbClr val="0099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(100000)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is actually 21.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latin typeface="Cambria" pitchFamily="18" charset="0"/>
                <a:cs typeface="Courier New" pitchFamily="49" charset="0"/>
              </a:rPr>
              <a:t>But,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i="1" dirty="0" smtClean="0">
                <a:latin typeface="Cambria" pitchFamily="18" charset="0"/>
                <a:cs typeface="Courier New" pitchFamily="49" charset="0"/>
              </a:rPr>
              <a:t>this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(100000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)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i="1" dirty="0" smtClean="0">
                <a:latin typeface="Cambria" pitchFamily="18" charset="0"/>
                <a:cs typeface="Courier New" pitchFamily="49" charset="0"/>
              </a:rPr>
              <a:t>isn't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21.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i="1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So,  this  </a:t>
            </a:r>
            <a:r>
              <a:rPr lang="en-US" altLang="en-US" sz="24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  also has a bug!   </a:t>
            </a:r>
            <a:r>
              <a:rPr lang="en-US" altLang="en-US" sz="1400" dirty="0" smtClean="0">
                <a:latin typeface="Cambria" pitchFamily="18" charset="0"/>
                <a:cs typeface="Courier New" pitchFamily="49" charset="0"/>
              </a:rPr>
              <a:t>(lots, in fact…)</a:t>
            </a:r>
            <a:endParaRPr lang="en-US" altLang="en-US" sz="24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685800" y="5511800"/>
            <a:ext cx="2830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Find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a bug: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5385486" y="6034779"/>
            <a:ext cx="10668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5651156" y="5952210"/>
            <a:ext cx="527709" cy="230832"/>
          </a:xfrm>
          <a:prstGeom prst="rect">
            <a:avLst/>
          </a:prstGeom>
          <a:solidFill>
            <a:srgbClr val="FFD9B3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6 digits</a:t>
            </a:r>
            <a:endParaRPr lang="en-US" sz="900" dirty="0"/>
          </a:p>
        </p:txBody>
      </p:sp>
      <p:sp>
        <p:nvSpPr>
          <p:cNvPr id="36" name="TextBox 35"/>
          <p:cNvSpPr txBox="1"/>
          <p:nvPr/>
        </p:nvSpPr>
        <p:spPr>
          <a:xfrm>
            <a:off x="7634795" y="5136515"/>
            <a:ext cx="899605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because </a:t>
            </a:r>
            <a:r>
              <a:rPr lang="en-US" sz="900" dirty="0" smtClean="0">
                <a:latin typeface="Consolas" panose="020B0609020204030204" pitchFamily="49" charset="0"/>
              </a:rPr>
              <a:t>10**</a:t>
            </a:r>
            <a:r>
              <a:rPr lang="en-US" sz="900" dirty="0">
                <a:latin typeface="Consolas" panose="020B0609020204030204" pitchFamily="49" charset="0"/>
              </a:rPr>
              <a:t>5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8027199" y="5676691"/>
            <a:ext cx="458780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it's 22</a:t>
            </a:r>
            <a:endParaRPr lang="en-US" sz="900" dirty="0">
              <a:latin typeface="Consolas" panose="020B0609020204030204" pitchFamily="49" charset="0"/>
            </a:endParaRPr>
          </a:p>
        </p:txBody>
      </p:sp>
      <p:sp>
        <p:nvSpPr>
          <p:cNvPr id="38" name="Right Arrow 37"/>
          <p:cNvSpPr/>
          <p:nvPr/>
        </p:nvSpPr>
        <p:spPr>
          <a:xfrm>
            <a:off x="6668533" y="1571125"/>
            <a:ext cx="742341" cy="509528"/>
          </a:xfrm>
          <a:prstGeom prst="rightArrow">
            <a:avLst/>
          </a:prstGeom>
          <a:solidFill>
            <a:srgbClr val="F7890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629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Box 5"/>
          <p:cNvSpPr txBox="1">
            <a:spLocks noChangeArrowheads="1"/>
          </p:cNvSpPr>
          <p:nvPr/>
        </p:nvSpPr>
        <p:spPr bwMode="auto">
          <a:xfrm>
            <a:off x="167668" y="140435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~ </a:t>
            </a: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any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version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4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Aargh! Let's try this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609601" y="2209800"/>
            <a:ext cx="5634306" cy="1981200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 Box 47"/>
          <p:cNvSpPr txBox="1">
            <a:spLocks noChangeArrowheads="1"/>
          </p:cNvSpPr>
          <p:nvPr/>
        </p:nvSpPr>
        <p:spPr bwMode="auto">
          <a:xfrm>
            <a:off x="5727357" y="2895449"/>
            <a:ext cx="1249363" cy="50800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 dirty="0">
                <a:latin typeface="Cambria" pitchFamily="18" charset="0"/>
              </a:rPr>
              <a:t>I guess </a:t>
            </a:r>
            <a:r>
              <a:rPr lang="en-US" altLang="en-US" sz="900" dirty="0" smtClean="0">
                <a:latin typeface="Cambria" pitchFamily="18" charset="0"/>
              </a:rPr>
              <a:t>you'd </a:t>
            </a:r>
            <a:r>
              <a:rPr lang="en-US" altLang="en-US" sz="900" dirty="0">
                <a:latin typeface="Cambria" pitchFamily="18" charset="0"/>
              </a:rPr>
              <a:t>call this part of the code a GRAY AREA…</a:t>
            </a:r>
          </a:p>
        </p:txBody>
      </p:sp>
      <p:grpSp>
        <p:nvGrpSpPr>
          <p:cNvPr id="41" name="Group 9"/>
          <p:cNvGrpSpPr>
            <a:grpSpLocks/>
          </p:cNvGrpSpPr>
          <p:nvPr/>
        </p:nvGrpSpPr>
        <p:grpSpPr bwMode="auto">
          <a:xfrm>
            <a:off x="6717957" y="3153233"/>
            <a:ext cx="673443" cy="656767"/>
            <a:chOff x="2928" y="1051"/>
            <a:chExt cx="840" cy="957"/>
          </a:xfrm>
        </p:grpSpPr>
        <p:sp>
          <p:nvSpPr>
            <p:cNvPr id="42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4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5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6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7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8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9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0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1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973049" y="2416105"/>
            <a:ext cx="474844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32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32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32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3200" b="1" dirty="0">
                <a:solidFill>
                  <a:srgbClr val="808080"/>
                </a:solidFill>
              </a:rPr>
              <a:t>do </a:t>
            </a:r>
            <a:r>
              <a:rPr lang="en-US" altLang="en-US" sz="3200" b="1" dirty="0" smtClean="0">
                <a:solidFill>
                  <a:srgbClr val="808080"/>
                </a:solidFill>
              </a:rPr>
              <a:t>any stuff, </a:t>
            </a:r>
            <a:r>
              <a:rPr lang="en-US" altLang="en-US" sz="3200" b="1" dirty="0">
                <a:solidFill>
                  <a:srgbClr val="808080"/>
                </a:solidFill>
              </a:rPr>
              <a:t>then… </a:t>
            </a:r>
            <a:endParaRPr lang="en-US" altLang="en-US" sz="3200" b="1" dirty="0">
              <a:solidFill>
                <a:srgbClr val="000000"/>
              </a:solidFill>
              <a:latin typeface="Courier New" pitchFamily="49" charset="0"/>
            </a:endParaRPr>
          </a:p>
          <a:p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32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32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279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Box 5"/>
          <p:cNvSpPr txBox="1">
            <a:spLocks noChangeArrowheads="1"/>
          </p:cNvSpPr>
          <p:nvPr/>
        </p:nvSpPr>
        <p:spPr bwMode="auto">
          <a:xfrm>
            <a:off x="167668" y="140435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~ </a:t>
            </a: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any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version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4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Aargh! Let's try this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609601" y="2209800"/>
            <a:ext cx="5634306" cy="1981200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 Box 47"/>
          <p:cNvSpPr txBox="1">
            <a:spLocks noChangeArrowheads="1"/>
          </p:cNvSpPr>
          <p:nvPr/>
        </p:nvSpPr>
        <p:spPr bwMode="auto">
          <a:xfrm>
            <a:off x="5727357" y="2895449"/>
            <a:ext cx="1249363" cy="50800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 dirty="0">
                <a:latin typeface="Cambria" pitchFamily="18" charset="0"/>
              </a:rPr>
              <a:t>I guess </a:t>
            </a:r>
            <a:r>
              <a:rPr lang="en-US" altLang="en-US" sz="900" dirty="0" smtClean="0">
                <a:latin typeface="Cambria" pitchFamily="18" charset="0"/>
              </a:rPr>
              <a:t>you'd </a:t>
            </a:r>
            <a:r>
              <a:rPr lang="en-US" altLang="en-US" sz="900" dirty="0">
                <a:latin typeface="Cambria" pitchFamily="18" charset="0"/>
              </a:rPr>
              <a:t>call this part of the code a GRAY AREA…</a:t>
            </a:r>
          </a:p>
        </p:txBody>
      </p:sp>
      <p:grpSp>
        <p:nvGrpSpPr>
          <p:cNvPr id="41" name="Group 9"/>
          <p:cNvGrpSpPr>
            <a:grpSpLocks/>
          </p:cNvGrpSpPr>
          <p:nvPr/>
        </p:nvGrpSpPr>
        <p:grpSpPr bwMode="auto">
          <a:xfrm>
            <a:off x="6717957" y="3153233"/>
            <a:ext cx="673443" cy="656767"/>
            <a:chOff x="2928" y="1051"/>
            <a:chExt cx="840" cy="957"/>
          </a:xfrm>
        </p:grpSpPr>
        <p:sp>
          <p:nvSpPr>
            <p:cNvPr id="42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4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5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6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7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8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49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0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51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Rectangle 1"/>
          <p:cNvSpPr/>
          <p:nvPr/>
        </p:nvSpPr>
        <p:spPr>
          <a:xfrm>
            <a:off x="973049" y="2416105"/>
            <a:ext cx="474844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32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32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32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3200" b="1" dirty="0">
                <a:solidFill>
                  <a:srgbClr val="808080"/>
                </a:solidFill>
              </a:rPr>
              <a:t>do </a:t>
            </a:r>
            <a:r>
              <a:rPr lang="en-US" altLang="en-US" sz="3200" b="1" dirty="0" smtClean="0">
                <a:solidFill>
                  <a:srgbClr val="808080"/>
                </a:solidFill>
              </a:rPr>
              <a:t>any stuff, </a:t>
            </a:r>
            <a:r>
              <a:rPr lang="en-US" altLang="en-US" sz="3200" b="1" dirty="0">
                <a:solidFill>
                  <a:srgbClr val="808080"/>
                </a:solidFill>
              </a:rPr>
              <a:t>then… </a:t>
            </a:r>
            <a:endParaRPr lang="en-US" altLang="en-US" sz="3200" b="1" dirty="0">
              <a:solidFill>
                <a:srgbClr val="000000"/>
              </a:solidFill>
              <a:latin typeface="Courier New" pitchFamily="49" charset="0"/>
            </a:endParaRPr>
          </a:p>
          <a:p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32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32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32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21" name="TextBox 1"/>
          <p:cNvSpPr txBox="1">
            <a:spLocks noChangeArrowheads="1"/>
          </p:cNvSpPr>
          <p:nvPr/>
        </p:nvSpPr>
        <p:spPr bwMode="auto">
          <a:xfrm rot="21194379">
            <a:off x="3430538" y="4840525"/>
            <a:ext cx="5105400" cy="1570037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</a:rPr>
              <a:t>The challenge: we have to find a bug in </a:t>
            </a:r>
            <a:r>
              <a:rPr lang="en-US" altLang="en-US" b="1" i="1" dirty="0">
                <a:latin typeface="Cambria" pitchFamily="18" charset="0"/>
              </a:rPr>
              <a:t>any</a:t>
            </a:r>
            <a:r>
              <a:rPr lang="en-US" altLang="en-US" dirty="0">
                <a:latin typeface="Cambria" pitchFamily="18" charset="0"/>
              </a:rPr>
              <a:t> possible version of  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!</a:t>
            </a:r>
          </a:p>
        </p:txBody>
      </p:sp>
      <p:sp>
        <p:nvSpPr>
          <p:cNvPr id="23" name="Down Arrow 22"/>
          <p:cNvSpPr/>
          <p:nvPr/>
        </p:nvSpPr>
        <p:spPr>
          <a:xfrm rot="8273319">
            <a:off x="5356432" y="3681250"/>
            <a:ext cx="932127" cy="1219200"/>
          </a:xfrm>
          <a:prstGeom prst="downArrow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147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D9B3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smtClean="0">
                <a:solidFill>
                  <a:srgbClr val="F7890C"/>
                </a:solidFill>
                <a:latin typeface="Courier New" pitchFamily="49" charset="0"/>
              </a:rPr>
              <a:t> </a:t>
            </a: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Right Arrow 15"/>
          <p:cNvSpPr/>
          <p:nvPr/>
        </p:nvSpPr>
        <p:spPr>
          <a:xfrm rot="14311638">
            <a:off x="2691060" y="2203634"/>
            <a:ext cx="2239960" cy="1132870"/>
          </a:xfrm>
          <a:prstGeom prst="rightArrow">
            <a:avLst/>
          </a:prstGeom>
          <a:solidFill>
            <a:srgbClr val="CCFF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32"/>
          <p:cNvSpPr>
            <a:spLocks noChangeArrowheads="1"/>
          </p:cNvSpPr>
          <p:nvPr/>
        </p:nvSpPr>
        <p:spPr bwMode="auto">
          <a:xfrm>
            <a:off x="228600" y="3760919"/>
            <a:ext cx="70866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need to prove that this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function contains a bug.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9" name="Right Arrow 18"/>
          <p:cNvSpPr/>
          <p:nvPr/>
        </p:nvSpPr>
        <p:spPr>
          <a:xfrm>
            <a:off x="6982362" y="5572730"/>
            <a:ext cx="2085438" cy="1132870"/>
          </a:xfrm>
          <a:prstGeom prst="rightArrow">
            <a:avLst/>
          </a:prstGeom>
          <a:solidFill>
            <a:srgbClr val="FFD9B3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32"/>
          <p:cNvSpPr>
            <a:spLocks noChangeArrowheads="1"/>
          </p:cNvSpPr>
          <p:nvPr/>
        </p:nvSpPr>
        <p:spPr bwMode="auto">
          <a:xfrm>
            <a:off x="2667978" y="5544226"/>
            <a:ext cx="565522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We're going to write a function to </a:t>
            </a:r>
            <a:r>
              <a:rPr lang="en-US" altLang="en-US" i="1" u="sng" dirty="0" smtClean="0">
                <a:latin typeface="Cambria" pitchFamily="18" charset="0"/>
                <a:cs typeface="Courier New" pitchFamily="49" charset="0"/>
              </a:rPr>
              <a:t>fin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d and </a:t>
            </a:r>
            <a:r>
              <a:rPr lang="en-US" altLang="en-US" i="1" u="sng" dirty="0" smtClean="0">
                <a:latin typeface="Cambria" pitchFamily="18" charset="0"/>
                <a:cs typeface="Courier New" pitchFamily="49" charset="0"/>
              </a:rPr>
              <a:t>sho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w that bug!</a:t>
            </a:r>
            <a:endParaRPr lang="en-US" altLang="en-US" i="1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3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This version of 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 smtClean="0">
                <a:solidFill>
                  <a:srgbClr val="000000"/>
                </a:solidFill>
                <a:latin typeface="Times New Roman" pitchFamily="18" charset="0"/>
              </a:rPr>
              <a:t>900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chars long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and 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26105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12"/>
          <p:cNvSpPr txBox="1">
            <a:spLocks noChangeArrowheads="1"/>
          </p:cNvSpPr>
          <p:nvPr/>
        </p:nvSpPr>
        <p:spPr bwMode="auto">
          <a:xfrm>
            <a:off x="485000" y="6125663"/>
            <a:ext cx="3429000" cy="519113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Turing Machines!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80911" name="Rectangle 6"/>
          <p:cNvSpPr>
            <a:spLocks noChangeArrowheads="1"/>
          </p:cNvSpPr>
          <p:nvPr/>
        </p:nvSpPr>
        <p:spPr bwMode="auto">
          <a:xfrm>
            <a:off x="1006475" y="223838"/>
            <a:ext cx="7245350" cy="8318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BBE0E3"/>
              </a:buClr>
              <a:buSzPct val="75000"/>
              <a:buFont typeface="Monotype Sorts" charset="2"/>
              <a:buNone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All known and imagined </a:t>
            </a: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computers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can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compute </a:t>
            </a: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only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what Turing Machines can...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433403" y="2990511"/>
            <a:ext cx="639149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i="1" dirty="0" smtClean="0"/>
              <a:t>Where were we?</a:t>
            </a:r>
            <a:endParaRPr lang="en-US" sz="7200" i="1" dirty="0"/>
          </a:p>
        </p:txBody>
      </p:sp>
    </p:spTree>
    <p:extLst>
      <p:ext uri="{BB962C8B-B14F-4D97-AF65-F5344CB8AC3E}">
        <p14:creationId xmlns:p14="http://schemas.microsoft.com/office/powerpoint/2010/main" val="1433666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D9B3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(x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1000: 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x</a:t>
            </a:r>
            <a:r>
              <a:rPr lang="en-US" altLang="en-US" sz="2400" b="1" dirty="0" smtClean="0">
                <a:latin typeface="Courier New" pitchFamily="49" charset="0"/>
              </a:rPr>
              <a:t> </a:t>
            </a:r>
            <a:r>
              <a:rPr lang="en-US" altLang="en-US" sz="2400" b="1" dirty="0">
                <a:latin typeface="Courier New" pitchFamily="49" charset="0"/>
              </a:rPr>
              <a:t>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7" name="Right Arrow 16"/>
          <p:cNvSpPr/>
          <p:nvPr/>
        </p:nvSpPr>
        <p:spPr>
          <a:xfrm rot="12032778">
            <a:off x="4461760" y="2867981"/>
            <a:ext cx="2085438" cy="1132870"/>
          </a:xfrm>
          <a:prstGeom prst="rightArrow">
            <a:avLst/>
          </a:prstGeom>
          <a:solidFill>
            <a:srgbClr val="FFD9B3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5542179" y="3875782"/>
            <a:ext cx="2303198" cy="1077218"/>
          </a:xfrm>
          <a:prstGeom prst="rect">
            <a:avLst/>
          </a:prstGeom>
          <a:solidFill>
            <a:srgbClr val="FFD9B3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BFF</a:t>
            </a:r>
            <a:r>
              <a:rPr lang="en-US" sz="6400" dirty="0" smtClean="0">
                <a:latin typeface="Calibri" panose="020F0502020204030204" pitchFamily="34" charset="0"/>
              </a:rPr>
              <a:t>?</a:t>
            </a:r>
            <a:endParaRPr lang="en-US" sz="6400" dirty="0">
              <a:latin typeface="Calibri" panose="020F0502020204030204" pitchFamily="34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This version of 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 smtClean="0">
                <a:solidFill>
                  <a:srgbClr val="000000"/>
                </a:solidFill>
                <a:latin typeface="Times New Roman" pitchFamily="18" charset="0"/>
              </a:rPr>
              <a:t>900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chars long 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50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D9B3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 1000: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x</a:t>
            </a:r>
            <a:r>
              <a:rPr lang="en-US" altLang="en-US" sz="2400" b="1" dirty="0" smtClean="0">
                <a:latin typeface="Courier New" pitchFamily="49" charset="0"/>
              </a:rPr>
              <a:t> </a:t>
            </a:r>
            <a:r>
              <a:rPr lang="en-US" altLang="en-US" sz="2400" b="1" dirty="0">
                <a:latin typeface="Courier New" pitchFamily="49" charset="0"/>
              </a:rPr>
              <a:t>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7" name="Right Arrow 16"/>
          <p:cNvSpPr/>
          <p:nvPr/>
        </p:nvSpPr>
        <p:spPr>
          <a:xfrm rot="12032778">
            <a:off x="4461760" y="2867981"/>
            <a:ext cx="2085438" cy="1132870"/>
          </a:xfrm>
          <a:prstGeom prst="rightArrow">
            <a:avLst/>
          </a:prstGeom>
          <a:solidFill>
            <a:srgbClr val="FFD9B3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5542179" y="3875782"/>
            <a:ext cx="2303198" cy="1077218"/>
          </a:xfrm>
          <a:prstGeom prst="rect">
            <a:avLst/>
          </a:prstGeom>
          <a:solidFill>
            <a:srgbClr val="FFD9B3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BFF</a:t>
            </a:r>
            <a:r>
              <a:rPr lang="en-US" sz="6400" dirty="0" smtClean="0">
                <a:latin typeface="Calibri" panose="020F0502020204030204" pitchFamily="34" charset="0"/>
              </a:rPr>
              <a:t>?</a:t>
            </a:r>
            <a:endParaRPr lang="en-US" sz="6400" dirty="0">
              <a:latin typeface="Calibri" panose="020F0502020204030204" pitchFamily="34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This version of  </a:t>
            </a:r>
            <a:r>
              <a:rPr lang="en-US" altLang="en-US" sz="18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 smtClean="0">
                <a:solidFill>
                  <a:srgbClr val="000000"/>
                </a:solidFill>
                <a:latin typeface="Times New Roman" pitchFamily="18" charset="0"/>
              </a:rPr>
              <a:t>900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chars long 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7200" y="5275126"/>
            <a:ext cx="8383418" cy="1077218"/>
          </a:xfrm>
          <a:prstGeom prst="rect">
            <a:avLst/>
          </a:prstGeom>
          <a:solidFill>
            <a:srgbClr val="FFD9B3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B</a:t>
            </a:r>
            <a:r>
              <a:rPr lang="en-US" sz="6400" dirty="0" smtClean="0">
                <a:latin typeface="Calibri" panose="020F0502020204030204" pitchFamily="34" charset="0"/>
              </a:rPr>
              <a:t>ug-</a:t>
            </a:r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F</a:t>
            </a:r>
            <a:r>
              <a:rPr lang="en-US" sz="6400" dirty="0" smtClean="0">
                <a:latin typeface="Calibri" panose="020F0502020204030204" pitchFamily="34" charset="0"/>
              </a:rPr>
              <a:t>inding </a:t>
            </a:r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F</a:t>
            </a:r>
            <a:r>
              <a:rPr lang="en-US" sz="6400" dirty="0" smtClean="0">
                <a:latin typeface="Calibri" panose="020F0502020204030204" pitchFamily="34" charset="0"/>
              </a:rPr>
              <a:t>unction!</a:t>
            </a:r>
            <a:endParaRPr lang="en-US" sz="6400" dirty="0">
              <a:latin typeface="Calibri" panose="020F050202020403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57200" y="4673794"/>
            <a:ext cx="32672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Why does </a:t>
            </a:r>
            <a:r>
              <a:rPr lang="en-US" altLang="en-US" b="1" dirty="0">
                <a:latin typeface="Courier New" pitchFamily="49" charset="0"/>
              </a:rPr>
              <a:t>x</a:t>
            </a:r>
            <a:r>
              <a:rPr lang="en-US" i="1" dirty="0" smtClean="0"/>
              <a:t> show a bug?</a:t>
            </a:r>
            <a:endParaRPr lang="en-US" i="1" dirty="0"/>
          </a:p>
        </p:txBody>
      </p:sp>
      <p:sp>
        <p:nvSpPr>
          <p:cNvPr id="14" name="TextBox 13"/>
          <p:cNvSpPr txBox="1"/>
          <p:nvPr/>
        </p:nvSpPr>
        <p:spPr>
          <a:xfrm>
            <a:off x="6650979" y="197545"/>
            <a:ext cx="2286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Pause – Charlie!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697098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D9B3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 1000: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ight Arrow 16"/>
          <p:cNvSpPr/>
          <p:nvPr/>
        </p:nvSpPr>
        <p:spPr>
          <a:xfrm rot="12032778">
            <a:off x="4461760" y="2867981"/>
            <a:ext cx="2085438" cy="1132870"/>
          </a:xfrm>
          <a:prstGeom prst="rightArrow">
            <a:avLst/>
          </a:prstGeom>
          <a:solidFill>
            <a:srgbClr val="FFD9B3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5542179" y="3875782"/>
            <a:ext cx="2303198" cy="1077218"/>
          </a:xfrm>
          <a:prstGeom prst="rect">
            <a:avLst/>
          </a:prstGeom>
          <a:solidFill>
            <a:srgbClr val="FFD9B3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BFF</a:t>
            </a:r>
            <a:r>
              <a:rPr lang="en-US" sz="6400" dirty="0" smtClean="0">
                <a:latin typeface="Calibri" panose="020F0502020204030204" pitchFamily="34" charset="0"/>
              </a:rPr>
              <a:t>?</a:t>
            </a:r>
            <a:endParaRPr lang="en-US" sz="6400" dirty="0">
              <a:latin typeface="Calibri" panose="020F0502020204030204" pitchFamily="34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This version of  </a:t>
            </a:r>
            <a:r>
              <a:rPr lang="en-US" altLang="en-US" sz="18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 smtClean="0">
                <a:solidFill>
                  <a:srgbClr val="000000"/>
                </a:solidFill>
                <a:latin typeface="Times New Roman" pitchFamily="18" charset="0"/>
              </a:rPr>
              <a:t>900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chars long 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7200" y="5275126"/>
            <a:ext cx="8383418" cy="1077218"/>
          </a:xfrm>
          <a:prstGeom prst="rect">
            <a:avLst/>
          </a:prstGeom>
          <a:solidFill>
            <a:srgbClr val="FFD9B3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B</a:t>
            </a:r>
            <a:r>
              <a:rPr lang="en-US" sz="6400" dirty="0" smtClean="0">
                <a:latin typeface="Calibri" panose="020F0502020204030204" pitchFamily="34" charset="0"/>
              </a:rPr>
              <a:t>ug-</a:t>
            </a:r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F</a:t>
            </a:r>
            <a:r>
              <a:rPr lang="en-US" sz="6400" dirty="0" smtClean="0">
                <a:latin typeface="Calibri" panose="020F0502020204030204" pitchFamily="34" charset="0"/>
              </a:rPr>
              <a:t>inding </a:t>
            </a:r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F</a:t>
            </a:r>
            <a:r>
              <a:rPr lang="en-US" sz="6400" dirty="0" smtClean="0">
                <a:latin typeface="Calibri" panose="020F0502020204030204" pitchFamily="34" charset="0"/>
              </a:rPr>
              <a:t>unction!</a:t>
            </a:r>
            <a:endParaRPr lang="en-US" sz="6400" dirty="0"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650979" y="197545"/>
            <a:ext cx="2286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Pause – Charlie!</a:t>
            </a:r>
            <a:endParaRPr lang="en-US" i="1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0837" y="2875790"/>
            <a:ext cx="4266491" cy="3854324"/>
          </a:xfrm>
          <a:prstGeom prst="rect">
            <a:avLst/>
          </a:prstGeom>
          <a:ln w="76200">
            <a:solidFill>
              <a:srgbClr val="CC3300"/>
            </a:solidFill>
          </a:ln>
        </p:spPr>
      </p:pic>
      <p:sp>
        <p:nvSpPr>
          <p:cNvPr id="15" name="TextBox 14"/>
          <p:cNvSpPr txBox="1"/>
          <p:nvPr/>
        </p:nvSpPr>
        <p:spPr>
          <a:xfrm>
            <a:off x="6914994" y="6190495"/>
            <a:ext cx="1785425" cy="369332"/>
          </a:xfrm>
          <a:prstGeom prst="rect">
            <a:avLst/>
          </a:prstGeom>
          <a:solidFill>
            <a:srgbClr val="FFDAB3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1800" b="1" i="1" dirty="0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Wait a minute... </a:t>
            </a:r>
            <a:endParaRPr lang="en-US" sz="1800" b="1" i="1" dirty="0">
              <a:solidFill>
                <a:srgbClr val="CC33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x</a:t>
            </a:r>
            <a:r>
              <a:rPr lang="en-US" altLang="en-US" sz="2400" b="1" dirty="0" smtClean="0">
                <a:latin typeface="Courier New" pitchFamily="49" charset="0"/>
              </a:rPr>
              <a:t> </a:t>
            </a:r>
            <a:r>
              <a:rPr lang="en-US" altLang="en-US" sz="2400" b="1" dirty="0">
                <a:latin typeface="Courier New" pitchFamily="49" charset="0"/>
              </a:rPr>
              <a:t>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57200" y="4673794"/>
            <a:ext cx="32672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Why does </a:t>
            </a:r>
            <a:r>
              <a:rPr lang="en-US" altLang="en-US" b="1" dirty="0">
                <a:latin typeface="Courier New" pitchFamily="49" charset="0"/>
              </a:rPr>
              <a:t>x</a:t>
            </a:r>
            <a:r>
              <a:rPr lang="en-US" i="1" dirty="0" smtClean="0"/>
              <a:t> show a bug?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1827594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D9B3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(x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1000: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This version of 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 smtClean="0">
                <a:solidFill>
                  <a:srgbClr val="000000"/>
                </a:solidFill>
                <a:latin typeface="Times New Roman" pitchFamily="18" charset="0"/>
              </a:rPr>
              <a:t>900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chars long 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4" name="Text Box 24"/>
          <p:cNvSpPr txBox="1">
            <a:spLocks noChangeArrowheads="1"/>
          </p:cNvSpPr>
          <p:nvPr/>
        </p:nvSpPr>
        <p:spPr bwMode="auto">
          <a:xfrm>
            <a:off x="3021570" y="3276600"/>
            <a:ext cx="5970030" cy="1600438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latin typeface="Calibri" panose="020F0502020204030204" pitchFamily="34" charset="0"/>
              </a:rPr>
              <a:t>Note that </a:t>
            </a:r>
            <a:r>
              <a:rPr lang="en-US" altLang="en-US" sz="2800" b="1" dirty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800" dirty="0" smtClean="0">
                <a:latin typeface="Calibri" panose="020F0502020204030204" pitchFamily="34" charset="0"/>
              </a:rPr>
              <a:t> is a zero-input function that is 973 characters long…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 dirty="0" smtClean="0">
                <a:latin typeface="Calibri" panose="020F0502020204030204" pitchFamily="34" charset="0"/>
              </a:rPr>
              <a:t>… and it returns an integer,  </a:t>
            </a:r>
            <a:r>
              <a:rPr lang="en-US" altLang="en-US" sz="2800" b="1" dirty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2800" i="1" dirty="0" smtClean="0">
                <a:latin typeface="Calibri" panose="020F0502020204030204" pitchFamily="34" charset="0"/>
              </a:rPr>
              <a:t>!</a:t>
            </a:r>
            <a:endParaRPr lang="en-US" altLang="en-US" sz="2800" i="1" dirty="0">
              <a:latin typeface="Calibri" panose="020F0502020204030204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99701">
            <a:off x="5262077" y="5593517"/>
            <a:ext cx="3704802" cy="886316"/>
          </a:xfrm>
          <a:prstGeom prst="rect">
            <a:avLst/>
          </a:prstGeom>
        </p:spPr>
      </p:pic>
      <p:sp>
        <p:nvSpPr>
          <p:cNvPr id="16" name="Rectangle 41"/>
          <p:cNvSpPr>
            <a:spLocks noChangeArrowheads="1"/>
          </p:cNvSpPr>
          <p:nvPr/>
        </p:nvSpPr>
        <p:spPr bwMode="auto">
          <a:xfrm>
            <a:off x="3791614" y="5846034"/>
            <a:ext cx="1447800" cy="58477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yet...</a:t>
            </a:r>
          </a:p>
        </p:txBody>
      </p:sp>
      <p:sp>
        <p:nvSpPr>
          <p:cNvPr id="2" name="Right Arrow 1"/>
          <p:cNvSpPr/>
          <p:nvPr/>
        </p:nvSpPr>
        <p:spPr>
          <a:xfrm rot="10800000">
            <a:off x="2531337" y="4079081"/>
            <a:ext cx="762000" cy="533400"/>
          </a:xfrm>
          <a:prstGeom prst="rightArrow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x</a:t>
            </a:r>
            <a:r>
              <a:rPr lang="en-US" altLang="en-US" sz="2400" b="1" dirty="0" smtClean="0">
                <a:latin typeface="Courier New" pitchFamily="49" charset="0"/>
              </a:rPr>
              <a:t> </a:t>
            </a:r>
            <a:r>
              <a:rPr lang="en-US" altLang="en-US" sz="2400" b="1" dirty="0">
                <a:latin typeface="Courier New" pitchFamily="49" charset="0"/>
              </a:rPr>
              <a:t>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484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99701">
            <a:off x="61865" y="5920782"/>
            <a:ext cx="3061428" cy="732399"/>
          </a:xfrm>
          <a:prstGeom prst="rect">
            <a:avLst/>
          </a:prstGeom>
        </p:spPr>
      </p:pic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D9B3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1000: 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This version of 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 smtClean="0">
                <a:solidFill>
                  <a:srgbClr val="000000"/>
                </a:solidFill>
                <a:latin typeface="Times New Roman" pitchFamily="18" charset="0"/>
              </a:rPr>
              <a:t>900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chars long 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3" name="Right Arrow 12"/>
          <p:cNvSpPr/>
          <p:nvPr/>
        </p:nvSpPr>
        <p:spPr>
          <a:xfrm rot="12638052">
            <a:off x="572037" y="4599320"/>
            <a:ext cx="762000" cy="533400"/>
          </a:xfrm>
          <a:prstGeom prst="rightArrow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41"/>
          <p:cNvSpPr>
            <a:spLocks noChangeArrowheads="1"/>
          </p:cNvSpPr>
          <p:nvPr/>
        </p:nvSpPr>
        <p:spPr bwMode="auto">
          <a:xfrm>
            <a:off x="3172328" y="2911640"/>
            <a:ext cx="5791200" cy="3908762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Note: this loop checks </a:t>
            </a:r>
            <a:r>
              <a:rPr lang="en-US" altLang="en-US" sz="1500" b="1" dirty="0" err="1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, not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itself.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Does this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while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 loop  stop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A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 err="1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&lt; 1,000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B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 err="1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sz="1500" dirty="0"/>
              <a:t> ≥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1,000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C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it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never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stops  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BFF()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returns an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that is </a:t>
            </a:r>
            <a:endParaRPr lang="en-US" altLang="en-US" sz="1500" b="1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whose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&lt; 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1,000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U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whose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</a:t>
            </a:r>
            <a:r>
              <a:rPr lang="en-US" sz="1500" dirty="0"/>
              <a:t>≥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1,000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V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nothing –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it never returns at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all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)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Why does this mean </a:t>
            </a:r>
            <a:r>
              <a:rPr lang="en-US" altLang="en-US" sz="1500" b="1" dirty="0" err="1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has a bug?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it doesn't have a </a:t>
            </a:r>
            <a:r>
              <a:rPr lang="en-US" altLang="en-US" sz="1500" dirty="0" err="1" smtClean="0">
                <a:solidFill>
                  <a:srgbClr val="000000"/>
                </a:solidFill>
                <a:latin typeface="Cambria" pitchFamily="18" charset="0"/>
              </a:rPr>
              <a:t>docstring</a:t>
            </a:r>
            <a:endParaRPr lang="en-US" altLang="en-US" sz="1500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's complexity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has to be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973 (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or less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there were no aliens involved  </a:t>
            </a: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>
          <a:xfrm flipH="1" flipV="1">
            <a:off x="2777071" y="2788357"/>
            <a:ext cx="411297" cy="195475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6784772" y="334047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7318172" y="450298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752686" y="334448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22" name="Rectangle 21"/>
          <p:cNvSpPr/>
          <p:nvPr/>
        </p:nvSpPr>
        <p:spPr>
          <a:xfrm>
            <a:off x="7286086" y="450845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23" name="Rectangle 41"/>
          <p:cNvSpPr>
            <a:spLocks noChangeArrowheads="1"/>
          </p:cNvSpPr>
          <p:nvPr/>
        </p:nvSpPr>
        <p:spPr bwMode="auto">
          <a:xfrm>
            <a:off x="7467600" y="1905000"/>
            <a:ext cx="1447800" cy="58477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Proof</a:t>
            </a:r>
          </a:p>
        </p:txBody>
      </p:sp>
      <p:sp>
        <p:nvSpPr>
          <p:cNvPr id="24" name="Rounded Rectangle 23"/>
          <p:cNvSpPr/>
          <p:nvPr/>
        </p:nvSpPr>
        <p:spPr>
          <a:xfrm>
            <a:off x="7803444" y="5670045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7771358" y="5675516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26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x</a:t>
            </a:r>
            <a:r>
              <a:rPr lang="en-US" altLang="en-US" sz="2400" b="1" dirty="0" smtClean="0">
                <a:latin typeface="Courier New" pitchFamily="49" charset="0"/>
              </a:rPr>
              <a:t> </a:t>
            </a:r>
            <a:r>
              <a:rPr lang="en-US" altLang="en-US" sz="2400" b="1" dirty="0">
                <a:latin typeface="Courier New" pitchFamily="49" charset="0"/>
              </a:rPr>
              <a:t>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53529" y="4678624"/>
            <a:ext cx="1858182" cy="830997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 smtClean="0"/>
              <a:t>Why does </a:t>
            </a:r>
            <a:r>
              <a:rPr lang="en-US" altLang="en-US" b="1" dirty="0">
                <a:latin typeface="Courier New" pitchFamily="49" charset="0"/>
              </a:rPr>
              <a:t>x</a:t>
            </a:r>
            <a:r>
              <a:rPr lang="en-US" i="1" dirty="0" smtClean="0"/>
              <a:t> show a bug?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3376834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D9B3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1000: 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x</a:t>
            </a:r>
            <a:r>
              <a:rPr lang="en-US" altLang="en-US" sz="2400" b="1" dirty="0" smtClean="0">
                <a:latin typeface="Courier New" pitchFamily="49" charset="0"/>
              </a:rPr>
              <a:t> </a:t>
            </a:r>
            <a:r>
              <a:rPr lang="en-US" altLang="en-US" sz="2400" b="1" dirty="0">
                <a:latin typeface="Courier New" pitchFamily="49" charset="0"/>
              </a:rPr>
              <a:t>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This version of 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 smtClean="0">
                <a:solidFill>
                  <a:srgbClr val="000000"/>
                </a:solidFill>
                <a:latin typeface="Times New Roman" pitchFamily="18" charset="0"/>
              </a:rPr>
              <a:t>900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long 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27" name="Rectangle 33"/>
          <p:cNvSpPr>
            <a:spLocks noChangeArrowheads="1"/>
          </p:cNvSpPr>
          <p:nvPr/>
        </p:nvSpPr>
        <p:spPr bwMode="auto">
          <a:xfrm>
            <a:off x="5546260" y="1952977"/>
            <a:ext cx="3366142" cy="230832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</a:rPr>
              <a:t>Even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 this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implementation of  </a:t>
            </a:r>
            <a:r>
              <a:rPr lang="en-US" altLang="en-US" sz="3600" b="1" dirty="0" err="1" smtClean="0"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contains a bug!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altLang="en-US" sz="36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8" name="Right Arrow 27"/>
          <p:cNvSpPr/>
          <p:nvPr/>
        </p:nvSpPr>
        <p:spPr>
          <a:xfrm rot="11464856">
            <a:off x="3726224" y="1656851"/>
            <a:ext cx="2409034" cy="623711"/>
          </a:xfrm>
          <a:prstGeom prst="rightArrow">
            <a:avLst>
              <a:gd name="adj1" fmla="val 50000"/>
              <a:gd name="adj2" fmla="val 81510"/>
            </a:avLst>
          </a:prstGeom>
          <a:solidFill>
            <a:srgbClr val="CCFFCC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165614" y="5375712"/>
            <a:ext cx="16930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dirty="0" smtClean="0"/>
              <a:t>  </a:t>
            </a:r>
            <a:r>
              <a:rPr lang="en-US" i="1" dirty="0" smtClean="0"/>
              <a:t>failed!</a:t>
            </a:r>
            <a:endParaRPr lang="en-US" i="1" dirty="0"/>
          </a:p>
        </p:txBody>
      </p:sp>
      <p:sp>
        <p:nvSpPr>
          <p:cNvPr id="31" name="Rectangle 30"/>
          <p:cNvSpPr/>
          <p:nvPr/>
        </p:nvSpPr>
        <p:spPr>
          <a:xfrm>
            <a:off x="6618646" y="4263994"/>
            <a:ext cx="227979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000" i="1" dirty="0" smtClean="0">
                <a:solidFill>
                  <a:srgbClr val="009900"/>
                </a:solidFill>
                <a:latin typeface="Cambria" pitchFamily="18" charset="0"/>
              </a:rPr>
              <a:t>but, we allowed it to do anything at all!</a:t>
            </a:r>
            <a:endParaRPr lang="en-US" sz="1000" i="1" dirty="0">
              <a:solidFill>
                <a:srgbClr val="009900"/>
              </a:solidFill>
            </a:endParaRPr>
          </a:p>
        </p:txBody>
      </p:sp>
      <p:sp>
        <p:nvSpPr>
          <p:cNvPr id="33" name="Right Arrow 32"/>
          <p:cNvSpPr/>
          <p:nvPr/>
        </p:nvSpPr>
        <p:spPr>
          <a:xfrm rot="13946439">
            <a:off x="1586671" y="4654234"/>
            <a:ext cx="762000" cy="533400"/>
          </a:xfrm>
          <a:prstGeom prst="rightArrow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ight Arrow 33"/>
          <p:cNvSpPr/>
          <p:nvPr/>
        </p:nvSpPr>
        <p:spPr>
          <a:xfrm rot="13946439">
            <a:off x="594686" y="4726945"/>
            <a:ext cx="762000" cy="533400"/>
          </a:xfrm>
          <a:prstGeom prst="rightArrow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205761" y="4419600"/>
            <a:ext cx="112758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zero-input </a:t>
            </a:r>
            <a:r>
              <a:rPr lang="en-US" sz="1200" i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f'n</a:t>
            </a:r>
            <a:r>
              <a:rPr lang="en-US" sz="1200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 of size less than a 1000 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60788" y="5120287"/>
            <a:ext cx="112758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number with complexity over 1000!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4439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D9B3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1000: 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x</a:t>
            </a:r>
            <a:r>
              <a:rPr lang="en-US" altLang="en-US" sz="2400" b="1" dirty="0" smtClean="0">
                <a:latin typeface="Courier New" pitchFamily="49" charset="0"/>
              </a:rPr>
              <a:t> </a:t>
            </a:r>
            <a:r>
              <a:rPr lang="en-US" altLang="en-US" sz="2400" b="1" dirty="0">
                <a:latin typeface="Courier New" pitchFamily="49" charset="0"/>
              </a:rPr>
              <a:t>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This version of 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 smtClean="0">
                <a:solidFill>
                  <a:srgbClr val="000000"/>
                </a:solidFill>
                <a:latin typeface="Times New Roman" pitchFamily="18" charset="0"/>
              </a:rPr>
              <a:t>900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long 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 err="1" smtClean="0">
                <a:solidFill>
                  <a:srgbClr val="008000"/>
                </a:solidFill>
                <a:latin typeface="Courier New" pitchFamily="49" charset="0"/>
              </a:rPr>
              <a:t>cmp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27" name="Rectangle 33"/>
          <p:cNvSpPr>
            <a:spLocks noChangeArrowheads="1"/>
          </p:cNvSpPr>
          <p:nvPr/>
        </p:nvSpPr>
        <p:spPr bwMode="auto">
          <a:xfrm>
            <a:off x="5546260" y="1952977"/>
            <a:ext cx="3366142" cy="230832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</a:rPr>
              <a:t>Even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 this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implementation of  </a:t>
            </a:r>
            <a:r>
              <a:rPr lang="en-US" altLang="en-US" sz="3600" b="1" dirty="0" err="1" smtClean="0"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contains a bug!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altLang="en-US" sz="36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8" name="Right Arrow 27"/>
          <p:cNvSpPr/>
          <p:nvPr/>
        </p:nvSpPr>
        <p:spPr>
          <a:xfrm rot="11464856">
            <a:off x="3726224" y="1656851"/>
            <a:ext cx="2409034" cy="623711"/>
          </a:xfrm>
          <a:prstGeom prst="rightArrow">
            <a:avLst>
              <a:gd name="adj1" fmla="val 50000"/>
              <a:gd name="adj2" fmla="val 81510"/>
            </a:avLst>
          </a:prstGeom>
          <a:solidFill>
            <a:srgbClr val="CCFFCC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165614" y="5375712"/>
            <a:ext cx="16930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cmp</a:t>
            </a:r>
            <a:r>
              <a:rPr lang="en-US" dirty="0" smtClean="0"/>
              <a:t>  </a:t>
            </a:r>
            <a:r>
              <a:rPr lang="en-US" i="1" dirty="0" smtClean="0"/>
              <a:t>failed!</a:t>
            </a:r>
            <a:endParaRPr lang="en-US" i="1" dirty="0"/>
          </a:p>
        </p:txBody>
      </p:sp>
      <p:sp>
        <p:nvSpPr>
          <p:cNvPr id="31" name="Rectangle 30"/>
          <p:cNvSpPr/>
          <p:nvPr/>
        </p:nvSpPr>
        <p:spPr>
          <a:xfrm>
            <a:off x="6618646" y="4263994"/>
            <a:ext cx="2279791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000" i="1" dirty="0" smtClean="0">
                <a:solidFill>
                  <a:srgbClr val="009900"/>
                </a:solidFill>
                <a:latin typeface="Cambria" pitchFamily="18" charset="0"/>
              </a:rPr>
              <a:t>but, we allowed it to do anything at all!</a:t>
            </a:r>
            <a:endParaRPr lang="en-US" sz="1000" i="1" dirty="0">
              <a:solidFill>
                <a:srgbClr val="009900"/>
              </a:solidFill>
            </a:endParaRPr>
          </a:p>
        </p:txBody>
      </p:sp>
      <p:sp>
        <p:nvSpPr>
          <p:cNvPr id="33" name="Right Arrow 32"/>
          <p:cNvSpPr/>
          <p:nvPr/>
        </p:nvSpPr>
        <p:spPr>
          <a:xfrm rot="13946439">
            <a:off x="1586671" y="4654234"/>
            <a:ext cx="762000" cy="533400"/>
          </a:xfrm>
          <a:prstGeom prst="rightArrow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ight Arrow 33"/>
          <p:cNvSpPr/>
          <p:nvPr/>
        </p:nvSpPr>
        <p:spPr>
          <a:xfrm rot="13946439">
            <a:off x="594686" y="4726945"/>
            <a:ext cx="762000" cy="533400"/>
          </a:xfrm>
          <a:prstGeom prst="rightArrow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205761" y="4419600"/>
            <a:ext cx="112758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zero-input </a:t>
            </a:r>
            <a:r>
              <a:rPr lang="en-US" sz="1200" i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f'n</a:t>
            </a:r>
            <a:r>
              <a:rPr lang="en-US" sz="1200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 of size less than a 1000 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-60788" y="5120287"/>
            <a:ext cx="112758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number with complexity over 1000!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Rectangle 33"/>
          <p:cNvSpPr>
            <a:spLocks noChangeArrowheads="1"/>
          </p:cNvSpPr>
          <p:nvPr/>
        </p:nvSpPr>
        <p:spPr bwMode="auto">
          <a:xfrm>
            <a:off x="3371107" y="5458248"/>
            <a:ext cx="5497513" cy="1200329"/>
          </a:xfrm>
          <a:prstGeom prst="rect">
            <a:avLst/>
          </a:prstGeom>
          <a:solidFill>
            <a:srgbClr val="009900"/>
          </a:solidFill>
          <a:ln>
            <a:solidFill>
              <a:schemeClr val="bg2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i="1" dirty="0" smtClean="0">
                <a:solidFill>
                  <a:schemeClr val="bg1"/>
                </a:solidFill>
                <a:latin typeface="Cambria" pitchFamily="18" charset="0"/>
              </a:rPr>
              <a:t>so, </a:t>
            </a:r>
            <a:r>
              <a:rPr lang="en-US" altLang="en-US" sz="3600" b="1" i="1" u="sng" dirty="0" smtClean="0">
                <a:solidFill>
                  <a:schemeClr val="bg1"/>
                </a:solidFill>
                <a:latin typeface="Cambria" pitchFamily="18" charset="0"/>
              </a:rPr>
              <a:t>every</a:t>
            </a:r>
            <a:r>
              <a:rPr lang="en-US" altLang="en-US" sz="3600" dirty="0" smtClean="0">
                <a:solidFill>
                  <a:schemeClr val="bg1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chemeClr val="bg1"/>
                </a:solidFill>
                <a:latin typeface="Cambria" pitchFamily="18" charset="0"/>
              </a:rPr>
              <a:t>implementation of  </a:t>
            </a:r>
            <a:r>
              <a:rPr lang="en-US" altLang="en-US" sz="3600" b="1" dirty="0" err="1" smtClean="0">
                <a:solidFill>
                  <a:schemeClr val="bg1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solidFill>
                  <a:schemeClr val="bg1"/>
                </a:solidFill>
                <a:latin typeface="Courier New" pitchFamily="49" charset="0"/>
                <a:cs typeface="Courier New" pitchFamily="49" charset="0"/>
              </a:rPr>
              <a:t>(x</a:t>
            </a:r>
            <a:r>
              <a:rPr lang="en-US" altLang="en-US" sz="3600" b="1" dirty="0">
                <a:solidFill>
                  <a:schemeClr val="bg1"/>
                </a:solidFill>
                <a:latin typeface="Courier New" pitchFamily="49" charset="0"/>
                <a:cs typeface="Courier New" pitchFamily="49" charset="0"/>
              </a:rPr>
              <a:t>)</a:t>
            </a:r>
            <a:r>
              <a:rPr lang="en-US" altLang="en-US" sz="3600" dirty="0">
                <a:solidFill>
                  <a:schemeClr val="bg1"/>
                </a:solidFill>
                <a:latin typeface="Cambria" pitchFamily="18" charset="0"/>
                <a:cs typeface="Courier New" pitchFamily="49" charset="0"/>
              </a:rPr>
              <a:t> contains a bug! </a:t>
            </a:r>
          </a:p>
        </p:txBody>
      </p:sp>
    </p:spTree>
    <p:extLst>
      <p:ext uri="{BB962C8B-B14F-4D97-AF65-F5344CB8AC3E}">
        <p14:creationId xmlns:p14="http://schemas.microsoft.com/office/powerpoint/2010/main" val="2170789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57200" y="2133600"/>
            <a:ext cx="8229600" cy="9525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7764" name="Rectangle 32"/>
          <p:cNvSpPr>
            <a:spLocks noChangeArrowheads="1"/>
          </p:cNvSpPr>
          <p:nvPr/>
        </p:nvSpPr>
        <p:spPr bwMode="auto">
          <a:xfrm>
            <a:off x="3092450" y="2284413"/>
            <a:ext cx="526297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computable 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17765" name="Rectangle 33"/>
          <p:cNvSpPr>
            <a:spLocks noChangeArrowheads="1"/>
          </p:cNvSpPr>
          <p:nvPr/>
        </p:nvSpPr>
        <p:spPr bwMode="auto">
          <a:xfrm rot="20966939">
            <a:off x="1453867" y="3450331"/>
            <a:ext cx="6236266" cy="2123658"/>
          </a:xfrm>
          <a:prstGeom prst="rect">
            <a:avLst/>
          </a:prstGeom>
          <a:solidFill>
            <a:schemeClr val="bg1"/>
          </a:solidFill>
          <a:ln>
            <a:solidFill>
              <a:srgbClr val="009900"/>
            </a:solidFill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6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6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</a:t>
            </a:r>
            <a:r>
              <a:rPr lang="en-US" altLang="en-US" sz="6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  <a:r>
              <a:rPr lang="en-US" altLang="en-US" sz="66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6600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always</a:t>
            </a:r>
            <a:r>
              <a:rPr lang="en-US" altLang="en-US" sz="66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has a bug!</a:t>
            </a:r>
            <a:endParaRPr lang="en-US" altLang="en-US" sz="66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7766" name="Rectangle 36"/>
          <p:cNvSpPr>
            <a:spLocks noChangeArrowheads="1"/>
          </p:cNvSpPr>
          <p:nvPr/>
        </p:nvSpPr>
        <p:spPr bwMode="auto">
          <a:xfrm>
            <a:off x="1066800" y="2289239"/>
            <a:ext cx="18485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17767" name="Rectangle 1"/>
          <p:cNvSpPr>
            <a:spLocks noChangeArrowheads="1"/>
          </p:cNvSpPr>
          <p:nvPr/>
        </p:nvSpPr>
        <p:spPr bwMode="auto">
          <a:xfrm>
            <a:off x="7564322" y="5991225"/>
            <a:ext cx="1328970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>
                <a:latin typeface="Cambria" pitchFamily="18" charset="0"/>
              </a:rPr>
              <a:t> proven!</a:t>
            </a:r>
            <a:endParaRPr lang="en-US" altLang="en-US" sz="2400" i="1" dirty="0">
              <a:latin typeface="Times New Roman" pitchFamily="18" charset="0"/>
            </a:endParaRPr>
          </a:p>
        </p:txBody>
      </p:sp>
      <p:sp>
        <p:nvSpPr>
          <p:cNvPr id="9" name="Rectangle 33"/>
          <p:cNvSpPr>
            <a:spLocks noChangeArrowheads="1"/>
          </p:cNvSpPr>
          <p:nvPr/>
        </p:nvSpPr>
        <p:spPr bwMode="auto">
          <a:xfrm>
            <a:off x="228599" y="228600"/>
            <a:ext cx="8577263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</a:t>
            </a:r>
            <a:r>
              <a:rPr lang="en-US" altLang="en-US" sz="2800" i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well-defined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7" name="Rectangle 36"/>
          <p:cNvSpPr>
            <a:spLocks noChangeArrowheads="1"/>
          </p:cNvSpPr>
          <p:nvPr/>
        </p:nvSpPr>
        <p:spPr bwMode="auto">
          <a:xfrm>
            <a:off x="155006" y="101025"/>
            <a:ext cx="4573087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/>
                <a:cs typeface="Cambria"/>
              </a:rPr>
              <a:t>C</a:t>
            </a:r>
            <a:r>
              <a:rPr lang="en-US" altLang="en-US" i="1" dirty="0" smtClean="0">
                <a:latin typeface="Cambria"/>
                <a:cs typeface="Cambria"/>
              </a:rPr>
              <a:t>ompression connection? </a:t>
            </a:r>
            <a:endParaRPr lang="en-US" altLang="en-US" i="1" dirty="0">
              <a:latin typeface="Cambria"/>
              <a:cs typeface="Cambria"/>
            </a:endParaRPr>
          </a:p>
        </p:txBody>
      </p:sp>
      <p:sp>
        <p:nvSpPr>
          <p:cNvPr id="8" name="Rectangle 36"/>
          <p:cNvSpPr>
            <a:spLocks noChangeArrowheads="1"/>
          </p:cNvSpPr>
          <p:nvPr/>
        </p:nvSpPr>
        <p:spPr bwMode="auto">
          <a:xfrm>
            <a:off x="1066799" y="914400"/>
            <a:ext cx="70103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The best-compressed version of </a:t>
            </a:r>
            <a:r>
              <a:rPr lang="en-US" altLang="en-US" sz="2800" u="sng" dirty="0" smtClean="0">
                <a:latin typeface="Cambria" panose="02040503050406030204" pitchFamily="18" charset="0"/>
                <a:cs typeface="Courier New" pitchFamily="49" charset="0"/>
              </a:rPr>
              <a:t>any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data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is the </a:t>
            </a:r>
            <a:r>
              <a:rPr lang="en-US" altLang="en-US" sz="2800" b="1" i="1" dirty="0" smtClean="0">
                <a:latin typeface="Cambria" panose="02040503050406030204" pitchFamily="18" charset="0"/>
                <a:cs typeface="Courier New" pitchFamily="49" charset="0"/>
              </a:rPr>
              <a:t>shortest program that generates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.</a:t>
            </a:r>
            <a:endParaRPr lang="en-US" altLang="en-US" sz="2800" dirty="0">
              <a:latin typeface="Cambria" panose="02040503050406030204" pitchFamily="18" charset="0"/>
              <a:cs typeface="Courier New" pitchFamily="49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83191">
            <a:off x="583725" y="2460620"/>
            <a:ext cx="7976544" cy="1653674"/>
          </a:xfrm>
          <a:prstGeom prst="rect">
            <a:avLst/>
          </a:prstGeom>
          <a:ln>
            <a:solidFill>
              <a:srgbClr val="120DFB"/>
            </a:solidFill>
          </a:ln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6053" y="4669337"/>
            <a:ext cx="7318372" cy="114300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1295400" y="4706407"/>
            <a:ext cx="7324036" cy="1084793"/>
          </a:xfrm>
          <a:prstGeom prst="rect">
            <a:avLst/>
          </a:prstGeom>
          <a:solidFill>
            <a:srgbClr val="120DFB">
              <a:alpha val="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2860" y="6019798"/>
            <a:ext cx="6524757" cy="549335"/>
          </a:xfrm>
          <a:prstGeom prst="rect">
            <a:avLst/>
          </a:prstGeom>
          <a:ln>
            <a:solidFill>
              <a:srgbClr val="FF0000"/>
            </a:solidFill>
          </a:ln>
        </p:spPr>
      </p:pic>
    </p:spTree>
    <p:extLst>
      <p:ext uri="{BB962C8B-B14F-4D97-AF65-F5344CB8AC3E}">
        <p14:creationId xmlns:p14="http://schemas.microsoft.com/office/powerpoint/2010/main" val="576243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7" name="Rectangle 36"/>
          <p:cNvSpPr>
            <a:spLocks noChangeArrowheads="1"/>
          </p:cNvSpPr>
          <p:nvPr/>
        </p:nvSpPr>
        <p:spPr bwMode="auto">
          <a:xfrm>
            <a:off x="155006" y="101025"/>
            <a:ext cx="4573087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/>
                <a:cs typeface="Cambria"/>
              </a:rPr>
              <a:t>C</a:t>
            </a:r>
            <a:r>
              <a:rPr lang="en-US" altLang="en-US" i="1" dirty="0" smtClean="0">
                <a:latin typeface="Cambria"/>
                <a:cs typeface="Cambria"/>
              </a:rPr>
              <a:t>ompression connection? </a:t>
            </a:r>
            <a:endParaRPr lang="en-US" altLang="en-US" i="1" dirty="0">
              <a:latin typeface="Cambria"/>
              <a:cs typeface="Cambria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1" t="24795" r="65180" b="23034"/>
          <a:stretch/>
        </p:blipFill>
        <p:spPr bwMode="auto">
          <a:xfrm>
            <a:off x="457200" y="2209800"/>
            <a:ext cx="3868342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6444" y="2209800"/>
            <a:ext cx="3257550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 rot="20633850">
            <a:off x="2886855" y="5398712"/>
            <a:ext cx="1928367" cy="553998"/>
          </a:xfrm>
          <a:prstGeom prst="rect">
            <a:avLst/>
          </a:prstGeom>
          <a:solidFill>
            <a:srgbClr val="FFCCCC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500" dirty="0">
                <a:latin typeface="Cambria" panose="02040503050406030204" pitchFamily="18" charset="0"/>
                <a:cs typeface="Courier New" pitchFamily="49" charset="0"/>
              </a:rPr>
              <a:t>An impressive compression result!</a:t>
            </a:r>
            <a:endParaRPr lang="en-US" sz="1500" dirty="0"/>
          </a:p>
        </p:txBody>
      </p:sp>
      <p:sp>
        <p:nvSpPr>
          <p:cNvPr id="3" name="Right Arrow 2"/>
          <p:cNvSpPr/>
          <p:nvPr/>
        </p:nvSpPr>
        <p:spPr>
          <a:xfrm rot="10800000">
            <a:off x="3886200" y="3035426"/>
            <a:ext cx="685798" cy="457200"/>
          </a:xfrm>
          <a:prstGeom prst="rightArrow">
            <a:avLst/>
          </a:prstGeom>
          <a:solidFill>
            <a:srgbClr val="FFCC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36"/>
          <p:cNvSpPr>
            <a:spLocks noChangeArrowheads="1"/>
          </p:cNvSpPr>
          <p:nvPr/>
        </p:nvSpPr>
        <p:spPr bwMode="auto">
          <a:xfrm>
            <a:off x="1066799" y="914400"/>
            <a:ext cx="70103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The best-compressed version of any data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is the </a:t>
            </a:r>
            <a:r>
              <a:rPr lang="en-US" altLang="en-US" sz="2800" b="1" i="1" dirty="0" smtClean="0">
                <a:latin typeface="Cambria" panose="02040503050406030204" pitchFamily="18" charset="0"/>
                <a:cs typeface="Courier New" pitchFamily="49" charset="0"/>
              </a:rPr>
              <a:t>shortest program that generates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.</a:t>
            </a:r>
            <a:endParaRPr lang="en-US" altLang="en-US" sz="2800" dirty="0">
              <a:latin typeface="Cambria" panose="02040503050406030204" pitchFamily="18" charset="0"/>
              <a:cs typeface="Courier New" pitchFamily="49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06400" y="4459111"/>
            <a:ext cx="1117600" cy="1896534"/>
          </a:xfrm>
          <a:prstGeom prst="round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2274711" y="6527799"/>
            <a:ext cx="1710267" cy="0"/>
          </a:xfrm>
          <a:prstGeom prst="line">
            <a:avLst/>
          </a:prstGeom>
          <a:ln w="12700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ight Arrow 9"/>
          <p:cNvSpPr/>
          <p:nvPr/>
        </p:nvSpPr>
        <p:spPr>
          <a:xfrm rot="10800000">
            <a:off x="1663511" y="4565711"/>
            <a:ext cx="685798" cy="457200"/>
          </a:xfrm>
          <a:prstGeom prst="rightArrow">
            <a:avLst/>
          </a:prstGeom>
          <a:solidFill>
            <a:srgbClr val="FFCC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7873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12"/>
          <p:cNvSpPr txBox="1">
            <a:spLocks noChangeArrowheads="1"/>
          </p:cNvSpPr>
          <p:nvPr/>
        </p:nvSpPr>
        <p:spPr bwMode="auto">
          <a:xfrm>
            <a:off x="485000" y="6125663"/>
            <a:ext cx="3429000" cy="519113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Turing Machines!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3" name="Down Arrow 2"/>
          <p:cNvSpPr/>
          <p:nvPr/>
        </p:nvSpPr>
        <p:spPr>
          <a:xfrm>
            <a:off x="1212850" y="1426205"/>
            <a:ext cx="1912543" cy="4822195"/>
          </a:xfrm>
          <a:prstGeom prst="downArrow">
            <a:avLst/>
          </a:prstGeom>
          <a:solidFill>
            <a:srgbClr val="F7890C">
              <a:alpha val="16000"/>
            </a:srgbClr>
          </a:solidFill>
          <a:ln>
            <a:solidFill>
              <a:srgbClr val="FBC3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911" name="Rectangle 6"/>
          <p:cNvSpPr>
            <a:spLocks noChangeArrowheads="1"/>
          </p:cNvSpPr>
          <p:nvPr/>
        </p:nvSpPr>
        <p:spPr bwMode="auto">
          <a:xfrm>
            <a:off x="1006475" y="223838"/>
            <a:ext cx="7245350" cy="8318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BBE0E3"/>
              </a:buClr>
              <a:buSzPct val="75000"/>
              <a:buFont typeface="Monotype Sorts" charset="2"/>
              <a:buNone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All known and imagined </a:t>
            </a: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computers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can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compute </a:t>
            </a: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only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what Turing Machines can...</a:t>
            </a:r>
          </a:p>
        </p:txBody>
      </p:sp>
      <p:sp>
        <p:nvSpPr>
          <p:cNvPr id="17" name="Text Box 9"/>
          <p:cNvSpPr txBox="1">
            <a:spLocks noChangeArrowheads="1"/>
          </p:cNvSpPr>
          <p:nvPr/>
        </p:nvSpPr>
        <p:spPr bwMode="auto">
          <a:xfrm>
            <a:off x="381000" y="4267200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Electromechanical computation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18" name="Text Box 10"/>
          <p:cNvSpPr txBox="1">
            <a:spLocks noChangeArrowheads="1"/>
          </p:cNvSpPr>
          <p:nvPr/>
        </p:nvSpPr>
        <p:spPr bwMode="auto">
          <a:xfrm>
            <a:off x="381000" y="4895850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Water-based computation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19" name="Text Box 11"/>
          <p:cNvSpPr txBox="1">
            <a:spLocks noChangeArrowheads="1"/>
          </p:cNvSpPr>
          <p:nvPr/>
        </p:nvSpPr>
        <p:spPr bwMode="auto">
          <a:xfrm>
            <a:off x="381000" y="3592513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Integrated circuits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20" name="Text Box 12"/>
          <p:cNvSpPr txBox="1">
            <a:spLocks noChangeArrowheads="1"/>
          </p:cNvSpPr>
          <p:nvPr/>
        </p:nvSpPr>
        <p:spPr bwMode="auto">
          <a:xfrm>
            <a:off x="381000" y="5520268"/>
            <a:ext cx="5554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Tinkertoy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 computation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21" name="Text Box 13"/>
          <p:cNvSpPr txBox="1">
            <a:spLocks noChangeArrowheads="1"/>
          </p:cNvSpPr>
          <p:nvPr/>
        </p:nvSpPr>
        <p:spPr bwMode="auto">
          <a:xfrm>
            <a:off x="381000" y="2916238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Parallel computers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22" name="Text Box 14"/>
          <p:cNvSpPr txBox="1">
            <a:spLocks noChangeArrowheads="1"/>
          </p:cNvSpPr>
          <p:nvPr/>
        </p:nvSpPr>
        <p:spPr bwMode="auto">
          <a:xfrm>
            <a:off x="381000" y="2182813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Molecular computation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23" name="Text Box 15"/>
          <p:cNvSpPr txBox="1">
            <a:spLocks noChangeArrowheads="1"/>
          </p:cNvSpPr>
          <p:nvPr/>
        </p:nvSpPr>
        <p:spPr bwMode="auto">
          <a:xfrm>
            <a:off x="381000" y="1524000"/>
            <a:ext cx="4030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Quantum computation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pic>
        <p:nvPicPr>
          <p:cNvPr id="24" name="Picture 1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5"/>
          <a:stretch>
            <a:fillRect/>
          </a:stretch>
        </p:blipFill>
        <p:spPr bwMode="auto">
          <a:xfrm>
            <a:off x="5999163" y="1447800"/>
            <a:ext cx="2949575" cy="526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Line 17"/>
          <p:cNvSpPr>
            <a:spLocks noChangeShapeType="1"/>
          </p:cNvSpPr>
          <p:nvPr/>
        </p:nvSpPr>
        <p:spPr bwMode="auto">
          <a:xfrm flipV="1">
            <a:off x="4165424" y="5486400"/>
            <a:ext cx="1677105" cy="331788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6" name="Rectangle 21"/>
          <p:cNvSpPr>
            <a:spLocks noChangeArrowheads="1"/>
          </p:cNvSpPr>
          <p:nvPr/>
        </p:nvSpPr>
        <p:spPr bwMode="auto">
          <a:xfrm>
            <a:off x="1212850" y="1957859"/>
            <a:ext cx="3825086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http://www.cs.virginia.edu/~robins/The_Limits_of_Quantum_Computers.pdf</a:t>
            </a:r>
          </a:p>
        </p:txBody>
      </p:sp>
      <p:sp>
        <p:nvSpPr>
          <p:cNvPr id="27" name="Rectangle 22"/>
          <p:cNvSpPr>
            <a:spLocks noChangeArrowheads="1"/>
          </p:cNvSpPr>
          <p:nvPr/>
        </p:nvSpPr>
        <p:spPr bwMode="auto">
          <a:xfrm>
            <a:off x="1212850" y="2570634"/>
            <a:ext cx="30139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http://www.arstechnica.com/reviews/2q00/dna/dna-1.html</a:t>
            </a:r>
          </a:p>
        </p:txBody>
      </p:sp>
      <p:sp>
        <p:nvSpPr>
          <p:cNvPr id="28" name="Line 23"/>
          <p:cNvSpPr>
            <a:spLocks noChangeShapeType="1"/>
          </p:cNvSpPr>
          <p:nvPr/>
        </p:nvSpPr>
        <p:spPr bwMode="auto">
          <a:xfrm flipV="1">
            <a:off x="3409244" y="3592513"/>
            <a:ext cx="756179" cy="328612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30" name="Picture 2" descr="http://raisoturu.com/wp-content/uploads/2013/10/mac-computer-laptop2013-pink-laptops-pink-notebook-computer-guide-pink-apple-mac-nytoqny3.gif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4813" y="3193566"/>
            <a:ext cx="1500187" cy="112214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Line 23"/>
          <p:cNvSpPr>
            <a:spLocks noChangeShapeType="1"/>
          </p:cNvSpPr>
          <p:nvPr/>
        </p:nvSpPr>
        <p:spPr bwMode="auto">
          <a:xfrm>
            <a:off x="3561644" y="3193567"/>
            <a:ext cx="600923" cy="327556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9" name="Rectangle 20"/>
          <p:cNvSpPr>
            <a:spLocks noChangeArrowheads="1"/>
          </p:cNvSpPr>
          <p:nvPr/>
        </p:nvSpPr>
        <p:spPr bwMode="auto">
          <a:xfrm>
            <a:off x="2982858" y="1116887"/>
            <a:ext cx="3132269" cy="338554"/>
          </a:xfrm>
          <a:prstGeom prst="rect">
            <a:avLst/>
          </a:prstGeom>
          <a:solidFill>
            <a:srgbClr val="FFFFFF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BBE0E3"/>
              </a:buClr>
              <a:buSzPct val="75000"/>
              <a:buFont typeface="Monotype Sorts" charset="2"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though some are faster than others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120DFB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9804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1938867" y="936978"/>
            <a:ext cx="2666998" cy="477053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1" t="24795" r="65180" b="23034"/>
          <a:stretch/>
        </p:blipFill>
        <p:spPr bwMode="auto">
          <a:xfrm>
            <a:off x="457200" y="2209800"/>
            <a:ext cx="3868342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6444" y="2209800"/>
            <a:ext cx="3257550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36"/>
          <p:cNvSpPr>
            <a:spLocks noChangeArrowheads="1"/>
          </p:cNvSpPr>
          <p:nvPr/>
        </p:nvSpPr>
        <p:spPr bwMode="auto">
          <a:xfrm>
            <a:off x="1066799" y="914400"/>
            <a:ext cx="70103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The </a:t>
            </a:r>
            <a:r>
              <a:rPr lang="en-US" altLang="en-US" sz="2800" dirty="0" smtClean="0">
                <a:solidFill>
                  <a:srgbClr val="000AF9"/>
                </a:solidFill>
                <a:latin typeface="Cambria" panose="02040503050406030204" pitchFamily="18" charset="0"/>
                <a:cs typeface="Courier New" pitchFamily="49" charset="0"/>
              </a:rPr>
              <a:t>best-compressed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version of any data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is the </a:t>
            </a:r>
            <a:r>
              <a:rPr lang="en-US" altLang="en-US" sz="2800" b="1" i="1" dirty="0" smtClean="0">
                <a:latin typeface="Cambria" panose="02040503050406030204" pitchFamily="18" charset="0"/>
                <a:cs typeface="Courier New" pitchFamily="49" charset="0"/>
              </a:rPr>
              <a:t>shortest program that generates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.</a:t>
            </a:r>
            <a:endParaRPr lang="en-US" altLang="en-US" sz="2800" dirty="0">
              <a:latin typeface="Cambria" panose="02040503050406030204" pitchFamily="18" charset="0"/>
              <a:cs typeface="Courier New" pitchFamily="49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06400" y="4459111"/>
            <a:ext cx="1117600" cy="1896534"/>
          </a:xfrm>
          <a:prstGeom prst="round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2274711" y="6527799"/>
            <a:ext cx="1710267" cy="0"/>
          </a:xfrm>
          <a:prstGeom prst="line">
            <a:avLst/>
          </a:prstGeom>
          <a:ln w="12700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0757588">
            <a:off x="990599" y="2424722"/>
            <a:ext cx="6477000" cy="1200329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7200" i="1" dirty="0" err="1" smtClean="0">
                <a:solidFill>
                  <a:srgbClr val="000AF9"/>
                </a:solidFill>
                <a:latin typeface="Calibri" panose="020F0502020204030204" pitchFamily="34" charset="0"/>
              </a:rPr>
              <a:t>Uncomputable</a:t>
            </a:r>
            <a:r>
              <a:rPr lang="en-US" sz="7200" i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!</a:t>
            </a:r>
            <a:endParaRPr lang="en-US" sz="7200" i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1" name="Right Arrow 10"/>
          <p:cNvSpPr/>
          <p:nvPr/>
        </p:nvSpPr>
        <p:spPr>
          <a:xfrm rot="5400000">
            <a:off x="1254831" y="4810831"/>
            <a:ext cx="2245782" cy="663222"/>
          </a:xfrm>
          <a:prstGeom prst="rightArrow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 rot="20762586">
            <a:off x="2159294" y="2183328"/>
            <a:ext cx="3609386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FFCC99"/>
            </a:solidFill>
          </a:ln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120DFB"/>
                </a:solidFill>
                <a:latin typeface="Cambria" panose="02040503050406030204" pitchFamily="18" charset="0"/>
                <a:cs typeface="Courier New" pitchFamily="49" charset="0"/>
              </a:rPr>
              <a:t>best-compressed version?</a:t>
            </a:r>
            <a:endParaRPr lang="en-US" dirty="0">
              <a:solidFill>
                <a:srgbClr val="120DFB"/>
              </a:solidFill>
            </a:endParaRPr>
          </a:p>
        </p:txBody>
      </p:sp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155006" y="101025"/>
            <a:ext cx="4573087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/>
                <a:cs typeface="Cambria"/>
              </a:rPr>
              <a:t>C</a:t>
            </a:r>
            <a:r>
              <a:rPr lang="en-US" altLang="en-US" i="1" dirty="0" smtClean="0">
                <a:latin typeface="Cambria"/>
                <a:cs typeface="Cambria"/>
              </a:rPr>
              <a:t>ompression connection? </a:t>
            </a:r>
            <a:endParaRPr lang="en-US" altLang="en-US" i="1" dirty="0">
              <a:latin typeface="Cambria"/>
              <a:cs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4140085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09" t="22923" r="26122" b="10332"/>
          <a:stretch>
            <a:fillRect/>
          </a:stretch>
        </p:blipFill>
        <p:spPr bwMode="auto">
          <a:xfrm>
            <a:off x="152400" y="53975"/>
            <a:ext cx="7010400" cy="672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36"/>
          <p:cNvSpPr>
            <a:spLocks noChangeArrowheads="1"/>
          </p:cNvSpPr>
          <p:nvPr/>
        </p:nvSpPr>
        <p:spPr bwMode="auto">
          <a:xfrm>
            <a:off x="6223000" y="1905000"/>
            <a:ext cx="2082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7200" b="1" dirty="0" err="1">
                <a:latin typeface="Calibri" pitchFamily="34" charset="0"/>
                <a:cs typeface="Courier New" pitchFamily="49" charset="0"/>
              </a:rPr>
              <a:t>X</a:t>
            </a:r>
            <a:r>
              <a:rPr lang="en-US" altLang="en-US" sz="7200" b="1" dirty="0" err="1">
                <a:solidFill>
                  <a:srgbClr val="008000"/>
                </a:solidFill>
                <a:latin typeface="Calibri" pitchFamily="34" charset="0"/>
                <a:cs typeface="Courier New" pitchFamily="49" charset="0"/>
              </a:rPr>
              <a:t>kc</a:t>
            </a:r>
            <a:r>
              <a:rPr lang="en-US" altLang="en-US" sz="7200" b="1" dirty="0" err="1">
                <a:latin typeface="Calibri" pitchFamily="34" charset="0"/>
                <a:cs typeface="Courier New" pitchFamily="49" charset="0"/>
              </a:rPr>
              <a:t>D</a:t>
            </a:r>
            <a:endParaRPr lang="en-US" altLang="en-US" sz="7200" b="1" dirty="0"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4" name="Right Arrow 3"/>
          <p:cNvSpPr/>
          <p:nvPr/>
        </p:nvSpPr>
        <p:spPr>
          <a:xfrm rot="10800000">
            <a:off x="4800600" y="5654877"/>
            <a:ext cx="2085438" cy="1132870"/>
          </a:xfrm>
          <a:prstGeom prst="rightArrow">
            <a:avLst/>
          </a:prstGeom>
          <a:solidFill>
            <a:srgbClr val="CCFFCC"/>
          </a:solidFill>
          <a:ln w="12700"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391400" y="3276600"/>
            <a:ext cx="15480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Calibri" panose="020F0502020204030204" pitchFamily="34" charset="0"/>
                <a:cs typeface="Calibri" panose="020F0502020204030204" pitchFamily="34" charset="0"/>
              </a:rPr>
              <a:t>Kolmogorov Complexity?</a:t>
            </a:r>
            <a:endParaRPr lang="en-US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3897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238707" y="5237355"/>
            <a:ext cx="8742786" cy="1143000"/>
          </a:xfrm>
          <a:prstGeom prst="roundRect">
            <a:avLst/>
          </a:prstGeom>
          <a:solidFill>
            <a:srgbClr val="FFC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248814" y="3962400"/>
            <a:ext cx="8742786" cy="1143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 rot="21170572">
            <a:off x="330871" y="504769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insight?</a:t>
            </a:r>
            <a:endParaRPr lang="en-US" sz="10800" b="1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4056249"/>
            <a:ext cx="7467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Some infinite patterns/functions have </a:t>
            </a:r>
            <a:r>
              <a:rPr lang="en-US" b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finite</a:t>
            </a:r>
            <a:r>
              <a:rPr lang="en-US" dirty="0" smtClean="0">
                <a:latin typeface="Calibri" panose="020F0502020204030204" pitchFamily="34" charset="0"/>
              </a:rPr>
              <a:t>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1000" y="5351649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alibri" panose="020F0502020204030204" pitchFamily="34" charset="0"/>
              </a:rPr>
              <a:t>More</a:t>
            </a:r>
            <a:r>
              <a:rPr lang="en-US" dirty="0" smtClean="0">
                <a:latin typeface="Calibri" panose="020F0502020204030204" pitchFamily="34" charset="0"/>
              </a:rPr>
              <a:t> infinite patterns/functions </a:t>
            </a:r>
            <a:r>
              <a:rPr lang="en-US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don't</a:t>
            </a:r>
            <a:r>
              <a:rPr lang="en-US" dirty="0" smtClean="0">
                <a:latin typeface="Calibri" panose="020F0502020204030204" pitchFamily="34" charset="0"/>
              </a:rPr>
              <a:t>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43300" y="4484047"/>
            <a:ext cx="514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120DFB"/>
                </a:solidFill>
                <a:latin typeface="Calibri" panose="020F0502020204030204" pitchFamily="34" charset="0"/>
              </a:rPr>
              <a:t>- </a:t>
            </a:r>
            <a:r>
              <a:rPr lang="en-US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they're programmable/computable</a:t>
            </a:r>
            <a:endParaRPr lang="en-US" i="1" dirty="0">
              <a:solidFill>
                <a:srgbClr val="120DFB"/>
              </a:solidFill>
              <a:latin typeface="Calibri" panose="020F050202020403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552700" y="5786735"/>
            <a:ext cx="613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CC3300"/>
                </a:solidFill>
                <a:latin typeface="Calibri" panose="020F0502020204030204" pitchFamily="34" charset="0"/>
              </a:rPr>
              <a:t>- they're </a:t>
            </a:r>
            <a:r>
              <a:rPr lang="en-US" b="1" i="1" u="sng" dirty="0" smtClean="0">
                <a:solidFill>
                  <a:srgbClr val="CC3300"/>
                </a:solidFill>
                <a:latin typeface="Calibri" panose="020F0502020204030204" pitchFamily="34" charset="0"/>
              </a:rPr>
              <a:t>not</a:t>
            </a:r>
            <a:r>
              <a:rPr lang="en-US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programmable/computable</a:t>
            </a:r>
            <a:endParaRPr lang="en-US" i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9535" y="2609176"/>
            <a:ext cx="3581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120DFB"/>
                </a:solidFill>
                <a:latin typeface="Symbol" panose="05050102010706020507" pitchFamily="18" charset="2"/>
              </a:rPr>
              <a:t> p   </a:t>
            </a:r>
            <a:r>
              <a:rPr lang="en-US" sz="3200" dirty="0" smtClean="0">
                <a:latin typeface="Times" panose="02020603050405020304" pitchFamily="18" charset="0"/>
                <a:cs typeface="Times" panose="02020603050405020304" pitchFamily="18" charset="0"/>
              </a:rPr>
              <a:t>vs.</a:t>
            </a:r>
            <a:r>
              <a:rPr lang="en-US" sz="3200" dirty="0" smtClean="0">
                <a:solidFill>
                  <a:srgbClr val="120DFB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   </a:t>
            </a:r>
            <a:r>
              <a:rPr lang="en-US" sz="1600" b="1" dirty="0" smtClean="0">
                <a:solidFill>
                  <a:srgbClr val="CC330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0.737821000177231....</a:t>
            </a:r>
            <a:endParaRPr lang="en-US" sz="1600" b="1" dirty="0">
              <a:solidFill>
                <a:srgbClr val="CC3300"/>
              </a:solidFill>
              <a:latin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239493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238707" y="5237355"/>
            <a:ext cx="8742786" cy="1143000"/>
          </a:xfrm>
          <a:prstGeom prst="roundRect">
            <a:avLst/>
          </a:prstGeom>
          <a:solidFill>
            <a:srgbClr val="FFC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248814" y="3962400"/>
            <a:ext cx="8742786" cy="1143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 rot="21170572">
            <a:off x="330871" y="504769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insight?</a:t>
            </a:r>
            <a:endParaRPr lang="en-US" sz="10800" b="1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4056249"/>
            <a:ext cx="7467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Some infinite patterns/functions have </a:t>
            </a:r>
            <a:r>
              <a:rPr lang="en-US" b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finite</a:t>
            </a:r>
            <a:r>
              <a:rPr lang="en-US" dirty="0" smtClean="0">
                <a:latin typeface="Calibri" panose="020F0502020204030204" pitchFamily="34" charset="0"/>
              </a:rPr>
              <a:t>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1000" y="5351649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alibri" panose="020F0502020204030204" pitchFamily="34" charset="0"/>
              </a:rPr>
              <a:t>More</a:t>
            </a:r>
            <a:r>
              <a:rPr lang="en-US" dirty="0" smtClean="0">
                <a:latin typeface="Calibri" panose="020F0502020204030204" pitchFamily="34" charset="0"/>
              </a:rPr>
              <a:t> infinite patterns/functions </a:t>
            </a:r>
            <a:r>
              <a:rPr lang="en-US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don't</a:t>
            </a:r>
            <a:r>
              <a:rPr lang="en-US" dirty="0" smtClean="0">
                <a:latin typeface="Calibri" panose="020F0502020204030204" pitchFamily="34" charset="0"/>
              </a:rPr>
              <a:t>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43300" y="4484047"/>
            <a:ext cx="514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120DFB"/>
                </a:solidFill>
                <a:latin typeface="Calibri" panose="020F0502020204030204" pitchFamily="34" charset="0"/>
              </a:rPr>
              <a:t>- </a:t>
            </a:r>
            <a:r>
              <a:rPr lang="en-US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they're programmable/computable</a:t>
            </a:r>
            <a:endParaRPr lang="en-US" i="1" dirty="0">
              <a:solidFill>
                <a:srgbClr val="120DFB"/>
              </a:solidFill>
              <a:latin typeface="Calibri" panose="020F050202020403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552700" y="5786735"/>
            <a:ext cx="613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CC3300"/>
                </a:solidFill>
                <a:latin typeface="Calibri" panose="020F0502020204030204" pitchFamily="34" charset="0"/>
              </a:rPr>
              <a:t>- they're </a:t>
            </a:r>
            <a:r>
              <a:rPr lang="en-US" b="1" i="1" u="sng" dirty="0" smtClean="0">
                <a:solidFill>
                  <a:srgbClr val="CC3300"/>
                </a:solidFill>
                <a:latin typeface="Calibri" panose="020F0502020204030204" pitchFamily="34" charset="0"/>
              </a:rPr>
              <a:t>not</a:t>
            </a:r>
            <a:r>
              <a:rPr lang="en-US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programmable/computable</a:t>
            </a:r>
            <a:endParaRPr lang="en-US" i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9535" y="2609176"/>
            <a:ext cx="3581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120DFB"/>
                </a:solidFill>
                <a:latin typeface="Symbol" panose="05050102010706020507" pitchFamily="18" charset="2"/>
              </a:rPr>
              <a:t> p   </a:t>
            </a:r>
            <a:r>
              <a:rPr lang="en-US" sz="3200" dirty="0" smtClean="0">
                <a:latin typeface="Times" panose="02020603050405020304" pitchFamily="18" charset="0"/>
                <a:cs typeface="Times" panose="02020603050405020304" pitchFamily="18" charset="0"/>
              </a:rPr>
              <a:t>vs.</a:t>
            </a:r>
            <a:r>
              <a:rPr lang="en-US" sz="3200" dirty="0" smtClean="0">
                <a:solidFill>
                  <a:srgbClr val="120DFB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   </a:t>
            </a:r>
            <a:r>
              <a:rPr lang="en-US" sz="1600" b="1" dirty="0" smtClean="0">
                <a:solidFill>
                  <a:srgbClr val="CC330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0.737821000177231....</a:t>
            </a:r>
            <a:endParaRPr lang="en-US" sz="1600" b="1" dirty="0">
              <a:solidFill>
                <a:srgbClr val="CC3300"/>
              </a:solidFill>
              <a:latin typeface="Symbol" panose="05050102010706020507" pitchFamily="18" charset="2"/>
            </a:endParaRPr>
          </a:p>
        </p:txBody>
      </p:sp>
      <p:sp>
        <p:nvSpPr>
          <p:cNvPr id="10" name="TextBox 9"/>
          <p:cNvSpPr txBox="1"/>
          <p:nvPr/>
        </p:nvSpPr>
        <p:spPr>
          <a:xfrm rot="21214048">
            <a:off x="3897855" y="2105486"/>
            <a:ext cx="4879122" cy="1384995"/>
          </a:xfrm>
          <a:prstGeom prst="rect">
            <a:avLst/>
          </a:prstGeom>
          <a:solidFill>
            <a:srgbClr val="FFCC99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200" dirty="0" smtClean="0">
                <a:solidFill>
                  <a:srgbClr val="120DFB"/>
                </a:solidFill>
              </a:rPr>
              <a:t>not all infinities are created equal!</a:t>
            </a:r>
            <a:endParaRPr lang="en-US" sz="4200" b="1" i="1" dirty="0">
              <a:solidFill>
                <a:srgbClr val="120DF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665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238707" y="5237355"/>
            <a:ext cx="8742786" cy="1143000"/>
          </a:xfrm>
          <a:prstGeom prst="roundRect">
            <a:avLst/>
          </a:prstGeom>
          <a:solidFill>
            <a:srgbClr val="FFC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248814" y="3962400"/>
            <a:ext cx="8742786" cy="1143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 rot="21170572">
            <a:off x="330871" y="504769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insight?</a:t>
            </a:r>
            <a:endParaRPr lang="en-US" sz="10800" b="1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4056249"/>
            <a:ext cx="7467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Some infinite patterns/functions have </a:t>
            </a:r>
            <a:r>
              <a:rPr lang="en-US" b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finite</a:t>
            </a:r>
            <a:r>
              <a:rPr lang="en-US" dirty="0" smtClean="0">
                <a:latin typeface="Calibri" panose="020F0502020204030204" pitchFamily="34" charset="0"/>
              </a:rPr>
              <a:t>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1000" y="5351649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alibri" panose="020F0502020204030204" pitchFamily="34" charset="0"/>
              </a:rPr>
              <a:t>More</a:t>
            </a:r>
            <a:r>
              <a:rPr lang="en-US" dirty="0" smtClean="0">
                <a:latin typeface="Calibri" panose="020F0502020204030204" pitchFamily="34" charset="0"/>
              </a:rPr>
              <a:t> infinite patterns/functions </a:t>
            </a:r>
            <a:r>
              <a:rPr lang="en-US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don't</a:t>
            </a:r>
            <a:r>
              <a:rPr lang="en-US" dirty="0" smtClean="0">
                <a:latin typeface="Calibri" panose="020F0502020204030204" pitchFamily="34" charset="0"/>
              </a:rPr>
              <a:t>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43300" y="4484047"/>
            <a:ext cx="514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120DFB"/>
                </a:solidFill>
                <a:latin typeface="Calibri" panose="020F0502020204030204" pitchFamily="34" charset="0"/>
              </a:rPr>
              <a:t>- </a:t>
            </a:r>
            <a:r>
              <a:rPr lang="en-US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they're programmable/computable</a:t>
            </a:r>
            <a:endParaRPr lang="en-US" i="1" dirty="0">
              <a:solidFill>
                <a:srgbClr val="120DFB"/>
              </a:solidFill>
              <a:latin typeface="Calibri" panose="020F050202020403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552700" y="5786735"/>
            <a:ext cx="613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CC3300"/>
                </a:solidFill>
                <a:latin typeface="Calibri" panose="020F0502020204030204" pitchFamily="34" charset="0"/>
              </a:rPr>
              <a:t>- they're </a:t>
            </a:r>
            <a:r>
              <a:rPr lang="en-US" b="1" i="1" u="sng" dirty="0" smtClean="0">
                <a:solidFill>
                  <a:srgbClr val="CC3300"/>
                </a:solidFill>
                <a:latin typeface="Calibri" panose="020F0502020204030204" pitchFamily="34" charset="0"/>
              </a:rPr>
              <a:t>not</a:t>
            </a:r>
            <a:r>
              <a:rPr lang="en-US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programmable/computable</a:t>
            </a:r>
            <a:endParaRPr lang="en-US" i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9535" y="2609176"/>
            <a:ext cx="3581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120DFB"/>
                </a:solidFill>
                <a:latin typeface="Symbol" panose="05050102010706020507" pitchFamily="18" charset="2"/>
              </a:rPr>
              <a:t> p   </a:t>
            </a:r>
            <a:r>
              <a:rPr lang="en-US" sz="3200" dirty="0" smtClean="0">
                <a:latin typeface="Times" panose="02020603050405020304" pitchFamily="18" charset="0"/>
                <a:cs typeface="Times" panose="02020603050405020304" pitchFamily="18" charset="0"/>
              </a:rPr>
              <a:t>vs.</a:t>
            </a:r>
            <a:r>
              <a:rPr lang="en-US" sz="3200" dirty="0" smtClean="0">
                <a:solidFill>
                  <a:srgbClr val="120DFB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   </a:t>
            </a:r>
            <a:r>
              <a:rPr lang="en-US" sz="1600" b="1" dirty="0" smtClean="0">
                <a:solidFill>
                  <a:srgbClr val="CC330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0.737821000177231....</a:t>
            </a:r>
            <a:endParaRPr lang="en-US" sz="1600" b="1" dirty="0">
              <a:solidFill>
                <a:srgbClr val="CC3300"/>
              </a:solidFill>
              <a:latin typeface="Symbol" panose="05050102010706020507" pitchFamily="18" charset="2"/>
            </a:endParaRPr>
          </a:p>
        </p:txBody>
      </p:sp>
      <p:sp>
        <p:nvSpPr>
          <p:cNvPr id="10" name="TextBox 9"/>
          <p:cNvSpPr txBox="1"/>
          <p:nvPr/>
        </p:nvSpPr>
        <p:spPr>
          <a:xfrm rot="21214048">
            <a:off x="3897855" y="2105486"/>
            <a:ext cx="4879122" cy="1384995"/>
          </a:xfrm>
          <a:prstGeom prst="rect">
            <a:avLst/>
          </a:prstGeom>
          <a:solidFill>
            <a:srgbClr val="FFCC99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200" dirty="0" smtClean="0">
                <a:solidFill>
                  <a:srgbClr val="120DFB"/>
                </a:solidFill>
              </a:rPr>
              <a:t>not all infinities are created equal!</a:t>
            </a:r>
            <a:endParaRPr lang="en-US" sz="4200" b="1" i="1" dirty="0">
              <a:solidFill>
                <a:srgbClr val="120DFB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15" y="2164229"/>
            <a:ext cx="7911369" cy="4567535"/>
          </a:xfrm>
          <a:prstGeom prst="rect">
            <a:avLst/>
          </a:prstGeom>
          <a:ln w="38100">
            <a:solidFill>
              <a:srgbClr val="FF9900"/>
            </a:solidFill>
          </a:ln>
        </p:spPr>
      </p:pic>
      <p:sp>
        <p:nvSpPr>
          <p:cNvPr id="12" name="TextBox 11"/>
          <p:cNvSpPr txBox="1"/>
          <p:nvPr/>
        </p:nvSpPr>
        <p:spPr>
          <a:xfrm rot="21214048">
            <a:off x="3897855" y="2105486"/>
            <a:ext cx="4879122" cy="1384995"/>
          </a:xfrm>
          <a:prstGeom prst="rect">
            <a:avLst/>
          </a:prstGeom>
          <a:solidFill>
            <a:srgbClr val="FFCC99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200" dirty="0" smtClean="0">
                <a:solidFill>
                  <a:srgbClr val="120DFB"/>
                </a:solidFill>
              </a:rPr>
              <a:t>not all infinities are created equal!</a:t>
            </a:r>
            <a:endParaRPr lang="en-US" sz="4200" b="1" i="1" dirty="0">
              <a:solidFill>
                <a:srgbClr val="120DFB"/>
              </a:solidFill>
            </a:endParaRPr>
          </a:p>
        </p:txBody>
      </p:sp>
      <p:sp>
        <p:nvSpPr>
          <p:cNvPr id="16" name="Right Arrow 15"/>
          <p:cNvSpPr/>
          <p:nvPr/>
        </p:nvSpPr>
        <p:spPr>
          <a:xfrm rot="6184551">
            <a:off x="6996275" y="5316859"/>
            <a:ext cx="907684" cy="658631"/>
          </a:xfrm>
          <a:prstGeom prst="rightArrow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7163024" y="4868285"/>
            <a:ext cx="1814920" cy="4616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120DFB"/>
                </a:solidFill>
              </a:rPr>
              <a:t>infinity gems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9382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 rot="21170572">
            <a:off x="330871" y="504769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insight?</a:t>
            </a:r>
            <a:endParaRPr lang="en-US" sz="10800" b="1" i="1" dirty="0"/>
          </a:p>
        </p:txBody>
      </p:sp>
      <p:sp>
        <p:nvSpPr>
          <p:cNvPr id="9" name="TextBox 8"/>
          <p:cNvSpPr txBox="1"/>
          <p:nvPr/>
        </p:nvSpPr>
        <p:spPr>
          <a:xfrm>
            <a:off x="381000" y="4056249"/>
            <a:ext cx="7467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Some infinite patterns/functions have </a:t>
            </a:r>
            <a:r>
              <a:rPr lang="en-US" b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finite</a:t>
            </a:r>
            <a:r>
              <a:rPr lang="en-US" dirty="0" smtClean="0">
                <a:latin typeface="Calibri" panose="020F0502020204030204" pitchFamily="34" charset="0"/>
              </a:rPr>
              <a:t>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1000" y="5351649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alibri" panose="020F0502020204030204" pitchFamily="34" charset="0"/>
              </a:rPr>
              <a:t>More</a:t>
            </a:r>
            <a:r>
              <a:rPr lang="en-US" dirty="0" smtClean="0">
                <a:latin typeface="Calibri" panose="020F0502020204030204" pitchFamily="34" charset="0"/>
              </a:rPr>
              <a:t> infinite patterns/functions </a:t>
            </a:r>
            <a:r>
              <a:rPr lang="en-US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don't</a:t>
            </a:r>
            <a:r>
              <a:rPr lang="en-US" dirty="0" smtClean="0">
                <a:latin typeface="Calibri" panose="020F0502020204030204" pitchFamily="34" charset="0"/>
              </a:rPr>
              <a:t>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543300" y="4484047"/>
            <a:ext cx="514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120DFB"/>
                </a:solidFill>
                <a:latin typeface="Calibri" panose="020F0502020204030204" pitchFamily="34" charset="0"/>
              </a:rPr>
              <a:t>- they're all </a:t>
            </a:r>
            <a:r>
              <a:rPr lang="en-US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programmable/computable</a:t>
            </a:r>
            <a:endParaRPr lang="en-US" i="1" dirty="0">
              <a:solidFill>
                <a:srgbClr val="120DFB"/>
              </a:solidFill>
              <a:latin typeface="Calibri" panose="020F0502020204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52700" y="5786735"/>
            <a:ext cx="613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CC3300"/>
                </a:solidFill>
                <a:latin typeface="Calibri" panose="020F0502020204030204" pitchFamily="34" charset="0"/>
              </a:rPr>
              <a:t>- they're </a:t>
            </a:r>
            <a:r>
              <a:rPr lang="en-US" b="1" i="1" u="sng" dirty="0" smtClean="0">
                <a:solidFill>
                  <a:srgbClr val="CC3300"/>
                </a:solidFill>
                <a:latin typeface="Calibri" panose="020F0502020204030204" pitchFamily="34" charset="0"/>
              </a:rPr>
              <a:t>not</a:t>
            </a:r>
            <a:r>
              <a:rPr lang="en-US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programmable/computable</a:t>
            </a:r>
            <a:endParaRPr lang="en-US" i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99535" y="2609176"/>
            <a:ext cx="3581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120DFB"/>
                </a:solidFill>
                <a:latin typeface="Symbol" panose="05050102010706020507" pitchFamily="18" charset="2"/>
              </a:rPr>
              <a:t> p   </a:t>
            </a:r>
            <a:r>
              <a:rPr lang="en-US" sz="3200" dirty="0" smtClean="0">
                <a:latin typeface="Times" panose="02020603050405020304" pitchFamily="18" charset="0"/>
                <a:cs typeface="Times" panose="02020603050405020304" pitchFamily="18" charset="0"/>
              </a:rPr>
              <a:t>vs.</a:t>
            </a:r>
            <a:r>
              <a:rPr lang="en-US" sz="3200" dirty="0" smtClean="0">
                <a:solidFill>
                  <a:srgbClr val="120DFB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   </a:t>
            </a:r>
            <a:r>
              <a:rPr lang="en-US" sz="1600" b="1" dirty="0" smtClean="0">
                <a:solidFill>
                  <a:srgbClr val="CC330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0.737821000177231....</a:t>
            </a:r>
            <a:endParaRPr lang="en-US" sz="1600" b="1" dirty="0">
              <a:solidFill>
                <a:srgbClr val="CC3300"/>
              </a:solidFill>
              <a:latin typeface="Symbol" panose="05050102010706020507" pitchFamily="18" charset="2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15" y="2164229"/>
            <a:ext cx="7911369" cy="4567535"/>
          </a:xfrm>
          <a:prstGeom prst="rect">
            <a:avLst/>
          </a:prstGeom>
          <a:ln w="38100">
            <a:solidFill>
              <a:srgbClr val="FF9900"/>
            </a:solidFill>
          </a:ln>
        </p:spPr>
      </p:pic>
      <p:sp>
        <p:nvSpPr>
          <p:cNvPr id="7" name="TextBox 6"/>
          <p:cNvSpPr txBox="1"/>
          <p:nvPr/>
        </p:nvSpPr>
        <p:spPr>
          <a:xfrm rot="21214048">
            <a:off x="3897855" y="2105486"/>
            <a:ext cx="4879122" cy="1384995"/>
          </a:xfrm>
          <a:prstGeom prst="rect">
            <a:avLst/>
          </a:prstGeom>
          <a:solidFill>
            <a:srgbClr val="FFCC99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200" dirty="0" smtClean="0">
                <a:solidFill>
                  <a:srgbClr val="120DFB"/>
                </a:solidFill>
              </a:rPr>
              <a:t>not all infinities are created equal!</a:t>
            </a:r>
            <a:endParaRPr lang="en-US" sz="4200" b="1" i="1" dirty="0">
              <a:solidFill>
                <a:srgbClr val="120DFB"/>
              </a:solidFill>
            </a:endParaRPr>
          </a:p>
        </p:txBody>
      </p:sp>
      <p:sp>
        <p:nvSpPr>
          <p:cNvPr id="4" name="Right Arrow 3"/>
          <p:cNvSpPr/>
          <p:nvPr/>
        </p:nvSpPr>
        <p:spPr>
          <a:xfrm rot="6184551">
            <a:off x="6996275" y="5316859"/>
            <a:ext cx="907684" cy="658631"/>
          </a:xfrm>
          <a:prstGeom prst="rightArrow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7163024" y="4868285"/>
            <a:ext cx="1814920" cy="4616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120DFB"/>
                </a:solidFill>
              </a:rPr>
              <a:t>infinity gems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1871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56132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5090985" y="545757"/>
            <a:ext cx="3352800" cy="5334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rgbClr val="FF99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381000" y="339389"/>
            <a:ext cx="8458200" cy="73866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4200" dirty="0" smtClean="0">
                <a:latin typeface="Cambria" panose="02040503050406030204" pitchFamily="18" charset="0"/>
                <a:ea typeface="Cambria" panose="02040503050406030204" pitchFamily="18" charset="0"/>
              </a:rPr>
              <a:t>What about this?!       </a:t>
            </a:r>
            <a:r>
              <a:rPr lang="en-US" sz="2800" dirty="0" smtClean="0">
                <a:solidFill>
                  <a:srgbClr val="120DFB"/>
                </a:solidFill>
                <a:latin typeface="Consolas" panose="020B0609020204030204" pitchFamily="49" charset="0"/>
                <a:ea typeface="Cambria" panose="02040503050406030204" pitchFamily="18" charset="0"/>
              </a:rPr>
              <a:t>programs</a:t>
            </a:r>
            <a:r>
              <a:rPr lang="en-US" sz="2800" dirty="0" smtClean="0">
                <a:latin typeface="Consolas" panose="020B0609020204030204" pitchFamily="49" charset="0"/>
                <a:ea typeface="Cambria" panose="02040503050406030204" pitchFamily="18" charset="0"/>
              </a:rPr>
              <a:t> ~ </a:t>
            </a:r>
            <a:r>
              <a:rPr lang="en-US" sz="2800" u="sng" dirty="0" err="1" smtClean="0">
                <a:latin typeface="Consolas" panose="020B0609020204030204" pitchFamily="49" charset="0"/>
                <a:ea typeface="Cambria" panose="02040503050406030204" pitchFamily="18" charset="0"/>
              </a:rPr>
              <a:t>i</a:t>
            </a:r>
            <a:r>
              <a:rPr lang="en-US" sz="2800" dirty="0" err="1" smtClean="0">
                <a:latin typeface="Consolas" panose="020B0609020204030204" pitchFamily="49" charset="0"/>
                <a:ea typeface="Cambria" panose="02040503050406030204" pitchFamily="18" charset="0"/>
              </a:rPr>
              <a:t>nts</a:t>
            </a:r>
            <a:endParaRPr lang="en-US" sz="4200" b="1" i="1" dirty="0">
              <a:latin typeface="Consolas" panose="020B0609020204030204" pitchFamily="49" charset="0"/>
              <a:ea typeface="Cambria" panose="020405030504060302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81000" y="1694795"/>
            <a:ext cx="8458200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rgbClr val="FF9900"/>
                </a:solidFill>
                <a:latin typeface="Consolas" panose="020B0609020204030204" pitchFamily="49" charset="0"/>
              </a:rPr>
              <a:t>def</a:t>
            </a:r>
            <a:r>
              <a:rPr lang="en-US" sz="2800" dirty="0" smtClean="0">
                <a:latin typeface="Consolas" panose="020B0609020204030204" pitchFamily="49" charset="0"/>
              </a:rPr>
              <a:t> </a:t>
            </a:r>
            <a:r>
              <a:rPr lang="en-US" sz="2800" dirty="0" err="1" smtClean="0">
                <a:solidFill>
                  <a:srgbClr val="C00000"/>
                </a:solidFill>
                <a:latin typeface="Consolas" panose="020B0609020204030204" pitchFamily="49" charset="0"/>
              </a:rPr>
              <a:t>cmp</a:t>
            </a:r>
            <a:r>
              <a:rPr lang="en-US" sz="2800" dirty="0" smtClean="0">
                <a:latin typeface="Consolas" panose="020B0609020204030204" pitchFamily="49" charset="0"/>
              </a:rPr>
              <a:t>(x):</a:t>
            </a:r>
          </a:p>
          <a:p>
            <a:r>
              <a:rPr lang="en-US" sz="2800" dirty="0">
                <a:latin typeface="Consolas" panose="020B0609020204030204" pitchFamily="49" charset="0"/>
              </a:rPr>
              <a:t> </a:t>
            </a:r>
            <a:r>
              <a:rPr lang="en-US" sz="2800" dirty="0" smtClean="0">
                <a:latin typeface="Consolas" panose="020B0609020204030204" pitchFamily="49" charset="0"/>
              </a:rPr>
              <a:t> </a:t>
            </a:r>
            <a:r>
              <a:rPr lang="en-US" sz="2800" u="sng" dirty="0" err="1" smtClean="0">
                <a:latin typeface="Consolas" panose="020B0609020204030204" pitchFamily="49" charset="0"/>
              </a:rPr>
              <a:t>i</a:t>
            </a:r>
            <a:r>
              <a:rPr lang="en-US" sz="2800" dirty="0" smtClean="0">
                <a:latin typeface="Consolas" panose="020B0609020204030204" pitchFamily="49" charset="0"/>
              </a:rPr>
              <a:t> = 1</a:t>
            </a:r>
          </a:p>
          <a:p>
            <a:r>
              <a:rPr lang="en-US" sz="2800" dirty="0" smtClean="0">
                <a:latin typeface="Consolas" panose="020B0609020204030204" pitchFamily="49" charset="0"/>
              </a:rPr>
              <a:t>  </a:t>
            </a:r>
            <a:r>
              <a:rPr lang="en-US" sz="2800" dirty="0" smtClean="0">
                <a:solidFill>
                  <a:srgbClr val="FF9900"/>
                </a:solidFill>
                <a:latin typeface="Consolas" panose="020B0609020204030204" pitchFamily="49" charset="0"/>
              </a:rPr>
              <a:t>while</a:t>
            </a:r>
            <a:r>
              <a:rPr lang="en-US" sz="2800" dirty="0" smtClean="0">
                <a:latin typeface="Consolas" panose="020B0609020204030204" pitchFamily="49" charset="0"/>
              </a:rPr>
              <a:t> </a:t>
            </a:r>
            <a:r>
              <a:rPr lang="en-US" sz="2800" u="sng" dirty="0" err="1" smtClean="0">
                <a:latin typeface="Consolas" panose="020B0609020204030204" pitchFamily="49" charset="0"/>
              </a:rPr>
              <a:t>i</a:t>
            </a:r>
            <a:r>
              <a:rPr lang="en-US" sz="2800" dirty="0" smtClean="0">
                <a:latin typeface="Consolas" panose="020B0609020204030204" pitchFamily="49" charset="0"/>
              </a:rPr>
              <a:t> &gt; 0:       </a:t>
            </a:r>
            <a:r>
              <a:rPr lang="en-US" sz="28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# always true!</a:t>
            </a:r>
          </a:p>
          <a:p>
            <a:r>
              <a:rPr lang="en-US" sz="2800" dirty="0">
                <a:latin typeface="Consolas" panose="020B0609020204030204" pitchFamily="49" charset="0"/>
              </a:rPr>
              <a:t> </a:t>
            </a:r>
            <a:r>
              <a:rPr lang="en-US" sz="2800" dirty="0" smtClean="0">
                <a:latin typeface="Consolas" panose="020B0609020204030204" pitchFamily="49" charset="0"/>
              </a:rPr>
              <a:t>   </a:t>
            </a:r>
            <a:r>
              <a:rPr lang="en-US" sz="28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f</a:t>
            </a:r>
            <a:r>
              <a:rPr lang="en-US" sz="2800" dirty="0" smtClean="0">
                <a:latin typeface="Consolas" panose="020B0609020204030204" pitchFamily="49" charset="0"/>
              </a:rPr>
              <a:t> = </a:t>
            </a:r>
            <a:r>
              <a:rPr lang="en-US" sz="2800" dirty="0" err="1" smtClean="0">
                <a:latin typeface="Consolas" panose="020B0609020204030204" pitchFamily="49" charset="0"/>
              </a:rPr>
              <a:t>prog</a:t>
            </a:r>
            <a:r>
              <a:rPr lang="en-US" sz="2800" dirty="0" smtClean="0">
                <a:latin typeface="Consolas" panose="020B0609020204030204" pitchFamily="49" charset="0"/>
              </a:rPr>
              <a:t>(</a:t>
            </a:r>
            <a:r>
              <a:rPr lang="en-US" sz="2800" u="sng" dirty="0" err="1" smtClean="0">
                <a:latin typeface="Consolas" panose="020B0609020204030204" pitchFamily="49" charset="0"/>
              </a:rPr>
              <a:t>i</a:t>
            </a:r>
            <a:r>
              <a:rPr lang="en-US" sz="2800" dirty="0" smtClean="0">
                <a:latin typeface="Consolas" panose="020B0609020204030204" pitchFamily="49" charset="0"/>
              </a:rPr>
              <a:t>)      </a:t>
            </a:r>
            <a:r>
              <a:rPr lang="en-US" sz="28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# for each program, f</a:t>
            </a:r>
          </a:p>
          <a:p>
            <a:r>
              <a:rPr lang="en-US" sz="2800" dirty="0">
                <a:latin typeface="Consolas" panose="020B0609020204030204" pitchFamily="49" charset="0"/>
              </a:rPr>
              <a:t> </a:t>
            </a:r>
            <a:r>
              <a:rPr lang="en-US" sz="2800" dirty="0" smtClean="0">
                <a:latin typeface="Consolas" panose="020B0609020204030204" pitchFamily="49" charset="0"/>
              </a:rPr>
              <a:t>   </a:t>
            </a:r>
            <a:r>
              <a:rPr lang="en-US" sz="2800" dirty="0" err="1" smtClean="0">
                <a:latin typeface="Consolas" panose="020B0609020204030204" pitchFamily="49" charset="0"/>
              </a:rPr>
              <a:t>fs_output</a:t>
            </a:r>
            <a:r>
              <a:rPr lang="en-US" sz="2800" dirty="0" smtClean="0">
                <a:latin typeface="Consolas" panose="020B0609020204030204" pitchFamily="49" charset="0"/>
              </a:rPr>
              <a:t> = 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run(</a:t>
            </a:r>
            <a:r>
              <a:rPr lang="en-US" sz="2800" dirty="0" smtClean="0">
                <a:solidFill>
                  <a:srgbClr val="120DFB"/>
                </a:solidFill>
                <a:latin typeface="Consolas" panose="020B0609020204030204" pitchFamily="49" charset="0"/>
              </a:rPr>
              <a:t>f</a:t>
            </a:r>
            <a:r>
              <a:rPr lang="en-US" sz="2800" dirty="0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)   </a:t>
            </a:r>
            <a:r>
              <a:rPr lang="en-US" sz="28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# get f's output</a:t>
            </a:r>
          </a:p>
          <a:p>
            <a:r>
              <a:rPr lang="en-US" sz="2800" dirty="0">
                <a:latin typeface="Consolas" panose="020B0609020204030204" pitchFamily="49" charset="0"/>
              </a:rPr>
              <a:t> </a:t>
            </a:r>
            <a:r>
              <a:rPr lang="en-US" sz="2800" dirty="0" smtClean="0">
                <a:latin typeface="Consolas" panose="020B0609020204030204" pitchFamily="49" charset="0"/>
              </a:rPr>
              <a:t>   </a:t>
            </a:r>
            <a:r>
              <a:rPr lang="en-US" sz="2800" dirty="0" smtClean="0">
                <a:solidFill>
                  <a:srgbClr val="FF9900"/>
                </a:solidFill>
                <a:latin typeface="Consolas" panose="020B0609020204030204" pitchFamily="49" charset="0"/>
              </a:rPr>
              <a:t>if</a:t>
            </a:r>
            <a:r>
              <a:rPr lang="en-US" sz="2800" dirty="0" smtClean="0">
                <a:latin typeface="Consolas" panose="020B0609020204030204" pitchFamily="49" charset="0"/>
              </a:rPr>
              <a:t> </a:t>
            </a:r>
            <a:r>
              <a:rPr lang="en-US" sz="2800" dirty="0" err="1">
                <a:latin typeface="Consolas" panose="020B0609020204030204" pitchFamily="49" charset="0"/>
              </a:rPr>
              <a:t>fs_output</a:t>
            </a:r>
            <a:r>
              <a:rPr lang="en-US" sz="2800" dirty="0" smtClean="0">
                <a:latin typeface="Consolas" panose="020B0609020204030204" pitchFamily="49" charset="0"/>
              </a:rPr>
              <a:t> == x:   </a:t>
            </a:r>
            <a:r>
              <a:rPr lang="en-US" sz="28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# was it x?</a:t>
            </a:r>
          </a:p>
          <a:p>
            <a:r>
              <a:rPr lang="en-US" sz="2800" dirty="0">
                <a:latin typeface="Consolas" panose="020B0609020204030204" pitchFamily="49" charset="0"/>
              </a:rPr>
              <a:t> </a:t>
            </a:r>
            <a:r>
              <a:rPr lang="en-US" sz="2800" dirty="0" smtClean="0">
                <a:latin typeface="Consolas" panose="020B0609020204030204" pitchFamily="49" charset="0"/>
              </a:rPr>
              <a:t>     </a:t>
            </a:r>
            <a:r>
              <a:rPr lang="en-US" sz="2800" dirty="0" smtClean="0">
                <a:solidFill>
                  <a:srgbClr val="7030A0"/>
                </a:solidFill>
                <a:latin typeface="Consolas" panose="020B0609020204030204" pitchFamily="49" charset="0"/>
              </a:rPr>
              <a:t>return</a:t>
            </a:r>
            <a:r>
              <a:rPr lang="en-US" sz="2800" dirty="0" smtClean="0">
                <a:latin typeface="Consolas" panose="020B0609020204030204" pitchFamily="49" charset="0"/>
              </a:rPr>
              <a:t> </a:t>
            </a:r>
            <a:r>
              <a:rPr lang="en-US" sz="2800" u="sng" dirty="0" err="1" smtClean="0">
                <a:latin typeface="Consolas" panose="020B0609020204030204" pitchFamily="49" charset="0"/>
              </a:rPr>
              <a:t>i</a:t>
            </a:r>
            <a:r>
              <a:rPr lang="en-US" sz="2800" dirty="0" smtClean="0">
                <a:latin typeface="Consolas" panose="020B0609020204030204" pitchFamily="49" charset="0"/>
              </a:rPr>
              <a:t>           </a:t>
            </a:r>
            <a:r>
              <a:rPr lang="en-US" sz="28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# yes? done!</a:t>
            </a:r>
          </a:p>
          <a:p>
            <a:r>
              <a:rPr lang="en-US" sz="2800" dirty="0">
                <a:solidFill>
                  <a:srgbClr val="009900"/>
                </a:solidFill>
                <a:latin typeface="Consolas" panose="020B0609020204030204" pitchFamily="49" charset="0"/>
              </a:rPr>
              <a:t> </a:t>
            </a:r>
            <a:r>
              <a:rPr lang="en-US" sz="28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   </a:t>
            </a:r>
            <a:r>
              <a:rPr lang="en-US" sz="2800" dirty="0" smtClean="0">
                <a:solidFill>
                  <a:srgbClr val="FF9900"/>
                </a:solidFill>
                <a:latin typeface="Consolas" panose="020B0609020204030204" pitchFamily="49" charset="0"/>
              </a:rPr>
              <a:t>else</a:t>
            </a:r>
            <a:r>
              <a:rPr lang="en-US" sz="2800" dirty="0" smtClean="0">
                <a:latin typeface="Consolas" panose="020B0609020204030204" pitchFamily="49" charset="0"/>
              </a:rPr>
              <a:t>:</a:t>
            </a:r>
          </a:p>
          <a:p>
            <a:r>
              <a:rPr lang="en-US" sz="2800" dirty="0">
                <a:latin typeface="Consolas" panose="020B0609020204030204" pitchFamily="49" charset="0"/>
              </a:rPr>
              <a:t> </a:t>
            </a:r>
            <a:r>
              <a:rPr lang="en-US" sz="2800" dirty="0" smtClean="0">
                <a:latin typeface="Consolas" panose="020B0609020204030204" pitchFamily="49" charset="0"/>
              </a:rPr>
              <a:t>     </a:t>
            </a:r>
            <a:r>
              <a:rPr lang="en-US" sz="2800" dirty="0" smtClean="0">
                <a:solidFill>
                  <a:srgbClr val="7030A0"/>
                </a:solidFill>
                <a:latin typeface="Consolas" panose="020B0609020204030204" pitchFamily="49" charset="0"/>
              </a:rPr>
              <a:t>print</a:t>
            </a:r>
            <a:r>
              <a:rPr lang="en-US" sz="2800" dirty="0" smtClean="0">
                <a:latin typeface="Consolas" panose="020B0609020204030204" pitchFamily="49" charset="0"/>
              </a:rPr>
              <a:t>(</a:t>
            </a:r>
            <a:r>
              <a:rPr lang="en-US" sz="28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"It's not"</a:t>
            </a:r>
            <a:r>
              <a:rPr lang="en-US" sz="2800" dirty="0" smtClean="0">
                <a:latin typeface="Consolas" panose="020B0609020204030204" pitchFamily="49" charset="0"/>
              </a:rPr>
              <a:t>, </a:t>
            </a:r>
            <a:r>
              <a:rPr lang="en-US" sz="2800" u="sng" dirty="0" err="1" smtClean="0">
                <a:latin typeface="Consolas" panose="020B0609020204030204" pitchFamily="49" charset="0"/>
              </a:rPr>
              <a:t>i</a:t>
            </a:r>
            <a:r>
              <a:rPr lang="en-US" sz="2800" dirty="0" smtClean="0">
                <a:latin typeface="Consolas" panose="020B0609020204030204" pitchFamily="49" charset="0"/>
              </a:rPr>
              <a:t>)  </a:t>
            </a:r>
            <a:r>
              <a:rPr lang="en-US" sz="28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# not yet...</a:t>
            </a:r>
          </a:p>
          <a:p>
            <a:r>
              <a:rPr lang="en-US" sz="2800" dirty="0">
                <a:solidFill>
                  <a:srgbClr val="009900"/>
                </a:solidFill>
                <a:latin typeface="Consolas" panose="020B0609020204030204" pitchFamily="49" charset="0"/>
              </a:rPr>
              <a:t> </a:t>
            </a:r>
            <a:r>
              <a:rPr lang="en-US" sz="28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   </a:t>
            </a:r>
            <a:r>
              <a:rPr lang="en-US" sz="2800" u="sng" dirty="0" err="1" smtClean="0">
                <a:latin typeface="Consolas" panose="020B0609020204030204" pitchFamily="49" charset="0"/>
              </a:rPr>
              <a:t>i</a:t>
            </a:r>
            <a:r>
              <a:rPr lang="en-US" sz="2800" dirty="0" smtClean="0">
                <a:latin typeface="Consolas" panose="020B0609020204030204" pitchFamily="49" charset="0"/>
              </a:rPr>
              <a:t> += 1</a:t>
            </a:r>
            <a:endParaRPr lang="en-US" sz="2800" dirty="0">
              <a:latin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1263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57200" y="4495800"/>
            <a:ext cx="8229600" cy="1905000"/>
          </a:xfrm>
          <a:prstGeom prst="roundRect">
            <a:avLst/>
          </a:prstGeom>
          <a:solidFill>
            <a:srgbClr val="CCECFF"/>
          </a:solidFill>
          <a:ln w="19050">
            <a:solidFill>
              <a:srgbClr val="120DF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457200" y="2057400"/>
            <a:ext cx="8229600" cy="19050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1066800" y="323850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Two </a:t>
            </a:r>
            <a:r>
              <a:rPr lang="en-US" altLang="en-US" sz="3600" b="1" i="1" dirty="0" smtClean="0">
                <a:latin typeface="Cambria" pitchFamily="18" charset="0"/>
              </a:rPr>
              <a:t>useful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functions that </a:t>
            </a: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</a:rPr>
              <a:t>provably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can't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7" name="Rectangle 36"/>
          <p:cNvSpPr>
            <a:spLocks noChangeArrowheads="1"/>
          </p:cNvSpPr>
          <p:nvPr/>
        </p:nvSpPr>
        <p:spPr bwMode="auto">
          <a:xfrm>
            <a:off x="762000" y="2290763"/>
            <a:ext cx="240322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cmp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x )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441450" y="3087688"/>
            <a:ext cx="64014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the </a:t>
            </a:r>
            <a:r>
              <a:rPr lang="en-US" altLang="en-US" sz="36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 of an integer</a:t>
            </a:r>
            <a:r>
              <a:rPr lang="en-US" altLang="en-US" sz="36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100359" name="Rectangle 36"/>
          <p:cNvSpPr>
            <a:spLocks noChangeArrowheads="1"/>
          </p:cNvSpPr>
          <p:nvPr/>
        </p:nvSpPr>
        <p:spPr bwMode="auto">
          <a:xfrm>
            <a:off x="768350" y="47244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0360" name="Rectangle 36"/>
          <p:cNvSpPr>
            <a:spLocks noChangeArrowheads="1"/>
          </p:cNvSpPr>
          <p:nvPr/>
        </p:nvSpPr>
        <p:spPr bwMode="auto">
          <a:xfrm>
            <a:off x="1441450" y="5562600"/>
            <a:ext cx="667975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does 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36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 or loop forever?</a:t>
            </a:r>
          </a:p>
        </p:txBody>
      </p:sp>
      <p:sp>
        <p:nvSpPr>
          <p:cNvPr id="100361" name="TextBox 1"/>
          <p:cNvSpPr txBox="1">
            <a:spLocks noChangeArrowheads="1"/>
          </p:cNvSpPr>
          <p:nvPr/>
        </p:nvSpPr>
        <p:spPr bwMode="auto">
          <a:xfrm>
            <a:off x="5867400" y="2128838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00362" name="TextBox 1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  <p:sp>
        <p:nvSpPr>
          <p:cNvPr id="2" name="Rectangle 1"/>
          <p:cNvSpPr/>
          <p:nvPr/>
        </p:nvSpPr>
        <p:spPr>
          <a:xfrm>
            <a:off x="3177716" y="3667275"/>
            <a:ext cx="1095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(compressibility)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60409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5"/>
          <p:cNvSpPr txBox="1">
            <a:spLocks noChangeArrowheads="1"/>
          </p:cNvSpPr>
          <p:nvPr/>
        </p:nvSpPr>
        <p:spPr bwMode="auto">
          <a:xfrm>
            <a:off x="457200" y="201613"/>
            <a:ext cx="8229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 dirty="0" err="1">
                <a:solidFill>
                  <a:srgbClr val="000000"/>
                </a:solidFill>
                <a:latin typeface="Cambria" pitchFamily="18" charset="0"/>
              </a:rPr>
              <a:t>Haltchecking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is  </a:t>
            </a:r>
            <a:r>
              <a:rPr lang="en-US" altLang="en-US" sz="3600" dirty="0" err="1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457200" y="1676400"/>
            <a:ext cx="8229600" cy="1905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2884" name="Rectangle 36"/>
          <p:cNvSpPr>
            <a:spLocks noChangeArrowheads="1"/>
          </p:cNvSpPr>
          <p:nvPr/>
        </p:nvSpPr>
        <p:spPr bwMode="auto">
          <a:xfrm>
            <a:off x="768350" y="19050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22885" name="Rectangle 36"/>
          <p:cNvSpPr>
            <a:spLocks noChangeArrowheads="1"/>
          </p:cNvSpPr>
          <p:nvPr/>
        </p:nvSpPr>
        <p:spPr bwMode="auto">
          <a:xfrm>
            <a:off x="1833117" y="2819400"/>
            <a:ext cx="662508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~ returns whether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f()</a:t>
            </a:r>
            <a:r>
              <a:rPr lang="en-US" altLang="en-US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halts or not</a:t>
            </a:r>
          </a:p>
        </p:txBody>
      </p:sp>
      <p:sp>
        <p:nvSpPr>
          <p:cNvPr id="122886" name="TextBox 31"/>
          <p:cNvSpPr txBox="1">
            <a:spLocks noChangeArrowheads="1"/>
          </p:cNvSpPr>
          <p:nvPr/>
        </p:nvSpPr>
        <p:spPr bwMode="auto">
          <a:xfrm>
            <a:off x="5867400" y="17526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 dirty="0">
                <a:solidFill>
                  <a:srgbClr val="000AF9"/>
                </a:solidFill>
                <a:latin typeface="Cambria" panose="02040503050406030204" pitchFamily="18" charset="0"/>
              </a:rPr>
              <a:t>Halt Checking</a:t>
            </a:r>
          </a:p>
        </p:txBody>
      </p:sp>
      <p:sp>
        <p:nvSpPr>
          <p:cNvPr id="122887" name="Text Box 5"/>
          <p:cNvSpPr txBox="1">
            <a:spLocks noChangeArrowheads="1"/>
          </p:cNvSpPr>
          <p:nvPr/>
        </p:nvSpPr>
        <p:spPr bwMode="auto">
          <a:xfrm>
            <a:off x="2362200" y="5351463"/>
            <a:ext cx="4419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always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has a bug!</a:t>
            </a:r>
            <a:endParaRPr lang="en-US" altLang="en-US" sz="2100" i="1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353704" y="283192"/>
            <a:ext cx="813276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TM's can do everything…  </a:t>
            </a:r>
            <a:r>
              <a:rPr kumimoji="0" lang="en-US" altLang="en-US" sz="3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though not fast</a:t>
            </a:r>
            <a:endParaRPr kumimoji="0" lang="en-US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75" name="Text Box 6"/>
          <p:cNvSpPr txBox="1">
            <a:spLocks noChangeArrowheads="1"/>
          </p:cNvSpPr>
          <p:nvPr/>
        </p:nvSpPr>
        <p:spPr bwMode="auto">
          <a:xfrm>
            <a:off x="3505200" y="1447800"/>
            <a:ext cx="5195888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Finite State Machines</a:t>
            </a:r>
          </a:p>
        </p:txBody>
      </p:sp>
      <p:sp>
        <p:nvSpPr>
          <p:cNvPr id="79876" name="Oval 8"/>
          <p:cNvSpPr>
            <a:spLocks noChangeArrowheads="1"/>
          </p:cNvSpPr>
          <p:nvPr/>
        </p:nvSpPr>
        <p:spPr bwMode="auto">
          <a:xfrm>
            <a:off x="4248150" y="2936875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77" name="Text Box 9"/>
          <p:cNvSpPr txBox="1">
            <a:spLocks noChangeArrowheads="1"/>
          </p:cNvSpPr>
          <p:nvPr/>
        </p:nvSpPr>
        <p:spPr bwMode="auto">
          <a:xfrm>
            <a:off x="4391025" y="3108325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MS PGothic" pitchFamily="34" charset="-128"/>
                <a:cs typeface="+mn-cs"/>
              </a:rPr>
              <a:t>s0</a:t>
            </a:r>
          </a:p>
        </p:txBody>
      </p:sp>
      <p:sp>
        <p:nvSpPr>
          <p:cNvPr id="79878" name="Oval 11"/>
          <p:cNvSpPr>
            <a:spLocks noChangeArrowheads="1"/>
          </p:cNvSpPr>
          <p:nvPr/>
        </p:nvSpPr>
        <p:spPr bwMode="auto">
          <a:xfrm>
            <a:off x="6629400" y="2971800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79" name="Text Box 12"/>
          <p:cNvSpPr txBox="1">
            <a:spLocks noChangeArrowheads="1"/>
          </p:cNvSpPr>
          <p:nvPr/>
        </p:nvSpPr>
        <p:spPr bwMode="auto">
          <a:xfrm>
            <a:off x="6772275" y="3143250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MS PGothic" pitchFamily="34" charset="-128"/>
                <a:cs typeface="+mn-cs"/>
              </a:rPr>
              <a:t>s1</a:t>
            </a:r>
          </a:p>
        </p:txBody>
      </p:sp>
      <p:sp>
        <p:nvSpPr>
          <p:cNvPr id="79880" name="Oval 13"/>
          <p:cNvSpPr>
            <a:spLocks noChangeArrowheads="1"/>
          </p:cNvSpPr>
          <p:nvPr/>
        </p:nvSpPr>
        <p:spPr bwMode="auto">
          <a:xfrm>
            <a:off x="6559550" y="2911475"/>
            <a:ext cx="815975" cy="7905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81" name="Freeform 19"/>
          <p:cNvSpPr>
            <a:spLocks/>
          </p:cNvSpPr>
          <p:nvPr/>
        </p:nvSpPr>
        <p:spPr bwMode="auto">
          <a:xfrm>
            <a:off x="4929188" y="339407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82" name="Freeform 20"/>
          <p:cNvSpPr>
            <a:spLocks/>
          </p:cNvSpPr>
          <p:nvPr/>
        </p:nvSpPr>
        <p:spPr bwMode="auto">
          <a:xfrm>
            <a:off x="4938713" y="301625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83" name="Text Box 21"/>
          <p:cNvSpPr txBox="1">
            <a:spLocks noChangeArrowheads="1"/>
          </p:cNvSpPr>
          <p:nvPr/>
        </p:nvSpPr>
        <p:spPr bwMode="auto">
          <a:xfrm>
            <a:off x="5711825" y="2730500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1</a:t>
            </a:r>
          </a:p>
        </p:txBody>
      </p:sp>
      <p:sp>
        <p:nvSpPr>
          <p:cNvPr id="79884" name="Text Box 22"/>
          <p:cNvSpPr txBox="1">
            <a:spLocks noChangeArrowheads="1"/>
          </p:cNvSpPr>
          <p:nvPr/>
        </p:nvSpPr>
        <p:spPr bwMode="auto">
          <a:xfrm>
            <a:off x="4513263" y="229076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0</a:t>
            </a:r>
          </a:p>
        </p:txBody>
      </p:sp>
      <p:sp>
        <p:nvSpPr>
          <p:cNvPr id="79885" name="Text Box 23"/>
          <p:cNvSpPr txBox="1">
            <a:spLocks noChangeArrowheads="1"/>
          </p:cNvSpPr>
          <p:nvPr/>
        </p:nvSpPr>
        <p:spPr bwMode="auto">
          <a:xfrm>
            <a:off x="5592763" y="3522663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1</a:t>
            </a:r>
          </a:p>
        </p:txBody>
      </p:sp>
      <p:sp>
        <p:nvSpPr>
          <p:cNvPr id="79886" name="Text Box 24"/>
          <p:cNvSpPr txBox="1">
            <a:spLocks noChangeArrowheads="1"/>
          </p:cNvSpPr>
          <p:nvPr/>
        </p:nvSpPr>
        <p:spPr bwMode="auto">
          <a:xfrm>
            <a:off x="7018338" y="253365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0</a:t>
            </a:r>
          </a:p>
        </p:txBody>
      </p:sp>
      <p:sp>
        <p:nvSpPr>
          <p:cNvPr id="79887" name="Freeform 26"/>
          <p:cNvSpPr>
            <a:spLocks/>
          </p:cNvSpPr>
          <p:nvPr/>
        </p:nvSpPr>
        <p:spPr bwMode="auto">
          <a:xfrm>
            <a:off x="4400550" y="253206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88" name="Freeform 27"/>
          <p:cNvSpPr>
            <a:spLocks/>
          </p:cNvSpPr>
          <p:nvPr/>
        </p:nvSpPr>
        <p:spPr bwMode="auto">
          <a:xfrm>
            <a:off x="6821488" y="249078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89" name="Freeform 30"/>
          <p:cNvSpPr>
            <a:spLocks/>
          </p:cNvSpPr>
          <p:nvPr/>
        </p:nvSpPr>
        <p:spPr bwMode="auto">
          <a:xfrm>
            <a:off x="4054475" y="309403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90" name="Text Box 36"/>
          <p:cNvSpPr txBox="1">
            <a:spLocks noChangeArrowheads="1"/>
          </p:cNvSpPr>
          <p:nvPr/>
        </p:nvSpPr>
        <p:spPr bwMode="auto">
          <a:xfrm>
            <a:off x="457200" y="1447800"/>
            <a:ext cx="2895600" cy="830263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Useful, but limited ~ </a:t>
            </a: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can't count</a:t>
            </a:r>
          </a:p>
        </p:txBody>
      </p:sp>
      <p:sp>
        <p:nvSpPr>
          <p:cNvPr id="79891" name="Text Box 36"/>
          <p:cNvSpPr txBox="1">
            <a:spLocks noChangeArrowheads="1"/>
          </p:cNvSpPr>
          <p:nvPr/>
        </p:nvSpPr>
        <p:spPr bwMode="auto">
          <a:xfrm>
            <a:off x="260486" y="4104908"/>
            <a:ext cx="3397115" cy="83099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Universal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definition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of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     </a:t>
            </a: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what </a:t>
            </a: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can be computed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79892" name="Text Box 6"/>
          <p:cNvSpPr txBox="1">
            <a:spLocks noChangeArrowheads="1"/>
          </p:cNvSpPr>
          <p:nvPr/>
        </p:nvSpPr>
        <p:spPr bwMode="auto">
          <a:xfrm>
            <a:off x="3276600" y="4227513"/>
            <a:ext cx="5195888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Turing Machines</a:t>
            </a:r>
          </a:p>
        </p:txBody>
      </p:sp>
      <p:pic>
        <p:nvPicPr>
          <p:cNvPr id="7989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7" t="29546" r="11552" b="32545"/>
          <a:stretch>
            <a:fillRect/>
          </a:stretch>
        </p:blipFill>
        <p:spPr bwMode="auto">
          <a:xfrm>
            <a:off x="3124200" y="4978400"/>
            <a:ext cx="5638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83" r="11642" b="6600"/>
          <a:stretch/>
        </p:blipFill>
        <p:spPr>
          <a:xfrm>
            <a:off x="336883" y="1740694"/>
            <a:ext cx="8660734" cy="4140530"/>
          </a:xfrm>
          <a:prstGeom prst="rect">
            <a:avLst/>
          </a:prstGeom>
          <a:ln w="38100">
            <a:solidFill>
              <a:srgbClr val="120DFB"/>
            </a:solidFill>
          </a:ln>
        </p:spPr>
      </p:pic>
      <p:sp>
        <p:nvSpPr>
          <p:cNvPr id="3" name="Rectangle 2"/>
          <p:cNvSpPr/>
          <p:nvPr/>
        </p:nvSpPr>
        <p:spPr>
          <a:xfrm rot="21240907">
            <a:off x="7275245" y="5109918"/>
            <a:ext cx="1391278" cy="461665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Extra #1!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450942" y="1394251"/>
            <a:ext cx="5674343" cy="461665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but FMs + TMs  </a:t>
            </a:r>
            <a:r>
              <a:rPr kumimoji="0" lang="en-US" altLang="en-US" sz="2400" b="0" i="1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can</a:t>
            </a:r>
            <a:r>
              <a:rPr kumimoji="0" lang="en-US" alt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 get </a:t>
            </a: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unruly</a:t>
            </a:r>
            <a:r>
              <a:rPr kumimoji="0" lang="en-US" alt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pretty fast!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8200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5"/>
          <p:cNvSpPr txBox="1">
            <a:spLocks noChangeArrowheads="1"/>
          </p:cNvSpPr>
          <p:nvPr/>
        </p:nvSpPr>
        <p:spPr bwMode="auto">
          <a:xfrm>
            <a:off x="457200" y="201613"/>
            <a:ext cx="8229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>
                <a:solidFill>
                  <a:srgbClr val="000000"/>
                </a:solidFill>
                <a:latin typeface="Cambria" pitchFamily="18" charset="0"/>
              </a:rPr>
              <a:t>Haltchecking</a:t>
            </a:r>
            <a:r>
              <a:rPr lang="en-US" altLang="en-US" sz="3600">
                <a:solidFill>
                  <a:srgbClr val="000000"/>
                </a:solidFill>
                <a:latin typeface="Cambria" pitchFamily="18" charset="0"/>
              </a:rPr>
              <a:t>  is  uncomputable.</a:t>
            </a:r>
          </a:p>
        </p:txBody>
      </p:sp>
      <p:sp>
        <p:nvSpPr>
          <p:cNvPr id="123907" name="Rectangle 9"/>
          <p:cNvSpPr>
            <a:spLocks noChangeArrowheads="1"/>
          </p:cNvSpPr>
          <p:nvPr/>
        </p:nvSpPr>
        <p:spPr bwMode="auto">
          <a:xfrm>
            <a:off x="1585913" y="2386013"/>
            <a:ext cx="59277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4200" b="1" dirty="0" err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42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4200" b="1" dirty="0" smtClean="0">
                <a:solidFill>
                  <a:srgbClr val="000000"/>
                </a:solidFill>
                <a:latin typeface="Courier New" pitchFamily="49" charset="0"/>
              </a:rPr>
              <a:t>f </a:t>
            </a:r>
            <a:r>
              <a:rPr lang="en-US" altLang="en-US" sz="4200" b="1" dirty="0">
                <a:solidFill>
                  <a:srgbClr val="000000"/>
                </a:solidFill>
                <a:latin typeface="Courier New" pitchFamily="49" charset="0"/>
              </a:rPr>
              <a:t>):</a:t>
            </a:r>
          </a:p>
        </p:txBody>
      </p:sp>
      <p:sp>
        <p:nvSpPr>
          <p:cNvPr id="123908" name="Line 13"/>
          <p:cNvSpPr>
            <a:spLocks noChangeShapeType="1"/>
          </p:cNvSpPr>
          <p:nvPr/>
        </p:nvSpPr>
        <p:spPr bwMode="auto">
          <a:xfrm flipH="1">
            <a:off x="4405313" y="1931988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0" name="Rectangle 15"/>
          <p:cNvSpPr>
            <a:spLocks noChangeArrowheads="1"/>
          </p:cNvSpPr>
          <p:nvPr/>
        </p:nvSpPr>
        <p:spPr bwMode="auto">
          <a:xfrm>
            <a:off x="3795713" y="1398588"/>
            <a:ext cx="14636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</a:t>
            </a:r>
            <a:r>
              <a:rPr lang="en-US" altLang="en-US" sz="1500" dirty="0" smtClean="0">
                <a:solidFill>
                  <a:srgbClr val="000000"/>
                </a:solidFill>
                <a:latin typeface="Calibri" pitchFamily="34" charset="0"/>
              </a:rPr>
              <a:t>ny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Python function</a:t>
            </a:r>
          </a:p>
        </p:txBody>
      </p:sp>
      <p:sp>
        <p:nvSpPr>
          <p:cNvPr id="123912" name="Rectangle 26"/>
          <p:cNvSpPr>
            <a:spLocks noChangeArrowheads="1"/>
          </p:cNvSpPr>
          <p:nvPr/>
        </p:nvSpPr>
        <p:spPr bwMode="auto">
          <a:xfrm>
            <a:off x="869156" y="4003676"/>
            <a:ext cx="740568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It is </a:t>
            </a:r>
            <a:r>
              <a:rPr lang="en-US" altLang="en-US" sz="2400" u="sng" dirty="0">
                <a:solidFill>
                  <a:srgbClr val="000000"/>
                </a:solidFill>
                <a:latin typeface="Cambria" pitchFamily="18" charset="0"/>
              </a:rPr>
              <a:t>impossible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 to write a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(bug-free)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function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(f)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that determines if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 function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halts when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run:</a:t>
            </a:r>
          </a:p>
        </p:txBody>
      </p:sp>
      <p:sp>
        <p:nvSpPr>
          <p:cNvPr id="3" name="Rectangle 2"/>
          <p:cNvSpPr/>
          <p:nvPr/>
        </p:nvSpPr>
        <p:spPr>
          <a:xfrm>
            <a:off x="1447800" y="4953000"/>
            <a:ext cx="6705600" cy="10464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(f)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returns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True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if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f()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halts and </a:t>
            </a:r>
          </a:p>
          <a:p>
            <a:pPr lvl="0"/>
            <a:endParaRPr lang="en-US" altLang="en-US" sz="14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(f)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returns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False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if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f()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loops infinitely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7" name="Rectangle 9"/>
          <p:cNvSpPr>
            <a:spLocks noChangeArrowheads="1"/>
          </p:cNvSpPr>
          <p:nvPr/>
        </p:nvSpPr>
        <p:spPr bwMode="auto">
          <a:xfrm>
            <a:off x="685800" y="1103055"/>
            <a:ext cx="7791517" cy="2554545"/>
          </a:xfrm>
          <a:prstGeom prst="rect">
            <a:avLst/>
          </a:prstGeom>
          <a:noFill/>
          <a:ln w="38100" cmpd="sng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) ==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</a:rPr>
              <a:t>1+1==2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print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</a:rPr>
              <a:t>'Ha!'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return     </a:t>
            </a:r>
            <a:r>
              <a:rPr lang="en-US" altLang="en-US" b="1" dirty="0" smtClean="0">
                <a:solidFill>
                  <a:schemeClr val="bg1">
                    <a:lumMod val="75000"/>
                  </a:schemeClr>
                </a:solidFill>
                <a:latin typeface="Courier New" pitchFamily="49" charset="0"/>
              </a:rPr>
              <a:t># halt!</a:t>
            </a:r>
            <a:endParaRPr lang="en-US" altLang="en-US" b="1" dirty="0">
              <a:solidFill>
                <a:schemeClr val="bg1">
                  <a:lumMod val="7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23912" name="Rectangle 26"/>
          <p:cNvSpPr>
            <a:spLocks noChangeArrowheads="1"/>
          </p:cNvSpPr>
          <p:nvPr/>
        </p:nvSpPr>
        <p:spPr bwMode="auto">
          <a:xfrm>
            <a:off x="152400" y="228600"/>
            <a:ext cx="4876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Suppose 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(f)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worked for all </a:t>
            </a:r>
            <a:r>
              <a:rPr lang="en-US" altLang="en-US" sz="24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altLang="en-US" sz="24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" name="Rectangle 1"/>
          <p:cNvSpPr/>
          <p:nvPr/>
        </p:nvSpPr>
        <p:spPr>
          <a:xfrm rot="21388197">
            <a:off x="8015756" y="6253628"/>
            <a:ext cx="915059" cy="369332"/>
          </a:xfrm>
          <a:prstGeom prst="rect">
            <a:avLst/>
          </a:prstGeom>
          <a:solidFill>
            <a:srgbClr val="CCFFCC"/>
          </a:solidFill>
        </p:spPr>
        <p:txBody>
          <a:bodyPr wrap="none">
            <a:spAutoFit/>
          </a:bodyPr>
          <a:lstStyle/>
          <a:p>
            <a:r>
              <a:rPr lang="en-US" altLang="en-US" sz="18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Proven!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791200" y="228600"/>
            <a:ext cx="22950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Create this </a:t>
            </a:r>
            <a:r>
              <a:rPr lang="en-US" altLang="en-US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dirty="0"/>
          </a:p>
        </p:txBody>
      </p:sp>
      <p:sp>
        <p:nvSpPr>
          <p:cNvPr id="9" name="Rectangle 26"/>
          <p:cNvSpPr>
            <a:spLocks noChangeArrowheads="1"/>
          </p:cNvSpPr>
          <p:nvPr/>
        </p:nvSpPr>
        <p:spPr bwMode="auto">
          <a:xfrm>
            <a:off x="457200" y="3962400"/>
            <a:ext cx="8020117" cy="6463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Is   </a:t>
            </a:r>
            <a:r>
              <a:rPr lang="en-US" altLang="en-US" sz="36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3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== </a:t>
            </a:r>
            <a:r>
              <a:rPr lang="en-US" altLang="en-US" sz="3600" b="1" dirty="0">
                <a:solidFill>
                  <a:srgbClr val="7030A0"/>
                </a:solidFill>
                <a:latin typeface="Courier New" pitchFamily="49" charset="0"/>
              </a:rPr>
              <a:t>True </a:t>
            </a:r>
            <a:r>
              <a:rPr lang="en-US" altLang="en-US" sz="3600" b="1" dirty="0" smtClean="0">
                <a:solidFill>
                  <a:srgbClr val="7030A0"/>
                </a:solidFill>
                <a:latin typeface="Courier New" pitchFamily="49" charset="0"/>
              </a:rPr>
              <a:t>       </a:t>
            </a:r>
            <a:r>
              <a:rPr lang="en-US" altLang="en-US" sz="3600" dirty="0" smtClean="0">
                <a:latin typeface="Cambria" pitchFamily="18" charset="0"/>
              </a:rPr>
              <a:t>?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endParaRPr lang="en-US" altLang="en-US" sz="36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3352800" y="6149622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always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has a bug</a:t>
            </a:r>
            <a:endParaRPr lang="en-US" altLang="en-US" sz="2000" i="1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6" name="Rectangle 26"/>
          <p:cNvSpPr>
            <a:spLocks noChangeArrowheads="1"/>
          </p:cNvSpPr>
          <p:nvPr/>
        </p:nvSpPr>
        <p:spPr bwMode="auto">
          <a:xfrm>
            <a:off x="457201" y="5068669"/>
            <a:ext cx="8020116" cy="6463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Is   </a:t>
            </a:r>
            <a:r>
              <a:rPr lang="en-US" altLang="en-US" sz="36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3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== </a:t>
            </a:r>
            <a:r>
              <a:rPr lang="en-US" altLang="en-US" sz="3600" b="1" dirty="0" smtClean="0">
                <a:solidFill>
                  <a:srgbClr val="7030A0"/>
                </a:solidFill>
                <a:latin typeface="Courier New" pitchFamily="49" charset="0"/>
              </a:rPr>
              <a:t>False       </a:t>
            </a:r>
            <a:r>
              <a:rPr lang="en-US" altLang="en-US" sz="3600" dirty="0" smtClean="0">
                <a:latin typeface="Cambria" pitchFamily="18" charset="0"/>
              </a:rPr>
              <a:t>?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endParaRPr lang="en-US" altLang="en-US" sz="36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293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9944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533400" y="10668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∞ loops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0" y="1897797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detectable, but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not – and there's no way to know!</a:t>
            </a:r>
            <a:endParaRPr lang="en-US" sz="1400"/>
          </a:p>
        </p:txBody>
      </p:sp>
      <p:sp>
        <p:nvSpPr>
          <p:cNvPr id="5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0774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533400" y="10668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∞ loops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0" y="1897797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detectable, but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not – and there's no way to know!</a:t>
            </a:r>
            <a:endParaRPr lang="en-US" sz="1400"/>
          </a:p>
        </p:txBody>
      </p:sp>
      <p:sp>
        <p:nvSpPr>
          <p:cNvPr id="18" name="Rectangle 26"/>
          <p:cNvSpPr>
            <a:spLocks noChangeArrowheads="1"/>
          </p:cNvSpPr>
          <p:nvPr/>
        </p:nvSpPr>
        <p:spPr bwMode="auto">
          <a:xfrm>
            <a:off x="533400" y="32766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bugs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inevitable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667000" y="4038600"/>
            <a:ext cx="32004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infinite loops are just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one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type of bug…     In general, they're </a:t>
            </a:r>
            <a:r>
              <a:rPr lang="en-US" altLang="en-US" sz="1400" u="sng" dirty="0">
                <a:solidFill>
                  <a:srgbClr val="000000"/>
                </a:solidFill>
                <a:latin typeface="Cambria" pitchFamily="18" charset="0"/>
              </a:rPr>
              <a:t>all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</a:p>
          <a:p>
            <a:pPr algn="r"/>
            <a:r>
              <a:rPr lang="en-US" sz="1400" dirty="0" smtClean="0">
                <a:solidFill>
                  <a:srgbClr val="000000"/>
                </a:solidFill>
                <a:latin typeface="Cambria" pitchFamily="18" charset="0"/>
              </a:rPr>
              <a:t>~ all </a:t>
            </a:r>
            <a:r>
              <a:rPr lang="en-US" sz="1400" i="1" u="sng" dirty="0" smtClean="0">
                <a:solidFill>
                  <a:srgbClr val="000000"/>
                </a:solidFill>
                <a:latin typeface="Cambria" pitchFamily="18" charset="0"/>
              </a:rPr>
              <a:t>behavioral</a:t>
            </a:r>
            <a:r>
              <a:rPr lang="en-US" sz="1400" dirty="0" smtClean="0">
                <a:solidFill>
                  <a:srgbClr val="000000"/>
                </a:solidFill>
                <a:latin typeface="Cambria" pitchFamily="18" charset="0"/>
              </a:rPr>
              <a:t>, not syntactic, bugs</a:t>
            </a:r>
            <a:endParaRPr lang="en-US" sz="1400" dirty="0"/>
          </a:p>
        </p:txBody>
      </p:sp>
      <p:sp>
        <p:nvSpPr>
          <p:cNvPr id="2" name="Left Arrow 1"/>
          <p:cNvSpPr/>
          <p:nvPr/>
        </p:nvSpPr>
        <p:spPr bwMode="auto">
          <a:xfrm>
            <a:off x="6096000" y="3962400"/>
            <a:ext cx="1219200" cy="762000"/>
          </a:xfrm>
          <a:prstGeom prst="leftArrow">
            <a:avLst/>
          </a:prstGeom>
          <a:solidFill>
            <a:srgbClr val="FFCC99"/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365598" y="4081953"/>
            <a:ext cx="22075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dirty="0">
                <a:solidFill>
                  <a:srgbClr val="000000"/>
                </a:solidFill>
                <a:latin typeface="Gabriola"/>
                <a:cs typeface="Gabriola"/>
              </a:rPr>
              <a:t>Rice's Theorem: CS81</a:t>
            </a:r>
            <a:endParaRPr lang="en-US">
              <a:latin typeface="Gabriola"/>
              <a:cs typeface="Gabriola"/>
            </a:endParaRPr>
          </a:p>
        </p:txBody>
      </p:sp>
      <p:sp>
        <p:nvSpPr>
          <p:cNvPr id="9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7976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533400" y="10668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∞ loops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" name="Rectangle 26"/>
          <p:cNvSpPr>
            <a:spLocks noChangeArrowheads="1"/>
          </p:cNvSpPr>
          <p:nvPr/>
        </p:nvSpPr>
        <p:spPr bwMode="auto">
          <a:xfrm>
            <a:off x="533400" y="5418172"/>
            <a:ext cx="8001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 smtClean="0">
                <a:solidFill>
                  <a:srgbClr val="000000"/>
                </a:solidFill>
                <a:latin typeface="Cambria" pitchFamily="18" charset="0"/>
              </a:rPr>
              <a:t>programming is </a:t>
            </a:r>
            <a:r>
              <a:rPr lang="en-US" altLang="en-US" sz="4000" b="1" i="1" dirty="0" smtClean="0">
                <a:solidFill>
                  <a:srgbClr val="CC3300"/>
                </a:solidFill>
                <a:latin typeface="Cambria" pitchFamily="18" charset="0"/>
              </a:rPr>
              <a:t>not automatable</a:t>
            </a:r>
            <a:r>
              <a:rPr lang="en-US" altLang="en-US" sz="4000" dirty="0" smtClean="0">
                <a:solidFill>
                  <a:srgbClr val="000000"/>
                </a:solidFill>
                <a:latin typeface="Cambria" pitchFamily="18" charset="0"/>
              </a:rPr>
              <a:t>…</a:t>
            </a:r>
            <a:endParaRPr lang="en-US" altLang="en-US" sz="40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0" y="1897797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detectable, but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not – and there's no way to know!</a:t>
            </a:r>
            <a:endParaRPr lang="en-US" sz="1400"/>
          </a:p>
        </p:txBody>
      </p:sp>
      <p:sp>
        <p:nvSpPr>
          <p:cNvPr id="13" name="Rectangle 12"/>
          <p:cNvSpPr/>
          <p:nvPr/>
        </p:nvSpPr>
        <p:spPr>
          <a:xfrm>
            <a:off x="4495800" y="6040538"/>
            <a:ext cx="32004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dirty="0" smtClean="0">
                <a:solidFill>
                  <a:srgbClr val="000000"/>
                </a:solidFill>
                <a:latin typeface="Cambria" pitchFamily="18" charset="0"/>
              </a:rPr>
              <a:t>at least, not </a:t>
            </a:r>
            <a:r>
              <a:rPr lang="en-US" altLang="en-US" sz="1400" i="1" u="sng" dirty="0" smtClean="0">
                <a:solidFill>
                  <a:srgbClr val="000000"/>
                </a:solidFill>
                <a:latin typeface="Cambria" pitchFamily="18" charset="0"/>
              </a:rPr>
              <a:t>bug-free</a:t>
            </a:r>
            <a:r>
              <a:rPr lang="en-US" altLang="en-US" sz="1400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Cambria" pitchFamily="18" charset="0"/>
              </a:rPr>
              <a:t>programming</a:t>
            </a:r>
            <a:endParaRPr lang="en-US" sz="1400" dirty="0"/>
          </a:p>
        </p:txBody>
      </p:sp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8" name="Rectangle 26"/>
          <p:cNvSpPr>
            <a:spLocks noChangeArrowheads="1"/>
          </p:cNvSpPr>
          <p:nvPr/>
        </p:nvSpPr>
        <p:spPr bwMode="auto">
          <a:xfrm>
            <a:off x="533400" y="32766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bugs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inevitable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9" name="Left Arrow 8"/>
          <p:cNvSpPr/>
          <p:nvPr/>
        </p:nvSpPr>
        <p:spPr bwMode="auto">
          <a:xfrm>
            <a:off x="6096000" y="3962400"/>
            <a:ext cx="1219200" cy="762000"/>
          </a:xfrm>
          <a:prstGeom prst="leftArrow">
            <a:avLst/>
          </a:prstGeom>
          <a:solidFill>
            <a:srgbClr val="FFCC99"/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365598" y="4081953"/>
            <a:ext cx="22075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dirty="0">
                <a:solidFill>
                  <a:srgbClr val="000000"/>
                </a:solidFill>
                <a:latin typeface="Gabriola"/>
                <a:cs typeface="Gabriola"/>
              </a:rPr>
              <a:t>Rice's Theorem: CS81</a:t>
            </a:r>
            <a:endParaRPr lang="en-US">
              <a:latin typeface="Gabriola"/>
              <a:cs typeface="Gabriola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667000" y="4038600"/>
            <a:ext cx="32004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infinite loops are just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one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type of bug…     In general, they're </a:t>
            </a:r>
            <a:r>
              <a:rPr lang="en-US" altLang="en-US" sz="1400" u="sng" dirty="0">
                <a:solidFill>
                  <a:srgbClr val="000000"/>
                </a:solidFill>
                <a:latin typeface="Cambria" pitchFamily="18" charset="0"/>
              </a:rPr>
              <a:t>all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</a:p>
          <a:p>
            <a:pPr algn="r"/>
            <a:r>
              <a:rPr lang="en-US" sz="1400" dirty="0" smtClean="0">
                <a:solidFill>
                  <a:srgbClr val="000000"/>
                </a:solidFill>
                <a:latin typeface="Cambria" pitchFamily="18" charset="0"/>
              </a:rPr>
              <a:t>~ all </a:t>
            </a:r>
            <a:r>
              <a:rPr lang="en-US" sz="1400" i="1" u="sng" dirty="0" smtClean="0">
                <a:solidFill>
                  <a:srgbClr val="000000"/>
                </a:solidFill>
                <a:latin typeface="Cambria" pitchFamily="18" charset="0"/>
              </a:rPr>
              <a:t>behavioral</a:t>
            </a:r>
            <a:r>
              <a:rPr lang="en-US" sz="1400" dirty="0" smtClean="0">
                <a:solidFill>
                  <a:srgbClr val="000000"/>
                </a:solidFill>
                <a:latin typeface="Cambria" pitchFamily="18" charset="0"/>
              </a:rPr>
              <a:t>, not syntactic, bugs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436885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228600" y="152400"/>
            <a:ext cx="443324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Let's celebrate!</a:t>
            </a:r>
            <a:endParaRPr lang="en-US" altLang="en-US" sz="42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2977753" y="5867399"/>
            <a:ext cx="5659920" cy="8770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065673" y="6305902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Calibri"/>
                <a:cs typeface="Calibri"/>
              </a:rPr>
              <a:t>https://www.youtube.com/watch?v=vmINGWsyWX0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57" y="1399892"/>
            <a:ext cx="7954485" cy="40582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3477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55" y="228600"/>
            <a:ext cx="5320145" cy="3200400"/>
          </a:xfrm>
          <a:prstGeom prst="rect">
            <a:avLst/>
          </a:prstGeom>
        </p:spPr>
      </p:pic>
      <p:sp>
        <p:nvSpPr>
          <p:cNvPr id="126978" name="Text Box 5"/>
          <p:cNvSpPr txBox="1">
            <a:spLocks noChangeArrowheads="1"/>
          </p:cNvSpPr>
          <p:nvPr/>
        </p:nvSpPr>
        <p:spPr bwMode="auto">
          <a:xfrm>
            <a:off x="747404" y="6213144"/>
            <a:ext cx="78359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dirty="0">
                <a:latin typeface="Cambria" panose="02040503050406030204" pitchFamily="18" charset="0"/>
              </a:rPr>
              <a:t>Tutoring hours </a:t>
            </a:r>
            <a:r>
              <a:rPr lang="en-US" altLang="en-US" dirty="0" smtClean="0">
                <a:latin typeface="Cambria" panose="02040503050406030204" pitchFamily="18" charset="0"/>
              </a:rPr>
              <a:t>and labs through Friday...!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26979" name="Text Box 5"/>
          <p:cNvSpPr txBox="1">
            <a:spLocks noChangeArrowheads="1"/>
          </p:cNvSpPr>
          <p:nvPr/>
        </p:nvSpPr>
        <p:spPr bwMode="auto">
          <a:xfrm rot="21278615">
            <a:off x="181500" y="3882113"/>
            <a:ext cx="5724797" cy="193899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6000" dirty="0">
                <a:latin typeface="Calibri" panose="020F0502020204030204" pitchFamily="34" charset="0"/>
              </a:rPr>
              <a:t>Good luck with final </a:t>
            </a:r>
            <a:r>
              <a:rPr lang="en-US" altLang="en-US" sz="6000" dirty="0" smtClean="0">
                <a:latin typeface="Calibri" panose="020F0502020204030204" pitchFamily="34" charset="0"/>
              </a:rPr>
              <a:t>projects</a:t>
            </a:r>
            <a:endParaRPr lang="en-US" altLang="en-US" sz="6000" dirty="0">
              <a:latin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61499" y="5506260"/>
            <a:ext cx="3777701" cy="461665"/>
          </a:xfrm>
          <a:prstGeom prst="rect">
            <a:avLst/>
          </a:prstGeom>
          <a:solidFill>
            <a:srgbClr val="120DFB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They will </a:t>
            </a:r>
            <a:r>
              <a:rPr lang="en-US" b="1" u="sng" dirty="0" smtClean="0">
                <a:solidFill>
                  <a:schemeClr val="bg1"/>
                </a:solidFill>
                <a:latin typeface="Cambria" panose="02040503050406030204" pitchFamily="18" charset="0"/>
              </a:rPr>
              <a:t>halt</a:t>
            </a:r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 all too soon!</a:t>
            </a:r>
            <a:endParaRPr lang="en-US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638800" y="685800"/>
            <a:ext cx="335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mbria" panose="02040503050406030204" pitchFamily="18" charset="0"/>
              </a:rPr>
              <a:t>… all </a:t>
            </a:r>
            <a:r>
              <a:rPr lang="en-US" b="1" i="1" dirty="0" smtClean="0">
                <a:latin typeface="Cambria" panose="02040503050406030204" pitchFamily="18" charset="0"/>
              </a:rPr>
              <a:t>too </a:t>
            </a:r>
            <a:r>
              <a:rPr lang="en-US" b="1" dirty="0">
                <a:solidFill>
                  <a:srgbClr val="120DFB"/>
                </a:solidFill>
                <a:latin typeface="Courier New"/>
                <a:cs typeface="Courier New"/>
              </a:rPr>
              <a:t>T</a:t>
            </a:r>
            <a:r>
              <a:rPr lang="en-US" b="1" dirty="0" smtClean="0">
                <a:solidFill>
                  <a:srgbClr val="120DFB"/>
                </a:solidFill>
                <a:latin typeface="Courier New"/>
                <a:cs typeface="Courier New"/>
              </a:rPr>
              <a:t>rue</a:t>
            </a:r>
            <a:r>
              <a:rPr lang="en-US" dirty="0" smtClean="0">
                <a:latin typeface="Cambria" panose="02040503050406030204" pitchFamily="18" charset="0"/>
              </a:rPr>
              <a:t>, in fact.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791200" y="258254"/>
            <a:ext cx="3048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Cambria" panose="02040503050406030204" pitchFamily="18" charset="0"/>
              </a:rPr>
              <a:t>x</a:t>
            </a:r>
            <a:r>
              <a:rPr lang="en-US" dirty="0" err="1" smtClean="0">
                <a:latin typeface="Cambria" panose="02040503050406030204" pitchFamily="18" charset="0"/>
              </a:rPr>
              <a:t>kcd's</a:t>
            </a:r>
            <a:r>
              <a:rPr lang="en-US" dirty="0" smtClean="0">
                <a:latin typeface="Cambria" panose="02040503050406030204" pitchFamily="18" charset="0"/>
              </a:rPr>
              <a:t> take is… 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03496" y="89848"/>
            <a:ext cx="5600475" cy="3400226"/>
          </a:xfrm>
          <a:prstGeom prst="roundRect">
            <a:avLst>
              <a:gd name="adj" fmla="val 9041"/>
            </a:avLst>
          </a:prstGeom>
          <a:noFill/>
          <a:ln w="9525" cap="flat" cmpd="sng" algn="ctr">
            <a:solidFill>
              <a:srgbClr val="120D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699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ext Box 5"/>
          <p:cNvSpPr txBox="1">
            <a:spLocks noChangeArrowheads="1"/>
          </p:cNvSpPr>
          <p:nvPr/>
        </p:nvSpPr>
        <p:spPr bwMode="auto">
          <a:xfrm>
            <a:off x="747404" y="6213144"/>
            <a:ext cx="78359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dirty="0">
                <a:latin typeface="Cambria" panose="02040503050406030204" pitchFamily="18" charset="0"/>
              </a:rPr>
              <a:t>Tutoring hours </a:t>
            </a:r>
            <a:r>
              <a:rPr lang="en-US" altLang="en-US" dirty="0" smtClean="0">
                <a:latin typeface="Cambria" panose="02040503050406030204" pitchFamily="18" charset="0"/>
              </a:rPr>
              <a:t>and labs through Friday...!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26979" name="Text Box 5"/>
          <p:cNvSpPr txBox="1">
            <a:spLocks noChangeArrowheads="1"/>
          </p:cNvSpPr>
          <p:nvPr/>
        </p:nvSpPr>
        <p:spPr bwMode="auto">
          <a:xfrm rot="21278615">
            <a:off x="181500" y="3882113"/>
            <a:ext cx="5724797" cy="193899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6000" dirty="0">
                <a:latin typeface="Calibri" panose="020F0502020204030204" pitchFamily="34" charset="0"/>
              </a:rPr>
              <a:t>Good luck with final </a:t>
            </a:r>
            <a:r>
              <a:rPr lang="en-US" altLang="en-US" sz="6000" dirty="0" smtClean="0">
                <a:latin typeface="Calibri" panose="020F0502020204030204" pitchFamily="34" charset="0"/>
              </a:rPr>
              <a:t>projects</a:t>
            </a:r>
            <a:endParaRPr lang="en-US" altLang="en-US" sz="6000" dirty="0">
              <a:latin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61499" y="5506260"/>
            <a:ext cx="3777701" cy="461665"/>
          </a:xfrm>
          <a:prstGeom prst="rect">
            <a:avLst/>
          </a:prstGeom>
          <a:solidFill>
            <a:srgbClr val="120DFB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They will </a:t>
            </a:r>
            <a:r>
              <a:rPr lang="en-US" b="1" u="sng" dirty="0" smtClean="0">
                <a:solidFill>
                  <a:schemeClr val="bg1"/>
                </a:solidFill>
                <a:latin typeface="Cambria" panose="02040503050406030204" pitchFamily="18" charset="0"/>
              </a:rPr>
              <a:t>halt</a:t>
            </a:r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 all too soon!</a:t>
            </a:r>
            <a:endParaRPr lang="en-US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0" y="162554"/>
            <a:ext cx="6347056" cy="3238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58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384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353704" y="283192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TM's can do everything…</a:t>
            </a:r>
            <a:endParaRPr kumimoji="0" lang="en-US" altLang="en-US" sz="36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0" name="Text Box 5"/>
          <p:cNvSpPr txBox="1">
            <a:spLocks noChangeArrowheads="1"/>
          </p:cNvSpPr>
          <p:nvPr/>
        </p:nvSpPr>
        <p:spPr bwMode="auto">
          <a:xfrm>
            <a:off x="838200" y="1143000"/>
            <a:ext cx="8077200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… but only everything that </a:t>
            </a:r>
            <a:r>
              <a:rPr kumimoji="0" lang="en-US" altLang="en-US" sz="3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can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be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computed!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228600" y="2286000"/>
            <a:ext cx="6096000" cy="1200329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There are – </a:t>
            </a: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surprisingly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– many mathematical functions that no program, computer, or Turing Machine    can compute!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2" name="Text Box 5"/>
          <p:cNvSpPr txBox="1">
            <a:spLocks noChangeArrowheads="1"/>
          </p:cNvSpPr>
          <p:nvPr/>
        </p:nvSpPr>
        <p:spPr bwMode="auto">
          <a:xfrm>
            <a:off x="2133600" y="4604823"/>
            <a:ext cx="6705600" cy="1200329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You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can</a:t>
            </a:r>
            <a:r>
              <a:rPr kumimoji="0" lang="en-US" altLang="en-US" sz="24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400" b="1" i="1" u="sng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write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programs for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these</a:t>
            </a:r>
            <a:r>
              <a:rPr kumimoji="0" lang="en-US" altLang="en-US" sz="24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functions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but those programs – </a:t>
            </a:r>
            <a:r>
              <a:rPr kumimoji="0" lang="en-US" altLang="en-US" sz="2400" i="1" u="none" strike="noStrike" kern="1200" cap="none" spc="0" normalizeH="0" baseline="0" noProof="0" dirty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provably</a:t>
            </a: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– have at least one bug!  </a:t>
            </a:r>
            <a:r>
              <a:rPr lang="en-US" altLang="en-US" sz="2400" noProof="0" dirty="0" smtClean="0">
                <a:solidFill>
                  <a:srgbClr val="000000"/>
                </a:solidFill>
                <a:latin typeface="Cambria" pitchFamily="18" charset="0"/>
              </a:rPr>
              <a:t>And f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ixing </a:t>
            </a:r>
            <a:r>
              <a:rPr lang="en-US" altLang="en-US" sz="2400" noProof="0" dirty="0" smtClean="0">
                <a:solidFill>
                  <a:srgbClr val="000000"/>
                </a:solidFill>
                <a:latin typeface="Cambria" pitchFamily="18" charset="0"/>
              </a:rPr>
              <a:t>that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bug </a:t>
            </a:r>
            <a:r>
              <a:rPr kumimoji="0" lang="en-US" altLang="en-US" sz="2400" i="1" u="none" strike="noStrike" kern="1200" cap="none" spc="0" normalizeH="0" baseline="0" noProof="0" dirty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necessarily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creates more!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043059" y="3009134"/>
            <a:ext cx="377026" cy="2564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1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TM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" name="Right Arrow 4"/>
          <p:cNvSpPr/>
          <p:nvPr/>
        </p:nvSpPr>
        <p:spPr>
          <a:xfrm rot="10800000">
            <a:off x="6786744" y="2428964"/>
            <a:ext cx="1447800" cy="914400"/>
          </a:xfrm>
          <a:prstGeom prst="rightArrow">
            <a:avLst/>
          </a:prstGeom>
          <a:solidFill>
            <a:srgbClr val="CCEC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7" name="Right Arrow 46"/>
          <p:cNvSpPr/>
          <p:nvPr/>
        </p:nvSpPr>
        <p:spPr>
          <a:xfrm>
            <a:off x="533400" y="4747230"/>
            <a:ext cx="1447800" cy="914400"/>
          </a:xfrm>
          <a:prstGeom prst="rightArrow">
            <a:avLst/>
          </a:prstGeom>
          <a:solidFill>
            <a:srgbClr val="F7890C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8" name="Group 9"/>
          <p:cNvGrpSpPr>
            <a:grpSpLocks/>
          </p:cNvGrpSpPr>
          <p:nvPr/>
        </p:nvGrpSpPr>
        <p:grpSpPr bwMode="auto">
          <a:xfrm>
            <a:off x="8486467" y="6322650"/>
            <a:ext cx="350838" cy="387350"/>
            <a:chOff x="2928" y="1051"/>
            <a:chExt cx="840" cy="957"/>
          </a:xfrm>
        </p:grpSpPr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6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6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62" name="Rectangle 33"/>
          <p:cNvSpPr>
            <a:spLocks noChangeArrowheads="1"/>
          </p:cNvSpPr>
          <p:nvPr/>
        </p:nvSpPr>
        <p:spPr bwMode="auto">
          <a:xfrm>
            <a:off x="5590867" y="6246450"/>
            <a:ext cx="29718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/>
                <a:ea typeface="MS PGothic" pitchFamily="34" charset="-128"/>
                <a:cs typeface="Calibri"/>
              </a:rPr>
              <a:t>Now </a:t>
            </a:r>
            <a:r>
              <a:rPr kumimoji="0" lang="en-US" altLang="en-US" sz="1200" b="0" i="0" u="sng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/>
                <a:ea typeface="MS PGothic" pitchFamily="34" charset="-128"/>
                <a:cs typeface="Calibri"/>
              </a:rPr>
              <a:t>that's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/>
                <a:ea typeface="MS PGothic" pitchFamily="34" charset="-128"/>
                <a:cs typeface="Calibri"/>
              </a:rPr>
              <a:t> a frustrating program to debug!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/>
              <a:ea typeface="MS PGothic" pitchFamily="34" charset="-128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8459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910880" y="3196800"/>
              <a:ext cx="5492160" cy="33490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1520" y="3187440"/>
                <a:ext cx="5510880" cy="3367800"/>
              </a:xfrm>
              <a:prstGeom prst="rect">
                <a:avLst/>
              </a:prstGeom>
            </p:spPr>
          </p:pic>
        </mc:Fallback>
      </mc:AlternateContent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0" y="782084"/>
            <a:ext cx="6858000" cy="58293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-30892" y="2133600"/>
            <a:ext cx="27350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/>
              <a:t>Jason's infinite loop!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6348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0532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5375520" y="1125000"/>
              <a:ext cx="1215000" cy="2884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366160" y="1115640"/>
                <a:ext cx="1233720" cy="290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0670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1556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151557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1009080" y="2134080"/>
              <a:ext cx="6340320" cy="18133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99720" y="2124720"/>
                <a:ext cx="6359040" cy="183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3640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8243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own Arrow 1"/>
          <p:cNvSpPr/>
          <p:nvPr/>
        </p:nvSpPr>
        <p:spPr>
          <a:xfrm>
            <a:off x="5334000" y="3440668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Down Arrow 11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AF1EED"/>
                </a:solidFill>
                <a:latin typeface="Calibri" panose="020F0502020204030204" pitchFamily="34" charset="0"/>
              </a:rPr>
              <a:t>170117684200068728224888577…85601</a:t>
            </a: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0AF9"/>
                </a:solidFill>
                <a:latin typeface="Calibri" panose="020F0502020204030204" pitchFamily="34" charset="0"/>
              </a:rPr>
              <a:t>100000000000000000000000000…00000</a:t>
            </a: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68453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24200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59050 digits</a:t>
            </a:r>
          </a:p>
        </p:txBody>
      </p:sp>
      <p:sp>
        <p:nvSpPr>
          <p:cNvPr id="101383" name="Rectangle 40"/>
          <p:cNvSpPr>
            <a:spLocks noChangeArrowheads="1"/>
          </p:cNvSpPr>
          <p:nvPr/>
        </p:nvSpPr>
        <p:spPr bwMode="auto">
          <a:xfrm>
            <a:off x="1132935" y="6366302"/>
            <a:ext cx="793486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complex/compressible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number...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53340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6827838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5599113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alibri" pitchFamily="34" charset="0"/>
              </a:rPr>
              <a:t>59049 zeros total</a:t>
            </a:r>
          </a:p>
        </p:txBody>
      </p:sp>
    </p:spTree>
    <p:extLst>
      <p:ext uri="{BB962C8B-B14F-4D97-AF65-F5344CB8AC3E}">
        <p14:creationId xmlns:p14="http://schemas.microsoft.com/office/powerpoint/2010/main" val="2578489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AF1EED"/>
                </a:solidFill>
                <a:latin typeface="Calibri" panose="020F0502020204030204" pitchFamily="34" charset="0"/>
              </a:rPr>
              <a:t>170117684200068728224888577…85601</a:t>
            </a: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0AF9"/>
                </a:solidFill>
                <a:latin typeface="Calibri" panose="020F0502020204030204" pitchFamily="34" charset="0"/>
              </a:rPr>
              <a:t>100000000000000000000000000…00000</a:t>
            </a: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68453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24200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59050 digits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53340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6827838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5599113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alibri" pitchFamily="34" charset="0"/>
              </a:rPr>
              <a:t>59049 zeros total</a:t>
            </a:r>
          </a:p>
        </p:txBody>
      </p:sp>
      <p:sp>
        <p:nvSpPr>
          <p:cNvPr id="11" name="Rectangle 36"/>
          <p:cNvSpPr>
            <a:spLocks noChangeArrowheads="1"/>
          </p:cNvSpPr>
          <p:nvPr/>
        </p:nvSpPr>
        <p:spPr bwMode="auto">
          <a:xfrm rot="21352644">
            <a:off x="187434" y="4976605"/>
            <a:ext cx="6271130" cy="1200329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u="sng" dirty="0">
                <a:solidFill>
                  <a:srgbClr val="000000"/>
                </a:solidFill>
                <a:latin typeface="Cambria" panose="02040503050406030204" pitchFamily="18" charset="0"/>
              </a:rPr>
              <a:t>I</a:t>
            </a:r>
            <a:r>
              <a:rPr lang="en-US" altLang="en-US" sz="2400" b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ntuition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: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complexity </a:t>
            </a:r>
            <a:r>
              <a:rPr lang="en-US" altLang="en-US" sz="2400" dirty="0" smtClean="0">
                <a:latin typeface="Cambria" panose="02040503050406030204" pitchFamily="18" charset="0"/>
              </a:rPr>
              <a:t>or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 compressibility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description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of 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4" name="Rectangle 40"/>
          <p:cNvSpPr>
            <a:spLocks noChangeArrowheads="1"/>
          </p:cNvSpPr>
          <p:nvPr/>
        </p:nvSpPr>
        <p:spPr bwMode="auto">
          <a:xfrm>
            <a:off x="1132935" y="6366302"/>
            <a:ext cx="793486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complex/compressible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number...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15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6" name="Down Arrow 15"/>
          <p:cNvSpPr/>
          <p:nvPr/>
        </p:nvSpPr>
        <p:spPr>
          <a:xfrm>
            <a:off x="5334000" y="3440668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Down Arrow 16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3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336593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3025221" y="806944"/>
            <a:ext cx="1960477" cy="1213306"/>
          </a:xfrm>
          <a:prstGeom prst="straightConnector1">
            <a:avLst/>
          </a:prstGeom>
          <a:ln w="57150">
            <a:solidFill>
              <a:srgbClr val="0099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899378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54514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</a:t>
            </a:r>
            <a:r>
              <a:rPr lang="en-US" sz="1050" i="1" dirty="0" smtClean="0">
                <a:latin typeface="Calibri" panose="020F0502020204030204" pitchFamily="34" charset="0"/>
              </a:rPr>
              <a:t>guesstimate</a:t>
            </a:r>
            <a:r>
              <a:rPr lang="en-US" sz="1050" dirty="0" smtClean="0">
                <a:latin typeface="Calibri" panose="020F0502020204030204" pitchFamily="34" charset="0"/>
              </a:rPr>
              <a:t> this one…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1317396" cy="567029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FF0000"/>
          </a:solidFill>
          <a:ln w="28575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800600" y="6474023"/>
            <a:ext cx="4227205" cy="307777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b="1" i="1" dirty="0" smtClean="0">
                <a:latin typeface="Cambria" panose="02040503050406030204" pitchFamily="18" charset="0"/>
              </a:rPr>
              <a:t>Are there integers x with kc(x) &gt; 50,000?</a:t>
            </a:r>
            <a:endParaRPr lang="en-US" sz="1400" b="1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3693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should </a:t>
            </a:r>
            <a:r>
              <a:rPr lang="en-US" sz="18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</a:t>
            </a:r>
            <a:r>
              <a:rPr lang="en-US" sz="1800" b="1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same answer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…</a:t>
            </a:r>
            <a:endParaRPr lang="en-US" sz="18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such that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555089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032978" y="745789"/>
            <a:ext cx="198235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2" name="Rectangle 151"/>
          <p:cNvSpPr/>
          <p:nvPr/>
        </p:nvSpPr>
        <p:spPr>
          <a:xfrm>
            <a:off x="110671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518807" y="105788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3603287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9" name="Rectangle 34"/>
          <p:cNvSpPr>
            <a:spLocks noChangeArrowheads="1"/>
          </p:cNvSpPr>
          <p:nvPr/>
        </p:nvSpPr>
        <p:spPr bwMode="auto">
          <a:xfrm>
            <a:off x="37636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39446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92" name="Rectangle 9"/>
          <p:cNvSpPr>
            <a:spLocks noChangeArrowheads="1"/>
          </p:cNvSpPr>
          <p:nvPr/>
        </p:nvSpPr>
        <p:spPr bwMode="auto">
          <a:xfrm>
            <a:off x="411605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44907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4" name="Rectangle 11"/>
          <p:cNvSpPr>
            <a:spLocks noChangeArrowheads="1"/>
          </p:cNvSpPr>
          <p:nvPr/>
        </p:nvSpPr>
        <p:spPr bwMode="auto">
          <a:xfrm>
            <a:off x="48558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517491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23" name="Rectangle 13"/>
          <p:cNvSpPr>
            <a:spLocks noChangeArrowheads="1"/>
          </p:cNvSpPr>
          <p:nvPr/>
        </p:nvSpPr>
        <p:spPr bwMode="auto">
          <a:xfrm>
            <a:off x="554638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591786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9" name="Rectangle 15"/>
          <p:cNvSpPr>
            <a:spLocks noChangeArrowheads="1"/>
          </p:cNvSpPr>
          <p:nvPr/>
        </p:nvSpPr>
        <p:spPr bwMode="auto">
          <a:xfrm>
            <a:off x="628933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42986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46288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501457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536065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43" name="Rectangle 34"/>
          <p:cNvSpPr>
            <a:spLocks noChangeArrowheads="1"/>
          </p:cNvSpPr>
          <p:nvPr/>
        </p:nvSpPr>
        <p:spPr bwMode="auto">
          <a:xfrm>
            <a:off x="5732125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4" name="Rectangle 34"/>
          <p:cNvSpPr>
            <a:spLocks noChangeArrowheads="1"/>
          </p:cNvSpPr>
          <p:nvPr/>
        </p:nvSpPr>
        <p:spPr bwMode="auto">
          <a:xfrm>
            <a:off x="610360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5" name="Text Box 43"/>
          <p:cNvSpPr txBox="1">
            <a:spLocks noChangeArrowheads="1"/>
          </p:cNvSpPr>
          <p:nvPr/>
        </p:nvSpPr>
        <p:spPr bwMode="auto">
          <a:xfrm>
            <a:off x="4006724" y="668445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6" name="Straight Connector 145"/>
          <p:cNvCxnSpPr/>
          <p:nvPr/>
        </p:nvCxnSpPr>
        <p:spPr>
          <a:xfrm>
            <a:off x="6157073" y="806944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/>
        </p:nvCxnSpPr>
        <p:spPr>
          <a:xfrm>
            <a:off x="3732167" y="806944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9" name="Rectangle 15"/>
          <p:cNvSpPr>
            <a:spLocks noChangeArrowheads="1"/>
          </p:cNvSpPr>
          <p:nvPr/>
        </p:nvSpPr>
        <p:spPr bwMode="auto">
          <a:xfrm>
            <a:off x="6469011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50" name="Rectangle 15"/>
          <p:cNvSpPr>
            <a:spLocks noChangeArrowheads="1"/>
          </p:cNvSpPr>
          <p:nvPr/>
        </p:nvSpPr>
        <p:spPr bwMode="auto">
          <a:xfrm>
            <a:off x="6635059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53" name="Straight Connector 152"/>
          <p:cNvCxnSpPr/>
          <p:nvPr/>
        </p:nvCxnSpPr>
        <p:spPr>
          <a:xfrm>
            <a:off x="6515022" y="85835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4" name="TextBox 153"/>
          <p:cNvSpPr txBox="1"/>
          <p:nvPr/>
        </p:nvSpPr>
        <p:spPr>
          <a:xfrm>
            <a:off x="8116476" y="4952369"/>
            <a:ext cx="81729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use ** twice!</a:t>
            </a:r>
            <a:endParaRPr lang="en-US" sz="105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9560" y="660960"/>
              <a:ext cx="8894520" cy="5751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0200" y="651600"/>
                <a:ext cx="8913240" cy="576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7867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Extra1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7242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Extra2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</a:t>
            </a:r>
            <a:r>
              <a:rPr lang="en-US" sz="2800" b="1" i="1" dirty="0" smtClean="0">
                <a:latin typeface="Calibri" panose="020F0502020204030204" pitchFamily="34" charset="0"/>
              </a:rPr>
              <a:t>x</a:t>
            </a:r>
            <a:r>
              <a:rPr lang="en-US" sz="2800" i="1" dirty="0" smtClean="0">
                <a:latin typeface="Calibri" panose="020F0502020204030204" pitchFamily="34" charset="0"/>
              </a:rPr>
              <a:t> whose kc(</a:t>
            </a:r>
            <a:r>
              <a:rPr lang="en-US" sz="2800" b="1" i="1" dirty="0" smtClean="0">
                <a:latin typeface="Calibri" panose="020F0502020204030204" pitchFamily="34" charset="0"/>
              </a:rPr>
              <a:t>x</a:t>
            </a:r>
            <a:r>
              <a:rPr lang="en-US" sz="2800" i="1" dirty="0" smtClean="0">
                <a:latin typeface="Calibri" panose="020F0502020204030204" pitchFamily="34" charset="0"/>
              </a:rPr>
              <a:t>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336593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10671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8" name="Rectangle 34"/>
          <p:cNvSpPr>
            <a:spLocks noChangeArrowheads="1"/>
          </p:cNvSpPr>
          <p:nvPr/>
        </p:nvSpPr>
        <p:spPr bwMode="auto">
          <a:xfrm>
            <a:off x="3518807" y="105788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59" name="Rectangle 34"/>
          <p:cNvSpPr>
            <a:spLocks noChangeArrowheads="1"/>
          </p:cNvSpPr>
          <p:nvPr/>
        </p:nvSpPr>
        <p:spPr bwMode="auto">
          <a:xfrm>
            <a:off x="3603287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60" name="Rectangle 34"/>
          <p:cNvSpPr>
            <a:spLocks noChangeArrowheads="1"/>
          </p:cNvSpPr>
          <p:nvPr/>
        </p:nvSpPr>
        <p:spPr bwMode="auto">
          <a:xfrm>
            <a:off x="37636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61" name="Rectangle 34"/>
          <p:cNvSpPr>
            <a:spLocks noChangeArrowheads="1"/>
          </p:cNvSpPr>
          <p:nvPr/>
        </p:nvSpPr>
        <p:spPr bwMode="auto">
          <a:xfrm>
            <a:off x="39446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62" name="Rectangle 9"/>
          <p:cNvSpPr>
            <a:spLocks noChangeArrowheads="1"/>
          </p:cNvSpPr>
          <p:nvPr/>
        </p:nvSpPr>
        <p:spPr bwMode="auto">
          <a:xfrm>
            <a:off x="411605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44907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2" name="Rectangle 11"/>
          <p:cNvSpPr>
            <a:spLocks noChangeArrowheads="1"/>
          </p:cNvSpPr>
          <p:nvPr/>
        </p:nvSpPr>
        <p:spPr bwMode="auto">
          <a:xfrm>
            <a:off x="48558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517491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4" name="Rectangle 13"/>
          <p:cNvSpPr>
            <a:spLocks noChangeArrowheads="1"/>
          </p:cNvSpPr>
          <p:nvPr/>
        </p:nvSpPr>
        <p:spPr bwMode="auto">
          <a:xfrm>
            <a:off x="554638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591786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9" name="Rectangle 15"/>
          <p:cNvSpPr>
            <a:spLocks noChangeArrowheads="1"/>
          </p:cNvSpPr>
          <p:nvPr/>
        </p:nvSpPr>
        <p:spPr bwMode="auto">
          <a:xfrm>
            <a:off x="628933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0" name="Rectangle 34"/>
          <p:cNvSpPr>
            <a:spLocks noChangeArrowheads="1"/>
          </p:cNvSpPr>
          <p:nvPr/>
        </p:nvSpPr>
        <p:spPr bwMode="auto">
          <a:xfrm>
            <a:off x="42986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46288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501457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6065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5732125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10360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95" name="Text Box 43"/>
          <p:cNvSpPr txBox="1">
            <a:spLocks noChangeArrowheads="1"/>
          </p:cNvSpPr>
          <p:nvPr/>
        </p:nvSpPr>
        <p:spPr bwMode="auto">
          <a:xfrm>
            <a:off x="4006724" y="668445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6" name="Straight Connector 95"/>
          <p:cNvCxnSpPr/>
          <p:nvPr/>
        </p:nvCxnSpPr>
        <p:spPr>
          <a:xfrm>
            <a:off x="6157073" y="806944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>
          <a:xfrm>
            <a:off x="3732167" y="806944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8" name="Rectangle 15"/>
          <p:cNvSpPr>
            <a:spLocks noChangeArrowheads="1"/>
          </p:cNvSpPr>
          <p:nvPr/>
        </p:nvSpPr>
        <p:spPr bwMode="auto">
          <a:xfrm>
            <a:off x="6469011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99" name="Rectangle 15"/>
          <p:cNvSpPr>
            <a:spLocks noChangeArrowheads="1"/>
          </p:cNvSpPr>
          <p:nvPr/>
        </p:nvSpPr>
        <p:spPr bwMode="auto">
          <a:xfrm>
            <a:off x="6635059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0" name="Straight Connector 99"/>
          <p:cNvCxnSpPr/>
          <p:nvPr/>
        </p:nvCxnSpPr>
        <p:spPr>
          <a:xfrm>
            <a:off x="6515022" y="85835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" name="TextBox 100"/>
          <p:cNvSpPr txBox="1"/>
          <p:nvPr/>
        </p:nvSpPr>
        <p:spPr>
          <a:xfrm>
            <a:off x="193344" y="1110242"/>
            <a:ext cx="8763000" cy="3693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should </a:t>
            </a:r>
            <a:r>
              <a:rPr lang="en-US" sz="18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</a:t>
            </a:r>
            <a:r>
              <a:rPr lang="en-US" sz="1800" b="1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same answer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…</a:t>
            </a:r>
            <a:endParaRPr lang="en-US" sz="18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312480" y="2125440"/>
              <a:ext cx="8340840" cy="44470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3120" y="2116080"/>
                <a:ext cx="8359560" cy="446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8853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198792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27367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32676" y="2321302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404980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33555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383182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362028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1025241" y="165318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341725" y="1700805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6821658" y="1297745"/>
            <a:ext cx="1135655" cy="1132597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98550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1143185" y="5318882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5323645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9840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32697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40573" y="3317375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6821657" y="2895600"/>
            <a:ext cx="1135655" cy="642960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087419" y="2927243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1074456" y="1948012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074456" y="1297745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1129803" y="3954271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6611004" y="5564945"/>
            <a:ext cx="155696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guesstimate this one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821658" y="3886200"/>
            <a:ext cx="1135654" cy="695420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6821659" y="4909706"/>
            <a:ext cx="1162754" cy="567029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244607" y="6186592"/>
            <a:ext cx="8735704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Cambria" panose="02040503050406030204" pitchFamily="18" charset="0"/>
              </a:rPr>
              <a:t>Extra:    </a:t>
            </a:r>
            <a:r>
              <a:rPr lang="en-US" sz="2800" i="1" dirty="0" smtClean="0">
                <a:latin typeface="Cambria" panose="02040503050406030204" pitchFamily="18" charset="0"/>
              </a:rPr>
              <a:t>Are there any integers  </a:t>
            </a:r>
            <a:r>
              <a:rPr lang="en-US" sz="2800" b="1" i="1" dirty="0" smtClean="0">
                <a:latin typeface="Cambria" panose="02040503050406030204" pitchFamily="18" charset="0"/>
              </a:rPr>
              <a:t>x </a:t>
            </a:r>
            <a:r>
              <a:rPr lang="en-US" sz="2800" i="1" dirty="0" smtClean="0">
                <a:latin typeface="Cambria" panose="02040503050406030204" pitchFamily="18" charset="0"/>
              </a:rPr>
              <a:t>with 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800" dirty="0" smtClean="0">
                <a:latin typeface="Cambria" panose="02040503050406030204" pitchFamily="18" charset="0"/>
              </a:rPr>
              <a:t>(</a:t>
            </a:r>
            <a:r>
              <a:rPr lang="en-US" sz="2800" b="1" i="1" dirty="0" smtClean="0">
                <a:latin typeface="Cambria" panose="02040503050406030204" pitchFamily="18" charset="0"/>
              </a:rPr>
              <a:t>x</a:t>
            </a:r>
            <a:r>
              <a:rPr lang="en-US" sz="2800" dirty="0" smtClean="0">
                <a:latin typeface="Cambria" panose="02040503050406030204" pitchFamily="18" charset="0"/>
              </a:rPr>
              <a:t>)</a:t>
            </a:r>
            <a:r>
              <a:rPr lang="en-US" sz="2800" i="1" dirty="0" smtClean="0">
                <a:latin typeface="Cambria" panose="02040503050406030204" pitchFamily="18" charset="0"/>
              </a:rPr>
              <a:t> &gt; 50,000?</a:t>
            </a:r>
            <a:endParaRPr lang="en-US" sz="2800" i="1" dirty="0">
              <a:latin typeface="Cambria" panose="02040503050406030204" pitchFamily="18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957313" y="1485838"/>
            <a:ext cx="858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billion</a:t>
            </a:r>
            <a:endParaRPr lang="en-US" sz="1200" dirty="0"/>
          </a:p>
        </p:txBody>
      </p:sp>
      <p:sp>
        <p:nvSpPr>
          <p:cNvPr id="56" name="TextBox 55"/>
          <p:cNvSpPr txBox="1"/>
          <p:nvPr/>
        </p:nvSpPr>
        <p:spPr>
          <a:xfrm>
            <a:off x="7957313" y="1295400"/>
            <a:ext cx="858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million or</a:t>
            </a:r>
            <a:endParaRPr lang="en-US" sz="1200" dirty="0"/>
          </a:p>
        </p:txBody>
      </p:sp>
      <p:sp>
        <p:nvSpPr>
          <p:cNvPr id="60" name="TextBox 59"/>
          <p:cNvSpPr txBox="1"/>
          <p:nvPr/>
        </p:nvSpPr>
        <p:spPr>
          <a:xfrm>
            <a:off x="7960150" y="2895600"/>
            <a:ext cx="858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googol</a:t>
            </a:r>
            <a:endParaRPr lang="en-US" sz="1200" dirty="0"/>
          </a:p>
        </p:txBody>
      </p:sp>
      <p:sp>
        <p:nvSpPr>
          <p:cNvPr id="61" name="TextBox 60"/>
          <p:cNvSpPr txBox="1"/>
          <p:nvPr/>
        </p:nvSpPr>
        <p:spPr>
          <a:xfrm>
            <a:off x="7984412" y="3954271"/>
            <a:ext cx="13342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googolplex</a:t>
            </a:r>
            <a:endParaRPr lang="en-US" sz="1200" dirty="0"/>
          </a:p>
        </p:txBody>
      </p: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7958667" y="4927721"/>
            <a:ext cx="110913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4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4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sp>
        <p:nvSpPr>
          <p:cNvPr id="63" name="Rectangle 36"/>
          <p:cNvSpPr>
            <a:spLocks noChangeArrowheads="1"/>
          </p:cNvSpPr>
          <p:nvPr/>
        </p:nvSpPr>
        <p:spPr bwMode="auto">
          <a:xfrm>
            <a:off x="242147" y="174978"/>
            <a:ext cx="559044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Some  </a:t>
            </a: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larger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integers…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080360" y="723240"/>
              <a:ext cx="7063920" cy="5010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71000" y="713880"/>
                <a:ext cx="7082640" cy="502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9199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2" name="Rectangle 41"/>
          <p:cNvSpPr>
            <a:spLocks noChangeArrowheads="1"/>
          </p:cNvSpPr>
          <p:nvPr/>
        </p:nvSpPr>
        <p:spPr bwMode="auto">
          <a:xfrm>
            <a:off x="3172328" y="2911640"/>
            <a:ext cx="5791200" cy="3908762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Note that this loop uses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, not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itself.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Does the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while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 loop  stop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A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&lt;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B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&gt;=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C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it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never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stops  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Thus,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claims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that BFF returns </a:t>
            </a:r>
            <a:endParaRPr lang="en-US" altLang="en-US" sz="1500" b="1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&lt;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U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&gt;=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V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nothing – it never returns at all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)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Why does this mean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has a bug?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!= 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has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complexity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of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42,058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or less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there were no aliens involved  </a:t>
            </a: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H="1" flipV="1">
            <a:off x="2777071" y="2788357"/>
            <a:ext cx="411297" cy="195475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6483983" y="334047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7182854" y="450298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451897" y="334448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>
            <a:off x="7150768" y="450845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3" name="Rectangle 41"/>
          <p:cNvSpPr>
            <a:spLocks noChangeArrowheads="1"/>
          </p:cNvSpPr>
          <p:nvPr/>
        </p:nvSpPr>
        <p:spPr bwMode="auto">
          <a:xfrm>
            <a:off x="7467600" y="1905000"/>
            <a:ext cx="1447800" cy="584775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Proof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803444" y="5670045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771358" y="5675516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1242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D9D9D9"/>
        </a:solidFill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D9D9D9"/>
        </a:solidFill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dbllinec.ppt - Double Lines">
  <a:themeElements>
    <a:clrScheme name="dbllinec.ppt - Double Lines 8">
      <a:dk1>
        <a:srgbClr val="000000"/>
      </a:dk1>
      <a:lt1>
        <a:srgbClr val="FFFFFF"/>
      </a:lt1>
      <a:dk2>
        <a:srgbClr val="1F0B61"/>
      </a:dk2>
      <a:lt2>
        <a:srgbClr val="C0C0C0"/>
      </a:lt2>
      <a:accent1>
        <a:srgbClr val="FF0000"/>
      </a:accent1>
      <a:accent2>
        <a:srgbClr val="6C5BE9"/>
      </a:accent2>
      <a:accent3>
        <a:srgbClr val="FFFFFF"/>
      </a:accent3>
      <a:accent4>
        <a:srgbClr val="000000"/>
      </a:accent4>
      <a:accent5>
        <a:srgbClr val="FFAAAA"/>
      </a:accent5>
      <a:accent6>
        <a:srgbClr val="6152D3"/>
      </a:accent6>
      <a:hlink>
        <a:srgbClr val="00C000"/>
      </a:hlink>
      <a:folHlink>
        <a:srgbClr val="800080"/>
      </a:folHlink>
    </a:clrScheme>
    <a:fontScheme name="dbllinec.ppt - Double Lines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8575">
          <a:solidFill>
            <a:schemeClr val="folHlink"/>
          </a:solidFill>
          <a:round/>
          <a:headEnd/>
          <a:tailEnd type="triangle" w="lg" len="lg"/>
        </a:ln>
        <a:extLst>
          <a:ext uri="{909E8E84-426E-40dd-AFC4-6F175D3DCCD1}">
            <a14:hiddenFill xmlns="" xmlns:a14="http://schemas.microsoft.com/office/drawing/2010/main">
              <a:noFill/>
            </a14:hiddenFill>
          </a:ext>
        </a:extLst>
      </a:spPr>
      <a:bodyPr wrap="none" anchor="ctr"/>
      <a:lstStyle>
        <a:defPPr>
          <a:defRPr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1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" charset="0"/>
          </a:defRPr>
        </a:defPPr>
      </a:lstStyle>
    </a:lnDef>
  </a:objectDefaults>
  <a:extraClrSchemeLst>
    <a:extraClrScheme>
      <a:clrScheme name="dbllinec.ppt - Double 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bllinec.ppt - Double Lines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8">
        <a:dk1>
          <a:srgbClr val="000000"/>
        </a:dk1>
        <a:lt1>
          <a:srgbClr val="FFFFFF"/>
        </a:lt1>
        <a:dk2>
          <a:srgbClr val="1F0B61"/>
        </a:dk2>
        <a:lt2>
          <a:srgbClr val="C0C0C0"/>
        </a:lt2>
        <a:accent1>
          <a:srgbClr val="FF0000"/>
        </a:accent1>
        <a:accent2>
          <a:srgbClr val="6C5BE9"/>
        </a:accent2>
        <a:accent3>
          <a:srgbClr val="FFFFFF"/>
        </a:accent3>
        <a:accent4>
          <a:srgbClr val="000000"/>
        </a:accent4>
        <a:accent5>
          <a:srgbClr val="FFAAAA"/>
        </a:accent5>
        <a:accent6>
          <a:srgbClr val="6152D3"/>
        </a:accent6>
        <a:hlink>
          <a:srgbClr val="00C000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_dbllinec.ppt - Double Lines">
  <a:themeElements>
    <a:clrScheme name="dbllinec.ppt - Double Lines 8">
      <a:dk1>
        <a:srgbClr val="000000"/>
      </a:dk1>
      <a:lt1>
        <a:srgbClr val="FFFFFF"/>
      </a:lt1>
      <a:dk2>
        <a:srgbClr val="1F0B61"/>
      </a:dk2>
      <a:lt2>
        <a:srgbClr val="C0C0C0"/>
      </a:lt2>
      <a:accent1>
        <a:srgbClr val="FF0000"/>
      </a:accent1>
      <a:accent2>
        <a:srgbClr val="6C5BE9"/>
      </a:accent2>
      <a:accent3>
        <a:srgbClr val="FFFFFF"/>
      </a:accent3>
      <a:accent4>
        <a:srgbClr val="000000"/>
      </a:accent4>
      <a:accent5>
        <a:srgbClr val="FFAAAA"/>
      </a:accent5>
      <a:accent6>
        <a:srgbClr val="6152D3"/>
      </a:accent6>
      <a:hlink>
        <a:srgbClr val="00C000"/>
      </a:hlink>
      <a:folHlink>
        <a:srgbClr val="800080"/>
      </a:folHlink>
    </a:clrScheme>
    <a:fontScheme name="dbllinec.ppt - Double Lines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</a:defRPr>
        </a:defPPr>
      </a:lstStyle>
    </a:lnDef>
  </a:objectDefaults>
  <a:extraClrSchemeLst>
    <a:extraClrScheme>
      <a:clrScheme name="dbllinec.ppt - Double 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bllinec.ppt - Double Lines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8">
        <a:dk1>
          <a:srgbClr val="000000"/>
        </a:dk1>
        <a:lt1>
          <a:srgbClr val="FFFFFF"/>
        </a:lt1>
        <a:dk2>
          <a:srgbClr val="1F0B61"/>
        </a:dk2>
        <a:lt2>
          <a:srgbClr val="C0C0C0"/>
        </a:lt2>
        <a:accent1>
          <a:srgbClr val="FF0000"/>
        </a:accent1>
        <a:accent2>
          <a:srgbClr val="6C5BE9"/>
        </a:accent2>
        <a:accent3>
          <a:srgbClr val="FFFFFF"/>
        </a:accent3>
        <a:accent4>
          <a:srgbClr val="000000"/>
        </a:accent4>
        <a:accent5>
          <a:srgbClr val="FFAAAA"/>
        </a:accent5>
        <a:accent6>
          <a:srgbClr val="6152D3"/>
        </a:accent6>
        <a:hlink>
          <a:srgbClr val="00C000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19749</TotalTime>
  <Words>21692</Words>
  <Application>Microsoft Office PowerPoint</Application>
  <PresentationFormat>On-screen Show (4:3)</PresentationFormat>
  <Paragraphs>5628</Paragraphs>
  <Slides>319</Slides>
  <Notes>274</Notes>
  <HiddenSlides>5</HiddenSlides>
  <MMClips>0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319</vt:i4>
      </vt:variant>
    </vt:vector>
  </HeadingPairs>
  <TitlesOfParts>
    <vt:vector size="346" baseType="lpstr">
      <vt:lpstr>ＭＳ Ｐゴシック</vt:lpstr>
      <vt:lpstr>ＭＳ Ｐゴシック</vt:lpstr>
      <vt:lpstr>Arial</vt:lpstr>
      <vt:lpstr>Calibri</vt:lpstr>
      <vt:lpstr>Cambria</vt:lpstr>
      <vt:lpstr>Century Schoolbook</vt:lpstr>
      <vt:lpstr>Comic Sans MS</vt:lpstr>
      <vt:lpstr>Consolas</vt:lpstr>
      <vt:lpstr>Courier New</vt:lpstr>
      <vt:lpstr>Gabriola</vt:lpstr>
      <vt:lpstr>Garamond</vt:lpstr>
      <vt:lpstr>Helvetica</vt:lpstr>
      <vt:lpstr>Monotype Sorts</vt:lpstr>
      <vt:lpstr>Old English Text MT</vt:lpstr>
      <vt:lpstr>Sand</vt:lpstr>
      <vt:lpstr>Symbol</vt:lpstr>
      <vt:lpstr>Times</vt:lpstr>
      <vt:lpstr>Times New Roman</vt:lpstr>
      <vt:lpstr>Trebuchet MS</vt:lpstr>
      <vt:lpstr>Default Design</vt:lpstr>
      <vt:lpstr>2_Default Design</vt:lpstr>
      <vt:lpstr>Blank Presentation</vt:lpstr>
      <vt:lpstr>3_Default Design</vt:lpstr>
      <vt:lpstr>1_Blank Presentation</vt:lpstr>
      <vt:lpstr>dbllinec.ppt - Double Lines</vt:lpstr>
      <vt:lpstr>1_Default Design</vt:lpstr>
      <vt:lpstr>1_dbllinec.ppt - Double Lines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HMC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ZDodds</dc:creator>
  <cp:lastModifiedBy>User</cp:lastModifiedBy>
  <cp:revision>428</cp:revision>
  <cp:lastPrinted>2019-12-07T02:58:52Z</cp:lastPrinted>
  <dcterms:created xsi:type="dcterms:W3CDTF">2010-12-07T08:52:14Z</dcterms:created>
  <dcterms:modified xsi:type="dcterms:W3CDTF">2019-12-09T21:48:51Z</dcterms:modified>
</cp:coreProperties>
</file>