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ink/ink2.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ink/ink3.xml" ContentType="application/inkml+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ink/ink4.xml" ContentType="application/inkml+xml"/>
  <Override PartName="/ppt/ink/ink5.xml" ContentType="application/inkml+xml"/>
  <Override PartName="/ppt/ink/ink6.xml" ContentType="application/inkml+xml"/>
  <Override PartName="/ppt/ink/ink7.xml" ContentType="application/inkml+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ink/ink8.xml" ContentType="application/inkml+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32.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ink/ink9.xml" ContentType="application/inkml+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ink/ink10.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3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4.xml" ContentType="application/inkml+xml"/>
  <Override PartName="/ppt/notesSlides/notesSlide44.xml" ContentType="application/vnd.openxmlformats-officedocument.presentationml.notesSlide+xml"/>
  <Override PartName="/ppt/ink/ink15.xml" ContentType="application/inkml+xml"/>
  <Override PartName="/ppt/ink/ink16.xml" ContentType="application/inkml+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ink/ink22.xml" ContentType="application/inkml+xml"/>
  <Override PartName="/ppt/ink/ink23.xml" ContentType="application/inkml+xml"/>
  <Override PartName="/ppt/ink/ink24.xml" ContentType="application/inkml+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50"/>
  </p:notesMasterIdLst>
  <p:handoutMasterIdLst>
    <p:handoutMasterId r:id="rId151"/>
  </p:handoutMasterIdLst>
  <p:sldIdLst>
    <p:sldId id="539" r:id="rId3"/>
    <p:sldId id="723" r:id="rId4"/>
    <p:sldId id="724" r:id="rId5"/>
    <p:sldId id="725" r:id="rId6"/>
    <p:sldId id="779" r:id="rId7"/>
    <p:sldId id="726" r:id="rId8"/>
    <p:sldId id="727" r:id="rId9"/>
    <p:sldId id="611" r:id="rId10"/>
    <p:sldId id="722" r:id="rId11"/>
    <p:sldId id="721" r:id="rId12"/>
    <p:sldId id="790" r:id="rId13"/>
    <p:sldId id="791" r:id="rId14"/>
    <p:sldId id="614" r:id="rId15"/>
    <p:sldId id="599" r:id="rId16"/>
    <p:sldId id="575" r:id="rId17"/>
    <p:sldId id="576" r:id="rId18"/>
    <p:sldId id="577" r:id="rId19"/>
    <p:sldId id="613" r:id="rId20"/>
    <p:sldId id="731" r:id="rId21"/>
    <p:sldId id="673" r:id="rId22"/>
    <p:sldId id="674" r:id="rId23"/>
    <p:sldId id="581" r:id="rId24"/>
    <p:sldId id="582" r:id="rId25"/>
    <p:sldId id="583" r:id="rId26"/>
    <p:sldId id="675" r:id="rId27"/>
    <p:sldId id="676" r:id="rId28"/>
    <p:sldId id="704" r:id="rId29"/>
    <p:sldId id="780" r:id="rId30"/>
    <p:sldId id="628" r:id="rId31"/>
    <p:sldId id="761" r:id="rId32"/>
    <p:sldId id="732" r:id="rId33"/>
    <p:sldId id="788" r:id="rId34"/>
    <p:sldId id="538" r:id="rId35"/>
    <p:sldId id="442" r:id="rId36"/>
    <p:sldId id="632" r:id="rId37"/>
    <p:sldId id="444" r:id="rId38"/>
    <p:sldId id="546" r:id="rId39"/>
    <p:sldId id="461" r:id="rId40"/>
    <p:sldId id="462" r:id="rId41"/>
    <p:sldId id="637" r:id="rId42"/>
    <p:sldId id="638" r:id="rId43"/>
    <p:sldId id="753" r:id="rId44"/>
    <p:sldId id="754" r:id="rId45"/>
    <p:sldId id="755" r:id="rId46"/>
    <p:sldId id="756" r:id="rId47"/>
    <p:sldId id="757" r:id="rId48"/>
    <p:sldId id="639" r:id="rId49"/>
    <p:sldId id="640" r:id="rId50"/>
    <p:sldId id="762" r:id="rId51"/>
    <p:sldId id="763" r:id="rId52"/>
    <p:sldId id="764" r:id="rId53"/>
    <p:sldId id="766" r:id="rId54"/>
    <p:sldId id="767" r:id="rId55"/>
    <p:sldId id="768" r:id="rId56"/>
    <p:sldId id="769" r:id="rId57"/>
    <p:sldId id="784" r:id="rId58"/>
    <p:sldId id="771" r:id="rId59"/>
    <p:sldId id="785" r:id="rId60"/>
    <p:sldId id="787" r:id="rId61"/>
    <p:sldId id="775" r:id="rId62"/>
    <p:sldId id="776" r:id="rId63"/>
    <p:sldId id="789" r:id="rId64"/>
    <p:sldId id="778" r:id="rId65"/>
    <p:sldId id="777" r:id="rId66"/>
    <p:sldId id="783" r:id="rId67"/>
    <p:sldId id="786" r:id="rId68"/>
    <p:sldId id="781" r:id="rId69"/>
    <p:sldId id="782" r:id="rId70"/>
    <p:sldId id="641" r:id="rId71"/>
    <p:sldId id="733" r:id="rId72"/>
    <p:sldId id="734" r:id="rId73"/>
    <p:sldId id="712" r:id="rId74"/>
    <p:sldId id="750" r:id="rId75"/>
    <p:sldId id="741" r:id="rId76"/>
    <p:sldId id="742" r:id="rId77"/>
    <p:sldId id="743" r:id="rId78"/>
    <p:sldId id="751" r:id="rId79"/>
    <p:sldId id="745" r:id="rId80"/>
    <p:sldId id="752" r:id="rId81"/>
    <p:sldId id="747" r:id="rId82"/>
    <p:sldId id="748" r:id="rId83"/>
    <p:sldId id="749" r:id="rId84"/>
    <p:sldId id="714" r:id="rId85"/>
    <p:sldId id="736" r:id="rId86"/>
    <p:sldId id="715" r:id="rId87"/>
    <p:sldId id="737" r:id="rId88"/>
    <p:sldId id="738" r:id="rId89"/>
    <p:sldId id="739" r:id="rId90"/>
    <p:sldId id="740" r:id="rId91"/>
    <p:sldId id="718" r:id="rId92"/>
    <p:sldId id="719" r:id="rId93"/>
    <p:sldId id="720" r:id="rId94"/>
    <p:sldId id="549" r:id="rId95"/>
    <p:sldId id="687" r:id="rId96"/>
    <p:sldId id="602" r:id="rId97"/>
    <p:sldId id="544" r:id="rId98"/>
    <p:sldId id="452" r:id="rId99"/>
    <p:sldId id="705" r:id="rId100"/>
    <p:sldId id="706" r:id="rId101"/>
    <p:sldId id="707" r:id="rId102"/>
    <p:sldId id="708" r:id="rId103"/>
    <p:sldId id="709" r:id="rId104"/>
    <p:sldId id="710" r:id="rId105"/>
    <p:sldId id="711" r:id="rId106"/>
    <p:sldId id="680" r:id="rId107"/>
    <p:sldId id="681" r:id="rId108"/>
    <p:sldId id="682" r:id="rId109"/>
    <p:sldId id="694" r:id="rId110"/>
    <p:sldId id="695" r:id="rId111"/>
    <p:sldId id="697" r:id="rId112"/>
    <p:sldId id="698" r:id="rId113"/>
    <p:sldId id="656" r:id="rId114"/>
    <p:sldId id="702" r:id="rId115"/>
    <p:sldId id="657" r:id="rId116"/>
    <p:sldId id="658" r:id="rId117"/>
    <p:sldId id="659" r:id="rId118"/>
    <p:sldId id="660" r:id="rId119"/>
    <p:sldId id="661" r:id="rId120"/>
    <p:sldId id="662" r:id="rId121"/>
    <p:sldId id="672" r:id="rId122"/>
    <p:sldId id="670" r:id="rId123"/>
    <p:sldId id="671" r:id="rId124"/>
    <p:sldId id="618" r:id="rId125"/>
    <p:sldId id="649" r:id="rId126"/>
    <p:sldId id="650" r:id="rId127"/>
    <p:sldId id="651" r:id="rId128"/>
    <p:sldId id="652" r:id="rId129"/>
    <p:sldId id="532" r:id="rId130"/>
    <p:sldId id="622" r:id="rId131"/>
    <p:sldId id="592" r:id="rId132"/>
    <p:sldId id="593" r:id="rId133"/>
    <p:sldId id="594" r:id="rId134"/>
    <p:sldId id="569" r:id="rId135"/>
    <p:sldId id="596" r:id="rId136"/>
    <p:sldId id="646" r:id="rId137"/>
    <p:sldId id="647" r:id="rId138"/>
    <p:sldId id="648" r:id="rId139"/>
    <p:sldId id="597" r:id="rId140"/>
    <p:sldId id="598" r:id="rId141"/>
    <p:sldId id="528" r:id="rId142"/>
    <p:sldId id="572" r:id="rId143"/>
    <p:sldId id="562" r:id="rId144"/>
    <p:sldId id="570" r:id="rId145"/>
    <p:sldId id="553" r:id="rId146"/>
    <p:sldId id="603" r:id="rId147"/>
    <p:sldId id="629" r:id="rId148"/>
    <p:sldId id="630" r:id="rId14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DF3"/>
    <a:srgbClr val="D6EAF6"/>
    <a:srgbClr val="FFCC99"/>
    <a:srgbClr val="CCECFF"/>
    <a:srgbClr val="00FB11"/>
    <a:srgbClr val="CC6600"/>
    <a:srgbClr val="CCFFCC"/>
    <a:srgbClr val="FFCCCC"/>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8" autoAdjust="0"/>
    <p:restoredTop sz="94660"/>
  </p:normalViewPr>
  <p:slideViewPr>
    <p:cSldViewPr>
      <p:cViewPr varScale="1">
        <p:scale>
          <a:sx n="78" d="100"/>
          <a:sy n="78" d="100"/>
        </p:scale>
        <p:origin x="8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329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28030096-75D5-4744-81EB-981195251ED5}" type="slidenum">
              <a:rPr lang="en-US"/>
              <a:pPr>
                <a:defRPr/>
              </a:pPr>
              <a:t>‹#›</a:t>
            </a:fld>
            <a:endParaRPr lang="en-US"/>
          </a:p>
        </p:txBody>
      </p:sp>
    </p:spTree>
    <p:extLst>
      <p:ext uri="{BB962C8B-B14F-4D97-AF65-F5344CB8AC3E}">
        <p14:creationId xmlns:p14="http://schemas.microsoft.com/office/powerpoint/2010/main" val="35086090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6T22:05:08.633"/>
    </inkml:context>
    <inkml:brush xml:id="br0">
      <inkml:brushProperty name="width" value="0.05292" units="cm"/>
      <inkml:brushProperty name="height" value="0.05292" units="cm"/>
      <inkml:brushProperty name="color" value="#FF0000"/>
    </inkml:brush>
  </inkml:definitions>
  <inkml:trace contextRef="#ctx0" brushRef="#br0">2752 0,'159'-159,"-106"265,-27-53,1-53</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6T22:30:46.687"/>
    </inkml:context>
    <inkml:brush xml:id="br0">
      <inkml:brushProperty name="width" value="0.05292" units="cm"/>
      <inkml:brushProperty name="height" value="0.05292" units="cm"/>
      <inkml:brushProperty name="color" value="#789440"/>
    </inkml:brush>
  </inkml:definitions>
  <inkml:trace contextRef="#ctx0" brushRef="#br0">12886 2381,'-133'-79,"-52"0,26-1,-26 80,-27-26,1 52,-27 1,0 52,-27 27,0 53,1 26,-1 26,-26 54,27 79,25 0,1 53,27 53,-1 52,53 1,27 26,53 27,26-27,53 27,53-27,26 0,53-53,53 27,54-80,25 1,27-80,53-27,27-52,-1-54,80-78,-27-54,27-53,0-79,-1-79,28-53,-54-53,27-53,-80-80,1-25,-27-54,-27-53,-79 0,-26-52,-80-1,-52 0,-54 1,-26 26,-79-1,-54 1,-25 53,-28 26,-25 0,-27 80,0 26,-1 80,28-1,-54 80,53 26,1 53,-1 27,-26 52,0 54</inkml:trace>
  <inkml:trace contextRef="#ctx0" brushRef="#br0" timeOffset="858.049">5292 2831,'-159'-79,"-79"-1,26 27,-79 0,27 53,-27 0,-27 0,27 53,-26 27,26 26,0 26,26 27,27 52,-27 54,54 26,26 26,-1 80,80 27,-26-1,79 53,0 0,53 27,27-27,52 27,27-53,26 0,54-27,25 0,27-79,53-53,27-26,26-27,106-79,-54-80,1-26,27-79,-1-54,0-78,-26-28,0-52,-79-26,52-80,-26-27,-27-26,-25-26,-54-27,-27 0,-52-26,-27-26,-79 25,-53 1,-79 0,-27 0,-53 26,-79 26,0 28,-79 52,-1 53,1 79,-54 53,54 80,-27 79,26 79,54 106,25 80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4T17:34:55.394"/>
    </inkml:context>
    <inkml:brush xml:id="br0">
      <inkml:brushProperty name="width" value="0.05292" units="cm"/>
      <inkml:brushProperty name="height" value="0.05292" units="cm"/>
      <inkml:brushProperty name="color" value="#FF0000"/>
    </inkml:brush>
  </inkml:definitions>
  <inkml:trace contextRef="#ctx0" brushRef="#br0">12353 10914,'0'0,"0"0,0 0,-25 0,0 0,0 0,1 0,-26 0,25-25,-25 25,1-25,-1 25,1-24,-1 24,25-25,0 25,-24 0,24 0,0 0,25-25,0 25,0 25,0-25,0 0,0 25,0-1,0 1,0 50,25-26,-25 50,0-24,0 49,25 0,-25 25,0 0,0 24,0-24,0 25,-25 24,25-24,-25-1,25 1,-25 0,25-25,-24-1,-1 1,0 0,0-50,25 25,0-49,0-1,0 0,0-24,25 0,0-1,0-24,-1 0,1 0,25-25,-25 25,24-25,1 0,-1 0,1 0,0 0,-1 24,-24-24,25 0</inkml:trace>
  <inkml:trace contextRef="#ctx0" brushRef="#br0" timeOffset="32938.884">7689 9550,'0'0,"0"-25,0 25,0 0,0 0,0 0,0 0,0 0,-24 25,24-25,24 25,-24-25,0 24,0 26,0-25,0 0,0 24,0 1,0-1,0 1,0-25,0 24,0-24,0 25,25-25,-25 0,0-25,0 24,0-24,0 0,0 0,0 0,0 0,0 0,0-24,0 24,0-25,0 0</inkml:trace>
  <inkml:trace contextRef="#ctx0" brushRef="#br0" timeOffset="33937.941">7541 9550,'0'0,"-25"25,25-50,0 25,-25 0,25 0,0 0,0 0,0 0,0 0,0 0,25 0,-25 0,0-25,25 25,-1-25,1 0,0 25,0-24,0 24,-1-25,26 25,-25-25,0 25,24 0,-24 0,0 0,0 25,-1 0,1-25,0 24,-25 1,25-25,0 25,-25 0,0 0,0-25,-25 24,0-24,25 25,-50 0,26-25,-1 0,0 0,-25 25,50-25,-24 0,-1 0,0 0,25 0,0 0,0 0,0 0,0 0,25 0,-25 0</inkml:trace>
  <inkml:trace contextRef="#ctx0" brushRef="#br0" timeOffset="35277.0176">8012 9847,'0'0,"0"0,0-24,25 24,-25 0,0 0,0 0,0 0,0 0,0 0,0 0,0 0,0 0,0 0,0 0,0 0,0 0,-25-25,25 25,25-25,-25 25,0-25</inkml:trace>
  <inkml:trace contextRef="#ctx0" brushRef="#br0" timeOffset="35588.0355">8136 9699,'0'0,"0"0,0 0,0 0,0 24,0-24,0 0,0 0,0 0,0 0,0 25,0-25,0 25,0-25,0 0,0 0,0 0,0 25,0-25,0 0,0-25,0 25,25 0,-25-25,0 25</inkml:trace>
  <inkml:trace contextRef="#ctx0" brushRef="#br0" timeOffset="35886.0525">8310 9624,'0'0,"0"0,0 25,0-25,0 0,-25 0,25 0,0 0,0 0,0 0,0 0,0 0,-25 0,25 0,0 0,0 0</inkml:trace>
  <inkml:trace contextRef="#ctx0" brushRef="#br0" timeOffset="36264.0741">8161 9971,'0'0,"0"0,0 0,0-24,0 24,0 0,0 0,0 0,0 0,0 0,0 0,0 0,0 0,25 0,-25 0</inkml:trace>
  <inkml:trace contextRef="#ctx0" brushRef="#br0" timeOffset="37287.1326">8062 10120,'0'0,"0"0,0 0,0 0,0 0,0 25,0-25,24 25,-24-25,0 25,25 0,-25-25,25 0,0 0,0 0,-1-25,1 25,0-25,25 25,-50-25,49 25,-49-25,25 1,0-1,0 0,-25 0,24 0,-24 0,0 1,0-1,0-25,0 25,0 1,-24-1,24 0,-25 0,25 0,-25 1,25 24,-25-25,25 25,-25-25,1 25,24 0,-25-25,25 25,-25 0,25 0,-25-25,25 25,-25 0,25 0,0 0,-24 0,24 0,-25 25,25-25,-25 0,25 0,-25 0,0 0,25 25,-24-25,-1 0,25 0,-25 0,0 25,25-25,0 0,-25 25,25-25,0 24,-25 1,25 0,0 0,0 0,0-1,-24 26,24-25,0 24,0-24,0 0,24 0,-24 0,0 0,0-1,0 1,25-25,-25 25,0-25,0 25,0-25,25 25,-25-25,0 0,25 0,-25 0,25 0,-25 0,25 0,-25 0,24-25,-24 25,0 0,25 0,-25-25,0 25</inkml:trace>
  <inkml:trace contextRef="#ctx0" brushRef="#br0" timeOffset="37820.1628">8210 9872,'0'0,"0"0,25 0,-25 0,0 0,-25 0,25 0,0 0,0 0,0 0,0 0,0 0,0 0,0 0,0 0,0 0,0 0,0 0,0 0,25 0,-25 0,0 0,0 0</inkml:trace>
  <inkml:trace contextRef="#ctx0" brushRef="#br0" timeOffset="38411.1968">8210 9649,'-24'0,"24"0,0 0,0-25,0 0,0 1,24 24,-24-25,0 25,0-25,0 25,0-25,0 25,25 0,0 0,-25 0,0 25,25-25,0-25,-1 25,-24 0,25-25,-25 25,25-24,-25-1,0-25,0 25,0 1,0 24,0 0,0-25,0 25,0 0,0-25</inkml:trace>
  <inkml:trace contextRef="#ctx0" brushRef="#br0" timeOffset="40248.302">8235 9823,'0'0,"0"0,0 0,0 0,0 0,0 0,0 0,0 0,0 0,0 0,0 0,0 0,0 0,0 0,0 0,0 0,0 0,0 0,0 0,0 0,0 0,0 0,0 0,25 0,-25 0,0 0,0 0,0 0,0 0,25-25,-25 25,0 0</inkml:trace>
  <inkml:trace contextRef="#ctx0" brushRef="#br0" timeOffset="333221.0591">22374 446,'0'-49,"0"49,0 0,0 0,0 0,0 0,0 0,0 0,49-25,-49 25,50-25,-50 25,74-49,-49 24,25 0,-50 25,74-25,-74 25,50-25,-50 25,0 0,25 50,-25-50,-25 74,0-24,-25 0,1 24,24-24,-25 24,1-49,-1 25,50-50,-74 74,74-74,0 0,0 0,49 50,-49-50,75 0,-50 0,49 0,-49 0,24 0,1 0,-50 0,75 0,-75 0,49 24,-49-24,0 0,50 25,-50-25,0 0,0 0,25 75</inkml:trace>
  <inkml:trace contextRef="#ctx0" brushRef="#br0" timeOffset="335931.2141">2704 12675,'0'25,"0"-25,-25 0,25 0,0-50,-25 26,25-26,0 0,-25-24,25 0,0-1,0-24,25 24,-25-24,25 25,-25 24,25-24,0 49,24 0,-24 0,25 25,-1 0,-24 25,0-25,0 25,-1 0,-24 0,-24 24,-1-24,-25 0,1 0,-1-1,25-24,-24 25,24 0,-25-25</inkml:trace>
  <inkml:trace contextRef="#ctx0" brushRef="#br0" timeOffset="336554.2498">2729 13866,'0'0,"0"-25,0 0,0 0,0-24,0-1,0-24,0 24,0-24,0-1,0-24,0 25,0-1,0 1,0 24,0-24,24 49,1-25,0 26,25 24,-26-25,1 50,25-1,-25 1,-25 0,0 25,-25-1,0 1,-25-25,1-1,24 26,-25-25,26-25,-1 0,25 0</inkml:trace>
  <inkml:trace contextRef="#ctx0" brushRef="#br0" timeOffset="337142.2834">4093 13891,'0'49,"-25"-49,25 25,0-25,-25-25,25 25,-25-49,1-1,24-24,0-26,0 26,0-25,0 0,0-1,24 26,1-25,25 49,-25 0,24 26,1-1,-1 25,-24 0,0 25,0-1,-25 26,-25-25,0 24,0 1,-24-25,-1 0,25 24,-24-24,24 0,25-25,0 25</inkml:trace>
  <inkml:trace contextRef="#ctx0" brushRef="#br0" timeOffset="337600.3096">5234 14015,'0'-75,"0"26,-25-26,25-24,-25 0,25 0,-25-1,25 26,0-25,-24 49,48-24,-24 49,25 0,25 25,-25 0,24 25,-24 0,25-1,-26 26,1 0,-25-1,-25 1,1 0,-1-26,-25 1,25-25,1 0,24-25</inkml:trace>
  <inkml:trace contextRef="#ctx0" brushRef="#br0" timeOffset="338082.3372">6499 14114,'-25'-25,"25"0,0-24,-25-26,25-24,-25 0,25-25,0 25,0-1,25 1,0 25,0 24,0 0,24 1,-24 49,25 0,-1 0,1 25,-25-1,-1 26,-24-25,0 0,-24 24,-26-24,25-25,-24 25,-1-25,25-25,25 0</inkml:trace>
  <inkml:trace contextRef="#ctx0" brushRef="#br0" timeOffset="339371.4109">22647 1414,'-25'-25,"25"25,0 0,0 0,0 0,0 0,25 0,-1 0,1 0,0 0,0 25,25-25,-26 25,1-25,0 24,0 1,-25 25,-25-25,0-1,0 1,1 0,-1 0,0 0,0 0,25-1,0 1,25 0,0 0,0 24,-1-24,1 25,0-50,0 25,-25-1,0-24,-25 0,0 0,-24-24,24 24,-25-25,0 25,1-25,24 25,-25-25,1 25,49 0,-25 0,0 0,25 0,0 0,0 25</inkml:trace>
  <inkml:trace contextRef="#ctx0" brushRef="#br0" timeOffset="342873.6112">22796 2704,'-25'25,"25"-1,0 1,0 0,0 25,-25-1,25 1,0 24,-25 1,25-1,0 0,0 1,0-1,-25-24,25-1,0 1,0-25,0-25,0 0,0 0,-25-50,50 25,-25-24</inkml:trace>
  <inkml:trace contextRef="#ctx0" brushRef="#br0" timeOffset="487690.8943">12774 14560,'0'0,"0"0,0 0,0 0,0 0,0 25,-24-25,24 25,0 0,-25 0,25 24,0-24,-25 25,25-26,0 26,0-25,0-25,0 25,0-25,0 24,0-24,0 0,0-24,25 24,-25-25</inkml:trace>
  <inkml:trace contextRef="#ctx0" brushRef="#br0" timeOffset="531949.4257">14163 14808,'0'0,"0"0,25 0,-25 0,0 0,-25 25,25-25,0 0,25 25,-25 0,0-25,0 25,0-1,0 1,0 0,0 0,0-25,0 0,0 25,0-25,0 0,0-25,0 0,0 0,0 0,0-24,-25 24,25-25,-24 1,24 24,0-25,-25 26,25-1,-25 0,25 0,0 25,0 0,0 0,25-25,0 25,-25-24,24 24,1 0,0 0,0-25,0 25,-1 0,1 0,-25 0,25 0,0 0,-25 0</inkml:trace>
  <inkml:trace contextRef="#ctx0" brushRef="#br0" timeOffset="532236.4421">14163 14734,'0'0,"0"0,0 0,25 0,-25 0,25 0,0 0,24-25,-24 25,25 0,-25 0,0 0,-25 0,24 0,-24 0,0 0</inkml:trace>
  <inkml:trace contextRef="#ctx0" brushRef="#br0" timeOffset="532438.4537">14163 14982,'0'0,"0"0,25 25,-25-25,25 0,0-25,0 25,24-25,-24 25,0 0,-25-25,25 25,-25 0</inkml:trace>
  <inkml:trace contextRef="#ctx0" brushRef="#br0" timeOffset="532851.4772">13742 14709,'0'0,"0"25,0-25,0 25,0 24,0 1,-25-25,25 24,0 1,0 0,0-26,0 1,0 0,0-25,0 0</inkml:trace>
  <inkml:trace contextRef="#ctx0" brushRef="#br0" timeOffset="533237.4994">13667 14932,'25'-24,"0"-1,0 25,0-25,-1 0,26 0,-25 1,-25-1,25 0,-25 25,0 0,-25 0,0 25,0 0,0-25,-24 24,24 1,0 0,0-25,1 25,-1-25,25-25,-25 25,25-25,0 0,0 1,0 24,0-25,25 25,-25 0,25 25,-1-1,-24 1,25 0,0 0,-25 24,0-24,25 0,-25 0,25 0,-1-50</inkml:trace>
  <inkml:trace contextRef="#ctx0" brushRef="#br0" timeOffset="534070.547">14660 14709,'0'25,"0"-25,0 25,0 0,0-1,24 1,-24 0,0 0,0 0,25-1,-25-24,0 0,0 0,-25 0,1 0,24-24,-25 24,25-25,-25 25,25-25,0 25,25-25,0 0,-1 25,1-24,0 24,0-25,24 25,-49 0,25 0,-25 0,0 0,0 0,-25 25,25-25,-49 24,49-24,-50 0,25 25,1-25,-1 0,0-25,0 25,25 0,0-24,0-1,0 0,0 0,25 0,0 1,0-1,-1 0,1 0,0 25,0-25,-25 25,0 25,0-25,-25 25,0 0,0 24,1-24,-1 0,25 0,-25 0,25-1,0-48,25 24,0-25,24 0</inkml:trace>
  <inkml:trace contextRef="#ctx0" brushRef="#br0" timeOffset="534563.5752">15007 14610,'25'50,"-25"-1,24-24,-24 25,25-1,0-24,-25 0,25 0,-25-25,25 0,-1 0,-24-25,25 25,-25-25,25 0,-25 0,0 1,0-1,0 0,25 0,-25 0,0 25,-25-24,25 24,0 0,-25 24,0-24,-24 25,24 0,-25-25,26 25,-1 0,0-1,0-24,0 0,25 0,0 0,0 0,0-24,0 24,25 0,-25 0,0-25,25 50,0-25,-25 0,25 0,-1 24,1-24,0 25,0 0,0-25,-1 0,-24-25,50 25</inkml:trace>
  <inkml:trace contextRef="#ctx0" brushRef="#br0" timeOffset="535309.6179">16570 14585,'-25'25,"-25"-25,50 0,-25 25,1-25,24 0,0 25,0-1,24-24,1 25,0-25,25 0,-1 25,1-25,-1 0,26-25,-26 25,1 0,-25 0,0-25,-1 25,-24 0,0-24,-24 24,24-25,-50 25,50-25,-25 25,0-25,1 25,-1 0,25 0,0 0,25 0,-1 25,1-25,0 0,25 25,-26-25,-24 25,25-25,0 24,-50-24,25 25,-25 0,1-25,24 25,-50 0,50-1,-25-24,25 25,0-25,25 0</inkml:trace>
  <inkml:trace contextRef="#ctx0" brushRef="#br0" timeOffset="535874.6502">17760 15106,'0'25,"0"-25,0 0,0 0,0 0,0 0,0 0,0-25,0 0,25 0,-25 1,0-26,25 0,-25 1,0 24,0 0,0-24,0 24,0 25,0 0,25 0,-1 25,1-1,0 26,0-25,24 24,1 1,-25-25,24 0,-24-1,0-24,25 0,-50 0,24-24,-24-1,25-25,-25 25,-25-24,25-1,0 1,-24-1,24 25,0 0,-25 1,25-1,0 25,25-25,-1 0</inkml:trace>
  <inkml:trace contextRef="#ctx0" brushRef="#br0" timeOffset="536347.6769">19844 14560,'0'25,"0"0,0 0,25 49,-25-24,0-1,24 26,-24-26,0 1,25-25</inkml:trace>
  <inkml:trace contextRef="#ctx0" brushRef="#br0" timeOffset="540988.9428">12675 15652,'25'25,"-25"-25,0 49,0-24,0 0,0 24,25 26,-25-26,0 26,25-26,-25 1,0 24,0-49,0 0,0 0,0 0</inkml:trace>
  <inkml:trace contextRef="#ctx0" brushRef="#br0" timeOffset="542073.0048">13767 15999,'0'0,"0"0,-25-25,50 0,-25 1,0-1,0-25,0 1,0 24,0 0,24 0,-24 25,0 0,-24 25,24 25,0-1,0 1,0 24,0 1,-25-1,25 0,0-49,0 25,0-25,0-1,0-24,-25 0,25 0,0-49,0 24,0 0,0-24,0-1,0 0,0 26,25-1,-25 0,25 0,-1 0,-24 25,25 0,-25 0,0 0,0 0,-25 0,1 0,-1 25,0-50,0 25,0 0,25 0,-24-24,24-1,0 25,0 0,0-25,24 25,-24-25,25 25,-25 0,25 25,-25 0,25-25,-25 25,25-1,-25-24,24 0,-24 0,50 25,-25-50</inkml:trace>
  <inkml:trace contextRef="#ctx0" brushRef="#br0" timeOffset="543226.0706">6648 12551,'-25'-25,"25"-24,-25-1,25 1,-25-26,0-24,1 24,24 1,0-25,0 49,0 1,0 24,24 0,1 25,0 0,25 25,-1 0,-24 24,0-24,0 25,-25-26,0 26,0-25,-50 0,50-1,-25-48,-24 24,24-25,0 0</inkml:trace>
  <inkml:trace contextRef="#ctx0" brushRef="#br0" timeOffset="543649.0948">6474 11286,'0'0,"-25"0,0-25,25 1,0-51,0 25,0-24,0 0,0-1,25 1,0 24,0 1,0-1,-1 25,1 25,0 0,25 25,-50 25,0-1,0-24,-25 0,0 24,0-24,-24-25,-1 0,25-25,0-24,25-1</inkml:trace>
  <inkml:trace contextRef="#ctx0" brushRef="#br0" timeOffset="544072.1189">6573 10120,'-25'0,"1"25,24-50,-25 1,0-1,25-25,0 0,-25-24,25 0,0-1,0-24,0 25,25-1,-25 26,25-1,0 25,24 0,-24 1,25 24,-26 0,1 24,0 1,-25 0,0 0,-25 24,25-24,-49 0,24 0,0 0,0-25,0 24,25-24,25-24,0-1</inkml:trace>
  <inkml:trace contextRef="#ctx0" brushRef="#br0" timeOffset="545388.1939">14039 15726,'0'0,"0"-25,0 25,-24 0,24 0,0 25,24 0,-24-25,25 50,0-1,-25 1,50-1,-26 26,1-26,0 1,25 0,-26-1,1-24,-25-25,25 0,-25 0,25-25</inkml:trace>
  <inkml:trace contextRef="#ctx0" brushRef="#br0" timeOffset="545623.2078">14263 15701,'0'50,"-50"0,50 24,-25-24,-24 24,24 0,0-24,25 24,-25-49,25 25,-25-1,25-24,0-25,0 0,0-25,25 1</inkml:trace>
  <inkml:trace contextRef="#ctx0" brushRef="#br0" timeOffset="546241.2432">14660 15751,'24'25,"-24"24,0 1,0-25,0 24,0 26,0-26,0-24,0 25,0-25,0-25,-24 0,24-25,-25 0,0 0,25 0,0 1,-25-1,25 0,0-25,25 50,0-24,0-1,-25 25,24 0,1 0,-25 0,0 0,0 0,-25-25,1 25,24 25,-50-25,25 0,25 0,-25 0,1 0,24 0,0 0,0 0,0-25,24 25,1 0,0 0,25 0,-26 0,1 0,25 25,-25-25,-1 0,1 0,0 25</inkml:trace>
  <inkml:trace contextRef="#ctx0" brushRef="#br0" timeOffset="546743.2718">15156 15751,'0'25,"0"24,0 1,-25-25,0 24,25 1,-25 0,0-26,25 1,-24 0,-1-50,25 25,0-25,0 1,0-1,0-25,25 25,-1 1,26-1,-25 25,0-25,-1 25,1 0,0 0,-25 0,0 0,0 0,0 0,-25 0,0 0,-24 0,24 0,-25-25,26 0,-26 25,25-24,0-1,25 25,0 0,0 0,0 0,25 25,0-1,0 1,0 25,24-25,-24 24,25 1,-1-25,-24-1,0 1,0 0,-1-25,-24 0</inkml:trace>
  <inkml:trace contextRef="#ctx0" brushRef="#br0" timeOffset="549293.4177">16321 15949,'0'0,"-24"0,-1-24,25 24,0 0,0 0,0 0,25 24,-1-24,26 0,-25 0,49-24,1 24,-26 0,26-25,-1 25,-24-25,-1 25,1-25,-50 25,25-25,-25 25,-25-24,25 24,-50-25,26 25,-1-25,-25 25,25 0,-24 0,49 0,-25 0,0 0,50 25,0-25,-25 25,49-1,-49 1,25 0,0 0,0 0,-25 24,0-24,0 25,-25-26,0 1,25 0,-25 0,25-25,0 0</inkml:trace>
  <inkml:trace contextRef="#ctx0" brushRef="#br0" timeOffset="549763.4446">17810 16123,'0'25,"0"-25,0 0,25 49,-25-49,0 0,0 0,0 0,0 0,0-24,0-1,0-25,0 25,0-24,0-26,0 26,0-1,0 1,0-1,24 0,-24 1,25 24,-25 0,25 25,0-25,24 25,1 0,-25 0,24 0,1-24,0 24,-1 0,-24 0</inkml:trace>
  <inkml:trace contextRef="#ctx0" brushRef="#br0" timeOffset="549961.456">17909 15900,'25'25,"-25"-1,49-24,-24 0,25-24,-1-1,-24 25,25-25,-25 0</inkml:trace>
  <inkml:trace contextRef="#ctx0" brushRef="#br0" timeOffset="550133.4658">17934 16123,'0'25,"25"-25,-1 25,-24-25,50-25,-25 25,24-50,26 25,-1 1,25-26</inkml:trace>
  <inkml:trace contextRef="#ctx0" brushRef="#br0" timeOffset="550562.4902">19794 15503,'0'0,"0"0,0 0,0-25,50 25,-50-25,49 25,1 0,-25 25,24-25,-24 50,0-1,-25 1,0 24,-50-24,26 49,-26-24,0 24,1-50,-1 1,25 0,25-1,0-49,25 0,25 0,-1 0,26 0,-1-25,1 25</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4T17:47:33.967"/>
    </inkml:context>
    <inkml:brush xml:id="br0">
      <inkml:brushProperty name="width" value="0.05292" units="cm"/>
      <inkml:brushProperty name="height" value="0.05292" units="cm"/>
      <inkml:brushProperty name="color" value="#FF0000"/>
    </inkml:brush>
  </inkml:definitions>
  <inkml:trace contextRef="#ctx0" brushRef="#br0">21952 5631,'-25'24,"25"-24,0 25,-24-25,24 25,-25-25,25 25,-25-25,25 25,0-25,0 0,0 0,0 0,0 0,0 0,0 0,0-25,0 0,0 0,0-24,0-1,0 0,0 1,25-26,-25 26,0-26,25 26,-25 24,0 0,0 0,0 1,0 24,0 0,0 0,24 24,-24 1,0 0,25 25,0-1,-25 1,50 24,-26-24,26 24,-25-24,24-1,-24-24,25 0,-1 0,-24-25,0 0,0 0,0-25,-1 0,-24-24,25-1,0-24,-25-1,0 26,0-51,0 51,0-26,0 26,0 24,0 0,-25 0,25 1,0 24,0 0,0 0,25 0</inkml:trace>
  <inkml:trace contextRef="#ctx0" brushRef="#br0" timeOffset="790.045">21878 6350,'-25'50,"25"-1,0 1,0-1,0 1,0 24,0-24,0 24,0-24,0-25,0 25,0-26,0 1,0-25,0 0,0 0,-25 0,25 0,0-25,-25 1,25-1,-24-25,24 25,-25-24,25-1,-25 0,25 1,-25-26,25 26,0-1,0 1,25 24,0 0,-25-25,49 26,1-1,0 0,-26 0,26 25,0-25,-1 1,1-1,-1 0,-24 0,0 0,0 25,0-24,-1 24,-24-25,25 25,-25 0</inkml:trace>
  <inkml:trace contextRef="#ctx0" brushRef="#br0" timeOffset="1083.0619">21803 6697,'0'0,"0"0,25 0,0 0,0-25,0 25,-1 0,26-24,-25 24,0 0,24-25,-24 0,0 0,0 0,-25 1,24 24,-24-25</inkml:trace>
  <inkml:trace contextRef="#ctx0" brushRef="#br0" timeOffset="1315.0752">21803 7020,'25'0,"0"25,25-25,-26-25,1 25,25 0,-25 0,24-25,-24 0,0 25,0-25,-1 25</inkml:trace>
  <inkml:trace contextRef="#ctx0" brushRef="#br0" timeOffset="2125.1216">21754 7987,'0'25,"0"0,0 24,0-24,-25 25,25-25,0-1,-25 26,25 24,0-49,0 50,0-26,0 1,0 24,0-24,0-25,0-1,0 1,25-25,0 0,0 0,-1-49,1 49,0-50,25 0,-26 1,1 24,0 0,25 0,-26 1,1 48,0-24,0 25,0 0,-1-25,1 25,25-25,-50-25,49 25,-49-50,25 1,-25-26,0 26,0-50,0 49,-25-49,25 49,-49-24,49 24,-25 25,0-24,0 49,25 0,0 0,0 0,25 24,0-24,0 25</inkml:trace>
  <inkml:trace contextRef="#ctx0" brushRef="#br0" timeOffset="2669.1527">22200 8930,'0'0,"0"0,0 0,-25 0,1 0,24 0,-25 0,-25 0,1 24,-1 1,0 0,26 25,-1 24,0-24,25-1,0 26,50-26,-26 1,26 24,24-49,-24 25,0-1,-1-24,1 0,-50 25,0-1,0-24,-50 25,25-26,-24 26,-1-25,-24 0,-1-1,51 1,-26-25,0 0,50-25,0 25,0-24</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4T17:49:03.654"/>
    </inkml:context>
    <inkml:brush xml:id="br0">
      <inkml:brushProperty name="width" value="0.05292" units="cm"/>
      <inkml:brushProperty name="height" value="0.05292" units="cm"/>
      <inkml:brushProperty name="color" value="#FF0000"/>
    </inkml:brush>
  </inkml:definitions>
  <inkml:trace contextRef="#ctx0" brushRef="#br0">4911 12328,'0'-25,"0"25,0 25,0-25,0 50,0-26,0 26,0-25,0 49,0-24,0 24,0 1,0-26,0 26,0-26,0 1,0-25,0 24,0-49,0 0,-24 0</inkml:trace>
  <inkml:trace contextRef="#ctx0" brushRef="#br0" timeOffset="315.0179">4787 12700,'25'-74,"0"24,0 0,24-24,-24 24,25-24,-1 24,1 1,-25 24,24-25,-49 25,25 50,0-25,-25 50,-25 0,0-1,1 26,-26-1,0 0,1 1,-1 24,1-25,24-24,-25 0,0-26,26 1,24 0,-50-25,50-25,25 0,-25 1,25-51</inkml:trace>
  <inkml:trace contextRef="#ctx0" brushRef="#br0" timeOffset="556.0318">4911 12328,'0'-50,"0"-24,-24 49,-1-25,25 50,-25 0,0 0,25 25,0 0,0 25,0-1,25-24,25 25,-1-1,1 1,-1-25,1 24,0-24,-1-25,1 25,-25-25,-1 0,-24-25,0 25,0-25</inkml:trace>
  <inkml:trace contextRef="#ctx0" brushRef="#br0" timeOffset="1049.06">5581 12204,'-25'0,"25"0,0 25,0 0,0-25,25 49,-25-24,25 25,24-1,-24-24,25 49,-25-24,24 0,1-1,-25 1,0-1,24-24,-49 25,25-25,-25-1,0 1,0-25,-25 0,25 0</inkml:trace>
  <inkml:trace contextRef="#ctx0" brushRef="#br0" timeOffset="1337.0765">6028 12129,'0'0,"0"0,0 0,-25 25,25 25,-50 0,25-1,1 26,-26-1,0-24,25 24,1 0,-26 1,25-26,0 1,25 0,-24-1,-1-24,25 0,-25-25,25 0,0 0</inkml:trace>
  <inkml:trace contextRef="#ctx0" brushRef="#br0" timeOffset="2248.1283">6400 12328,'-25'0,"25"25,-25 0,0 24,0 1,25-1,0 1,-24 0,24 24,0-24,24-26,-24 26,0-25,0-25,0 25,-24-50,24 25,-25-25,25 0,0 0,0-24,0 24,25-25,-1 26,1-26,0 25,25-24,-26 24,26 0,-25 25,0-25,-1 25,-24 0,0 0,-24 25,-1-25,0 25,-25 0,26-1,-26 1,0-25,1 0,24 25,0-25,0-25,25 25,0-25,0 1,50-1,-25 0,24 0,1-24,24 24,-24 0,0 0,-26 25,1-25,0 25,-25 0,-25 25,0-25,-24 25,24-25,-25 25,1 0,-1-1,25 1,-24 0,24-25,25 0,-25 0,25-25,0 0,0 1,0-1,0 0,25 0,-25 25,0 0,25 0,0 25,-1 0,1 24,0 1,-25-25,25 24,0 1,-25-25,24 24,-24-24,0 0,25 0,-25-25,25 0,-25 0</inkml:trace>
  <inkml:trace contextRef="#ctx0" brushRef="#br0" timeOffset="3107.1777">6747 12154,'0'25,"25"25,-1-25,-24 24,25 26,-25-1,25-24,-25 24,25 0,-25-24,0 24,25-49,-25 25,0-50,0 25,0-50,-25 25,25-50,-25 25,0 1,0-51,1 26,24-1,0 0,0 1,0-1,49 1,-24-1,25 0,-25 1,24 24,-24 0,0 0,0 25,-25 0,0 25,0 25,-25-1,-25 1,25 0,-24-1,24 1,0-25,0-1,0 1,1-25,24-25,0 1,0-1,24 0,1-25,-25 1,25-1,0 1,0-1,0 0,-1 25,1 25,0-24,-25 24,0 0,0 0,-25 24,0-24,-24 25,24 0,-25 0,1 0,-1 0,25-1,-24-24,24 0,0-24,25-1,-25 0,25-25,0 25,0 1,0-1,0 25,0 0,0 0,25 25,0-1,0 26,24 0,-24 24,25-24,-1 24,1-24,0-1,-1 1,-24-25,0 0,0-1,-1 1,-24 0,0-25,0 0,0 0</inkml:trace>
  <inkml:trace contextRef="#ctx0" brushRef="#br0" timeOffset="29704.6989">11410 12427,'-25'0,"25"0,0 0,0-25,0 25,-24 25,24 0,0 0,24 0,-24 24,0 1,0-1,25 26,0-26,-25 51,0-51,25 26,-25-1,25-24,-25-1,0 1,0-25,0 0,0-1,0 1,0-25,0 0,0 25,0-25,0 0,0 0,0 0,0 0,0 0,-25 0,25-25,-25 0,25 1,-25-1,0-25,1 0,-1 1,0-26</inkml:trace>
  <inkml:trace contextRef="#ctx0" brushRef="#br0" timeOffset="29978.7147">11137 12502,'-25'-50,"25"25,0 0,0 1,25-1,0 0,0 0,25 25,-1-49,26-1,-1 25,0-25,26 1,-1-1,-25-24,1 24,-1 1,0-1,-24 25,0-24,-26-1,26 25,-50-24,25 49,-25 0,0 0,-25-25,0 50</inkml:trace>
  <inkml:trace contextRef="#ctx0" brushRef="#br0" timeOffset="30282.7321">11584 12650,'0'0,"0"25,0-25,0 0,0 0,0 0,0 0,25 0,-1 0,1-25,25 25,-1-24,1-1,0 0,-1 0,1 0,-1-24,1 24,-25 0,0 0,-25 1</inkml:trace>
  <inkml:trace contextRef="#ctx0" brushRef="#br0" timeOffset="30539.7468">11385 13271,'0'24,"50"-24,-25 0,49 0,-24-24,-1-1,26 25,-1-25,25 0,-24 0,-1 25,1-25,-1 1,1 24,-1-25,0 25</inkml:trace>
  <inkml:trace contextRef="#ctx0" brushRef="#br0" timeOffset="31034.7751">15379 11782,'0'50,"25"-1,-25 26,0-1,0 25,0 26,0-1,0 0,25 0,-25 24,24-48,-24 24,0-25,0-25,25-24,-25 0,-25-1,25-24</inkml:trace>
  <inkml:trace contextRef="#ctx0" brushRef="#br0" timeOffset="46839.6789">2853 16446,'-50'49,"0"1,26-1,-26 1,0 24,25 1,1 24,24 0,-25 0,50 25,-25-24,24-26,26 25,0-49,24 24,1-49,-1-25,0 0,1-49,-26-1,26-25,-26 1,1-25,0 0,-26-25,-24 0,0 0,0 0,-24 0,-1 24,-25 1,1 49,-1 26,-24-1,24 50,-24 24,24-24,0 50,26-26,-26 26,50-26</inkml:trace>
  <inkml:trace contextRef="#ctx0" brushRef="#br0" timeOffset="48342.7648">4589 17289,'0'0,"0"0,0 25,0-25,0 0,-25 24,25-24,0 0,0 0,0 0,0 0,0 25,0-25,0 0,0-25,0 1,0-1,25-25,-25 25,0-49,0 0,0 24,0-24,0-1,0 1,0-1,0 26,0-1,0 1,0-1,-25 25,50-24,-25 24,0 0,0 0,0 25,25 0,-1 25,-24 0,50 24,-50 26,50-26,-26 51,1-26,25 25,-25-24,0-1,-1 0,-24-24,25 24,-25-49,25 0,-25 25,25-50,-25 24,0-24,0-24,25-1,-25-25,24 1,-24-26,25-24,0-25,-25 25,0-25,25 0,-25 25,0-1,0 1,0 49,0 1,-25-1,25 25,0 25,0 0,0 0,0 0,0 0,0-24</inkml:trace>
  <inkml:trace contextRef="#ctx0" brushRef="#br0" timeOffset="49027.8043">5432 16446,'0'24,"-25"-24,25 25,-24-50,24 50,0-25,0 25,0-25,0 25,0 0,24 24,-24 1,0 24,25 1,-25-26,0 26,0 24,25-50,-25 26,0-26,-25-24,25 25,0-50,0 25,0-25,0 0,-25-25,25-25</inkml:trace>
  <inkml:trace contextRef="#ctx0" brushRef="#br0" timeOffset="49304.8201">5308 16297,'25'-25,"25"0,-26 25,26-25,0 0,-1 1,1-1,-1 0,-24 0,25 0,-1 1,1-1,-25-25,25 25,-26 1,1-1,-25 25</inkml:trace>
  <inkml:trace contextRef="#ctx0" brushRef="#br0" timeOffset="50050.8628">5556 16718,'0'0,"0"25,25-25,0 0,-25-25,49 25,-24 0,0-24,0 24,24-25,-24 25,25-25,-25 0,0 25,-1-25,1 25</inkml:trace>
  <inkml:trace contextRef="#ctx0" brushRef="#br0" timeOffset="50296.8768">5507 17140,'0'25,"49"-25,-24-25,0 25,24 0,1-25,24 0,-24 1,25-1,-26 0,1 0,24 0</inkml:trace>
  <inkml:trace contextRef="#ctx0" brushRef="#br0" timeOffset="50596.894">6474 16346,'0'25,"25"25,-25-1,0 26,25-26,-25 26,0-26,0 26,0-1,0-49</inkml:trace>
  <inkml:trace contextRef="#ctx0" brushRef="#br0" timeOffset="51116.9235">6449 16644,'75'-25,"-1"0,-24 1,-1-1,1 0,-1 25,-24 0,-25 0,0 25,0 0,-25-1,-24 26,24 0,-25-1,1 1,-1-1,1-24,-1-25,25 0,0-25,1 1,24-51,0 26,24-26,1 1,0 24,25 1,-26-1,1 25,0 25,0 0,0 0,-25 25,-25 25,0-26,-25 1,26 25,-26-50,0 25,1-25,24 0,-25 0,26-25,24 25,0 0,24 0,1 25,0-25,25 24,-1 1,26 0,-26 0,26 0,-26-25</inkml:trace>
  <inkml:trace contextRef="#ctx0" brushRef="#br0" timeOffset="51741.9595">7094 16321,'25'0,"0"25,0 0,24 25,1-1,-25 26,-1-26,1 1,0 0,0-1,0 1,-25-50,0 49,0-49,-25 0,0-24,0-1,0 0,1-25,-1 26,0-26,50 25,-25-49,25 49,24-25,1 1,-25 24,24 0,1 0,-25 0,-25 25,0 0,-25 25,0 0,0 0,-24 0,-26 24,26-24,-26-25,26 25,-1-50,0 25,26-25,24 1,0-1,0 25,0 0,24 0,26 25,0 24,-26 1,26-1,-25 26,0-26,-1 26,1-1,-25-49,25 25,-25-26,0-24,0 0,25-24,-25-26,0 25,25-24,-1-1,-24 0,25 1,0-1,-25 25</inkml:trace>
  <inkml:trace contextRef="#ctx0" brushRef="#br0" timeOffset="52541.0052">9178 16594,'0'50,"25"0,24-50,1 24,-1 1,26 0,24-25,-25 25,1-25,-1 0,1 0,-26 0,1 0,-25 25,-25-50,24 25,1 0,-25-25,0 0,0 0,-25 1,25-26,-24 0,24 1,-25 24,25-25,-25 1,0 24,25 0,0 25,-25 25,50 0,0 0,25-1,-1 26,1-25,0 24,-1-24,-24 25,0-25,0-1,-50 26,0 0,-25-1,1 26,-26-1,26-24,-1 24,0-24,26 24,-1-24,0-1,25-24,25-25,0 0</inkml:trace>
  <inkml:trace contextRef="#ctx0" brushRef="#br0" timeOffset="78639.4968">15652 16570,'0'0,"0"0,0 0,0 0,0-25,0 0,0 0,25-24,-25-1,24 0,1 1,0-26,25 26,-26-1,1 0,0 26,0-26,0 25,-1 25,1 25,0 0,0 24,0 1,-1 49,1 0,0 1,-25 24,0 25,0-25,-25 24,0-24,1 0,-1 0,-25-49,1 24,-1-24,0-1,1-24,-1-50,1 24,-1-24,50 0,-50-24,50 24,-49-50,24 25,25 0,25 25,0 0,-25 0,74-24,0 24,-24 0,49 0,-49 0,24 0,-24 0,24 0,-24 0,-25 0,-1 0,1 0,0 0,0 0,-25-25,0 25</inkml:trace>
  <inkml:trace contextRef="#ctx0" brushRef="#br0" timeOffset="79309.5361">11609 15925,'24'24,"1"1,25 25,-25-1,24 51,1-26,24 25,1 25,-1-24,0-1,1 0,-25 0,24 0,-24-24,24-1,-49 1,0-51,-1 26,1-25,0-25</inkml:trace>
  <inkml:trace contextRef="#ctx0" brushRef="#br0" timeOffset="79569.5511">12626 15949,'0'-24,"0"24,-25 49,0 1,-25-1,1 51,-1-1,-24 25,24 25,-24 0,-1 24,1-24,-1 25,26-26,24-24,-25 1,1-26,24-25</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40:07.394"/>
    </inkml:context>
    <inkml:brush xml:id="br0">
      <inkml:brushProperty name="width" value="0.05292" units="cm"/>
      <inkml:brushProperty name="height" value="0.05292" units="cm"/>
      <inkml:brushProperty name="color" value="#FF0000"/>
    </inkml:brush>
  </inkml:definitions>
  <inkml:trace contextRef="#ctx0" brushRef="#br0">19791 6853,'-26'0,"-1"0,27 26,-26-26,26 0,0 0,0 0,0 0,-27 27,27-27,0 0,0 0,0 0,27 0,-27 0,26 0,1 0,-1 0,27 0,0-27,0 27,0 0,0 0,26 0,1 0,-1 0,-26 0,26 0,-26-26,26 26,1-27,-27 27,26 0,-26-26,0 26,0 0,0 0,-27 0,1 0,-27-27,26 27,-26 0,0 0,0 0,0 0,27 0,-27 0,0-26,0 26,0-27,0 27</inkml:trace>
  <inkml:trace contextRef="#ctx0" brushRef="#br0" timeOffset="1995.1139">19765 6720,'0'0,"0"0,26 0,-26 0,0 0,0-26,0 26,0 0,0 0,0 0,0 0,0 0,-26 0,26 0,0 0,-27 0,27 0,-26 0,-1 26,1 1,-1-1,1 1,0-27,-1 26,1 1,-1-1,1-26,26 27,-27-1,1 1,26-27,-27 26,27-26,-26 0,26 0,0 0,0 0,26 0,1 0,-1 26,1-26,-1 0,1 0,26 0,-27 0,0 0,27 0,-26 27,-1-27,-26 0,27 0,-27 0,0 0,0 0,26 26,-26-26,0 0,0 0,27 0,-27 0,0 0,0 0,26 0,-26 0,27 0,-27-26,0-1,0 1,0 0,0-1,0-26,0 27,0-1,-27 1,27-1,0-26,-26 53,26-26,0 26,0 0,-27 0,27 0,-26 0,-1 0,27 26,-26 1,-27-1,26 1,1-1,-27 1,27-1,-1-26,1 27,26-27,-27 26,27-26,0 0,0 0,27-26,-27-1,26 27,1-26,-1 26,1-27,-1 27,-26 0,0 0,0 0,0 27,-26-1,-27 1,53-1,-27 1,1-1,-1-26,27 26,0-26,0 0,27-26,-1 26,1 0,-1-26,1-1,-1 1,0-1,1 1,-1 26,-26 0,0 0,0 0,-26 0,-1 26,1 1,26-27,-26 26,26 1,-27-27,27 0,27 26,-27-26,0 0,0 0,26 0,-26 0,0 0,0 0,0 0,-26 0,26 26,-27-26,27 27,0-27,0 0,0 0,0 0,27-27,-27 1,26 26,0-26,-26-1,27 1,-27-1,26 27,-26 0,0 0,0 0,0 0,0 27,0-1,0 1,0-1,0-26,0 26,0-26,0 0,0 0,0 0,27-26,-27 26,26-26,-26-27,27 26,-27 1,26-1,-26 1,0-1,0 1,0 26,0 0,0 26,0 1,0-1,0 27,0-26,0 26,0-27,0 0,27 1,-27-1,0-26,0 0,26 0,-26 0,27 0,-27-26,26-1,-26 1,0 26,0-53,-26 27,26 26,0-27,0 27,0 0,0 0,-27 0,27 27,0-1,0-26,0 53,0-53,0 0,0 0,-26 26,26-26</inkml:trace>
  <inkml:trace contextRef="#ctx0" brushRef="#br0" timeOffset="17549.0037">2435 13785,'0'0,"0"0,0 0,0 0,0 0,0 0,0 26,0-26,0 0,0 0,0 0,0 0,0 0,0 27,0-27,0 0,0 0,0 26,0-26,0 27,0-27,0 26,0-26,0 27,0-27,0 26,0 0,0 1,0-1,0 1,0-27,0 53,0-27,0 1,26-1,-26 1,0-1,0-26,0 27,0-1,0 0,0 1,0-1,0 1,0-1,0 1,0-1,0 1,0-1,0 1,-26 25,26-25,0-1,0 1,-27-1,27 1,0-1,0 1,0 26,0-27,0 1,0-1,0 0,0 1,0 26,0-53,0 53,0-27,0 1,27-1,-27 1,0-1,0-26,0 26,0 1,0-27,0 26,0 1,0-27,0 0,0 26,0 1,0-1,0 1,0-1,0 1,0-1,0 1,0-1,0 0,0 27,0-26,0-1,0 1,0-1,0 1,0-27,0 26,0 1,0-1,0-26,0 26,0 1,0-27,0 26,0-26,0 27,0-1,0 1,0-1,0 1,0-1,0 1,0-27,0 26,0 1,0-1,0 0,0 1,0-1,0 1,0-27,0 26,0 1,0-1,0 1,0-27,0 26,0-26,0 27,0-27,0 0,0 26,0-26,0 26,0-26,0 0,0 27,0-27,0 0,0 26,0-26,0 0,0 0,0 0,0 0,26 0,-26 0</inkml:trace>
  <inkml:trace contextRef="#ctx0" brushRef="#br0" timeOffset="30712.7567">21643 8784,'-26'0,"26"27,0-1,-27-26,1 27,26-1,-27-26,27 26,-26-26,26 0,0 0,0 0,0 0,26 0,-26-26,27 26,-1-26,1 26,-27-27,26 1,1 26,-27 0,0-27,0 27,0 0,0 0,0 27,0-27,0 26,0-26,-27 0,27 0,0 0,0 0,0 0,27 0,-1 0,1-26,-1 26,1-27,-1 27,0-26,1 26,-1-27,-26 27,27 0,-27 0,0 0,0 27,-27-27,27 26,-26-26,26 27,0-1,-27-26,27 0,0 27,0-27,0 0,27-27,-27 27,26 0,1-26,-1 26,1-27,-1 27,1 0,-27 0,26 0,-26 0,0 27,0-27,0 26,-26 1,26-1,-27-26,27 26,0-26,-26 27,26-27,26-27,1 27,-1-26,1 26,26-26,-27-1,0 27,1-26,-1 26,-26 0,0 0,0 0,0 0,0 26,-26-26,26 0,-27 27,27-27,0 0,0 0,27-27,-1 27,1-26,-1 26,1-27,-1 27,1-26,-1 26,-26 0,0 0,0 0,0 26,-26-26,26 0,-27 27,27-1,0-26,0 0,0 0,27 0,-1-26,1-1,25 27,-25-26,26-1,-27 1,1 26,-1 0,-26 0,0 0,0 26,-26-26,26 27,-27-27,27 26,0-26,27 0,-1 0,1 0,26-26,0-1,-27 1,27 26,-27 0,1-27,-27 27,0 27,0-1,-27 1,1-1,-27-26,27 27,-1-1,27-26,0 0,27 0,-1-26,27-1,0 27,-27-26,27-1,-26 27,-1 0,1 0,-1 0,-26 0,26 27,-26-27,0 26,0-26,0 0,0 0,0 27,0-27,27 26,-27-26,0 0,0 27,0-27,0 0</inkml:trace>
  <inkml:trace contextRef="#ctx0" brushRef="#br0" timeOffset="53970.0869">21828 7461,'-26'-26,"26"26,-26 0,26 0,-27 0,1 0,26 0,0 0,0 0,-27-27,27 27,-26 0,26-26,0 26,0-27,0 27,26-26,-26 26,27-26,-1-1,1 1,-1 26,27-27,-27 1,27-1,0 1,27-1,-27 27,-1-26,28-1,-27 27,26-26,-52 26,25-27,1 27,0 27,-26-1,-1-26,1 53,-27 0,0-26,0 26,0 26,0-26,0 0,-27 0,27-27,0 27,-26-26,26 25,0-25,0-27,0 0,-27 0,27-27</inkml:trace>
  <inkml:trace contextRef="#ctx0" brushRef="#br0" timeOffset="54362.1093">22384 7541,'0'0,"0"0,0 0,27 26,-27 1,0-27,0 26,0 0,0 1,0-1,0 1,0-1,26-26,-26 27,26-27,1-27,-1 27,1-26,-1-1,27 1,-26-1,-1-25,-26 52,27-53,-27 26</inkml:trace>
  <inkml:trace contextRef="#ctx0" brushRef="#br0" timeOffset="54894.1398">21379 7303,'26'0,"-26"26,27-26,-1 26,-26 1,27-27,-27 26,26 1,0-27,1 0,-27 0,26 0,1 0,-27 0,26-27,1 27,-27-26,26-1,1 27,-27-26,26 26,1 0,-1 0</inkml:trace>
  <inkml:trace contextRef="#ctx0" brushRef="#br0" timeOffset="66801.8208">5742 13441,'0'26,"0"-26,0 0,0 0,0-26,0 26,0 0,0 0,26-27,1 27,-27 0,26-26,1 26,-1-27,1 27,-27 0,26 0,-26 0,26 0,-26 0,0 27,0-27,-26 26,26-26,-26 27,26-27,0 26,0-26,0 0,0 0,26 0,0-26,27 26,-26 0,26-27,0 1,-27-1,27 1,-26 0,25-1,-25 27,-1-26,1 26,-1 0,-26 0,0 0,0 0,0 26,-26-26,26 27,-27-1,27-26,-26 26,26-26,0 0,0 0,0 0,26 0,1 0,-1-26,1 26,-1-26,27-1,-26 27,-1 0,-26-26,26 26,-26 0,0 26,0-26,0 27,0-27,-26 0,26 0,0 26,0-26,0 0,26-26,1 26,-1 0,1-27,-1 27,27-26,-26 26,-1 0,1 0,-27 0,26 0,-26 0,0 0,0 0,0 26,0-26,0 27,0-27,27 0,-1 0,-26 0,26 0,1 0,-1 0,1 26,-1-26,-26 0,27 0,-27 26,0-26,0 27,0-27,-27 26,27-26,0 0,0 27,0-27,27 0,-1-27,1 27,26 0,-27-26,27 26,-27-27,1 27,-1 0,1 0,-1 0,-26 0,0 27,0-27,0 26,0-26,0 0,0 0,27 0,-1 0,1-26,-1 26,1 0,-1 0,0 0,1 0,-27 0,0 26,26-26,-26 27,0-27,0 0,0 26,0-26,27 0,-1 0,-26 0,27 0,-1 0,1 0,-27 0,26 0,-26 0,0 0,0 0,27 0,-27 0</inkml:trace>
  <inkml:trace contextRef="#ctx0" brushRef="#br0" timeOffset="88903.085">5821 12541,'0'0,"0"0,0 0,0 0,0 0,0 0,0 0,0 27,27-1,-27 27,0-26,0-1,0 27,0 0,0-27,0 27,0-26,0-27</inkml:trace>
  <inkml:trace contextRef="#ctx0" brushRef="#br0" timeOffset="89468.1173">7673 12409,'0'0,"0"26,0-26,0 27,0-1,0 1,0 26,0-27,0 27,0 0,0-27,0 27,0-26</inkml:trace>
  <inkml:trace contextRef="#ctx0" brushRef="#br0" timeOffset="93907.3712">12356 12647,'0'0,"0"0,0 0,0 0,0 0,0 0,0 0,0 0,0 0,0 0,0 0,0 0,0 0,0 0,0 0,0 0,0-26,0 26,27 0,-27 0,26-27,-26 27,27 0,-27 0,0 0,26 0,-26 0,27-26,-27 26</inkml:trace>
  <inkml:trace contextRef="#ctx0" brushRef="#br0" timeOffset="94386.3986">12383 12806,'0'0,"0"0,26 0,-26 0,0 0,0 0,0 0,0 0,27-27,-27 27,0 0,0 0,26-26,-26 26,27 0,-27 0,26 0,-26 0,0 0,0 0,0 0,27-27,-27 27,0 0,0-26,26 26</inkml:trace>
  <inkml:trace contextRef="#ctx0" brushRef="#br0" timeOffset="95111.4399">11907 11774,'0'0,"0"-26,0 26,0 0,0 0,0 0,0 26,0 0,0 1,26 26,-26 0,0 0,0 0,27 26,-27-26,0 0,26 26,-26-52,0-1,0 1,26-1,-26-26</inkml:trace>
  <inkml:trace contextRef="#ctx0" brushRef="#br0" timeOffset="95588.4671">11748 12303,'26'0,"27"0,-26-26,26 26,0-27,26 1,-26-1,26 1,-26-1,-26 1,25-1,-25 1,-27 26,0 0,-27-26,1 26,0 0,-1 26,-26 0,0 1,27-1,-27 1,26 26,1-27,26 27,0-26,0-1,26 1,1-27,-1 26,27-26,-26 0,26 0,-27 0,1 0,-1-26,0 26,-26 0,27 0,-27 0,26 0,-26 0,0-27,0 27,0-26</inkml:trace>
  <inkml:trace contextRef="#ctx0" brushRef="#br0" timeOffset="96063.4944">12621 11933,'0'0,"0"0,-26 0,-1-27,1 27,-1 0,1 0,-1 0,1 27,-1-27,27 26,0-26,0 27,0-1,27-26,26 27,-27-1,1-26,-1 26,1-26,-1 27,-26-27,0 0,0 26,0 1,-26-27,26 0,-27 26,1-26,-1 0,1 0,26 27,-27-27,27 0,0 0</inkml:trace>
  <inkml:trace contextRef="#ctx0" brushRef="#br0" timeOffset="96430.5155">12674 11483,'0'0,"0"0,0 0,0 0,0 26,0 1,0-1,0 1,0 26,26 0,-26 0,27 26,-27-26,26 0,1 0,-27 0,26-27,-26 0,27 1,-27-27</inkml:trace>
  <inkml:trace contextRef="#ctx0" brushRef="#br0" timeOffset="96632.5271">12568 11748,'-26'0,"26"0,0 0,26 0,27 0,-27 0,1 0,26 0,-27 0,27 0,-26-27,26 27,-53-26</inkml:trace>
  <inkml:trace contextRef="#ctx0" brushRef="#br0" timeOffset="96924.5437">13177 11774,'0'0,"26"0,1 0,-1-26,-26 26,26 0,1 0,-27 0,26 0,1 0,-27 0,26-27,1 27</inkml:trace>
  <inkml:trace contextRef="#ctx0" brushRef="#br0" timeOffset="97179.5583">13256 11906,'26'27,"1"-27,-1-27,-26 27,27 0,26 0,-27 0,1 0,-1 0,1 0,-1 0,0 0</inkml:trace>
  <inkml:trace contextRef="#ctx0" brushRef="#br0" timeOffset="98574.6381">3784 6297,'0'-26,"0"26,0-27,0 1,-27 26,27 0,0-27,-26 27,0-26,-1 26,1 0,-1 26,1-26,-1 27,1-27,26 26,0 1,0-27,0 26,26 1,1-1,-1-26,27 26,0 1,-27-1,1 1,-1-27,-26 0,27 26,-54 1,27-1,-26-26,-1 27,1-27,0 26,-27-26,26 0,1 0,-1 0,1-26</inkml:trace>
  <inkml:trace contextRef="#ctx0" brushRef="#br0" timeOffset="98909.6573">3890 6429,'53'0,"-27"-26,1 26,-1-27,-26 1,26 0,-52-1,26 1,-26 26,-1 0,1-27,-1 54,1-27,-1 0,1 26,26 1,0-1,0 27,0-27,26 1,-26-1,27 1,-1-1,1-26,-1 0,1 0,-1 0,-26-26,26-1,1 1</inkml:trace>
  <inkml:trace contextRef="#ctx0" brushRef="#br0" timeOffset="99130.6699">4022 5874,'0'0,"-26"26,26-26,26 27,-26 26,26-27,-26 27,27-27,-27 27,26 0,1 0,-1-26,1-1,-27 1,26-1,-26-26</inkml:trace>
  <inkml:trace contextRef="#ctx0" brushRef="#br0" timeOffset="99308.6801">3969 6138,'0'0,"27"0,25 0,-25 0,-1-26,27 26,-26 0,26-27,-27 27,27-26,-53 0</inkml:trace>
  <inkml:trace contextRef="#ctx0" brushRef="#br0" timeOffset="99580.6957">4604 6006,'0'-26,"0"26,27 0,-27 0,26 0,-26-27,26 27,1 0,-27-26,26 26,-26-27,27 27,-27 0</inkml:trace>
  <inkml:trace contextRef="#ctx0" brushRef="#br0" timeOffset="99835.7101">4657 6165,'26'0,"1"0,-1 0,-26-27,27 1,26 26,-27-27,1 27,-1 0,1-26,-1 26</inkml:trace>
  <inkml:trace contextRef="#ctx0" brushRef="#br0" timeOffset="111625.3846">16113 12726,'-26'0,"26"-26,0 0,0-1,0 27,-26-26,-1 26,27 0,-26 26,-1-26,27 53,-26-27,26 1,0 26,26-27,-26-26,27 27,-1-27,1 0,-1 0,-26-27,26 27,-26-26,27-1,-27 1,-27-1,27 27,-26-26,0 26,-1 0,1 26,-1-26,27 27,-26 26,26-27,0 1,0-1,26 1,-26-27,27 0,-1 0,1 0,-1-27,-26 1,0-1,0 27,0-26,-26-1,26 27,-27-26,-26 52,27-26,-1 0,27 27,-26-27,26 26,0-26,0 27,26-27</inkml:trace>
  <inkml:trace contextRef="#ctx0" brushRef="#br0" timeOffset="112533.4364">16034 13229,'0'0,"0"0,0 0,0 0,0 0,0 0,-26 0,26 0,0 27,-27-27,27 0,-26 26,26 1,0-1,0-26,26 26,-26-26,27 27,-1-27,-26 0,27 0,-1 0,-26 0,0-27,26 27,-26 0,0-26,0 0,-26-1,26 27,-26-26,26 26,-27 0,1-27,26 27,-27 27,1-27,26 26,-27 1,27-1,0 0,0 1,27-1,-27-26,26 27,1-27,-1 0,1-27,-1 27,0-26,1-1,-27 27,0-26,0 0,0-1,-27 1,1 26,0 0,-27 0,26 0,1 26,-1 1,1-1,26-26,0 26,0-26,26 0,1 0,-27 0,26 0,-26 0,0 0,27 0,-27 0,0 0,-27 0,27 0,0 0,0 0,0 0,0 0</inkml:trace>
  <inkml:trace contextRef="#ctx0" brushRef="#br0" timeOffset="141113.0712">13309 9843,'-27'0,"27"0,0 0,0 0,0 0,0 0,-26 0,26 0,26 0,-26-27,27 27,-27-26,26 26,-26-27,27 27,-27 0,0 0,0 0,-27 0,1 27,-1-1,-25 1,25-27,1 26,-1 0,1-26,26 0,0 0,0 0,0-26,26 26,1-26,-27 26,26-27,1 27,-27 0,0 0,0 0,-27 27,1-27,-1 0,1 26,26 0,0-26,0 0,26 0,1-26,26 0,-1-1,1 1,0 26,-26-27,26 1,-27 26,-26 26,0 1,-26-27,-27 53,26-27,1 27,-27-27,53 1,-27-27,27 0,27 0,-1-27,27 27,0-53,27 27,-28-27,28 27,-27-1,-27-26,1 53,-1-26,-26 26,-26 26,-1 1,1-1,-1 1,1-1,-1 1,1-1,26-26,26 0,1-26,-1 26,27 0,0-27,-26 1,-1-1,27 27,-53 0,0 0,0 0,0 27,-26-27,-1 26,1-26,26 27,-27-27,27 0,27 0,26 0,-27-27,27 27,-27-26,27 26,-26-27,-1 27,-26 0,27 27,-54-27,27 53,-26-53,-1 52,1-25,26-1,0-26,0 0,26 0,27 0,0-26,0-27,0 27,0-1,0 1,-27 26,1-27,-1 27,-26 0,0 0,0 27,0-27,0 0,-26 0,26 0,26 0,1 0,26-27,-1 1,1-1,-26 1,26 26,-27-27,1 27,-27 0,0 27,-27-1,1 27,-1-26,27-1,-26 1,26-27,0 26,26-26,27 0,-26-26,52 26,-26-27,0 1,-27 26,1 0,-1 0,-26 0,27 0,-27 0,-27 26,27-26,0 0,0 27,0-27,27 0,-27-27</inkml:trace>
  <inkml:trace contextRef="#ctx0" brushRef="#br0" timeOffset="168953.6636">12938 9128,'27'-26,"-27"26,0 0,0 0,0 0,-27 0,1 26,0 1,-27-27,26 26,1 1,-1-1,27-26,0 0,0 0,27-26,-1-1,1 27,-1-26,1 26,-27 0,0 0,0 26,0-26,0 27,0-27,0 0,26 0,0-27,1 27,26-26,-27 26,1 0,-1 26,-26 1,-26-1,-27 27,0-27,0 27,27 0,-27-26,26 26,1-53,26 0,0 0,26 0</inkml:trace>
  <inkml:trace contextRef="#ctx0" brushRef="#br0" timeOffset="170082.7282">15161 9128,'0'0,"26"0,-26 0,0 0,-26 0,0 0,26 0,-27 0,1 0,26 27,0-27,0 0,0-27,0 27,26-26,1 26,-27-27,26 27,-26 0,0 0,0 0,-26 27,26-27,-27 26,27-26,0 0,0 0,27 0,-1-26,0 26,1-27,-27 27,0 0,26 0,-52 0,26 27,-27-1,1-26,26 27,-26-27,26 26,0-26,0 0,26 27,-26-27,26 0,-26 0,0 0,0 0,0 26,0-26,0 0,0 0,27 26,-27-26,0 0,0 0,26 0,1 0,-27 0,0 0,0 27,-27-27,27 26,-26-26,-1 27,27-1,-26-26,26 27,0-27,26 0,1 0,-27 0,26 0,1 0,-1 26,-26-26,0 0,27 0,-27 0,0 27,0-27</inkml:trace>
  <inkml:trace contextRef="#ctx0" brushRef="#br0" timeOffset="188113.7593">11139 9763,'0'0,"0"0,0 0,0 0,-26 0,26 0,0 0,0 0,0 0,26 0,-26 0,27 0,-1 0,-26 0,27 0,-1 0,-26 0,27 0,-27 0,0 0,26 0,1-26,-1 26</inkml:trace>
  <inkml:trace contextRef="#ctx0" brushRef="#br0" timeOffset="188824.8001">11007 11113,'0'0,"0"0,0 0,0 0,0-27,0 27,26 0,-26 0,27 0,-1 0,27 0,-26 0,26 0,-27 0,27-26,-26 26,25 0,-25 0</inkml:trace>
  <inkml:trace contextRef="#ctx0" brushRef="#br0" timeOffset="217083.4164">9499 16219,'0'0,"0"0,-27-26,27 26,-26 0,26 0,0-27,0 27,0 0,0 0,0 0,0 0,-26 27,26-1,-27 0,27 27,-26-26,26-1,0 27,0-26,0-27,0 0,26 0,-26-27,27 1,-1-1,0 1,1 26,-27-27,0 27,0 0,0 27,0-27,0 26,0 27,0-26,0-27,0 26,0-26,0 0,26-26,-26-1,27-26,-1 27,1-27,-1 26,-26 1,0 26,0 0,0 26,0 1,0-1,0 1,0-1,0 1,0-27,0 0,27-27,-1 1,1 26,-1-53,0 26,1 27,-1 0,-26 0,0 27,0-1,0 27,0-26,0 26,0-27,27-26,-27 0,26-26,1-1,-1 1,1-27,-1 53,1-53,-1 53,-26 0,0 26,0 1,0-27,0 26,0 1,0-27,0-27,27 1,-1-1,27 1,-27-1,1-25,-1 25,1 27,-27 27,26-27,-52 52,26-52,0 27,0-1,0 1,0-27,26 0,1-27,-1 1,1 26,-1-27,0 27,1 0,-1 27,-26-1,0 1,0 26,0-27,0 1,0-1,0 1,0-27,0 0,27 26,-27-26,0 0,0-26,26 26</inkml:trace>
  <inkml:trace contextRef="#ctx0" brushRef="#br0" timeOffset="249593.2759">9525 15187,'-26'-26,"26"26,0-27,0 27,0-26,0-1,0 1,0 26,0 0,0-27,0 27,0 0,0-26,0 26,0 0,0 0,0 0,0 0,0 0,0 0,0 0,0 0,0 26,0-26,26 0,-26 27,27-27,-27 26,26 1,-26-1,27 1,-1-1,-26 1,27-1,-1 27,1 0,-1-27,0 27,1-26,-1 26,1-27,-27 27,26-27,1 27,-27-26,26-27,-26 26,27 1,-27-1,26-26,-26 0,0 27,0-27,27 0,-27 0,0 26,0-26,26 0,-26 0,0 27,0-1,0-26,0 0,0 26,0-26,0 27,0-27,27 26,-27-26,0 0,0 0,0 0,0 0,0 0,0 27,0-27,0 0</inkml:trace>
  <inkml:trace contextRef="#ctx0" brushRef="#br0" timeOffset="269203.3975">23522 14975,'0'0,"0"27,0-1,0-26,0 27,0-1,-27 1,27-1,0 1,0-1,0 1,0-1,0 0,0 1,0-1,0 1,0-1,0-26,27 27,-27-27,0 0,0-27,26 27</inkml:trace>
  <inkml:trace contextRef="#ctx0" brushRef="#br0" timeOffset="269481.4134">23707 14975,'0'27,"0"-1,0 1,0-1,0 1,0-1,26 1,-26 26,0-27,0 0,0 1,0-1,0 1,0-27,0 0,0 0,0 0,0-27</inkml:trace>
  <inkml:trace contextRef="#ctx0" brushRef="#br0" timeOffset="270527.4733">5133 15293,'-26'-27,"26"1,0 26,-27 0,27 0,0 0,0 0,0 0,0 0,0 26,0-26,0 27,0-1,0 1,0 26,0-27,0 1,0 26,0-27,0 1,0-1,0 0,0-26,0 27,0-27,0 0</inkml:trace>
  <inkml:trace contextRef="#ctx0" brushRef="#br0" timeOffset="270815.4897">5371 15161,'0'0,"0"0,0 0,0 0,0 0,0 26,0 1,0-1,0 0,0 27,0-26,0 26,-26-27,26 1,0 26,0-27,0 1,0-27</inkml:trace>
  <inkml:trace contextRef="#ctx0" brushRef="#br0" timeOffset="282979.1855">17675 8573,'0'0,"0"0,-27 26,27-26,0 0,0 0,-26 0,26 26,-27 1,27-1,-26 1,26-1,0 27,0 0,-27 26,27-26,0 27,-26-1,26 27,0-27,0 27,0-26,0 25,0-25,0-1,0-26,0 26,-27-26,27 0,0 0,0 0,27-26,-27 25,0-25,0-1,0 1,0-1,0-26,0 27,0-27,0 0,0 0,0-53,0 26,-27-26</inkml:trace>
  <inkml:trace contextRef="#ctx0" brushRef="#br0" timeOffset="284274.2595">17542 8599,'0'0,"0"0,-26 0,26 0,-27 0,1 0,-1 26,1 1,-1-1,-25 27,25 0,-26-26,27 26,-1-1,1 1,26-26,-27-1,27 1,0-27,0 0,27-27,-27 1,26-1,1 1,-1-27,27 0,-26 0,-1 27,0-1,1 1,-1-1,1 1,-27 26,26 0,-26 0,27-27,-27 27,0 0,0 0,26 27,-26-1,27 1,-27-27,26 53,1-27,-1 1,1-1,-27 1,26-1,0 0,-26 1,27-1,-27 1,26-1,-26-26,0 27,0-27,0 0,0 0,0 0,0 0,0 26,0-26,-26-26,-1 26,-25 0,25-27,-26 27,27 0,-27-26,0 26,0 0,0 0,27 0,-1 0,-26 26,53-26,-26-26,26 26,0-27,0 27,26-26,1-1,-1-25,1 25,-1 1,0-1,1 27,-1-26,-26 26,0 26,0-26,-26 27,26 26,-27-53,27 52,-26-25,26-27,0 0,0 0,26-27,-26 1,53 0,-26-27,-1 26,1 1,-27-1,26 27,-26 0,0 0,0 27,0-1,-26 1,26-1,0 1,0-27,0 0,0 0,26 0,-26-27,27 1,-27-1,26 27,-26 0,0 0,27 0,-27 0,0 27,26-1,-26 1,0-1,0 0,27-26,-27 27,0-27,0 0,26 26,-26-26,0 0,0-26,0 26,-26-27,26 27,0-26,0 0,0-1</inkml:trace>
  <inkml:trace contextRef="#ctx0" brushRef="#br0" timeOffset="285181.3114">21485 8678,'26'-26,"-26"26,0 0,0 0,-26 26,26 1,-27-27,27 26,0 27,0-26,-26 26,26 26,0-26,0 26,0 1,0-1,0 0,0 27,-27-26,27 25,0-25,-26-1,26-26,-27 26,1-26,26 0,-27-26,1-1,26 1,0-1,0-26,0 0,-27-26</inkml:trace>
  <inkml:trace contextRef="#ctx0" brushRef="#br0" timeOffset="285671.3395">21511 8520,'-26'0,"26"26,-27-26,1 27,-1-1,1-26,-1 53,-26-53,27 26,26 1,0-27,0 0,0-27,26 1,-26-1,27 1,-1 0,1-1,-1 1,1 26,-27 0,0 0,0 0,0 26,26 1,-26-1,0 0,27 1,-1-1,0 1,1-1,-1-26,-26 27,27-27,-27 26,0-26,26 0,-26 0,0 0,0 0,0-26,0-1</inkml:trace>
  <inkml:trace contextRef="#ctx0" brushRef="#br0" timeOffset="286863.4076">21511 7938,'0'0,"0"0,-26 0,26 0,0 0,0 0,0 0,0 0,0 0,0 0,0 0,0 0,0 0,0 0,0 0,-27 26,27-26,-26 26,26-26,-27 27,27-27,0 0,0 0,27 0,-27 0,26-27,-26 1,27 26,-27 0,0 0,0 0,0 0,0 0,-27 0,27 0,0 26,0-26,0 0,0-26,0 26,27 0,-1-26,-26-1,26 27,-26 0,0 0,0 0,-26 0,0 27,26-1,0-26,-27 0,27 0,27 0,-1 0,0 0,1 0,-1 0,1-26,-27 26,0 0,0 0,0 0,-27 26,1-26,-1 0,27 26,-26 1,26-27,0 0,0 0,0 0,0 0,0 0,-26-27,26 27,0 0,0 0,0-26</inkml:trace>
  <inkml:trace contextRef="#ctx0" brushRef="#br0" timeOffset="287287.4319">21379 7567,'0'0,"0"0,0 0,0 0,0 0,0 27,0-27,0 0,0 0,0 26,0 0,0-26,0 27,0-1,0-26,0 27,0-27</inkml:trace>
  <inkml:trace contextRef="#ctx0" brushRef="#br0" timeOffset="296160.9394">12092 10821,'26'0,"-26"0,0 0,-26 27,26-27,0 0,0 0,0 0,0 0,0 0,0 0,0 0,0 0,0 0,0 0,0 0,0 0,0 0,0 0,0 0,0 0,0 0,0 0,0 0,0 0,0 0,0 0,26 0,-26 0,0 26,0 1,0-27,-26 26,26 1,0-1,0-26,0 27,-27-1,27-26,0 0,0 0,0 0,0 0,0 0,0 0,0 0</inkml:trace>
  <inkml:trace contextRef="#ctx0" brushRef="#br0" timeOffset="297792.0327">12118 10769,'0'0,"0"0,0 0,-26-27,26 27,0 0,0 0,0 0,-27 0,27 27,0-27,-26 0,26 26,-27-26,27 26,0 1,0-27,0 0,27 26,-27-26,26 0,-26 27,27-27,-27 0,0 0,26-27,-26 27,0 0,0 0,0-26,0 26,0 0,0 0,-26 0,26 0,-27 0,1 0,26 0,0 26,-27-26,27 27,0-1,0-26,0 0,27 0,-1 0,-26 0,27 0,-27 0,0 0,0-26,26 26,-26 0,-26-27,26 27,0-26,0 26,0 0,0 0,0-27,0 27,0-26,0 26,26 0,-26 0,0 0,0 0,0 0,0 0,27 0,-27 0,0 0,0 0,0 0,26 26,-26 1,27-27,-27 0,0 26,26 1,-26-1,0-26,-26 27,26-1,0 1,-27-1,1 1,26-1,-27-26,27 27,-26-27,26 26,0-26,0 0,0 0,-27 26,27-26,0 0,0 0,0 0,0 0,0 0,0 0,0 0,0 0,0 0,0 0</inkml:trace>
  <inkml:trace contextRef="#ctx0" brushRef="#br0" timeOffset="342011.5616">17622 15372,'0'27,"-27"-27,1 26,26-26,0 0,0 0,0 0,0 27,0-27,0 26,0 1,26 26,1-1,26 28,-1-1,-25 27,52 26,-26-26,0-26,0-1,0-26,-27-27,1-26,-1-26,1-27,-1-26,-26-1,0-26,0 0,-26 1,-1-1,1 26,-1 28,1 25,26 27,0 0,0 53,53-27,-27 54,54-27,-1 0,0 0,1-27,-1-26,-26 0,-26-53,25 0,-25-26,-27-1,-27 1,1-27,-27 0,-26 1,-1 25,1 1,0 26,-1 26,1 1,52-27,1 27,-1-1,27 1,27-27,-1 0,1 0,-1 26,27-25,-26-1,26 53,-27 0,1 79,-1 0,27 27,-27 27,27 25,0 1,0 26,0-79,26 0,1-53,-27 0,26-80,-26-26,0-26,0-53,-53 26,26-26,-52-27,-1 27,-26-1,-26 1,-27 26,-26 27,26 26,0 26,0 27,1 0,25 27,27-1,27-26,26 0,0 0,26-26,1-1,52-26,-26 27,26 0,27-1,-26 27,-1 53,27 0,-27 53,1 0,-27-1,-1 1,1 0,0-27,0 1,0-54,-26-26,-1-26,0-27,1-26,-1-27,-26 0,0 26,0-25,-26-1,26 26,-27 1,27 53,27-1,-1 54,1-1,26 1,26-1,-52 0,52 1,-26-27,0-27,0 27,-27-79,-26 26,0-26,-26-1,-27-25,-27 25,1-26,0 1,-27 25,0 1,0 26,27 0,26 26,0-25,27 25,26-26</inkml:trace>
  <inkml:trace contextRef="#ctx0" brushRef="#br0" timeOffset="342276.5771">19236 12541,'26'27,"0"52,1-26,-1 26,27 27,0 0,0 26,-26 1,26-28,-1 1,-25 0,26-26,-27-1,27-53,-53 27,27-53,-1 27,1-27</inkml:trace>
  <inkml:trace contextRef="#ctx0" brushRef="#br0" timeOffset="342737.6035">18653 16298,'-52'106,"25"-26,27-54,0 0,27-78,52-28,0-79,27 1,53-54,0-26,26 0,27-27,-1 1,27 25,0 1,-26 27,26 25,-26 1,-27 27,27 25,-80-26,27 27</inkml:trace>
  <inkml:trace contextRef="#ctx0" brushRef="#br0" timeOffset="373710.375">1482 5159,'0'0,"0"-26,26 26,1 0,-1 0,1 0,26 0,26 0,-26 26,26-26,1 0,26 0,-1 0,1 0,0 27,26-27,1 0,-1 0,27 0,0 0,26 0,-27 0,54 0,-27-27,27 27,26 0,-26-26,26 26,-26 0,-1-27,1 27,26 0,-53-26,27 26,0-26,-27-1,26 1,-52 26,26-27,-26 1,-27-1,-26 27,0-26,-26 26,-28 0,-25 0,-1 0</inkml:trace>
  <inkml:trace contextRef="#ctx0" brushRef="#br0" timeOffset="376036.5076">7409 8652,'0'0,"26"0,-26-27,27 27,-27 0,26-26,1 26,-27 0,26 0,27 0,-27 0,1 0,52-26,-26 52,26-26,1 0,-1 0,1 0,25 0,1 0,27 0,-28 0,28 0,-27 0,26 0,-26 26,-27-26,27 0,-27 27,-26-27,27 26,-28-26,-25 27,26-27,-27 0,1 0,-1 26,-26-26,0 0,27 0,-27 0,0 0,0 0,0 0,0 0,26 27,-26-27,0 0,0 0,0 0,0 0,0 0,0 0,0-27</inkml:trace>
  <inkml:trace contextRef="#ctx0" brushRef="#br0" timeOffset="399987.8776">22278 11060,'0'0,"0"0,0 0,0 0,0 0,0 0,0 0,27 0,-27 0,26 26,1-26,-1 27,1-27,25 26,1 0,0 27,27-26,-1 26,0-27,1 54,-27-54,26 27,0 0,1 0,-27 0,0-27,0 1,0 26,-1-27,-25 0,-1-26,1 27,-27-27,0 0,0 0,0 0,26 0,-52-27,52 1,-26 26,0-26</inkml:trace>
  <inkml:trace contextRef="#ctx0" brushRef="#br0" timeOffset="400775.9231">23390 11245,'0'0,"0"0,26 0,0-27,-26 27,27 0,-1-26,27 26,-26-27,-1 27,1-26,-1 26,1 0,-1 0,0 0,1 26,-1 1,1-1,-1 1,-26 26,27 0,-27 0,26 26,-26-26,0 0,0 0,0 0,-26 0,26-53,0 26,0 0,0-26,0 0,26-26,1 0,-1-1,1-26,-1 0,27 0,-27-26,27 0,0 26,-26 0,26 0,-27 26,1-26,-1 53,27 0,-27 27,1-1,-1 27,1-26,-1 52,1-26,-1 26,-26-26,0 27,0-27,0 0,0-1,0 1,-26-26,26-1,0 1,0-1,0-26</inkml:trace>
  <inkml:trace contextRef="#ctx0" brushRef="#br0" timeOffset="488189.9229">13494 4789,'27'0,"-27"26,0 1,-27-27,27 53,0-53,0 53,0-27,-26 1,26-1,0-26,0 27,0-1,0-26</inkml:trace>
  <inkml:trace contextRef="#ctx0" brushRef="#br0" timeOffset="488639.9486">13494 4577,'0'0,"-26"-26,-1 26,-26 0,0 0,27 26,-27 27,0-26,-26 26,52 0,-26 26,27-26,-1 26,27 1,0-28,27 28,-1-27,27-27,0 1,27-27,-1 0,0-27,27 27,0-53,-27 0,1-26,-27 26,0-26,-53-1,0 1,-27 26,-26-26,0 52,-26-26,-1 53,-25-26,52 52,-27-26,54 27,26-1,0 1</inkml:trace>
  <inkml:trace contextRef="#ctx0" brushRef="#br0" timeOffset="489082.9739">14103 5001,'0'53,"-27"26,27 0,-26 1,26-1,0 0,-27-26,27 0,0-53,0 27,0-54,0 1,-26-27,26 26,0-52,0-27,0 0,0 1,26-1,-26 0,27 0,-1 27,1 26,-1 0,27 0,0 53,-27 0,27 26,-53 1,27-1,-27 27,-27 0,27-26,-26 26,-1-27,-26 0,27 1,0-27,-1 0,27-27,27 1,-27 26</inkml:trace>
  <inkml:trace contextRef="#ctx0" brushRef="#br0" timeOffset="489626.005">14473 4974,'-26'27,"26"-27,-27-27,1 1,-1-1,1 1,26-27,-27 0,27 0,0 0,27 0,-1 27,1-1,26 1,0 26,-27 0,27 0,-27 0,1 26,-27 1,26-27,-52 26,26 1,-27-27,1 26,-1 27,1-53,26 27,0-1,0 0,26 1,27-27,-26 26,26-26,-27 0,27-26,0 26,-27-27,1 1,-1-27,-26 53,27-26,-27-1,0 27,0 0,0 0,0 27,0-1,0 1,0 25,0-25,26 26,-26 0,0-27,0 1,0-1,0-26,27-26,-27-1,26 1</inkml:trace>
  <inkml:trace contextRef="#ctx0" brushRef="#br0" timeOffset="489774.0135">15002 4445,'0'-26,"0"26,-26-27,26 27,0 0,0 0,0 0,0 0,26 27,-26-1</inkml:trace>
  <inkml:trace contextRef="#ctx0" brushRef="#br0" timeOffset="490061.0299">15135 4868,'0'27,"26"-27,-26 0,26-27,-26 1,27-1,-27 1,0-27,0 53,26-26,-26 26,27 0,-1 26,1 1,-1 25,1-25,-1-1,27 1,-27-27,27 0,-26-27,-1 1,1-27,-1 0,1-26,-27-27,26 26</inkml:trace>
  <inkml:trace contextRef="#ctx0" brushRef="#br0" timeOffset="490251.0407">15955 3836,'0'53,"0"0,0 27,0-1,-27 27,27 26,0-26,0 0,0 0,0-27,0-26,27 0,-27-53,0 0,0-27</inkml:trace>
  <inkml:trace contextRef="#ctx0" brushRef="#br0" timeOffset="490403.0494">15717 4498,'-53'-27,"26"1,1 26,26 0,0 26,53 1,-27-1,27 1,0-27,26 0,-26 0,0 26,0-52,0 26</inkml:trace>
  <inkml:trace contextRef="#ctx0" brushRef="#br0" timeOffset="491027.0851">13521 5847,'26'0,"0"0,1 0,-1-26,1 26,-1-27,1 27,-1 0,-26 0,0 0,0 27,-26-1,-1 1,1-1,-1 1,1-1,-1 1,27-1,0 1,0-1,0 0,27-26,-1 27,1-27,-1-27,27 27,-26 0,-1-26</inkml:trace>
  <inkml:trace contextRef="#ctx0" brushRef="#br0" timeOffset="491432.1083">13626 5556,'-53'-26,"1"26,-1 0,0 0,0 26,0 1,0 26,0 0,27 26,-1 0,27 1,0-1,0 0,27 1,26-1,-1-52,28 26,-1-27,27-26,0 0,0 0,0-26,-27-1,0-26,1-26,-54 26,-26-26,0-1,-53 1,0-1,-26 1,-27 26,27 27,-27-1,0 27,0 27</inkml:trace>
  <inkml:trace contextRef="#ctx0" brushRef="#br0" timeOffset="499314.5591">14738 5794,'0'-26,"0"26,0-27,0 27,-27 0,27 0,-26 0,-1 0,1 0,-1 0,1 27,-1-1,1 27,26 0,0-26,0 26,0-53,26 26,1 1,26-27,-27 0,1 0,-1-27,1 1,-1-1,1 1,-27-1,0 27,0 0,0 0,0 0,26 0,-26 53,26 0,-26 0,27 26,-1-26,-26 27,27-27,-27-1,0 1,-27-26,27-1,-53 1,27-27,0-27,-1 27,-26-53,53 27,-26-27,26 0,0 27</inkml:trace>
  <inkml:trace contextRef="#ctx0" brushRef="#br0" timeOffset="499515.5706">14843 6138,'27'27,"-27"-27,26 0,-26 0,0-27,-26 1,26-1,0-25,-27-1,27 26,0-26,0 0,27 27,-27-1,26-26,27 53,0-26,0 0,0 26,-26-27</inkml:trace>
  <inkml:trace contextRef="#ctx0" brushRef="#br0" timeOffset="499923.594">15135 6112,'0'0,"26"-27,0 27,1-79,-1 26,27 0,-26 0,-1-26,1 52,26-25,-27-1,0 53,1 0,-1 26,1 1,-1 25,27 1,-26-26,-1 26,-26-27,27 27,-27-26,0-27,0 0,-27 0,1-27,-1 27,1-26,-27-1,26 1,1-1,26 1,0-1,0 27,26-26,1-1</inkml:trace>
  <inkml:trace contextRef="#ctx0" brushRef="#br0" timeOffset="500270.6138">15955 5477,'26'-27,"1"-25,-27 25,0 1,0-1,-27 1,27 26,-53 0,27 26,-1 27,1 26,-1 1,1-1,26 27,0-27,0 1,26-1,1-26,26 0,0-27,0-26,0 0,-1-26,-25 0,26-27,-27 0,-26 26,0-26,-26 0,-1 53,1-53,-27 53,0 0,27 0,-1 27,1-27,-1 26,27-26</inkml:trace>
  <inkml:trace contextRef="#ctx0" brushRef="#br0" timeOffset="500476.6256">16457 5636,'27'26,"-27"-26,26 53,-26-27,0 1,0-1,-26 27,26 0,0-26,0-27,0 0,0 0,26 0,-26-53</inkml:trace>
  <inkml:trace contextRef="#ctx0" brushRef="#br0" timeOffset="500614.6335">16696 5054,'-27'-53,"27"53,0 0,-26 0,-1 0,1 0,26 26,-27 1</inkml:trace>
  <inkml:trace contextRef="#ctx0" brushRef="#br0" timeOffset="501000.6556">16616 6059,'0'-26,"27"-1,-27 1,26-27,-26-27,0 27,0 0,0 27,27-27,-27 27,0 26,26 0,-26 26,26 27,1-27,-1 27,1 0,26-26,-27-1,27 1,-26-27,-1 26,1-52,-1 26,-26-27,26 1,-26-1,0-26,0 27,0-1,0 1,0-27</inkml:trace>
  <inkml:trace contextRef="#ctx0" brushRef="#br0" timeOffset="501591.6894">17119 6482,'0'53,"-27"-26,27-27,0-27,0 27,27-79,-27 26,26-26,1-27,-1-27,1 1,26 0,-27 26,1 0,-1 0,27 53,-27 27,1 26,-1 26,-26 1,0 26,0 26,0-26,-26 26,-1-26,1-26,-1 26,27-27,-26-26,26 0,0 0,26 0,1-26,-1 26,1-27,-1 27,27 27,-26-27,-1 26,1-26,-1 27,-26-27,53 26,-53-26,26 0,1-26,-1-1,1 1,-1-1,-26-26,27 27,-27-1,0-25,0 25,0-26,0 53,0-53,0 53,0-26,0-1</inkml:trace>
  <inkml:trace contextRef="#ctx0" brushRef="#br0" timeOffset="501771.6997">18124 5239,'0'0,"0"26,0 27,-26 0,26 26,0 27,0-26,0-1,0 0,0 1,26-27,-26 0,0-53</inkml:trace>
  <inkml:trace contextRef="#ctx0" brushRef="#br0" timeOffset="501945.7096">18045 5636,'-27'-27,"1"27,26 0,0 0,26 0,1 27,26-27,-27 0,27 0,0-27,0 1,26-1,1 1</inkml:trace>
  <inkml:trace contextRef="#ctx0" brushRef="#br0" timeOffset="502457.7389">19632 4842,'0'0,"0"-27,27 27,-1-26,1 26,26 0,0 26,0-26,-1 27,1-1,0 1,-53-1,27 1,-27 26,-27-27,27 1,0-1,-26 27,26-27,0 1,0 26,0-27,0 1,0-1,0 27,-27-53,1 27,-1-1,-25-26,-1 0,0 0,0 0,0-26,26 26,-25-27,52 27,-27-26,27-1,27 1</inkml:trace>
  <inkml:trace contextRef="#ctx0" brushRef="#br0" timeOffset="502917.7652">19950 4842,'-27'-53,"1"0,-27 27,-26-1,26 1,-27-1,-25 27,25 27,-26-1,27 27,-27 0,27 26,-1 27,28 0,25 26,1 1,-1-1,54-26,26 0,-1-1,54-25,0-27,53 0,-27-53,27 0,0 0,-27-53,0 0,1-27,-28 1,-25-27,-27-26,0 0,-27-1,-52 1,26 0,-53 26,0 0,-27 27,-25 26,25 26,-26 1,0 26,1 0,-1 26,26 27</inkml:trace>
  <inkml:trace contextRef="#ctx0" brushRef="#br0" timeOffset="505102.8902">21141 5133,'0'0,"26"-27,-26 27,0-26,0 26,26 0,-26-26,-26-1,26 27,-26-26,-1 26,1-27,-27 27,26 0,-26 0,0 0,1 0,25 0,-26 27,27-27,26 26,0 1,26-1,1-26,26 53,26-27,-26 1,26 26,1-27,-1 1,-26 26,0-27,-27 1,1-1,-54 0,1-26,-1 27,-26-27,0 26,1-26,-28 0,1 0,52 0,-26 0,1-26,25 26,1-27,26 27,0-26,53 0,-27-1</inkml:trace>
  <inkml:trace contextRef="#ctx0" brushRef="#br0" timeOffset="505415.9081">21405 5239,'53'0,"0"0,0 0,26-27,-26 27,0-26,0-1,-27 1,-26-1,0 1,0-27,-52 27,25 26,-52 0,26 0,0 26,-26 1,26 25,0 1,26 0,1 0,26 27,26-27,1-1,-1 1,27-26,-26-1,52 1,-26-54,26 27,-26-26,26-27,-26 0</inkml:trace>
  <inkml:trace contextRef="#ctx0" brushRef="#br0" timeOffset="505683.9235">22252 4313,'0'-27,"0"27,-27 27,27-1,0 27,-26 0,26 26,0 1,-27 26,27-27,0 27,0 0,0-27,0 0,0-26,0 0,0 0,0 0,0-26,0-27,0 0</inkml:trace>
  <inkml:trace contextRef="#ctx0" brushRef="#br0" timeOffset="505893.9355">21776 5001,'-27'0,"1"-27,26 27,53 0,-1 0,1 0,27 0,-1 0,27-26,0 26,-27 0,1 0,-1-27,0 27,1 0,-27 0,26 0</inkml:trace>
  <inkml:trace contextRef="#ctx0" brushRef="#br0" timeOffset="506104.9475">23046 5106,'0'27,"26"-1,-26-26,26 0,27 27,-26-27,26 0,-27-27,1 27,26 0,-27 0,27-26,-27 26,1 0,-27 0</inkml:trace>
  <inkml:trace contextRef="#ctx0" brushRef="#br0" timeOffset="506347.9614">23125 5398,'0'0,"26"0,1 0,-1 26,27-26,-26 0,26 0,-27 0,27 0,0 0,-27 0,27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4T17:08:39.353"/>
    </inkml:context>
    <inkml:brush xml:id="br0">
      <inkml:brushProperty name="width" value="0.05292" units="cm"/>
      <inkml:brushProperty name="height" value="0.05292" units="cm"/>
      <inkml:brushProperty name="color" value="#FF0000"/>
    </inkml:brush>
  </inkml:definitions>
  <inkml:trace contextRef="#ctx0" brushRef="#br0">9252 5457,'0'0,"-25"0,25 0,0 25,0-25,0 0,-24 0,24 0,0 0,0 0,0 0,0 0,-25 25,25-1,0 1,0 0,0 25,0-1,0 1,0 24,0 1,25-26,-25 26,0-26,24 1,-24 0,0-1,0-24,0 0,0-25,0 0,0 0,-24 0,24-25,-25 0,25 25,-25-25,25 1,-25-1,0 25,25-25,-24 25,24 0,-25-25,25 25,0 0,0 0,0 0,0 25,0-25,25 25,-25 0,0-1,0 26,24-25,-24 24,25-24,-25 0,25-25,0 0,-25 0,49-25,-49-24,25 24,0-25,0 25,-25-24,25 24,-25 0,24 0,-24 1</inkml:trace>
  <inkml:trace contextRef="#ctx0" brushRef="#br0" timeOffset="925.0529">17983 5655,'0'0,"0"-24,0 24,0 0,0 24,0 1,0 0,-24 0,24 49,0-24,0 24,-25 1,25-26,0 26,0-1,0-49,0 25,25-26,-25 1,0-25,0 0,0-25</inkml:trace>
  <inkml:trace contextRef="#ctx0" brushRef="#br0" timeOffset="1215.0695">17810 6201,'0'0,"0"25,0 0,0 0,0-1,0 1,0 0,0-25,0 0,0 25,0-25,25 0,-1-25,1 25,0-25,0 0,0 1,-1-1,1 25,-25 0,25 0,-25 0,25 0,-25 0,0 0,0 0</inkml:trace>
  <inkml:trace contextRef="#ctx0" brushRef="#br0" timeOffset="59764.4183">1215 7243,'0'0,"0"0,0 0,0 0,0 0,0 0,0 25,0 0,0-25,0 0,0 74,0-74,-24 50,24-50,0 0,-25 49,25-49,25 25,-1-50,1 25,-25-25,50 1,-25 24,-1-25,1 0,0 25,0-25,-25 25,0 0,25 0,-25 0,0 0,0 0,0 0,0 0,-25 0</inkml:trace>
  <inkml:trace contextRef="#ctx0" brushRef="#br0" timeOffset="62342.5658">9029 7243,'0'0,"0"25,0-25,0 0,25 25,-25-1,0-24,0 25,0-25,0 25,25-25,-25 0,0 0,24 25,1-25,0 0,0 0,0 0,-1 0,1 0,0 0,0 25,24-25,1 0,-25 0,24-25,1 25,0 0,-1 0,1-25,-1 25,1 0,0-25,24 25,-24-25,-1 25,1 0,24-24,-24 24,24 0,-24 0,0-25,24 25,0 0,-24 0,0 0,-1 0,1 0,24 0,-24 0,-1 0,1 0,0 25,-1-25,1 0,-1 24,1-24,0 25,-1-25,1 25,0-25,-26 0,26 0,0 25,-1-25,-24 0,25 0,-1 0,-24 0,25 0,-26 0,26 0,-25 0,24 0,-24 25,25-25,-25 0,24 0,-24 0,25 0,-26 0,26 0,0-25,-25 25,24 0,1 0,-25-25,24 25,1 0,-1 0,-24 0,25 0,-1 0,1 0,0 0,-1 0,1 0,24 0,-24 0,-25 0,24 0,26 0,-26 0,1 0,0 0,-1 0,1 25,-1-25,1 0,0 0,24 0,0 0,1 0,-1 0,25 0,1 0,-26 0,25 0,0 0,1 0,-1 0,0 0,-24-25,24 25,-25 0,25 0,-24 0,-1 0,-24 0,24 0,1 0,-26 25,26-25,-26 0,1 0,0 0,-1 0,1 25,-1-25,1 0,0 0,-1 0,1 0,-1 0,26 0,-26 0,26 0,-1 0,1 0,24 0,-25 24,26-24,-1 0,0 0,0-24,0 24,1 0,-26 0,0 0,1-25,-26 25,26 0,-50-25,24 25,1 0,0 0,-26 0,26 0,-25 25,0-25,24 0,-24 0,0 25,0-25,-25 0,24 0,1 0,-25 0,25 0,-25 24,0-24,25-24,-25 24,0 0,0 0,25-25,-25 25,0-25,0 25,24-25,-48 25,24 0,0-25,-25 1,25-1,-25 25,25 0</inkml:trace>
  <inkml:trace contextRef="#ctx0" brushRef="#br0" timeOffset="94459.4019">20836 5358,'-25'49,"25"1,0 24,0 1,0-1,-25-24,25 49,-24-49</inkml:trace>
  <inkml:trace contextRef="#ctx0" brushRef="#br0" timeOffset="94722.4166">20563 5507,'25'-124,"-25"0,49 24,-24 1,50 25,-1-1,-24 51,24 24,1 0,-26 0,-24 49,0-24,-25 25,0-1,-50-24,25 0,-24 24,24-24,-25-25,26 25,-1-25,25 0,0-25</inkml:trace>
  <inkml:trace contextRef="#ctx0" brushRef="#br0" timeOffset="94889.4273">21233 5060,'25'0,"-25"50,0-25,0 24,0 1,0-25,0-1,0 1,0-25,0 0,24-25,-24 1</inkml:trace>
  <inkml:trace contextRef="#ctx0" brushRef="#br0" timeOffset="95000.4337">21456 4713,'0'-50,"0"25,0 25,0 0,0 0,0 25</inkml:trace>
  <inkml:trace contextRef="#ctx0" brushRef="#br0" timeOffset="95271.4491">21506 5283,'0'0,"0"0,0 0,0-24,0-1,0 0,0 0,0 25,0 0,0 0,24 0,1 25,-25-25,25 25,0-25,0 0,-1-25,1 0,-25-24,25-1,-25 0,0 1,25-26</inkml:trace>
  <inkml:trace contextRef="#ctx0" brushRef="#br0" timeOffset="95921.4864">21109 5209,'0'0,"0"25,0-25,0 0,0 25,0-25,0 0,0 0,0 0,-25 24,0-24,25 0,-25 0,25-24,-24 24,-1 0,25 0,0 0,0-25,0 25,0-25,0 0,25-24,-1 24,-24-25,25 25,0-24,0-1,0 25,-1 1,-24-1,25 0,-25 0,0 25,-25 0</inkml:trace>
  <inkml:trace contextRef="#ctx0" brushRef="#br0" timeOffset="96679.5297">22051 4490,'0'-25,"0"25,-24-25,24 75,0-26,0 26,0 24,-25 1,25-1,0 1,-25-1,25 1,0-26,0 1,-25-25,0-25,25 24,-24-48,-1-1,-25 0,25 0,1-24,-1 24,25 0,0 0,49 0,1 25,0-24,-1 24,26 24,-26-24,1 25,-25-25,24 25,-49 0,25 0,-25-1,25 1,-25-25,25 25,-1 0,1 0,25-1,-50 26,25-25,-50 0,25-1,-50 26,1-25,-26 0,26-1,-1-24,0 0,26 25,24-25,0 0,0-25,0 25,24-24</inkml:trace>
  <inkml:trace contextRef="#ctx0" brushRef="#br0" timeOffset="98732.6471">20861 6028,'0'0,"25"-25,-25 0,0 25,0-25,-25 0,0 1,25 24,-25 0,-24 0,24 0,0 24,-25 26,25-25,25 0,-24-1,24 26,0-25,24-25,-24 25,25-25,0-25,0 25,0-25,-25 25,25 0,-25 0,24 0,1 50,0-1,-25 1,50 24,-26-24,1 49,0-25,0 1,-25-26,0 1,0 0,0-26,-25-24,0 0,-24-24,24-26,0 0,0 1,-24-1,49 1,-25 24,25-25,0 25,25 1,-1 24,26-25,-25 0,24 0,1-24,-25 24,24-25,-24 1,0-1,0 0,-25 26,0-1,-25-25,0 50,25 0,-25 0,25 50,-24-25,24-1,0 26,0-25,24 0,1-1,-25-24,50-24,-1-1,-24-25,25 1,-25-26,24 1,-24-26,-25 26,25 0,-25 24,0 0,0 26,-25-1,25 50,0 24,-25 1,25 24,0 1,0-1,25 1,-25 24,0-50,0 26,25-26,-25-24,0 0,0-25,-25-25,25 0,-25 1,0-51,25 26,0-1,0 25,0-24,25 24,0 0,25 25,-26 0,1 0,0 0,25 25,-50 0,24-1,1 26,-25-25,25 0,-25 24,25-24,0 25,-25-26,0 1,0 0,0 0,-25 0,0-25,-25 0,26 24,-26-48,25 24,25 0,-25-25,25 0,25 0,0 0,25 1</inkml:trace>
  <inkml:trace contextRef="#ctx0" brushRef="#br0" timeOffset="98944.6593">22051 6028,'25'24,"-25"1,0 25,25-25,-25-1,0 1,0-25,0 50,-25-50,25 25,0-25,0 0,0 0</inkml:trace>
  <inkml:trace contextRef="#ctx0" brushRef="#br0" timeOffset="99388.6847">22250 6325,'25'-25,"-25"-24,24-1,-24 25,25-24,-25-1,0 25,25 1,0 24,-25 0,0 24,25 1,-1 0,-24 0,25 0,0-25,-25 24,25-48,-25-1,0 0,25 0,-25-24,24 24,-24-25,0 1,25 24</inkml:trace>
  <inkml:trace contextRef="#ctx0" brushRef="#br0" timeOffset="99724.7037">22647 6697,'0'0,"0"0,0 0,0-25,0-49,0 0,24-1,-24-24,0-25,0 50,25-1,0 1,0 24,0 25,0 50,-25-25,24 50,-24-25,0 24,0-24,-24 25,24-1,-25-24,0-25,0 0,25 0,0 0,-25-25</inkml:trace>
  <inkml:trace contextRef="#ctx0" brushRef="#br0" timeOffset="99935.7159">22845 6152,'0'24,"0"1,25 0,-25 0,25-25,0 25,-1-25,1-25,0 25,0-25,-25 0,25-24,-25 24,24-25,-24 1,0 24,0-50,0 26,0-1</inkml:trace>
  <inkml:trace contextRef="#ctx0" brushRef="#br0" timeOffset="100124.7267">23242 5383,'0'24,"25"26,-25 24,0 1,0-1,0 25,25 1,-25-26,0 1,0-26,0 1,0-1,0-49</inkml:trace>
  <inkml:trace contextRef="#ctx0" brushRef="#br0" timeOffset="100298.7364">23068 5928,'-24'-49,"24"24,24 25,26-25,0 25,-1 0,1 0,-1 0,1 0,-25 0,0 0,-25-25,24 25,1-25,-25 1,0 24</inkml:trace>
  <inkml:trace contextRef="#ctx0" brushRef="#br0" timeOffset="102812.8805">21555 6772,'0'0,"0"24,0-24,0 25</inkml:trace>
  <inkml:trace contextRef="#ctx0" brushRef="#br0" timeOffset="162338.2852">21506 7615,'-25'0,"0"0,25 0,-25 25,0-25,25 0,-24 0,24 0,0 0,0 0,0 0,0 0,0 0,24 0,-24 0,50 0,-25 0,0-25,24 25,-24 0,25 0,-26 0,1-25,0 25,-25 0,25 0,-25 0,0 0,0 0,0 0,0 0,0 0,0 25,0-25,0 25,0-25,0 25,25-1,-25 26,0 0,0-1,0 1,0 24,0-24,0 0,0 24,0-49,0 49,0-49,0 25,0-26,0 26,0-25,0 0,0-1,0-24,0 25,0-25,0 25,0-25,0 0,0 0,0 0,0 0,-25 0,25 0,-25 0,0 0,25 0,-49 0,24 0,-25 0,25 0,-24 25,-1 0,25-1,1-24,-1 25,25-25,0 0,-25 25,50-50,0 25,-25-25,24 1,26-26,-25 25</inkml:trace>
  <inkml:trace contextRef="#ctx0" brushRef="#br0" timeOffset="163555.3536">22498 7937,'0'0,"0"-24,0 24,-25-25,50 0,-25 25,0-25,25 25,-1 0,-24-25,25 25,0 0,-25 0,0 25,0-25,-25 50,0-25,-24 24,24-24,0 25,0-1,1-24,24 0,0 0,24-25,26 0,-25 0,24 0,-24 0,0 25,-25-25,0 0,0 24,-25-24,0 25,25-25,0 0,0 0,25-25,0 25,0 0,-25 0,0 25,0-25,0 25,0 0,-25 0,25-25,0 0,25 24,-25-24,25 0,-1-24,1 24,0 24,-25-24,0 25,0 0,-25 0,0 0,1-1,-1 26,0-50,25 0,0 0,0 0,0-25,25 25,-25-49</inkml:trace>
  <inkml:trace contextRef="#ctx0" brushRef="#br0" timeOffset="164468.407">22895 7838,'0'0,"0"0,0 0,25 0,-25 0,0 0,0 0,0 0,0 0,0 0,0 0,24 0,-24 0,0 25,25 0,-25-25,25 25,-25-1,25 1,0 0,-25 0,24 25,1-26,-25 26,25-25,-25 24,0 1,0 0,-25-26,0 26,25-25,-24 24,-1-24,25 0,-25 0,25 0,-25-25,25 24,0-24,-25 0,25 0,0 0,0 25,0-25,0 0,0 0,0 0,0 0,0 0,0 0,0 0,0 0,0 0,0 0,0 0,0 0,0 0,-24-25,24 25,0-24,24 24,-24-25</inkml:trace>
  <inkml:trace contextRef="#ctx0" brushRef="#br0" timeOffset="165287.4539">22498 8012,'0'0,"0"0,0 0,0 0,0-25,25 25,-1 0,1 0,0 0,0 0,-25 0,0 0,0 0,0 0,-25 0,25 25,0-25,0 0,0 0,0 0,0 0,25 0,0 0,-1 0,-24 0,25 0,-25 0,-25 25,1-25,-1 25,25-1,-25-24,25 25,0-25,0 0,25-25,-25 25,25 0,-1 0,1 0,-25 25,-25-25,25 25,-24 0,-1 0,25-1,-25 1,25 0,25-25,-25 0,25 0,-1 25,1-25,0 0,-25 25,-25-1,25 1,-25 0,25 0,-24 0,-1-1,25-24,0 0,25 25,-1-25,-24 0,25 0,-25 0,0 25,-25-25,25 0,0 0,0 0,0 0,0 0</inkml:trace>
  <inkml:trace contextRef="#ctx0" brushRef="#br0" timeOffset="195078.1578">16520 9128,'0'0,"0"0,0 25,0-25,0 0,0 0,0 0,0 0,0 25,0-25,-25 25,25-1,0 1,-25 0,1 0,-1 0,0-1,-25 1,25 0,1 0,-1 0,-25-1,50-24,-25 25,25 0,-24 0,24-25,24 25,-24-1,25-24,0 25,25-25,-26 25,26-25,-25 25,25-25,-26 0,1 25,-25-25,0 0,0 0,25 0,-25 0</inkml:trace>
  <inkml:trace contextRef="#ctx0" brushRef="#br0" timeOffset="195662.1912">16446 9376,'-25'0,"25"0,-25 0,25 25,0-25,0 0,25 0,0 25,-1-25,26 25,0-25,24 0,0 0,50-25,-24 25,24 0,24-25,1 25,-25 0,25-25,-25 25,0 25,-25-25,-24 0,-1 0,-24 25,-25-25,-1 0,-24 25,0-25,0 0,0 0,0 0,0 0,0 0,0 0,0 0,0 0,0 0,0 0,0 0,0 0,0 0,0 0,0 0,0 0,0 0,0 0,0 0,0 0,0 0,0 0,0 0,0 0,0 0,0 0,0-25</inkml:trace>
  <inkml:trace contextRef="#ctx0" brushRef="#br0" timeOffset="197586.3013">15106 9500,'0'0,"0"-25,25 25,-25 0,25 0,-25 0,24 0,-24-24,25 24,-25-25,25 25,-25-25,0 0,0 0,0 1,0-1,0 0,0 0,0-24,-25 24,25 0,0 25,-25-25,25 0,0 1,-24 24,24-25,-25 0,25 25,-25-25,25 25,-25 0,0 0,25 0,-24 0,-1 0,25 0,0 25,-25 0,25 0,-25 24,25-24</inkml:trace>
  <inkml:trace contextRef="#ctx0" brushRef="#br0" timeOffset="198712.3657">13171 9103,'0'0,"0"0,0-24,0 24,-25-25,25 25,0-25,-24 25,24-25,-25 25,25 0,-25 0,0-25,25 25,-25 0,1 0,-1 0,0 0,0 0,25 0,-49 0,49 25,-25-25,0 0,0 0,25 0,-25 25,25-25,-24 25,24-25,-25 25,0-1,25 26,-25-50,25 25,0 24,0-24,0 0,0 0,0 0,25-1,-25-24,25 25,0 0,-25-25,49 0,-49 25,25-25,0 0,0 25,-1-25,-24 0,25-25</inkml:trace>
  <inkml:trace contextRef="#ctx0" brushRef="#br0" timeOffset="218981.525">12874 9029,'24'0,"1"25,-25 0,25-1,0 26,-25-25,25 24,-25 1,24-25,-24 0,25-1,-25 1,0-25,0 0</inkml:trace>
  <inkml:trace contextRef="#ctx0" brushRef="#br0" timeOffset="219094.5315">12973 9178,'0'0,"-25"0,0 25,25-1,-25 1,1 25,24-25,0-25</inkml:trace>
  <inkml:trace contextRef="#ctx0" brushRef="#br0" timeOffset="219625.5618">14982 8954,'0'0,"0"-24,0 24,0 24,0-24,0 25,25 0,0 25,-1-25,1 24,25-24,-25 0,-1 0,26-25,-25 24,0-24,-25 0,0-24,0-1,0 0</inkml:trace>
  <inkml:trace contextRef="#ctx0" brushRef="#br0" timeOffset="219771.5702">15255 8954,'0'0,"-25"0,25 25,-25 25,0 0,1-1,-1 1,-25 24,25 1,-24-26,49 1,-25-25,25-1</inkml:trace>
  <inkml:trace contextRef="#ctx0" brushRef="#br0" timeOffset="227153.9924">11956 10864,'0'0,"0"0,0 0,0-24,0 24,0 0,0 0,0 0,0 0,0 0,0 0,0 0,0 0,0 0,0 0,0 0,25 24,-25 1,24 0,-24 25,0-50,0 49,0-24,0 25,0-26,0 1,-24-25,24 0,-25 0,25 0,0 0</inkml:trace>
  <inkml:trace contextRef="#ctx0" brushRef="#br0" timeOffset="247904.1793">15949 12601,'0'0,"0"0,0 0,0 0,0 0,0 0,0 25,0-1,0 1,0 0,25 0,-25-25,25 0,0 0,0-25,-1 0,1 0,-25-24,0 49,0-50,0 25,0 25,-25 0,1 0,-1 0,0 25,0 0,25 0,-25 0,25-1,0 1,0 0,0-25,25 25,0-25</inkml:trace>
  <inkml:trace contextRef="#ctx0" brushRef="#br0" timeOffset="248387.2069">16049 12998,'0'0,"-25"24,25 1,-25-25,25 25,-25 0,25 0,0 24,0-24,0 0,25 0,0-25,-25 0,25 0,-1 0,1 0,-25 0,0-25,25 0,-25 25,0-25,-25 25,25-25,0 25,-25 0,1 0,24 25,0-25,0 0,0 0,0 0,0 0,0 0,0 0,0 0,0 0,0 0,0 50,0-50,0 0,0 0,0 25</inkml:trace>
  <inkml:trace contextRef="#ctx0" brushRef="#br0" timeOffset="255998.6422">12303 12378,'0'-25,"0"25,0 0,-25-25,25 25,25 0,-25 0,0-25,0 25,25 0,0 0,0 0,-1 0,1 0,0 0,0-25,0 25,-1 0,-24 0,25 0,-25 0,0-24,0 24,25 0,-25 0,0 24,0-24,25 0</inkml:trace>
  <inkml:trace contextRef="#ctx0" brushRef="#br0" timeOffset="256407.6656">12402 12477,'0'0,"0"0,0 0,0 0,0 0,0 0,0 0,0 0,0 0,25 0,0 0,0 0,-25 0,49-25,-49 25,50 0,-50 0,25 0,-25 0,0 0,0 0,0 0,0 0,0-25,0 25,0 0,25 0,-25-25</inkml:trace>
  <inkml:trace contextRef="#ctx0" brushRef="#br0" timeOffset="263965.0979">7665 12129,'0'0,"0"0,0 0,-25-24,25 24,0-25,-25 0,25 0,-25 25,0-25,25-24,-24 49,-1-25,25 0,-25 0,-25 1,1-1,-1 25,1-25,-26 0,1 25,-1-25,1 1,-25-1,24 0,-24 0,0 0,0 25,-1-24,-24 24,25-25,-25 25,25 0,-25 0,0 0,25 0,-25 0,24 0,1 0,0 0,0 0,-25 0,25 0,-1 0,1 25,-25-25,25 0,0 24,-1-24,1 25,-25 0,50 0,-25-25,-1 25,26-1,-25 1,24-25,1 25,-1 0,1 0,0-1,24 26,0-25,-24 0,24-1,26 1,-26 25,25-1,0-24,1 0,-26 25,25-1,0-24,1 25,-1-1,0 1,0-25,0 24,25 1,-25-25,1 24,-1 1,25 0,-25-26,0 26,25 0,0-26,0 1,0 25,0-25,25 24,0-24,0 0,-25-25,49 49,-24-24,25 0,-25 0,24 0,-24 0,25-1,-1 1,1 0,24 0,-24 0,24-1,-24-24,49 25,-25 0,26 0,-26 0,25-25,1 24,-1 1,0 0,0-25,25 0,-25 25,25 0,0-25,0 24,0-24,1 0,-1 0,0-24,0 24,0-25,24 0,-24 25,25-25,-25 0,25 1,-25-1,0 0,25 0,-25 0,0 1,0-26,0 25,0 0,0-24,0 24,-25 0,25-25,-24 26,-26-1,25-25,-24 25,-26 1,1-26,0 25,-26-24,1-1,0 0,-50-24,0 0,1-1,-26 1,0-1,-24-24,-25 50,24-1,-24 0,25 25,-26 25,26 0</inkml:trace>
  <inkml:trace contextRef="#ctx0" brushRef="#br0" timeOffset="276317.8044">5978 12452,'0'0,"-25"25,25 24,0-49,0 50,0-25,0 0,-25 24,25-24,0 0,0 0,25-25,-25 0,0 0,0-25,25 0</inkml:trace>
  <inkml:trace contextRef="#ctx0" brushRef="#br0" timeOffset="276902.8379">7739 12378,'0'0,"0"0,0 0,25 49,-50-24,25 0,0 24,0 26,-25-26,25 26,0-26,0 1,0-25,25 0</inkml:trace>
  <inkml:trace contextRef="#ctx0" brushRef="#br0" timeOffset="287549.4469">2505 13543,'0'0,"0"0,0 0,0 25,0-25,0 0,0 0,0 0,-25 25,25-25,0 0,0 25,0 0,0-1,0 1,25 0,-25 25,0-26,0 26,0 0,25-1,-25 26,25-26,-25 26,0 24,0 0,0-24,-25 49,25-25,0 0,-25 0,25 0,0 1,0-26,0 25,0 0,0 1,25-26,-25 25,0 1,25-26,-25 25,0 0,0 1,25-26,-25 25,0 0,0 1,24-1,-24-25,0 26,25-51,-25 26,0-26,0 1,0-1,0-24,0 25,0-50,25 25,-25-1,0 1,0 0,0-25,25 25,-25-25,0 0</inkml:trace>
  <inkml:trace contextRef="#ctx0" brushRef="#br0" timeOffset="341939.5576">5234 15205,'-25'-25,"25"25,25-24,-25 24,0 0,25 0,-25 0,24 24,-24-24,25 25,-25 0,25 0,-25 0,25-1,-25 1,25 0,-25-25,0 25,0-25,0 25,0-25,0-25,0 0,0 0,0 0,0 1,0-1,0 0,0 0,0 0,0 25,0 0,-25 0,0 25,25-25,-25 25,0 0,1-25,24 25,0-25,0 0,0 0,0-25,24 0,-24 25,25-25,0 0,-25 1,0 24,0 0,0 0,0 0,0 0,0 0,0 0,0 0,0 0,0 0</inkml:trace>
  <inkml:trace contextRef="#ctx0" brushRef="#br0" timeOffset="342768.6052">5135 14833,'0'0,"0"0,0 0,0 0,0 0,-25 0,25 0,-25 25,25-25,0 25,0-25,0 25,0-1,0 1,0 0,0 0,0 24,25-24,-25 0,0 0,0-25,0 25,0-25,25 24,-25-24,0-24,0-1,0 25,0-25</inkml:trace>
  <inkml:trace contextRef="#ctx0" brushRef="#br0" timeOffset="343024.6198">5308 14709,'0'0,"0"0,0 0,0 25,0 0,0 0,0-1,0 1,0 25,0-25,25-1,-25 26,0-25,0 0,0-1,0-24,0 0</inkml:trace>
  <inkml:trace contextRef="#ctx0" brushRef="#br0" timeOffset="344441.7009">23267 15304,'-25'0,"25"0,0-24,0 24,0-25,0 25,0 0,0 25,0-25,0 0,25 24,0-24,-1 0,1 0,0 0,0 0,0 0,-25 0,0 0,0 0,24-24,-24 24,0-25,0 25,-24 0,24 0,-25-25,25 25,-25 0,25 0,0 0,0 0,0 0,0 0,25 0,-25 0,0-25,25 25,-25 0,0 0,0 25,0-25,-25 25,25 0,-25-1,25-24,-25 25,25-25,25 0,0 0,-25-25,25 25,-25 0,24-24,-24 24,0 0,0 0,0 24,-24 1,24-25,0 25,-25 0,25-25,0 0,0 0,25 0,-25 0,0-25,0 25,0-25,0 25</inkml:trace>
  <inkml:trace contextRef="#ctx0" brushRef="#br0" timeOffset="344818.7225">23564 14660,'0'0,"0"24,0 1,25 0,-50-25,25 50,0-1,0-24,0 0,0 24,25 1,-25-25,0 0,0-25,0 24,0-24,0 0,0-24,0-1</inkml:trace>
  <inkml:trace contextRef="#ctx0" brushRef="#br0" timeOffset="345028.7345">23763 14610,'0'25,"25"0,-25-1,0 26,0-25,0 24,0 1,0-25,0 24,0 1,24-25,-24 0,0-1,0-24,0 0</inkml:trace>
  <inkml:trace contextRef="#ctx0" brushRef="#br0" timeOffset="354674.2862">9624 15007,'0'0,"0"0,0-25,0 25,0 25,0-25,-25 0,25 0,0 25,0-25,0 0,0 0,25 0,-25 0,0 24,0-24,0 0,0 0,25 0,-25 0,0 25,0-25,0 0,0 0,0 25,0-25,25 0,-25 0,0 25,0-25,25 0,-25 0,0 25,0-1,0 1,24-25,-24 25,25 0,-25 0,0-1,25 1,-25 25,0-25,25-25,-25 25,25-1,-25 1,24 0,-24 0,25 0,-25-1,0 1,0 0,25 0,-25 0,25-1,-25 1,25 0,-25 0,0 0,24-1,-24 1,25 0,-25 0,0-25,25 25,-25-1,0 1,25 0,-25 0,0-25,25 25,-25-1,0-24,25 25,-25-25,0 0,0 25,0-25,0 25,0-25,0 0,24 25,-24-25,0 0,0 0,0 0</inkml:trace>
  <inkml:trace contextRef="#ctx0" brushRef="#br0" timeOffset="420425.0466">6970 10964,'0'0,"0"0,-25 0,25 24,0-24,-24 25,24 0,0 0,-25 0,25-1,0-24,0 25,0-25,0 25,0-25,25 0,-1 0,-24 0,50 0,-25-25,24 25,-24 0,25-25,-1 25,-24-24,25-1,-1 25,-24 0,25-25,-25 25,-1 0,1-25,0 25,0 0,-25 0,0 0,0 0,25-25,-25 25,0 0,24-24,-24 24,0-25</inkml:trace>
  <inkml:trace contextRef="#ctx0" brushRef="#br0" timeOffset="421057.0831">7169 10021,'0'-25,"0"25,0 0,0 0,0 25,0-25,0 25,0 0,24 24,-24-24,0 0,0 0,0 0,25-1,-25-24,0 25,0-25,0 0,0-25,0 25</inkml:trace>
  <inkml:trace contextRef="#ctx0" brushRef="#br0" timeOffset="421306.0973">6945 10021,'0'0,"25"25,-25-50,25 25,-25 0,50-25,-26 25,1-25,0 1,25-1,-26 0,1 0,0 0,0 25,0-24</inkml:trace>
  <inkml:trace contextRef="#ctx0" brushRef="#br0" timeOffset="421593.1137">7094 10344,'25'0,"0"0,0 0,24 0,1 0,-25 0,24-25,1 25</inkml:trace>
  <inkml:trace contextRef="#ctx0" brushRef="#br0" timeOffset="556388.8236">7293 7962,'0'0,"0"0,0-25,0 25,0 0,0 0,-25-24,25 24,0 0,-25 0,0-25,25 25,0 0,-25 0,1 0,24-25,-25 25,25 0,-25 0,25 0,-25 0,25 0,-25 0,25 25,-24-25,24 0,0 0,-25 0,0 25,25-25,0 0,-25 24,25-24,-25 0,25 25,-24-25,24 25,-25-25,25 25,0-25,-25 25,25 0,0-1,-25 1,25-25,0 25,-25 0,25 0,0-1,0 1,0 0,0 0,0 0,0-1,0 1,0 0,0 0,0 0,0-1,25 26,-25-50,25 25,-25 0,0-1,25 1,0 0,-1 0,-24-25,25 25,0-25,25 0,-26 0,1 0,0 0,0 0,0 0,-1 0,1-25,0 25,0-25,0-25,-25 26,24-1,1-25,-25 1,0 24,25-25,-25 1,0-1,-25 25,25-24,0 24,-25 0,1 0,24 25,-25-25,25 25,-25-24,25 24,-25 0,25 24,0-24,-25 25,25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52:41.116"/>
    </inkml:context>
    <inkml:brush xml:id="br0">
      <inkml:brushProperty name="width" value="0.05292" units="cm"/>
      <inkml:brushProperty name="height" value="0.05292" units="cm"/>
      <inkml:brushProperty name="color" value="#FF0000"/>
    </inkml:brush>
  </inkml:definitions>
  <inkml:trace contextRef="#ctx0" brushRef="#br0">371 10134,'0'-27,"26"27,-26 0,27-26,-27 26,0 0,0 0,0 0,0 26,0 1,0-27,26 52,-26-25,27 52,26-26,-27 0,27 27,0-28,0 1,-27 27,27-27,-26 0,-1-1,0 1,1 0,-27-26,26-1,-26 27,27-53,-27 27,0-1,0-26,26 0,-26 0,-26 0,26-26,-27-1,1 27,-1-53,1 27,-27-1,0 1,0-27,27 53,-27-27,0 27,27-26,26 26,-27 26,27-26,27 27,-27 26,26-27,27 27,-27 0,27-26,0 26,-26-27,26 0,-1 1,-25-1,-1-26,1 0,-1 0,1 0,-1-53,-26 27,0-27,0 0,0-26,0 26,0 0,0 0,0 0,-26 0,26 53,0 0,0 0,0 0,26 27,-26-1,0-26</inkml:trace>
  <inkml:trace contextRef="#ctx0" brushRef="#br0" timeOffset="6877.3934">9155 12912,'0'0,"-27"0,27 0,-26 0,26 0,0-27,0 1,0 26,26-27,-26 1,27-27,-1 26,27-25,-26 25,26-26,0 27,-27-1,27-26,0 27,-27-1,27 1,0 26,0-26,0-1,0 27,0 0,0 0,0 0,0 27,0-27,-1 0,28 26,-27 0,0-26,26 27,-26-27,0 0,0 26,0-26,0 27,0-27,-1 0,1 26,27-26,-27 0,-27 27,27-27,0 0,0 0,0-27,0 27,0 0,0-26,-1-1,-25 1,26-1,-27-25,27 25,0-26,-26 27,-1-1,27-26,-27 27,1-1,-1 1,-26 26,27-27,-27 27,0 0,0 0,26-26,-26 26,0 26,0 1,0-27,0 26,0 27,0-53,27 53,-27-26,0-1,26 1,-26-1,0 1,27-27,-1 26,1 0,-1-26,27 0,0 0,-27 0,27 0,0 0,26-26,-26 26,0-26,27-1,-1 27,0 0,1-26,-1-1,1 27,-1-26,27 26,-27-27,27 27,0-26,-27 26,27 0,-27 0,27 0,-53 0,27 26,-28-26,1 53,-26-53,-1 53,1-26,-1 25,1 1,-27-26,0 26,26-27,-26 27,0-26,0-27,0 26,0 0,0-26,27 0,-27 0,0 0</inkml:trace>
  <inkml:trace contextRef="#ctx0" brushRef="#br0" timeOffset="10236.5854">3387 12594,'0'0,"0"27,0-27,-26 0,26 0,0 0,0 0,-27-27,27 1,-26-1,26 1,0-27,0-26,0 26,0-27,0-26,0 27,0-27,0 27,26-1,-26 1,0 26,0 0,27 27,-27-1,0 1,26 26,0 26,1 1,-1 26,27 0,0 0,0 26,0 0,26-26,-52 27,52-1,-26-26,0 0,-26 0,25-27,1 1,-26-27,26 0,-27 0,27-27,-26-26,-1 0,1-26,-1-27,0 0,1 0,-27 1,0-1,0 0,0 27,0 26,0 0,-27 26,27 1,0-1,0 27,0 27,0-1,27-26,-27 27</inkml:trace>
  <inkml:trace contextRef="#ctx0" brushRef="#br0" timeOffset="12960.7413">5848 13732,'0'0,"0"0,0 0,0 0,0 0,0 0,0 0,0 0,0 0,0 0,0 0,26 0,-26 26,0-26,0 27,27-1,-27 1,26 26,0-27,27 27,0 0,-26 0,26 0,0 0,-27 0,27 0,0-1,-27 1,1-26,-1 26,-26-27,27 1,-27-1,0-26,0 0,26 27,-26-27,-26-27,26 1,0-1</inkml:trace>
  <inkml:trace contextRef="#ctx0" brushRef="#br0" timeOffset="13265.7588">6536 13705,'0'0,"0"-26,0 26,-27 26,1 1,-1-27,27 53,-53-27,27 27,-27 27,0-28,0 28,0-1,27-26,-27 0,0 26,0-26,26 0,-25-26,25-1,1 1,26-27,-27 0</inkml:trace>
  <inkml:trace contextRef="#ctx0" brushRef="#br0" timeOffset="15219.8705">900 13917,'-27'0,"1"0,0-26,26 26,-27 0,27 0,0 0,0 0,27 26,-27-26,26 27,0-1,1 0,-27 54,53-54,-27 54,-26-1,27-26,-1 0,1 26,-27-26,26-26,-26 26,27-1,-27-52,0 0,0 0,26 0,1-26,-1-27,-26 0,26-26,1-1,-1 1,1 0,-1 26,1 0,-27 0,26 26,1 1,-27 52,26-26,1 27,-1 26,27 0,-27 0,1 26,26-26,-27 0,1 0,-27 0,26-27,1 1,-27-1,0-26,26-26,-26-1,27-26,-1 0,0-52,1-1,-1 0,1-53,26 53,0-26,0 0,-1 26,1 26,0 1,-26 26,26 27,-53-1,0 1,0 26,0 0,0 0,0 0,0 0,0 0,26 26,1-26,-1-26</inkml:trace>
  <inkml:trace contextRef="#ctx0" brushRef="#br0" timeOffset="16398.938">3652 15954,'0'0,"0"0,0 0,0 0,0 0,0 0,0 0,0 0,0 0,0 0,0 0,0 27,0-1,0 1,26-1,1 1,-1 26,0 0,1-1,26 1,0 0,-27 27,27-27,-26-1,-1 1,27 0,-53 0,26-26,1 26,-27-27,26 1,-26-1,0-26,0 0,0 0</inkml:trace>
  <inkml:trace contextRef="#ctx0" brushRef="#br0" timeOffset="16683.9543">4260 15796,'0'0,"0"26,-26 1,26 25,-53 1,0 0,0 27,0-1,0 27,0-27,-26 1,26-1,26 0,-25-26,-1 0,26 0,1-26,-1-1,1-26,-27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53:16.751"/>
    </inkml:context>
    <inkml:brush xml:id="br0">
      <inkml:brushProperty name="width" value="0.05292" units="cm"/>
      <inkml:brushProperty name="height" value="0.05292" units="cm"/>
      <inkml:brushProperty name="color" value="#FF0000"/>
    </inkml:brush>
  </inkml:definitions>
  <inkml:trace contextRef="#ctx0" brushRef="#br0">8811 10504,'0'0,"0"0,0 0,0 26,0-26,-26 27,26-27,0 0,0 0,0 0,0-53,0 53,0-26,0-27,0 26,0-26,0 27,0-27,0 0,-27 26,27 1,0 0,0 26,0 0,0 0,27 0,-1 26,0 0,27 1,-26 26,52 0,-52 0,52-27,-26 27,0-26,0-1,0 0,0-26,0 0,-27-26,0 26,1-26,-27-27,26 0,-26 0,0 0,0 0,-26 26,26-25,0-1,-27 26,27 1,-26 26,26-27,0 1,0 26,26 0</inkml:trace>
  <inkml:trace contextRef="#ctx0" brushRef="#br0" timeOffset="411.0234">10081 10451,'26'27,"-26"-27,0 0,0 0,-26-27,26 1,0-1,0 1,0-27,-26 26,-1-26,27 0,0 1,-26 25,-1 1,27-27,0 53,0-27,0 1,27 26,-1-27,-26 27,53 0,0 0,0 0,0-26,0 26,0 0,-1-27,1 27,0 0,-26-26</inkml:trace>
  <inkml:trace contextRef="#ctx0" brushRef="#br0" timeOffset="670.0384">10107 10239,'27'0,"26"-26,0 26,0 0,0-27,-1 27,1-26,-26 26,-1-26,27 26,-26-27,-27 27</inkml:trace>
  <inkml:trace contextRef="#ctx0" brushRef="#br0" timeOffset="877.0501">10134 10504,'26'26,"1"1,-1-27,27 0,-26 0,26 0,-27 0,27-27,-27 1,27 26</inkml:trace>
  <inkml:trace contextRef="#ctx0" brushRef="#br0" timeOffset="1477.0845">11483 10134,'0'0,"0"-27,0 27,0 0,0 0,-26 0,26 0,-27 0,27 27,-26-27,-1 26,1 27,26-27,-26 27,26-26,-27 26,27-27,0 1,27-1,-27-26,26 0,0 0,27-26,-26-1,-1 27,1-26,-1-1,1 1,-1 26,1 0,-1 0,0 0,1 26,-1 1,27-1,-26-26,52 27,-52-27,52 0,-26 0,0-27,0 1,0-1,-27-26,1 0,-27 0,-27 1,27 25,-26-52,-1 52,1 1,-1-1,1 1,-1 26,27 0,0-27,0 27</inkml:trace>
  <inkml:trace contextRef="#ctx0" brushRef="#br0" timeOffset="1948.1115">13150 9948,'0'-26,"0"26,27-27,-54 1,27 0,-26 26,-1 0,-26 0,27 0,-27 0,26 0,1 26,0 0,26 27,-27-26,54 26,-1-27,0 54,27-54,0 27,27 0,-27 0,0-27,-1 27,-25-26,-1-27,1 26,-27-26,-27 27,1-27,-1 0,-25 26,-28-26,1 0,-1 26,1-26,26 27,-26-27</inkml:trace>
  <inkml:trace contextRef="#ctx0" brushRef="#br0" timeOffset="5829.3335">8970 11933,'0'0,"0"0,0 0,0 0,0 0,0 0,0 0,26 26,-26-26,0 27,27-1,-27 1,53 25,-27-25,27 26,0-27,0 27,26-26,-26-1,0 27,-27-26,1-1,-1 0,1-26,-27 0,0 27,0-27</inkml:trace>
  <inkml:trace contextRef="#ctx0" brushRef="#br0" timeOffset="6292.3599">9472 11880,'0'0,"-26"0,0 26,26 1,-27-27,1 53,-1-27,1 27,-1 0,1 0,-1-27,1 27,-1 0,1-26,26-1,-27-26,1 53,26-27,0 1,-26-27,26 26,0 1,-27-27,27 26,0-26,0 0,0 27,0-27,0 0,0 0,0 0,0 0,0 0,0 0,0 0,0 0,0 0,0 0,0 0,27 0</inkml:trace>
  <inkml:trace contextRef="#ctx0" brushRef="#br0" timeOffset="7596.4345">4789 11906,'0'0,"0"0,27 27,-27-27,26 26,1 1,-1-1,1 27,26 0,-1 26,28-26,-27 0,0 0,0 0,-1 0,1-27,-26 1,-1-1,-26-26,0 0,27-26</inkml:trace>
  <inkml:trace contextRef="#ctx0" brushRef="#br0" timeOffset="7851.4491">5318 11959,'0'27,"-26"-1,0 27,-1 0,1 26,-27 1,26-1,-52 0,52-26,-25 0,-1 27,26-54,1 1,26-1,0-26,0 0,0 0</inkml:trace>
  <inkml:trace contextRef="#ctx0" brushRef="#br0" timeOffset="9964.57">10055 11589,'-27'0,"27"26,27 1,-27-27,0 53,0 0,0-27,0 53,26-26,-26 27,26-27,-26-1,0 1,0 0,0-26,0-1,0 1,0-27,0 0,0 0,-26-27,26-26,0 0,-26 0,26-26,-27 0,27 26,-26-27,26 1,-27 0,27 26,0 0,0 0,27 26,-1 1,1 0,25-1,1 1,27 26,-1-27,0 27,-26 0,27 0,-1 0,-26-26,0 26,-27 0,27 0,-26-27,-1 27,-26-26,0 26</inkml:trace>
  <inkml:trace contextRef="#ctx0" brushRef="#br0" timeOffset="10211.5841">10028 11774,'27'26,"-1"-26,27 0,0 0,0 0,26-26,0 26,-26-26,0 26,0-27,0 27,0 0,-26-26,-27 26</inkml:trace>
  <inkml:trace contextRef="#ctx0" brushRef="#br0" timeOffset="10419.596">10134 12144,'0'53,"0"-26,26-1,27 1,0-27,0 0,0 0,26 0,-26-27,0 1,0-1,0 27,-26-53,-1 27</inkml:trace>
  <inkml:trace contextRef="#ctx0" brushRef="#br0" timeOffset="11046.6319">7303 14023,'-27'53,"1"26,-1 1,27-1,-26 27,26 0,-26-1,26-25,0-1,0 1,0-27,0-1,0-52,0 0,0 0,0-26,0-27,0 0,0-26,0-1,0-25,0 25,0-26,0 27,-27 26,27-26,0 52,0-26,0 27,27 26,-27-27,52 27,1-26,0 26,27-27,26 27,-27-26,0 0,1-1,25 27,-52-53,27 27,-27-1,-27 1</inkml:trace>
  <inkml:trace contextRef="#ctx0" brushRef="#br0" timeOffset="11274.6449">7382 14367,'-26'53,"26"-27,26-26,1 27,26-54,0 27,-1-26,1-1,27 1,-27-1,26 1,-26-27,0 53,-27-26</inkml:trace>
  <inkml:trace contextRef="#ctx0" brushRef="#br0" timeOffset="11522.659">7091 14923,'-26'26,"26"0,26-26,1 0,26-26,-1 0,28-1,-27 1,26 26,1-53,-1 26,-26 27,26-26,-26-1,0 27,0-26,0-1</inkml:trace>
  <inkml:trace contextRef="#ctx0" brushRef="#br0" timeOffset="12853.7352">2408 13996,'0'27,"-26"26,-1-27,27 27,-26 27,26-1,-27 0,27 27,0-26,0-28,0 1,0 0,0-53,27 27,-1-54,1 1,26-27,-27 26,27-52,-27 53,27-27,0 26,-26 1,26 52,-27-26,27 53,0-26,-27 26,27-1,-26 1,26-26,0-27,-1 0,1 0,-26-53,26 0,-27-26,1-1,-27 1,0 0,0 26,0-27,0 27,0 27,0-27,-27 26,54 27,-27-26,26-27</inkml:trace>
  <inkml:trace contextRef="#ctx0" brushRef="#br0" timeOffset="13731.7854">11245 11456,'0'-26,"0"0,27-1,-27 27,0-26,0 26,0 0,0 0,26 26,-26 1,0 25,0 1,0 0,0 53,0-26,0-1,27 27,-27-53,0 0,26-1,-26-52,26 0,1-26,26 0,-27-27,1 0,26 0,-27 0,27 0,-27 0,-26 27,27 26,-1 0,-26 53,27-1,-1 28,-26-27,53 26,-26 27,-1-53,27 0,0-27,0-26,0-26,26-1,-26-26,0-26,0-27,-27 27,1-27,-1 0,-26 0,0 27,0 0,0 26,-26 0,26 26,-27 1,27-1,0 27,0-26,0 26,-26 0,26 0,0 0</inkml:trace>
  <inkml:trace contextRef="#ctx0" brushRef="#br0" timeOffset="15277.8739">4789 16060,'27'0,"-1"27,1 26,26 0,0-1,-1 28,28-1,-27-26,0 26,0-26,-1 27,-25-27,26-27,-27 1,1-27</inkml:trace>
  <inkml:trace contextRef="#ctx0" brushRef="#br0" timeOffset="15500.8865">5398 16060,'-27'-26,"1"52,-1-26,1 80,-27-27,27 26,-1 27,-26-27,0 27,27 0,-27-27,27 1,-1-28,1 1,26-26,0-27,26-27</inkml:trace>
  <inkml:trace contextRef="#ctx0" brushRef="#br0" timeOffset="16113.9217">12727 11748,'0'0,"0"26,26 0,1 1,-1 26,27 0,-26 0,25 0,1 26,0-53,0 27,0-26,-26-1,-1 1,1-54,-27 27</inkml:trace>
  <inkml:trace contextRef="#ctx0" brushRef="#br0" timeOffset="16344.9349">13230 11589,'0'0,"-27"26,27 27,-26 27,-27-28,0 28,0 26,-27-1,28-25,-1 26,-27-27,27-26,0 0,27-27,0 1,26-1,0-26</inkml:trace>
  <inkml:trace contextRef="#ctx0" brushRef="#br0" timeOffset="16793.9606">9023 13097,'53'-27,"26"27,0 0,27 0,53 0,-27 0,53 27,27-27,0 0,26 0,26 0,27 0,27-27,-27 27,27-26,-1 0,-26 26,0-27,-53 1,0 26,-52-27,-1 27,-79 0,-1 27,-25-27,-54 26,-26 1</inkml:trace>
  <inkml:trace contextRef="#ctx0" brushRef="#br0" timeOffset="29258.6735">14367 8520,'0'0,"0"26,0-26,0 0,0 0,0 0,0-26,0 26,0-53,27 0,-27 26,0-26,0-26,0 0,0-1,0 1,0 0,0-1,-27 1,27-1,0 27,0 1,0 25,0 1,0 26,27 0,-1 26,1 1,-1 52,27-26,0 26,26 27,-26-27,0 27,26-26,-26-1,27 0,-27-26,0-26,0-1,-1 1,-25-27,26-27,-27 1,1-54,-1 27,1-52,-27-1,26-26,-52-1,26 27,0 1,-27-1,1 26,26 27,-27 1,1 25,26 1,0 26,0 0,0 0,0 0,26 0</inkml:trace>
  <inkml:trace contextRef="#ctx0" brushRef="#br0" timeOffset="29932.7121">15822 7726,'0'26,"0"1,0 26,0 0,0 26,0 0,0 1,27-1,-27 0,0-26,26 0,-26 0,27-26,-27-1,0-26,-27-26,27-1,-26-26,26 0,-27-26,1 0,0-27,-1 0,1 0,26 0,-27 27,27 0,0-1,0 27,27 0,-1 27,1-1,25 1,1 26,27 0,-1-26,0 26,-26-27,53 1,-26 26,-27-27,26 27,-26-26,0-1,0 27,-27 0,-26 0</inkml:trace>
  <inkml:trace contextRef="#ctx0" brushRef="#br0" timeOffset="30188.7267">16034 7858,'0'27,"0"-27,0 26,27-26,25 0,-25 0,-1 0,27 0,0-26,0 26,0-27,-26 1,25 26,1-27,-26 1,-1-1</inkml:trace>
  <inkml:trace contextRef="#ctx0" brushRef="#br0" timeOffset="30469.7428">15690 8440,'0'27,"-26"-1,52 1,1-27,-1 0,27 0,26 0,1-27,-1 27,0 0,1-26,-1 26,27 0,-27-27,1 27,-1 0,1-26,-1 26</inkml:trace>
  <inkml:trace contextRef="#ctx0" brushRef="#br0" timeOffset="30892.767">17436 8043,'0'27,"27"26,-27 0,26 0,27-1,-26 28,26-27,-27 26,27-26,-27 0,1-27,-1 1,1-27,-1 0,-26-53</inkml:trace>
  <inkml:trace contextRef="#ctx0" brushRef="#br0" timeOffset="31133.7808">17860 8070,'0'0,"-27"26,1 27,-1 0,-26 0,1 0,-1 26,0 1,-27-27,27 26,0-26,1 0,25-27,1 1,-1-27,27 0,0-27,27 1,-1-27,27 0</inkml:trace>
  <inkml:trace contextRef="#ctx0" brushRef="#br0" timeOffset="31885.8238">19156 7567,'27'0,"-27"0,26-26,-26-1,0 1,0-1,-26 1,26-27,-27 0,1 27,-1-27,-26 26,0 27,1-26,-28 26,1 26,-27 1,27-1,26 27,-27 0,54 0,-1 0,27 26,27-26,26 26,26-26,0 0,27 27,0-27,26-27,-26 53,0-52,-27 26,-26-27,0 27,-26-26,-1 25,-52-25,-27-1,0 1,-53-1,27-26,-54 27,28-27,-1 0,-27 0,54 0,0 0,26 0,0 0,26 0,1-27,52 1</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59:18.101"/>
    </inkml:context>
    <inkml:brush xml:id="br0">
      <inkml:brushProperty name="width" value="0.05292" units="cm"/>
      <inkml:brushProperty name="height" value="0.05292" units="cm"/>
      <inkml:brushProperty name="color" value="#FF0000"/>
    </inkml:brush>
  </inkml:definitions>
  <inkml:trace contextRef="#ctx0" brushRef="#br0">2858 9181,'26'0,"-26"27,0-27,0 26,0-26,-26 26,26 1,-27-1,27-26,0 0,27 27,-1-54,54 1,-1-1,27-25,0 25,-27-26,27 27,-27-1,1 1,-27 26,0-27,-27 54,0-27,-26-27,27 27,-1-26</inkml:trace>
  <inkml:trace contextRef="#ctx0" brushRef="#br0" timeOffset="588.0336">7567 9181,'0'27,"0"-27,0 0,0 26,-26-26,26 0,0 26,0-26,0 27,26-27,1 0,26-27,26 1,27-27,26 0,1-26,25 26,1 0,-27-26,1 52,-27 1,-1-1,-52 1,0 26,-26 0,-27 0,0 0,0 0,0 0,26 0,1 0,-1-27</inkml:trace>
  <inkml:trace contextRef="#ctx0" brushRef="#br0" timeOffset="1204.0688">16113 9022,'-26'-26,"0"-1,-1 27,27-26,0 26,0-27,27 27,25-26,1 0,27 26,-1 0,27-27,0 1,0 26,-1-27,1 27,0-53,-26 27,-28-1</inkml:trace>
  <inkml:trace contextRef="#ctx0" brushRef="#br0" timeOffset="6319.3614">22040 7223,'-53'-26,"0"-1,0 27,0-26,1 26,-28-27,1 27,-1 0,1 0,26 0,-26 27,-1-27,1 26,0 1,26 26,-27 0,27-1,1 28,-1 26,26-1,1 1,-1 0,1 0,-1 26,27 1,-26-1,26 0,0 0,0 1,0-27,26-1,1 1,26 0,0-27,26-26,0 27,1-54,-1 1,53-1,-26-26,0-26,26-1,-26-26,26 0,-52 0,26 1,0-28,-27 1,0-1,1-25,-27 25,-1-26,-25 27,26-27,-53 0,0-26,0 26,0 27,-27-27,-26 0,27 27,-27-27,27 27,-54-1,27 27,0 27,1-54,-1 54,26 0,-26-1,27 1,-1-1</inkml:trace>
  <inkml:trace contextRef="#ctx0" brushRef="#br0" timeOffset="12426.7107">2778 12726,'0'-26,"0"26,27-26,-27 26,0 0,0 0,0 0,0 26,0 0,0-26,0 27,26 26,-52-27,26 27,0-26,0 26,0 0,0-53,26 26,1 0,-1-52,1 0,26-1,0-26,26 0,0-26,27-1,0 28,-27-1,27 0,-26 26,-1-26,-26 27,0 26,0 0,-27 0,1-27,-27 27,0 0,0 0,0 0,0 0,0 0,0 0,0 0,0 0,0 0,0 0,0 0,0 0,0 0,0 0,26 0,-26 0,27 0,-27 0</inkml:trace>
  <inkml:trace contextRef="#ctx0" brushRef="#br0" timeOffset="13645.7804">6800 12912,'53'26,"26"27,1-26,26-1,-1 0,28 1,-1-1,0-26,1 0,25 0,1-26,0 26,0-53,-1 27,-25-27,25 0,-25-27,-1 1,0-27,-26 27,0-27,0-26,-27 26,1-27,-28 1,-25 0,-1 0,-26-1,0 27,-53-26,1 26,-28 1,-26-1,1 0,-28 26,-26 1,1 26,-27 0,-1 0,1 27,-27 26,27 0,-26 26,25 1,1 52,0-26,26 26,27 27,-27 0,53 26,27 27,0 0,26 0,0-1,53 1,26 26,1-26,52 0,0-27,54 0,-1 1,27-27,26-1,0-25</inkml:trace>
  <inkml:trace contextRef="#ctx0" brushRef="#br0" timeOffset="22612.2933">16696 10874,'-27'0,"-26"-26,0 26,0 0,-26 0,26 0,-26 0,26 26,-27-26,27 0,-26 27,26-1,-26-26,26 27,-26-1,-1 27,27-26,-26 26,-1-1,1 1,26 27,-26-27,26 26,26 0,1 27,0-26,26 25,0-25,26 26,0-1,27 1,0-26,0-1,0 0,26 1,1-27,-27 0,26 0,1-1,-1-52,0 27,27-1,0-26,-27 0,27-26,0-1,0 1,0 0,-27-27,27 0,-27 0,27-27,-27 1,1 0,-27-1,0-26,0 27,-27-27,0-26,-26 26,0 0,0 0,-26 27,0-27,-27 0,0 27,0 26,0-26,0 26,-26 0,26 0,-27 27,27-1,0 1,1-1,25 27,1 0,26-26,-27 26,1 0,26 0,0 26,0-26,-27 0,27 0</inkml:trace>
  <inkml:trace contextRef="#ctx0" brushRef="#br0" timeOffset="23501.3442">21167 12806,'-26'26,"26"-26,0 53,-27-26,27-1,-26 27,26-26,0 25,-27-25,27 26,0-27,27 1,-27-1,53-26,-1 0,28-26,-1-1,27 1,0-27,26 0,0 0,1 0,26 27,-27-27,0 26,-53 1,27-1,0 27,-53-26,26 26,-26-27</inkml:trace>
  <inkml:trace contextRef="#ctx0" brushRef="#br0" timeOffset="146187.3613">3043 16193,'0'0,"-26"0,-1-27,27 1,-26 26,-1 0,27 0,-26-27,26 27,0 0,0 27,0-27,0 26,0 27,26 0,-26 0,0 26,0 1,0-1,-26 0,26 1,-27-27,27 26,-26-53,26 27,-27-26,27-1,0 1,-26-1,26-26,0 0,26 0,1-26</inkml:trace>
  <inkml:trace contextRef="#ctx0" brushRef="#br0" timeOffset="146831.3982">6959 16457,'-27'27,"27"-27,0 26,-26 27,26 0,0 0,-26 53,26-27,0 0,0 1,-27-27,27 26,-26-26</inkml:trace>
  <inkml:trace contextRef="#ctx0" brushRef="#br0" timeOffset="147267.4232">6827 16828,'26'-53,"27"-27,-27 27,27 0,0 27,0-1,0 27,-26 27,-1-1,0 27,-26 0,0 0,0 0,-26 0,0 0,-27-27,0 1,-27-27,27 26,-26-52,-27-1,27 1,26-27,0 0,0 27,27-27,-1 0,27 26,27 1,26 26,-1 0,1 26,27 1,-1-1,1 27,-1-26,0 26,-26-1,0-25,-26 26,25-53,-25 26,-1-26,1 0,-1-26,27 26,-53-53</inkml:trace>
  <inkml:trace contextRef="#ctx0" brushRef="#br0" timeOffset="147797.4533">7620 16616,'27'-53,"26"26,-27 1,1 0,-1 26,1 26,-27 0,0 1,0-1,0 27,-27 0,1 0,-1-26,1-1,-27 27,26-53,1 0,-27 26,27-52,-1 26,1 0,52-26,1-1,-1 1,27-1,26 1,27-27,-27 26,27-26,0 27,-53-1,0-25,0 25,-27 1,-26 26,-26 0,-27 0,-26 26,-27 1,0-27,0 52,0 1,27-53,0 53,26-53,0 27,53-27,0 0,26-27,1 1,26-1,26 27,-26 0,26 0,1 0,-1 53,-26-26,26 26,-26 0,-26 26,26-26,-27 0,0-27,1 1</inkml:trace>
  <inkml:trace contextRef="#ctx0" brushRef="#br0" timeOffset="148367.4859">8679 16325,'53'0,"-27"26,1 1,-27 26,0 0,-27-27,27 53,-53-52,27 26,-27-27,26 1,-26-1,0-26,1-26,-1 26,26-27,1 1,-1-1,27 1,27-1,-1 27,1-26,26-1,26 1,0 0,-26 26,27-27,-1 27,0-26,-26 26,-26 26,-1-26,-26 27,-26-27,-1 26,-26 0,0 1,1-27,-28 0,1-27,26 27,0-26,-26 0,52-27,1 53,-1-27,27 1,27 26,26 26,-1 1,1-1,0 27,27 0,-27 26,0-26,26 0,-53 0,27-26,-26-1,-1-26,1 0</inkml:trace>
  <inkml:trace contextRef="#ctx0" brushRef="#br0" timeOffset="148869.5148">10055 15928,'0'-53,"-27"-26,27 26,-53 0,0 0,-26 26,-1 27,1 27,0 26,-1 0,27 26,1 27,-1 0,53 26,0-26,26 26,27-26,26 0,-26 0,27 0,-1-27,-26-26,0 0,-27 0,1 0,-54-27,1 0,-27 1,0-27,-26 0,-1 0,1 0,0-27,26 1,0 26,26-53</inkml:trace>
  <inkml:trace contextRef="#ctx0" brushRef="#br0" timeOffset="149554.5539">12198 16484,'-27'0,"27"0,0 0,0 0,0 0,27 26,26-26,-1 0,1 26,27 1,26-27,-1 26,1-26,0 0,0 0,-27 0,1 0,-27 0,0 0,-27 0,0 0,-26 0,-26 0,26-26,-53 26,27-27,-27 1,0 0,26 26,-26-27,27 1,-1 26,27 0,0 0,27 0,-1 0,1 0,26 0,0 0,0 0,0 0,-1 26,-25-26,-27 27,26-27,-26 26,-26 0,26 1,-53-1,0 1,0-1,-26 27,26-26,-27 26,28-27,25 1,1-1,26-26,0 0</inkml:trace>
  <inkml:trace contextRef="#ctx0" brushRef="#br0" timeOffset="150214.5917">16510 16272,'0'-27,"0"27,0-26,0 26,0 0,27 26,-27 1,26 26,27 0,-26 26,26 27,-1-27,1 27,27 0,-27-27,-27 1,27-27,-26 0,-1-27,-26-26,26-26,-26-1</inkml:trace>
  <inkml:trace contextRef="#ctx0" brushRef="#br0" timeOffset="150447.6051">17119 16140,'-27'0,"27"0,-26 53,0-1,-1 28,-26-1,0 1,-26 52,26-26,-26-27,26 27,0-27,26-26,-26 0,53-26,-26-1,26-26,0 0,0 0</inkml:trace>
  <inkml:trace contextRef="#ctx0" brushRef="#br0" timeOffset="151384.6587">21670 16219,'-53'0,"0"0,26 0,27-26,0 26,0 26,0-26,27 26,-1-26,1 0,-1 0,1 27,-27-27,26 0,-26 0,0 0,0 0,0 0,0 0,0 0,0 0,0-27,0 27,-26 0,26 0,0 0,-27 0,27 0,0 0,0 0,0 0,-26-26,26 26,-27 26,1-26,-27 0,27 27,-1 26,-26 0,27 0,-27 26,26 0,27 1,0-1,27 1,26-28,26-25,0-1,27-26,0 0,0-53,26 27,1-53,-28 26,1-27,-53-26,26 27,-52 0,-1-27,-52 27,-1 26,-25 0,-28 26,-26 27,1 27,-1-1,0 27,26 0,28 0,-1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02:28.716"/>
    </inkml:context>
    <inkml:brush xml:id="br0">
      <inkml:brushProperty name="width" value="0.05292" units="cm"/>
      <inkml:brushProperty name="height" value="0.05292" units="cm"/>
      <inkml:brushProperty name="color" value="#FF0000"/>
    </inkml:brush>
  </inkml:definitions>
  <inkml:trace contextRef="#ctx0" brushRef="#br0">24421 11615,'-26'27,"-1"-27,27 0,0 26,27-26,26 0,0 0,26 0,1-26,-1 26,27-27,-27 27,27-26,-27-1,1 27,-1 0,-52 0,-1-26,27 26,-53-27,0 27,0-26,-27 26</inkml:trace>
  <inkml:trace contextRef="#ctx0" brushRef="#br0" timeOffset="404.0229">24474 11245,'27'0,"-1"0,-26 0,0 26,0 1,0-27,-26 26,-1 1,-26-1,0 1,27-1,0 0,-27 1,26-27,27 26,0 1,0-1,27 1,26-1,-27 1,27-1,0 1,26 26,-26-53,-26 26,26 0,-27 1,-26-27,26 0,-26 0,0-27,0 1</inkml:trace>
  <inkml:trace contextRef="#ctx0" brushRef="#br0" timeOffset="1240.0709">10028 900,'79'0,"1"-27,-1 27,27 0,-27 0,27-26,27 26,-1-27,-26 27,-1-26,1 26,0 0,-53 0,26-27,-79 27,53 0,-53 0,0 0,0 0,-53-79,53 79,-105-53,52 27,0 26,53 0,-106-27,106 27,0 0,0 0,0 0,0 0,53 53,-53-53,79 53,-79-53,80 26,-80-26,0 0,26 53,-26-53,-26 53,26-53,-80 53,1-26,26-1,53-26,-79 53,79-53</inkml:trace>
  <inkml:trace contextRef="#ctx0" brushRef="#br0" timeOffset="2090.1195">24607 12779,'-27'0,"1"0,-1-26,27 26,-26 0,-1 0,27 0,0 0,0 0,0 0,0 0,53 0,-26 0,26 0,26 0,-26 0,26 0,1 0,-1-27,0 27,-26 0,-26 0,-1-26,-26 0,27 26</inkml:trace>
  <inkml:trace contextRef="#ctx0" brushRef="#br0" timeOffset="2426.1387">24633 12435,'0'0,"0"0,0 0,0 27,-26-27,-1 0,1 26,-1 1,1-1,-27 1,26-27,-26 26,27 1,0-1,26-26,0 27,0-27,0 26,26 0,0-26,-26 27,27-1,-1-26,1 27,-27-1,26-26</inkml:trace>
  <inkml:trace contextRef="#ctx0" brushRef="#br0" timeOffset="3477.1989">10081 2434,'26'27,"1"-1,-1-26,27 0,-26 0,26-26,26 26,0-27,1 1,26-1,-1 1,1-1,0 27,26-26,-26-1,-26 1,-1 0,-26 26,-27-27,1 1,-27-1,-27 27,-26-26,27-1,-27 27,0-26,27 26,-27 0,26 0,27 26,0 1,27-1,-27 1,26-1,-26 27,0 0,-26-27,-1 27,1 0,-27-26,26-1,1 1,0-27,-1 0</inkml:trace>
  <inkml:trace contextRef="#ctx0" brushRef="#br0" timeOffset="4099.2342">10293 3757,'0'0,"26"0,1 0,-1-26,0-1,27 27,0-26,27-1,-1 27,27-26,-27-1,1 1,-1 26,0-27,-26 1,-26 0,-1-1,-26 27,0-26,-26-1,-27 1,26 26,1 0,-27-27,27 27,-1 0,27 0,27 0,-1 0,27 0,-27 0,1 27,26-27,-27 26,-26 1,-26-1,26 1,-53-1,26 0,-26 1,27-1,-27 1,53-27,0 0</inkml:trace>
  <inkml:trace contextRef="#ctx0" brushRef="#br0" timeOffset="4881.2792">24660 14049,'0'0,"0"0,-27 0,1 0,-1 0,1 0,-1 0,-26 0,27 0,-1 0,1 0,-1 0,1 0,26 0,26 0,1 0,26 0,26 0,1 0,-1 0,0 0,1 0,-27-26,0 26,-1 0,-25-27,-1 27,-52 0</inkml:trace>
  <inkml:trace contextRef="#ctx0" brushRef="#br0" timeOffset="5203.2976">24448 13705,'0'0,"0"0,0 27,0-27,0 0,-27 26,27 1,-26-1,-1 1,-25-1,52 1,-53-1,26 1,27-1,0 0,0-26,27 27,-1-1,1 1,-27-1,26 1,0-1,-26 1,27-27,-27 26,0-26</inkml:trace>
  <inkml:trace contextRef="#ctx0" brushRef="#br0" timeOffset="6190.3541">10187 5080,'0'0,"26"-26,1-1,52 1,-26-27,26 0,27 26,0-26,26 1,-26 25,0-26,-27 0,1 27,-1-1,-26 1,-26-1,-27 1,0-1,0 1,-53 26,26-26,-26-1,0 27,0-26,0 26,1 0,25 0,27 0,0 0,27 26,-1-26,0 27,27-1,0-26,-26 26,26 1,-27-1,-26 1,0-1,-26 27,-1 0,1 0,-27 0,26 0,-26-27,27 1,0-1,-1 1</inkml:trace>
  <inkml:trace contextRef="#ctx0" brushRef="#br0" timeOffset="24688.4121">21961 16986,'0'0,"0"0,0 0,0 0,0-26,0-1,0 1,0-1,0-25,26-1,-26 0,0 0,0 26,0-26,0 0,27 27,-27 0,0-1,0 1,26 52,1-26,-1 27,27 25,-27 1,27 0,0 0,0 0,0 0,-26 0,25-27,-25 27,26-26,-53-27,26 0,-26 0,0 0,-26 0,-1-27,-26 27,1-53,-1 27,-27 0,1-1,26 1,-26-1,26 1,26-1,1 1,26 26,26 0,1-27,-1 1,27-1,26 27,1-26,-27-1,26 1,-52 0,25 26,-25 0,-1 26,-26-26,-26 53,-1-27,1 1,-27 26,27-27,-1 1,-26 26,27-53,-1 26,1 1,26-27,0 26,0-26</inkml:trace>
  <inkml:trace contextRef="#ctx0" brushRef="#br0" timeOffset="25397.4527">22675 16854,'0'0,"0"0,0 0,0-26,0-1,27 1,-27-1,0 1,26-27,-26 0,27 26,-27-26,26 27,-26 0,26 26,1 0,-1 0,1 52,-1-25,1 26,26 0,0 26,-1-26,1 0,-26-27,26 1,-27-1,1-26,-27 0,0 0,-27-26,-26-1,0 1,-26 26,0-26,-27-1,26 1,-25 26,52 0,-27 0,54 0,-1-27,54 27,-1-26,27-1,27 1,-1-1,0 1,-26-1,27 1,-27 26,-27 26,0 1,-26 26,-26-27,0 54,-1-27,-26 26,27-26,-27 0,53 0,-27 0</inkml:trace>
  <inkml:trace contextRef="#ctx0" brushRef="#br0" timeOffset="348330.9234">11351 11668,'0'0,"-26"27,-1-27,27 26,-26 1,-1-27,27 0,0 0,0 0,0 26,27-26,-1 0,1 0,-1 0,27 0,0 0,-27 0,27-26,-26 26,26 0,-27 0,0 0,1-27,-1 27,-26 0,0 0,27-26,-27 26,0 0,0 0,0 0,0 0,0 0,0-27,-27 1,27 26,-26-27,26 27,-27-26,1 26,0-27,26 27,-27 0,1-26,26 26,0 0,0 0,0 0,26 0,1 0,-1 26,0-26,27 0,-26 27,26-27,0 26,-27-26,1 27,-27-27,0 0,0 26,0 1,-27-1,27-26,-26 27,-27-27,26 26,1 0,-1-26,27 27,-26-27,-1 0,27 0,0 0,0 0,0 0,0 0,-26 26,26-26,0 0,0 0,0 0,0 0,0 0,0 0,0 0,0 0,0 0,0 0,0 0,0 0,0 0,0 0,0 0,0 0,0 0,0 0,0 0,0 0,0 0,0 0,0 0,0 0,0-26,0 26,26-27</inkml:trace>
  <inkml:trace contextRef="#ctx0" brushRef="#br0" timeOffset="349311.9795">17966 12039,'0'0,"-27"0,27 0,0 0,-26 26,26-26,0 0,0 0,0 0,0 0,0 0,-27 0,27 0,0 0,0 0,27 0,-1 0,-26 0,27 0,-1 0,0 0,27 0,-26 26,-27-26,26 0,1 0,-1 0,-26 0,0 0,27 27,-27-27,0 0,0 0,0 0,0 0,0 0,0 0,0-27,0 1,26 0</inkml:trace>
  <inkml:trace contextRef="#ctx0" brushRef="#br0" timeOffset="350376.0404">2673 12091,'0'0,"0"27,0-27,0 0,0 26,0 1,0-1,0 1,26 26,-26-27,0 27,0-26,27 25,-27-25,0-1,0 1,0-1,0 1,0-1,0-26,0 0,0 0,0 0</inkml:trace>
  <inkml:trace contextRef="#ctx0" brushRef="#br0" timeOffset="350771.063">2567 12171,'0'-27,"0"1,0-1,0 1,0 0,26-1,1 1,-1-1,1 1,-1 26,27-27,-27 27,27-26,-26 26,-1 0,27 0,-26 0,26 0,-27 26,-26-26,27 27,-27-27,0 26,-27 1,1-1,-27-26,26 27,-26-1,27 0,-27 1,0-27,27 26,-1-26,1 0,-1 0,27-26</inkml:trace>
  <inkml:trace contextRef="#ctx0" brushRef="#br0" timeOffset="351866.1256">2435 11245,'0'-27,"0"27,26 0,-26 0,0 0,-26 0,-1 0,1 0,-1 27,1-27,-1 26,1 1,-27-1,26 1,-26 26,1-27,-1 27,26-27,-26 27,27 0,-1 0,1 0,26 0,0 0,0 0,0 0,0-27,0 27,26-26,1 25,-1-25,-26-1,27 1,-1-27,-26 26,27-26,-27 27,0-27,26 0,-26 0,0 0,0 0,0 0,0 0,0 0,-26 0,26 0,-27-27,27 27,-26 0,-1 0,1 0,-1-26,1 26,26-27,-53 27,27 0,-1-26,1 26,-1 0,27 0,-26 0,26 0,-27-27,27 27,0 0,0 0,0 0,0 0,0 0,27 27,-1-27,-26 26,53-26,-26 27,25-1,-25-26,26 27,0-1,0 1,0-1,-27-26,0 27,27-27,-26 26,-27-26,26 0,-26 0,0 27,0-27,0 0,27-27,-27 27,0-53,0 27,-27-27,27 26,0-26,-26 0,26 1,-27 25,27-26,0 27,0 26,-26-27,26 27,0 0,0 0,0 0,26 0,-26 0</inkml:trace>
  <inkml:trace contextRef="#ctx0" brushRef="#br0" timeOffset="365471.9038">2196 12541,'-26'0,"26"27,-27-27,1 0,0 26,-1 1,1-27,-1 26,1-26,26 27,-27-1,1 0,26-26,-27 27,27 26,0-27,0 1,0 26,0-27,0 27,0 0,0 0,27-27,-1 27,1 0,-27-26,26-1,1 27,26-27,-27 1,-26-1,26 1,1-27,-27 0,26 26,-26-26,27 27,-27-27,0 0,0 0,0 0,0 0,0 0,0 0,-27-27,27 1</inkml:trace>
  <inkml:trace contextRef="#ctx0" brushRef="#br0" timeOffset="365833.9245">2038 13361,'0'0,"0"27,0-27,0 26,26-26,-26 27,27-1,-27 1,26-1,0 1,1-27,-27 26,26-26,1 0,-27-26,26 26,1-27,-27-26,26 27,-26-27,27 26,-27 1,0-27,26 27,1 26,-27 0</inkml:trace>
  <inkml:trace contextRef="#ctx0" brushRef="#br0" timeOffset="366511.9633">2726 13388,'0'0,"0"26,0 1,0-27,0 26,0 27,0-26,0 26,0 0,0-1,0-25,26 26,-26-27,0 1,26-1,-26-26,0 0,0 0,0 0,0-26,0-1,-26-26,26 27,0-27,-26 0,26-26,0 26,-27 0,27-27,0 54,0-27,0 27,27-27,-1 26,0 27,1-26,-1 26,27-27,-26 27,26 27,-27-27,1 26,26-26,-53 27,26-1,-26 1,0-1,-26 1,-1 25,1-52,-1 27,1-1,-27 1,26-27,1 26,-1-26,1 27,-1-27,1 0,26 26,0-26,0 0,0 0,0 0,0-26</inkml:trace>
  <inkml:trace contextRef="#ctx0" brushRef="#br0" timeOffset="368880.0986">21934 688,'0'0,"0"0,0 0,80-53,-80 53,106-53,-54 53,1-26,0-1,0 27,0 0,-53 0,79 0,-79 0,106 0,-106 0,80 27,-80-27,53 53,-53-53,26 79,-26-79,-26 53,26-53,-80 53,80-53,-79 53,79-53,-80 26,80-26,-79 27,79-27,0 0,0 0,0 0,0 0,0 0,53 0,26 0,-26-27,27 27,-1 0,27-26,-53-1,26 27,-26-26,-53 26,106 0,-106 0,0 0,53-27,-53 27,0 0,0 0,0 0,0 0,0 0,0 0,0 0,0 0,0 0,0 0,53 27,-53-27,0 0,0 0,0 0,0 0,0 0,0 0,53 0,-53 0</inkml:trace>
  <inkml:trace contextRef="#ctx0" brushRef="#br0" timeOffset="375518.4784">22358 1535,'0'0,"-27"0,27 0,0 0,0 0,0 0,0 0,0 0,0 26,0 1,0-27,0 52,0-25,-26 52,26-26,0 0,0 0,-27 0,27 26,0-52,-26-1,26 1,0-1,0-26,0 0</inkml:trace>
  <inkml:trace contextRef="#ctx0" brushRef="#br0" timeOffset="376088.511">22093 1826,'0'0,"0"0,0 0,27-27,-27 27,26-26,0 26,27-27,-26 1,26-1,0 1,-27-27,1 27,25 26,-25-53,-1 26,1 27,-1-26,-26 26,0 0,27 0,-27 26,0 1,0 26,0-1,-27 1,27 27,0-27,0 0,-26 26,26-53,0 1,0-1,0-26,0 0,26 0,1 0,-27-26,26-1,1 1,-1-1,1 1,-1 0,1 26,-1 0,-26 26,26 0,-26 1,0 52,27-52,-27 52,0-52,0 26,0-27,0 0,0 1,0-27,26 0,-26 0</inkml:trace>
  <inkml:trace contextRef="#ctx0" brushRef="#br0" timeOffset="376388.5282">23019 2143,'0'0,"0"0,0 0,0 0,0 0,0 0,0-26,-26-1,26 1,0-1,0 1,0-1,0 1,0-1,0-25,0 25,26 27,1-26,-1-1,0 1,1-1,-1 27,1-26,-1 26,27 0,-26-27</inkml:trace>
  <inkml:trace contextRef="#ctx0" brushRef="#br0" timeOffset="376596.5401">23416 1852,'0'27,"0"-1,0 0,0 1,0-1,0 1,0-1,0-26,0 0,0 0,0 0,26 0,-26 0,0-53,27 27</inkml:trace>
  <inkml:trace contextRef="#ctx0" brushRef="#br0" timeOffset="376745.5486">23575 1588,'0'0,"-27"0,27 0,0-27,0 27,0 0,0 0,0 0,27 0,-1 27</inkml:trace>
  <inkml:trace contextRef="#ctx0" brushRef="#br0" timeOffset="377085.5676">24051 1746,'0'0,"0"-26,0 26,-26-27,-1 27,1 0,-1 0,1 0,-27 27,26-27,1 26,-1 1,1-1,26 1,-27-1,27 27,0-27,27 1,-27-1,26 1,1-1,-27-26,26 0,27 0,-26 0,-1 0,1-26,26-1,-27 1,27-1</inkml:trace>
  <inkml:trace contextRef="#ctx0" brushRef="#br0" timeOffset="377489.5912">24157 1931,'0'0,"26"27,-26-54,53 27,-26 0,-1-26,1 0,-1-1,27 1,-27-1,1 1,-27-1,26-26,-26 27,0 26,0-27,0 27,-26 0,-1 0,1 0,-1 0,-25 27,25-1,1 27,-27 0,26 0,1-26,26 52,0-26,0-27,26 27,1 0,-1-53,27 27,-26-1,-1-26,27 27,-27-27,1 0,-1 0,1 0,-27 0,26 0</inkml:trace>
  <inkml:trace contextRef="#ctx0" brushRef="#br0" timeOffset="421802.1256">11219 12726,'0'0,"-27"0,27 0,0 0,0 0,0 0,0 0,0 0,0 0,27 27,-1-27,1 0,26 0,-1 26,28-26,-27 0,0 0,26 0,0 0,-26 0,0 0,-26 0,-1 0,-26 0,0 0,0 0,0 0,0 0,0-26,0 26,-26-27,26 27,-27-26,1 26,-1-26,27-1,-26 27,-1-26,1-1,26 27,-27-26,27 26,0 0,0 0,0-27,27 27,-1 0,-26 27,27-27,26 26,-27-26,1 27,-27-27,26 26,-26-26,0 27,0-27,0 26,-26-26,-1 26,1-26,-1 27,1 26,-27-27,26 1,1-1,-27 1,27-1,-1 1,1-1,26 1,-27-27,27 26,0-26,0 0,0 0,0 0,0-26,27 26</inkml:trace>
  <inkml:trace contextRef="#ctx0" brushRef="#br0" timeOffset="425433.3334">24051 2566,'0'0,"-26"0,26 0,0 0,0 0,0 0,0-26,52 26,-25 0,26 0,0-26,26 26,-26-27,53 27,-27 0,27-26,-27 26,-26 0,0-27,0 27,0 0,-26 0,-27 0,0 0,0 0,0 0,0 0,0 0,0 0,26 0,-26 0</inkml:trace>
  <inkml:trace contextRef="#ctx0" brushRef="#br0" timeOffset="427137.4309">3493 13547,'0'0,"0"0,0 0,0 0,26 0,-26 0,53 0,-26 0,26 26,0-26,-1 0,1 27,0-27,0 26,-26-26,26 0,-27-26,-26 26,26-27</inkml:trace>
  <inkml:trace contextRef="#ctx0" brushRef="#br0" timeOffset="427694.4626">4445 13653,'27'0,"26"0,-27 26,27-26,0 0,0 0,0 0,-27 0,27 0,-26 0,-1 0,1 26,-1-26,-26 0,0-26</inkml:trace>
  <inkml:trace contextRef="#ctx0" brushRef="#br0" timeOffset="428336.4994">5662 13626,'0'0,"0"0,0 0,27 0,-1 0,1 0,-1 0,27 0,0 0,26 0,-26 0,0 0,0-26,0 26,-26 0,26 0,-53 0,26 0,-26 0,0 0,0 0,0 0,0 0,26 0,-26 0</inkml:trace>
  <inkml:trace contextRef="#ctx0" brushRef="#br0" timeOffset="429151.5461">6536 13414,'0'0,"0"0,0 0,0 0,0 0,0 0,0 0,0 0,0 27,0-27,0 26,0 1,0 26,0-27,0 27,0-26,0 25,26-25,-26-1,0 1,0-27,0 26,0-26,0 0,0-26</inkml:trace>
  <inkml:trace contextRef="#ctx0" brushRef="#br0" timeOffset="429641.5741">6350 13547,'27'-27,"-27"1,26-1,1 1,-1-1,1-26,-1 27,27-27,-27 27,1-1,-1-26,1 27,-1-1,27 1,0 26,-26 0,26 0,-1 0,-25 0,26 26,-27-26,1 27,-27-27,26 26,-52-26,26 27,-27-1,1 1,-27-27,0 26,27 1,-27-1,0 0,0 1,26-1,-26-26,27 27,26-27,-27 26,27-26,0 0,0-26</inkml:trace>
  <inkml:trace contextRef="#ctx0" brushRef="#br0" timeOffset="442127.2882">22807 2858,'0'0,"0"0,0 0,0 0,-26 0,26 0,-26 0,26 0,-27-27,27 27,0 0,0 0,-26 0,26 0,0 0,0 0,0 0,0 0,0 0,0 0,0 0,0 0,0 0,0 0,0 27,0-27,0 26,26 0,-26 27,0-26,0 26,0 0,0-27,0 27,-26 0,26-27,0 1,0-1,0 1,0-27,0 26,0-26,26 27,-26-27,0 0,0 0,0 0,0 0,0 0,0 0,0 0,0 0,0 0,0 0,0 0,0 0,0 0,0 26,0-26,0 0,0 0,0 0,0 0,0-26,0-1</inkml:trace>
  <inkml:trace contextRef="#ctx0" brushRef="#br0" timeOffset="482550.6003">22649 4233,'-53'0,"26"-26,-26 26,0 0,-26-27,26 27,0 0,0 0,0 27,27-27,0 0,26 26,26 1,0-1,1 1,26 26,0-27,0 1,-27 25,1-25,-27 26,0-27,0 1,-27 26,1-27,-27 27,-27-26,1-1,26 27,-26-53,26 26,0 1,0-27,26 0,27-27,-26 27,52-26,-26-1</inkml:trace>
  <inkml:trace contextRef="#ctx0" brushRef="#br0" timeOffset="483288.6425">23046 3995,'0'0,"0"0,0 0,0 0,0 0,0 27,0-27,-27 0,27 26,-26 27,26-26,-27 25,27 1,-26 27,-1-1,1 0,26 27,-27 0,1 0,-1 0,27-27,-26 1,26-28,-26 1,26-26,0-1,0-26,0-26,0-1,-27-26,27-26,-26 0,-1-27,1 27,-1-27,27 26,-26 1,26 26,0 0,26 27,1-27,26 26,26 1,27 26,-27-27,53 1,1-1,-27 27,26-26,0-27,-26 53,-27-53,1 27,-27-1,0 1,0 26,-53-27,0 27,0 0</inkml:trace>
  <inkml:trace contextRef="#ctx0" brushRef="#br0" timeOffset="483551.6576">22913 4604,'-26'53,"26"-27,0 1,26-1,1-26,52 0,-26 0,53-26,-27-1,1 1,25-1,-25 1,26-27,-53 53,-1-53,1 26,-26 27,-27-26,0 26,-27-26</inkml:trace>
  <inkml:trace contextRef="#ctx0" brushRef="#br0" timeOffset="483814.6726">22596 5054,'-27'26,"1"0,52 1,-26-1,53-26,0 0,27 0,25-26,-25-1,26 1,-27 26,27-26,-27-1,1 1,-28 26,1 0,0 0,-26 0,-27 0</inkml:trace>
  <inkml:trace contextRef="#ctx0" brushRef="#br0" timeOffset="484997.7403">15690 5106,'-79'-26,"-1"0,-25-1,-1 1,0-1,-26 27,-1-26,-25 26,25 0,-25 26,25-26,1 27,-27 26,0-1,27 28,0-1,0 27,26 26,0 1,27-1,-27 0,26 1,27-1,0 0,27 0,26-26,0 0,26 0,27 0,0 0,53-27,0 0,0 1,26-27,0 26,27-26,0 0,26-27,0 27,27-53,0 27,-1-1,54 1,-27-27,27 0,26-27,-27 27,54-26,-1-1,1 27,-1-26,27 26,-26-27,26 27,-27 0,1 0,-1 0,-26 0,0 27,0-27,-26 26,-1-26,1 0,26 0,-26 0,-27 0,53 0,-27-26,27 26,-26 0,0-27,26 27,-53 0,26 0,-26 0,1 0,-54 0</inkml:trace>
  <inkml:trace contextRef="#ctx0" brushRef="#br0" timeOffset="516748.5563">23046 7699,'0'0,"26"-26,-26-1,0 1,0 0,0-27,0 0,-26 0,26 0,-27 0,1 27,26-27,-27 26,27 1,-26-1,26 27,26 53,-26-26,53-1,-26 27,25 0,1 26,0-26,27 0,-54 0,27-27,0 27,-27-53,1 27,-27-27,0 0,-27 0,1-27,-27 1,-26-1,26-25,-27 25,27-26,-26 27,26-1,0 1,27 26,-1 0,27 0,0-27,27 27,-1-26,27-1,27 1,-28-27,28 27,-1-27,-26 26,0 1,0-1,-27 27,-26 0,0 27,-26 26,-27 0,27 26,-27 0,0 1,0 26,26-27,-26 0,27-26,26 0,-26-26,26-1,0 1,0-27,0 0,26-53,-26 53,0-53</inkml:trace>
  <inkml:trace contextRef="#ctx0" brushRef="#br0" timeOffset="531339.3909">12727 14393,'0'0,"0"-26,0 26,0 0,0 26,0-26,0 27,0-27,-27 26,27-26,-26 27,26-1,0 1,-27-1,27 27,0-27,0 1,-26-1,26 1,0 26,0-27,0 1,26-1,-26-26,0 27,0-27,27 26,-27-26,0 0,0 0,0 0,0 0,0 0,0 0,0 0,0 0,0 0,0 0,0 0</inkml:trace>
  <inkml:trace contextRef="#ctx0" brushRef="#br0" timeOffset="532617.464">13706 14579,'0'0,"0"0,0 0,0 0,0 0,0 0,0 26,26-26,-26 26,0-26,27 27,-27 26,26-53,-26 53,27-27,-1 1,-26-1,27-26,-27 27,0-27,26 0,-26 0,0 0,0 0</inkml:trace>
  <inkml:trace contextRef="#ctx0" brushRef="#br0" timeOffset="532876.4788">13944 14526,'0'0,"0"0,0 26,-27 1,27-1,-26 0,0 1,-1 26,1-27,-1 1,27-1,-26 1,26-1,-27 1,27-27,0 0,0 0,0 0,0 0,0 0</inkml:trace>
  <inkml:trace contextRef="#ctx0" brushRef="#br0" timeOffset="533345.5056">14182 14923,'-26'-27,"26"1,0-1,0-26,-27 27,27-27,-26 26,26-26,-27 27,27-27,-26 27,26-1,0 1,-27 26,27-27,0 27,0 0,0 0,27-26,-1 26,-26 0,53 0,-26 0,-1 0,0 0,27 0,-26 0,-1-27,27 27,-26 0,-1 0,1-26,-1 26</inkml:trace>
  <inkml:trace contextRef="#ctx0" brushRef="#br0" timeOffset="533624.5216">14156 14631,'26'0,"-26"0,26 0,-26 0,27 0,-1 0,1 0,-1 0,1 0,-1 0,1 0,-1 0,1 0</inkml:trace>
  <inkml:trace contextRef="#ctx0" brushRef="#br0" timeOffset="533933.5392">14103 14870,'0'0,"26"0,1 26,-27-26,26 0,0 0,1 0,-1 0,1 0,-1 27,1-27,26 0,-27 0,1 0</inkml:trace>
  <inkml:trace contextRef="#ctx0" brushRef="#br0" timeOffset="534411.5666">14949 14579,'0'0,"-26"26,26 0,0-26,-27 27,27-1,-26 1,26-1,0 1,0-27,0 26,0-26,0 27,0-27,0 0</inkml:trace>
  <inkml:trace contextRef="#ctx0" brushRef="#br0" timeOffset="534654.5804">14632 14684,'0'0,"26"0,-26 0,53 0,-53 0,53 0,-26 0,25 0,-25 0,26 0,-27 0,1-26,-1 26,1-27,-1 27</inkml:trace>
  <inkml:trace contextRef="#ctx0" brushRef="#br0" timeOffset="534866.5926">15082 14579,'-27'26,"1"0,26-26,-27 27,1-27,-1 26,1-26,-1 27,27-27,-26 0,26 0</inkml:trace>
  <inkml:trace contextRef="#ctx0" brushRef="#br0" timeOffset="535097.6058">14817 14526,'0'0,"0"0,26 26,-26 1,27-1,-27 0,26 1,1-1,-27 1,26-1,1-26,-1 27,-26-27</inkml:trace>
  <inkml:trace contextRef="#ctx0" brushRef="#br0" timeOffset="535465.6269">15293 14526,'0'0,"27"26,-27 27,0-27,0 1,0-1,0 1,0 26,0-27,0 1,0-1,0 1,0-27,-27 0</inkml:trace>
  <inkml:trace contextRef="#ctx0" brushRef="#br0" timeOffset="535710.6409">15108 14684,'0'0,"53"0,-27-26,1 26,26 0,0 0,0 0,0 0,-1-27,-25 27,-1 0,-26 0,0 0,0 0,0 0,0 0,0-26,-26 26,26-26</inkml:trace>
  <inkml:trace contextRef="#ctx0" brushRef="#br0" timeOffset="535887.651">15426 14579,'0'26,"-27"0,1-26,26 27,-27-1,1 1,26-27,-27 0,1 26,26-26,-27 0</inkml:trace>
  <inkml:trace contextRef="#ctx0" brushRef="#br0" timeOffset="536168.6671">15240 14579,'0'0,"0"0,0 26,27 0,-27-26,26 27,1-1,-27 1,26-27,1 26,-1 1,1-1,-1 1,0-27,1 26,-1-26</inkml:trace>
  <inkml:trace contextRef="#ctx0" brushRef="#br0" timeOffset="536877.7076">16405 14711,'0'0,"0"26,0-26,0 0,0 0,26 0,-26 0,53 0,-27 0,1 0,26 0,0 0,-27 0,27 0,0 0,-27 0,27 0,-26 0,-1 0,1 0,-27 0,0 0,0 0,0-26,0 26</inkml:trace>
  <inkml:trace contextRef="#ctx0" brushRef="#br0" timeOffset="537223.7274">16854 14658,'-26'-27,"-1"27,27 0,-26 0,-1-26,27 26,-26 0,26 0,0 0,0 0,26 26,27-26,-26 0,-1 0,27 0,0 0,-26 0,26 0,-27 0,0 27,-26-27,0 0,0 26,0 1,-26-27,26 26,-26 1,-1-1,1-26,26 27,-27-1,1-26,26 27,0-27,0 26,0-26,-27 0,27 0,0 0</inkml:trace>
  <inkml:trace contextRef="#ctx0" brushRef="#br0" timeOffset="538902.8235">17913 14975,'0'0,"26"-52,-26 25,27 1,-27-27,26 26,-26 1,26-27,-26 26,0 1,0 26,0-27,-26 27,26 0,0-26,0 26,0 0,0 26,26-26,-26 27,27 26,-1-53,1 53,-1-27,1 1,26 26,-27-53,1 26,26 1,-27-27,0 0,-26 0,27-27,-1 1,-26-1,27-26,-27 27,0-27,-27 0,27 0,0 0,-26 27,26-27,-27 26,27 27,0-26,27 26,-27 0,26 0,27 0</inkml:trace>
  <inkml:trace contextRef="#ctx0" brushRef="#br0" timeOffset="539580.8623">19950 14526,'0'0,"0"0,0 0,0 0,0 0,0 0,0 0,-27 26,27 1,0-1,0 0,0 1,0 26,0-27,0 27,0-26,0 26,0-27,0 27,0-27,-26 1,26-1,0 1,0-27,0 26,0-26,0 0,0 0,0 0,0 0,0 0,0-26</inkml:trace>
  <inkml:trace contextRef="#ctx0" brushRef="#br0" timeOffset="546296.2464">12595 15584,'0'0,"0"0,0-26,0-1,0 27,0 0,0-26,0 26,0 0,0 0,0 0,0 26,0-26,0 27,0-1,0 27,0 0,0 0,0 0,0 0,0-1,0 1,0-26,0-1,0 27,0-53,26 27,-52-1,26-26,0 0,26 0</inkml:trace>
  <inkml:trace contextRef="#ctx0" brushRef="#br0" timeOffset="547162.2958">13732 15663,'-26'27,"26"-27,0 0,0 0,0 0,0 0,0 0,0 26,0 1,0-1,26-26,-26 53,0-26,0-1,0 27,0-27,0 27,0-26,0-1,0 1,0-1,0 1,0-27,0 0,0 0,0 0,0 0</inkml:trace>
  <inkml:trace contextRef="#ctx0" brushRef="#br0" timeOffset="547565.3189">13468 15981,'0'0,"-27"0,27 0,0 0,27-27,-1 27,1 0,25 0,1-26,0 26,0-27,0 27,-26 0,26-26,-27 26,27 0,-27 0,1 0,-27-26,0-1,0 27</inkml:trace>
  <inkml:trace contextRef="#ctx0" brushRef="#br0" timeOffset="547754.3298">13838 15663,'-26'27,"-1"-1,27 1,-26-1,-1 27,1-26,-1-1,1 0,-1 1,27-27,-26 26,-1-26</inkml:trace>
  <inkml:trace contextRef="#ctx0" brushRef="#br0" timeOffset="547963.3417">13547 15637,'26'26,"-26"1,27-1,-1 1,1 26,-1 0,1-27,-1 27,1 0,-1-27,-26 27,27-53,-27 27</inkml:trace>
  <inkml:trace contextRef="#ctx0" brushRef="#br0" timeOffset="548399.3666">14367 15796,'0'0,"0"26,0 1,27-1,-27 0,26 1,1-1,-27 1,26-1,1 1,-1-1,0-26,1 27</inkml:trace>
  <inkml:trace contextRef="#ctx0" brushRef="#br0" timeOffset="548666.3819">14473 15875,'-26'26,"-1"1,27-1,-26 27,-1-26,27-1,0 1,-26-1</inkml:trace>
  <inkml:trace contextRef="#ctx0" brushRef="#br0" timeOffset="549142.409">14870 15796,'0'26,"0"1,26-1,-26-26,0 53,0-27,0 1,0-1,0 27,0-53</inkml:trace>
  <inkml:trace contextRef="#ctx0" brushRef="#br0" timeOffset="549532.4315">14896 15875,'27'0,"26"0,-27 0,1 0,26 0,-27-26,1-1,-1 27,0-26,1-1,-27 27,0-26,26-1,-26 1,0 26,0 0,0 0,0 0,-26 0,26 0,-27 26,1-26,-27 27,27-1,-1 1,1-1,-1 1,1-1,-1 0,1 1,-1-27,27 0,0 0</inkml:trace>
  <inkml:trace contextRef="#ctx0" brushRef="#br0" timeOffset="549800.4468">14949 15663,'0'0,"0"0,0 0,0 27,0-27,27 26,-27 1,0-1,26 1,1-1,-27 1,53-1,-27 0,1 1,-1-1,0 1,1-27</inkml:trace>
  <inkml:trace contextRef="#ctx0" brushRef="#br0" timeOffset="550164.4676">15611 15796,'0'26,"0"1,0-1,0 27,0-27,-27 1,27 26,0-27,0 1</inkml:trace>
  <inkml:trace contextRef="#ctx0" brushRef="#br0" timeOffset="550511.4874">15822 15716,'0'0,"-26"0,26 0,0 0,-26 27,-1-1,27-26,-26 27,-1-1,-26 27,27-53,-1 53,1-53,-1 26,27-26</inkml:trace>
  <inkml:trace contextRef="#ctx0" brushRef="#br0" timeOffset="550798.5039">15452 15637,'0'26,"0"1,26-27,-26 53,27-27,-1 1,1 26,-1-27,1 27,-1-27,1 1,-1-1,1 27,-27-53,26 27,-26-1,27-26,-1 0</inkml:trace>
  <inkml:trace contextRef="#ctx0" brushRef="#br0" timeOffset="551523.5453">16563 15769,'0'0,"0"0,-26 0,26 0,0 0,0 0,26 0,1 0,-1 27,1-27,-1 0,1 26,25-26,-25 27,26-27,0 26,-27-26,1 0,26 0,-53 0,26 26,1-26,-27 0,0 0,26-26,-26 26,0 0,0-26</inkml:trace>
  <inkml:trace contextRef="#ctx0" brushRef="#br0" timeOffset="551890.5663">16960 15663,'-26'0,"26"0,-27 27,27-27,-26 0,26 26,0-26,0 27,26-27,-26 26,27-26,26 27,-27-27,27 26,-27-26,1 27,-1-27,1 26,-1-26,-26 0,27 26,-27-26,-27 27,27-27,-26 26,26-26,-27 27,27-1,-26 1,-1-1,1-26,0 27,26-27,-27 0,27 0,0 0,0 0</inkml:trace>
  <inkml:trace contextRef="#ctx0" brushRef="#br0" timeOffset="553409.6532">17913 15954,'-27'0,"27"27,0-1,0-26,0 53,0-53,0 27,0-1,0 1,0-27,0 0,27 0,-27 0,0 0,0 0,-27 0,27-27,0 1,0-1,0 27,0-26,0-27,0 26,0 1,0-1,0 1,0 0,0-1,0 1,0-1,0 27,27 0,-27 0,26-26,-26 26,27 0,-1 0,0-27,1 27,-1 0,1 0,-1 0,1 0,26 0,-27-26,1 26,-1 0,1 0,-1 0,-26 0,0 0,26 0,-26 0</inkml:trace>
  <inkml:trace contextRef="#ctx0" brushRef="#br0" timeOffset="553773.6738">17913 16034,'0'0,"0"0,26 0,-26 0,27 0,-1 0,0 0,1 0,-1 0,1-27,-1 27,1 27,-1-54,1 54,-27-27,26 0,-26 0,0 0,0 0</inkml:trace>
  <inkml:trace contextRef="#ctx0" brushRef="#br0" timeOffset="554195.6982">17992 16245,'0'0,"0"0,26 0,-26 0,27 0,-27 0,26 0,1 0,-27 0,0 0,26 27,-26-27,27 0,-1 0,-26 0,27 26,-27-26,26 0,-26 0,27 0,-27 0,26 0,-26 0,0 0,0 0</inkml:trace>
  <inkml:trace contextRef="#ctx0" brushRef="#br0" timeOffset="555285.7605">19765 15769,'0'0,"0"0,26-26,-26 26,27-27,-1 27,1 0,-1-26,0 52,1-26,-1 0,1 0,-1 27,-26-1,0 1,27-1,-54 1,27-1,0 27,-26-27,-1 27,-26 0,27-26,-27-1,27 1,-1-27,-26 26,27 1,26-27,-27 0,1 26,26-26,0 0,0 0,0 0,26-26,1 26,-1 0,1 0,26-27,-27 27,27-26,0 26,0 0,-27 0,27 0,0 0,-26 0,-1 0,27 26,-53-26,26 27,1-27,-27 0</inkml:trace>
  <inkml:trace contextRef="#ctx0" brushRef="#br0" timeOffset="559957.0277">22014 14870,'0'0,"0"26,0-26,0 0,0 0,0 0,0 0,0 0,0 0,0 0,0 0,0 0,26 0,-26-26,27 26,26 0,-27 0,27-27,26 27,-26-26,0-1,26 27,1 0,-27 0,0 0,0 0,0 0,-27 0,0 27,1-27,-27 0,0 0,26 26,-26-26,0 0,0 0,0 0,0 0,0 0,0 0,0 0,0 0,0 0,0 0,0 0,0 0,0 0,27 0,-27 0,0 0,0 0,0 27,0-27,0 0,0 0,0 0,0 0,0 0,0-27,0 1,0-1</inkml:trace>
  <inkml:trace contextRef="#ctx0" brushRef="#br0" timeOffset="561639.1239">6509 12541,'-26'0,"26"-26,-27-27,27 26,-26 1,-1-27,27 0,-26 27,26-27,-27 26,54-26,-27 27,0-1,26 1,1 0,26-1,-27 27,1 0,25 0,-25-26,-1 26,1 0,-27 0,26 0,-26 0,0 26,0-26,-26 27,-1-1,27 0,-26-26,-1 27,1-1,0 1,-1-27,27 26,-26-26,-1 0,27 0</inkml:trace>
  <inkml:trace contextRef="#ctx0" brushRef="#br0" timeOffset="562480.1719">6403 11456,'0'-52,"-26"-1,26 0,-27-27,27 1,-26 26,26 0,0-26,0 26,-27 0,54 26,-27 1,0 0,26-1,1 27,-1-26,1 26,-1 0,27 0,0 26,-27-26,1 0,-1 27,1-27,-1 26,1 0,-27-26,0 27,-27-1,1-26,-1 27,1-1,-1-26,1 27,0-1,-1-26,1 27,-1-27,1 0,26 26,0-26,-27 0,27 0,0 0,0 0,0 0,0 0,0-26,0 26</inkml:trace>
  <inkml:trace contextRef="#ctx0" brushRef="#br0" timeOffset="563540.2326">6403 9737,'0'26,"-26"1,26-27,0 53,0-27,0 27,0 0,26 0,-26-27,0 27,0-26,0 25,0-25,0-27,27 26,-27-26,0 0,0 0,0 0,-27-26,27-1,0 1,0 0,0-27,0 0,0-27,-26 1,52 26,-26-26,0 26,27-27,-27 54,26-27,1 27,-1-1,27 27,-27 0,27 0,-26 27,26-27,-27 26,27 0,-26 1,-1-1,-26 1,0 26,-26-53,-1 26,1 27,-1-26,-26-27,0 26,27-26,-1 27,-25-27,25 0,1 0,-1 0,27 0,0 0,0 0,0 0</inkml:trace>
  <inkml:trace contextRef="#ctx0" brushRef="#br0" timeOffset="564949.3133">21881 15637,'0'0,"27"26,-27-26,0 27,0-27,0 0,26 26,1 1,-1-27,1 26,26-26,0 0,-1 0,1 0,0-26,0-1,0 1,-26 26,-1-53</inkml:trace>
  <inkml:trace contextRef="#ctx0" brushRef="#br0" timeOffset="565739.3584">23284 14579,'0'0,"0"0,-27 26,27-26,0 26,0-26,0 27,-26-1,26 1,0-27,0 26,0 1,0-1,26-26,-26 0,27 0,-1 0,1 0,-1-26,1-1,25 1,-25-1,-1 1,1-1,-1 1,-26 0,27-1,-27 27,0 0,26 0,-26 0,0 0,0 27,0-1,0 0,0 1,0 26,0 0,0-27,0 54,-26-54,26 27,0-27,0 1,0 26,0-53,-27 26,27-26</inkml:trace>
  <inkml:trace contextRef="#ctx0" brushRef="#br0" timeOffset="566104.3792">23601 15558,'0'0,"-26"0,-1 0,1 0,-1 0,1 26,26-26,-27 26,27 1,0-1,27 1,-1-1,-26 27,27-26,-1 26,1-27,-27 0,0 27,0-53,0 27,-27-1,1 1,-1-27,1 0,-1 0</inkml:trace>
  <inkml:trace contextRef="#ctx0" brushRef="#br0" timeOffset="566342.3929">23469 15425,'26'0,"27"0,-26 0,-1 0,1 0,26-26,-1 26,1 0,-26 0,26 0,0-27,0 27,0 0,-1-26</inkml:trace>
  <inkml:trace contextRef="#ctx0" brushRef="#br0" timeOffset="567725.4719">7779 9710,'0'27,"0"26,0-27,0 27,0 0,0 0,0 0,0 0,0 0,27-1,-27 1,26-26,-26-1,26 1,-26-27,0 0,0-27,0 1,-26-27,26 0,-26 0,-1-26,1 26,26 0,-27-26,1 26,26-27,0 27,0 0,0 27,26-27,1 27,-1-1,27 1,0-1,0 27,0 0,0 27,0-27,0 26,-27 1,0-27,1 26,-27 0,-27 1,27-1,-26 1,-27-27,27 53,-27-53,0 26,26 1,-26-1,27 1,-1-27,27 0</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09-01T17:07:37.727"/>
    </inkml:context>
    <inkml:brush xml:id="br0">
      <inkml:brushProperty name="width" value="0.05292" units="cm"/>
      <inkml:brushProperty name="height" value="0.05292" units="cm"/>
      <inkml:brushProperty name="color" value="#FF0000"/>
    </inkml:brush>
  </inkml:definitions>
  <inkml:trace contextRef="#ctx0" brushRef="#br0">24109 5494 46 0,'-24'-4'33'0,"11"10"-11"16,-12-12-7-16,13 11-6 16,-12-9-2-16,10 8-1 15,-6-4-3-15,7 5 0 16,-1-5-2-16,14 0 1 16,-17 0-1-16,17 0 1 15,0 0-1-15,0 0 0 16,13-5 1-16,4 0-1 0,6-2 1 15,9 1-1-15,4-5-1 16,7 4 1-16,0-8 0 16,3 2 0-16,-2-2 0 15,-1 4 0-15,-3-1 0 16,-3 1 1-16,-7 3-1 16,-4-1 0-16,-4 4 0 15,-5 3-1-15,-5 1 1 16,-1 1 0-16,-11 0-1 15,0 0 1-15,11 6-1 16,-9 5 1-16,-2-11-1 16,6 20 2-16,-4-3-1 15,3 5 0-15,-4 4 0 0,4 6 0 16,-5 7 0-16,3 3-1 16,-3 11 1-16,-6 5-2 15,3 9 1 1,-5 5-1-16,2 5 1 0,-1 8 0 15,2 0 0-15,-2 6 0 16,3 1 0-16,2 2 0 16,-2 7 0-16,5 8 0 15,-1 0 1-15,0 4 0 16,0 4 0-16,1 4-1 16,-1 3 1-16,4 3-1 15,0 2 1-15,0-6 0 16,3 5-1-16,0-3 1 0,0 1 0 15,1-2 0-15,-2 0 0 16,2 1 0 0,0-8-1-16,-4 2-1 15,1-4 1-15,0 1 0 0,0 1-1 16,0-7 1-16,0-2-1 16,-3-6 1-16,1-3 0 15,-5 3 0-15,0-3-1 16,-2-4 1-16,0-8 0 15,0-1 0-15,-1-3 0 16,1-4 0-16,2 2 1 16,1-10-1-16,2-9 2 0,0-2-2 15,0-10 1-15,1-6-1 16,-1-7 0 0,0-5 0-16,-2-13 0 15,0-5 1-15,1-14-1 16,0 0 0-16,0 0 0 0,0 0 0 15,-13-2 0-15,13 2 1 16,-9-20-1-16,1 5 0 16,0 3 0-16,-3-2 0 15,-4-2 1-15,-2 1 0 16,-6-3-1-16,-5 5 0 16,-6-3 1-16,-3 4 0 15,-9-3-1-15,0 5 1 0,-4-2-1 16,3 3 0-1,2-2-1-15,3 3 1 16,8 7 0-16,2-5 0 16,13 9 0-16,-1-5-1 0,9 4-1 15,11-2 2-15,-12 7 1 16,12-7-1-16,0 0 0 16,0 0 0-16,0 0-2 15,0 0-3-15,24 6-27 16,-30-18-6-16,6 12-2 15,-11-31 1-15,-3 2 2 16</inkml:trace>
  <inkml:trace contextRef="#ctx0" brushRef="#br0" timeOffset="1">17437 9550 31 0,'0'0'29'0,"15"-9"0"15,-15 9-19-15,13-9-7 16,-13 9-2-16,16-5-1 0,-16 5-3 16,25 0-10-16,-9-4-14 15,1-7-2-15,3-1 0 16,2-7 28-16,7-1 1 16</inkml:trace>
  <inkml:trace contextRef="#ctx0" brushRef="#br0" timeOffset="2">17984 9542 32 0,'0'0'32'0,"0"0"-1"15,0 0-20-15,0 0-3 16,0 0-3-16,12 7-2 15,-12-7-2-15,13-1-3 16,-1 11-8-16,-12-10-21 16,19-1 0-16,-4 1 0 15,1-7 14-15,1-1 17 16</inkml:trace>
  <inkml:trace contextRef="#ctx0" brushRef="#br0" timeOffset="3">18404 9615 43 0,'0'0'31'15,"0"0"-1"-15,0 0-25 16,14-3-1-16,-14 3-3 0,19-3-4 16,3 2-26-16,-4-1-1 15,2 1 0-15,1 1 9 16,2-2 21 0</inkml:trace>
  <inkml:trace contextRef="#ctx0" brushRef="#br0" timeOffset="4">16283 8026 27 0,'0'0'31'0,"-1"14"-1"15,1-14-18-15,13 5-4 16,0-6-2-16,12 5-3 16,-2-8 2-16,7 3-2 15,-3-6 0-15,3 5-1 16,-6-1 0-16,0 3-1 16,-3-4 0-16,-4-1-1 15,-1 6-4-15,-16-1-6 16,28-12-21-16,-28 12-2 15,14-7 0-15,-14 7 11 16,0 0 22-16</inkml:trace>
  <inkml:trace contextRef="#ctx0" brushRef="#br0" timeOffset="5">16389 8113 40 0,'0'0'32'0,"-11"-6"-10"16,11 6-9-16,0 0-5 16,0 0-1-16,0 0-3 15,0 0 0-15,0 0-1 16,17-3-1-16,-5 6-1 16,2-3 0-16,2 1 0 15,2-1 0-15,1 3-1 16,2-3 1-16,0-4-1 15,1 3 1-15,-1-4-2 16,1 4-2-16,-9-9-19 16,8 7-11-16,-7-3-1 15,0 1 0-15,-14 5 21 0</inkml:trace>
  <inkml:trace contextRef="#ctx0" brushRef="#br0" timeOffset="6">7268 8728 25 0,'0'0'32'0,"0"0"1"16,-8-19-16-16,8 19-7 0,0 0-3 15,0 0-1-15,-2-13-2 16,2 13 0-16,0 0-1 16,0 0-1-16,-15-9 1 15,15 9-2 1,-14-2 0-16,14 2 0 0,-19 6-1 16,19-6 1-16,-18 10 0 15,18-10-1-15,-17 13-1 16,9-2 1-1,8-11 1-15,-15 20-1 0,6-10 1 16,1 6-1-16,-1-2 0 16,0 1 0-16,1 0 0 15,8-15 0-15,-16 19 0 16,16-19 0-16,-12 21 0 16,12-21 0-16,-10 16 0 15,6-5 0-15,1 2 0 16,0 0 0-16,2-2 1 0,0 1-1 15,2 1 0 1,2 1 0-16,-3-14 1 0,7 16-1 0,-7-16 0 16,11 11 1-16,-11-11-1 0,16 18 0 15,-16-18 0-15,20 13 0 16,-20-13 1-16,21 20-1 16,-9-12 0-16,-1 3 0 15,-11-11 0-15,21 14 0 16,-10-11 1-16,-11-3-1 15,21 6 0-15,-10-3 1 16,1-4-1-16,1-3 0 16,2 0 1-16,1 1-1 31,0-1 0-31,1-1 1 16,0-1-1-16,0-1 1 0,-1-2-1 15,-3 2 1-15,0-3-1 16,-4-2 1-16,0-1-1 15,-3-3 1-15,-2-5-1 16,-3 4 0-16,-1 2 1 16,-4-2-1-16,-1 0 1 15,-3-3 0-15,-6 2-1 0,0 0 1 16,-3 6 0-16,-2-5-1 16,2 1 1-16,0 4-1 15,1 0 1-15,3 2-1 16,2 4 1-16,11 6-1 15,-16-9 0-15,16 9 0 16,-12 2-4-16,12-2-13 16,-12 1-19-16,12-1-2 15,-15 1 0-15,15-1 0 16,-13-7 38-16</inkml:trace>
  <inkml:trace contextRef="#ctx0" brushRef="#br0" timeOffset="7">17402 8107 42 0,'0'0'25'0,"0"0"-6"16,0 0-4-16,0 0-5 15,-11-9-2-15,11 9-1 16,0 0-3-16,0 0 1 16,0 0-2-16,-4 12-1 15,4-12 1-15,16 3-1 16,-2 2-1-16,2 0 0 0,3-4 1 15,2 2-1-15,2-1-1 16,1 1 1 0,0-1-1-16,-1 3 0 15,-1-8 0-15,0 3 0 0,1-2-1 16,-2-2-2-16,2 9-2 16,-8-13-5-16,10 15-16 15,-14-12-8-15,1 14-1 16,-12-9 0-16,5 11 34 15</inkml:trace>
  <inkml:trace contextRef="#ctx0" brushRef="#br0" timeOffset="8">17491 8167 41 0,'0'0'32'16,"0"0"0"-16,0 0-20 16,-10-15-5-16,10 15-3 15,0 0 1 1,0 0-1-16,0 0-2 0,3 12 1 15,-3-12-2-15,14 17 0 16,-4-5 0-16,5 4 0 16,1 2-2-16,2-3 1 15,2-3-1-15,-5-13-10 16,4 7-23-16,-2-16 0 16,1-4 0-16,-3-8 4 15,1-9 30-15</inkml:trace>
  <inkml:trace contextRef="#ctx0" brushRef="#br0" timeOffset="9">6940 8173 7 0,'0'0'29'16,"16"-9"-3"-16,-2 8-12 15,-11-15-3-15,12 10-1 16,-11-12-2-16,12 5 0 16,-12-13-2-16,10 6-1 15,-8-8-1-15,5 6 0 16,-6-7-1-16,2 3 0 16,-4-5-1-16,-1 6 0 15,-3 1 0-15,0 3 0 16,-2 2-1-16,1 2 0 0,-3 6 0 15,2 0-1-15,3 11 0 16,0 0 0-16,0 0 0 16,0 0 0-16,-11-2 0 15,11 2 0-15,-11 13 0 16,2-1 0-16,-4 3-1 16,-1 2 1-16,0-6 0 15,2 0 0-15,12-11 0 16,-13 14-1-16,13-14 2 15,11-10-1-15,5-4 1 16,2-6-1-16,4 1 1 16,0-2 0-16,-3-4 0 15,-2 7 1-15,-4-2-1 0,-5 8 1 16,-3 1-2-16,-5 11 1 16,0 0 0-16,0 0-1 15,11 4 1-15,-11-4-2 16,15 19 1-16,-15-19 0 15,19 25 1-15,-9-15-2 16,1 3 0-16,-11-13-2 16,21 15-29-16,-21-15-3 15,0 0-2-15,6-13 1 16,-5 1 22-16</inkml:trace>
  <inkml:trace contextRef="#ctx0" brushRef="#br0" timeOffset="10">6626 7174 68 0,'0'0'33'16,"13"10"-11"-16,-13-10-17 15,-1 15-1-15,-3-1-1 16,3 7-1-16,-3 6 0 16,3 7 1-16,-3 4-2 15,4 4 0-15,0 2 0 0,2-3-1 16,-1 2 1-16,0-2-1 15,1-2 0 1,0-5 0-16,-1-4-2 16,-4-6-2-16,6 3-7 0,-12-12-23 15,6 1 0-15,3-16-1 16,-11 8 10-16,11-8 25 16</inkml:trace>
  <inkml:trace contextRef="#ctx0" brushRef="#br0" timeOffset="11">6442 7267 51 0,'-7'-34'36'15,"7"6"-1"-15,0-14-22 16,11 12-6-16,-1-4-1 15,9 2-2-15,1 5-1 16,6 4 0-16,2 3-2 16,2 3 1-16,3 0-1 15,4 7 0-15,-1 4-1 16,1 6 0-16,1 3 1 16,2 10-1-16,-1-1 1 15,0 5-1-15,-2 5-1 16,-8-1 0-16,-3 2 2 15,-8 2-1-15,-9-3 0 16,-11-1-1-16,-9 3 1 0,-8-1 0 16,-9-4 0-16,-4 0 0 15,-3-4 0-15,-2-2 0 16,2-1 0-16,0-4-1 16,10-3 0-16,0-2-3 15,12 7-5-15,-2-10-27 16,15 0 0-16,0 0 0 15,0 0-2-15,19-10 37 16</inkml:trace>
  <inkml:trace contextRef="#ctx0" brushRef="#br0" timeOffset="12">7230 7289 24 0,'0'0'29'16,"-21"-16"-10"-16,21 16-5 16,-18 0-4-16,18 0-1 15,-19 4-2-15,19-4-1 16,-18 4-1-16,18-4 0 16,-18 7-2-16,18-7 0 15,-17 5-1-15,17-5-1 16,-15 2 1-16,15-2-1 15,0 0 0-15,-13 5-1 16,13-5 1-16,0 0-1 0,-10 16 0 16,7-5 0-16,1 3 0 15,-2 0-1-15,3 4 1 16,0 6 0-16,1-3 0 16,2 3 0-16,1-3-1 15,0-2 2-15,3-1-2 16,1 1 1-16,0-2 1 15,3-2-1-15,-1-1 0 16,1-3-1-16,1-3 2 16,0-1-1-16,0 1 0 15,1-4 1-15,1 0-1 16,0-5 1-16,-1 0 0 16,2-3 1-16,-2-2-2 0,4 0 1 15,-3-4 0-15,1-2 0 16,-1-4 0-16,3 2 0 15,-3-2-1-15,1 0 1 16,-2-3 0-16,-1-1-1 16,-3 0 1-16,0 1 0 15,-3 0-1-15,-5-3 1 16,-5 2-1-16,-3-1 0 16,-3-2 0-16,-2 7 1 15,-3 3-1-15,-1-1 0 16,-2 7 0-16,-2 5 0 15,4 8-1-15,-3 1 0 16,4 12-3-16,-6-11-13 0,11 11-18 16,-2-4 0-16,8-3-1 15,5-12 9-15,5-12 27 16</inkml:trace>
  <inkml:trace contextRef="#ctx0" brushRef="#br0" timeOffset="13">10879 14825 45 0,'-17'0'19'16,"20"11"-2"-16,-16-14-2 15,13 3-4-15,0 0-1 16,-4 17-1-16,4-17-2 15,0 0-1-15,0 0-2 16,0 0 0-16,-13 6-2 16,13-6 1-16,0 0-1 15,-6 12-1-15,6-12 0 16,-8 17-1-16,3 0 1 16,1 3 0-16,0 4-1 15,2 1 0-15,0 5 0 16,0 0 0-16,2 8 1 15,2-4-1-15,1 0 0 0,1 1 0 16,-2-4 0-16,2 0 0 16,1-7 0-1,-3 1 1-15,2-11 0 16,0-2-1-16,-4-12 0 0,3 12 1 16,-3-12 0-16,0 0-1 15,-1-17 0-15,0 0-1 16,-2-1 1-16,3-9-1 15,0-6 1-15,0-2-1 16,4-1 0-16,1-2 1 16,0-4 1-16,2 6-1 15,-1-1 0-15,0 7 1 16,0 2 0-16,-1 6 0 0,-2 4 0 16,-2 3 0-1,-1 15 0-15,0 0-1 16,0 0 0-16,-16 28 1 15,8 3-1-15,-1 8 1 0,-2 10-2 16,3 5 1-16,-1 5 0 16,2-2-1-16,7-11 0 15,-3-10-3-15,12 1-9 16,-3-26-23-16,7-13-2 16,-5-23-1-16,5-14 5 15,-3-31 34-15</inkml:trace>
  <inkml:trace contextRef="#ctx0" brushRef="#br0" timeOffset="14">12554 12868 73 0,'0'0'36'0,"-17"7"-15"0,17 5-11 16,-12-4-4-16,7 12-2 16,-6 0 0-16,2 9-2 15,-3 5 0-15,3 5 0 16,-2 4 0-16,4 3-2 15,-1 7 1-15,3-2 0 16,0-5 0-16,2-4-1 16,2-4 0-16,2-7 0 15,1-7 0-15,0-8-1 16,2-5-1-16,-4-11-3 16,0 0-4-16,-8-21-27 15,11 2-2-15,-8-13 1 16,7-2 1-16,-3-11 36 0</inkml:trace>
  <inkml:trace contextRef="#ctx0" brushRef="#br0" timeOffset="15">12376 12825 59 0,'-19'-18'37'16,"8"6"-2"-16,-11-10-24 15,18 6-5-15,-4-3-2 16,9 1 0-16,6-4-2 16,6 0 0-16,8-3-2 15,8 4 1-15,9-7 0 0,7 1-2 16,6 3 1-16,7 2 0 16,0 5 1-16,1 4-1 15,-5 9 0 1,-3 2 0-16,-9 14 1 0,-6 6 0 15,-10 9-1-15,-12 6 1 16,-10 4-1-16,-10 7 0 16,-9 3 1-16,-7 3-1 15,-7-7 0-15,-3-1 1 16,-1-7-2-16,0-6 1 16,3-6 0-16,5-4 1 15,3-8-1-15,6-8-1 16,16-3 2-16,-13 4-1 0,13-4 0 15,0 0 0 1,24-6 0-16,-4 2 0 16,3 1 1-16,5 1-1 15,3 5 0-15,0 2 1 0,1 2-1 16,-4 4 0-16,-2 6 1 16,-7 2-2-16,-4 7 1 15,-5 2 0-15,-5 1 0 16,-7-1-1-16,-4 1 1 15,-3 1 0-15,-6-3 0 16,-3-2 0-16,-7-2-1 16,-4-4 1-16,-4-5 0 15,-6-3 0-15,-4-4 0 16,-2-4 0-16,-7-4 1 16,-1-3-1-16,2-6 0 15,1 2 1-15,2 0-1 16,7 0 0-16,5 6 0 0,7 0 0 15,9 4 0-15,7-2-1 16,13 0-3-16,0 0-13 16,0 0-21-16,18-11 0 15,6 2-1-15,-2-8 8 16,7 4 31-16</inkml:trace>
  <inkml:trace contextRef="#ctx0" brushRef="#br0" timeOffset="16">10701 14988 57 0,'-2'-15'34'0,"-6"-12"-14"16,11 15-7-16,-13-11-4 15,10 8-3-15,-6-3-1 16,5 7-1-16,-2-2 0 16,3 13-2-16,1-16-1 15,-1 16 0-15,11-13 0 16,-11 13 0-16,19-5-1 16,-8 5 1-16,1 2-1 15,-12-2 2-15,19 16-2 0,-9 0 0 16,-2 3 0-16,-2 4 0 15,-1 5 1 1,-2 6 0-16,1 5-2 16,1 2 1-16,-4 3 0 0,0-2 1 15,0 1-2-15,-2-4 2 16,2 0-2-16,-3-4 1 16,-1-7 0-16,2-3 1 15,-1-8-1-15,-1-3 1 16,3-14-2-16,0 0 2 15,0 0-1-15,4-13 0 16,0-8 0-16,2-9-1 16,1-6 2-16,2-8-2 0,-1-4 1 15,0-3-1 1,-1-4 1-16,-2 2 0 16,-2 4 0-16,-1 8 0 15,-2 6 0-15,-2 12 1 0,-1 2 0 16,-1 8-1-16,4 13 0 15,0 0 1-15,-12 26-1 16,12 1 0-16,-1 11-1 16,2 7 2-16,1 9-2 15,1 8 2-15,-1 4-2 16,2-2 1-16,-2-4 0 16,1-8 1-16,-2-10-1 0,-1-10-1 15,0-8 1 1,1-11 0-16,-1-13 1 15,3-19-2-15,-2-8 1 16,1-8-1-16,1-13 1 16,-1-8 1-16,-1-11 0 0,1-1-2 15,-4 0 2-15,1 8 0 16,-1 10-1-16,-2 7 1 16,-1 8-1-16,2 11 1 15,3 24-1-15,0 0 1 16,-10 15-1-16,10 12 0 15,0 5 0-15,2 8 0 16,-1 9 0-16,1 5 0 16,0-2 0-16,-1-2 0 15,-2-3 0-15,0-9 1 16,0-4-2-16,-1-8 1 16,2-7-1-16,-1-5-1 0,1-14-2 15,0 0-4-15,20 4-28 16,-20-4-2-16,12-11 1 15,-12 11-1-15,19-15 34 16</inkml:trace>
  <inkml:trace contextRef="#ctx0" brushRef="#br0" timeOffset="17">13051 17999 37 0,'0'0'28'0,"0"0"-7"15,0 0-7-15,0 0-3 16,0 0-6-16,0 0 1 15,0 0-5-15,0 0 1 0,0 0-2 16,0 0 0 0,0 0 3-16,0 0-3 15,37-50 2-15,-37 50-2 16,64-6 2-16,-64 6-1 16,72-15-2-16,-72 15 1 0,71-18 2 15,-71 18-2-15,58-12 0 16,-58 12 1-16,0 0-4 15,54-5 4-15,-54 5 0 16,0 0 0-16,0 0-3 16,0 0 2-16,16 55-2 15,-16-55 1-15,0 0 4 16,-10 75-4-16,10-75-1 16,-10 70 2-16,10-70-1 15,-9 66 1-15,9-66 1 16,-10 57 1-16,10-57-2 15,-10 56 0-15,10-56 3 0,0 0-3 16,0 0 2-16,-19 57-2 16,19-57 3-16,0 0-4 15,0 0 0-15,0 0 1 16,0 0 2-16,0 0-1 16,-53 15 1-16,53-15 0 15,0 0 1-15,-54-8-1 16,54 8 2-16,0 0-3 15,-67-3 0-15,67 3 1 16,0 0-4-16,0 0-14 16,-60 42-22-16,60-42 2 15,0 0-4-15,0 0 15 16,0 0 25-16</inkml:trace>
  <inkml:trace contextRef="#ctx0" brushRef="#br0" timeOffset="18">22569 5917 29 0,'0'0'23'0,"0"0"-4"16,-14-3-4-16,14 3-4 0,-20 3-2 15,20-3-2-15,-29 14-2 16,17-2-1-16,-7-6 0 16,7 3-1-16,-3-3-1 15,15-6 0-15,-20 14-1 16,20-14 0-16,0 0 1 15,-12 4-1-15,12-4 0 16,0 0 0-16,0 0 0 16,-10 17 0-16,1-6-1 15,-4 3 1-15,-4 8-1 16,0 6 1-16,-4-2-1 16,2 1 0-16,1-3 0 15,3-1 1-15,6-8 0 0,8-1 0 16,1-14 0-16,17-5 0 15,3-7 2-15,5-5-1 16,4-5 0 0,2-4-1-16,0 0 0 0,1 0 1 15,-4-1-1-15,-4 6 1 16,-6 4-2-16,-4 6 1 16,-14 11 0-16,16-14-1 15,-16 14 1-15,0 0-1 16,0 0 1-16,0 0-1 15,0 0 0-15,-3 16 0 16,-4-2 0-16,-4 3 0 16,-3 4-1-16,-1 6 1 0,-4 0 0 15,1-4 0 1,0-4 0-16,4-2 0 16,3-6 0-16,11-11 0 15,0 0 0-15,11-5 1 0,4-10 0 16,4-5-1-16,3-1 0 15,0-4 1-15,3 1 0 16,-6 2-1-16,0 2 1 16,-6 5 0-16,-3 4-1 15,-10 11 1-15,0 0 0 16,0 0-1-16,-1 23 0 16,-13-1 0-16,-4 6 0 15,-4 4 0-15,-1 1 1 16,-2 1-1-16,3-4 1 15,4-5-1-15,5-8 1 16,13-17-1-16,-2 11 0 16,12-22 0-16,6-6-1 0,7-8 1 15,3-6 0-15,3-4 0 16,2-3-1-16,-2-2 2 16,-3 1 0-16,-5 8 0 15,-3 3 0-15,-9 8-1 16,-9 20 0-16,0 0 1 15,-19 17 0-15,-4 11-1 16,-7 11-1-16,-5 3 1 16,-2 8 1-16,2-5-1 15,3-1 0-15,8-8 0 16,10-8 0-16,9-11 1 16,5-17-1-16,29 0 0 15,-1-14-1-15,7-6 1 0,2-8-1 16,-1-6 1-16,-2 2 0 15,-3 0 0-15,-8 2 0 16,-6 5 1-16,-9 13-1 16,-8 12 0-16,-13 14 0 15,-6 11 0-15,-8 15 1 16,-5 9-1-16,-1 5 0 16,3 5 0-16,4-2 0 15,4-8 1-15,11-13-1 16,11-5 0-16,12-16 0 15,10-12 0-15,6-9 1 16,4-8-1-16,2-11 0 0,0-5 0 16,-2 1 1-16,-5-9-1 15,-4 8 0-15,-7 6 0 16,-7 5-1 0,-9 19 1-16,0 0 1 15,-15 8-1-15,-3 16 0 16,-2 11 0-16,-3 0 1 15,1-3-2-15,4 3 2 16,6-9-1-16,8-8-1 16,4-18 1-16,16 4-1 15,2-20 1-15,5-10 1 16,2-6-1-16,-2-9-1 16,-4 0 0-16,-4 1 1 15,-3 4 0-15,-9 5 0 0,-3 11 0 16,0 20-1-16,-22-1 1 15,5 18 1-15,-2 8 0 16,1 5 0-16,1 6-1 16,5-2 0-16,2-2 0 15,7-6-1-15,6-8-2 16,9-7-2-16,-12-11-12 16,32-12-20-16,-15-9 0 15,9 3-2-15,-6-12 2 16,7 0 29-16</inkml:trace>
  <inkml:trace contextRef="#ctx0" brushRef="#br0" timeOffset="19">23028 6076 35 0,'0'0'31'0,"12"-4"-9"16,-11-15-6-16,14 11-3 15,-9-14-2-15,12 6-3 16,-7-12-1-16,6 5-3 0,-3-5 0 16,1 3 0-16,-2-2-2 15,0 5 0 1,-3 0 1-16,0 6-2 16,-2 0 1-16,0 4 0 0,-8 12-1 15,11-14 0-15,-11 14 0 16,0 0 0-16,0 0 0 15,7-13 0-15,-7 13-1 16,-1 12 0-16,-1 0 1 16,2 4-1-16,-2 11-1 15,0 7 2-15,-2 4-1 16,0 10 0-16,1-1-1 16,-2 4 1-16,-1-2 1 0,1 0-1 15,0 0 1 1,1-10-2-16,3-3 2 15,0-3 0-15,2-5 0 16,-1-4-1-16,4-1 0 0,0-4 0 16,1-7-1-16,-5-12 1 15,11 19 0-15,-11-19-1 16,14 12-1-16,-14-12 0 16,12 9-3-16,-12-9-4 15,16 6-16-15,-16-6-10 16,0 0-2-16,0 0 1 15,11 12 13-15</inkml:trace>
  <inkml:trace contextRef="#ctx0" brushRef="#br0" timeOffset="20">23048 6499 52 0,'-18'7'31'0,"3"-7"-11"15,12 11-6-15,-11-11-4 16,14 0-4-16,-13 10-2 15,13-10 0-15,0 0-2 16,0 0 0-16,0 0 0 0,19 5-1 16,-3-14 2-16,8 6-1 15,1 0 0-15,9 1 0 16,-1-6-1-16,8 2 1 16,-2 0 0-16,0 1-1 15,-1 5 0-15,-6-1-1 16,-2-1 1-16,-7 8 1 15,-5-4-2-15,-6 4 0 16,-12-6 1-16,11 8-1 16,-11-8 1-16,-4 11-1 15,4-11 0-15,-16 2 0 16,5 0 1-16,-3 1-1 0,-3-1-1 16,-1 3 1-16,-2 0 0 15,0-3 0-15,-5 1 0 16,-3-1 0-16,0-1-1 15,-2 3 2-15,0-5-1 16,1-3 0-16,-2 1 0 16,6-1 0-16,2 4 0 15,4-2 0-15,5 2 1 16,14 0-2-16,-17-5 1 16,17 5 1-16,0 0-3 15,0 0 2-15,0 0 0 16,0 0 0-16,0 0 0 15,0 0 0-15,0 0-1 0,13 2 1 16,0-2 1-16,5-5-1 16,5 0 0-16,6-1 0 15,4 1-1 1,2 2 2-16,1-4-1 0,-3 0 0 16,-5 1 1-16,-4 9-1 15,-9 0 0-15,-15-3 1 16,6 11 0-16,-6-11-2 15,-21 14 2-15,4-7-1 16,-1 4 0-16,-2-4 0 16,3-1-1-16,1-3-1 15,4 2-1-15,-1-10-7 16,13 5-26-16,-2-12 1 0,7-1-2 16,-1-8 2-1,8-5 24-15</inkml:trace>
  <inkml:trace contextRef="#ctx0" brushRef="#br0" timeOffset="21">22987 6121 37 0,'0'0'19'0,"4"-11"-4"16,-9-1-2-16,5 12-2 16,9-15-3-16,-9 15 0 15,12-19 0-15,0 11-3 16,-5-9 1-16,7 2-2 16,-3-3 0-16,3 4-1 15,-3-6 0-15,2 7-1 16,-4-4 0-16,1 3-1 0,-2 2 0 15,-8 12 0 1,12-14 1-16,-12 14-2 16,7-15 2-16,-7 15-1 15,0 0 0-15,10-12 0 0,-10 12 0 16,0 0 1-16,3-11-1 16,-3 11 0-16,0 0 0 15,0 0 1-15,0 0-1 16,0 0-1-16,0 0 1 15,0 0-1-15,-7 22 0 16,5-1 0-16,-2 4 0 16,-1 7 0-16,0 4-1 0,2 4 1 15,-2 4 0 1,0-2 1-16,1 0-1 16,1-2 0-16,0-4 1 15,2-4-1-15,0-3 1 16,1-4-1-16,1-4 0 0,1-5 0 15,1-2 0-15,0-3 0 16,-3-11 0-16,8 13 0 16,-8-13-1-16,7 11 1 15,-7-11-1-15,6 12 0 16,-6-12-2-16,0 0-1 16,9 19-4-16,-9-19-5 15,7 14-12-15,-7-14-10 16,2 11 0-16,-2-11 2 15,-1 14 23-15</inkml:trace>
  <inkml:trace contextRef="#ctx0" brushRef="#br0" timeOffset="22">23052 6507 38 0,'-17'4'22'16,"11"9"-5"-16,-10-13-4 15,11 11-2-15,-8-8-2 16,13-3-2-16,-17 9-2 16,17-9 0-16,0 0-1 15,-8 13 0-15,8-13-1 0,5 11 0 16,-5-11 0-16,16 7 0 15,-16-7-1-15,24 3 0 16,-8 0 0-16,5 2 0 16,1-8-1-16,6 2 1 15,3-1-1-15,2-4 0 16,0 0 0-16,2 3 1 16,-2-4-2-16,-3 0 2 15,-4 0-2-15,-5 0 1 16,-5 2-1-16,-5 3 1 15,-11 2 0-15,0 0-1 16,0 0 0-16,0 0-1 16,-14-1 2-16,2 9-1 0,-3 2-1 15,-2 0 1-15,-3 1 0 16,-4-2 0-16,0 1 0 16,-3 1 0-1,-1-4 0-15,-1-1 0 0,-2-3 0 16,1 0 0-16,2 0 0 15,2-5 0-15,0 1-1 16,8-4 1-16,0 1 0 16,3 0 0-16,3-2 0 15,12 6 0-15,-12-6-1 16,12 6 2-16,5-12-1 16,-5 12 0-16,12-11-1 15,-1 8 2-15,3-3-1 0,-1 1 0 16,5-3 0-16,0 2 0 15,2 3 0 1,2 0 0-16,1 3 0 16,0-8 0-16,-2 6 0 0,-3 1 0 15,-2 2-1-15,-4 0 1 16,-12-1-1-16,14 9-1 16,-7 3-12-16,-7-12-21 15,0 0 0-15,0 0 0 16,0 0-1-16,-12 6 30 15</inkml:trace>
  <inkml:trace contextRef="#ctx0" brushRef="#br0" timeOffset="23">6572 5720 30 0,'0'0'31'15,"-14"9"0"-15,16 3-15 16,-15-13-5-16,10 12-4 0,3-11-1 16,-15 27-2-16,7-9 0 15,5 8-1-15,-1 3-1 0,3 6 0 16,-2 6 0-1,1 7-1-15,-1-1 1 16,0 4-1-16,2-4 1 16,-1-2-2-16,0-8 1 0,2-10-1 31,2-2-1-31,-5-14-3 16,8 1-8-16,-5-12-22 0,-4-14-2 15,-2-6 0-15,5 0 4 0,-7-9 32 16</inkml:trace>
  <inkml:trace contextRef="#ctx0" brushRef="#br0" timeOffset="24">6344 5862 53 0,'13'-33'34'15,"0"-8"0"-15,9 5-24 16,-3-2-4-16,9 2-3 15,0 4-1-15,2 2 0 16,1 5 0-16,1 7-1 16,-2 9 0-16,3 7 0 15,-2 3 0-15,-1 8-1 16,-4 5 1-16,-3 4-1 16,-4 5 1-16,-6 6-1 15,-10-2 0-15,-6 5 2 0,-11-1-2 16,-9 5 0-16,-9-2 0 15,-6 1 0-15,-3-1-1 16,-1-6-1-16,5 3-1 16,2-9-2-16,15 6-4 15,-1-13-20-15,21 4-6 16,6-6 0-16,16 3 1 16,5-7 34-16</inkml:trace>
  <inkml:trace contextRef="#ctx0" brushRef="#br0" timeOffset="25">7008 6216 57 0,'-20'-13'25'15,"20"13"-7"-15,-26-10-8 16,26 10 0-16,-28-7-4 16,17 7-1-16,-3-4-1 15,14 4-1-15,-21 4 0 16,21-4-2-16,-18 13 0 15,10 4 0-15,2 4-1 16,4 7 0-16,-2 1-1 16,5 2 1-16,4 5-1 15,4 0 1-15,5-7 1 16,5-5-2-16,4-3 1 16,3-9 0-16,2 0 1 0,1-6-1 15,0-7 0-15,1-5 0 16,-2-2-1-16,-3-7 2 15,-3-3 0-15,-2-4 1 16,-6-6-1-16,-1 0 2 16,-10-2 0-16,-2 1-1 15,-8-1 0-15,-4 6-1 16,-6 1 0-16,-5 9-1 16,-2 5 0-1,-6 5-4-15,6 13-2 16,-8-9-15-16,15 17-14 0,-4-5 0 15,13 5 0-15,8-17 13 16</inkml:trace>
  <inkml:trace contextRef="#ctx0" brushRef="#br0" timeOffset="26">7235 6782 49 0,'9'-26'33'0,"-6"-11"-13"16,11 10-7-16,-11-13-4 16,7 11-1-16,-9-4-2 15,5 5-1-15,-6-2-1 16,1 5-2-16,-2 0 1 0,1 8-2 16,-2 4 1-16,2 13-2 15,-4-16 1 1,4 16 0-16,0 0-1 15,0 0 0-15,0 0 1 0,-10 16-1 16,9-6-1-16,1-10-1 16,-3 20-5-16,3-20-28 15,-9 14 1-15,9-14-2 16,0 0 0-16,-15-20 30 16</inkml:trace>
  <inkml:trace contextRef="#ctx0" brushRef="#br0" timeOffset="27">6600 4613 30 0,'0'0'32'0,"-7"11"-2"15,7-11-17-15,-15 17-6 16,3-5-2-16,6 8-1 15,-4 2-1-15,5 8 1 16,-2 11-3-16,3 1 1 16,0 5-1-16,3 2 0 15,1-2 1-15,0-1-2 0,3-3-1 16,-2-7-1-16,5-7-3 16,-7-13-8-1,6-4-19-15,-5-12-2 16,0 0 0-16,11-13 21 0,-10-6 13 15</inkml:trace>
  <inkml:trace contextRef="#ctx0" brushRef="#br0" timeOffset="28">6406 4588 48 0,'-1'-37'33'0,"1"-5"1"16,11 12-23-16,0-6-4 0,13 7-4 15,4 1-1 1,6 8 0-16,2 7-1 16,5 7-1-16,2 7 1 15,1 6-1-15,0 8 0 0,-6 5 0 16,-5 5 0-16,-7 6-1 16,-9 3 1-16,-8 4 0 15,-13 1 0-15,-8 0 0 16,-10-1 0-16,-6-2-1 15,-6-1 0-15,-3-8 0 16,1 0-1-16,-2-6-1 16,11-1-3-16,-2-14-4 15,19 5-19-15,-1-9-4 16,11-2 0-16,0 0 12 16,21-2 21-16</inkml:trace>
  <inkml:trace contextRef="#ctx0" brushRef="#br0" timeOffset="29">6951 4979 33 0,'-19'0'32'16,"2"4"0"-16,3 10-18 15,-10-6-7-15,6 11-2 16,-3 2-3-16,6 8-1 15,3 0-1-15,6 4 1 16,7-2-2-16,8-3 1 16,8-5 0-16,7-6 1 15,6-9 1-15,5-4 0 16,0-12 1-16,2-5 0 16,-7-10 0-16,0-3 0 15,-11-3 0-15,-5 0-1 0,-12-3-1 16,-7 2 0-16,-8 3-1 15,-8 8-1-15,-1 8-3 16,-8-3-8-16,4 14-22 16,-1-1-1-16,10 7-1 15,1-9 9-15,16 3 27 16</inkml:trace>
  <inkml:trace contextRef="#ctx0" brushRef="#br0" timeOffset="30">5312 4484 34 0,'-12'4'33'15,"12"-4"-1"-15,-11 18-17 16,-1-12-6-16,9 14-3 0,-5-1-2 16,5 10 0-16,-3 0-1 15,7 9-1-15,-1-1 0 16,4 3-1-16,1-1 0 16,1-1 1-16,1-4-2 15,2-3 1-15,-2-6 0 16,2-5-1-16,-3-5-1 15,-6-15 0-15,9 13-2 16,-9-13-3-16,0 0-12 16,0 0-17-16,9-12 0 15,-11-3 0-15,3 3 20 16,-3-5 15-16</inkml:trace>
  <inkml:trace contextRef="#ctx0" brushRef="#br0" timeOffset="31">5067 4804 28 0,'0'0'30'0,"0"0"-10"16,-20-18-6-16,20 18-3 15,-5-28-1-15,8 12-3 16,-7-9-2-16,7 3 0 0,-3-3-1 16,6-2 0-16,-1-1-1 15,3 0 0 1,2 1 0-16,3 4-1 16,1-2-1-16,3 2 1 0,1-3 0 15,3 7-2-15,1-2 1 16,2 3-1-16,2-1 1 15,0 8 0-15,0 3-1 16,3 4 1-16,-4 6-2 16,2 2 1-16,-1 7 0 15,-2 3 1-15,-3 6-2 16,-2-1 2-16,-2-2-1 16,-4 2 0-16,-5-2 0 0,-3 4 1 15,-5-4-1 1,-2-1 0-16,-4 0 0 15,-3-3 0-15,-3 3 0 16,-2-3 0-16,0 2-1 0,-1-4 1 16,0-2 0-16,1-3 0 15,-2-1-1-15,1-1 1 16,4-1-2-16,-2 1 0 16,13-4-2-16,-20 3-4 15,23 9-8-15,-3-12-19 16,0 13-1-16,0-13 1 15,11 15 17-15,-11-15 18 0</inkml:trace>
  <inkml:trace contextRef="#ctx0" brushRef="#br0" timeOffset="32">5656 4867 27 0,'-13'10'32'0,"13"-10"-3"16,0 0-16-16,0 0-2 16,0 0-3-16,18-11-2 15,-18 11-1-15,21-13-1 16,-10 4-1-16,5 1-1 0,-1-1 0 16,0 2 0-16,0-4 0 15,0 2-1-15,-3 0 0 16,0 2 1-16,-12 7-1 15,16-10 0-15,-16 10 1 16,7-11-1-16,-7 11 0 16,0 0-1-16,0 0 1 15,0 0-1-15,0 0 1 16,0 0 0-16,0 0-1 16,-1 15 0-16,0-2 1 15,0 5 0-15,-1 3-1 16,0 3 0-16,0 5 0 15,-1 3 1-15,1-3-1 0,-2 1 0 16,3-1 0-16,-2 1 0 16,2-4 0-16,1 1 0 15,0-3-1 1,0-3 1-16,0-2 0 0,1 0 0 16,-1-5 0-16,0-3 1 15,0 1-2-15,0-12 1 16,0 0-2-16,0 0-2 15,0 0-1-15,0 0-5 16,17-10-18-16,-15-3-8 16,6 1 0-16,-5-5 0 15,3 5 33-15</inkml:trace>
  <inkml:trace contextRef="#ctx0" brushRef="#br0" timeOffset="33">5575 5268 44 0,'0'0'33'0,"0"0"-11"15,0 0-7-15,0 0-4 16,0 0-3-16,0 0-3 0,0 0-1 16,5-11-1-16,-5 11 0 15,17 1-1-15,-4-1 1 16,0-2-1-16,6-1 0 15,0 0-1-15,4-2 0 16,3 1 0-16,1-3-1 16,1 2 2-16,0-2-3 15,0 1 2-15,-1 1 0 0,-3 0-1 16,-3 0 1 0,-2 2-1-16,-5 1 0 15,-3 0 0-15,-11 2 1 16,15 0-1-16,-15 0 0 0,0 0 1 15,0 0-1-15,0 0 0 16,0 0 0-16,0 0-2 16,0 0-3-16,16 5-31 15,-16-5-2-15,0 0 1 16,-2-20-2-16,2 20 31 16</inkml:trace>
  <inkml:trace contextRef="#ctx0" brushRef="#br0" timeOffset="34">6917 8202 10 0,'26'18'27'0,"-26"-18"-9"16,13 0-5-16,2 0-3 15,-10-17-1-15,8 4 0 16,-10-18-1-16,9 6-1 15,-8-11-1-15,5 4-1 16,-3-8-2-16,7 1 0 16,-4-5 0-16,6 6-3 0,-3 0 3 15,4 3 0-15,-2-2-1 16,0 5 1 0,-5 0-1-16,-1 10 1 0,-4 3-1 15,-3 5 2-15,-3 2-3 16,2 12 0-16,0 0 0 15,-16-10-1-15,16 10 0 16,-15 5 0-16,15-5 0 16,-12 9 1-16,12-9-2 15,-11 16 2-15,11-16-1 16,-10 18-1-16,10-18 2 16,-8 18-4-16,8-6-4 15,0-12-29-15,0 0 1 0,-1-16-2 16,13-10-1-16,11-18 38 15</inkml:trace>
  <inkml:trace contextRef="#ctx0" brushRef="#br0" timeOffset="35">11083 14891 38 0,'-22'-9'33'16,"11"16"-8"-16,-8-18-11 0,19 11-4 15,-21 6-3-15,21-6-2 16,-16 11-1 0,12 2 0-16,-1 6-2 15,5 1-1-15,2 9 1 0,1 5-2 16,2 5 1-16,0 6-1 15,1 2 0-15,0-3 1 16,-1-5-1-16,-1 0 1 16,-1-8-1-16,0-4 0 15,-1-7 0-15,1-7 1 16,-3-13-1-16,0 0 0 16,0 0 1-16,12-20 1 15,-8-5-1-15,2-10 0 16,-3-11 2-16,2-9-1 15,-3-3 0-15,1-4 1 16,0 8-1-16,-2 8 0 16,-1 4 0-16,1 8-1 0,-2 11 0 15,1 8 0-15,0 15 0 16,0 0-1-16,0 0 0 16,2 22 0-16,-3 5 0 15,1 12 1-15,0 10-2 16,-2 10 2-16,-2 6-1 15,-1 2 0-15,0 0-1 16,2-9 1-16,-1-7 0 16,1-11 1-16,3-13-1 15,3-14 1-15,-3-13-2 16,11-12 1-16,-5-12 1 16,0-9-2-16,-1-13 2 15,-1-8-2-15,-6-4 1 0,0-4 0 16,-5 6 0-16,-1-1 0 15,0 6 1-15,-2 8-1 16,1 11 1-16,2 10-1 16,2 8 1-16,5 14-1 15,0 0 1-15,-2 25-1 16,5 5 0-16,1 8 0 16,2 13 0-16,-1 6 0 15,1 7 0-15,0-2 1 16,0 1-3-16,1-5 3 15,-4-9-1-15,1-5 0 16,0-14 0-16,-3-7 0 0,1-8 0 16,-2-15-2-16,1 17 3 15,-1-17-2-15,0 0-1 16,0 0-2-16,0 0-34 16,-1-21 0-16,-4-3-1 15,-8-26-3-15,-2-31 29 16</inkml:trace>
  <inkml:trace contextRef="#ctx0" brushRef="#br0" timeOffset="36">7135 6783 16 0,'0'0'25'0,"0"0"-13"15,0 0-2-15,0 0-3 16,8 11-2-16,-8-11-1 15,0 0-1-15,0 0 0 16,13 1-1-16,-13-1 1 16,0 0-1-16,11-1 1 15,-11 1 0-15,0 0-1 0,11 5 1 16,-11-5-1 0,0 0-1-16,0 0 0 15,0 0-1-15,0 0 1 16,0 0-1-16,0 0-1 0,0 0-1 15,0 0-3-15,0 0-8 16,0 0-16-16,0 0 0 16,0 0 1-16,0 0 28 15,0 0 0-15</inkml:trace>
  <inkml:trace contextRef="#ctx0" brushRef="#br0" timeOffset="37">7177 6773 32 0,'0'0'29'0,"16"-9"-12"15,-15-7-6-15,12 7-2 16,-12-13-2-16,9 3-1 16,-8-7 1-16,4 5-2 15,-6-7 0-15,5 3-1 16,-6 1 0-16,2 4 0 16,-2 0-1-16,1 9 0 15,0 11-2-15,-4-14 1 16,4 14-1-16,0 0 0 15,0 0-1-15,0 0 0 16,0 0 0-16,0 0 0 16,0 0 0-16,0 0 0 0,1 18 0 0,-1-18-1 15,4 14 0-15,-4-14-1 16,4 16 0-16,-4-16-2 16,2 14-3-16,-2-14-6 15,0 0-20-15,0 0-1 0,0 0 0 16,0 0 15-1,0 0 19-15</inkml:trace>
  <inkml:trace contextRef="#ctx0" brushRef="#br0" timeOffset="38">11244 14653 38 0,'5'-15'36'15,"-4"3"-2"-15,-1 12-19 16,5-11-5-16,-5 11-4 16,0 0-1-16,0 0-2 15,4 26 0-15,0 5-1 16,-3 9 0-16,1 12-3 16,2 10 1-16,-1 8-1 15,0 8 1-15,-1 1 0 16,0-1 0-16,0-6 1 0,0-7-2 15,0-12 2 1,0-12 0-16,1-8 1 16,0-12 0-16,-3-21-1 15,0 0 1-15,9-20-2 0,-9-10 2 16,-1-8-1-16,-3-11 0 16,-2-12-1-16,-4-7 0 15,-2-4-1-15,-2 2 3 16,2 3-2-16,-1 5 1 15,3 6 0-15,1 9 0 16,3 11 0-16,4 8 0 16,1 10 0-16,1 18-1 15,0 0 1-15,0 0-1 16,16 26 1-16,-8 11 0 16,4 8-2-16,1 10 2 15,0 6-1-15,3 5 1 16,-5-2-1-16,1 0 0 0,-3-7 1 15,-1-9-2-15,-1-11 1 16,0-5-2-16,-5-16-7 16,-2-16-28-16,0 0-2 15,-2-39-1-15,-12-36-1 16,-1-31 34-16</inkml:trace>
  <inkml:trace contextRef="#ctx0" brushRef="#br0" timeOffset="39">6972 5720 20 0,'17'11'32'0,"-17"-11"0"15,0 0-15 1,17 4-4-16,-17-4-4 16,0 0-2-16,0 0-1 15,0 0-2-15,10-11 0 0,-10 11 0 16,7-10-2-16,-7 10 0 16,11-10 0-16,-11 10-1 15,16-21 1-15,-6 7 0 16,0-5-1-16,1 0 1 15,0-2-1-15,1-5 1 16,-2-8 0-16,2 0 0 16,-2-3-2-16,0 3 2 15,-2-5-2-15,2 2 2 16,-2-3-2-16,1 5 1 16,-3 2-2-16,0 5 1 15,-1 4 1-15,-1-1-1 16,-2 5 1-16,-1 5-1 0,-1 15 0 15,0-18 0-15,0 18 1 16,0 0-1-16,-1-11 0 16,1 11 0-16,0 0 0 15,0 0 0-15,0 0 1 16,0 0-1-16,0 0 0 16,-2 11 0-16,2-11 0 15,0 0 0-15,0 0 0 16,0 0 0-16,0 0 0 15,0 0 0-15,0 0 0 16,-13 11 0-16,13-11 0 16,0 0 0-16,-6 11 0 15,6-11 0-15,0 0 0 0,0 0 0 16,-8 11-1-16,8-11 2 16,0 0-1-16,0 0 0 15,0 0 1-15,0 0-1 16,0 0-1-16,0 0 0 15,0 0-1-15,0 0-1 16,0 0-3-16,-11-8-16 16,11 8-15-16,-3-14-2 15,6 0 0-15,-8-9 12 16,7-3 27-16</inkml:trace>
  <inkml:trace contextRef="#ctx0" brushRef="#br0" timeOffset="40">7249 4206 25 0,'-12'8'14'16,"-6"-9"-3"-16,4 9-3 15,-9-8-1-15,5 4-2 16,-7-4-1-16,0 0-1 16,-6-1 0-16,-3 0-1 15,-4-1-1-15,0-1-1 16,-2-1 1-16,0 0-1 16,-2-2 2-16,6 1-1 15,-3-4 1-15,6 4 1 0,-1-6 0 16,4 4 0-16,-1-6 0 15,2 3 0-15,-2 0 0 16,4 4 0-16,-2-2-1 16,0-1-1-16,-1 3 1 15,1 4-1-15,-2 4-1 16,4 2 1-16,2-1 0 16,1 1 0-16,4 1 0 15,3 3-1-15,3-1 1 16,14-7 0-16,-17 9-1 15,17-9 1-15,0 0 0 16,-12 15-1-16,12-15 0 16,-9 13 0-16,9-13 0 0,-8 21 0 15,5-7 0-15,1 0 0 16,1 4 0-16,2 3-1 16,1 5 1-1,2 1 0-15,0 3 0 0,-1 3 0 16,2 4-1-16,-1 4 1 15,-2 0 0-15,2 2-1 16,-2 0 1-16,0 1-1 16,0 1 0-16,-1 1 0 15,2 1 1-15,-2-3-1 16,0 0 1-16,2-4-1 16,0-1 0-16,1-2 1 0,1 0 0 15,0-5 0-15,-2 0-1 16,0-4 1-16,-2-1 0 15,0 1 1 1,-2-3-2-16,0-1 1 0,0-2-1 16,-1-5 1-16,5 1 0 15,-1-4 0-15,4-2 0 16,-6-12 0-16,20 16 0 16,-8-14 0-16,3 2 0 15,1 1 0-15,2-4-1 16,2 4 1-16,1-5 0 15,1 2 0-15,3-2 1 16,2 2-1-16,0 0 0 0,3-2 0 16,1 0 0-1,0-3 0-15,2 3 1 16,3 1-1-16,-2 1 0 16,1 0 1-16,1-1-1 0,-1 2 1 15,-1 0-1-15,-1 2 0 16,-2 0 0-16,-2 4 0 15,-5-3 1-15,1 2-1 16,-4-2 2-16,-1-1-2 16,1 0 2-16,-3-3-2 15,3 3 1-15,-3-5-1 16,2-1 2-16,-1-4-2 16,0 2-1-16,-2 0 0 15,-1-4 0-15,0 1 1 16,1-4 0-16,2-2 0 15,1-1-1-15,-1-1 1 16,3-3 0-16,0-2 1 0,0-3 0 16,0-1-1-16,-4-4 1 15,-2-1 0-15,-3-2 0 16,-5-5-1-16,-3-2 1 16,-4-5 0-16,-2-4 0 15,-1-2 0-15,-3-3 0 16,0 0 0-16,0-1 0 15,1-1 1-15,3-2-2 16,1 8 2-16,0-2-1 16,1 3 0-16,-1-2 0 15,1 4 1-15,-3-2-1 16,0 6-1-16,-5-2 1 16,0 4-1-16,-1 1 1 0,-2 8 0 15,0 7-1-15,0 2-1 16,1 7 1-16,-5 5 0 15,1 7 0-15,-2 1-2 16,0 12-1-16,-5-9-11 16,4 13-19-16,-5-5-1 15,4-2-1-15,2-9 13 16,15 0 22-16</inkml:trace>
  <inkml:trace contextRef="#ctx0" brushRef="#br0" timeOffset="41">22420 6137 46 0,'-5'-22'33'0,"13"8"-9"16,-10-18-8-16,18 5-4 16,-11-6-2-16,14 8-4 15,-8 0-1-15,5 10-1 16,-16 15-1-16,15-8-2 16,-16 22 1-16,-6 21-1 15,-8 10-1-15,-5 12 2 16,-3 10-2-16,0-4 1 15,2 2-1-15,4-8 0 16,6-11 1-16,7-13 0 0,12-18 1 16,5-18-2-16,5-15 2 15,7-9-1-15,-2-10 0 16,3-3 1-16,-7-6-1 16,-2-1-1-16,-8 1 1 15,-7 11 0-15,-6 5-1 16,-7 16 1-16,-6 8-1 15,-6 12 1-15,-2 8-1 16,-1 16 1-16,4 2-1 16,2 4 0-16,7-5 1 15,6-4 0-15,7-9-1 16,0-18 1-16,27 7-1 16,-6-18 1-16,4-6-1 0,1-3 1 15,-4-2-1-15,-1 1 0 16,-6 4 0-16,-15 17 0 15,11-1 0-15,-16 17 1 16,-7 11 0-16,-4 6-1 16,2 9 0-16,-2-2 0 15,7-1 1-15,3-10-1 16,10-11 0-16,9-14 0 16,9-10 0-16,4-15 0 15,4-7-1-15,-2-5 2 16,-3-2-1-16,-5 1 0 15,-6 5-1-15,-10 7 2 16,-8 5-2-16,4 17 1 0,-23 4 1 16,6 9-1-16,-2 10 0 15,3 5 0-15,4 0 0 16,6 0 0-16,7-3 0 16,7-12-1-16,6-6 1 15,7-10 0-15,5-8 0 16,-3-3 1-16,1-7-1 15,-3 1 0-15,-5-1-1 16,-5 6 1-16,-6 2 1 16,-5 13-1-16,0 0 1 15,-16 10-2-15,5 6 1 16,-1 1 0-16,1 1 0 16,1-1 0-16,5-5 0 0,5-12 0 15,0 0-1-15,20-13 2 16,-3-7-2-16,3-5 1 15,2-7 0 1,0-1-1-16,-1 3 1 0,-4 7 0 16,-3 2-1-16,-7 8 0 15,-7 13 1-15,0 0 0 16,-12 18 1-16,-3 4-1 16,-1 3 0-16,-1-1 0 15,0-1 0-15,2-8 0 16,15-15 1-16,-13 6-1 15,14-18-1-15,7-6 1 0,4-15 0 16,1-7 0 0,2-3 0-16,-1-4-1 15,-4 3 1-15,-2 5 0 16,-10 3 1-16,-4 11-1 16,-8 13 0-16,-8 14 0 0,-8 9 0 15,-1 11 0-15,-5 4-1 16,2 0 0-16,5 1 1 15,3-5-1-15,9-13 1 16,17-9 0-16,0 0 0 16,6-32 0-16,11 1 1 15,3-4-1-15,-1-4 0 16,-2 4 1-16,-2 4-1 16,-6 4 0-16,-9 7 1 15,0 20-1-15,-16-4 0 16,3 16 0-16,0 3 0 15,2-2-1-15,2 0 2 0,7-2-2 16,2-11 1-16,11 4 0 16,2-18 0-16,2-4 0 15,0-3 0-15,-2 3 1 16,-2 1-2-16,-2 5 2 16,-9 12-1-16,8-15 0 15,-8 15 0-15,0 0 1 16,0 21-2-16,0-8 1 15,1 0 0-15,1-1 0 16,-2-12 0-16,2 19 0 16,-2-19-1-16,4 18 1 15,-4-18 1-15,0 0-1 16,0 0-1-16,-12-2-1 0,12 2-2 16,-16-5-7-16,16 5-26 15,-5-11-1-15,5 11-1 16,14-22-1-16,7 5 26 15</inkml:trace>
  <inkml:trace contextRef="#ctx0" brushRef="#br0" timeOffset="42">22874 6889 11 0,'0'0'27'16,"-11"-7"2"-16,-4-3-16 0,15 10-3 16,-11-8-1-16,11 8-4 15,-2-11-1-15,2 11-2 16,0 0-1-16,14-11 0 15,0 11 0-15,1 0-1 16,4 3 0-16,5 0 1 16,5 1-1-16,2 0 0 15,6-3 1-15,3 0-1 0,-3-2 1 16,7 1 0 0,0-2-1-16,1-1 0 15,1 2 1-15,-2 1 0 16,-2 4-1-16,-3 5 1 0,-8 2 0 15,-2 1 0-15,-10 0-1 16,-3 1 1-16,-5-1 0 16,-11-12-1-16,13 18 0 15,-13-18-6-15,0 0-23 16,13-4-2-16,-13 4 1 16,4-11 3-16,1-2 27 15</inkml:trace>
  <inkml:trace contextRef="#ctx0" brushRef="#br0" timeOffset="43">17268 6635 36 0,'0'0'27'0,"-9"13"-11"16,9-13-7-16,0 0-2 15,0 0-2-15,0 0-1 16,0 0-1-16,0 0 0 16,0 0-1-16,11-12 0 15,-11 12-1-15,22-8 2 16,-8 4-2-16,3 4 1 16,1-5 0-16,2 4 0 15,1-3-1-15,5 5 1 16,-1-3 0-16,1 2-1 15,0-6 2-15,3 4-1 16,-4-2 0-16,0 1 0 16,-4 3 0-16,-1 3 0 0,-7-4-1 15,0 2 1-15,-13-1-1 16,15 10 0-16,-15-10-1 16,9 10 1-16,-9-10 0 15,0 0 0-15,0 0-1 16,8 14 1-16,-8-14-1 15,0 0 1-15,0 0 0 16,0 0 0-16,0 0 0 16,0 0 0-16,0 0 0 15,0 0-1-15,0 0 1 16,0 0-1-16,0 0 1 16,0 0-2-16,0 0-2 0,-3-15-4 15,3 15-28-15,2-14-1 16,-2 14 0-16,0-21-1 15,0 21 32-15</inkml:trace>
  <inkml:trace contextRef="#ctx0" brushRef="#br0" timeOffset="44">6352 4222 21 0,'0'0'30'0,"11"-10"1"0,-11 10-15 32,0 0-6-32,0 0-2 15,0 0-1-15,0 0-3 0,-16-1-1 16,16 1-1-16,-25 7 0 0,6 0-1 16,-3-3 0-16,-3 0-1 15,-5 4 1-15,1 2-1 16,-3 0 0-16,1 1 1 15,-1-1-1-15,3 3 1 16,2 0-1-16,5 0 0 16,3-3 1-16,4 1 0 15,2-3-1-15,13-8 0 16,-13 11 0-16,13-11 0 16,0 0-2-16,-6 12-4 15,6-12-26-15,11 9-2 16,-11-9 1-1,12 0 0-15,-12 0 33 16</inkml:trace>
  <inkml:trace contextRef="#ctx0" brushRef="#br0" timeOffset="45">10863 13959 26 0,'0'0'34'15,"-22"4"0"-15,22-4-18 16,-12 3-5-16,12-3-3 15,0 0-2-15,0 0-1 16,-10 13-2-16,10-13-1 16,-8 15 0-16,3 2 0 0,0 6-2 15,-2 7 2-15,1 5-2 16,1 6 0-16,1-2 0 16,2 2 1-16,2-7 0 15,-1-2-1-15,1-4 0 16,2-11 1-16,-2-17 0 15,0 0-1-15,0 0 1 16,10-17 0-16,-8-4 0 16,3-8 0-16,-5-9 0 15,4-1 1-15,-3-6-1 16,-1 1 0-16,2-7 0 16,-3 4 1-16,0 0 0 15,1 7-1-15,-1 6 0 0,-2 6 0 16,1 6 0-16,2 22 0 15,0 0 0-15,-10 15-2 16,8 14 2-16,2 7-2 16,1 11 1-16,1 6 0 15,3 3-1-15,2-4 1 16,3-7 0-16,-1-6 0 16,2-10 0-16,0-9 0 15,-11-20 0-15,21 4 0 16,-12-15 0-16,0-9 0 15,-3-10 0-15,-1-5 0 16,-3-6-1-16,-3-5 1 16,0 0 0-16,-4 2 0 0,-4 8 0 15,0 11 1-15,0 10-2 16,9 15 2-16,-17 3-1 16,11 18 1-1,-3 9-1-15,3 4-1 0,3 6 1 16,3-5 0-16,-4 1 0 15,1-4-1-15,3-5 1 16,-2-6-2-16,3 4 0 16,-1-14-2-16,0-11-1 15,0 0-6-15,11 4-27 16,-10-22 1-16,10-1-1 16,-4-17 4-16,6-14 34 15</inkml:trace>
  <inkml:trace contextRef="#ctx0" brushRef="#br0" timeOffset="46">5622 4892 10 0,'0'0'5'0,"-5"17"-2"15,5-17 1 1,-3 13 0-1,3-13 0-15,0 0 2 16,5 11-1-16,-5-11 1 16,0 0 1-16,9-16 1 15,-9 16 0-15,11-16-2 16,-11 16 0-16,11-18 0 16,-11 18-1-16,14-20 0 15,-14 20 0-15,14-20-1 0,-14 20 0 16,16-20 0-16,-16 20-1 15,16-16 0-15,-16 16 0 16,12-15-1-16,-12 15 1 16,0 0-1-16,9-11-1 15,-9 11 0-15,0 0 0 16,0 0 0-16,0 0-1 16,-7 11 0-16,7-11 0 15,0 0 0-15,-3 20 0 16,3-20-1-16,0 0 2 15,0 0-1-15,1 11 0 16,-1-11 0-16,0 0 1 0,0 0-1 16,0 0 0-16,0 0 1 15,0 0-1-15,9-15 1 16,-9 15-1-16,8-12 0 16,-8 12 1-16,11-16 0 15,-11 16-1-15,13-11 0 16,-13 11 0-16,12-11 0 15,-12 11 0-15,0 0 0 16,0 0 0-16,10-12 0 16,-10 12 0-16,0 0 0 15,0 0 0-15,0 0 1 16,0 0-1-16,0 0 0 16,0 0 1-16,0 0-1 0,0 0 0 15,0 0 0-15,7 12 0 16,-7-12 1-16,0 0-1 15,-3 16 0-15,3-16-1 16,-6 15 2-16,6-15-1 16,-7 19 0-16,5-7 0 15,-2 5-1-15,1 1 1 16,2 1 0-16,0-2 0 16,0 3 0-16,1-2 0 15,2 3-1-15,-2 2 2 16,4-6-1-16,-4 3 0 15,2-2 0-15,0 0 0 16,2 1 0-16,0 0 0 0,0-5 0 16,-1-2 0-16,2 2-1 15,-5-14 1 1,9 19 0-16,-9-19 0 16,6 17 0-16,-6-17 0 0,4 12 0 15,-4-12 0-15,0 0 0 16,-2 11 1-16,2-11-1 15,0 0 0-15,0 0 0 16,0 0 0-16,0 0 0 16,0 0 0-16,0 0 0 15,0 0 0-15,0 0-1 16,0 0 0-16,0 0-1 16,0 0-2-16,0 0-3 0,0 0-6 15,0 0-20 1,-7-11-1-16,7 11 0 15,0 0 22-15,0 0 12 16</inkml:trace>
  <inkml:trace contextRef="#ctx0" brushRef="#br0" timeOffset="47">5608 5223 4 0,'0'0'29'16,"0"0"0"-16,0 0-18 15,0 0-2-15,0 0-2 16,0 0 0-16,0 0-2 16,11-13-2-16,-11 13 1 15,14-12-1-15,-14 12 0 16,19-15 0-16,-19 15 0 16,20-11-1-16,-9 5 1 15,1 1-1-15,3 0 0 16,2 4 0-16,-1-4 0 15,2 2-1-15,-1-1 1 16,3-1-1-16,-3 2 2 0,0 1-2 16,-3-1 0-16,-2 1 0 15,-12 2 1-15,19-3-2 16,-19 3 1-16,15 1-1 16,-15-1 0-16,11 2 1 15,-11-2-1-15,11 4 0 16,-11-4 1-16,0 0-1 15,0 0 0-15,12 12 0 16,-12-12-1-16,0 0-2 16,4 15-3-16,-4-15-8 15,0 0-21-15,0 0 0 16,-5 11 0-16,5-11 17 0,0 0 18 16</inkml:trace>
  <inkml:trace contextRef="#ctx0" brushRef="#br0" timeOffset="48">16352 5391 32 0,'-44'-21'30'16,"-3"9"-1"-16,-2 11-21 0,-7-2-1 16,8 18-3-16,-6 3 1 15,9 17-1-15,4 9 0 16,10 21-2-16,7 17 0 16,13 19 0-16,12 13-1 15,13 12 0-15,15 4 0 16,15 1-1-16,14-4 0 15,11-10 0-15,11-20 0 16,6-16 0-16,3-21 0 16,2-20-1-16,0-17 0 15,-2-21 1-15,-4-19 0 16,-7-19 1-16,-8-21 1 0,-7-12-1 16,-14-15 0-16,-12-12 1 15,-19-12 0-15,-14 0 0 16,-22-3 1-16,-12 8-1 15,-15 9 0-15,-11 9 0 16,-11 9 1-16,1 22-1 16,-2 10 0-16,5 15-1 15,3 8 1-15,9 10-1 16,6 2 0-16,7 5 1 16,4-2 0-16,5-3-1 15,-2-6 0 1,4-10 2-16,-4-9-3 0,-7-10 1 15,-7-11-1-15,-13-12 1 0,-13-11-2 16,-19-8 2-16,-22-8-2 16,-20-1 1-16,-16-7 1 15,-16 0-1-15,-15-4 1 16,-3 6 0-16,1-2 0 16,6 2 1-16,12 2-1 15,11 6 0-15,14 7 0 16,17 3 0-16,20 14-4 15,10-3-3-15,21 17-32 16,2-4 0-16,18 6-1 16,7-10-2-16,14 1 25 15</inkml:trace>
  <inkml:trace contextRef="#ctx0" brushRef="#br0" timeOffset="49">11609 3205 73 0,'16'18'37'16,"7"24"0"-16,5 13-34 15,13 23 0-15,11 21 0 16,8 21-1-16,3 13-2 16,3 10-1-16,0 4-5 15,-13-16-28-15,3 2-3 16,-15-23 1-16,-14-22-1 15,-13-34 31-15</inkml:trace>
  <inkml:trace contextRef="#ctx0" brushRef="#br0" timeOffset="50">12094 3507 62 0,'13'30'37'15,"-8"20"-1"-15,-4 23-25 16,-6 3-9-16,4 13 0 16,0-2 0-16,3-12-3 15,8-15 3-15,10-18-1 16,7-22 0-16,9-20 1 16,6-23 1-16,8-12-1 15,1-18 1-15,1-5 0 16,-5-12-1-16,-8-1 0 15,-14 1-2-15,-12 1 1 0,-17 8 0 16,-13 10 0-16,-12 19-2 16,-7 13 1-16,-3 20 0 15,3 17-1-15,8 14 1 16,12 15-2-16,19 3 1 16,16 1 0-16,20-14 1 15,12-11-1-15,15-16 1 16,13-20 1-16,8-18-1 15,1-20 2-15,0-13-1 16,-8-11 0-16,-14-2 0 16,-13-1 0-16,-18 6-1 15,-24 6 0-15,-21 13 0 0,-17 17 0 16,-17 24-1-16,-7 21 1 16,-1 17 0-1,3 16-1-15,11 8 1 0,17 3-1 16,18 5 1-16,12-10 0 15,21-15 0-15,11-19 0 16,12-18 0-16,6-12 1 16,2-11-1-16,-4-6 0 15,-5-6 1-15,-4 2 0 0,-9 3 0 16,-5 14-1 0,-5 19 0-16,-3 16 0 15,-2 17 0-15,1 16 0 16,4 19-1-16,5 13-2 0,3 13 1 15,-2-1 0-15,-2-3 1 16,-5-15-1-16,-3-12 1 16,-6-11 0-16,-7-24 0 15,-12-30 1-15,-2-20 1 16,-13-30 0-16,-8-30 1 16,-5-25 0-16,-9-26 1 15,-2-25-1-15,0-10 1 16,9-2-1-16,7 7 0 15,14 20 0-15,10 20-1 16,11 39-1-16,13 31 0 16,7 44 1-16,-4 29-2 15,-6 33 2-15,-7 24-3 0,-8 10-2 16,-4 19-3-16,-15-17-26 16,8 11-6-16,-11-31 1 15,11-12-1-15,-2-37 18 16</inkml:trace>
  <inkml:trace contextRef="#ctx0" brushRef="#br0" timeOffset="51">13877 2751 78 0,'-7'29'35'0,"3"20"3"16,-3-1-37-16,5 2 3 0,6-4-4 15,11-16 2-15,8-15 0 16,10-14 0-16,1-15 0 16,4-1 0-16,-6-10 1 15,-3-4-2-15,-10-8 3 16,-8 8-3-16,-9 2 1 16,-6 3-3-16,-3 4 2 15,-2 4-3-15,9 16 2 16,0 0 0-16,5 25-1 15,12 10 2-15,14 19-3 16,10 16 1-16,12 15-1 16,5 8 1-16,6 11-2 15,2 4 1-15,0 3 0 0,-5-5-2 16,-8-11 3-16,-11-13-1 16,-11-14 0-16,-11-21-3 15,-9-13-1-15,-22-38-6 16,-1-17-1-16,-24-44 2 15,2-11 3-15,-15-29 3 16,8-5 4-16,2-5 2 16,1-1 4-16,15 19 5 15,0 6 2-15,21 39 1 16,2 12-5-16,17 29-1 16,-3 9-4-16,4 15 0 15,1-5-1-15,-1 11 2 0,-2-13-2 16,1-9 0-16,-4-13 0 15,1-7-1-15,-5-13 1 16,1-13 0 0,-4-4 0-16,5-9-3 0,-1 5 2 15,3 6-3-15,2 6 4 16,3 12-2-16,3 14 0 16,4 18 0-16,1 14 0 15,4 10-1-15,-1 5 1 16,-1 1 0-16,3 3 0 15,-2-9 0-15,1-15 0 16,-2-8 0-16,-1-17 1 16,-2-7 1-16,-3-3-2 0,-3-2 0 15,-4-2 1-15,-3 4-1 16,-2 10 0 0,-3 2 0-16,-7 15 0 15,20-1 0-15,-7 0 0 0,5-6 0 16,3-2 0-16,4-5 0 15,1-3 0-15,0-5 1 16,-1-6 0-16,-4-1-1 16,-2 3 0-16,-7 12 1 15,-1 3-1-15,0 11-1 16,-11 0 2-16,23 33-1 16,-5 5-1-16,6 13 1 15,4 17-1-15,10 9 4 0,2 10-3 16,1 7 2-1,2-3-3-15,-4-1 3 16,-6-8-2-16,-4-5 1 16,-8-17-3-16,-11-15-2 0,-4-15-3 15,-21-31-16-15,1-7-15 16,-19-38-3-16,-8-21 2 16,-17-37 10-16,-3-13 29 15</inkml:trace>
  <inkml:trace contextRef="#ctx0" brushRef="#br0" timeOffset="52">14831 2002 81 0,'-24'-5'35'0,"-2"0"0"16,15 5-30-16,11 0-16 16,0-20-22-16,18 2-1 15,1-14 0-15,15-2-3 16,3-2 31-16</inkml:trace>
  <inkml:trace contextRef="#ctx0" brushRef="#br0" timeOffset="53">15658 2045 87 0,'34'53'37'15,"0"-22"1"-15,15-5-34 16,-3-25-3-16,7-6 1 16,-7-19 0-16,-4-19 1 15,-9-11 0-15,-8-4 0 16,-11-7-1-16,-9-8-1 16,-11-18 0-16,-10-1 0 15,-9 0 1-15,-3 1-6 0,4 10-3 16,-7-8-18-16,19 23-13 15,12 66 1-15,0 0-1 16,11-8 1-16,27 76 37 16</inkml:trace>
  <inkml:trace contextRef="#ctx0" brushRef="#br0" timeOffset="54">16808 2936 93 0,'-5'15'40'0,"-28"-61"-2"16,-20-25-36-16,-8-36 2 16,-11-27 0-16,-8-36-2 0,0 5-1 15,6-6 0-15,8 12 2 16,13 26-2-16,18 26 1 16,20 33-2-16,23 32-1 15,19 37 0-15,12 1 0 16,5 30 1-16,2 16 0 15,-5 9-1-15,-6 5-1 16,-10 2 2-16,-10 4-2 16,-10 0 1-16,-11-6-3 15,-4-10-3-15,-16-29-18 16,10 3-13-16,-8-17 2 16,12 0-4-16,-3-13 9 0</inkml:trace>
  <inkml:trace contextRef="#ctx0" brushRef="#br0" timeOffset="55">15968 2651 69 0,'0'0'37'16,"-9"28"0"-16,23 17-23 15,3 17-12-15,7 17-1 16,6 13-3-16,0 1-1 16,9 9-13-16,-6-19-19 15,-2-4 0-15,-14-27-3 16,-5-16 8-16,-13-23 30 16</inkml:trace>
  <inkml:trace contextRef="#ctx0" brushRef="#br0" timeOffset="56">16096 3059 70 0,'23'-38'36'0,"3"-1"0"16,14 19-29-16,2 4-1 15,10 27 0-15,-4 11-3 16,-1 13-1-16,0 7 0 16,-2 6 0-16,-6 2-2 15,-6-3 0-15,-4-2-2 16,-8-20-3-16,1-2-5 15,-22-23-26-15,22-8-1 16,-17-24 0-16,2-9 0 16,-8-18 32-16</inkml:trace>
  <inkml:trace contextRef="#ctx0" brushRef="#br0" timeOffset="57">16792 2380 69 0,'8'11'36'0,"8"27"-2"16,-2 2-26-16,12 22-1 16,0 3-3-16,8 11-1 15,2 9-1-15,3 2 1 16,-3-1-2-16,1-9 0 15,-3-12-2-15,-6-17-2 16,-1-5-8-16,-15-18-24 0,4-13-2 16,-16-12-1-16,-7-32-1 15,-18-6 36-15</inkml:trace>
  <inkml:trace contextRef="#ctx0" brushRef="#br0" timeOffset="58">16391 2477 71 0,'-34'-6'36'16,"13"9"-1"-16,4-2-33 15,0-13-27-15,17 12-9 16,10-34 0-16,7 7-3 0,5-9 24 16</inkml:trace>
  <inkml:trace contextRef="#ctx0" brushRef="#br0" timeOffset="59">17517 2505 66 0,'6'55'34'16,"4"4"0"-16,-2-4-34 15,7-3 1-15,2-7-1 16,4-14 2-16,1-24 0 15,4-19 0-15,0-25 0 16,0-10 0-16,-3-9-1 16,0 0 1-16,-5 2-1 15,0 6-1-15,0 18 0 16,-1 11-1-16,0 16 1 0,0 13 0 16,0 2 0-16,0 1 0 15,0-2 2 1,2-1-1-16,-5-12 1 15,0-9 0-15,-5-14 1 0,1-9-2 16,-4-3 2-16,2-3 0 16,-2 4-3-16,0 6 2 15,1 9-1-15,4 11 0 16,5 16-2-16,2 12 0 16,6 9-1-16,1 3 0 15,6 0 1-15,0-6-1 16,0-7 2-16,1-12-2 15,-3-12 2-15,0-18 1 0,-1-11-1 16,-2-11 3 0,-6-8-3-16,-2-4 4 15,0 3-4-15,-2 6 3 16,-1 9-3-16,-1 18 2 0,0 13-2 16,-3 16 1-16,-3 20-2 15,-4 21-1-15,-7 8 3 16,-1 4-5-16,-3-3 4 15,3-4-2-15,1-12 1 16,8-11-1-16,10-22 1 16,9-24 1-16,8-20 1 15,4-16 1-15,0-20-2 16,-4-21 4-16,-10-8-2 16,-8-12 2-16,-11-2 1 15,-8-1-4-15,-7 14 1 16,-3 5 0-16,-1 29 2 15,16 69-5-15,-23-45 1 0,19 62 0 16,8 30-2-16,6 21 3 16,5 6-2-16,9 9 0 15,6-15 0-15,6-9 3 16,6-23-3-16,5-15 1 16,0-32 0-16,1-20 1 15,-7-12 0-15,-6-21 0 16,-16-10-1-16,-8-18 1 15,-8 10 2-15,-10 8-3 16,-2 18 0-16,9 56-1 16,0 0 3-16,-24-13-3 15,32 70 0-15,3 30 0 16,7 12-1-16,2 15 0 0,3 6 1 16,2-11-2-16,6-13-2 15,-2-15 1-15,7-13 0 16,-1-19-2-16,4-15 1 15,0-21 1-15,4-10 1 16,-4-6 1-16,0-2 3 16,-5-2 0-16,-8 1 2 15,-3 10 1-15,-12 8 0 16,-10 13 1-16,-14 9-1 16,-13 14-2-16,-17 5 1 15,-15 19-2-15,-19 9 1 16,-15 11 1-16,-20 9-2 0,-12 0-1 15,-13 0 2-15,-7-8-1 16,-1 1-2-16,3-16 1 16,11-10-3-16,9-18-3 15,26-10-6-15,12-19-26 16,26-7-1-16,12-14 0 16,20-3 0-16,4-18 33 15</inkml:trace>
  <inkml:trace contextRef="#ctx0" brushRef="#br0" timeOffset="60">13305 4607 70 0,'-32'21'36'15,"32"-21"0"-15,33-15-30 16,34-36-4-16,37-34 2 0,36-22-1 15,35-32-1-15,37-22 2 16,25-14-2 0,17 0 0-16,3 1 0 15,1 16-2-15,-19 22 0 0,-21 22-1 16,-32 30-4-16,-46 21-32 16,-27 33 0-16,-45 11-3 15,-30 22 1-15,-38-3 30 16</inkml:trace>
  <inkml:trace contextRef="#ctx0" brushRef="#br0" timeOffset="61">5890 4284 40 0,'17'-17'32'0,"2"1"2"16,-8-11-20-16,6 14-5 16,-11-9-2-16,4 9-1 15,-10-2 0-15,0 15 0 16,-2-16-2-16,2 16-1 16,-13-8-1-16,13 8 0 15,-18 2 0-15,6 2-1 16,-1-3 0-16,-3 3-1 0,-1-1 1 15,-3 2 0-15,-3-4 0 16,-4-1 0-16,-2 4-1 16,-4-3 0-16,-4 0 1 15,-1 1 0-15,-3-4-2 16,-2 2 2-16,-2-3-1 16,0 0 0-16,-2-5 0 15,2 7 0-15,1-5 0 16,2 0 0-16,1 1 1 15,2-1-2-15,4 4 2 16,2 1-1-16,4 2 1 16,2-3-1-16,2 1 0 15,3 4 1-15,0 2-1 0,8 3 1 16,-2-1-1-16,2-1 0 16,1 0 0-16,13-6 0 15,-18 19 0-15,10-4 0 16,5 0 0-16,-3 0 1 15,4 5-1-15,0 4 0 16,2 4 0-16,-1 3 1 16,1 5-1-16,0-5 0 15,0 4-1-15,0 3 0 16,0-2 1-16,-2 2 0 16,2 1-1-16,-1-3 0 15,0-2 0-15,-1 4 1 0,-2-3-1 16,1 2 1-16,1-2 0 15,0 0 0-15,0-6 0 16,2-2-1-16,-1 3 2 16,1-2-2-16,0-1 0 15,-1 0 1-15,0-2 0 16,-1-3 0-16,1 2 0 16,0 3 0-16,1-5 0 15,0-3 0-15,0 1 0 16,0-5 0-16,0 4 0 15,-1 0 0-15,1-1-1 16,-3-1 1-16,3 1 0 16,0 1 0-16,3 1 0 0,0-3-1 15,5-1 0-15,5-5 1 16,2-3 0-16,3 1-1 16,2-2 1-16,0-3 0 15,0-7 0-15,3 5 0 16,-2-2 0-16,-2 1 0 15,2-2 1-15,2 1-1 16,1-3 0-16,1 2 0 16,2 0 0-16,4-5 0 15,3 2 0-15,1 5 0 16,2-2 0-16,1 2 0 16,-2-2 0-16,2 3 0 15,0 0 0-15,-3 3 0 0,0-3 0 16,-4-3 0-16,1 4 0 15,0-1 0-15,-1 0 0 16,-1 0 0 0,0 6 1-16,-3-3-1 0,0 1 1 15,-1-1-1-15,-2-1 1 16,-3 0-1-16,0 3 1 16,-2-1 0-16,-1-1-1 15,-1 0 0-15,1-1 0 16,-1 1 0-16,-2 2 0 15,0-4 0-15,1 1 1 16,-3-5-1-16,1-2 0 16,-1-1-1-16,1-2 3 15,-2-7-2-15,0-8-1 16,3-2 2-16,-5-8-2 0,2-6 1 16,-3-2 0-16,-2-9 0 15,-3-9-1-15,-1-1 1 16,-3-6 1-16,-4-1-2 15,-1-3 2-15,-1 2-1 16,-1-4 1-16,2 2-1 16,-1 5 2-16,1 3-2 15,-1 5 0-15,2 2 1 16,-2 5-1-16,0 3 0 16,2 7 1-16,0 2-1 15,-1 8 0-15,2 5 0 0,2 5 0 16,-1 0-1-16,4 6 0 15,-2-4-7-15,15 12-29 16,-17-9-1-16,10 1-2 16,-8-14-1-16,8 1 27 15</inkml:trace>
  <inkml:trace contextRef="#ctx0" brushRef="#br0" timeOffset="62">10822 15659 50 0,'0'0'36'0,"5"18"0"16,-22-18-23-16,13 12-7 15,-6 1-2-15,4 12-1 16,-2 0-1-16,4 9 0 16,-1 2 0-16,4 7-1 0,2 3 0 15,0 1 0-15,2 10-1 0,0-4 1 16,2 1-1-1,0-3 1-15,-1-6 0 16,1-4-1-16,-3-5 1 16,2-8-2-16,-1-12 1 0,-3-16 0 15,0 0 1-15,3-14 0 16,-6-8-2-16,3-13 4 16,-3-10-3-16,-1-4 2 15,-3-12 0-15,1 5-2 16,-2 0 1-1,4 5 0-15,-3-5 0 16,3 20 0-16,-1 3 0 0,2 7 0 16,3 11 0-16,0 15 0 15,0 0-1-15,1 10 0 0,3 18 0 16,0 5-1-16,-1 7 1 16,4 17 1-1,-1 4-1-15,2 0 1 16,-1 2-1-16,2-7 0 0,-3-4 0 15,0-5-1 1,0-4 0-16,-3-17-2 16,5 1-14-16,-8-27-21 0,0 0 0 15,-14-40-2-15,9-13 2 16,-3-37 38-16</inkml:trace>
  <inkml:trace contextRef="#ctx0" brushRef="#br0" timeOffset="63">16290 9729 55 0,'-15'13'34'15,"15"-13"1"-15,-13 3-23 16,13-3-6-16,11 8-2 15,4-9-1-15,4-4 1 16,10 1-1-16,6-9 0 0,7 3 1 16,2-5-2-16,5 1 0 15,0 0 0-15,-4 2 0 16,-5 2-1-16,-7 3 2 16,-8 2-1-16,-7 2-1 15,-18 3 1-15,13 5 0 16,-13-5-1-16,0 0 0 15,-17 10 0-15,17-10-2 16,-15 10 2-16,15-10-1 16,-16 15 0-16,16-15-1 15,-9 17 1-15,9-17-1 16,-5 17-2-16,5-17 0 0,0 20-5 16,0-20-17-16,0 0-13 15,0 0 0-15,0 0-1 16,0 0 11-16</inkml:trace>
  <inkml:trace contextRef="#ctx0" brushRef="#br0" timeOffset="64">18853 9686 40 0,'-14'-4'34'16,"14"4"-1"-16,0 0-20 15,-9-15-4-15,9 15-2 16,0 0-2-16,11-4 0 16,-11 4-1-16,15-1-1 15,-4 4-1-15,8 0 1 16,3-3 0-16,7 4-1 15,3-8-1-15,4 2 1 0,-1-5-1 16,0 3 0-16,-2-3-1 16,-5 3 0-16,-4-1-1 15,-8 0-1-15,-3 6-3 16,-13-1-2-16,11 9-11 16,-11-9-19-16,0 0 0 15,-21 6 0-15,21-6 14 16,-25 16 23-16</inkml:trace>
  <inkml:trace contextRef="#ctx0" brushRef="#br0" timeOffset="65">18846 9850 39 0,'-15'6'33'0,"4"-2"1"16,-3-8-19-16,14 4-6 15,-11 8-3-15,11-8 0 16,0 0-1-16,11 1 0 16,-11-1-1-16,27 1-1 15,-9 0 0-15,6 1 0 16,2-2-1-16,6 0 0 16,-1 1-1-16,2 2 0 15,-2-3 0-15,-2 5 0 16,-4-7 0-16,-5 3 1 0,-3-1-2 15,-6 1 1-15,-11-1-1 16,11-1 1-16,-11 1-1 16,0 0 1-16,0 0-2 15,0 0 0-15,0 0 1 16,0 0 0-16,0 0 0 16,0 0 0-16,0 0-1 15,0 0 0-15,0 0 0 16,0 0-2-16,0 0-2 15,9-17-2-15,-9 17-3 16,1-13-19-16,-1 13-8 16,7-14 0-16,-7 14 1 0,0 0 27 0</inkml:trace>
  <inkml:trace contextRef="#ctx0" brushRef="#br0" timeOffset="66">5317 5224 41 0,'-17'8'31'16,"10"6"-13"-16,-12-15-7 16,14 12-1-16,-8-10-3 15,13-1-1-15,-17 13-1 16,17-13 0 0,-15 21-2-16,8-5 0 0,0 1 0 15,-1 2-2-15,0 3 0 16,0 2 0-16,2-2 0 15,1 0 0-15,2-5-1 16,-1-5-4-16,7 4-3 16,-3-16-27-16,2 13-1 15,-2-13 0-15,12-2 3 16,-12 2 32-16</inkml:trace>
  <inkml:trace contextRef="#ctx0" brushRef="#br0" timeOffset="67">5316 5750 52 0,'0'0'34'16,"0"0"-12"-16,-18-10-12 15,18 10-3-15,0 0-2 16,-7 23-2-16,1-6 0 16,3 8 0-16,-3 4-1 15,2 8-1-15,0 5 0 16,2 5 0-16,1 2 0 16,-1-3 0-16,4-3-1 15,-2-1 1-15,0-4-1 16,0-5 1-16,1-4-2 15,-5-8-4-15,10 4-10 0,-6-25-19 16,-1 21 0-16,1-21-2 16,0 0 14-16,0 0 22 15</inkml:trace>
  <inkml:trace contextRef="#ctx0" brushRef="#br0" timeOffset="68">5022 6055 52 0,'-8'-42'34'0,"10"6"2"0,-4-16-27 16,15 9-2-16,-4 0-3 16,7 3 0-16,0-1-1 15,6 9-1-15,0 1 0 16,5 6-1-16,2 5 1 15,3 11-1-15,5 1 0 16,3 11-1-16,3 4 1 16,3 0-1-16,-2 8 0 15,1 3 1-15,-5 5-1 16,-3 2 0-16,-7-4 1 16,-8 1-1-16,-7 0 0 15,-8 2 1-15,-5-3-1 16,-9 2 0-16,-5-2 1 0,-5-2-1 15,-5 1 0-15,-3-1 0 16,-2 0-1 0,1-2 1-16,0 2-1 15,6-7-1-15,4 2-1 0,4-3-1 16,10 6-4-16,2-17-10 16,4 17-17-16,-4-17-2 15,22 23 2-15,-7-15 17 16,5 2 18-16</inkml:trace>
  <inkml:trace contextRef="#ctx0" brushRef="#br0" timeOffset="69">5821 6141 35 0,'-2'11'34'0,"2"-11"1"16,0 0-20-16,-3 19-4 16,3-19-3-16,-1 27-3 15,-1-8 0-15,3 7-2 0,-1 3 1 16,1 5-2-16,-2-1 0 16,0 1-1-16,-2-3 0 15,1-5 0-15,-1-2-3 16,-2-7-4-16,10 0-30 15,-5-17 0-15,0 13 0 16,0-13-2-16,0 0 31 16</inkml:trace>
  <inkml:trace contextRef="#ctx0" brushRef="#br0" timeOffset="70">5151 6251 44 0,'-11'15'34'0,"-4"-2"-1"16,8 19-24-16,-5-2-2 15,8 16-3-15,1 4-1 16,4 8 0-16,1-2-2 16,6 1 0-16,0-1 0 0,1-9-1 15,2 6-7-15,-5-18-26 16,5-4 0-16,-4-8-2 16,3-9 4-1,1-11 31-15</inkml:trace>
  <inkml:trace contextRef="#ctx0" brushRef="#br0" timeOffset="71">10988 15802 56 0,'-6'-25'37'0,"6"25"-1"15,-9-18-27-15,9 18-2 16,0 0-2-16,0 0 0 15,-5 14-2-15,5 0 0 16,-2 13-1-16,3 4 0 16,0 2 0-16,2 4 0 15,-1 4-2-15,2 1 1 16,1-8-1-16,-3 8 1 16,3-13-1-16,-4 2 0 15,1-3 0-15,-1-2 1 16,-1-6 0-16,1-6 0 15,-2 0-1-15,1-14 0 16,1 19-2-16,-1-19-2 0,0 0-13 16,0 0-22-16,7-15 1 15,-12-8-3-15,4-6 9 16,-6-20 32-16</inkml:trace>
  <inkml:trace contextRef="#ctx0" brushRef="#br0" timeOffset="72">5210 7480 34 0,'2'13'31'0,"-1"3"-1"16,9 6-22-16,-9-3-4 15,4 9 0-15,-2 0-1 16,0 1-1-16,-4-2 1 15,1-1-1-15,-5-7 1 16,0-5 0-16,-6-16 0 0,11 2 0 16,-23-39 1-16,13 3 0 15,-2-22 0-15,4-6 0 16,-1-17 0 0,4-8 0-16,2-5-1 0,4 0 0 0,5 4-1 15,5 8 0-15,5 10-1 16,4 11 0-16,9 18-1 15,5 11 0-15,7 19-1 16,2 14 2-16,1 15-2 16,-5 7 0-16,-5 11 1 15,-8 7 0-15,-10 5-1 16,-13 6 1-16,-10 2-1 16,-11-1-2-16,-6-5 0 0,-5-8-5 15,7 8-15-15,-10-16-14 16,13 3 0-16,-3-11-1 15,12 2 23-15</inkml:trace>
  <inkml:trace contextRef="#ctx0" brushRef="#br0" timeOffset="73">5759 7536 68 0,'11'23'36'16,"0"8"-2"-16,-16 2-29 16,5 9-2-16,-9 2-2 15,0 1-2-15,-1 4-2 16,-6-12-32-16,11 7 1 16,-5-17-2-16,14-2 0 15,-4-13 35-15</inkml:trace>
  <inkml:trace contextRef="#ctx0" brushRef="#br0" timeOffset="74">5028 7627 47 0,'-17'31'34'16,"2"12"-1"-16,-3 5-24 15,10 13-5-15,1 1-1 16,11 5-2-16,3 3 1 16,7-5-3-16,3 1-5 15,-2-16-26-15,10-7-2 16,-3-12 0-16,6-9 9 0,1-8 25 16</inkml:trace>
  <inkml:trace contextRef="#ctx0" brushRef="#br0" timeOffset="75">11184 15686 55 0,'4'-32'40'15,"8"12"-1"-15,-9-11-19 16,8 20-11-16,-10 0-4 15,-1 11 0-15,7 12-2 16,-3 10-1-16,-2 3-1 16,2 12 0-16,2 11 0 15,-1 3 0-15,4 3-1 16,-1-1 1-16,3 1-2 16,-2 0 1-16,2-10 0 15,-3 0 0-15,1-13 0 16,-1 1 1-16,-2-4-3 0,-3-4 1 15,0 1-3-15,-3-25-5 16,3 28-30-16,-3-28-1 16,-11 14 0-16,1-25 0 15,10 11 33-15</inkml:trace>
  <inkml:trace contextRef="#ctx0" brushRef="#br0" timeOffset="76">5257 8447 48 0,'-12'9'35'0,"11"3"-2"16,-13-1-22-16,14 13-4 16,-7 1-3-16,5 14 0 15,-2 7-3-15,3 11 0 16,-2 5-1-16,2 5 1 15,2-3-1-15,-1-2 0 16,0-5 0-16,2-10 0 16,-2-15 1-16,-2-12 0 0,2-20 0 15,-2-14 1-15,1-17 0 16,1-14-1-16,-2-17 1 16,1-10 1-1,-2-15-2-15,-1-9 1 0,1-1-1 16,3 0 0-16,5 3 0 15,5 9 0-15,8 11-1 16,10 14 1-16,9 16-1 16,7 16 0-16,5 18 0 15,1 19 0-15,-5 14 0 16,-7 11 0-16,-9 7-1 16,-14 10 1-16,-14 7 0 15,-13 3-1-15,-13 0 0 0,-10-9-1 16,-2-1-1-1,-5-10-2 1,6 7-6-16,-6-19-25 16,16-4-1-16,4-9 1 0,16-3 4 15,6-13 32-15</inkml:trace>
  <inkml:trace contextRef="#ctx0" brushRef="#br0" timeOffset="77">5678 8961 67 0,'11'51'36'0,"-9"-5"-1"0,-2 12-26 15,-7-12-7-15,-1-6-6 16,7 6-31-16,-9-13 1 16,9-5-1-16,-2-12 1 15,3-16 28-15</inkml:trace>
  <inkml:trace contextRef="#ctx0" brushRef="#br0" timeOffset="78">5011 9086 58 0,'0'0'36'0,"-14"7"-2"16,17 6-27-16,-12 1-3 15,7 7-2-15,-2 9 0 16,5 4-1-16,4 9-1 16,1 7 1-16,2 2-2 15,-4-1-2-15,9 6-10 16,-6-14-19-16,2-3-3 15,-2-14 0-15,-1-6 10 16,-1-7 25-16</inkml:trace>
  <inkml:trace contextRef="#ctx0" brushRef="#br0" timeOffset="79">5117 9697 66 0,'-17'-8'35'15,"17"8"0"-15,-18 8-28 16,19 8-3-16,-1 7-2 16,3 12 0-16,0 7-1 15,0 6-1-15,2 4 1 16,3 5 1-16,-2 2-2 15,0-3 1-15,-1-4-2 16,-2-13-2-16,7 2-7 0,-12-14-24 16,8-6-2-16,-6-21 0 15,2 11 1 1,-2-11 35-16</inkml:trace>
  <inkml:trace contextRef="#ctx0" brushRef="#br0" timeOffset="80">5042 9837 70 0,'-6'-75'37'16,"-1"-7"1"-16,13 16-29 16,-2-4-3-16,12 15-3 15,6 10 0-15,13 16-1 16,7 10-2-16,4 16 1 16,3 17 0-16,1 11-2 0,-1 10 1 15,-7 8 0 1,-8 6 0-16,-10 4 0 15,-17 0 0-15,-11 0 0 0,-14-4-1 0,-9-1 1 16,-9-2 0-16,-6-8-2 16,-2-3-1-16,-1-12-2 15,10 4-4-15,-6-15-20 16,19 6-8-16,3-15-1 16,19-3 2-16,0 0 28 15</inkml:trace>
  <inkml:trace contextRef="#ctx0" brushRef="#br0" timeOffset="81">5682 10094 75 0,'7'15'37'0,"-7"-15"-1"16,-2 28-29-16,-4-8-4 15,2 10-1-15,-2-4-1 16,2 7 0-16,1 0-2 0,-1-8-2 16,10 10-23-16,-3-14-10 15,4-3-1 1,-7-18 0-16,22 9 16 15</inkml:trace>
  <inkml:trace contextRef="#ctx0" brushRef="#br0" timeOffset="82">11448 15592 39 0,'0'0'37'15,"0"0"0"-15,9 18-21 16,-9-18-4-16,-2 13-4 16,-1-1-2-16,5 13-2 15,-6-1-1-15,4 15 0 16,-2 11-2-16,0 4 1 16,0 7-2-16,1 4 1 15,1 2-2-15,1-8 3 16,3 1-3-16,0-15 2 0,1-4-1 15,-1-7 0-15,3-11 0 16,-1-6-1-16,-6-17-4 16,0 0-30-16,16 9-3 15,-15-22-1-15,4-2 0 16,-5-17 27-16</inkml:trace>
  <inkml:trace contextRef="#ctx0" brushRef="#br0" timeOffset="83">16224 11251 54 0,'-2'15'38'0,"2"-15"-2"0,0 0-22 16,-14-17-6-16,23-4-3 15,-2-14-1-15,10-5-2 0,4-4 1 16,5-8-1-16,3-2-1 16,4-1 1-16,-3 4-1 15,0 3 1-15,-5 9-1 16,-3 5 0-16,-6 8 0 16,-4 9 0-16,-3 5 0 15,-9 12-1-15,0 0 1 16,0 0-1-1,11 12 0-15,-6 14 0 16,0 8 0-16,1 10-1 0,-3 13 2 16,1 10-2-16,-1 11 1 15,-3 5 0-15,-3 2 0 0,-2-6 0 16,-3 0 1-16,-1-8-1 16,-1-8 1-16,2-9 0 15,-1-11 1 1,1-12-2-16,2-5 1 15,1-8-2-15,5-18 0 0,0 0-3 16,0 0-5-16,-6-11-14 16,6 11-17-16,6-25 0 15,-3 13 1-15,-5-2 14 16,2 14 25-16</inkml:trace>
  <inkml:trace contextRef="#ctx0" brushRef="#br0" timeOffset="84">16090 11874 52 0,'-48'28'37'0,"10"-2"0"15,-1-23-19-15,21 13-7 0,-1-13-4 16,19-3 0-16,0 0-1 16,30-20-2-16,9-6 0 15,20-2-1-15,15-5 0 16,9-3 1-16,12-3-4 15,4 0 1-15,-2 4-1 16,-8 7 1-16,-7 6-1 16,-15 7 0-16,-14 4 0 15,-10 5-1-15,-12 4 1 0,-9 4 0 16,-8 2-1 0,-14-4 0-16,17 11-2 15,-17-11-6-15,14 10-30 16,-14-10-3-16,0 0 2 0,0 0-3 15,0 0 28-15</inkml:trace>
  <inkml:trace contextRef="#ctx0" brushRef="#br0" timeOffset="85">17810 10813 79 0,'-5'25'35'0,"4"23"-12"16,-9-5-19-16,4 13-3 0,-2 9 0 15,1 5-1-15,0 3-2 16,-3-4 0-1,6 4-3-15,-8-14-2 16,11 4-10-16,-10-16-18 0,1-11 1 16,-6-11-1-16,0-12 30 15,-1-9 5-15</inkml:trace>
  <inkml:trace contextRef="#ctx0" brushRef="#br0" timeOffset="86">17547 11334 40 0,'11'-48'34'15,"11"1"1"-15,4-6-22 16,17 10-5-16,-2-6-2 0,5 13-2 16,-2-3-1-1,-5 6-2-15,-6 7 1 16,-5 8-2-16,-9 4 2 16,-6 13 0-16,-13 1 0 0,-3 19-1 15,-12 4 0-15,-3 7 1 16,-4 4-1-16,-3 1 0 15,-4 2-1-15,-3-5 0 16,0-7-1-16,-2-5 0 16,0-8 0-16,-1-5-1 15,-2-12 2-15,0-8-2 16,0-5 1-16,0-8 1 16,4 2 0-16,6-4 1 15,8 0 0-15,6 0 0 16,11 5 0-16,8 8 0 15,14 4-1-15,8 12 1 16,10 9-1-16,6 11 0 0,4 7 0 16,2 9 0-16,-1 9 0 15,-1 5 0-15,-2 1-1 16,-7-7-3-16,0 3-4 16,-14-22-16-16,4 4-11 15,-6-18-2-15,2-8 1 16,-7-18 26-16</inkml:trace>
  <inkml:trace contextRef="#ctx0" brushRef="#br0" timeOffset="87">18182 10875 82 0,'9'23'37'0,"1"22"-16"16,-12-2-15-16,3 17-1 15,-4 2-5-15,-3 1-2 16,-2-1-5-16,-5-14-1 16,5 5-6-16,-14-30-9 15,14 7-2-15,-16-31 7 16,10 0 10-16,-8-16 5 16,-1-8 4-16,5 1 4 15,-3-12 6-15,16 9 10 16,-6-9 3-16,22 15-8 15,-5-8-7-15,20 11-3 0,2-3-2 16,10 3-1-16,2-3-1 16,5 5 0-16,-2-4-1 15,-3 1-1-15,-5 1 1 16,-4 1-1-16,-10 4 1 16,-8 4-1-16,-13 9 1 15,-13-2-1-15,-12 10 1 16,-8 5 0-16,-11 4-2 15,-6 3 2-15,-5 0-1 16,-1-1 0-16,0-8 0 16,6-4 0-16,4-10 1 15,7-7 0-15,7-8 0 16,10-7 0-16,9-5 0 0,11 1 0 16,6 3 1-16,9 5-2 15,11 8 0 1,6 11 0-16,8 11 1 15,3 10-1-15,5 15-1 0,-6 5 2 16,4 7-1-16,-1 5 1 16,-6 2-1-16,-4-5 0 15,-5-1-2-15,-6-9-2 16,2-1-4-16,-13-19-23 16,7 1-5-16,-7-23-2 15,5-7 2-15,-3-12 29 16</inkml:trace>
  <inkml:trace contextRef="#ctx0" brushRef="#br0" timeOffset="88">18706 10813 62 0,'17'23'35'0,"-15"7"1"15,7 20-25-15,-22 0-6 16,4 8-3-16,-8 2-2 15,-3 0-1-15,-4-5-1 16,-1-8 0-16,1-2-1 16,-5-12-1-16,2-10 0 15,-5-11 1-15,3-7 0 16,-2-15 1-16,3-7 2 16,4-11 0-16,5-2 1 15,12 0 1-15,8-7 2 16,19 6-1-16,10-6 0 15,18 12 0-15,10 0-1 0,8 9 0 16,3-5 0-16,0 5-1 16,-5 3 0-16,-11 5 0 15,-11 5-1-15,-14 2 0 16,-17-2 1-16,-11 3-1 16,-21 0 0-16,-12-1 0 15,-15-1-1-15,-12-3 1 16,-9-4 0-16,-3-1 0 15,3-2 0-15,4-1 0 16,8-5 1-16,13 0-1 16,16-1 0-16,13 2 0 15,15 2 1-15,12 4-1 16,13 9 0-16,4 7 1 0,9 10-1 16,3 9 1-16,4 11-1 15,-1 5 1-15,-2 11 0 16,-5 9 0-16,-9-7 0 15,-2 3 1-15,-6-5-2 16,-7-7-1-16,1 1-11 16,-6-19-24-16,0-10 0 15,-8-16-2-15,7-25 1 16,-3-8 36-16</inkml:trace>
  <inkml:trace contextRef="#ctx0" brushRef="#br0" timeOffset="89">19331 10883 72 0,'0'0'38'16,"0"0"-2"-16,12-28-26 15,-16 3-6-15,7-3 0 16,-6-7-2-16,3-2 0 15,-7-4-1-15,-3 5 2 16,-6 0-1 0,-5 5-1-16,-3 4 1 0,-3 5-2 0,-3 7 2 15,-2 7-2-15,3 9 0 16,0 12 0-16,5 7-1 16,3 12 1-16,8 7 0 15,4 12 0-15,7 8 0 0,8 8-1 16,10 1 2-16,8 6-1 15,8-4 0 1,8 3 1-16,4-5-2 16,5-6 2-16,0-2-1 0,-2-7 0 15,-5-2 0-15,-8-7 0 16,-8-4 0-16,-12-5 1 16,-11-6-1-16,-14-1 2 15,-11-5 0-15,-10-5-1 16,-8-7 0-16,-6-4 1 15,-6-4-2-15,-1-7 1 16,-2-3-1-16,3-4 0 16,6-1-1-16,7 1-1 0,6 5 1 15,5 1-3 1,13 16-9-16,1-7-26 16,14-4 0-16,0 0-1 15,20 6-1-15,-5-16 33 0</inkml:trace>
  <inkml:trace contextRef="#ctx0" brushRef="#br0" timeOffset="90">19996 11050 70 0,'-17'3'36'0,"17"-3"-2"15,-24 4-25-15,24-4-2 16,11 6-3-16,5-1-1 16,6-2-1-16,10 2 0 15,7-3 0-15,10 2 0 16,3 0-1-16,5 0-1 16,-3 3 1-16,0 4 0 15,-4-1-1-15,-8 0 1 0,-8 3-2 16,-5-4 2-16,-9 1-1 15,-2 0 1-15,-18-10-1 16,18 7 1 0,-18-7 0-16,6-13-1 0,-7-2 1 15,-5-3-1-15,0-6 0 16,-5-7 0-16,1 2 1 16,-6-5-1-16,2 1 0 15,-5 4 1-15,1 1-1 16,-1 6 0-16,-1 7 1 15,1 6-1-15,1 3 0 16,4 11-1-16,14-5 0 16,-10 28 1-16,20-9 0 0,9 4 0 15,13 0-1 1,10-1 2-16,9 3-1 16,6-6 1-16,3 0 0 15,0-4-1-15,-5-2 1 0,-6 2 0 16,-12-3 0-16,-9 4 0 15,-12-4 0-15,-12 0 0 16,-14 4 0-16,-11 6 0 16,-8 2-1-16,-6-2 0 15,-7 5 1-15,-3-7-1 16,1 7-1-16,4 1 0 16,7-5-1-16,5-7-3 0,14 7-7 15,1-12-26 1,15 1 1-16,-2-12-1 15,25 8-1-15,-8-15 22 16</inkml:trace>
  <inkml:trace contextRef="#ctx0" brushRef="#br0" timeOffset="91">21340 10791 90 0,'-15'-15'37'15,"15"15"-5"-15,-15-4-23 16,15 4-3-16,0 0-3 15,-11 1 1-15,11-1-2 16,0 0 0-16,-3 23 1 16,8 1-2-16,7 8 1 15,6 10 0-15,8 12 1 16,8 5-1-16,6 14 1 16,5 6-1-16,5 6-1 0,4-4 1 15,-4-2 0 1,0-4-1-16,-6-7-1 15,-4-6 0-15,-9-7 1 16,-4-14-1-16,-5-8-1 0,-10-5-1 16,0-8-4-16,-12-20-8 15,-1-12-26-15,-5-12 1 16,2-15-1-16,-6-15-1 16,7-13 15-16</inkml:trace>
  <inkml:trace contextRef="#ctx0" brushRef="#br0" timeOffset="92">21863 10706 85 0,'4'22'38'0,"-20"2"1"15,-4 22-30-15,-10 0-3 16,-5 21-2-16,-12 16-2 15,-4 16 1-15,-5 9 1 16,2 5-3-16,0 0-1 16,7-5 0-16,4-5-1 15,8-17-4-15,19-10-31 16,-1-24-2-16,9-18-2 16,-3-21 0-16,-2-20 10 15</inkml:trace>
  <inkml:trace contextRef="#ctx0" brushRef="#br0" timeOffset="93">22749 10893 96 0,'-26'0'38'0,"1"15"-2"15,-10 3-31-15,2 21-2 16,0 23-2-16,1 18 0 16,3 17-2-16,7 18 2 15,12 10-2-15,14 1 2 16,18-4-2-16,17-11 1 16,17-17-1-16,17-30 2 15,13-27 0-15,10-28 1 16,8-35 0-16,1-21 0 15,-6-24 0-15,-8-25 0 16,-19-19 1-16,-18-15-1 16,-27-3 1-16,-29 7-1 15,-28 7-1-15,-24 16 0 0,-19 21-2 16,-19 24-2-16,0 29-27 16,-8 25-8-16,12 17-3 15,8 7-1-15,19 13 1 16</inkml:trace>
  <inkml:trace contextRef="#ctx0" brushRef="#br0" timeOffset="94">16365 10444 48 0,'-46'-16'33'0,"-1"9"-5"15,-9-8-19-15,9 13-3 16,-6 1-1-16,1 9-2 15,-4 5 1-15,-1 17-2 16,-6 5 0-16,0 12 0 16,-7 16-2-16,2 15 0 0,0 14 0 15,3 16 0 1,10 14 0-16,11 7-1 16,16 10 1-1,18 2-1-15,27-8 1 16,20-2 1-16,24-11 0 0,20-10-1 15,19-22 2-15,16-15-1 16,13-19-1-16,5-19 1 16,2-15 0-16,-2-20 0 15,-7-21 1-15,-4-16 0 16,-10-19 1-16,-11-10 0 16,-15-18-1-16,-9-10 0 15,-17-21 1-15,-10-6-1 0,-14-10 0 16,-15-9 0-1,-12 4-1-15,-13 4 1 16,-13 5 0-16,-11 10-1 16,-8 21 0-16,-9 17-1 15,-6 18-1-15,-5 21-1 0,-1 15-1 16,-5 9-4-16,10 27-18 16,-9 5-13-16,5 14-1 15,-6 4 1-15,8 18 14 16</inkml:trace>
  <inkml:trace contextRef="#ctx0" brushRef="#br0" timeOffset="95">15428 11841 69 0,'-5'15'35'15,"5"-15"-7"-15,-15 24-24 16,-4-12-3-16,-10 0-1 16,-10 4-2-16,-14-3 2 0,-10 5-1 15,-15-2 2-15,-19-4 1 16,-11-1 0-16,-14-5 0 16,-8 0 1-16,-11-9 0 15,-6-7 0-15,-8-15 0 16,0-6 0-16,-1-11-1 15,0-7-1-15,0-5 0 16,-4-7 1-16,3-3-2 16,5 2 2-16,3 7-3 15,5 4 2-15,10 9-1 16,12 4 1-16,11 10-3 16,14 5 1-16,19 11-3 15,7-5-4-15,25 10-27 0,4-4-1 16,17 5 0-16,3-3-1 15,11 1 32-15</inkml:trace>
  <inkml:trace contextRef="#ctx0" brushRef="#br0" timeOffset="96">11370 10303 71 0,'-12'-10'35'0,"-10"1"-15"0,16 29-7 15,-8 1-6-15,11 21-2 16,-1 6-2-16,4 17 0 0,1 12-1 16,2 9 0-16,-2 5-1 15,1-2-1-15,1 2-3 16,-7-15-3-16,6-2-29 15,-10-22-1-15,4-13-1 16,-3-22 0-16,7-17 30 0</inkml:trace>
  <inkml:trace contextRef="#ctx0" brushRef="#br0" timeOffset="97">11585 10557 61 0,'-8'45'35'0,"-7"13"0"16,-20-1-31-16,1 7-2 15,-5-2 0-15,1-1-1 16,5-5 0-16,8-4 1 16,9-11-1-16,16-8 1 0,13-15 1 15,20-8-1-15,15-16 1 16,17-9 1-1,5-13-1-15,7-10-2 16,0-9 0-16,-1-1 0 0,-14-2-1 16,-8 3 1-16,-21 4-1 15,-16 6 0-15,-20 6 0 16,-14 13 0-16,-16 12 0 16,-13 10 0-1,-8 10 2-15,-3 9-1 16,3 10 0-16,5 5-1 15,14-1-1-15,14-1 1 16,20-6 1-16,17-8-2 16,14-10 1-16,14-9 0 15,6-16-1-15,5-8 2 16,-3-4-1-16,-5-4 1 16,-11-5-2-16,-12 1 1 0,-13 4-2 15,-11 6 1-15,-11 14-1 16,-10 9 1-16,-3 11 0 15,-2 10 0-15,7 6 1 16,5 1-2-16,12 3 3 16,9-5-1-16,11-8 1 15,12-6 0-15,5-8-1 16,3-15 0-16,-1-6 0 16,-3-4 1-16,-5-3-1 15,-6-2 0-15,-5 1 0 16,-7 4 0-16,-3 7-1 15,-8 14 1-15,8 12 1 16,-3 14-2-16,3 18 1 0,3 13-1 16,3 18 0-16,2 12-1 15,2 5 1-15,-2 1-1 16,0-8-1 0,-5-8 1-16,-5-13 0 0,-2-17 1 15,-7-20 0-15,3-27 1 16,-18-13 2-16,7-20 0 15,-2-23 1-15,2-17 1 16,-2-26 0-16,2-12 0 16,-1-15-1-16,7-7 1 15,4 5-2-15,5 8-1 16,6 13-1-16,5 22 0 16,9 26 1-16,4 24-2 0,5 30 1 15,0 27-2 1,-4 14 2-16,-8 11-1 15,-10 10-1-15,-9 3 2 16,-12 3-1-16,-7-4-1 0,-5-6 0 16,-8-13-4-16,10-1-12 15,-5-30-19-15,10-9 1 16,4-17-2-16,16-13 10 16,7-19 28-16</inkml:trace>
  <inkml:trace contextRef="#ctx0" brushRef="#br0" timeOffset="98">12880 9809 67 0,'18'-30'38'0,"-25"15"-1"16,-10 38-16-16,-13 8-17 0,4 18-2 16,2 16-2-16,12 12 0 15,15 11-1-15,15-2 1 16,17 1-1-16,13-7 1 15,6-2 0-15,-4-5 0 16,-11-6 2-16,-16-7-1 16,-21-5 2-16,-18 0-1 15,-15-9 0-15,-12-9-2 16,-7-6 0-16,-5-19-6 16,11-6-32-16,-1-15-1 15,19-6 0-15,12-14-1 16,15-8 26-16</inkml:trace>
  <inkml:trace contextRef="#ctx0" brushRef="#br0" timeOffset="99">16100 13026 73 0,'24'-50'37'0,"7"-8"2"15,17 8-32-15,-2 1-3 16,5 8-2-16,1 12-1 15,0 11 0-15,-5 14 0 16,0 19 0-16,-5 15-1 16,-8 19-1-16,-3 16 0 15,-8 12-1-15,-5 9 0 16,-10 10 1-16,-9 0-2 16,-12-2 1-16,-10-3 0 15,-12-7 1-15,-13-11 0 0,-9-11 2 16,-12-9-1-16,0-14 0 15,-3-11 1-15,4-12 0 16,2-21 0-16,9-10 1 16,12-17 1-16,18-6-2 15,18-7 2-15,18 3-2 16,20 1 1-16,18 10-1 16,13 13 1-16,11 10-3 15,7 19 1-15,-1 6-3 16,5 17-7-16,-14-7-27 15,-6 6 0-15,-18-9-1 16,-6 2 0-16,-12-11 34 16</inkml:trace>
  <inkml:trace contextRef="#ctx0" brushRef="#br0" timeOffset="100">16345 14168 92 0,'52'-9'41'15,"0"-1"-2"-15,1 3-36 16,-10 11-3-16,-6 8-1 16,-15 19 0-16,-20 10 0 15,-18 13-1-15,-14 10 2 16,-9 4-2-16,2-2 2 15,2 1 1-15,10 0-1 16,18-11 2-16,19-8-2 0,16-9 1 16,14-5-1-16,3-5 2 15,-4 4-1-15,-4-1-1 16,-15 0 2 0,-16-3-2-16,-14-1 0 0,-14 0 1 15,-10-2-1-15,-4-7-1 16,0-10 0-16,2-7-1 15,7-9-3-15,27 7-3 16,-21-21-31-16,35 4 1 16,3-8-1-16,13 13 1 15,4-5 32-15</inkml:trace>
  <inkml:trace contextRef="#ctx0" brushRef="#br0" timeOffset="101">16736 15782 90 0,'17'54'41'16,"-10"-14"-1"-16,-1 2-34 15,-11-7-5-15,-2 2-1 16,-7-1 0-16,0 7 0 16,-3 1-1-16,5-2 1 15,4-2 1-15,8-2 0 16,9-7-2-16,10-4 2 16,12-6-2-16,4-8 1 0,4 0 1 15,-5 5-2-15,-3 9 0 16,-8 14-1-16,-7 15-3 15,-17 5-34-15,4 17 1 16,-6-1-2-16,0 2 0 16,5-12 28-16</inkml:trace>
  <inkml:trace contextRef="#ctx0" brushRef="#br0" timeOffset="102">16258 12691 48 0,'-44'3'36'16,"4"-4"-1"-16,18 10-22 15,-6-12-8-15,28 3-1 16,0 0-2-16,13-6-1 15,19 6 0-15,13 0 0 16,8 4 0-16,5 2 0 0,1 2 0 16,-4 11 0-16,-14 12-1 15,-14 15 1 1,-23 16 0-16,-21 19 0 16,-26 9 1-16,-14 13 0 15,-13 9-1-15,-3-3 0 16,2-4 0-16,10-11 1 15,14-12-1-15,21-17 0 16,22-12 0-16,26-15-1 16,17-12 0-16,14-6 1 0,4-1-1 15,3-4-1 1,-3 5 2-16,-7 8-1 0,-13 9-1 0,-16 17 2 16,-16 9-1-16,-10 10 1 15,-5 6 0-15,0 4 0 16,7-1-1-16,14-5 2 15,11-9-1-15,20-9 0 16,16-12 2-16,14-7-3 0,7-5 2 16,2-2-1-1,-7 2 0 1,-12 7 0-16,-15 6 0 16,-19 12-1-16,-19 11-1 15,-15 13 2-15,-11 0-1 0,-6 8 0 16,0-6 0-16,3-3 0 15,9-6-1-15,11-4 2 16,11-11-1-16,10-8-1 16,7-6 2-16,6-7-1 15,4-3 0-15,2-6 0 16,2 0-3-16,-4-17-4 16,5 2-31-16,-8-16-1 15,2-2-1-15,-11-14-2 16,2-7 30-16</inkml:trace>
  <inkml:trace contextRef="#ctx0" brushRef="#br0" timeOffset="103">17475 11701 49 0,'0'0'37'0,"0"0"-1"16,-11 4-20-16,11-4-6 15,0 0-4-15,0 0-1 16,0 0-1-16,0 0-1 16,12-15-2-16,-12 15 0 15,22-7 0-15,-4 2 0 16,3 2 0-16,6-3-1 16,5 1-1-16,1-4 1 15,2 3 1-15,3-1-1 16,-2-2-2-16,-3 3 3 15,-8-1-2-15,-4 3 1 0,-21 4 0 16,0 0 1-16,0 0 0 16,-34 14 0-16,-4-2 0 15,-6 1-2-15,-6 3 1 16,-2 5 0-16,0 1 1 16,5-1-1-16,6 1-1 15,11 0 1-15,9-2 0 16,13-2 0-16,10-1 2 15,10-5-1-15,13-5-1 16,9-2 0-16,5-5 1 16,6-1-1-16,-1-2 0 15,-5 0 1-15,-6 0 0 16,-9 6-1-16,-11 2 1 0,-13-5-1 16,-13 26-1-16,-5-5 1 15,-3-4 0-15,-1 2 0 16,5 1-1-16,9-8 1 15,9 1 0-15,12 1 1 16,9-7-1-16,4 1 1 16,-2 6-1-16,1 4 1 15,-11 10-1-15,-9 11 1 16,-12 6-1-16,-9 3-1 16,-7 8 1-16,0 0 0 15,0 2 1-15,3-3-1 16,7-7 0-16,8-5 0 15,6-6 1-15,5-9-1 0,4 0 0 16,0-7-1-16,-1-1-3 16,-9-20-7-16,10 21-27 15,-10-21 1 1,0 0-3-16,6-13 2 0,-1-3 26 16</inkml:trace>
  <inkml:trace contextRef="#ctx0" brushRef="#br0" timeOffset="104">21285 13343 43 0,'0'0'33'15,"3"10"0"-15,6 3-19 0,-9-13-3 16,0 0-1-16,0 0-4 16,-4 13 0-16,4-13-2 15,0 0 0-15,0 0-1 16,0 0 0-16,0 0-1 15,0 0-1-15,0 0 1 16,-1-11-1-16,1-6 0 16,1-2 1-16,0-12-1 15,1-3 0-15,-2-11 0 16,1-4 2-16,0-7-1 16,0-1 0-16,-1 1 0 15,0-1 0-15,-2 6 0 16,-1 5 0-16,1 7-1 0,0 11-1 15,-1 9 1-15,2 5-1 16,1 14 0-16,11 12 0 16,0 17-1-16,7 11 0 15,5 19 0-15,8 4-1 16,8 12 1-16,6 9 1 16,1-4-2-16,5 1 1 15,-1-11 0-15,1-7 1 16,-2-14 0-16,-4-10 1 15,-4-11-1-15,-5-13 0 16,-1-15 1-16,-3-17-1 16,-4-12 1-16,-4-15 0 0,-4-16 1 15,-6-10-1-15,-5-11 1 16,-5-4 0-16,-9 1-1 16,-4 8 1-16,-5 8 0 15,-2 8-1-15,-3 14-1 16,0 11-2-16,2 13 0 15,-1 2-3-15,18 20-15 16,-26-10-20-16,26 10 0 16,-22-14-1-16,22 14 1 15,-14-16 25-15</inkml:trace>
  <inkml:trace contextRef="#ctx0" brushRef="#br0" timeOffset="105">20816 12876 77 0,'-9'13'34'16,"2"4"0"-16,-11-13-27 15,4 2-5-15,-6-3 1 16,-2 1-1-16,-5-4-1 16,-1 1 0-16,-3-6 1 15,2-2 0-15,0-7 0 0,4 2-1 16,2-2 1-16,6 0-1 15,3-5 1-15,6-2 0 16,6-2-1-16,5-5-1 16,7 1 1-16,3-4-1 15,6-3 0-15,4-6 0 16,4-1 1-16,4-1-1 16,6-5 0-16,1 7 0 15,1-5 1-15,0 7 0 16,3 1-1-16,0 3 1 15,1 3-2-15,0 5 2 16,-4 3-1-16,0 2 0 16,-5 3 0-16,-1-3-1 0,-7 5 1 15,-4-2 0 1,-7 4 1-16,-5 1-1 16,-5-1 1-16,-5-2-1 15,-5 4 0-15,-3 0 1 0,-8-4 0 16,-5 5 0-16,-6 1-1 15,-3 1 0-15,-5 5 1 16,1 4-1-16,0 0 0 16,4 1 1-16,5 5-2 15,8-1 1-15,17-5 0 16,-6 12 0-16,17-8 0 16,10 0 1-16,7-4-1 0,5-2 0 15,3-2 0 1,2-1 1-16,-1-3-1 15,-3-2 0-15,-6 2 1 16,-4 0-1-16,-8-1 1 0,-3 6-1 16,-13 3 0-16,0 0 1 15,6 15-1-15,-11 2 1 16,-4 3-2-16,-2 10 2 16,-1 2-2-16,-3 4 1 15,0-4 0-15,1 0 0 16,2-1 0-16,3-5 0 15,2-4 0-15,3-8 0 16,4 0 0-16,0-14 0 0,3 18-1 16,-3-18 0-1,8 15 0-15,-8-15-1 16,9 17-1-16,-9-17-3 16,7 18-20-16,-7-18-10 0,6 14-2 15,-6-14 1-15,0 0-1 16</inkml:trace>
  <inkml:trace contextRef="#ctx0" brushRef="#br0" timeOffset="106">5750 10111 8 0,'0'0'8'0,"-11"12"-3"16,11-12-1-16,0 0-2 15,0 0 0-15,-11 10 0 16,11-10 2-16,0 0 3 16,0 0 1-16,-17-6 1 15,17 6 2-15,0 0 0 16,0 0 0-16,-13-18 1 16,13 18-2-16,-7-11-3 15,7 11-2-15,0 0-1 16,-16-2-2-16,16 2 0 15,-16 15-1-15,6 2 0 16,0 5-1-16,2 5-1 16,0 3 1-16,5 1 0 0,3 0 0 15,6-4-1-15,6-3 2 16,6-9 0-16,12-7 1 16,1-12 1-16,10-4 0 15,-3-10 1-15,4-4-1 16,-6-7 2-16,-3 0-1 15,-13-4-1-15,-6 1 0 16,-14 2-2-16,-9 2 0 16,-7 6-1-16,-10 3-1 15,-3 8-5-15,-10 1-30 16,13 8 0-16,-5-6-2 16,13 6 1-16,-1-5 24 15</inkml:trace>
  <inkml:trace contextRef="#ctx0" brushRef="#br0" timeOffset="107">2761 4462 55 0,'0'22'33'0,"0"-22"-3"15,-6 30-22-15,-2-12-1 16,4 12-3-16,-5 2 0 0,6 11-1 16,-3 1 0-16,4 5 1 15,1 2-2 1,2 6 0-16,2-2-1 15,2 0 0-15,0-6 0 0,-1-5 0 16,1-5-1-16,0-6-1 16,-1-3 1-16,-3-11-2 15,2 3-2-15,-6-10-3 16,8 10-6-16,-5-22-22 16,-1 14-1-1,1-14 0-15,0 0 12 0,0 0 24 0</inkml:trace>
  <inkml:trace contextRef="#ctx0" brushRef="#br0" timeOffset="108">2463 4721 51 0,'-6'-26'33'16,"-2"-13"-6"-16,11 14-15 15,-6-14-4-15,12 7-1 16,-1-5-2-16,11 2 0 16,2-2 0-16,12 6-3 15,4-3 1-15,7 3-2 16,3 7 1-16,7 6-1 0,0 2 0 15,4 6-1-15,0 9 0 16,-2 5 0-16,-6 9 0 16,-4 8 0-16,-6 2 0 15,-9 6 0-15,-7 0 0 16,-10 5 1-16,-9-4-1 16,-10 2 1-16,-9-5 0 15,-5-4 0-15,-9 0 0 16,-6-7-1-16,-7-2 1 15,0-3-1-15,-3-2 1 16,0-2 0-16,5-5-1 16,1 1-1-16,6-3 0 15,5 0-1-15,9 8-2 0,0-4-7 16,9 13-27-16,9-17 1 16,-5 30 0-16,7-14-1 15,7 7 37 1</inkml:trace>
  <inkml:trace contextRef="#ctx0" brushRef="#br0" timeOffset="109">3082 5114 31 0,'0'0'29'0,"-6"14"-10"16,6-14-5-16,0 0-3 16,-13-3-3-16,13 3-2 15,0 0 0-15,0 0-2 16,0 0 0-16,0 0 0 0,5-16 0 16,-5 16-1-1,12-15 0-15,-1 7 0 16,-1-8 0-16,3 3 0 15,0-3-1-15,2 3 0 0,-2-3 0 16,1 1-1-16,-3 2 1 16,-1 2-1-16,-10 11 0 15,12-14-1-15,-12 14 1 16,7-11-1-16,-7 11 0 16,0 0 1-16,0 0-2 15,0 0 2-15,4 19-1 16,-4-3 0-16,-1 7 0 15,-2 7 0-15,1 3 0 0,-1 2 0 16,1 2 0 0,-2 3 0-16,2 1-1 15,1-5 1-15,-1 1 0 16,1-9 0-16,2-2-1 0,-2-3 0 16,2-3 0-16,1-9-3 15,1 1 0-15,-3-12-6 16,0 0-26-16,0 0-2 15,0 0 2-15,0 0 1 16,0 0 35-16</inkml:trace>
  <inkml:trace contextRef="#ctx0" brushRef="#br0" timeOffset="110">2970 5500 58 0,'-15'10'35'0,"-1"-12"-9"15,16 2-12-15,-11 6-4 16,11-6-2-16,15-6-2 16,7 5 0-16,4-9-2 15,9 6-1-15,4-7 1 16,6 1-2-16,3 1-1 16,-1 2 1-16,-3 1-1 15,-1 1-1-15,-6 4 1 16,-7-1-1-16,-4 2 1 15,-5 2-1-15,-7 0 0 16,-3 1 1-16,-11-3-2 16,11 0 1-16,-11 0 1 15,0 0-1-15,0 0 1 0,0 0-1 16,0 0 0-16,0 0 1 16,0 0 0-16,0 0-2 15,0 0 1-15,0 0-1 16,0 0-1-16,0 0-3 15,8 11-12-15,-8-11-22 16,0 0-1-16,-10 14 1 16,5-1-2-16,-8 0 41 15</inkml:trace>
  <inkml:trace contextRef="#ctx0" brushRef="#br0" timeOffset="111">5981 8831 36 0,'21'-139'20'0,"-2"6"-7"15,-10-4-6-15,-1 16-4 0,-6 21-7 16,-10 16-14-16,-3 22-7 16,0 21-3-16,-3 18 25 15,14 23 3-15</inkml:trace>
  <inkml:trace contextRef="#ctx0" brushRef="#br0" timeOffset="112">4118 4543 61 0,'8'15'33'0,"-6"9"-14"0,-7 5-13 15,9 15-1-15,-6 7-2 16,3 15 0-16,-5 2-1 16,4 3 0-16,-2-4-1 15,0-4 1-15,-1-10-1 16,-1-11 0-16,-2-16 1 15,-1-12 0-15,-4-18 1 16,0-13 0-16,-3-16 0 16,2-14-1-16,-3-28 2 0,3-7-1 15,-1-15 0-15,3-5 0 16,3-4-1 0,4 7 0-16,6 5 0 15,5 13-1-15,7 21 0 0,6 15-1 16,4 22-1-16,6 18 1 15,-2 21-1-15,-3 14 1 16,-7 15 0-16,-5 7-1 16,-8 9-1-16,-7 1 1 15,-5-3-1-15,-8-9-2 16,4 0-3-16,-3-23-4 16,20 3-25-16,-8-14 0 0,18-2 0 15,1-9 0-15,17 1 36 16</inkml:trace>
  <inkml:trace contextRef="#ctx0" brushRef="#br0" timeOffset="113">4509 4766 60 0,'15'19'35'0,"-14"-4"2"16,5 10-25-16,-18-6-5 16,6 3-3-16,-6 3-1 15,-2 5-1-15,-1-1-2 16,1 1 1-16,0 0-1 15,1-4-2-15,7 2-1 16,-3-2-3-16,17-1-23 0,-8-25-7 16,12 22 0-1,-12-22-2-15,25 2 28 16</inkml:trace>
  <inkml:trace contextRef="#ctx0" brushRef="#br0" timeOffset="114">4326 5436 47 0,'-12'-8'35'15,"12"8"-1"-15,-16 0-24 16,12 11-4-16,-2 7-3 16,2 10-2-16,0 10 0 15,-1 15 0-15,0 14-2 16,-1 8 0-16,0 15 0 15,-3 7 0-15,3 10 0 16,-5 4 1-16,0 5-1 16,-1-3 1-16,2-4 0 15,0-1 0-15,4-3 1 16,1-3-1-16,3-8 0 16,6-1-1-16,0-7 1 0,2-4-1 15,2-2 1-15,-1-4 0 16,0-5 0-16,1-3 1 15,-5 0-1-15,2-5 0 16,0 0 1-16,0 1-1 16,-1-2 0-16,-1 4 0 15,1-1 1-15,-1 3-1 16,-1 2-1-16,-2 4 2 16,-1 1-1-16,-2 2-1 15,1 3 2-15,1-1 0 16,-2 6 0-16,1-2 0 15,1 2 0-15,-1 2-1 16,2-1 1-16,2-1 1 0,-2-1-2 16,0-4 1-16,1 0-1 15,0 2 1-15,0-5 0 16,-1-4 0 0,-2-5-1-16,-2-2 2 0,0-1-2 15,1-6 0-15,-1-9 1 16,2-9-1-16,-1-7 1 15,3-5 0-15,1-7 0 16,3-10 0-16,-4-12 0 16,0 0-1-16,14-15 0 15,-10-9 1-15,0-6-1 16,1-10 1-16,-1-11-1 0,-1-8 1 16,0-12-1-16,-1-5 1 15,1-14-1-15,-1-5 0 16,0-13 1-1,1-5-1-15,-1-6 0 0,2-6 1 16,-3-3-1-16,4-5-1 16,-2 0 1-16,0-2-1 15,1 2 0-15,2-2 1 16,3-1-1-16,-1 1-1 16,4-3 2-16,1-2 1 15,0-1-1-15,2 1 1 16,0-1 0-16,0 0 0 15,0-2 0-15,-1 1 0 0,-1 2-1 16,-1 5 0 0,-1-2 1-16,-3 6 0 15,-2 5 1-15,2 6-2 16,-6 10 0-16,1 4 0 0,-2 10 0 16,0 11 1-16,-2 13-1 15,0 7 0-15,-1 11-1 16,0 13 1-16,1 7 1 15,0 13-2-15,1 10 0 16,0 11-3-16,15-1-32 16,-10 12-2-16,10 5 0 15,-2-4-2-15,11-1 35 16</inkml:trace>
  <inkml:trace contextRef="#ctx0" brushRef="#br0" timeOffset="115">3288 5025 17 0,'5'25'14'16,"-1"6"-6"-16,-5 6-4 16,3 9-1-16,-2 2 0 15,3 6-1-15,-1 1-1 16,1 9 1-1,-3 6-1-15,0 9-1 0,-3-1 1 16,-1 7 1-16,-3 8-1 16,0 10 2-16,-5 2 0 15,2 10 0-15,-5 1 0 16,2 5 1-16,-2 5-1 16,0 4-1-16,2-3 0 15,-2 1-1-15,2-1 0 16,0-2-1-16,0-4 2 0,1 3-1 15,1-5 1-15,1 4 0 16,1-4 1-16,1 2-2 16,2-2 2-1,4 1-3-15,1 2 1 0,3-6 2 16,2 1-2-16,2-3 1 16,2-1 0-16,3-3 1 15,1-4-2-15,3-2 3 16,-3-9-3-16,3-7 0 15,-2-3 0-15,1-9 0 16,-2-13-1-16,-2-4 0 16,-3-14 1-16,-1-8-1 15,-1-11 1-15,-2-4 0 0,-3-8-1 16,0-14 1-16,-4 13 1 16,4-13-1-1,0 0 1-15,-11 1-2 16,11-1 1-16,0 0-1 0,-11 4 1 15,11-4-1-15,0 0 0 16,0 0 0-16,0 0 0 16,0 0 0-16,0 0-1 15,0 0 2-15,-11 2-1 16,11-2 0-16,0 0 1 16,0 0-1-16,0 0 1 15,-12-7 0-15,9-4-1 16,1-6 0-16,1-4 0 15,1-2 0-15,0-8 0 16,1-4-1-16,1-6 0 16,1-3 1-16,0-5 0 15,2-2 0-15,-1-5 0 0,1-1 0 16,1-10 0-16,0-3 1 16,1-3 0-16,3-1-1 15,-1-6 1-15,0-3-1 16,2-2 0-16,0-3-1 15,-1 3 0-15,-1 0 1 16,-2 0-1-16,-1 0 0 16,-1 2 0-1,-1 1 1 1,-1 2 0-16,0 1 0 0,-2 2 0 16,1 2 0-16,-2 1-1 15,2-2 2-15,-5 2-2 16,2-2 1-16,-1 4 0 15,-2-1 1-15,-1 0 0 16,1 1 1-16,-2 1-1 16,1 4 0-16,0-1-1 15,1 5 2-15,-1-2-2 16,-1 5 1-16,0-1-1 16,-1 4-1-16,0 1 2 15,1 4 0-15,0 0 0 16,1 1-2-16,0 5 2 0,1 1-1 15,0 3 0-15,1 2 0 16,1 0-1-16,-1 0 1 16,0 4-1-16,0 2 2 15,-1-1-2-15,1 2 1 16,0-1 0-16,1-2 1 16,1 4-1-16,1 0 0 15,1 1 0-15,1-3 0 16,0 0 0-16,0 0 0 15,0 1 1-15,0 2 0 16,-1-1-1-16,0 4 0 16,-1-2 1-16,1 5-1 15,1 0 0-15,-1 2 1 0,-1 3 0 16,1 0-1-16,-1 0 0 16,1 5 1-16,-2 0 0 15,1 3 0-15,0 12-1 16,-2-15 0-16,2 15 0 15,0 0 0-15,-4-11 1 16,4 11 0-16,0 0-1 16,0 0 1-16,0 0 0 15,0 0 0-15,0 0-1 16,0 0 1-16,-1 11-3 16,1-11-2-16,0 0-32 15,0 0 1-15,0 0-2 16,-8-14 0-16,-3 4 37 0</inkml:trace>
  <inkml:trace contextRef="#ctx0" brushRef="#br0" timeOffset="116">3297 5068 35 0,'-1'-29'19'0,"7"7"-3"15,-13-13-1-15,10 10-3 16,-15-12-1-16,7 12-4 16,-12 1 1-16,5 12-2 15,-10 1-1-15,4 14-1 16,-6 4-1-16,4 16-1 16,-4 13-1-16,4 9 0 15,0 7-2-15,3 8 2 16,6-1-2-16,5 0 2 15,6-1-1-15,6-10-1 16,9-9 2-16,7-11 0 0,6-13 1 16,7-12-1-16,2-9 1 15,7-11-1-15,-4-8 1 16,3-4 0-16,-5-10 0 16,-4-4-1-16,-7-3 0 15,-7-6 0-15,-6-4 1 16,-12 4-1-16,-9-5 0 15,-9 1 0-15,-10 4 0 16,-7 7 0-16,-6 7 0 16,-6 14-1-16,-5 12 1 15,-2 12-1-15,-2 18 0 16,3 15 0-16,2 14-1 0,5 10 1 16,7 13-1-16,8 1 1 15,13 6-1-15,11-7 0 16,15-3 1-1,12-9 0-15,13-12 0 0,11-11 0 16,7-15 0-16,6-12 0 16,4-15 1-16,2-6-1 15,-3-14 0-15,-4-5 1 16,-8-8-1-16,-6-2 1 16,-10-8 0-16,-9-2 0 15,-11-3 0-15,-12-1-1 16,-9-1 2-16,-9-1-1 15,-11 7 0-15,-7 5-1 0,-5 6 1 16,-5 11-1-16,-6 8 0 16,0 13 1-1,-5 14-2-15,1 17 0 16,4 7 1-16,2 11 0 0,4 14-1 16,6 3 1-16,10 5-1 15,8 4 1-15,12-2-1 16,11-10 1-16,12-1-2 15,8-15 2-15,10-8-1 16,6-10 1-16,6-7 0 16,3-9 0-16,2-7 0 15,0-5 0-15,-1-6 0 16,-4-4 0-16,-5-8 1 0,-4-2-1 16,-8-4 1-1,-6-5 0-15,-9-2-1 16,-10-5 1-16,-12-1 0 15,-6 1-1-15,-7 0 1 0,-6 9 0 16,-5 3-1-16,-2 10 0 16,-2 6 0-16,2 14 0 15,4 6 0-15,2 13-1 16,5 10 0-16,2-1-1 16,7 12 0-16,0-8-3 15,12 13-7-15,-8-15-26 16,12 6 0-16,-5-15 1 15,9-3-1-15,-5-17 36 16</inkml:trace>
  <inkml:trace contextRef="#ctx0" brushRef="#br0" timeOffset="117">18369 6422 44 0,'0'0'14'0,"0"0"-1"16,1-13-1-16,-1 13-3 15,0 0-1-15,0 0-1 16,0 0-2-16,0 0-1 16,0 0-1-16,0 0 0 0,4 12-1 15,-4-12 0-15,0 0 0 16,8 16-1-1,-8-16 1-15,0 0-1 16,12 13 0-16,-12-13 0 0,11 5 0 16,-11-5 1-16,13 7-2 15,-13-7 1-15,14 8 0 0,-14-8 0 16,16 7-1-16,-16-7 1 16,17 7-1-16,-17-7 0 15,17 3 1-15,-17-3-1 16,17 7 0-16,-17-7 0 15,19 2 1-15,-19-2-1 0,15 3 0 16,-15-3 0-16,16 2 1 16,-16-2-1-16,15-3 0 15,-15 3 1-15,12 0-1 16,-12 0 0-16,12 1-1 16,-12-1 1-16,11-1 0 15,-11 1 0-15,14-2 0 16,-14 2 0-16,16 2 0 15,-16-2 0-15,17-2 1 16,-17 2 0-16,14-3-1 16,-14 3 0-16,0 0 0 15,14-4 0-15,-14 4 1 16,0 0-1-16,0 0-1 0,0 0 2 16,0 0-2-16,13 5 1 15,-13-5 1-15,0 0-1 16,11-4-1-16,-11 4 1 15,0 0 1-15,12-4-2 16,-12 4 2-16,7-11-2 16,-7 11 1-16,0 0-1 15,0 0 2-15,12-15-1 16,-12 15 0-16,5-13 0 16,-5 13 0-16,0 0 0 15,5-17 0-15,-5 17 1 16,2-22-2-16,-2 7 1 15,0 2 0-15,0-4 0 0,0-4 1 16,0 2-1-16,0-3 0 16,0-3 0-16,0 1 0 15,2-2 1 1,1-1-2-16,1 2 1 0,-1-3 0 16,3-1 0-16,0-2 1 15,-1 7-1-15,0-4 1 16,0 3-1-16,-1-1 2 15,-1 1-2-15,-1-1 1 16,-1 4 0-16,-2 3-1 16,-1-1 1-16,0 1 0 15,-2-1-1-15,-2 5 0 16,0 0 0-16,6 15 1 0,-16-19-1 16,16 19 1-1,-18-16-1-15,18 16 0 16,-17-12 0-16,17 12 0 15,-17-10 0-15,17 10 1 0,-19-12-2 16,8 7 1-16,-2 0 0 16,-3 6-1-16,-2-1 1 15,-1-1 0-15,-1 1 0 16,-2 3 0-16,1-1 1 16,0 3-1-16,2-1 0 15,2-4 1-15,1 2-1 16,2 2 0-16,2-2 0 0,12-2 0 15,-18 7-1 1,18-7 1-16,-16 2 1 16,16-2-2-16,-15 7 1 15,15-7 0-15,-14 10 0 0,14-10 0 16,-14 3 0-16,14-3 0 16,-13 12 0-16,13-12 0 15,-14 10 0-15,14-10 1 16,-14 7-1-16,14-7 0 15,-16 9 0-15,16-9 0 16,-14 6 0-16,14-6 0 16,-11 1 0-16,11-1 0 15,0 0-1-15,-9 11 2 16,9-11-1-16,-3 15 0 16,3-15 1-16,-6 21-1 15,4-4 0-15,-2 3 0 16,-1 3 0-16,-1 1 0 0,1 4-1 15,0 1 1-15,3 5-1 16,1 1 0-16,-2-2 1 16,3 2 1-16,1-2-1 15,1 2 0-15,-1-1 1 16,0-2-1-16,3-4 1 16,-3-3-1-16,3-2 0 15,-2-1 0-15,2-5 0 16,-1-1 0-16,1-4 1 15,0 3-1-15,-2-2-1 16,2-2 2-16,-4-11-1 16,10 21 0-16,-10-21 0 15,9 15 0-15,-9-15 0 0,16 14 0 16,-16-14 0-16,22 6 0 16,-11-1 1-16,3-2 0 15,-1 0-1-15,2 2-2 16,-4-5-8-16,2 12-24 15,-13-12-1-15,14 23 0 16,-13-10-1-16,-1 4 27 16</inkml:trace>
  <inkml:trace contextRef="#ctx0" brushRef="#br0" timeOffset="118">18460 5138 62 0,'-3'-11'35'16,"-7"-3"-15"-16,10 14-8 16,-11-15-3-16,11 15-3 15,0 0-1-15,0 0-1 0,0 0-1 16,2 12 0-16,-2-12-1 15,17 22-1-15,-2-6 0 16,2 5 0-16,1 0 0 16,7 1 0-16,0 4 0 15,2 6-1-15,1-1 2 16,0-1-1-16,-2 1 0 16,-2-5 0-16,-3 0 0 15,-5-3 0-15,-4-4 0 16,-1-2-1-16,-5-6 1 15,-1 0-2-15,-5-11 0 16,0 0 0-16,0 0-3 31,0 0-2-31,0 0-7 0,-6-27-23 16,7 15-1-16,-5-12 1 0,4 2-1 16,-5-1 34-16</inkml:trace>
  <inkml:trace contextRef="#ctx0" brushRef="#br0" timeOffset="119">18765 4994 49 0,'9'-21'34'15,"1"8"0"-15,-12-9-21 16,2 22-3-16,7-12-4 0,-7 12-1 15,-14 9-2-15,2 8 0 16,-6 5-2-16,-3 9 0 16,-7 9 0-16,-3 3-1 15,-3 6 0-15,-1 7 0 16,-2-3 0-16,1-1 1 16,1-5-1-16,5-4 0 15,3-5 1-15,4-7-1 16,4-6 1-16,6-10-1 15,3-1 0-15,10-14-1 16,-11 12 2-16,11-12-1 16,0 0 0-16,0 0 0 0,0 0 1 15,14-21-1-15,-6 8 1 16,6-10-1-16,2-6 0 16,4-5 1-16,3-10-1 15,7-4 0-15,3-5 0 16,1 2 1-16,0-3-1 15,-1 9 0-15,-4 8 1 16,-4 3 0-16,-5 10 0 16,-5 7 0-16,-15 17-1 15,11-6 1-15,-11 6 0 16,-8 21-1-16,-6-3 0 16,-3 16 1-16,-5 4-1 15,-6 10-1-15,-4-1 1 0,-2 8 0 16,-1 2 1-16,-1-6-1 15,6-4 0-15,4-10 0 16,4-4 1 0,6-14-1-16,7-7 0 0,9-12 0 15,0 0-2-15,0 0 2 16,9-25-1-16,2 0 1 16,3-4-2-16,-2-2 1 15,4 2-4-15,-8-9-5 16,14 9-25-16,-16-2-2 15,5 13 0-15,-7-2 0 16,3 6 30-16</inkml:trace>
  <inkml:trace contextRef="#ctx0" brushRef="#br0" timeOffset="120">18324 5051 50 0,'-13'-17'34'0,"-1"0"0"16,14 17-21-16,-14-22-4 15,14 22-1-15,0 0-3 16,0 0 0-16,-3-11-2 16,3 11 0-16,15 13-1 15,-2-4-1-15,0 4 1 0,3 8-1 16,2 4-1-1,2 11 1-15,2 5-1 16,3 4 0-16,1 2 1 16,3 3-1-16,3 2 0 0,3-7 1 15,2-4 0-15,0-7-1 16,-3-7 1-16,-2-5 0 16,-4-8-1-16,-6-3 1 15,-6-8 0-15,-16-3-1 16,9-16-1-16,-15 0 2 15,-5-9-2-15,-7-8 2 16,-7-8-1-16,-4-7 0 16,-5-4-1-16,-5 2 2 15,-1 1 0-15,-1-5-1 16,0 10 0-16,2 9 0 16,6 5 1-16,2 7-1 15,7 9 0-15,7 2 0 0,5 7 0 16,12 5 1-16,-6 17-1 15,13-1 0-15,6 12 0 16,8 4 0-16,6 0 0 16,6 9 0-16,5 3 0 15,3 3 1-15,4-3 0 16,1-2-1-16,-5-7 1 16,-1 4-1-16,-6-8 1 15,-4-3 0-15,-5-2 0 16,-5-10-1-16,-7-4 0 15,-2-1 0-15,-11-11 1 16,0 0-1-16,0 0 1 0,0 0-1 16,-5-20 0-16,-9-2 0 15,-7-4 0-15,-5-10 0 16,-5 1-1-16,-6-2 2 16,0-2-2-16,0 5 2 15,0 0-2-15,4 5 1 16,5 6 0-16,5 8 1 15,6 3-2-15,3 1 1 16,14 11 0-16,-11-7-1 16,11 7 1-16,11 22 0 15,1 2 1-15,7 5-1 16,3 5 0-16,6-1 0 16,1 7 0-16,0 2 1 0,1-4 0 15,-3-7-1-15,-4-8-1 16,-5-4-2-16,0-6 2 15,-18-13-3-15,22 15-3 16,-19-30-5-16,11 10-20 16,-14-18-6-16,8 1-1 15,-9-12 2-15,7 3 22 16</inkml:trace>
  <inkml:trace contextRef="#ctx0" brushRef="#br0" timeOffset="121">18802 5118 36 0,'6'-24'35'16,"4"6"0"-16,-9-7-15 0,10 16-7 16,-13-10-3-16,2 19-4 15,1-15-2-15,-1 15-1 16,0 0-2-16,-11 0 1 16,0 6-1-16,-4 9-1 15,-4 9 0-15,-6 9 0 16,-5 5 0-16,-7 9 0 15,-3 5 1-15,-3 0-2 16,2 1 2-16,2-9 0 16,4-3-1-16,6-10 0 15,7-8 0-15,6-8 1 16,16-15-1-16,-11 9 0 16,11-9 0-16,11-19 0 0,3-8 0 15,5-7 0-15,3-9 1 16,8-8-1-1,-1-10 0-15,3 0 0 16,-1-2 1-16,0 4-2 0,-4 8 1 16,-4 7 1-16,-5 11-1 15,-4 14 1-15,-14 19 0 16,0 0-1-16,0 0 1 16,-10 36 0-16,-11 5-1 15,-7 10 1-15,-5 6-2 16,-7 7 2-16,-1 2-1 15,-1 0 0-15,4-5 0 16,5-8 0-16,6-14 1 16,8-9-2-16,5-7 1 15,14-23 0-15,0 0-1 16,0 0 1-16,14-19-1 16,-2-8-2-16,6 8-10 0,-7-16-23 15,10 2-1-15,-7-9-1 16,7 4-2-16,-1 0 34 15</inkml:trace>
  <inkml:trace contextRef="#ctx0" brushRef="#br0" timeOffset="122">17846 14335 35 0,'-14'-9'32'0,"-5"-2"1"16,2 13-18-16,-13-16-7 15,9 9-2 1,-7-2-2-16,2 5-1 15,-3-4 0-15,1 12-1 16,-4-1 0-16,4 6 0 0,-6 7 0 16,1 8-1-16,-2 2 0 15,2 7 1-15,-3 1-1 16,3 6 0-16,-1-1-1 16,5 4 0-16,4 0 1 15,5 0-1-15,3 1 1 16,4 6-1-16,8 6 1 15,7-2-1-15,6 4 1 16,4 0-1-16,9-2 0 16,5 0 0-16,3 0 0 15,7-4 0-15,1-7-1 16,4-3 2-16,-1-4-1 0,3-6 0 16,1-2 0-16,1-5 1 15,1-8-1-15,-2-9 2 16,1-4-2-16,-2-6 1 15,1-5-1-15,-4-6 1 16,-2-9 0-16,-4-8 0 16,-5-8 0-16,-2-6 0 15,-6-9 0-15,-4-7 0 16,-6-7 1-16,-4-4-1 16,-5-5 1-16,-4 0 0 15,-2-4-2-15,-5 4 1 16,-3 2-1-16,0 6 0 15,-3 0 1-15,-2 8-1 0,-1 6 0 16,-3 7-1-16,-4 10 1 16,0 3 0-16,-5 7 1 15,0 3-1-15,-4 9 0 16,-2 0 1-16,1 11-2 16,-2 4 1-16,3 7 0 15,0 7 0-15,1 8-2 16,0 6 0-16,4 8-4 15,-8-6-32-15,20 5 0 16,1-9 0-16,9-5-1 16,4-7 26-16</inkml:trace>
  <inkml:trace contextRef="#ctx0" brushRef="#br0" timeOffset="123">18797 15247 23 0,'-6'15'29'0,"6"-15"-2"16,-13 6-13 0,13-6-3-16,0 0-3 15,0 0 0-15,0 0-1 0,0 0-1 16,-15-17-1-16,15 17 0 16,-7-11-1-16,7 11-1 15,0 0-1-15,-11-11 0 16,11 11 0-16,-8-15-1 15,8 15 1-15,-7-19-2 16,5 4 1-16,0-1 1 16,1-4-1-16,2-6 0 15,-1-4 2-15,3-6-2 16,-3-7 2-16,2-5-1 16,-3-5 0-16,1 2-1 15,-2-8 0-15,-2 2 1 0,-1-1-2 16,0 7 2-16,-1 2-2 15,0 8 0-15,0 4 2 16,1 6-1-16,1 5-1 16,2 9 0-16,2 17 0 15,1-12 0-15,-1 12 0 16,10 11 0-16,2 9-1 16,3 14 1-16,7 9 1 15,3 14-1-15,6 6 0 16,2 15-2-16,3 5 2 15,3 0-1-15,0 1 1 16,-3-12-1-16,-2-7 1 16,-2-11 0-16,-4-13-1 0,-1-11 2 15,-4-11-1-15,-2-13 0 16,-2-15 1-16,1-12 0 16,-3-8 0-16,0-13 0 15,-4-16 0-15,1-12 0 16,-4-16 0-16,-1-10 0 15,-5-2-1-15,0-5 1 16,-6 1-1-16,0 4 1 16,-2 7-1-16,-1 8 1 15,-1 16 0-15,1 11-1 16,2 11 0-16,-2 11 0 16,2 8-2-16,-1 6 0 15,4 20-1-15,-5-13-3 0,12 26-9 16,-8-2-24-16,8 9 0 15,-2 3 0-15,10 8 1 16,-1 1 30-16</inkml:trace>
  <inkml:trace contextRef="#ctx0" brushRef="#br0" timeOffset="124">19645 14475 40 0,'0'0'35'15,"-6"-13"-1"-15,-3 2-17 16,9 11-7-16,-14 7-3 16,7 8-1-16,-8 0-3 15,1 11-1-15,-6 1-2 16,-2 5 2-16,-5 0-2 15,-1 6 1-15,0-3 0 16,0 1-2-16,-1-5 2 0,4-4-1 16,2-5 1-16,6-4-1 15,4-3 1 1,13-15-2-16,-15 4 2 16,15-4 0-16,8-21-1 0,8 8 1 15,5-9-1-15,8 0 1 16,6-1-1-16,2 4 1 15,4-2-2-15,-1 9 2 16,-2 1-1-16,-7 2 0 16,-5 4 1-16,-8 7-1 15,-5 0 2-15,-13-2-1 16,0 0 0-16,0 0-1 16,-21 9 1-16,3-13 0 0,-7-3-1 15,-3-3 0 1,-6-11-1-16,-1-2 0 15,-3-5 2-15,1-1-1 16,4 0 0-16,4 2 0 0,3 4 0 16,8 4 0-16,18 19 0 15,0 0 0-15,0 0-1 16,29 33 1-16,0 1 0 16,7 7 0-16,3 7 0 15,2 6 1-15,0-1 0 16,-3 0-1-16,-6-10 2 15,-5-4-1-15,-5-7-1 16,-5-8 0-16,-4-7 0 16,-13-17-1-16,12 8 1 15,-12-8 0-15,-6-26 0 16,-4-2-1-16,-6-9 0 16,-5-5 2-16,-3-4-1 0,-3-2 1 15,-1 5-1-15,2 4 1 16,4 7-1-16,5 10 1 15,17 22-1-15,0 0 0 16,0 0 0-16,17 31 1 16,4-5-1-16,2 6 0 15,3 3-1-15,-3-2-3 16,6 8-16-16,-11-16-17 16,0-4 1-16,-18-21-2 15,19 11-1-15,-19-11 39 16</inkml:trace>
  <inkml:trace contextRef="#ctx0" brushRef="#br0" timeOffset="125">19920 14318 78 0,'-2'-18'37'16,"2"18"-8"-16,0 0-19 15,0 0-4-15,0 0-2 0,-13-3-2 16,13 3 0-16,0 0-1 16,-15 20-1-16,8-9 1 15,0 4-1-15,0 3 1 16,-3 3 0-16,0 6-1 16,2 6 0-16,-3 5 1 15,3 7-1-15,-1 5 0 16,0 7 0-16,2 2 0 15,1 5 1-15,2 2-1 16,-1 3 0-16,5-1 0 16,-1-7 1-16,3-5-1 15,4-8-1-15,-1-10 1 16,4-5-1-16,-1-7 2 0,5-12-1 16,-2-9 0-16,3-9 1 15,2-3-1-15,1-13 1 16,2-4 0-16,0-5 0 15,1-8-2-15,-1-4 2 16,-2 8-1-16,-1 7 1 16,-1 3-1-16,-2 12 0 15,4 9 0-15,0 12 0 16,0 8-1-16,3 14 1 16,4-1 0-16,1-1-1 15,2-1 1-15,1-7 0 16,-1-7 1-16,-1-12-1 0,2-17 1 15,1-13 1-15,-4-16-1 16,0-12 1-16,-3-10-1 16,-4-14-1-16,-2-10 2 15,-7-9-1 1,-4 1 0-16,-6 0-1 0,-5 3 1 16,-2 7-1-16,-3 8 0 15,-3 10 2-15,1 11-2 16,0 15 0-16,2 7 1 15,4 13-3-15,0 2-1 16,7 21-2-16,-7-25-6 16,20 22-27-16,-13 3 0 15,15 12-1-15,-4 2-1 0,8 9 24 16</inkml:trace>
  <inkml:trace contextRef="#ctx0" brushRef="#br0" timeOffset="126">20666 14531 78 0,'0'0'35'16,"12"-22"-6"-16,-12 22-22 16,0 0-3-16,6 12 0 15,-11 4-2-15,-2 11 0 16,-5 3-1-16,-4 9 0 15,-5 2 1-15,-1 5-2 16,-3-4 1-16,-1-6 0 16,0-3-1-16,3-7 0 15,2-9 0-15,4-9 1 0,6-13-1 16,5-10 1 0,6-5 0-16,7-5 0 15,7-6 0-15,7-2 0 16,3-1 0-16,5 5 0 0,3 5-1 15,2 5 0-15,-2 5 0 16,-2 3 0-16,-3 5-1 16,-5 2 1-16,-3 4 0 15,-6 3 0-15,-13-3 0 16,12 2 1-16,-12-2 0 16,-13 2-1-16,-4-4 0 15,-9 0 1-15,-6-6 0 16,-5-4 0-16,-4 1-1 15,-1-2 0-15,2-2 2 16,5 2-2-16,7 2-1 16,10 1 1-16,18 10-1 15,0 0 0-15,0 0 1 0,33 15 0 16,-3 2-2-16,7 4 2 16,3-1 0-16,2 3 0 15,-1-1 0-15,-1 0 1 16,-3 0 0-16,-5 1-1 15,-4 0 1-15,-5-1-1 16,-6-2 2-16,-2 2-3 16,-4 0 2-16,-4-5-2 15,-2-2-1-15,-5-15-2 16,7 13-8-16,-13-25-25 16,6 12-2-16,0-32 2 15,6 10 0-15,-5-5 26 0</inkml:trace>
  <inkml:trace contextRef="#ctx0" brushRef="#br0" timeOffset="127">21449 14613 53 0,'-13'-6'35'0,"13"6"-1"16,-18-9-22-16,18 9-4 15,0 0-3-15,0 0-1 16,16-2-1-16,7 1 0 0,4-1-1 16,10 2 0-16,9 0 0 15,7 0 0-15,2-3-1 16,3 2 0 0,-3-1 0-16,-4 4 1 0,-7-1-2 15,-5 1 1-15,-9-1 0 16,-6 0 0-16,-9 0 0 15,-2 2 0-15,-13-3-1 16,12 2 1-16,-12-2-1 16,0 0 1-16,0 0-1 15,0-17 1-15,0 17-2 16,-10-19 2-16,4 3-1 16,-4-1 0-16,-3-4 0 0,-3-1 0 15,-2 2 0-15,-4 0 0 16,-3 1 1-1,-2 2-1-15,-3 4 0 16,2 4 0-16,1 4 0 0,2 5 1 16,6 6-2-16,7 0 1 15,7 9 0-15,10-1-1 16,12 6 1-16,6-2 0 16,10 0 0-16,5-1 1 15,3-5-1-15,2 2 0 16,-1-6 0-16,-2 0 1 15,-5-5-1-15,-6 0 0 16,-5 2 0-16,-6-4-1 16,-3 2 2-16,-15-3 0 15,13 15-2-15,-15-2 2 16,-7 3-1-16,-3 6 2 16,-6 2 0-16,-3 7-1 0,-4-1 1 15,0 6-1-15,-3-4 1 16,1-1-1-16,2 0 0 15,3-3-3-15,5-4 1 16,0-3-1-16,8 4 0 16,-4-12-7-16,18 9-28 15,-10-6-1-15,10 3-1 16,-5-19 0-16,9 11 16 16</inkml:trace>
  <inkml:trace contextRef="#ctx0" brushRef="#br0" timeOffset="128">22452 15174 40 0,'-7'15'32'0,"1"4"0"16,-10-19-18-16,16 0-3 15,-7-12-3-15,10-10-2 16,-7-19 0-16,9-9-2 0,-4-13-1 15,4-10 0-15,-3-12-1 16,2-7-1-16,-4-4 1 16,-2 3-2-1,-5 6 1-15,1 6-1 0,0 8 1 16,1 9-2-16,2 12 2 16,1 13 0-16,7 13-2 15,5 5 1-15,11 7 1 16,11 8-1-16,8 5 0 15,8 1 0-15,8 5 0 16,7-3 0-16,5-1 0 16,1 2 0-16,-7-3-1 15,-6-4 1-15,-8 1-1 0,-9-6-2 16,-5-1-3 0,-16-8-7-16,2 5-22 0,-14-8 0 0,1 4-2 15,-9-3 2-15,-3 5 35 0</inkml:trace>
  <inkml:trace contextRef="#ctx0" brushRef="#br0" timeOffset="129">22471 14668 71 0,'12'13'37'0,"3"-21"-2"16,15-1-23-16,-4-11-5 15,9 3-2 1,1-5-2-16,0 4-2 16,0 2-1-16,-3 1 0 15,-4 6-1 1,-6 4-1-16,1 6-3 15,-9-3-1-15,9 19-11 0,-24-17-19 16,22 17 1-16,-22-17-2 16,9 23 6-16,-9-23 31 15</inkml:trace>
  <inkml:trace contextRef="#ctx0" brushRef="#br0" timeOffset="130">22430 15078 85 0,'31'9'37'0,"0"-12"0"15,12 6-28-15,-4-7-3 16,7 5-3-16,0-3-3 15,1 1 1-15,-2 0-1 16,0 5 0-16,-3-1 1 16,-3 2 0-16,-3 0-1 15,-4 5-1-15,-2 4-1 16,-8-9-8-16,4 13-26 16,-14-14-1-16,2 8 0 15,-14-12-1-15,14-4 20 0</inkml:trace>
  <inkml:trace contextRef="#ctx0" brushRef="#br0" timeOffset="131">23777 14146 41 0,'-11'12'30'0,"-1"3"2"15,3 5-22-15,-11-5-4 16,6 6-1-16,-5-10-1 15,6 2 1-15,-2-8-1 16,15-5 2-16,-16-5-1 16,16-7 0-16,0-15-1 15,9-2-1-15,4-7 1 16,4-8-1-16,2-5-1 16,4 2 1-16,2 1-3 15,1 6 2-15,-2 5-1 16,-3 5 1-16,-2 7-2 15,2 15 2-15,-2 9-2 0,5 15 1 16,1 12 0-16,2 14-1 31,4 14 0-31,2 13-1 16,0 14 1-16,-2 8-1 16,-1 5 2-16,-8-2-2 0,-5 1 1 15,-10-4 0-15,-9-8 1 16,-12-8-2-16,-8-12 1 15,-7-7 0-15,-9-9 0 16,-6-4 1-16,-4-18-1 16,-2-10 1-16,0-13-2 15,3-10 2-15,0-14 0 16,5-8-1-16,6-9 1 0,7-9-2 16,9-1 1-16,9 2 0 15,13 6-1-15,12 7 1 16,13 10 0-1,11 11 0-15,13 13 1 0,12 15-1 16,6 13 2-16,7 10 0 16,2 6-1-16,-1 9-1 15,-1 0 0-15,-9-4-3 16,0-2-5-16,-18-29-16 16,1 3-14-16,-15-27 0 15,0-12 1-15,-9-29 0 16</inkml:trace>
  <inkml:trace contextRef="#ctx0" brushRef="#br0" timeOffset="132">24455 13425 79 0,'-13'17'35'0,"-10"-8"0"16,-4 1-30-16,-13-5-3 15,-10 3 0-15,-16-7 0 16,-8 1-1-16,-11-3 1 0,-5-4 0 16,-4 2-1-1,1 0 1-15,3-4 0 16,9 0-1-16,9-2 1 15,11 1 1-15,10-2-2 0,12 5 2 16,9-3-2-16,8 1 1 16,6 3 0-16,16 4-2 15,-10 18 0-15,15 10 0 16,5 18 1-16,2 18-1 16,4 25 0-16,1 13-2 15,3 28 0-15,1 13 1 16,1 12 1-16,-2 5-1 15,-3-3 2-15,-4-2-2 16,-1-10 1-16,-2-3 1 16,0-13-1-16,-4-14 0 15,-1-11-1-15,-1-10 0 16,2-12 0-16,1-10 0 0,3-14 1 16,6-9-1-16,8-18 1 15,8-14 0-15,11-7 0 16,10-9 1-16,14-11-1 15,14-5 0-15,10-7 0 16,7-4-1-16,5 6 0 16,0 1 1-16,1 0-1 15,-3 0 0-15,-5 2 2 16,-11-3 0-16,-6 1 0 16,-7-9 0-16,-13-12 1 15,-8-14-1-15,-13-21 2 16,-13-21-2-16,-13-26-1 15,-15-25 0-15,-15-22 1 0,-11-11-1 16,-9-5 0-16,-6-2 1 16,-6 14-1-16,-1 17 1 15,1 22-1-15,3 24 0 16,9 29-7-16,-3 11-29 16,21 17-3-16,8 4 0 15,22 6-3-15,17-6 19 16</inkml:trace>
  <inkml:trace contextRef="#ctx0" brushRef="#br0" timeOffset="133">3002 4806 54 0,'-22'14'36'0,"3"3"0"16,-9-11-28-16,11 10-1 15,-5-10-1-15,5 0-2 16,-1-3 0-16,18-3 0 16,-18 2-2-16,18-2 0 15,11-10-1-15,12 2-1 16,13-2 0-16,16 3 0 16,15-3-1-16,17-2 1 15,18-1 0-15,17-1-1 16,18 1 2-16,13 1-1 15,10 3-1-15,14 1 1 16,12-1 0-16,9 3-1 0,8-1 1 0,7 0 0 16,-1 2-2-1,4-3 2-15,-1 0 0 16,-2 2 0-16,-7-1 1 0,-8-1 0 16,-7 3-1-16,-10-1 0 15,-4 2-1-15,-11-1 1 16,-7 0 1-16,-12 0-1 15,-6 1 0-15,-5 2 1 16,-4-2 0-16,-11 3-1 16,-12 0 2-16,-7 0-1 15,-14 2-1-15,-8 1 1 0,-14 0-1 16,-10 0 1-16,-16 2-1 16,-7-1 0-1,-6 2 0-15,-6 1 0 16,-1-1 0-16,0-1-1 15,4 0 1-15,1 0-1 0,6 1 1 16,1-4 0-16,5 2-1 16,0-3 0-16,2 1 0 15,-3-5-2-15,0 4 0 16,-9-10-5-16,12 6-30 16,-22-10 1-16,2 3-1 15,-9-6 3-15,6 2 35 16</inkml:trace>
  <inkml:trace contextRef="#ctx0" brushRef="#br0" timeOffset="134">9051 4529 54 0,'-14'8'37'0,"-3"-4"-1"16,10 7-27-16,-5-1-2 15,9 7-3-15,-2-2 1 16,7 8-2-16,0 4 0 16,5 8-1-16,2 8 0 15,3 7-1-15,3 1-1 16,-2 4 1-16,-1 1 0 15,2-1-1-15,-3-3 0 16,-4-5 1-16,-3-5-2 16,-4-8 0-16,-3-6-1 15,-4-13-4-15,3 6-10 0,-10-19-22 16,14-2 0-16,-27-12 0 16,15-2 13-16,-7-13 25 15</inkml:trace>
  <inkml:trace contextRef="#ctx0" brushRef="#br0" timeOffset="135">8671 4707 66 0,'1'-25'38'16,"4"-15"-2"-16,14 3-29 0,7-5-3 15,15-1-1-15,6-3-1 16,11-1 0-16,5 1 0 16,8 2-1-16,1 8 0 15,2 2 0-15,0 3 0 16,-6 8-1-16,-4 4 1 16,-7 8-1-16,-7 7 1 15,-7 4-1-15,-8 4 0 16,-8 13 0-16,-9 11 0 15,-8 6 0-15,-6 8-1 16,-9 6 2-16,-5 1-1 16,-8 7 0-16,-7 2 0 15,-6-9 0-15,-6-2 0 0,-6-3 0 16,-3-6 1-16,-3-6-2 16,-1-7 1-1,0-8-2-15,2-6 0 16,2-8-1-16,12 0-5 0,-7-12-29 15,22 9-1-15,-1-7 1 16,20 7-1-16,0 0 38 16</inkml:trace>
  <inkml:trace contextRef="#ctx0" brushRef="#br0" timeOffset="136">9418 5010 49 0,'-14'-15'37'0,"15"3"0"16,-5-17-22-16,18 8-7 16,-3-8-1-16,9 2-2 0,1-2-1 15,8 5-2-15,-3 2 1 16,3 4-2-16,-2 3 1 16,0 10-1-16,-4 2-1 15,-2 10 1-15,-3 9-1 16,-2 9 1-16,-4 9-2 15,-4 11 2-15,-7 7-2 16,-6 5 1-16,-7 5-1 16,-9 1 0-16,-8-2 0 15,-9-4 0-15,-5-10 0 16,-4-6 1-16,-2-10 0 16,2-7 0-16,5-14 1 15,5-7 0-15,9-8-1 0,12-9 0 16,12 1 2-16,14 0-2 15,11-1-1-15,8 3 1 16,9 10-1-16,4 2 1 16,4 7-1-16,-2 0-1 15,2 8-4-15,-16-10-31 16,10-2 0-16,-10-10-2 16,3-8 0-16,-3-13 32 15</inkml:trace>
  <inkml:trace contextRef="#ctx0" brushRef="#br0" timeOffset="137">9726 4216 53 0,'-16'-28'36'0,"-10"-11"1"16,4 6-26-16,-13-18-4 15,0 4-2-15,-14-8-1 16,-4 8 0-16,-11 2-2 16,-7 15 2-16,-9 14-3 0,-6 19 1 15,-8 18-1-15,-4 25-1 16,-3 29 1-16,-3 24-1 15,5 29 0 1,9 16-1-16,12 17 1 0,19 7 0 16,21 6 0-16,24-2 1 15,30-16 0-15,29-13-1 16,27-20 1-16,23-23-1 16,22-25 2-16,19-21 0 15,15-27-1-15,8-28 1 16,1-27-1-16,1-25 0 15,-6-29 0-15,-13-22 0 16,-17-25-1-16,-23-21 1 0,-26-15 0 16,-25-7-1-1,-27-5 1-15,-28 1 0 16,-29 4-1-16,-22 14 1 16,-22 14-2-16,-17 22 1 0,-16 30 0 31,-12 24-1-31,-11 28 2 15,-5 29-1-15,0 35 0 0,2 31-1 16,4 38 1-16,7 25 0 16,12 28 0-16,15 15-1 15,21 18 1-15,22 8-1 16,26-5 0-16,24-9 1 16,31-19 0-16,24-21 0 0,29-30 0 15,24-27 0-15,25-31 1 16,13-31 0-16,16-29 0 15,9-25 0-15,5-35-1 16,-2-26 0-16,-11-23 0 16,-13-20 1-16,-24-26-1 15,-21-9 1-15,-29-10-1 16,-27-3 2-16,-30 7-3 16,-27 11 2-16,-30 12-1 15,-26 24 0-15,-32 31 0 16,-25 27-1-16,-31 33 1 15,-22 37-1-15,-21 42 1 16,-16 37-1-16,-3 44 1 0,3 30-1 16,14 37 0-16,22 19 1 15,35 24-1-15,35 0 0 16,43 3 1 0,42-12 1-16,46-20-1 0,43-20 0 15,38-31 0-15,31-21 0 16,27-29 1-16,17-29 0 15,12-32-1-15,4-28 0 16,-2-30 1-16,-11-30 0 16,-14-32-1-16,-17-33 0 15,-23-27 1-15,-26-27-1 16,-27-15 0-16,-23-12 0 16,-27-5 0-16,-26 8 0 0,-30 6 0 15,-23 23 0-15,-22 20 0 16,-20 31-1-16,-23 31 1 15,-17 36 0 1,-13 37-1-16,-12 34 0 0,-4 47 1 16,0 38-1-16,6 41 1 15,16 30-1-15,23 31 1 16,28 17-1-16,34 8 1 16,34-3 0-16,41-3-1 15,37-20 1-15,35-28-1 16,29-28 1-16,29-36 0 15,22-36 1-15,14-35-1 16,12-33 0-16,6-49 1 0,-1-32 0 16,-7-34-1-1,-9-36 1-15,-18-32 0 16,-24-29 0-16,-22-24 0 16,-26-12-1-16,-34 2 0 0,-23 4 1 15,-32 7 0-15,-26 26-1 16,-29 32 0-16,-23 41-1 15,-27 40 0-15,-22 34 1 16,-14 35-1-16,-13 32 0 16,-5 32-1-16,-3 24-2 15,7 25-3-15,-2-7-24 16,32 20-10-16,13-4 0 16,29-4-1-16,16-10 26 15</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16:31.818"/>
    </inkml:context>
    <inkml:brush xml:id="br0">
      <inkml:brushProperty name="width" value="0.05292" units="cm"/>
      <inkml:brushProperty name="height" value="0.05292" units="cm"/>
      <inkml:brushProperty name="color" value="#FF0000"/>
    </inkml:brush>
  </inkml:definitions>
  <inkml:trace contextRef="#ctx0" brushRef="#br0">21220 5689,'0'0,"0"0,26 26,-26-26,0 0,0 0,0 0,-26-26,26 26,0-27,0 1,0 26,26-53,-26 26,0-26,0 0,0 1,0-1,0-27,0 27,-26 27,26-27,-27 0,27 27,-26-1,26 1,0 26,0 0,0 0,0 0,0 26,26 27,1 0,-1 0,27 0,0 26,-26-26,52 26,-52-52,25 26,1-27,0-26,0 27,0-27,-26-27,-1 27,0-53,1 0,-27 27,0-53,0 26,0-27,0 1,-27 26,27-26,-26 52,0-26,-1 27,27-27,-26 53,-1 0,27 0,0-27,0 27,0 0,0 0,0 0,0 0,0 0,0 0,0 0,0 0,0 0,0 0,0 0,0 0,0 0,0 0,0 0,-26 27,26-27,0 0,0 0,0 0,0 0,0 0,0 0,0 0,26-27,-26 27</inkml:trace>
  <inkml:trace contextRef="#ctx0" brushRef="#br0" timeOffset="867.0496">21273 6535,'0'0,"26"27,-26-1,0 1,0 26,0-27,0 53,0-26,-26 0,26 27,0-54,0 27,0-27,0 1,0-27,-27 0,27 0,-26-27,26 1,-27-1,1-25,26-1,-26-27,-1 27,27-26,0 26,0 0,0 0,27 0,-1 27,0-1,27 1,0-1,0 27,27-26,-27 26,-1-26,28-1,-27 27,0-26,0-1,-1 1,-25-1,-1 27</inkml:trace>
  <inkml:trace contextRef="#ctx0" brushRef="#br0" timeOffset="1123.0637">21273 6747,'0'0,"0"0,26 26,27-26,-26-26,-1 26,27 0,-26 0,-1-27,27 27,-27-26,27 26,-26 0,-1 0</inkml:trace>
  <inkml:trace contextRef="#ctx0" brushRef="#br0" timeOffset="1361.0778">21220 7091,'26'0,"1"26,-1-26,27 0,0 0,0 0,0 0,0 0,26 0,-26-26,0 26,0 0,0 0,-27-27</inkml:trace>
  <inkml:trace contextRef="#ctx0" brushRef="#br0" timeOffset="2270.1297">21167 7911,'0'0,"0"0,0 0,0 0,0 0,-26-26,26 26,0 26,0 1,-27-1,27-26,-26 53,26 0,-27 26,27 1,-26-1,26-26,0 26,-27 1,27-27,27-27,-27 0,0 1,26-27,1 0,-1-27,1 1,-1 0,0-1,1 1,-1-27,-26 26,27 27,-1 0,-26 0,27 27,-1-1,1 1,-1-1,27 1,0-1,26-26,-26-26,27-1,-1 1,-26-54,0 27,-27 0,1-26,-27 0,0-1,0 1,-27 26,1-26,-1 26,1 0,-1 26,1 1,26 26,0 0,0 0,26 26</inkml:trace>
  <inkml:trace contextRef="#ctx0" brushRef="#br0" timeOffset="4652.2661">21855 9499,'0'0,"0"0,0-27,0 1,0-1,0 1,0-1,0 1,-27-1,1 1,0-1,-1 1,1 0,-27 26,0-27,0 27,0 0,0 27,0-1,0 0,0 1,27-1,-1 27,27-26,0 26,27-27,-1 1,27 25,0-25,27-1,-1 1,27 26,-27-27,0 1,1 26,-27 0,0-1,0 1,-53-26,0 26,0 0,-27 0,-26-27,0 27,-26-27,0-26,-1 27,1-1,-1-26,1-26,26 26,-26-27,52 27,-26-26,27 26,-1-27,27 27,27 0,-1-26</inkml:trace>
  <inkml:trace contextRef="#ctx0" brushRef="#br0" timeOffset="5469.3128">20955 10742,'-26'27,"26"-1,0-26,26 26,1-26,52 0,-26 27,53-27,0 0,26 0,-26 0,53 0,-27 0,-26 0,26 0,-26 0,0 0,-27 0,-26 0,0 26,-27-26,-26 0,0 27,-26-27,-27 26,0-26,0 0,-53 27,1-1,-1 1,0-1,-26 27,26-26,-27-1,28 0,-1 27,26-53,27 27,27-1,0 1,52-27,27 0,0 26,53-26,-27 0,53 0,1 0,-1 0,0 0,1 0,-28 0,-25 27,-1-1,-52 1,-1-1,-26 27,0-27,0 27,0-26,0 26,26-27,1 1,52-1,-26 1,27-27,25-27</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19:17.775"/>
    </inkml:context>
    <inkml:brush xml:id="br0">
      <inkml:brushProperty name="width" value="0.05292" units="cm"/>
      <inkml:brushProperty name="height" value="0.05292" units="cm"/>
      <inkml:brushProperty name="color" value="#FF0000"/>
    </inkml:brush>
    <inkml:context xml:id="ctx1">
      <inkml:inkSource xml:id="inkSrc1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09-05T21:21:39.097"/>
    </inkml:context>
  </inkml:definitions>
  <inkml:trace contextRef="#ctx0" brushRef="#br0">4736 13203,'0'26,"0"-26,-26 27,26-27,0 26,-27 1,27 25,-26-25,26-1,0 1,0-1,26 1,1-1,-1 1,27-27,27 0,26 0,-1-27,1 27,26 0,27-26,0 26,-27 0,27-27,26 27,-52 0,52 0,-27 0,1-26,-26 26,25 0,-52-27,0 27,-27-26,1-1,-27 27,-53-26,26 0,-26-1,-26 1,26-27,0 26,0-26,26 0</inkml:trace>
  <inkml:trace contextRef="#ctx0" brushRef="#br0" timeOffset="11871.679">4869 12277,'0'0,"0"0,26 0,-26 26,0-26,0 27,-26-1,26 1,0 25,0-25,0 26,0 0,0 0,-27-27,27 27,0-27,0 1,-26-27,26 0,0 0</inkml:trace>
  <inkml:trace contextRef="#ctx0" brushRef="#br0" timeOffset="12415.7102">4763 12594,'0'0,"0"-26,0-1,0 27,26-26,1-1,-1 1,1-27,-1 27,27-1,-26 1,-1-1,-26 27,26 0,-26 0,27-26,-27 26,-27 26,1 1,0-1,-1-26,1 27,-27 25,26-25,1-27,-1 26,1 1,-1-27,27 0,0 0,0 0,-26 0,26-27,0 1,0 26,0-27,0 1,-27 0,27-1,0 1,-26-1,26 27,-26 0,26 0,0 0,0 0,26 0,0 0,1 27,-1-1,1 1,26 25,-27-25,27-1,-26 27,-1-26,1-1,-27 1,26-1,-26-26,0 0,26 0</inkml:trace>
  <inkml:trace contextRef="#ctx0" brushRef="#br0" timeOffset="13675.7822">6456 12224,'0'-27,"0"27,0 0,27 27,-27-1,0 1,0 26,0 0,0 26,0-26,0 26,0-26,0 26,0-52,0 26,0-27,0-26,0 0</inkml:trace>
  <inkml:trace contextRef="#ctx0" brushRef="#br0" timeOffset="14281.8168">6403 12541,'0'-26,"0"-1,27 1,-27-1,26 27,1-26,26 0,-27 26,0-27,1 27,-1 0,-26 0,0 0,0 27,0-1,-26 0,26 1,-53-1,27 27,-1-26,1-1,-1 1,1-1,26-26,0 0,0 0,0-26,0-1,26 1,1-1,-1-26,1 27,25-27,-25 0,-1 27,1-27,-27 26,26-26,-26 53,-26-26,26 26,-53 0,26 0,-25 26,-1 1,0-1,0 1,0-1,0 1,0-1,27-26,-1 0,27 0,0 0,0 0,0 0,27 0,-27 0,26 0,1 27,-1-1,0 0,1 1,-1-1,-26 1,27-1,-1 1,-26-27,27 0,-27 0,26 0,-26 0</inkml:trace>
  <inkml:trace contextRef="#ctx0" brushRef="#br0" timeOffset="15232.8713">6827 12330,'0'0,"0"0,0 26,-27-26,27 27,0-1,27 27,-27-27,0 27,0-26,0 26,26-27,-26 1,0 25,0-52,0 0,0 0,-26 0,26 0,-27 0,27-26,0 0,-26-1,26 1,0-1,26-26,-26 27,27-1,26-26,-27 27,27-27,-27 27,27-1,-26 27,-1-26,-26 26,0 0,0 26,0 1,-26-1,-27 1,26 25,1-25,-27 26,0-27,27 1,-1-1,1 1,-1-27,1 0,26-27,-27 27,54-26,-27-1,26 1,1-27,26 26,0 1,-1-27,1 27,0-1,-26 1,26-27,-27 26,1 1,-27-1,0 1,0 26,0 0,-27 0,1 26,-27 1,26-1,-26 27,27 0,-27 0,0 0,0 0,27-27,-27 1,26-1,1 1,26-27,-27-27,27 27,0-26,0-1,27 1,-27-27,26 27,-26-1,27 1,-27-1,26 27,-26 27,27-1,-1 1,1 25,-1 1,1 0,-1 0,0 0,1 0,-1-27,1 1,-27-27,26 0,1 0</inkml:trace>
  <inkml:trace contextRef="#ctx0" brushRef="#br0" timeOffset="45708.6144">5451 12144,'0'0,"0"0,0 0,0 0,0 0,0 0,0 0,0 0,0 0,0 27,26-1,-26-26,27 27,-27-1,26 27,1-26,26-1,-27 27,0 0,1-27,-1 1,1-1,-1 1,1-27,-27 26,26-26,-26 0,0 27,0-27,0 0,0 0,0 0,-26-27,26 1,0-1</inkml:trace>
  <inkml:trace contextRef="#ctx0" brushRef="#br0" timeOffset="46061.6346">5874 12012,'0'0,"0"0,0 0,-26 27,26-1,-27 0,1 1,-1 26,1-27,-1 54,1-27,-27 0,27 26,-27-26,26 0,1 0,-1 0,1-1,-1-25,1-1,26 1,-27-27,27 0,27 26,-27-26</inkml:trace>
  <inkml:trace contextRef="#ctx0" brushRef="#br0" timeOffset="53678.0702">10875 12356,'0'-53,"26"53,-26 0,0 0,27 27,-27 26,0 26,0 0,0 27,0-27,26 27,-26 0,27 0,-27-27,0-26,26 0,-26-26,0-27,0 0,0-53,-26-27,26 1,-27-27,1 0,-1 0,-26-26,0 26,27 1,-1 25,1 1,26 26,0 0,26 0,27 27,27-1,-27 27,52-26,1 26,0-27,26 1,-52 26,26 0,-1-27,-25 1,-1 26,-26 0,-53-27,27 27,-27 0</inkml:trace>
  <inkml:trace contextRef="#ctx0" brushRef="#br0" timeOffset="53938.0851">10981 12647,'26'27,"0"-27,27 0,27-27,-27 27,26-26,0-1,1 1,-1-1,1 1,-28-1,28 1,-27-1,0 1,-27 26,1 0,-27-26</inkml:trace>
  <inkml:trace contextRef="#ctx0" brushRef="#br0" timeOffset="54234.102">11007 13309,'0'0,"0"0,0 26,26-26,27 0,0-26,0 26,27 0,25 0,-25 0,26 0,26 0,-26 0,0 0,-1 0,-25 26,-1-26,1 0,-28-26,-25-1</inkml:trace>
  <inkml:trace contextRef="#ctx0" brushRef="#br0" timeOffset="58858.3665">15240 12065,'0'0,"27"0,-27 0,0 0,0 0,0 0,0 0,0 26,0-26,0 27,0-1,0 1,0-1,0 27,26 0,-26 0,0 0,27 0,-27 0,26 0,-26 26,27-52,-27 25,0 28,0-27,0 0,0 0,0 0,26-1,-26 1,0 0,0 0,27-26,-27 26,0-1,26-25,-26-1,0 1,0-27,0 0,0 0,0 0,0-27,0-26</inkml:trace>
  <inkml:trace contextRef="#ctx0" brushRef="#br0" timeOffset="139524.9803">15399 15901,'0'-26,"0"26,27-26,-27-1,26 1,-26-1,26 27,1-26,-1-1,1 27,26-26,-27 26,1 0,-1 26,27-26,-26 27,-1-1,27 27,-27 0,1 0,-1 0,1 26,-27 1,0-1,-27 27,1-27,-1 1,-26 25,1-25,-1-27,-27 26,1-26,26-27,-53 1,27-1,-1-26,27 0,-26-26,0 26,26-53,0 53,26-53,1 27,26-1,0 1,26-1,27 1,0-1,27 1,25-1,-25 27,-1 0,27 0,0 0,0 0,-27 53,-26-26,26-1,-26 27,0-26,-26-1,-1 27,1-53,-1 0</inkml:trace>
  <inkml:trace contextRef="#ctx1" brushRef="#br0">16427 6734 0,'0'0'0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23:57.456"/>
    </inkml:context>
    <inkml:brush xml:id="br0">
      <inkml:brushProperty name="width" value="0.05292" units="cm"/>
      <inkml:brushProperty name="height" value="0.05292" units="cm"/>
      <inkml:brushProperty name="color" value="#FF0000"/>
    </inkml:brush>
  </inkml:definitions>
  <inkml:trace contextRef="#ctx0" brushRef="#br0">6772 14511,'24'74,"-24"25,25-24,-25 24,0-25,25 26,0-1,-25-25,0-24,25 24,-25-49,0 0,0-25,0-25,-25-49,25 24,0-49,-25-25,25 0,-25 0,25 25,0-25,25 24,0 26,0 24,24 1,1-1,0 25,24 0,0 1,1 24,-1-25,-24 25</inkml:trace>
  <inkml:trace contextRef="#ctx0" brushRef="#br0" timeOffset="227.013">7516 14759,'0'99,"0"-25,0 26,0-26,0 0,0-24,0 24,0-24,0 0,0-25,0-1,0-24,0-24,0-26</inkml:trace>
  <inkml:trace contextRef="#ctx0" brushRef="#br0" timeOffset="370.0209">7541 14114,'0'0,"0"0,0 0,0 25,24-1,-24 1,25 0</inkml:trace>
  <inkml:trace contextRef="#ctx0" brushRef="#br0" timeOffset="816.0467">8086 14511,'0'0,"-24"25,-1-25,-25 0,0 24,-24 1,24 0,-24 49,24-24,1 24,24 1,25 24,0-25,25-24,24-25,26 0,-1-25,1-50,-1 0,1 1,-1-26,-49 1,24 0,-24-1,0 26,-25-1,0 25,0 25,0 25,0 49,0 26,25-1,-25 50,25 24,-25-24,24 25,-24-25,-24-1,24-48,-50-1,25-50,-24-24,-1-25,0-49,-24-26,-1-49,26-25</inkml:trace>
  <inkml:trace contextRef="#ctx0" brushRef="#br0" timeOffset="1169.0669">8186 13643,'74'-50,"-24"25,-1 50,1 0,-25 74,-1 0,1 50,-25 25,0-26,-25 26,1-25,24-25,0-25,0-24,0-26,24-49,1 0,25-49,-25-1,24 0,-24 26,25-1,-26 25,26 25,-25-1,24 51,-49-26,25 26,0-26,0 1,-25-25,25 0,-1-50,-24-25,25 1</inkml:trace>
  <inkml:trace contextRef="#ctx0" brushRef="#br0" timeOffset="1369.0782">9178 13618,'0'-25,"0"25,0 0,0 74,0 26,-25-1,25 50,0-1,-25 1,25 25,0-25,0-25,0 0,0-50,0-49</inkml:trace>
  <inkml:trace contextRef="#ctx0" brushRef="#br0" timeOffset="1516.0867">8905 14709,'-50'-74,"1"24,24-24,0 49,25 25,25 0,24 25,26 0,24-25,-24 0,24 0,-25-25,25-25,1 1</inkml:trace>
  <inkml:trace contextRef="#ctx0" brushRef="#br0" timeOffset="2029.116">10096 13444,'24'75,"-24"-1,0 50,0 0,0 25,0 0,-24 24,-1 1,0 0,-25-1,25-24,1-25,24-25,-25-24,25-26,0-49,25 0,-25-25,24-49,1 24,0-24,25 24,-25-24,24 24,1 26,-25-1,24 25,1 25,-1-1,1 1,0-25,-26 0,26 0,0 0,-26-25,26 1,-25-1,0-25,-25 1,24-1,-24 0,0 1,0-1,0 1,0 24,0 0,0 0,0 0,0 1,25 24,-25-25,25 0</inkml:trace>
  <inkml:trace contextRef="#ctx0" brushRef="#br0" timeOffset="2851.1631">10790 14982,'25'25,"-25"-25,0-25,0 0,25 25,-25-25,0 1,0 24,0-25,0 25,24 0,-24-25,0 0,0 0,0-24,0 24,-24-25,24 1,0-1,-25 1,25-1,-25 0,25 26,0 24,-25 0,25 0,0 0,-25 0,25 0,0 0,0 0,0 0,0-25,0 0,25 0,0 0,0-24,24 24,-24-25,0 25,25 25,-1 0,-24 50,25 0,-1-1,-24 26,25-1,-25 25,-1-24,-24-1,0 1,0-26,0-24,0 0,-24-25,-1 0,0-25,0-25,-25 1,26-26,-26 26,0-1,26-24,-26 24,25 1,0 49,25-25,0 25,25 0</inkml:trace>
  <inkml:trace contextRef="#ctx0" brushRef="#br0" timeOffset="3136.1794">11212 14585,'0'0,"25"0,-25 0,24-25,-24 1,0 24,0 0,0-25,0 50,25-1,0 1,-25-25,50 50,-50-25,24-1,26-24,-50 0,25-24,0-1,-1 0,-24-25,25 1,-25-1,0 1,25-1,0 0,-25 25</inkml:trace>
  <inkml:trace contextRef="#ctx0" brushRef="#br0" timeOffset="3395.1942">11708 14263,'0'49,"0"1,-25 0,0 24,25-24,-25 24,25-24,0-1,0 1,25-25,-25-25,25-25,0 0,24-25,-49 1,25-26,-25-24,0-25,-25 25,25-25,-24 25,-1-1,0 1,0 50,25-1,0 25,0 0,25 50</inkml:trace>
  <inkml:trace contextRef="#ctx0" brushRef="#br0" timeOffset="4237.2423">12105 14784,'24'-25,"-24"0,0-25,0-24,-24 0,24-26,-25 26,25-1,0 1,0 0,0 49,25 0,-1 25,1 0,0 0,25 0,-25 25,-25 24,24-24,-24 25,0-25,0-1,-24 26,24 0,-25-25,0-1,0 26,25-25,0 24,0-24,0 0,0 0,0 0,25-1,0 1,-25 0,25-25,-1 0,1 0,0 0,0 0,0-25,-1 0,-24 1,25-1,0 0,-25 0,0 0,0 1,0-1,0-25,0 50,0-25,0 1,0 24,0-25,0 0,0 25,0 0,0 0,25 0,-25 25,0 0,0-25,25 49,-25 1,24-25,-24 24,25-24,-25 0,25 0,0-1,-25-24,25 0,-1-24,1 24,-25-25,25 0,-25 0,25 0,-25 1,25-1,-25 0,-25 0,25 0,0 1,-25-1,25 0,0 0,0 0,0 0,0 1</inkml:trace>
  <inkml:trace contextRef="#ctx0" brushRef="#br0" timeOffset="4714.2696">12923 13395,'0'-25,"-25"0,25 25,-24 25,24 24,0 1,-25 24,25 26,0 24,-25 0,25 0,-25 0,25 0,0 25,25-50,0-25,0 1,-1-1,26-74,0 25,-1-50,1 25,24-50,-24-49,0 25,-1-25,1-1,-25 1,-25 0,24 24,-48 26,-1 24,0 25,0 25,-24 49,24-24,0 49,25-25,-25 26,25-1,25-25,-25-24,25 0,0-26,-25-24,0-24</inkml:trace>
  <inkml:trace contextRef="#ctx0" brushRef="#br0" timeOffset="5109.2922">10368 15255,'100'-25,"24"0,0-24,24-1,1 25,0 0,25 1,-50-1,0 25</inkml:trace>
  <inkml:trace contextRef="#ctx0" brushRef="#br0" timeOffset="13418.7675">6424 16842,'0'-24,"-24"-1,24 0,0 0,-25 0,0 1,25-1,-50 0,50 25,-49 0,24 0,0 0,0 25,-24 0,24-1,0 26,-24 0,24-1,-25 26,1-1,24 0,0 1,-25-1,25 25,25-24,-24-1,24-24,24 0,1-1,0 1,25-25,24-1,1-24,-1 25,25-50,0 25,1-24,-26 24,25-25,-24-25,24 25,-25-24,-24 24,0-50,-1 26,-24-1,-25-24,0-1,0 1,-50 24,1-24,-1 24,-24 1,-26 24,1 0,25 25,-25 0,24 25,1 0,49-25,0 25,25-25,25 0</inkml:trace>
  <inkml:trace contextRef="#ctx0" brushRef="#br0" timeOffset="14216.8131">7342 17363,'0'-25,"25"1,-25-1,25-25,-25 25,25-24,-1 24,-24-25,25 26,-25-1,25 25,-25-25,0 25,25 25,-25-25,0 25,25-1,-1 26,1-25,25 24,-25-49,-1 50,26-50,0 25,-26-25,1-25,0 0,25 25,-50-25,24 1,-24-26,25 25,-25 0,0 1,0-1,0 25,0-25,0 0,25 25</inkml:trace>
  <inkml:trace contextRef="#ctx0" brushRef="#br0" timeOffset="15253.8725">8310 17512,'0'-25,"24"0,-24-24,0 24,25-25,-25-24,0 24,0 1,0-26,0 26,0-26,0 26,0-1,-25 1,25-1,0 0,0 26,0 24,0-25,0 0,0 0,0 25,25 25,-25 0,25 0,-25 49,25 0,0 26,24-1,1 25,-25 0,24-25,1 25,-1-25,-24-24,25-26,-1 1,-49-50,50 25,-50-25,50-50,-26 1,-24-26,25-24,-25 0,0-25,-25 0,25 0,0-25,-24 25,24 25,-25-25,25 49,-25-24,0 49,25-24,0 24,0 1,0-26,0 50,0-24,0 24</inkml:trace>
  <inkml:trace contextRef="#ctx0" brushRef="#br0" timeOffset="16726.9567">11311 16842,'25'0,"24"0,1-24,-25-26,49-24,-24 24,-25-24,24 24,-24 0,25-24,-26 49,-24 0,25-24,-25 49,0 0,25 0,-25 24,0 26,25-25,-25 25,0 24,0 0,0 1,0-1,0 1,0-1,0 25,0-49,0 49,-25-49,25-1,-25 26,25-51,0 26,0-25,-25 0,25-25,0 0</inkml:trace>
  <inkml:trace contextRef="#ctx0" brushRef="#br0" timeOffset="16980.9712">11509 17462,'0'25,"0"0,25-25,25 0,-25-25,24 25,1-25,-1 1,26-1,-26 25,1-25,0 25,-1 0,-24 0,0 0</inkml:trace>
  <inkml:trace contextRef="#ctx0" brushRef="#br0" timeOffset="17503.0011">12353 16966,'0'0,"0"-24,0-1,25 0,-25-25,0 26,24-26,-24 25,0 0,0 25,25 0,0 25,0 25,0-25,-1 24,26 1,-25-1,24-24,-24 0,25-25,-1 0,1-25,-25 0,24-24,-24-1,0 1,0-1,-25-24,0 49,0-25,25 1,-25 24</inkml:trace>
  <inkml:trace contextRef="#ctx0" brushRef="#br0" timeOffset="18119.0363">13568 16321,'25'50,"-25"0,25 49,-25-25,0 26,0 24,-25 0,25-25,-25 25,25-50,0 1,-25-1,25-49,-24 0,24-50,0 0,0-49,0-26,-25 26,25-50,-25-25,25 25,-25 0,25 0,0 25,0 0,25 24,0 1,24 24,1 25,24 1,1-1,-1 25,1-25,-1 25,25 0,-24 0,-26 0,26 0,-26 0,1 0,-25 25,0-25,-25 25</inkml:trace>
  <inkml:trace contextRef="#ctx0" brushRef="#br0" timeOffset="18334.0486">13692 16694,'0'24,"25"-24,0 25,24-25,1 0,0-25,24 25,-24 0,-1 0,-24-24,0 24,0 0</inkml:trace>
  <inkml:trace contextRef="#ctx0" brushRef="#br0" timeOffset="18530.0598">13519 17239,'49'50,"1"-25,-1-1,26 1,-1-50,1 25,-1-24,0 24,1-50</inkml:trace>
  <inkml:trace contextRef="#ctx0" brushRef="#br0" timeOffset="19064.0904">16669 16321,'25'0,"-1"-24,26-1,0 0,24 0,-24 25,-1 0,1 0,-1 0,-24 50,0-1,-25 1,-25 49,0 1,-24-1,-26 25,26-25,-1 25,-24-25,24 0,25-49,1 24,24-24,0-25,24 0,1-1,0-24,25 0,-1 0,1 25,-25-50,24 25,1 0,-25-24</inkml:trace>
  <inkml:trace contextRef="#ctx0" brushRef="#br0" timeOffset="19402.1089">17239 17041,'0'-50,"0"1,0-1,25 25,-25 0,0-24,25 24,0 25,-25 25,24-25,1 49,0-24,0 0,0 25,-1-26,1 1,0-25,0 25,0-50,0 25,-1-25,-24-24,25 24,0 0,-25-24,0 24,25-25,-25 25,0 1,25-1,-1 0,1 0</inkml:trace>
  <inkml:trace contextRef="#ctx0" brushRef="#br0" timeOffset="20123.1508">18207 16272,'-25'0,"25"0,0 0,0 0,0 0,25 25,-50-1,25 26,0 0,-25 24,25 1,-25 49,25-25,-25 0,25 0,-24-24,24-1,0-24,0-26,24 1,-24-50,50 25,-25-49,0-1,-1 1,26-1,-25 25,0-24,-1 49,26 0,-50 24,50 1,-26 25,26-25,0 24,-1-24,1 0,0 0,24-50,0 0,-24-49,0 24,-1-49,1 0,-25-25,-1 24,-24 1,0-25,-24 50,-1-26,25 51,-50-26,50 51,-25-1,25 0,0 0,25 25</inkml:trace>
  <inkml:trace contextRef="#ctx0" brushRef="#br0" timeOffset="20944.1979">20910 16272,'-24'-25,"24"25,0 0,-25-25,50 0,-25-24,0 24,49-25,-24 26,0-1,24-25,1 50,0-25,-1 50,-24-25,0 50,0-1,-25-24,-25 50,0-26,-25 26,1-26,24 1,0 24,0-24,1 0,48 24,-24-24,50 24,0 0,-1-24,1 24,-25-24,24 0,-24-26,-25 26,0-50,-25 25,0-25,-24 0,-1-25,-24 25,24-25,1 0,-1 1,25 24,-24-25,49 0</inkml:trace>
  <inkml:trace contextRef="#ctx0" brushRef="#br0" timeOffset="21469.228">21406 16520,'0'0,"25"-25,-25 25,0-25,0 25,25 0,0 25,-25 0,25 0,-25 0,49 24,-49 1,25-25,0 24,0-24,24-25,-24 0,-25-25,50 0,-50 1,25-26,-1 0,-24 26,0-1,25 0,-25 0</inkml:trace>
  <inkml:trace contextRef="#ctx0" brushRef="#br0" timeOffset="22493.2865">22498 16073,'25'25,"-1"0,1-25,-25 0,25-25,-25 25,0-25,-25 25,25-24,0-1,-25 0,25 0,-24 0,-1 1,0-1,-25 25,26 0,-1 0,0 0,0 25,0-1,1 26,-1-25,25 24,0 26,25-26,-1 1,1 24,0-24,0 0,24-1,1 1,0-25,-26 24,26-24,-25 25,0-1,-1 1,1 0,-25-26,25 26,-25 0,-25-26,25 26,-25-25,1-25,-26 25,25-1,-24-24,-1 0,25 0,-24 0,-1-24,25-1,0 0,1 0,-1-24,25 24,-25-25,0 1</inkml:trace>
  <inkml:trace contextRef="#ctx0" brushRef="#br0" timeOffset="23043.318">17289 14263,'-25'-25,"25"25,0-25,0 25,-25 25,25 0,0-1,0 26,0 0,25 24,-25 1,25 24,-25 0,25 0,-25 0,0-24,0-1,24 1,-24-1,0-49,0 0,25-1,-25-24,0-24,0-26</inkml:trace>
  <inkml:trace contextRef="#ctx0" brushRef="#br0" timeOffset="23273.3311">17636 14039,'0'-24,"0"24,25 24,-25 26,0 0,0 49,0 0,0 0,-25 25,25 0,25 0,-25-24,0-1,0-25,25-24,-25-1,25-24</inkml:trace>
  <inkml:trace contextRef="#ctx0" brushRef="#br0" timeOffset="23821.3625">17413 14784,'25'49,"24"-49,1 25,0-25,24 0,0 0,-24-25,0 0,-1-24,-24 24,0 0,-25-24,0 24,0 0,-25 25,0 0,0 0,1 50,-1-26,25 26,-25-25,25 24,0 1,0-25,25 0,0-25,-1 0,1-25,25 25,-25-25,24-25,-24 1,0 24,0 0,-1 25,26-25,-25 50,0 0,-1 0,1 24,0 1,0-25,0 49,-1-49,-24 25,0-26,0 1,0-25,-24 0,-1 0,-25-25,1 25,-1-24,0-1,1 0,24 0,0 0</inkml:trace>
  <inkml:trace contextRef="#ctx0" brushRef="#br0" timeOffset="24184.3833">18579 14585,'0'25,"-50"25,25-1,-24-24,24 25,0 24,25-24,0-26,25 26,0-25,24-25,1-25,0 0,24-24,-49-1,24-24,-24-1,0-24,-50 25,0-50,1 24,-26 26,0-25,1 24,-26 1,26 24,24 25,0 1,0 24,0 0,50 24,-25 1</inkml:trace>
  <inkml:trace contextRef="#ctx0" brushRef="#br0" timeOffset="24366.3937">18802 14585,'50'50,"-50"-1,24 1,-24 0,25-26,-25 26,25-25,-25 0,0-25,0 0,0-25,25 0</inkml:trace>
  <inkml:trace contextRef="#ctx0" brushRef="#br0" timeOffset="24530.403">18852 14015,'0'0,"0"0,0 0,0 0,0 24,0 1,0 0,0 0,24 0</inkml:trace>
  <inkml:trace contextRef="#ctx0" brushRef="#br0" timeOffset="25152.4386">19000 14833,'0'0,"0"0,0-25,0-24,25 24,-25-25,0 1,0 24,0 0,0 0,0 1,0 24,0 24,25 1,-25 0,0-25,25 25,-25 0,25-25,-1 0,1-25,0 0,0-25,24 1,-49-1,25 1,0 24,0-25,0 50,-25 0,0 0,-25 25,25 25,0-26,-25 26,0 0,25-1,0-24,0 0,0-25,25 0,-25 0,25-25,-25 0,0 25,25-25,-25 1,24 24,-24 0,25 24,-25 26,25 0,0 24,0 0,-1 1,26 24,-50-25,25-24,0 24,-25-24,0-25,-25-25,0 0,25 0,-50-25,26-25,-1 1,0-1</inkml:trace>
  <inkml:trace contextRef="#ctx0" brushRef="#br0" timeOffset="26588.5208">19745 13667,'-25'-49,"25"24,-25 0,25 0,0 25,0 0,0 0,0 25,0-25,0 25,0-25,0 25,0-25,0 0,0 25,0-25,0 0,0 0,0 0,0 0,0 0,0 0,0 0,0 0,0 0,0 0,0 0,0 0,0 0,0 0,0 0,0 0,0 0,0 0,0 0,0 0,0 0,25 24,-25-24,0 0,0 0,0 0,0 0,0 0,-25 0,25 0,0 0,0 0,0 0,25 25,-25-25,0 25,0 0,0 0,25 24,-1 1,-24 24,25 1,-25-1,25 0,-25 1,25-26,-25 26,0-25,0-26,25 26,-25-25,0 0,0-25,0 0,0 24,0-24,0 0,0 0,0 0,0 0,0 0,0 0,0 0,0 0,0 0,0 0,0 0,24-24,-24 24,0 0,25 0,0-25,-25 0,25 25,0-25,-1 0,-24 1,25-26,0 25,0-25,-25 1,25-26,-25 26,0-26,-25 26,0-26,25 26,-50-26,26 51,-26-26,25 50,-24-25,24 25,0 25,0 0,25 0,-25 24,50 1,-25-25,25-1,0 1,0-25,-1 0,26-25,-25 1,24-26,1 0,-25 1,0-26,-1 1,1 0,-25-1,25 26,-25-26,0 26,0 24,0-25,0 50,0 0,0 25,0 0,0 24,25 26,-25-26,25 75,-25-24,24 24,1 24,-25 1,0 0,25 0,-25 25,0-26,25-24,-25 0,0 0,0-49,0-1,0-24,25-1,-25-24,0-25,0 0,0-25,24-24,-24-1</inkml:trace>
  <inkml:trace contextRef="#ctx0" brushRef="#br0" timeOffset="27188.5551">20637 14089,'25'74,"-25"1,0 24,0-24,25-1,-25 25,0-24,0-1,-25-49,25 24,0-24,-25-25,25-25,-24-24,24-26,-25 1,25-50,-25 25,25-50,0 0,25 25,-25 25,25 0,-1-1,26 51,-25 24,25 25,-1 0,-24 25,0 24,0 1,-25 0,0 24,0-24,-50-1,25 1,0-25,-24 24,24-24,0-25,0 25,25-25,0 25</inkml:trace>
  <inkml:trace contextRef="#ctx0" brushRef="#br0" timeOffset="27377.5659">21010 14461,'24'50,"-48"-25,24 24,0-24,-25 25,25-26,0 1,0 0,0-25,0 0,0-25,25 0</inkml:trace>
  <inkml:trace contextRef="#ctx0" brushRef="#br0" timeOffset="27521.5741">21084 13915,'-25'0,"25"25,0 0,25-25,-25 25</inkml:trace>
  <inkml:trace contextRef="#ctx0" brushRef="#br0" timeOffset="28802.6474">21357 14213,'-25'50,"0"-26,0 26,1 0,-1-1,0 26,25-26,-25-24,50 25,-25-50,50 0,-26 0,26-25,24 0,-24 0,0-24,-26-1,1 25,0 1,-25 24,0 0,0 0,-25 0,25 24,0 26,0-25,0 0,0-25,0 24,25-48,-25 24,0-25,0-25,0 25,0 1,-25-26,25 25,-25 0,25 0,0 1,0-1,25-25,0 25,0-49,24 24,1 1,0-26,-1-24,-24 25,25-1,-25 1,-1 0,-24-1,25 50,-25-24,-25 49,25 25,-24-1,-1 51,0 24,-25 0,50 25,-49 25,49-25,0 25,0-50,0 0,49 1,-24-26,0-24,25-50,-26 24,26-48,-50-26,25 25,-25-49,0-25,0 49,-25-49,0 49,0 0,25 1,-24 24,24 0,0 25,0 0,0 25,24-25,-24 25,25 24,0-24,-25 25,50-25,-50 24,49 1,-24-25,0 0,0-1,-25 1,24-25,1-25,-25 1,0-1,0-25,0 0,-25 1,25-1,-24-24,24 49,0-25,0 1,0 24,24 0,1-24,-25-1,25 0,0 1,0-26,-1 1,-24 24,0-24,25 24,-25 26,0-26,0 50,-25 25,25 24,0 1,0 49,0 25,25-25,-25 50,0-50,25 1,-25-1,25-50,-25-24,0-25,-25-25,0-24,0-26,1 1,-1 0,-25-1,1 26,24-26,0 26,25 24,0 0,25 25,24 0,1 0,0 0,-1-25,26 25,-26-25,1 1,-1-26,1 25</inkml:trace>
  <inkml:trace contextRef="#ctx0" brushRef="#br0" timeOffset="29516.6882">22820 13246,'0'-50,"0"0,-24 1,24 24,-50 0,0-24,1-1,-26 25,-24 0,0-24,-25-1,-25 25,-25 1,1-26,-1 25,-24 0,-26 1,-24-1,0 25,0 0,0 25,-25 24,1 1,-26-1,25 26,-25-1,25 25,1 25,-1-24,25 49,0-25,24 24,26-24,0 25,49 0,0 0,50-25,24 25,26-50,24 25,50-25,24 0,51-24,24-1,24-24,51 24,-1-49,50 0,0 0,25-1,0-24,25 25,24-25,1 0,-1 0,-24 0,24-25,-24 1,24 24,-24-50,0 25,-1 0,-24-49,-25 24,0-49,-25 25,1-25,-51-1,1-24,-50-24,25 23,-50-23,-25 24,1-25,-50 0,-25 0,-25 0,-25 1,-24 23,-25 1,-25 0,-25 25,-25 0,-24 25,-1 24,-49 0,25 26,-25-1,-25 25</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25:28.363"/>
    </inkml:context>
    <inkml:brush xml:id="br0">
      <inkml:brushProperty name="width" value="0.05292" units="cm"/>
      <inkml:brushProperty name="height" value="0.05292" units="cm"/>
      <inkml:brushProperty name="color" value="#FF0000"/>
    </inkml:brush>
  </inkml:definitions>
  <inkml:trace contextRef="#ctx0" brushRef="#br0">1860 3944,'0'-25,"0"25,0 0,-24 25,-1-25,25 0,-25 0,0 25,-24-25,49 0,-25 0,-25 25,25-25,0 0,25 24,-24 1,-1 0,25 0,-25 49,25 1,0-1,0 25,-25 25,25 50,-25-25,1 0,-1 24,25-24,-25 0,0-25,25-25,0 25,0-74,25 24,0-24,24-25,-24-25,25 0,-1 0,1 0,0 24,-25-24,24 0,-24 0,0 25</inkml:trace>
  <inkml:trace contextRef="#ctx0" brushRef="#br0" timeOffset="2715.1553">5606 7169,'0'0,"0"0,0-25,0 25,0-25,0 25,-25-25,25 25,-25 0,25-25,-25 25,25 0,-24-24,-1 24,25 0,-25 0,0 0,0 0,1 0,-1 0,0 0,0 0,-24 0,24 24,0-24,0 0,0 25,1-25,24 0,-25 25,0-25,25 0,0 25,-25-25,25 25,0-1,-25-24,25 25,0 0,-24 0,24 24,-25-24,25 0,-25 0,25 24,-25-24,25 0,0 0,-25 24,25-24,0 0,0 0,0 0,0-1,0 1,0 0,0 0,0-25,25 25,-25-1,25 1,-25-25,25 25,-25 0,0 0,25-1,-25 1,24 0,-24 0,25-25,0 25,-25 0,25-1,0 1,-1-25,1 25,0-25,25 25,-26-25,1 0,0 0,25 0,-26 0,1 0,25 25,-25-50,-1 25,1 0,0 0,0 0,0 0,-1-25,1 25,0-25,0 0,0 25,-1-24,-24-1,25 0,-25 0,25 0,-25 0,25 1,-25-1,0-25,0 25,25 1,-25-26,0 0,0 26,0-26,0 25,-25-24,25 24,0-25,-25 25,0-24,25 24,0 0,-25 0,25-24,-24 24,-1 0,25 0,-25 25,25-24,-25-1,0 25,25-25,-49 0,49 0,-50 1,50 24,-49-25,24 0,0 25,0-25,0 0</inkml:trace>
  <inkml:trace contextRef="#ctx0" brushRef="#br0" timeOffset="21940.2549">7268 7317,'0'25,"0"25,0-1,0 1,0 24,0 1,0-1,0 1,0-26,0 26,0-26,0 1,0-25,0 0,-25-1,25-24,0 0,0-24,0-1,0-25,0 0,0-24,0 0,0-26,-25 26,25-25,0 24,0 1,-25 24,25 1,0-1,0 25,0 1,25 24,-25-25,50 25,-25 0,24 0,-24 0,25 0,-1 0,1-25,-1 25,-24 0,0 0,0-25,0 25,-1-25,-24 25,0-24,0 24</inkml:trace>
  <inkml:trace contextRef="#ctx0" brushRef="#br0" timeOffset="22214.2706">7218 7466,'25'0,"-25"0,25 25,0-25,24 0,1 0,-25 0,24 0,1-25,-25 25,-1 0,26 0,-25 0,-25 0,25 0,-25 0</inkml:trace>
  <inkml:trace contextRef="#ctx0" brushRef="#br0" timeOffset="22493.2866">7193 7987,'25'0,"25"0,-25 0,24 0,26 0,-26-25,1 25,-1 0,1 0,-25 0,24 0,-24 0,0 0,0 0,0 0,-25 0,24-25,-24 25,0-24</inkml:trace>
  <inkml:trace contextRef="#ctx0" brushRef="#br0" timeOffset="26065.4909">6697 7317,'0'0,"0"-24,0 24,-25 0,25 0,0 24,0 1,0 0,25 0,-25 24,25 1,-25 0,25-1,0 26,-1-26,1 1,0-1,0 1,-25-25,0 24,0-49,0 25,0-25,0 0,0-25,0-24,0-1</inkml:trace>
  <inkml:trace contextRef="#ctx0" brushRef="#br0" timeOffset="26377.5087">6970 7317,'0'0,"0"-24,0 24,0 24,0-24,-25 25,25 0,-24 0,-1 0,0 24,25-24,-25 25,0-1,0 1,1-25,24 24,-25 1,0-25,25 24,-25-49,25 25,-25 0,25 0,0-1,0-24,-24 25,24-25,24 0</inkml:trace>
  <inkml:trace contextRef="#ctx0" brushRef="#br0" timeOffset="27530.5747">8086 7615,'0'25,"0"-25,-24 25,24-25,0 0,0 0,0 0,0 0,0 0,0 0,0-25,0 0,24 0,-24 0,0-24,0 24,0 0,0-24,0 24,25 0,-25 0,0 25,0-25,0 25,0 0,0 0,0 0,0 0,0 0,0 25,25 0,-25 0,0 24,25-24,-25 0,25 0,-1 0,-24-1,25 1,-25-25,0 25,0-25,0 0,0 0,0 0,0-25,-25 25,1-25,-1 1,0-1,0 25,0-25,-24 0,24 0,0 25,0 0,0 0,25-24,0 24,0 0,0 0,0 24,25-48,0 24,0 0,25 0,-1 0,-24-25,25 25,-26 0,26 0,-50-25,25 25,0 0,-25 0,0 0,0 0,0 0,0 0,-25 25,25-25,-25 25,0-1,0 1,25 25,-24-25,-1-1,0 1,25 25,-25-25,25-25,-25 24,25-24,0 25,0-25,0 0,0-25,0 25,0-24</inkml:trace>
  <inkml:trace contextRef="#ctx0" brushRef="#br0" timeOffset="28407.6249">8384 7665,'0'0,"0"0,0 0,0-25,0 25,0-25,25 0,-25 0,0 1,0-1,25 0,-25-25,0 1,0 24,-25-25,25 26,0-1,0 0,0 0,0 25,0 0,0 25,0 0,25 0,-25 24,24-24,1 25,-25-1,50 1,-50-25,25-1,-1 26,1-25,0 0,0-25,-25 24,0 1,0-25,0 0,0 0,0-25,-25 1,0-1,0 0,1 0,-26-24,0 24,26 0,-26 0,25 25,0-25,1 25,-1 0,25 0,0 0,0 0,25 0,-1 0,1 0,25-24,-25 24,24-25,1 25,-1-25,-24 25,25 0,-50-25,25 25,-1 0,-24 0,0 0,-24 25,-1-25,0 25,0 0,0-1,1 26,-1-25,-25 0,25-1,1 1,24 25,-25-25,0-25,25 24,0 1,0-25,0 25,0-25,-25 25,25-25,0 0,0 25,0-25</inkml:trace>
  <inkml:trace contextRef="#ctx0" brushRef="#br0" timeOffset="31166.7827">9525 7541,'-25'0,"0"0,1 24,24-24,-25 0,25 25,0-25,0 25,25-25,-1 0,26 0,0 0,-1 0,26 0,-1 0,-24-25,49 25,-50 0,26 0,-25 0,-26 0,26 0,-25 0,0 25,-1-25,1 0,-25 0,0 0,0 0,0 0,0 0,0-25,0 25,0-25,-25 1,1 24,24-25,-25 0,0 0,-25 0,26-24,-1 24,-25 25,25-25,0 0,1 25,-1-24,25 24,0 0,-25 0,25 0,25 24,0-24,-1 25,26-25,0 25,-1-25,1 0,0 25,-1-25,-24 25,25-25,-50 24,24-24,1 25,-25-25,0 25,-25 0,25-25,-24 25,-1 24,-25-24,25 25,1-26,-26 26,0-25,26 24,-26-24,25 0,0 25,25-26,-25 1,25-25,-24 25,24-25,0 0,0 0,0 0,0 0,0-25,0 0</inkml:trace>
  <inkml:trace contextRef="#ctx0" brushRef="#br0" timeOffset="33571.9202">11435 8235,'0'25,"0"-25,0 0,0-25,0 25,0-49,0 24,0-25,0-24,25-1,-25 1,25-25,-25 24,0-24,0 25,24 24,-24-24,0 24,0 25,0 25,0 0,0 0,25 25,-25 0,25 24,0 26,24-1,-24 1,25 24,-1-25,1 25,-25-49,24 25,1-26,-25 1,0-50,-1 25,1-25,0-25,-25 25,25-50,-25 1,0-26,0 1,25-26,-25 1,0 0,0 0,0 24,0 1,0 24,0 26,0-1,0 0,0 25,0 0,0 0,0 0,0 0,0 0,0 0,0 0,0 0,0 0,0 0,0 0,0 0,0 0,0-25,0 25,0 0</inkml:trace>
  <inkml:trace contextRef="#ctx0" brushRef="#br0" timeOffset="40031.2895">13915 7441,'-24'-24,"24"24,0-25,-25 25,25 0,-25 0,25-25,-25 25,0 0,25 0,-24 0,-1 25,25-25,-25 25,25 24,-25-24,25 25,-25 24,25-24,0 24,0 25,25-24,0-1,-25 1,25-1,24 0,-24 1,0-26,25 1,-26 0,26-1,0-24,-1-25,1 0,-1-25,1 0,0-24,-26-26,26 26,0-50,-25 24,-1-49,1 50,0-26,-25 1,0 0,-25 0,0 24,1 1,-26 24,0 1,1-1,-26 25,26 25,-26 0,-24 25,25 0,24 49,-49-24,49 24,1 1,-1 24,25-25</inkml:trace>
  <inkml:trace contextRef="#ctx0" brushRef="#br0" timeOffset="56696.2429">5457 12675,'0'-25,"0"1,-25-1,0 25,1-25,24 25,-50-25,25 25,-24-25,24 25,-25 0,25 25,-24-25,24 25,-25 0,26 0,-1-1,0 26,0-25,25 24,-25 26,25-1,0-24,0 24,0 1,0-1,0 1,25-1,-25 0,50-24,-25 0,-1 24,26-49,0 24,-26-24,26 25,0-50,24 25,-24-25,-1 0,1-25,24 25,-24-25,-1-25,1 1,0 24,-1-49,-24 24,0-24,25-1,-50 1,24-1,1 1,-25-25,0 24,-25 1,1-1,24 26,-25-26,0 26,-25 24,25-25,1 26,-1-1,-25 25,25 0,1 0,-1 0,0 25,0-1,0 1,1 0,-1 0,0 0,0-1</inkml:trace>
  <inkml:trace contextRef="#ctx0" brushRef="#br0" timeOffset="66940.8288">6896 13419,'0'0,"0"0,0 0,0-24,0-1,0-25,25 1,-25 24,0-50,24 26,-24-1,0-24,0 24,0 25,0-24,0 24,0 0,0 25,0 0,0 0,25 25,-25 24,25-24,-25 25,25-1,0 26,-1-26,-24 26,25-25,0-1,0-24,0 0,-25 0,0-1,0-24,0 0,0 0,0-24,-25 24,0-25,0 0,-24-25,24 26,-25-1,25 0,-24 0,24 0,0 0,0 25,25 0,0 0,0 0,0 0,0-24,25 24,0-25,0 25,0-25,-1 0,26 0,0 1,-26-1,1 25,0-25,0 25,-25 0,0 0,0 0,0 25,-25 0,0-1,0 26,1-25,-1 0,0 24,0 1,0-25,1 24,-1-24,0 25,25-25,0-1,-25-24,25 25,0-25,0 0,25 0,-25 0</inkml:trace>
  <inkml:trace contextRef="#ctx0" brushRef="#br0" timeOffset="67349.8521">7268 12452,'0'0,"0"0,0 0,0 0,0 25,25 0,-1 24,1 1,25-1,-25 51,24-51,-24 50,25-24,-1-1,-24 1,0-1,0-24,-1 24,1-24,-25-25,25-1,-25 1,0-25,0 0,0 0,0-25,0 1</inkml:trace>
  <inkml:trace contextRef="#ctx0" brushRef="#br0" timeOffset="67605.8667">7739 12601,'0'-25,"0"25,0 0,0 25,-25-25,0 49,1 26,-1-1,0 25,-25-24,1 49,24-25,-25-24,26 24,-1-25,-25 1,50-1,-25-74,25 25,0-25,25 0,-25-25</inkml:trace>
  <inkml:trace contextRef="#ctx0" brushRef="#br0" timeOffset="68460.9157">8037 13320,'0'0,"0"0,0 0,0 0,0-25,0 25,0-49,0 49,0-50,25 0,-25 1,0-26,24 26,-24-1,0-24,0 24,0 1,0 24,0 0,0 0,0 25,25 25,-25 0,25 24,-25 1,25 0,-25-1,25 26,-1-26,1 1,0-25,0-1,0-24,-25 25,0-25,24 0,-24 0,-24 0,-1-25,0 1,0-1,-24 25,24-25,-25 0,25 0,-24 25,49-24,-25 24,25 0,0 0,0 0,25-25,-25 25,49-25,-24 25,0-25,0 25,0-25,-1 25,1 0,0 0,-25 0,0 25,-25 0,25 0,-25 0,25 24,-24-24,-1 0,25 0,-25-1,25 1,0 0,0 0,0 0,0-25,0 0,0 0</inkml:trace>
  <inkml:trace contextRef="#ctx0" brushRef="#br0" timeOffset="69206.9584">8384 13295,'25'0,"0"0,-25-24,0-1,24 0,-24-25,25 1,-25-1,25-24,-25 24,0-24,25 24,-25 0,0 1,0-1,0 25,0 1,0 24,0 24,0 1,0 25,25-1,-25 26,24-1,1 1,0-1,25-24,-26-1,1 1,25 0,-25-26,-25 1,24-25,-24 0,0 0,0 0,-24-25,-1 1,0-1,0 0,-24 0,24 0,-25 0,25 1,1-1,-1 25,25-25,-25 25,50-25,-25 25,0-25,25 1,-25-1,24 0,1 0,0 25,0-25,0 1,-25-1,24 25,-24-25,0 25,0 0,0 0,0 25,0 0,0-1,-24 1,-1 0,25 25,-25-1,0 1,0-25,1 24,-1 1,0-25,0 24,25-24,-25 25,1-50,24 25,0-25,0 0,24-50,1 25</inkml:trace>
  <inkml:trace contextRef="#ctx0" brushRef="#br0" timeOffset="70287.0202">10096 13271,'0'24,"-25"-24,0 0,25 0,0 0,0 0,0 0,0 0,0 0,25 0,-25 0,25 0,24 0,-24 0,25 0,-1 0,26-24,-26 24,1 0,-25 0,-1 0,1 0,0 0,0 0,-25 0,0 0,0 0,0 0,0 0,0 0,0 0,0 0,0 0,0 0,0 0,0-25,0 25,-25-25,25 0,-25 0,25 0,-25 1,25-1,-24 0,-1 0,0 0,0 1,25-1,-25 25,1-25,24 25,0 0,0 0,0 25,0 0,24-25,1 24,0 1,0 0,24 0,-24-25,25 25,-25-1,-1 1,1 0,0 0,-25 0,0-25,0 49,0-24,0 0,-25 0,0 0,1-1,-1-24,-25 25,25 0,1-25,-1 25,0 0,0-25,25 0,0 0,0 0,0 0,0 0,25 0</inkml:trace>
  <inkml:trace contextRef="#ctx0" brushRef="#br0" timeOffset="77235.4157">11485 13667,'0'0,"0"25,-25-25,25 0,-25-49,25 24,-25 0,0-25,25 1,0-26,-24 26,24-50,0 24,-25 1,25 24,0-24,0-1,25 50,-25-24,0 24,24 0,1 25,0-25,25 25,-26 0,26 0,0 0,-1 25,1-25,-1 0,-24 0,25 25,-1-25,-24 0,25 25,-50-25,25 0,-1 25,-24-25</inkml:trace>
  <inkml:trace contextRef="#ctx0" brushRef="#br0" timeOffset="77491.4319">11534 13295,'0'0,"25"25,-25-25,25 0,0 0,-25 0,49 0,-24 0,0 0,0 0,24 0,-24 0,0 0,24 0,-49-25</inkml:trace>
  <inkml:trace contextRef="#ctx0" brushRef="#br0" timeOffset="77892.4552">11460 13742,'0'25,"0"-25,25 0,-25 0,24 0,1 0,25 0,-1 0,1 0,24 24,-24-24,0 0,-1 25,-24-25,0 0,24 0,-49 25,25-25,-25 0,0 0,25 0,-25 0,0 0,0 0,0 0,0 0,0-50</inkml:trace>
  <inkml:trace contextRef="#ctx0" brushRef="#br0" timeOffset="81404.6561">13717 12923,'0'0,"0"0,25 0,-25 0,0-25,25 25,-1-24,1-26,0 25,25-24,-26-1,26 0,0 1,-1-1,1 1,-1-1,-24 25,0 0,-25 25,25 25,-25 0,-25 0,25 49,-25 1,25 24,-25 0,1 0,-1 25,0-25,0 1,25-26,-25 1,1-26,24-24,0 25,-25-50,25 0,0 0,0-25</inkml:trace>
  <inkml:trace contextRef="#ctx0" brushRef="#br0" timeOffset="81650.6702">13667 13519,'0'24,"50"1,-25 0,49-25,25 25,-24-25,24 0,25 0,-25 0,-24-25,24 25,-49 0,-1 0,1-25,-25 25,-25 0,0 0,24 0,-24 0,-24-25</inkml:trace>
  <inkml:trace contextRef="#ctx0" brushRef="#br0" timeOffset="91705.2453">5209 16818,'0'-25,"0"-25,0 25,-25 1,0-26,1 25,-1-24,0 24,-25 25,26-25,-26 25,0 0,26 25,-26 0,0 24,25 1,1 24,-26 25,50 1,-25 24,25 0,25 0,0 24,0-23,24-1,26-25,-1-25,1 1,-1-26,0-24,26-25,-1 0,-25-25,1-24,24-26,-50-24,26 0,-26-25,-24-25,-25 0,0 0,0 25,-25-25,-24 1,-26 24,26 49,-50-24,24 74,1 0,-25 25,24 50,-24 24,25 1,-26 24,26 25</inkml:trace>
  <inkml:trace contextRef="#ctx0" brushRef="#br0" timeOffset="109195.2456">6598 17562,'0'0,"0"0,0 0,0 0,0 0,0 0,0 0,50 25,-50-25,0 0,0 0,0-25,0 25,0-25,0 0,0-25,0-24,0 24,0-24,0-25,0 24,0 1,0-25,-25 24,25 1,0 0,0 24,0 0,0 26,0-1,0 0,0 25,25 0,-25 25,0 0,24 24,1 26,0-1,0 0,24 26,-24-26,0 0,0 26,0-26,0 0,-1-24,1 0,-25-50,25 99,-25-99,25 0,0 0,-25-50,24 1,1-26,0-24,-25-25,25 25,0-25,-25 0,24 25,-24-25,0 49,0-24,0 49,-24 1,24 24,0 0,0 25,0 0,0 25,0 0,0-1</inkml:trace>
  <inkml:trace contextRef="#ctx0" brushRef="#br0" timeOffset="110772.3358">7491 16570,'0'24,"0"-24,-25 0,0 0,25 25,0-25,-24 25,24-25,-25 25,25 0,0-1,0 26,0 0,0-1,25 26,-25-1,24-24,-24 24,0 0,25-24,-25 24,25-24,-25-25,0 24,0-24,0 0,0-25,0 50,0-50,0 0,0 0,0 0,0-25,0 0,0 0,0-24,0-1,0 0,0-24,0 24,0-49,0 25,0-25,0-1,0 1,0 25,-25-1,25 26,0-26,0 51,-25-26,25 50,0 0,25-25,0 50,-25-25,25 25,24-25,-24 25,25-1,-1-24,1 0,0 0,-1 0,-24 0,25 0,-50 0,24 0,-24 0,0 0,0 0,0 0</inkml:trace>
  <inkml:trace contextRef="#ctx0" brushRef="#br0" timeOffset="111085.3537">7516 17016,'25'25,"-1"-25,-24 0,25 25,0-25,0 0,0 0,-1 0,26 0,-25-25,0 25,-1 0,1 25,0-25,0 0,-25 0,25 0,-25 0,0 24</inkml:trace>
  <inkml:trace contextRef="#ctx0" brushRef="#br0" timeOffset="111530.3792">7590 17462,'0'0,"-25"25,25-25,0 0,25 0,0 0,0 0,0-25,-1 25,26 0,0-24,-1 24,-24 0,25 0,-26 0,1 0,0 0,-25 24,25-24,-25 0,25 25,-25-25,0 0,0 25,0-25,0 25,-25-25,25 0,0 0,-25 0,25 0,0 0</inkml:trace>
  <inkml:trace contextRef="#ctx0" brushRef="#br0" timeOffset="115860.6269">8285 17115,'0'0,"25"-25,-25 25,0 0,0 0,0 0,0 0,0 0,0 0,0 0,0-24,0-1,0 25,0-50,0 25,24-24,-24 24,0 0,0-24,0-1,0 25,25 0,-25 1,0-1,0 0,0 25,0 0,0 0,25 25,-25-25,0 25,25 24,0-24,-25 25,49-1,-49 1,50-25,-50 24,25 1,-1-50,1 25,-25-1,25-24,-25 25,0-25,25 0,-25 0,0 0,0 0,-25 0,25-25,-25 25,25-24,-25 24,1-25,-26 25,25-25,-24 0,-1 0,25 25,-24 0,-1 0,25 0,0 0,25 0,-24 25,24-25,0 0,0 0,24 0,-24 0,25 0,0 0,0-25,0 25,-1-24,26 24,-25 0,0-25,24 25,-24 0,0 0,0 25,-25-25,24 0,-24 0,0 0,25 24,-50 1,25-25,0 25,-24 0,24 0,-25 24,0-24,0 0,25 24,-25-49,1 25,24 0,0-25,0 0,0 0,0 0,0 0,24-25</inkml:trace>
  <inkml:trace contextRef="#ctx0" brushRef="#br0" timeOffset="116882.6853">8905 17140,'0'0,"0"0,0 0,0-25,0 25,0-25,0 25,0-24,0-1,-25 0,25 0,0-24,0-1,0 25,0-24,-25-1,25 0,0 26,0-26,0 0,0 26,0-1,0 0,0 25,0 0,25 0,-25 25,25 0,0 24,-1 1,26-1,-25 1,0 24,0-49,24 25,1-1,-25-24,-1 25,1-50,0 25,0-1,-25-24,0 0,0 25,0-25,0-25,-25 25,0-24,0-1,-24 0,-1 0,1 0,-26-24,25 24,-24 0,24 25,1-25,-1 1,25 24,1 0,24 0,0 0,24 0,1 0,0 0,25 0,-1-25,1 25,24-25,-24 0,24 0,-24 1,24 24,-49-25,0 25,0-25,0 25,-25 0,0 0,0 0,0 0,-25 0,25 25,-50 0,50-25,-25 49,-24 1,-1-1,25 1,-24 0,-1 24,25-24,-24-1,24 1,0-1,0-49,0 25,25 0,-24-25,24 0,0 0,0 25,0-25,24 0,-24 0</inkml:trace>
  <inkml:trace contextRef="#ctx0" brushRef="#br0" timeOffset="136591.8126">10344 16619,'0'-25,"0"25,0 0,0 0,0 0,0 0,-25-24,25 24,0 0,0 0,0 0,25 0,-25 24,49-24,-24 0,0 0,24 0,1 0,0 0,-26 0,26 0,-25 0,0 0,-1 0,1 0,0 0,-25 0,0 0,0 0,0-24,-25-1,25 25,-25 0,1-25,-1 25,0-25,0 25,0-25,-24 25,49 0,-25 0,0 0,25 0,0 0,0 0,0-24,25 24,0 0,0 0,24 0,-24-25,0 25,24 0,-24 0,0 0,0 25,0-25,-25 0,0 24,0-24,-25 25,0 0,0-25,-24 25,24-25,0 25,-25-1,26 1,-1 0,25 0,-25 0,25-25,0 24,0-24,25 0</inkml:trace>
  <inkml:trace contextRef="#ctx0" brushRef="#br0" timeOffset="137075.8403">11584 16197,'-25'-24,"0"-26,25 50,-25-25,1 0,24 25,0 0,0 25,0 0,24 25,1-1,0 1,0 49,24-24,1-1,0 25,-1-24,1 24,-25-25,24 1,-24-1,0 0,0-24,-25 24,24-24,-24 0,25-1,-25-24,0 0,25 24,-25-24,25-25,-25 0,0 0,25-25</inkml:trace>
  <inkml:trace contextRef="#ctx0" brushRef="#br0" timeOffset="137451.8613">12030 15875,'-25'25,"25"24,-49 1,24 24,0 1,-24 24,24 0,-25 25,1-24,-1 24,0-25,1 25,24-25,-25-25,26 26,-1-51,0 1,25-1,-25-24,25 0,0-25,0 0,0 25,0-25,0 0,0 0,0 0,-25-25</inkml:trace>
  <inkml:trace contextRef="#ctx0" brushRef="#br0" timeOffset="138997.9503">13965 16222,'0'0,"0"-25,0 25,-25-24,25-1,0 0,25 0,-25 0,25-24,0 24,-1-25,26 26,0-1,-26 0,26 0,0 25,-26 0,26 0,0 25,-25 25,-1-1,26 26,-25-1,0 25,-25 0,24 1,-48-1,24 0,-25-24,-25 24,1 0,-1-25,-25 1,1 24,0-25,-1-24,-24 0,25-1,-1-24,1-25,24 0,1-50,24 1,0-1,25-24,0-1,25 26,-25-26,49 26,1-1,24 50,-24 0,24 0,1 25,-1 0,1 24,-1 1,-24 0,24-1,-24 1,-1-1,1-24,0 0,-26 0,1 0,-25-1,0-24,0 0,25 0,-25 0,0 0,0 25,0-25,0 0,0 0,0 0,0 0,25 25,-25-25,0 0,0 0,0 0,0 0,0 0,0 0,0 0,0 0,0 0,0 0,0 0,0 0,0 0,0 0,0 0,0 0,0 0,0 0,0 0,0 0,0-25</inkml:trace>
  <inkml:trace contextRef="#ctx0" brushRef="#br0" timeOffset="146599.383">15974 15577,'0'-74,"0"-25,0 24,-49-24,24 25,-25-1,1 26,-26-1,26 50,-51 0,51 25,-26 24,26 1,-1 24,25 1,0 49,25 0,25 0,0 0,25 25,-1 24,-24-24,25 0,-1 25,1-25,-25-25,0 0,-25 0,0-25,0-25,0 1,0-26,-25-24,0 0,25-25</inkml:trace>
  <inkml:trace contextRef="#ctx0" brushRef="#br0" timeOffset="146833.3983">15280 16669,'0'0,"24"-25,1-25,0 1,25-1,-25-24,24-1,-24 1,25-1,-26 26,1-1,0 1,0 24,0 25,-1 25</inkml:trace>
  <inkml:trace contextRef="#ctx0" brushRef="#br0" timeOffset="147211.4199">15801 16520,'24'0,"-24"-25,25-24,-25-1,0 0,25-24,-25 24,0-24,25-1,-25 51,0-1,25 0,-1 50,1 0,25-1,-25 26,24 0,1-1,-1 1,-24-1,25-24,-25 0,-25-25,0 0,0 25,-25-25,-25-25,1 25,-26 0,26 0,-26-25,26 25,-1 0,25-25,25 25,0-24,0-1,50 0,-25 0</inkml:trace>
  <inkml:trace contextRef="#ctx0" brushRef="#br0" timeOffset="147401.4309">16297 15999,'24'-25,"1"25,-25 0,0 25,0 0,-25 24,25 1,0 0,0-1,0 26,25-26,0 1,25 0,-25-26,24 1,-24-50,25 25,-26-49,1-1</inkml:trace>
  <inkml:trace contextRef="#ctx0" brushRef="#br0" timeOffset="147577.441">16495 15602,'0'25,"0"-25,0 50,0-26,0 1,0 25,0-25,0 24,0-24,0 0,25 0</inkml:trace>
  <inkml:trace contextRef="#ctx0" brushRef="#br0" timeOffset="148238.4788">16743 16222,'0'0,"0"0,0 0,25 0,-25-25,-25-24,25-1,0 25,0-24,0-1,0 25,0 1,0 24,0 0,0 0,0 24,25 1,-25 0,25 0,-25-25,25 0,-1 0,-24-25,25-25,0 26,0-26,0 0,-25 1,24 24,1 0,0 0,0 25,0 25,-25 0,0 0,0 0,0 24,0-24,24 0,-24-25,0 0,25 0,-25 0,25-25,-25 25,25-25,-25 0,25 25,-25 0,0 0,0 50,0-25,24 49,1 1,0 24,0 0,0 0,24 1,-24-1,0-25,0-24,-25-1,-25-24,0-25,0 0,-24-25,-1 1,0-1,1-25,24 1,0 24,0-25,25 1,0-1,25 25,0-25,25 1,-26-26</inkml:trace>
  <inkml:trace contextRef="#ctx0" brushRef="#br0" timeOffset="149407.5457">17562 15354,'0'-50,"0"50,-25-24,25 48,-25 26,25 0,-25-1,25 51,-25-26,25 0,0 1,0-1,25-24,-25-25,25-25,-25 0,25-25,-25-25,25 1,0-1,-25-24,0 24,24 0,-24 26,25 24,0 0,0 0,0 24,-1-24,26 0,-25 0,0 0,24-24,-24-51,0 26,0-51,-25 1,-25 0,25 0,-25-25,0 24,-24 1,24 25,0 24,0 50,0 0,25 25,-24 49,48 1,-24 24,25-25,0 26,0-26,24 0,-24-24,25-25,-1 0,1-25,-25-25,0 0,-1 0,1-24,-25-1,0 25,0 0,0 25,-25 0,25 0,0 50,0 0,0-26,0 26,25-25,0 0,-25-1,50-48,-26 24,1-25,0 0,0 0,0-24,-1 24,26 0,-50 25,25 0,0 0,-25 25,24-25,-24 25,0-1,0 1,0 0,0-25,25 0,0-25,0 0,0-24,24-1,1 1,-25-51,24 26,1-50,-25 25,0-25,-25 25,0-1,0 26,0 24,-25 25,0 50,0 25,25 49,-25 25,25 0,0 50,0-1,25-24,0 0,25-25,-26-49,1-26,0-24,-25-50,0-24,-25-26,-24-24,-1 0,-24-1,24-24,-24 50,-1 0,25 24,26 0,-1 26,50 24,-1 0,26 0,25 0,-1 0,25 0,0 0,1 0,-1 0,-25 0,25 49</inkml:trace>
  <inkml:trace contextRef="#ctx0" brushRef="#br0" timeOffset="149588.5559">19496 14858,'50'50,"25"49,-51-25,1 50,-25-25,0 1,-49 49,-26-25,-49 24,-25 1,-49 0,-25 49,-50-24,-25 25,0-1,-24-24,24 24,1-24,-1-50,75 0,-1-25</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19:48.726"/>
    </inkml:context>
    <inkml:brush xml:id="br0">
      <inkml:brushProperty name="width" value="0.05292" units="cm"/>
      <inkml:brushProperty name="height" value="0.05292" units="cm"/>
      <inkml:brushProperty name="color" value="#FF0000"/>
    </inkml:brush>
  </inkml:definitions>
  <inkml:trace contextRef="#ctx0" brushRef="#br0">1240 8037,'50'-25,"-50"-25,25-24,-25 24,24 1,-24-26,0 26,0 49,-74-75,24 75,1 0,-1 50,-24-1,-1 75,1 0,0 25,-1 25,26 24,24 1,25-26,25 1,-1-25,76-25,-26-25,50-24,-25-51,25-24,0-24,0-26,0-49,-24-25,-26 0,0-25,-24-25,-25-24,-25-1,-25 26,0-1,-49 25,-1 50,-24 25,0 24,0 50,-1 25,1 24,50 26,-1-1,25 1,25-1</inkml:trace>
  <inkml:trace contextRef="#ctx0" brushRef="#br0" timeOffset="2521.1441">3274 8210,'0'0,"0"0,-25 50,25 0,0-1,0 26,-24-1,24 25,-25-24,25-1,-25 0,25-24,-25 0,0-26,25 1,-24-25,-1-25,0 1,0-1,25-25,0 1,25-26,0 26,0-26,24 26,1 24,24 0,1 0,-1 25,-24 25,24-25,-24 25,-1 0,-49-25,0 24,0 1,-49-25,-1-25,0 25,-24-24,0-1,24 0,-24-25,24-24,0 24,1-24,49 24,0 1,0 24,25 0,-1 25,26 25,-25 25,24 24,1 0,0 26,-1-26,1 0,-1-24,-24 0,25-50,-1 0,-24 0</inkml:trace>
  <inkml:trace contextRef="#ctx0" brushRef="#br0" timeOffset="3212.1837">3770 9054,'25'-50,"0"25,0-49,24-1,-24-24,25 0,-25 0,-1 0,1-1,0 26,-25 24,0 1,0 24,0 50,0 24,0 26,0 24,0 0,0 0,0 1,0-26,0 0,0-49,-25 0,0 0,-24-25,-1-25,1 0,-1-49,-24 24,24 1,0 24,1-25,49 25,0 1,24-1,26 50,25-25,-1 0,25 24,0-24,1 0,-1 25,-25-25,-24 0,-1 0,-49 0,0 25,-24-25,-26 25,0 0,-24 24,0 1,-1-25,1 24,24-24,1 0,24 0,0-1,25-24,25 0</inkml:trace>
  <inkml:trace contextRef="#ctx0" brushRef="#br0" timeOffset="3844.2199">4217 8930,'25'24,"-1"-24,1 0,-25-24,25-1,0 0,-25 0,25-49,-1-1,-24 1,25-25,-25 24,25-24,-25 25,0-1,25 26,-25 24,0 25,0 25,25 24,-1 26,-24-1,25 25,0 1,0-1,0 0,-1-25,-24 1,0-26,0 1,0-50,-49 0,24 0,-25 0,-24-50,0 1,-1-1,26-24,-26-1,26 51,24-26,0 25,25 0,25 25,0 0,49 25,0-25,1 25,-1-25,25 0,1-25,-26 25,0-25,-24 1,0-1,-25 0,-25 0,-25 25,-25 0,0 0,-24 25,0 25,-26-1,26 26,24-1,-24 0,24-24,1 24,24-24,0-25,50 0,-25 0,25-25,24-25</inkml:trace>
  <inkml:trace contextRef="#ctx0" brushRef="#br0" timeOffset="4166.2382">5110 8161,'25'0,"-1"49,26 1,0 24,-26 1,26-1,0 1,-1 24,1-25,-1-24,1-1,0-24,-1 0,1-25,-1 0,1-25,0 0,-1-24</inkml:trace>
  <inkml:trace contextRef="#ctx0" brushRef="#br0" timeOffset="4355.2491">6028 7987,'-50'50,"-24"49,24-25,-25 50,-24 0,25 0,-25 25,-1-25,1 25,0-25,25-25,24 1</inkml:trace>
  <inkml:trace contextRef="#ctx0" brushRef="#br0" timeOffset="6208.3551">8657 8260,'0'-25,"25"-24,-1-1,-24-24,0-1,25 1,-25-1,-25 26,25-26,-49 50,24 1,-25 24,1 24,-1 26,-24 24,49 26,-25 24,50 0,25 49,0-24,49 0,26 0,-1 0,-25-25,50-25,-49 0,-1-24,-49-26,-25 26,-50-51,-24 1,-1-25,-49 25,0-50,-24 25,24-25,24 1,1-1,0-25,24 25,51 1,-26-26</inkml:trace>
  <inkml:trace contextRef="#ctx0" brushRef="#br0" timeOffset="6790.3884">6871 8731,'-25'0,"0"0,25 0,0 0,0 0,25 25,0-25,0 0,24 25,26-25,-26 0,26 0,-26 0,26 0,-50-25,24 25,1-25,-50 25,25-25,-25 1,-25 24,25-25,-50 0,25 0,1 25,-26-25,25 25,0 0,25 25,-24-25,48 25,1-25,-25 25,25 0,0-25,0 0,-25 24,0 1,0 0,0 0,-25 24,0-24,0 0,0 25,1-1,-26-24,25 0,0 0,25 0,-24-1,24-24,0 0,0 0,0-24</inkml:trace>
  <inkml:trace contextRef="#ctx0" brushRef="#br0" timeOffset="7666.4385">11485 8062,'24'-75,"1"25,-25 1,-25-1,1 50,-26 25,0 25,26 24,-51 25,26 25,-26 50,50 0,0-1,1 1,24-25,49-25,1 0,24-75,26 1,24-25,0-25,0-50,0 1,0-51,-25-24,0 0,-24-49,-26-1,1-24,-50-1,-50 26,1-1,-1 50,-25 25,-24 24,0 26,0 49,-25 24,25 26,24 24,1 26,24-26,1 0,24 1</inkml:trace>
  <inkml:trace contextRef="#ctx0" brushRef="#br0" timeOffset="8981.5137">17438 7764,'0'-25,"-25"25,0-25,25 25,0 0,-25 0,25 25,0 0,25 24,-25 1,25 0,-25 24,25 25,-25 1,24 24,1 0,-25 0,25 0,-25 24,25 1,-25-25,0 0,-25 25,25-25,0 25,-25-25,25 25,-25-50,25 25,0 0,-24-25,24 1,0-1,0-25,0 1,0-1,0-24,0 24,0-24,0-1,0 1,0 24,0-24,24 0,-24-1,25 1,-25-1,0 1,25-25,-25 24,0 1,0 0,0-1,0 26,0-26,0 1,-25 24,25-24,0 24,0 1,0-26,0 1,25 0,-25-1,0 1,0-25,-25-1,25 1,0-25,0 0,0 0</inkml:trace>
  <inkml:trace contextRef="#ctx0" brushRef="#br0" timeOffset="9815.5615">17314 12526,'0'0,"0"0,0 0,0 0,-25 25,25 0,0 0,0-25,0 49,-25-24,50 0,-25 25,0-26,25-24,-25 25,0-25,24 25,1-25,0 25,0-25,-25 25,25-1,-1-24,1 25,0-25,0 0,0 0,0 0,-1 0,-24 0,25 0,0-25,-25 25,0-24,0 24,0-25,25 25,-25-25,0 25,0-25,0 0,-25 1,25-1,0-25,0 25,0 1,0-1,0 0,0 0,0 0,0 1,0 24,0 0,-25 0,0-25,25 25,-24 0,-1 0,0 0,-25 0,25 0,1 0,-1 0,-25 0,50 0,-25 0,1 25,-1-50</inkml:trace>
  <inkml:trace contextRef="#ctx0" brushRef="#br0" timeOffset="13406.7668">1414 10964,'-25'-50,"25"25,-25-24,25 24,0-25,-25 1,25-1,0 0,-24 1,24-26,-25 26,25-1,-25 1,0 24,25 25,-25-75,25 75,-49-24,49 24,-50 49,1 1,24 24,-25 25,25 25,1 50,-26-25,50 24,-25 1,0 0,25-1,25-24,0 0,0-50,0 0,24-24,1-25,24-1,-24-49,-1 0,26-25,-26-24,26-26,-26-24,26 0,-26-25,-24 0,25-25,-25 0,0 0,-25 25,0-25,0 25,-25 25,0 25,0-1,-25 26,1 24,-1 25,-24 25,-1 0,26 24,-26-24,26 25,-1-26,50-24</inkml:trace>
  <inkml:trace contextRef="#ctx0" brushRef="#br0" timeOffset="18009.0301">2654 11683,'25'0,"-25"-25,25-24,0 24,-25-25,24 1,1-1,-25-24,25-1,-25-24,0 24,25 1,-25 0,0-1,0 1,-25 24,25 1,0 24,0 0,0 0,0 25,0 0,0 25,0 0,0 24,0 1,25 24,0 1,-1-1,1 25,25-24,-25 24,24-24,-24-1,25 0,-1 1,-24-50,0 24,0 1,-1-25,-24-1,0 1,0-25,0 0,0-25,-24 1,-1-1,0 0,-25-25,1 26,-1-26,-24 0,-1 1,1 24,0-25,-1 26,1-1,24 0,0 0,1 25,49 0,0 0,25 0,-1-25,26 25,0-24,49-1,-25 0,26 0,-26 0,0 0,1 1,-1-26,-24 25,-25 0,-1 1,1-1,-25 0,0 25,-25-25,25 0,-24 25,-1 0,0 0,0 25,0 0,1 25,-26-1,25 26,-24-1,-1 25,0-24,1 24,-1 0,1-24,24-1,0 0,-25-24,50 0,-25-1,25-24,-24 0,24-25,0 25,0-25,0 0,0 0,0 0,0 0,0 0,0 0,0 0,0 0,0-25,24 25,-24-25</inkml:trace>
  <inkml:trace contextRef="#ctx0" brushRef="#br0" timeOffset="18664.0676">3423 10616,'-25'0,"50"25,-25 0,25 25,0-1,-1 1,1 24,25 1,-1-1,1 25,0-24,-1 24,1 0,0-24,24-1,-49 0,24 1,1-1,-25-49,0 25,-25-26,24 1,1 0,-25-25,0-25,0 0,-25 1</inkml:trace>
  <inkml:trace contextRef="#ctx0" brushRef="#br0" timeOffset="18976.0854">4192 10716,'0'-25,"0"25,-25 0,25 25,-25-1,1 51,-26-26,25 26,-24 24,-1 0,25 25,-24-24,-1-1,0 25,1-50,24 25,-25-24,25-1,1-24,-1-25,25-1,0 1,0-25,25-25,-25 1,24-1</inkml:trace>
  <inkml:trace contextRef="#ctx0" brushRef="#br0" timeOffset="19999.1439">4564 11782,'0'0,"0"0,0 0,25 0,-25-25,25-24,-25 24,24-49,1 24,0-24,0-1,0-24,-25 25,24-26,-24 26,0-1,25 1,-25 24,0 26,0-1,0 25,0 0,0 25,25 24,-25 1,25 24,0 25,0-24,-1 24,1-24,25-1,-1 25,-24-24,0-51,25 26,-50 0,24-26,-24 1,0-25,0 0,-24 0,-1-25,0 1,-25-26,-24 0,24 1,-24-1,-1 1,1-1,0 25,24-24,0 24,26 0,-1 25,25-25,25 25,-1 0,26-25,24 25,1-24,-1-1,1 0,24 0,-25 0,1-24,-1 24,-24 0,-1 0,-24 0,0 25,-25 0,-25 0,25 25,-49 25,24-1,-25 1,1 25,-1-1,-24 0,-1 1,26 24,-26-25,25 1,1-1,-1-24,1 24,24-49,0 0,0 0,25-25,0 0,0 0,25-25,0 0,-25 0</inkml:trace>
  <inkml:trace contextRef="#ctx0" brushRef="#br0" timeOffset="20778.1885">5854 10716,'0'-25,"25"-25,0 25,-25 1,0-26,-25 0,25 1,-25-1,25 1,-50-1,50 25,-49-24,24 24,-25 25,25 0,-24 0,-1 25,1-1,-1 26,25 0,-24 24,24 0,25 1,0 24,25 0,-1 0,26 1,0-26,24 25,0-24,26-1,-1-24,0 24,0-24,-24 24,-1-24,-24-25,-1 24,1 1,-50-1,0-24,0 0,-25 0,0 0,-24-1,-1 1,-24 0,24 0,-24-25,-1 25,1-25,24 0,-24 24,24-24,25 0,1 0,-1 0,25 0,-25 0,25 0,0-24,0 24,0-25</inkml:trace>
  <inkml:trace contextRef="#ctx0" brushRef="#br0" timeOffset="31787.8182">7094 11063,'0'0,"0"0,0 0,0 0,0 0,0 0,0 25,0-25,25 24,-25 1,0-25,50 25,-26-25,1 25,25-25,-1 0,1 0,24 0,-24 0,-25 0,24 0,1 0,-25 0,0 0,-1 0,1 0,-25 0,0 0,0 0,0-25,0 25,0-25,-25 25,25-25,-24 1,-1-1,0 0,0 0,0 0,-24 1,49-1,-25 25,0-25,25 25,0 0,0 0,25 25,0-25,0 25,-1-1,26 1,0 0,-26 0,26 0,-25-1,0 1,-1 0,-24 0,0 0,0 24,-24-24,24 0,-25 25,0-26,0 1,0 0,1 0,24-25,-25 25,25-25,0 24,0-24,0 0,0 0,25-24</inkml:trace>
  <inkml:trace contextRef="#ctx0" brushRef="#br0" timeOffset="34085.9496">8310 10988,'0'0,"0"0,0 0,24 50,-24 0,25-1,0 26,0-1,0 25,-1 1,1-26,0 25,-25-24,0-26,25-24,-50 0,25 0,-25-50,25 0,-25-25,1-24,-1 0,0-26,0 1,-24-25,24 25,0 0,25-1,-25 26,50 0,-25 24,50 0,-1 1,26-1,24 25,-25-24,50-1,-25 25,1 1,-1-26,0 25,-24 0,-26 1,1-1,-1 0,-24 0,0 25,-25 0</inkml:trace>
  <inkml:trace contextRef="#ctx0" brushRef="#br0" timeOffset="34352.9649">8582 11137,'0'25,"0"0,25 0,-25-25,50 0,-1 0,-24 0,25 0,24-25,-24 0,-1 0,1 25,0-25,-25 25,24-24,-49-1,25 25</inkml:trace>
  <inkml:trace contextRef="#ctx0" brushRef="#br0" timeOffset="34699.9848">8359 11683,'0'50,"25"-26,25 1,-1-25,26 0,24 0,0 0,0 0,25 0,-24 0,-1 0,-25 0,1 25,-26-25,1 0,-1 0,-49 25,25-25,-25 0,0 0,0 0,0 0,0 0,0 0,0 0,0 0,-25-50,25 50,25-49</inkml:trace>
  <inkml:trace contextRef="#ctx0" brushRef="#br0" timeOffset="35977.0578">11832 10195,'0'-25,"-25"25,0-25,25 25,-25-25,25 25,-49-24,49 24,-50 0,25-25,-24 25,-1 25,1-25,-1 0,0 24,1 1,-26 25,26-1,-1 26,0-1,1 1,24 24,-25 0,26 0,24 0,0 25,0-24,24-1,1 0,25-24,-1-1,26 25,-1-24,-24-26,24 1,1-1,-1-24,1 0,-26 0,26-25,-26 0,26 0,-1-25,-24 0,-1-24,26-26,-26 26,26-26,-26-24,26 0,-26 0,1-1,0-24,-26 25,26 0,-25-25,-25 49,25-24,-50 25,0-1,0 26,0-26,-24 26,-1-1,-24 25,24 1,-24-26,-1 50,1-25,24 25,1 0,-1 0,0 25,26 0,-1 0,25-25,-25 24</inkml:trace>
  <inkml:trace contextRef="#ctx0" brushRef="#br0" timeOffset="37223.1288">1339 13146,'-24'0,"-1"0,25 0,-50 0,50 0,-49 0,49 0,-75 0,75 0,-74 25,74-25,-50 50,50-50,-49 50,49-50,-50 99,25-50,0 26,25-1,0 1,-24-1,24 25,24 0,-24-24,0 24,50 0,-25 0,0 1,24-26,1 1,24-1,-24-24,-1-1,26-24,-1 0,-24 0,24-25,-24-25,-1 0,26-25,-25-24,-1 0,1-26,-1 1,-24 0,0-25,-25 25,25-1,-50 1,25 0,-50 0,26 0,-1 24,-25 1,1 24,-26 1,25-1,-24 25,-25 25,24 0,1 25,0 0</inkml:trace>
  <inkml:trace contextRef="#ctx0" brushRef="#br0" timeOffset="50832.9075">2902 14585,'0'0,"0"0,0-25,25 1,-25-26,25 0,-25 1,0-26,25 26,-1-51,-24 26,0 0,25-1,-25-24,0 25,0 24,0 0,0 1,0 24,0 25,0 0,0 0,0 25,0 24,25 1,-25 24,25 1,0-1,-1 25,1-24,0 24,0-49,0 24,-1-24,-24-25,25-1,-25 1,0 0,0-25,-25 25,25-50,-24 25,-26-50,25 26,-24-1,-26-25,26 0,-1 26,-24-1,24-25,25 25,0 25,1 0,24 0,0 0,24-24,26 24,0 0,-1-25,1 0,24 0,-24 0,24-24,-24 24,-1 0,-24 0,0 25,0-24,-25 24,0 49,-25-49,0 75,0-26,1 26,-1-1,0 0,-25 1,50-1,-24 1,-1-1,25-24,-25-25,25-1,0 1,25-25,-25-25</inkml:trace>
  <inkml:trace contextRef="#ctx0" brushRef="#br0" timeOffset="51166.9266">3770 14560,'0'0,"0"0,0-24,0-1,0 0,0-25,0 26,0-26,0 0,-24 1,24 24,0-25,-25 25,25 1,0-1,0 25,0 0,0-25,0 25,0 0,0 0,0 0,0 0,0 0,0 0,-25-25,25 25,0 0</inkml:trace>
  <inkml:trace contextRef="#ctx0" brushRef="#br0" timeOffset="51835.9649">3770 14139,'0'0,"0"0,-24-25,24 25,-25-25,25 0,0-24,-25-1,25 0,0-24,0 0,-25-1,25 1,0 24,0-24,-25-1,25 51,0-26,-25 0,25 26,-24 24,24 0,0 0,24 0,1 0,0 24,25-24,-1 0,1 25,0-25,-1 0,1 0,24 0,-49 0,25 0,-26-25,1 25,0 0,0 0,-25 0</inkml:trace>
  <inkml:trace contextRef="#ctx0" brushRef="#br0" timeOffset="52101.9801">3770 13965,'25'0,"0"0,25 0,-1-25,1 25,24 0,-24-25,24 25,-24-24,-1 24,-24-25,25 25,-25 0,-1 25,-24-25,-24 24</inkml:trace>
  <inkml:trace contextRef="#ctx0" brushRef="#br0" timeOffset="52348.9942">3795 14536,'25'24,"0"-24,0 0,-1 25,26-25,0 0,-1 0,1 25,-25 0,24-25,-24 0,25 25,-26-50,1 25,25-50</inkml:trace>
  <inkml:trace contextRef="#ctx0" brushRef="#br0" timeOffset="53236.045">4887 14461,'24'25,"-24"-25,0 0,25-25,-25 0,25 1,0-1,-25-25,25-24,-1-1,-24 1,25-1,-25-24,0 25,0-25,0 49,0-24,0 24,0 25,0 25,0 25,0 0,0 24,25 26,0-26,0 26,-25-1,24 1,1-26,0 1,0-25,-25-1,0 1,0 0,-25-25,0-25,-24 25,-1-25,0 1,1-1,-26 0,26 25,-26-25,26 0,24 25,0-24,25 24,25 0,0 0,-1-25,51 25,-1-25,-24 0,24 25,1-25,-26 1,1-1,0 0,-1 0,-49 0,25 25,-25 0,0 25,0 0,-25 0,0 24,1 1,-1 24,-25-24,25 24,1 1,-26-1,50 1,-25-26,0 1,25-25,-24 0,24-25,0 0,24-50</inkml:trace>
  <inkml:trace contextRef="#ctx0" brushRef="#br0" timeOffset="53859.0806">6176 13196,'0'-50,"0"26,0-1,-24 0,-1 0,-25 0,1 25,-1 25,25-25,-24 50,-1-25,0 24,50 26,-25-1,50 1,-25-1,50 25,0 0,-1-24,26-1,-26 25,26-24,-26-1,1-24,-25 24,-1 1,-24-51,0 26,-24 0,-1-25,0-1,-25 1,1 0,-1-25,1 25,-1-25,25-25,-24 25,-1-25,50 0,-25 1,25-1,25 0,0-25</inkml:trace>
  <inkml:trace contextRef="#ctx0" brushRef="#br0" timeOffset="54519.1184">7268 13990,'0'25,"25"-25,-1 0,51 0,-26 0,26-25,-1 25,1 0,-1 0,0 0,1 0,-1-25,-24 25,-25 0,24 0,-49-25,25 25,-25 0,-25 0,25-25,-49 1,24-1,-25 0,25 0,-24 0,-1 1,25 24,1-25,-26 25,50 0,0 0,0 0,0 0,25 25,24-25,1 24,0 1,-1 0,1-25,0 25,-1 0,-24-1,0 1,0-25,-25 25,-25 0,0 24,0-24,0 0,-24 25,24-26,-25 1,25 25,25-50,0 25,0-25,0-25</inkml:trace>
  <inkml:trace contextRef="#ctx0" brushRef="#br0" timeOffset="57107.2663">8706 13246,'0'0,"-24"0,24 0,0 0,24 0,-24 25,25 24,25 1,-1-1,-24 26,25-1,24 1,-24 24,24 0,1 0,-26-24,26-1,-26 0,26 1,-26-26,1 26,-25-25,24-1,-24-24,-25 25,25-26,-25 1,0-25,0 0,0 0,-25-25,25 1</inkml:trace>
  <inkml:trace contextRef="#ctx0" brushRef="#br0" timeOffset="57438.2853">9649 13122,'0'0,"0"0,-25 24,25 1,-49 25,24 24,0 1,-25 24,1 25,-1 0,1-25,-1 25,0 0,-24-25,24 1,1-26,-1 1,0-26,1 26,24-26,0-24,0 0,25-25,0 0,25 0,0-25</inkml:trace>
  <inkml:trace contextRef="#ctx0" brushRef="#br0" timeOffset="58342.337">11509 13097,'0'0,"0"0,0 0,0 0,25-25,0 0,25-24,-26-1,26 0,0-24,-1 24,1 1,-1-26,1 26,0 24,-26-25,1 26,0 24,0 0,-25 24,0 26,0 0,0 49,-25 0,25 0,-25 50,25-25,-25-25,25 25,0-24,-24-1,24 0,-25-25,25 1,0-26,0 1,-25 0,25-26,0 1,0-25,0 0,0 25,0-25,0 0,0 0,0-25,-25 25</inkml:trace>
  <inkml:trace contextRef="#ctx0" brushRef="#br0" timeOffset="58645.3544">11311 14238,'-50'25,"50"-25,25 0,0 24,25-24,24-24,25 24,0 0,25 0,0 0,0 0,0 0,-24 0,-26 0,25 0,-49 24,0-24,-1 0,-24 0,0 0,-25 0,0 0,0 0,-25 0,25 0,-25 25,0-25</inkml:trace>
  <inkml:trace contextRef="#ctx0" brushRef="#br0" timeOffset="73100.1811">18083 12675,'0'0,"-25"0,25 0,0 0,25 0,-25 0,24 0,1 0,0 0,0 0,24 0,-24 25,25-25,-1 0,1 0,24 0,-24 25,25-25,-26 0,26 0,-1 0,-24 0,24 0,0-25,1 50,-26-25,26 0,-1 0,1 0,-1 0,-24 25,24-25,1 0,-1 0,0 24,1-48,24 24,-25 0,26 0,-26-25,25 25,-24 0,24-25,-25 25,25 0,1 0,-1-25,-25 25,26 0,-1 0,-25 0,1 25,24-25,-50 0,26 0,-1 0,-24 0,-1 0,1 25,-25-25,25 0,-26 0,26 0,-25 0,0 0,-1 25,26-25,-25 0,0 0,-1 24,1-24,0 0,0 0,0 0,24 0,-24 0,0 0,24 0,-24-24,25-1,-25 0</inkml:trace>
  <inkml:trace contextRef="#ctx0" brushRef="#br0" timeOffset="74209.2444">22721 12576,'0'0,"0"0,0 0,0 25,0-25,0 0,-25 25,25-1,0 26,0-25,0 24,0-24,0 25,0-1,0-24,25 0,-25 25,0-26,0 1,0-25,0 25,0-25,0 0,0 0,0 0,0 0,0-25,0-24,0 24,0-25,0 1,-25-1,25 0,0-24,-25 0,25 49,0-50,-24 51,24-26,0 25,0 25,-25-25,25 25,25 0,-1 0,-24 0,50 25,-25-25,25 25,-26-25,51 0,-26 0,1 25,24-25,-24 0,0 0,-26 0,26 25,-25-25,0 24,-25 1,0 0,0 0,0 0,0 24,0-24,0 25,0-26,0 26,0 0,0-26,0 1,0 0,0 0,0 0,-25-1,25-24,0 0,-25 25,25-25,-25 0,0 0,1 25,-26-25,0 0,1 0,24 25,-25-25,1 0,-1 0,1 0,24 0,25 0,-25 0,0 0,25 0,0 0,-25 0,25 0,0 25,-25-25,25 0,0 24,0 1,0-25,-24 25</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6-01-30T19:02:46.888"/>
    </inkml:context>
    <inkml:brush xml:id="br0">
      <inkml:brushProperty name="width" value="0.05292" units="cm"/>
      <inkml:brushProperty name="height" value="0.05292" units="cm"/>
      <inkml:brushProperty name="color" value="#FF0000"/>
    </inkml:brush>
  </inkml:definitions>
  <inkml:trace contextRef="#ctx0" brushRef="#br0">7218 8756,'0'0,"0"-25,0 25,0 0,0 0,-25-25,1 50,24-25,0 0,-25 0,25 25,-25-25,25 25,-25 0,25-1,0 1,-25-25,25 25,0 0,0 0,0-1,0 1,0 0,25-25,-25 0,0 0,25 25,-25-25,25 0,0 0,-25 0,24 0,1 0,-25-25,25 25,-25 0,25 0,-25-25,25 25,-25-25,0 1,0-1,-25 0,25 0,-25 25,0-25,25 1,-25 24,1 0,24 0,-25 0,25 0</inkml:trace>
  <inkml:trace contextRef="#ctx0" brushRef="#br0" timeOffset="7174.4104">17140 8037,'0'0,"0"0,0 0,0 0,0 0,0 0,0 0,0 0,0 0,25 0,-25 0,25 0,-1 0,1 0,0 0,0 0,0 0,-1 25,1-25,-25 0,25 0,-25 0,0 0,0 0,0 0,0 0,0 0</inkml:trace>
  <inkml:trace contextRef="#ctx0" brushRef="#br0" timeOffset="7685.4396">17140 8111,'0'0,"0"0,0 0,0 0,0 0,0 0,0 0,0 0,0 0,25 0,-25 0,25 25,-25-25,0 0,24 0,1 0,0 0,-25 0,25 0,0 0,-25 0,24 0,-24 0,0 0,25 0,-25 0,0 0,0 0,0 0,0 0,0 0,0 0,0 0,0 0,0 0,0 0,0 0,0 25,0-25,0 0,0 0,0 0</inkml:trace>
  <inkml:trace contextRef="#ctx0" brushRef="#br0" timeOffset="11019.6303">6648 7045,'0'-25,"0"25,0 0,0 25,0-25,0 24,0 1,0 0,24 25,-24-1,0 1,0-1,0 1,0 0,0-1,0-24,25 0,-25 0,0-25,0 0,0-25</inkml:trace>
  <inkml:trace contextRef="#ctx0" brushRef="#br0" timeOffset="11284.6455">6573 7094,'0'-49,"0"24,0 25,25-25,0 0,0 0,24 1,-24 24,25 0,-1 24,1-24,-25 50,0-25,-1 0,-24 24,0 1,-24-1,-1 1,0-25,0 24,0-24,-24 0,49-25,-25 25,0-25</inkml:trace>
  <inkml:trace contextRef="#ctx0" brushRef="#br0" timeOffset="11710.6698">7169 7640,'0'25,"-25"-25,25 24,-25-24,25 25,0 0,0 0,0-25,25 0,0-25,-1 25,1-25,0 0,0 1,0 24,-25-25,0 25,-25 0,0 0,0 25,0-25,1 0</inkml:trace>
  <inkml:trace contextRef="#ctx0" brushRef="#br0" timeOffset="16758.9586">6672 5755,'0'0,"0"0,0 0,0 49,0-24,-24 0,24 0,0 24,0 1,0 0,0-1,0 26,0-26,0-24,0 25,0-26,-25 1,25 0</inkml:trace>
  <inkml:trace contextRef="#ctx0" brushRef="#br0" timeOffset="17078.9769">6499 6028,'0'-50,"0"-24,25 24,-25-25,24 26,1-1,0 25,0 1,0-1,-1 25,1 0,0 0,0 25,0-1,-1 1,-24 0,25-25,-25 25,0 0,-25-25,1 24,24-24,-25 0,0 25,0 0,25-25,-25 50,25-50,0 25,0 24</inkml:trace>
  <inkml:trace contextRef="#ctx0" brushRef="#br0" timeOffset="17549.0038">7119 6400,'0'-25,"0"25,-25 0,0 0,25 0,0 0,-24 0,24 25,0-1,0 1,0-25,0 25,24 0,1 0,0-25,0 0,0-25,24 0,-49 0,25 0,0 1,-25-26,0 50,0 0,-50-25,25 25,1 0,-1 0</inkml:trace>
  <inkml:trace contextRef="#ctx0" brushRef="#br0" timeOffset="18172.0389">6623 4589,'-25'25,"25"-1,0 26,0 0,0-1,0 26,0-1,25-24,-25 24,25-24,-25-1,0 1</inkml:trace>
  <inkml:trace contextRef="#ctx0" brushRef="#br0" timeOffset="18483.0572">6499 4713,'-25'-75,"25"26,0-1,25 1,0 24,-1 0,26 0,-25 25,24 0,1 0,-25 25,0 0,24 0,-49-1,0 1,0-25,0 25,-25 0,1-25,-1 25,0-1,0 1,0 0,25 0,-24-25,24 49,24-24,-24 0</inkml:trace>
  <inkml:trace contextRef="#ctx0" brushRef="#br0" timeOffset="18918.0821">7193 5209,'0'0,"0"0,0 0,0 25,-24-25,24 0,0 25,0-1,-25 1,25 0,0 0,25 0,-25-1,24-24,1 0,25 0,-25-24,-1-1,1-25,-25 25,25-24,-25 24,0 0,-25 0,0 25,1 0,-1 0,0 25,0 0</inkml:trace>
  <inkml:trace contextRef="#ctx0" brushRef="#br0" timeOffset="34658.9824">7466 5259,'0'0,"0"0,0-25,0 25,0 0,0 0,0 0,-25 25,25-25,0 0,0 0</inkml:trace>
  <inkml:trace contextRef="#ctx0" brushRef="#br0" timeOffset="35462.0283">16197 6623,'0'0,"0"0,0 25,0-25,0 0,0 0,25 0,0 0,0 0</inkml:trace>
  <inkml:trace contextRef="#ctx0" brushRef="#br0" timeOffset="36148.0675">16966 6623,'0'25,"25"-25,-25 0,25 0,25 0,-26 0,26 0,0-25,-1 25,-24-25,25 0</inkml:trace>
  <inkml:trace contextRef="#ctx0" brushRef="#br0" timeOffset="39952.2852">5432 4539,'0'0,"0"0,0 0,0 0,0 0,0 25,-25 0,25 0,0-1,0 1,0 25,-24-1,24 1,0 25,0-26,0 1,0 24,-25-49,25 25,0-26,0 26,25-50,-25 0,0 25,0-25,0 0,0-25,0-25,0 26</inkml:trace>
  <inkml:trace contextRef="#ctx0" brushRef="#br0" timeOffset="40341.3074">5209 4589,'0'-50,"-25"1,25 24,0-25,0 25,25 1,0-1,0 0,-1 0,26 25,-25 0,24 0,1 25,0 25,-26-26,26 26,-25 0,0-1,-25-24,24 25,-24-26,0 26,-24-25,-1-25,0 25,0-1,-24 1,24-25,0 25,0-25,-24 25,49-25,-25 0,0 0,25 0,0 25,0-25,0 0,0 0,0 0,0 0</inkml:trace>
  <inkml:trace contextRef="#ctx0" brushRef="#br0" timeOffset="42021.4035">5953 5060,'0'0,"0"0,0 0,0 0,0 0,0 0,0-25,0 25,0 0,0 0,0 0,0 0,0-24,0 24,0 0,0 0,0 0,0 0,0-25,0 25,0-25,0 25,0 0,0 0,0 0,0 0,0 0,0 0,0 0,0 0,0 0,0 25,0 0,0-1,0 1,0 0,0 0,0 0,0-1,0 1,0 0,0 0,0-25,0 0,0 25,0-25,0 0,0 0,0 0,0 0,0 0,0 0,0 0,0 0,0 0,0 0,0 0,0 0,0 0,0 0,0 24,0-24,0 25,0-25,0 25</inkml:trace>
  <inkml:trace contextRef="#ctx0" brushRef="#br0" timeOffset="64125.6678">16073 9823,'25'0,"-25"0,25 0,0-25,0 25,-1 0,1 0,0 0,0 0,24 0,-24 0,-25 0,50 0,-50-25</inkml:trace>
  <inkml:trace contextRef="#ctx0" brushRef="#br0" timeOffset="64316.6787">16148 9971,'0'0,"25"0,-1 0,1 0,-25 0,50 0,-50 0,25-24,-1-1</inkml:trace>
  <inkml:trace contextRef="#ctx0" brushRef="#br0" timeOffset="65106.7234">18703 9599,'0'0,"-25"25,25-25,0 0,0 0,0 0,0 0,0 0,25 0,-25 0,25 0,-1-25,1 25,0 0,25 0,-1-24,-24 24,0 0,0-25,24 50,-49-50,25 25,-25 0</inkml:trace>
  <inkml:trace contextRef="#ctx0" brushRef="#br0" timeOffset="65349.7378">18728 9773,'0'0,"0"0,-25 25,25-25,0 0,25 0,-1 0,-24-25,25 25,0 0,0 0,0-25,-1 25,1 0,0 0,-25 0,50-25,-50 25</inkml:trace>
  <inkml:trace contextRef="#ctx0" brushRef="#br0" timeOffset="68661.9273">5358 5730,'-25'-25,"25"25,0 0,0 0,0 0,0 25,-25 0,25-1,0 26,0 0,0-1,0 26,0-26,0 26,25-1,-25-24,0 24,0-49,0 25,0-26,0 1,0-25</inkml:trace>
  <inkml:trace contextRef="#ctx0" brushRef="#br0" timeOffset="68966.9442">5234 5854,'0'-50,"0"1,25 24,-25 0,49 0,-24 0,25 25,-1-24,1 24,-1 24,-24 1,25 0,-1-25,-49 50,25-26,-25 26,0-25,-25 0,25 0,-49-1,24 1,0 0,-24 25,24-50,0 24,0-24,0 25</inkml:trace>
  <inkml:trace contextRef="#ctx0" brushRef="#br0" timeOffset="69733.9886">6052 6276,'0'0,"0"0,0 24,0 1,0 0,0 0,0 24,0 1,0 0,0-26,0 1,0 25</inkml:trace>
  <inkml:trace contextRef="#ctx0" brushRef="#br0" timeOffset="75493.318">5358 7144,'-25'49,"25"1,0 0,0 24,0 0,0 1,0-26,-25 26,25-26,0-24,0 25,0-50,0 0,-25-25,1 0,24-24,0-26,-25 1,0-50,25 25,0-1,0 1,0 25,25-25,0 49,-1 0,26 1,0 24,-1 25,1 25,-1-25,1 24,0 1,-26 25,1-25,-25 0,0 24,-25 1,1-25,-1-1,-25 1,25 25,-24-25,24-1,-25 1,26 0</inkml:trace>
  <inkml:trace contextRef="#ctx0" brushRef="#br0" timeOffset="75702.33">5904 7491,'0'25,"24"24,-24 1,0 0,0-26,-24 26,24 0,-25-26,25 1</inkml:trace>
  <inkml:trace contextRef="#ctx0" brushRef="#br0" timeOffset="76194.3581">5159 8409,'0'0,"0"0,0 25,0-1,0 26,25-25,-25 49,0 1,0-1,0 0,0 1,0-1,0-24</inkml:trace>
  <inkml:trace contextRef="#ctx0" brushRef="#br0" timeOffset="76472.374">5135 8458,'0'-74,"24"24,1-24,0 24,25 26,-26-1,26 25,0 25,-26-1,26 1,-25 0,-25 25,0-26,-25 26,0 0,0-26,-24 26,24-50,-25 25,26 0,-1-25,25 24,0-24,0 0</inkml:trace>
  <inkml:trace contextRef="#ctx0" brushRef="#br0" timeOffset="76683.3861">5928 8855,'0'25,"0"0,0 24,-24-24,24 25,0 0,-25-26,25 26,-25-25</inkml:trace>
  <inkml:trace contextRef="#ctx0" brushRef="#br0" timeOffset="77084.409">5209 9699,'25'24,"-25"1,0 25,-25-1,25 1,0 24,0 1,25-1,-25 1,0-26,0 1</inkml:trace>
  <inkml:trace contextRef="#ctx0" brushRef="#br0" timeOffset="77383.4261">5184 9897,'0'-99,"0"24,0 1,0 0,25 24,-25 0,25 1,0 24,-1 25,26-25,-25 25,0 25,24-25,-24 25,0 0,-25-1,0 26,-25-25,0 0,0 24,1-24,-26 0,25 0,-24-1,24 1,0 0,25-25,0 25,0-25,25 0</inkml:trace>
  <inkml:trace contextRef="#ctx0" brushRef="#br0" timeOffset="77603.4387">5904 10046,'0'50,"0"-1,0-24,-25 25,25 24,-25-49,25 24,0 1</inkml:trace>
  <inkml:trace contextRef="#ctx0" brushRef="#br0" timeOffset="89960.1455">16024 11112,'0'0,"0"0,0 0,25-24,-1-1,1 0,25-25,-1 26,-24-26,0-24,25 49,-26-25,1 25,-25 1,0-1,0 25,0 0,0 25,0-1,0 26,0 0,-25 24,25 0,-24 26,24-26,-25 1,25-1,0 0,-25-24,25 0,0-1,0 1,0-50,0 25,0-25,0 0,0 0</inkml:trace>
  <inkml:trace contextRef="#ctx0" brushRef="#br0" timeOffset="90238.1614">15949 11683,'25'25,"0"-25,0 0,24 0,1 0,24-25,1 25,-26-25,26 25,-1-25,1 25,-50 0,24-24,-24 24,0 0,-25 0,0 0,0 24,0-24,0 25,-25-25,25 0,-25 0,25 0</inkml:trace>
  <inkml:trace contextRef="#ctx0" brushRef="#br0" timeOffset="99133.6701">18976 10864,'0'0,"0"0,-25 25,25-25,0 0,0 25,0-25,0 0,0 0,0 0,0-25,0 25,25-25,-25 1,0-1,0 25,0-50,0 25,0 1,-25-26,25 25,-25 0,0-24,25 24,-25 0,1 0,-26 25,25 0,0 0,-24 0,24 25,-25 0,26 25,-1-1,0-24,0 25,0-1,25 1,0-1,25 1,0 0,0-26,24 26,26 0,-26-1,1 1,24 0,-24-1,0 1,-26-1,1 1,0-25,-25 24,0-24,-25 0,0 0,1 0,-26-25,0 24,26-24,-26 0,0-24,1 24,24-25,0 0,0 0,1 0,-1 25,25-24,0-1</inkml:trace>
  <inkml:trace contextRef="#ctx0" brushRef="#br0" timeOffset="100712.7604">17115 10914,'0'0,"0"0,0-25,0 0,0 25,0 0,0 25,0-25,-25 25,25 0,0 24,0-24,-24 25,24 24,0-49,0 25,0-1,0-24,0 0,-25 0,25-25</inkml:trace>
  <inkml:trace contextRef="#ctx0" brushRef="#br0" timeOffset="101311.7947">16966 11237,'0'-25,"0"0,25 0,0 25,-25-25,50 0,-26 1,1-1,0-25,0 25,0 1,-1 24,-24-25,25 25,-25 0,0 0,-25 25,1-1,-1 1,0 0,0 0,-24 24,24-24,0-25,0 25,0-25,25 0,0 0,0 0,0-25,25 0,0 1,-25-1,50-25,-26 1,1 49,0-25,-25 0,25 0,-25 25,0 0,0 25,-25 0,25 0,-25-1,0 1,1 0,-1 0,0-25,0 0,0 0,1-25,24 0,0 0,0 1,0 24,0-25,0 0,0 25,24 0,-24 25,25 0,0-1,-25 1,50 0,-26 0,1 24,0-49,0 25,0-25,24-25</inkml:trace>
  <inkml:trace contextRef="#ctx0" brushRef="#br0" timeOffset="102045.8367">17537 10864,'0'0,"0"0,0 25,0 0,0 0,0 0,0 24,0 1,0-1,0-24,-25 0,25 25,0-25,0-1,-25-24,25 0,-25-24,25 24,0-25,-24-25,24 25,0 0,24 1,-24-1,25-25,-25 25,25 1,0 24,-25-25,25 25,-25 0,0 25,0-25,0 24,0 1,-25 0,25 0,0 0,-25-1,0 1,25-25,0 0,0 0,-25 0,25-25,0 1,25-26,-25 25,25-24,0 24,-25-25,25 1,0 24,-25 25,24-25,-24 25,0 0,0 25,-24 0,24-1,-25 1,0 0,0 25,0-50,0 24,1 1,-1-25,25 0,0 0,0 25,0-25,0 0,0 0,25-25,-25 25,24 0,1 0,-25 0,50 0,-50 0,50 0,-26 0,-24 0,50 0,-25 0,0 0</inkml:trace>
  <inkml:trace contextRef="#ctx0" brushRef="#br0" timeOffset="102355.8544">18107 10790,'0'0,"0"0,0 0,0 25,0-25,-24 49,24 1,0 0,-25-1,25 1,0-1,0 1,0 0,0-25,0-25,0 0</inkml:trace>
  <inkml:trace contextRef="#ctx0" brushRef="#br0" timeOffset="102879.8844">17983 11112,'0'-49,"0"24,25 0,-25 0,25 1,0-1,0 25,-1-25,-24 0,25 25,-25 0,0 0,0 25,0-25,-25 25,25 0,-24-1,-1-24,25 25,-25 0,25-25,-25 0,0-25,25 25,0-25,0 1,0-1,25-25,-25 25,0-24,25 49,-25-25,0 0,0 25,0 0,0 25,0 0,0-25,0 25,-25-1,25 1,-25-25,25 0,0 0,0 0,0 0,0 0,0 0,0 0,0 0,25 0,0 25,-25 0,25 0,0-1,-1 1,-24 0,25 0,0 0,-25-25,25 0,-25 0,25 0</inkml:trace>
  <inkml:trace contextRef="#ctx0" brushRef="#br0" timeOffset="108185.1879">19819 10964,'-25'-25,"0"25,1-25,-1 25,0 0,0-25,25 25,0 0,0 0,0 0,0 0,0 0,25 0,0 25,0-25,24 0,1 0,24 25,1-25,-1 0,25 0,-24 25,-1-25,-24 0,24 0,-24 0,-26 0,1 0,0 0,0 24,-25-24,0 0,0 0,0 0,0 0,0 0,0 0,-25 0,25 0,0 0,0 0,0 0,-25 0,25 0,0-24,0 24,0 0,0 0,-25-25,25 0,-24 0,24 0,-25 1,0-1,0 0,0 0,1 0,-1 1,-25-1,25 25,1-25,-1 25,0 0,25 0,0 0,0 0,0 25,25-25,0 25,24-25,-24 24,25-24,-1 25,-24-25,25 25,-26-25,1 25,25-25,-50 0,25 25,-25-25,0 24,-25 1,25 25,-25-25,0-1,0 26,1-25,-1 24,-25-24,50 0,-49 0,49 0,-25 0,25-1,-25-24,25 0,0 25,0-25,0 0,0 0,0 0,0 0,0 0,0 0,0 25,0-25,0 0,0 0,0 0</inkml:trace>
  <inkml:trace contextRef="#ctx0" brushRef="#br0" timeOffset="112469.4327">20960 10517,'-25'-25,"25"25,0 0,0 0,0 0,0 0,0 0,0 0,0 0,25 25,0 25,0-1,-1-24,1 50,25-1,-1 0,1 26,0-26,24 25,-24 1,-26-26,26 0,-25-24,0 24,-25-24,24-25,-24 0,25-25,-25 0,0 24,-25-48,25 24,0-25,-24 0,24-25</inkml:trace>
  <inkml:trace contextRef="#ctx0" brushRef="#br0" timeOffset="112769.4501">21555 10468,'0'0,"0"24,0 1,-25 0,1 49,-1 1,-25-1,25 25,-24 25,-1 0,1-24,-1-1,0 0,26-24,-26-1,25-24,25-1,-25-24,25-25,0 0,0 0,0-25</inkml:trace>
  <inkml:trace contextRef="#ctx0" brushRef="#br0" timeOffset="113928.5164">20166 15528,'0'25,"-25"-50,1 0,24-25,-25 1,0-26,0-24,0-25,-24 0,49 0,-25 0,25-25,0 25,0 0,0 25,25 0,0-1,-1 26,26 49,0-24,-1 49,1 0,24 24,-24 26,-1 0,26 24,-26 25,26-24,-26-1,26 1,-25-26,24 1,-24-25,-1-25,1 0,-25-25,-1-25,1 1,25-26,-25-24,-1-25,1 0,0-25,-25 25,25-25,0 0,-1-24,-24 49,25 0,-25 0,0 24,0 1,0 0,0 25,0 24,0 0,-25 1,25 24,0 0,0 25,0 0,0 0,0 0,-24 25,24 0,-25 24,0 1,0 0,0-1,1 26,-1-26,-25 1,50-1,-25-24,25-25,0 0,0 0,0-25,25-24,-25-1,25-24,0-1,0 1,-1 0,1-1,0 26,-25-1,25 25,-25 25,25 0,-25 50,0-1,24 1,-24 24,25 26,0-26,0 0,0 26,-1-51,1 1,0-1,-25-24,0 0,25-25,-25 25,0-25,0 0,0 0,0 0,-25 0</inkml:trace>
  <inkml:trace contextRef="#ctx0" brushRef="#br0" timeOffset="121977.9768">22473 10939,'0'0,"25"0,-25 0,0-25,0 0,0 0,0 25,0-24,0 24,-25-25,25 25,0 0,-25-25,25 25,-25-25,1 25,-1 0,25-25,-25 25,0 0,25 0,-25 0,25 25,-24-25,-1 0,0 25,0 0,25-25,-25 25,1-1,-1 26,25-25,-25 0,25-1,-25 26,25-25,0 24,-25-24,25 0,0 25,0-1,0-24,25 25,-25-1,0-24,25 25,-25-25,25 24,0 1,-1-25,1 24,0-24,0 25,24-26,-24 1,0 25,0-25,0-1,-1 1,26 0,-25-25,0 0,24 0,-24-25,0 25,0-25,-1 1,26-26,-50 25,25 0,-25-24,25 24,-25-25,25 26,-25-26,0 0,0 1,0 24,-25 0,25-24,0-1,-25 25,25-24,-25 24,25-25,-25 25,0 0,25-24,-24 24,-1-25,25 26,-25-1,0 0,0 0,25 0,-24 1,-1 24,0-25,25 25,-25 0,25 0,0 0,-25 25,25-25,0 24,0 1</inkml:trace>
  <inkml:trace contextRef="#ctx0" brushRef="#br0" timeOffset="123678.074">22746 12849,'0'25,"0"-1,0-24,0 0,0-49,0 24,0-25,25 26,-25-51,0 1,0-1,25 1,-25 24,0-24,0 49,0-24,24 49,-24 0,0 24,25 26,-25 0,25 24,0 0,0 1,-1 24,1-25,0-24,0-25,-25 24,25-49,-25 0,-25 0,25-24,-25-26,-25 25,26-24,-26 24,0-25,1 25,-1 1,25-1,0 25,1 0,24 0,0-25,24 0,1 0,0 1,25-1,-25 0,-1 25,1 0,-25 0,0 0,0 50,0-26,-25 51,1-26,-1 1,25 0,-25-26,0 1,25 0,0-25,0 0,25 0,0 0</inkml:trace>
  <inkml:trace contextRef="#ctx0" brushRef="#br0" timeOffset="124199.1038">22944 12849,'25'0,"0"-25,-25 0,25 0,-25 1,0-26,0-24,0-1,0 1,0-1,0 1,0 24,0 1,0 24,0 25,0 25,0 0,25 24,-1 26,-24-1,50 25,-25-49,0 24,-1 1,1-26,-25-24,25 0,-25-25,-25-25,0 0,1 0,-26-24,0 24,26-25,-26 26,25-1,0 0,25 25,0 0,25-25,0 25,0 0,24-25,-24 25,25-24,-1-1,-24 0,0 25,0 0,0 0,-25 25,-25 0,0 24,0-24,0 25,1-1,-1 1,0-1,25-24,-25 0,0-25,25 0,0-25</inkml:trace>
  <inkml:trace contextRef="#ctx0" brushRef="#br0" timeOffset="124944.1464">23292 12750,'0'0,"0"0,0-25,24 0,-24-25,25 1,-25-26,25 1,-25 0,25-1,-25 1,25-1,-25 26,0-1,0 50,24 0,1 50,-25-1,0 26,25-1,0 25,-25-24,25 24,-1-25,-24-24,25 0,-25-26,0 1,0-25,-25-25,1 25,-26-24,25-26,-24 0,24 26,-25-1,25 0,1 0,24 25,0-25,24 25,1-24,25-1,-25 25,24-25,1 0,-25 0,24 25,-24 0,-25 0,0 25,-25 0,0 0,1 0,-1 24,-25 1,50-25,-25-1,1 1,24-25</inkml:trace>
  <inkml:trace contextRef="#ctx0" brushRef="#br0" timeOffset="125491.1777">23614 12650,'0'-24,"25"24,-25-25,0-25,0 1,0-1,-25 0,25-24,0 24,0-24,0 24,0 25,0 25,0 0,25 50,-25 0,25 24,-1-24,1 49,-25-49,50 24,-25-24,-1 24,-24-49,25 0,-25-25,0 0,-25 0,1-25,-1 0,-25 0,1 0,-1 1,0-1,1 25,24-25,25 25,0 0,0-25,25 0,0 1,24-1,1 0,24 0,-24 0,-25 1,24 24,-24 24,-25 1,0 0,0 25,-25-1,0 1,-24 24,24-24,0-1,0 1,1-50,24 25,0-25,0 0,24-25</inkml:trace>
  <inkml:trace contextRef="#ctx0" brushRef="#br0" timeOffset="157959.0348">5631 9971,'0'0,"0"0,0 0,-25-24,25-1,0 0,0 0,0-24,0 24,0-25,0-24,-25-1,25 1,0 0,0-50,25 24,-25 1,0-25,0 0,0 0,0 0,25-25,-25 0,0 1,24-26,-24 25,0-25,25 26,-25-26,0 25,25-24,-25 24,25 0,-25 25,0-25,25 25,-1-25,-24 25,0 0,25 25,-25-25,25 25,-25 24,0-24,25 25,-25 24,-25 0,25 1,0 24,0 0,-25 25,25-25,0 25,0 0,0 0,-25 0,25 0,0 25,0-25,0 0,-24 0,24 0,0 0,0 0,0 25,0-25,0 0,0 0,0-25,0 0,0 25,24-24,-24-1,0 0,0 0,0 25,0 0,0 0,0 0,0 25,0 25,-24-26,24 1,0 25,-25-50,25 0,25-25,-1-25,1-24,0 24,0-24,25 24,-26 26,1-1,25 25,-25 25,-25 49,24-24,1 24,-25-24,25-1,-25 1,0-50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04T02:37:52.966"/>
    </inkml:context>
    <inkml:brush xml:id="br0">
      <inkml:brushProperty name="width" value="0.05292" units="cm"/>
      <inkml:brushProperty name="height" value="0.05292" units="cm"/>
      <inkml:brushProperty name="color" value="#FF0000"/>
    </inkml:brush>
  </inkml:definitions>
  <inkml:trace contextRef="#ctx0" brushRef="#br0">7169 8682,'0'0,"-25"0,0 0,25 0,0 0,0 0,-25 0,25 0,0 0,0 24,0-24,0 0,-25 0,25 0,0 0,-24 0,24 0,0 0,0 0,-25 25,0-25,25 25,0-25,0 25,0 0,-25-1,25-24,0 25,0-25,0 25,0-25,0 25,0-25,0 25,0-1,0 1,25-25,-25 25,0-25,0 25,25 0,-25-25,25 25,-25-25,24 24,-24-24,25 0,-25 0,25 0,-25 0,25 0,0-24,-25 24,0-25,24 25,1-25,-25 0,0 25,25-25,-25 25,25-25,-25 1,0 24,0-25,25 25,-25 0,0-25,0 25,0 0,0-25,0 25,0 0,0-25,-25 1,25-1,0 0,0 0,-25 0,25 1,-25 24,25 0,0 0,0 0,-25-25,25 25,0 0,-24 0,24 0,-25 0,25 0,-25 0,25 25,0-25,0 0,0 0</inkml:trace>
  <inkml:trace contextRef="#ctx0" brushRef="#br0" timeOffset="333499.0751">11708 12799,'0'-25,"0"25,0 0,0 25,0 0,0 0,0 24,0 1,0 24,25 1,-25 24,0-24,24 24,-24 0,0 0,0-49,25 24,-25-24,0-25,0-25,0 0,-25 0</inkml:trace>
  <inkml:trace contextRef="#ctx0" brushRef="#br0" timeOffset="333975.1018">11261 12948,'-24'0,"-1"-25,50 0,-1-49,26 24,0 1,24-50,0 49,26-49,-1 49,25 1,-25-1,-25 25,1 25,-1 25,-24 25,-25 24,-25 0,0 1,-50 24,25 0,0-24,1-1,-1 0,0 1,50-26,-25 1,49-25,-24 0,25 0,0-1,-26 1,1 0,-25 0,-25 0,-24 24,-1 1,-49-1,24 1,-24 0,-25 24,50-24,-25-26,49 1,0 0,26-50,24 0,24 1</inkml:trace>
  <inkml:trace contextRef="#ctx0" brushRef="#br0" timeOffset="359680.5726">6598 6896,'0'0,"0"0,0-25,0 25,0 25,0 0,-25-1,25 1,0 25,0-25,-25 49,25-24,0 24,0 0,0-24,0 24,0 1,25-26,-25 1,0 0,0-26,0 1,0 0,0 0</inkml:trace>
  <inkml:trace contextRef="#ctx0" brushRef="#br0" timeOffset="360011.5915">6350 7193,'0'-49,"0"-26,0 51,0-51,0 26,25-1,24 25,-24 0,25 25,24-25,-49 50,25 0,-1 0,1 0,-25 24,24 1,-49 0,0-1,0 1,-25-1,1-24,-26 25,25-1,-24-24,-1 0,0 0,26-25,-1 25,0-25,25 0,0 0</inkml:trace>
  <inkml:trace contextRef="#ctx0" brushRef="#br0" timeOffset="360369.6116">7045 7714,'0'-25,"-25"1,0 24,0-25,0 25,1-25,-1 50,0 0,0-1,25 26,-25-25,50 24,-25-24,25-25,25 0,-26-25,26-24,24-1,-49 1,25-26,-25 26,-25-1,0 25,-25 0,0 50,-25 0,1 0</inkml:trace>
  <inkml:trace contextRef="#ctx0" brushRef="#br0" timeOffset="380701.7749">6772 5829,'0'-25,"0"25,0 0,0-25,0 25,-25 0,0 25,25 0,-25 0,25 0,-25 49,1-24,24-1,-25 26,25-1,0-24,-25 24,25-24,0-25,0 24,0-24,0-25,0 0,0 0</inkml:trace>
  <inkml:trace contextRef="#ctx0" brushRef="#br0" timeOffset="380994.7917">6400 5904,'0'-50,"-25"-25,25 26,0-1,25 1,-1-1,26 25,0 0,-1 1,26 24,-26 24,26 1,-26 0,1 0,-25 49,24-49,-49 25,0-1,0 1,0 0,-49-26,24 26,-25-25,25 0,-24-1,24 1,-25 0,26 0,-1 0</inkml:trace>
  <inkml:trace contextRef="#ctx0" brushRef="#br0" timeOffset="381357.8124">6995 6375,'0'0,"0"0,-25 0,0 0,25 25,-24-25,24 24,-25 1,25 0,0 0,25 0,-1-25,1 0,25 0,-25 0,-1-25,26-25,-50 25,0-24,0 24,0 0,-50 25,26-25,-26 25,25-24,0 48,1-24</inkml:trace>
  <inkml:trace contextRef="#ctx0" brushRef="#br0" timeOffset="391824.4111">6524 4663,'0'0,"0"0,0 0,-25 25,25-25,0 0,0 0,0 25,-25-25,25 0,0 49,0-24,0 25,0 0,0-1,0 26,0-26,0 1,0-1,0-24,25 25,-25-50,0 0,0 0,-25 0</inkml:trace>
  <inkml:trace contextRef="#ctx0" brushRef="#br0" timeOffset="392213.4333">6325 4713,'-25'0,"25"-25,0 25,0-25,0 0,25-24,0 24,0 0,0-24,-1 24,26-25,0 25,-1 25,1-24,-25 24,24 0,-24 0,0 24,0-24,-25 50,0-25,0 24,0 1,-50 0,25-1,0 1,-24-1,24 1,-25-25,1 25,24-26,0 1,0 0,1 0,24-25,0 0</inkml:trace>
  <inkml:trace contextRef="#ctx0" brushRef="#br0" timeOffset="392911.4733">6846 5085,'0'0,"0"0,0 0,-25 0,25 25,-25 0,25-1,0 26,0-25,0 24,25 1,0-25,0 0,0-1,24-48,-24 24,0-25,25-25,-50 1,24 24,-24-25,0 1,-24 24,-1 0,0 0,-25 25,1 25,-1-25,0 50,26-26,-26 1</inkml:trace>
  <inkml:trace contextRef="#ctx0" brushRef="#br0" timeOffset="403776.0947">5333 4514,'25'0,"-25"0,0 0,0 0,0 25,0 0,0 0,0 24,-25 1,25 0,0 24,0 1,0-1,-25 0,25-24,0 0,0-1,0-24,0 0,0-25,0 0,0 0,-25-25,25 0</inkml:trace>
  <inkml:trace contextRef="#ctx0" brushRef="#br0" timeOffset="404066.1113">5060 4663,'0'-74,"0"24,0 1,25-1,0 0,0 26,24-1,1 0,24 25,-24 0,-1 25,1 0,0-1,-1 1,-24 0,0 25,-25-26,0 1,0 0,-25 0,-25 0,26-25,-26 24,0 1,1 0,-1 0,25 0,25-1,-24 1</inkml:trace>
  <inkml:trace contextRef="#ctx0" brushRef="#br0" timeOffset="404414.1312">5606 4986,'0'0,"0"0,0 0,0 25,0-25,0 24,0 1,0 25,0-25,-25 24,25 1,-25-1,25 1,0-25,0 0,0-1</inkml:trace>
  <inkml:trace contextRef="#ctx0" brushRef="#br0" timeOffset="417166.8606">5432 6424,'-25'50,"25"-25,0 0,-24-25,24 24,0-24,0 0,-25-24,0 24,0-50,25 0,-25 1,1-1,24-24,-25-1,25 1,25 0,-25-26,49 51,-24-26,25 26,-1-1,1 25,-1 0,1 25,0 0,-26 25,1 0,-25 0,0 0,-25 24,1 1,-1-25,-25 24,-24-24,24 25,1-25,-1-1,25 1,25-25</inkml:trace>
  <inkml:trace contextRef="#ctx0" brushRef="#br0" timeOffset="417353.8713">5680 6102,'0'25,"0"24,0-24,0 25,0-1,-25 1,25-25,0 24,0-24,0 25,0-25,0-25</inkml:trace>
  <inkml:trace contextRef="#ctx0" brushRef="#br0" timeOffset="417867.9007">5159 7888,'-24'-50,"24"1,0-26,-25 1,0-25,25 24,0 1,-25-1,25 1,25 24,-25 1,25-1,0 25,24 1,1 24,-1 0,1 0,0 0,-1 24,1-24,-25 25,-25 0,24 0,-48 0,-1-1,0-24,-25 50,26-25,-26 0,0-1,26 1,24 0,0-25,0 25</inkml:trace>
  <inkml:trace contextRef="#ctx0" brushRef="#br0" timeOffset="418022.9096">5556 7516,'25'49,"0"-24,-25 25,0-1,-25 1,25 0,-25-1,25-24,0 25,0-26,0 1,0-25</inkml:trace>
  <inkml:trace contextRef="#ctx0" brushRef="#br0" timeOffset="418632.9445">5432 8880,'0'25,"-25"0,25-25,-24 24,-1-48,0-1,0 0,-24 0,24-24,0-26,-25 1,26-1,-1 1,0 24,25-24,0 24,0 1,50-1,-26 1,51 49,-26-25,1 25,24 0,-49 25,25-1,-25 1,-25 0,0 25,-25-26,0 1,-25 0,26 0,-26 0,25-1,0 1,1 0</inkml:trace>
  <inkml:trace contextRef="#ctx0" brushRef="#br0" timeOffset="418821.9553">5680 8706,'0'25,"0"0,0 25,0-1,0 1,0-1,-25 1,25 25,-24-26</inkml:trace>
  <inkml:trace contextRef="#ctx0" brushRef="#br0" timeOffset="419355.9858">5283 9624,'0'0,"0"25,-24-25,24 25,0 0,24 24,-24 1,25-1,-25 26,0-26,25 26,-25-25,0-1,0 1,-25-25,25-1</inkml:trace>
  <inkml:trace contextRef="#ctx0" brushRef="#br0" timeOffset="419657.003">5234 9971,'0'-49,"-25"-50,25 24,0 1,0 24,0-24,25 24,0 25,-25-24,49 24,-24 25,0 0,0 25,24 0,-49-1,25-24,0 50,-25-25,0 24,0-24,0 0,-25 0,0 0,0-1,1 1,-26 0,50-25,-25 25,0-25,25 0,0 0,0 25</inkml:trace>
  <inkml:trace contextRef="#ctx0" brushRef="#br0" timeOffset="419947.0196">5705 9971,'25'0,"-25"25,0 0,0 25,0-25,0 24,-25-24,25 25,0-1,-25 1,25-25,0 24,0-24</inkml:trace>
  <inkml:trace contextRef="#ctx0" brushRef="#br0" timeOffset="483114.6326">17264 10740,'0'0,"0"-24,0 24,25 24,-50 1,25 0,0 0,0 24,-25 1,25 24,-25 1,25 24,-24-24,24-1,0 25,0-49,0-1,0-24,0 0</inkml:trace>
  <inkml:trace contextRef="#ctx0" brushRef="#br0" timeOffset="483583.6594">17041 11137,'0'-25,"0"1,0-1,25 0,24 0,-24 0,25 1,-1-1,-24 0,25 0,-1-24,-24 49,0-25,0 25,-25 0,0 25,-25 24,0-24,0 25,0-26,1 26,-26-25,25 0,-24-1,24-24,0-24,0-1,-24 0,24-25,0 1,-25-1,50 1,-24 24,-1-25,0 25,25 25,0 0,50 25,-50 0,24 0,26 24,0 26,-26-26,26 1,-25 24,0-49,-1 25,1 0,0-26,0 1,0 0,-25-25</inkml:trace>
  <inkml:trace contextRef="#ctx0" brushRef="#br0" timeOffset="484387.7054">17810 10542,'0'-25,"0"25,0 50,0-25,0 24,-25 50,25-24,-25 24,25 0,0 0,-25 1,1-26,24 1,0-1,-25-49,0 0,25-50,-25 25,0-25,1-49,-1 24,-25-24,25 24,25 0,-25 25,25-24,0 49,25-25,25 0,-25 25,24-25,26 25,-26-24,26 24,-50-25,24 0,1 0,-50 25,25 0,-25 0,-25 25,0 0,0 0,0-1,1 1,-1 0,0 0,0 0,25-25,0-50,0 25,25-24,0-26,0 26,-1-26,1 1,0 24,0 1,0 24,-25 0,0 25,-25 25,0 0,-25 24,1-24,-1 0,-24 24,24-24,1 0,-1 0,0-25,1 0,49 0,0 0,0 0,24 25,1-1,25 1,0 25,-1-25,26 24,-26 1,1 24,-1-49,-24 25,25-25,-25-1,-1 1,1-25,0 0</inkml:trace>
  <inkml:trace contextRef="#ctx0" brushRef="#br0" timeOffset="484961.7382">18355 10616,'25'0,"-25"25,0 0,0 25,-25 49,1-25,24 25,-50 1,50-26,-50 25,50-49,-24 0,-1-1,0-49,0 0,0-25,1-24,-1-1,0-24,0-1,0 26,25-26,-24 26,24 24,24 0,-24 25,50 25,-25 0,0-1,24 26,-24 24,25-49,-26 25,1 0,0-26,-25 1,0-25,-25 0,0 0,1-25,-26-24,25 24,0-25,1 1,-1-1,25 0,0 26,25-26,-1 25,1 0,0 25,0 0,24 0,-49 25,50 0,-50 0,25 0,-25-25,0 24,0-24,25 0,-25 0,0-24</inkml:trace>
  <inkml:trace contextRef="#ctx0" brushRef="#br0" timeOffset="485671.7789">19075 10592,'0'-50,"-25"25,0 25,0-25,1 25,-26 0,25 0,-24 0,24 0,0 0,-25 0,50 0,-24 25,24 0,0 0,0 24,24 1,1 24,25 1,-25-1,24 25,1 1,-1-26,1 25,-25-24,24-1,-49-24,0-1,0 1,-24 0,-1-50,-25 24,1 1,-26-25,26-25,-26 25,1-24,24 24,-24-25,49 0,-25 0,1 25,24 0,0-25</inkml:trace>
  <inkml:trace contextRef="#ctx0" brushRef="#br0" timeOffset="486542.8287">16148 10294,'0'0,"0"0,0 0,0 0,0 0,0 0,0 0,0 0,0 25,0-25,0 49,0 1,25 24,-25-24,0 49,0 0,24 1,-24 24,0-50,-24 25,24-24,0-1,0 1,0-26,0 1,0-25,0-1,0 1,0-25,0 0,0 25,0-25,0 0,0 0,0 0,0 0,0 0,0 0,0 0,0 0,0 0,0 0,0 0,0 0,0 0,0 0,0 25,0-25,0 0,0 0,0 0,0 0,0 0,0 0,0-25,24 0</inkml:trace>
  <inkml:trace contextRef="#ctx0" brushRef="#br0" timeOffset="487941.9087">19745 10988,'-25'0,"25"0,0 0,0 0,0 0,0 0,0 0,0 0,25 0,-25 0,24 0,1 0,25 0,-1 0,1 0,0 0,24 0,-24-24,-26 48,26-24,-25 0,0 0,-25 0,0 0,0 0,0 0,0 0,0 0,0-24,0 24,0 0,0-25,-25 0,25-25,-25 26,0-1,25 25,-25-25,1 0,-1 25,25-25,-25 25,25 0,0 0,-25 25,50-25,-25 25,50-25,-26 25,1-25,0 25,25-1,-26-24,1 25,-25 0,25-25,-25 25,0 0,0-25,0 24,-25-24,0 25,1 0,-1 0,0 0,0-1,-24 1,24 0,0 0,0-25,25 25,-25 0,25-25,0 24,0-24,0 0,0-24,0-1</inkml:trace>
  <inkml:trace contextRef="#ctx0" brushRef="#br0" timeOffset="488972.9677">20910 10542,'0'0,"0"0,0 0,0 0,0 25,-24-25,24 25,0 24,0-24,0 25,0 24,0 0,24 26,-24-26,25 25,0 1,0-26,-25 25,25-49,-1 24,-24-24,25-25,-25-1,0-24,25 0,-25-24,25-1,-25-25,0 1,25-1,-25-24,24-1,-24 26,25-26,-25 25,25 26,-25-26,0 50,0 0,25 0,-25 0,0 50,25-26,-25 26,0 0,24-1,-24 1,50 0,-50-1,25-24,0 25,-1-50,1 24,0-24,-25-24,25-1,0 0,-1-49,1-1,-25 1,25-1,-25-24,0 0,25 0,-25 24,0 1,0 24,0-24,-25 24,25 25,0 1,0 24,0-25,0 25,0 0,0-25,0 25,0 0,0-25,0 25,0-25,0 25,0 0</inkml:trace>
  <inkml:trace contextRef="#ctx0" brushRef="#br0" timeOffset="494541.2862">22473 10815,'0'-25,"-25"25,0 0,1 0,-1 25,-25-25,50 25,-25 24,-24 26,49-26,-25 50,0-24,25 24,0 0,25-24,0-1,0 1,24-26,1-24,49 0,-25-50,1 25,-1-50,1 1,-1-50,1 24,-26-49,1 25,-25-25,-1 25,-24-25,-24 49,-1 1,-25 24,-24 25,-1 25,-24 25,0 25,24-1,-24 1,25 0,-1-26</inkml:trace>
  <inkml:trace contextRef="#ctx0" brushRef="#br0" timeOffset="539160.8383">12973 15180,'0'0,"0"0,0 0,0 0,0 0,0 0,0 0,0 0,0 0,0 0,0 0,0 0,0 0,0 0,0-24,0 24,25-25,-1 25,1-25,0 0,0 25,24-25,-24 25,0 0,-25 25,25 0,-25 0,0 24,-25 1,0-25,0 24,25 1,-24 0,-1-25,25 24,0-24,25 0,-1 24,1-49,25 25,0 0,-1 0,-24 0,0-1,-25-24,0 25,-25 0,0 0,0 0,-24-1,-26 1,26 0,-1 0,0 0,1-25,24 24,0-24,25 0,25-24</inkml:trace>
  <inkml:trace contextRef="#ctx0" brushRef="#br0" timeOffset="540803.9322">13618 16049,'0'-25,"0"25,0-25,0 25,0-25,0 25,-25-25,25 25,0-24,0 24,0 0,0 0,0 24,0-24,25 0,-25 25,25-25,-25 25,0 0,0 0,0-1,-25-24,25 25,0 25,-25-25,0-25,25 24,0 1,0-25,0 0,0 25,25-25,0 25,0 0,-1-1,-24-24,50 25,-50 0,25-25,0 25,-1 0,-24-25,25 25,-25-1,0 1,-25-25,25 25,-24 0,-1-25,-25 25,25-1,-24-24,-1 25,1-25,24 0,0 25,0-25,25 0,0 0,-25 0,25 0,0-25,25 0,-25 1</inkml:trace>
  <inkml:trace contextRef="#ctx0" brushRef="#br0" timeOffset="541771.9876">12998 15280,'0'0,"0"0,0 0,0-25,0 25,0-25,0 25,0-25,0 25,0 0,-25 0,25 0,-25 25,0 0,25-25,0 25,-25-1,25-24,25 0,0-24,0-1,0 0,24 0,-24 0,0 1,0 24,-25 0,-25 24,25 26,-50 0,25 24,1-24,-1-1,0 1,0-25,25 0,0-50,25 0,0 0,24-24,-24 24,0 0,0 0,0 0,-25 25,0 50,0-25,-25 0,25 24,-25-24,25 0,0 0,25-25,0 0,-1-25,1 0,25 0,-25 0,0 1,-25 24,0 49,-25 1,0-1,0 1,-25 0,26 24,-1-49,25 24,0-24,25-50,-1 25,1-24,25-1,-25 0,24 0,-24 0,-25 25,0 0,0 25,0 0,-25-25,1 50,24-50,-25 24,25-48,0 24</inkml:trace>
  <inkml:trace contextRef="#ctx0" brushRef="#br0" timeOffset="542086.0056">13816 14982,'25'-25,"-25"25,0 0,0 0,0 25,0 0,0 0,-25 24,25 26,-25-1,25-24,-24 49,24-25,0 1,-25-26,25 1,0 0,0-1,25-24,-25-25,0-25,0 0,24 1</inkml:trace>
  <inkml:trace contextRef="#ctx0" brushRef="#br0" timeOffset="542553.0323">13593 15974,'-25'0,"25"0,-25 0,25 0,-24 0,-1 25,25-25,-25 25,0 0,0-1,1-24,-1 25,0 0,25 0,-25-25,0 0,25 25,-24-25,24 0,0 0,0 0</inkml:trace>
  <inkml:trace contextRef="#ctx0" brushRef="#br0" timeOffset="543320.0762">13543 17090,'0'0,"0"0,0 0,0 0,0 0,0 0,-24 0,24 25,0 0,-25 0,25 0,0-1,0-24,0 25,0 0,0 0,0 0,0-1,0 1,25-25,-25 0,24 25,1-25,-25 0,25 0,0-25,0 25,-1 0,1 0,0 0,-25-25,25 25</inkml:trace>
  <inkml:trace contextRef="#ctx0" brushRef="#br0" timeOffset="543675.0965">13816 16892,'0'0,"-25"0,25 0,-24 25,-1 0,25 24,-25-24,25 25,0 24,0 0,0 1,0 24,0-25,0 1,25-1,-25-24,0 0,0-50,0 74,0-74,25 74,-25-74,0 0,0 0,0 0,0 25,0-25,0 0,0 0</inkml:trace>
  <inkml:trace contextRef="#ctx0" brushRef="#br0" timeOffset="545356.1921">13692 18306,'0'0,"0"25,0-25,0 0,0 0,-25 74,25-74,0 0,0 0,0 0,0 0,50 50,-50-50,25 0,-25 0,74-25,-24 0,-1 0,26-24,-1-1,1 0,-1 1,-24 24,24-25,-24 26,-1-1,-49 25,50-25,-50 25,0 0,50 0,-50 0,0 0,0 0,0 0,0 0,0 0,49 25,-49-25,0 0,0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04T02:54:07.425"/>
    </inkml:context>
    <inkml:brush xml:id="br0">
      <inkml:brushProperty name="width" value="0.05292" units="cm"/>
      <inkml:brushProperty name="height" value="0.05292" units="cm"/>
      <inkml:brushProperty name="color" value="#FF0000"/>
    </inkml:brush>
  </inkml:definitions>
  <inkml:trace contextRef="#ctx0" brushRef="#br0">21977 5804,'0'0,"0"0,0-25,0 25,0 0,0 0,-25-24,25 24,-25-25,25 25,0-25,-24 0,24-24,0-1,-25 25,0-24,25-26,0 26,-25-26,25 26,-25-1,25-24,0 24,0 0,0 1,0-1,-24 1,24-1,0 25,0 0,0 0,0 1,0 24,24 24,-24 26,0 0,25-1,0 26,25-1,-26 25,26-24,0 24,-1-25,26 26,-26-51,26 26,-26-26,26 1,-26-25,1-25,-1 0,1-25,-25 0,-25-25,25-24,-25 0,0-1,0-24,-25 0,25 24,-25 1,0 24,0 1,25 24,-24 0,-1 0,25 25,0-24,0 24,25 0,-25-25,24 0,-24-25</inkml:trace>
  <inkml:trace contextRef="#ctx0" brushRef="#br0" timeOffset="2281.1304">22051 6325,'-24'0,"24"0,-25 25,0 0,25 24,-25 1,25 24,0 1,0-1,0 25,0-24,25-25,-25 24,0-24,25-26,-25 1,25 0,-25-25,0-25,-25 0,25 1,-25-51,0 1,0-1,1 1,24-1,-25-24,0 50,25-26,0 26,25-1,0 25,24-24,1 24,24 0,1 25,-1-25,0 25,1 0,-26 0,1 0,24 25,-49-25,0 0,0 0,0 0,-1-25,-24 25,0 0,0 0</inkml:trace>
  <inkml:trace contextRef="#ctx0" brushRef="#br0" timeOffset="2538.1451">22175 6474,'-49'50,"24"-26,0 26,0-25,25 0,0-1,25-24,-25 25,50-25,-25 0,24-25,1 25,-1-24,26 24,-26-25,1 25,-25 0,24-25,-49 25,25-25,0 25</inkml:trace>
  <inkml:trace contextRef="#ctx0" brushRef="#br0" timeOffset="2859.1635">22027 7094,'24'25,"1"-25,25 0,-25 0,-1 0,26-25,-25 25,24 0,-24 0,0 0,0 0,0 0,-1 0,-24 0,25 0,0 25,-25-25,0 0,0 0,0 0,0 0</inkml:trace>
  <inkml:trace contextRef="#ctx0" brushRef="#br0" timeOffset="3981.2277">21977 8161,'0'0,"0"0,0 0,-25 0,25 0,0 0,-25 0,25 25,-24-1,24 1,-25 0,25 25,-25-1,25 26,0-1,-25 0,25 1,0-1,0-24,0-1,25-24,-25-25,50 0,-50 0,24-25,26-24,-25 24,0-25,-1 26,1-26,-25 25,50 25,-50 0,25 25,24 0,-24 0,25 24,-26-24,51 0,-26-25,1 0,0-25,-1 0,1-24,-1-26,-24 1,0-25,0-1,-25 1,25 25,-50-50,0 49,25 1,-25-1,0 26,25-1,-24 50,-1-25,25 25,0 0,0 0,0 25</inkml:trace>
  <inkml:trace contextRef="#ctx0" brushRef="#br0" timeOffset="4761.2723">22374 9351,'0'-24,"0"24,0-25,-25 0,0 0,25 0,-49-24,24 24,-25 25,1-25,-26 0,1 25,-1 25,26-25,-26 25,26 0,24 0,0 24,0 1,50-1,0 1,0 0,49-1,1 26,-1-26,0 1,26 24,-26-24,0-1,1 1,-26 0,1-26,-25 26,-25 0,0-25,-25-1,0 1,-24 0,-26 0,1 0,-25-1,24 1,-24-25,0 0,24 0,1-25,24 25,1-24,-1-1,50 0,-25 25,25-25,25 0,-25 1,0-1,25-25,0 25,-25 0,24-24,1-26,-25 26</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04T02:56:45.730"/>
    </inkml:context>
    <inkml:brush xml:id="br0">
      <inkml:brushProperty name="width" value="0.05292" units="cm"/>
      <inkml:brushProperty name="height" value="0.05292" units="cm"/>
      <inkml:brushProperty name="color" value="#FF0000"/>
    </inkml:brush>
  </inkml:definitions>
  <inkml:trace contextRef="#ctx0" brushRef="#br0">20414 4837,'0'-25,"0"-25,-25 50,1-24,-1 24,-25 0,1 24,-1 26,25 0,-24 24,-1 25,0 1,1-1,-1 74,1-24,-1 25,0 24,1 1,-1 24,1-25,-1-24,25 25,25-51,0-24,25 0,25-24,-1-26,1-24,24-1,1-24,-1 0,0 0,1-25,-26 0,1 0,0 0,-26 0,1 0,-25 0,0 0,0 0,-25 24,25-24,-24 0</inkml:trace>
  <inkml:trace contextRef="#ctx0" brushRef="#br0" timeOffset="1165.0666">2654 7838,'-25'0,"25"0,-25 25,1-25,24 25,0-25,49 0,-24 0,25 0,24 0,-24-25,24 25,25-25,-24 0,-1 1,1-26,-1 25,-24-24,-1 24,1 0,-25 0,-1 0,-24 1,0 24,-24 0,24 0,-50 0</inkml:trace>
  <inkml:trace contextRef="#ctx0" brushRef="#br0" timeOffset="1452.0827">2604 8235,'25'0,"25"-49,0 24,24-25,0 1,1-26,-1 25,25 1,-24-1,-26 25,26-24,-26 24,-24 0,0 25,0 0,-25 0,25 0,-25 0,-25 0,25 25</inkml:trace>
  <inkml:trace contextRef="#ctx0" brushRef="#br0" timeOffset="4199.2402">5135 4564,'24'-25,"26"-24,-50 24,25-25,0 25,-25 25,0-24,0-1,0 25,-25 0,25 0,0 0,0 25,0-25,0 24,0 1,0 0,0 25,0-1,0 26,0 24,0-25,-25 26,25-1,0 25,-25 0,0-25,25 25,0-25,0 25,-24 0,24-24,0-1,0-25,0 1,24-1,-24-24,0-1,0-24,0-25,0 0,0 0,0 0,0 0,0-25,0 0,0 1,0-1,-24-25,24 25,-25-24,0 24,25-25,-25 1,0-1,25 1,-24-1,-1 25,25-25,0 26,0-1,0 25,0 0,0 0,0 0,0 25,0-1,0 26,0 0,0-25,0 24,0 1,0-25,0-1,0 1,25 0,-25-25,0 0,24 0,-24 0,25-25,0 0,-25 1,25 24,0-50,-1 25,1-24,0 24,0 0,0 0,-1 0,1 25,0-25,-25 25,25-24,0 24,-25 0,0 0,0 0,0 0,0 0,24 24,-24-24,0 0,-24-24,24-1</inkml:trace>
  <inkml:trace contextRef="#ctx0" brushRef="#br0" timeOffset="6777.3877">5655 4167,'0'0,"0"0,0 0,0-25,0 25,0 0,25 25,-25 0,0 0,0 24,0 1,0 24,25 26,-25 24,0 0,-25 25,25-1,0 1,-25-25,25 25,-24-50,24 25,-25-25,25 1,0-51,0 26,0-50,0 24,0-24,0-25,0 0,0-25,0 0,0 1,-25-26,25 0,-25 1,0-26,1 26,-1-1,0 0,0 1,-24 24,24 0,0 0,25 25,-25 0,25 25,0 0,0 25,0 24,25 0,-25 1,25 24,0-24,-1-1,1-24,0-1,0-49,0 0,24-25,1-49,-1 0,1-1,24-24,-49 0,25-1,0 26,-1 24,1 1,-50-1,25 50,-25 0,0 0,24 0,-24 25,0-25,0 25,0-25,0 0,0 0,25-25,-25 0</inkml:trace>
  <inkml:trace contextRef="#ctx0" brushRef="#br0" timeOffset="8090.4628">11782 7491,'0'-50,"0"26,0-1,0 25,-25 25,25-1,0 26,25 0,-25 24,0 0,25 26,0-51,0 1,24-25,1-25,24-50,25 0,1-49,-26 0,50 0,-25 0,1 24,-26-24,0 49,-24 1,0-1,-26 25,1 1,0 24,0-25,-25 25,0 0,0 0,0 0,0 0,25 25</inkml:trace>
  <inkml:trace contextRef="#ctx0" brushRef="#br0" timeOffset="10439.597">15230 7516,'0'0,"0"0,25 0,-25 0,25 25,-25-25,0 0,0 0,24 24,-24-24,0 25,0-25,0 0,0 0,0 0,0 0,25 25,-25-25,0 0,0 0,0 0,0 0,0 25,0-25,0 25,0-25,0 24,25 26,-25-25,0 24,0 1,0 24,0-24,0 0,-25 24,25-24,0-1,0 1,0 0,0-26,0 1,25 0,-25-25,50-50,-1 1,26-26,24-49,25 0,0-25,50-24,-1-1,26-24,-1 24,25 25,1 0,-1 1,0 24,0 0,-24 0,-26 49,-24-24,-25 25,-25-1,-24 26,-1 24,-49 0,0 25,-25 0,0 0,0 0,0 0,0 0,0 0,0 0,0 0,0 0,0 0,0 0,0 0,0 0,0 0,0-25,0 25,0-25,0 0,-25 1,0-1,25 0,-24 25,-1-25,0 0,0 1,0-1,0 0,-24 25,24-25,-25 0,-24 1,24-26,-24 0,0 26,-1-51,-24 26,0-26,0 1,-25-1,24-24,-49 50,25-26,-24 1,-1 24,0 25,-25-24,1 49,-1 0,-24 24,24 1,0 25,-24-25,24 24,1-24,-1 25,25-25,0 24,50-24,-25 25,50-26,-1 1,26-25,-1 50,25-25,0-1,1 26,24 0,0-1,24 50,-24 25,0 0,25 25,-25 25,0 0,-25 24,25-24,-24-1,-1 26,0-26,25 1,-25-25,25 0,0-25,0 0,0-25,25-25,0-24,24 0,1-1,0-24,49-25,0 0,0 0,50 0,-25-25,25 0,25-24,-1 24,1 0,24-25,-24 1,0 24,-1 0,-24 0,0 25,-25 0,-25 0,0 25,-49-25,0 0,-1 0,-24-25,0-24,0-50,-25-1,0-48,0-26,24-24,-24-26,0-24,0-25,0 25,0-25,0 25,-24 25,24 0,-25 25,0 24,-25 50,26 25,-51-1,1 51,-1-1,1 25,-25 25,-25 0,0 0,0 25,-25 0,0 0,-25 24,26-49,-1 50,0-25,0 0,50-1,-25 1,49-25,26 0,-1 25,1-25,24 25,0 0,25-1,-25 51,25-1,-25 26,1 48,-1 1,0 50,0 24,-24 0,24 25,-25-25,25 25,0-24,1-26,-1-24,25-1,0-49,0 0,25-24,-1-26,1 0,25-49,24 25,-24-50,49 25,-24-25,49 0,0 0,24 0,1 0,25-25,0 0,-1 0,1 25,-1 0,1 0,-25 25,0 0,-25 24,0 1,-50 25,1-1,-26-49,-24 24,0-24,-25-50,0-24</inkml:trace>
  <inkml:trace contextRef="#ctx0" brushRef="#br0" timeOffset="11313.6471">16346 2729,'25'0,"-25"0,25-25,-25 25,0-25,25 0,-25 0,25 25,-50-25,25 25,0-24,-25 48,25 1,-25 0,0 50,25 24,-25 0,1 50,-1 0,0 24,0 1,0 0,-24-1,24-24,0 0,0-25,1 0,24-25,-25 0,25-49,0-1,0 1,0-50,0 0,0-25,0-24,0-26,25 1,-25-25,-25-1,25-24,0 25,-25-25,0 25,0 25,25-1,-24 26,24 24,0 25,0 0,0 25,0 49,0 0,0 1,24 24,-24 0,0-24,25 24,-25-50,0-24,25-25,0-25,-25-24,25-26,24 1,-24-25,25 0,-26 24,26-24,-25 25,0 24,-1 0,1 25,0 1,0 24,0-25,-25 25,0 0,25 0,-25 0,0-25,0 25,0-25</inkml:trace>
  <inkml:trace contextRef="#ctx0" brushRef="#br0" timeOffset="70642.0404">4589 13320,'-25'25,"25"0,0 24,0-49,0 25,25 0,0 0,-1 0,26 24,24-24,26-25,24 25,0-25,25 25,24-25,1 24,24 1,26-25,-1 25,0-25,25 25,-25 0,1-25,-1 0,0 0,-49 0,-1 0,-24-50,-25 25,-25-49,-24 24,-26-49,1 0,-25-25,0 0,-25 0,0-25,-25 0,0 0,-25 0,1-24,-1 24,-49 25,25-25,-26 50,-24 0,0-1,0 26,-25 24,1 1,-1 24,-25 0,1 25,-26 0,25 25,-24-25,24 0,-24 25,24-25,1 0,24 25,0-25,0 24,50 26,-25-25,25 24,24 26,1-1,-1 50,26-25,-1 50,25-25,-24 25,49 0,-25 0,25 0,0-25,25 0,0-50,-1-24</inkml:trace>
  <inkml:trace contextRef="#ctx0" brushRef="#br0" timeOffset="77035.4059">5507 12353,'0'25,"0"-25,24 24,-24-24,0 0,0 0,25 25,-25-25,0 25,25-25,0 25,-25 0,25-1,-1 1,1 25,0-25,0 24,0 1,-1-1,1 1,0 0,0-26,0 1,0 25,-25-50,24 25,-24-25,0 0,-24 0,24-25,0-25,0 25,0-49</inkml:trace>
  <inkml:trace contextRef="#ctx0" brushRef="#br0" timeOffset="77409.4276">5854 12254,'0'0,"0"24,0 1,0-25,-25 50,0-25,0 24,1 1,-26-1,25 26,0-26,-24 26,24-26,0 1,0-25,1 24,24-24,-25 0,25-25,0 25,0-25,0 0,-25 0,25 0,0 0,0 0,0 0,0 0,25-25,-25 25</inkml:trace>
  <inkml:trace contextRef="#ctx0" brushRef="#br0" timeOffset="77896.4554">6400 12105,'0'0,"24"0,-24 0,0 24,0-24,0 0,0 25,-24 25,24-25,-25 24,0 1,25 0,-25 24,25-24,0 24,-25-24,25-1,0 1,25-1,-50-24,25 0,0 0,0-25,0 0</inkml:trace>
  <inkml:trace contextRef="#ctx0" brushRef="#br0" timeOffset="78290.478">6028 12526,'24'-24,"1"24,25-25,-1 0,26 0,-26 0,1 1,0-26,-1 25,-24 25,25-25,-26 25,1-24,-25 24,0 0,0 0,0 0,0 0,0 0,0 24,0-24,-25 25,1 0,-1 25,0-1,-25-24,1 25,24-1,-25 1,1-25,24-1,25 1,-25-25,0 0,25-25,0 1,0-1,25-25,-25-24</inkml:trace>
  <inkml:trace contextRef="#ctx0" brushRef="#br0" timeOffset="78541.4918">6276 12105,'0'-50,"0"25,-25 0,25 1,0 24,-25 0,25 24,0 1,0 0,0 25,25-1,-25 26,25-1,-1-24,1 24,0-24,25-1,-26 1,1-25,0 0,0-1,0 1,-25-25,24 0,1 0,-25-25,25 1</inkml:trace>
  <inkml:trace contextRef="#ctx0" brushRef="#br0" timeOffset="78780.5059">6921 11981,'24'-25,"-24"0,0 25,25 25,-25 0,-25 24,25 26,-24-1,-1 1,0 24,-25 0,25-25,1 1,-1-1,0 1,0-51,25 1,0-25</inkml:trace>
  <inkml:trace contextRef="#ctx0" brushRef="#br0" timeOffset="79267.5337">6648 12551,'-25'-25,"25"-24,0 24,0 25,25-25,-25 0,49 1,-24-1,0 0,24 0,1-24,-25 24,25 0,-26 0,1 0,0 25,-25 25,0 0,0 0,-25 24,0-24,1 25,-26-1,25-24,-25-25,26 0,-26-25,25 1,0-26,1 0,24-24,-25-1,0 51,25-51,0 50,0 1,0-1,0 25,0 25,25 24,0 1,24-1,-24 1,25 25,-1-26,26 26,-26-26,1 1,0-1,-1-24,1 0,-25 0,-1-25,1 25,-25-25,0 0,0-25,-25 25</inkml:trace>
  <inkml:trace contextRef="#ctx0" brushRef="#br0" timeOffset="79791.5637">4936 11857,'-25'0,"25"0,0 0,0 24,0 1,0 0,0 0,0 24,0 26,0-1,0 26,0-26,0 25,0 0,0-24,0-1,0 1,-24-51,24 1,-25-25,25 0</inkml:trace>
  <inkml:trace contextRef="#ctx0" brushRef="#br0" timeOffset="80771.6199">4738 12303,'24'-25,"-24"-24,50-1,-25 0,0 50,24-49,-24 24,25 0,-25 25,-1 0,-24 25,0 0,0 0,0 24,-24 1,-1 0,-25-1,25-24,1 0,-1 0,0-1,0-24,-25 0,26 0,-1-24,0-26,-25 25,50-24,-49-1,49-25,-25 51,25-26,0 0,0 26,25 24,-25 0,25 0,-1 0,26 24,-25 1,24 0,-24 25,0-26,25 26,-50 0,25-25,-1 24,-24-24,0 25,0-26,0 1,0 0,0-25,0 0,0 0,0 0,0-25,25-24,-25-26,25 26,0-26,24-24,-24 24,0 1,0 0,0-1,-25 50,24-24,-24 24,0 0,-24 50,24 0,-25 24,0 1,-25 24,1 26,-1-1,1 0,-1 25,0-49,1 24,-1-25,0-24,26-1,-1-24,25 0,-25-50,25 0,0-24,0-1,25-24,-25-1,0-24,25 0,-1 24,-24 1,25 0,-25 24,25 25,-25 0,0 25,25 0,0 50,-1-25,1 24,25 1,0 0,-1-1,26 26,-1-26,-24 1,-1 0,-24-1,25-24,-26 0,1 0,0-1,-25 1,0-25,25 25,-25-25,25 0</inkml:trace>
  <inkml:trace contextRef="#ctx0" brushRef="#br0" timeOffset="84647.8416">11609 12378,'0'0,"0"-25,0 25,-25-25,25 50,-25-25,0 25,0-1,25 26,-24 0,24 24,0 0,0 26,0-1,24 0,1 0,-25-24,25-1,0-24,-25-1,25-24,-25-25,0-25,0 1,0-26,-25-25,25 1,-50-25,25-25,1 25,-26-1,0 1,26 0,24 25,-25-1,25 26,25-1,-1 0,26 25,24 25,1-24,-1-1,25 25,-24 0,24-25,-25 25,1 0,-26-25,26 0,-25 25,-26-49,26 49,-25 0,-25-25,0 25</inkml:trace>
  <inkml:trace contextRef="#ctx0" brushRef="#br0" timeOffset="84937.8582">11534 12601,'0'25,"0"-25,0 0,25 0,0 0,0-25,24 25,1 0,24-25,-24 0,24 0,1-24,-1 24,0 0,-24 0,0 1,-1-1,-24 25,-25-25,0 25</inkml:trace>
  <inkml:trace contextRef="#ctx0" brushRef="#br0" timeOffset="85337.8811">11584 13122,'25'24,"-1"1,1-25,25-25,-1 1,-24-1,25 25,24-50,-24 25,-1 1,26 24,-26-25,1 25,0-25,-1 25,-24 0,25 25,-50-25,25 0,-1 0,-24 0,0 0,0 0,0 0,0 0,0 0,0 25,0-25,0 0,0 0,0 0,0 0,0 0,0 0,0-50</inkml:trace>
  <inkml:trace contextRef="#ctx0" brushRef="#br0" timeOffset="86609.9537">15304 11609,'25'0,"-25"0,0 0,0-25,0 25,0 0,0 0,-25 25,25-25,0 49,0 1,0 24,0 1,0 24,0 50,0-25,0 25,0-25,25 0,-25 24,25-48,-25-26,0 25,25-49,-25-1,0 1,25 0,-25-50,0 25,0-1,0-24,0 0,0 0,0 0,25 0,-25 0,0 0,0 0,0 0,0 0,0 0,0 0,0 0,-25 0,25-24</inkml:trace>
  <inkml:trace contextRef="#ctx0" brushRef="#br0" timeOffset="144186.247">2952 16793,'0'-25,"25"0,-25 0,0 1,0 24,0-25,-25 0,25 0,0 0,-25 25,0-24,25-1,-25 25,1 0,24-25,-25 25,0 0,25 0,-25 0,25 25,-49-25,49 25,-50 24,25-24,0 25,-24-1,24 1,0 24,0-24,25 24,-25-24,25 24,0 1,25-1,-25 0,50-24,-25 0,-1-1,26 1,25-25,-26 0,26-25,-26 24,26-24,-1-24,0-1,1 0,-1-25,1 1,-26-26,26 1,-51-1,26-24,0 0,-50 0,0 24,0-24,0 25,-50-1,25 26,-24-26,-1 26,0 24,-24 25,24 0,-24 0,24 50,-24-26,24 26,1-25,-1 24,1-24,24 25,0-50,25 25,0-25,50 0</inkml:trace>
  <inkml:trace contextRef="#ctx0" brushRef="#br0" timeOffset="145072.2977">5110 17264,'0'0,"0"25,0-25,25-25,-25 0,0 0,24-24,-24-26,25 1,-25 0,25-26,-25-24,25 25,-25 25,25-25,-25 24,0 1,0 24,0 25,0 25,24 25,1 25,-25 24,25 50,0-25,0 1,-1 24,1-25,25 0,-25-49,-25-26,49 1,-49-25,25-49,0 24,-25-50,25-24,-25 0,0-25,0 25,0-25,0 24,0 26,0 0,0 49,0-25,0 50,0 0,0 50,0-25,24 24</inkml:trace>
  <inkml:trace contextRef="#ctx0" brushRef="#br0" timeOffset="145814.3401">5879 16222,'0'0,"0"0,0 0,0 0,0 0,0 0,0 25,0 0,-25 24,25 1,0 25,0-1,-25 0,25 26,0-1,0-25,-25 1,25-1,0-24,0-1,25-24,-25-25,25-25,-25 0,25 1,0-26,-25-24,49 24,-49 0,25 1,0 24,-25 0,25 25,-25 25,24 0,1 49,0-24,0 24,24-24,-24 24,25-24,-25-1,24-49,-24 0,25-49,-1-1,-24-24,25-50,-26 0,1 0,0-25,-25 0,0 0,0 50,0 0,0 24,0 26,0 24,0 0,0 25,0 0,0 0,0 25,0-25,0 25</inkml:trace>
  <inkml:trace contextRef="#ctx0" brushRef="#br0" timeOffset="147722.4492">5904 16247,'0'-25,"0"0,0 25,0-24,0 24,0 24,0 1,-25 0,25 25,-25 24,25 1,0 24,25 0,-25 0,0 25,25-49,-25 24,0-25,0 1,0-51,0 26,0 0,0-26,0-24,0 25,0-25,0 0,0 0,0 0,0 0,0 25,0-25,0 0,0 0,0 0,0 0,0 0,0 0,0 0,0 0,0-50,-25 26,0-51,0 26,0-51,0 26,1-25,-1 24,25 1,-25 0,25-26,25 51,0-26,-1 1,26 24,0-24,24 24,-24 1,24 24,1-25,-1 25,25 1,-24-1,-1-25,0 25,-24 1,24-1,-24 0,-25 0,0 25,-1-25,1 25,-25 0,25 0,-25 0,0 0,0-24,-25 24,0 0,1 0</inkml:trace>
  <inkml:trace contextRef="#ctx0" brushRef="#br0" timeOffset="148329.4839">6077 16917,'25'25,"-25"-25,0 24,0-24,25-24,0-1,-1 0,26 0,0 0,-1 1,26-26,-26 0,26 26,-26-1,-24 0,25 25,-26-25,1 25,-25 0,0 0,0 0,-49 25,24 0,-25 0,-24-1,-1 1,1 25,-25 24,0-24,-1-1,26 26,0-26,-1 1,25 0,26-26,24-24,24 25,1-50,50 1,-1-1,1-25,24 1,0 24,0-25,-24 1,-1 24,-24 0,-1 0,1 25,-25 0,-25-25,0 1,-50-1,50 25,-25-25</inkml:trace>
  <inkml:trace contextRef="#ctx0" brushRef="#br0" timeOffset="149099.528">5928 17562,'0'0,"25"25,-25-50,25 25,0 0,0-25,24 25,-24-25,25 0,-1 0,1 25,24-24,-24-1,-1 25,26 0,-26-25,-24 25,25 0,-25 0,-1 0,-24 0,0 0,25 0,-25 0,0 0,0 0,-25 0,25 0,-24 0,24 0,-25 0,0 0,-25 0,1 0,-1 0,1 25,-26-25,1 25,-1-1,1 1,0 0,24 0,0 0,50-25,-49 25,49-25,25 0,-1 0,1-25,50 25,-26-25,50 0,-24 0,-1 0,1 1,-26-1,26 0,-51 25,26 0,-50 0,25 0,0 0,-25 0,0 0,0 0,0 0,-25 0,0 0,25 25,-25-25,0 0,1-25,-26 25</inkml:trace>
  <inkml:trace contextRef="#ctx0" brushRef="#br0" timeOffset="149802.5682">5978 16297,'0'0,"0"0,0 24,-25 1,25 0,-25 0,1 0,-1 49,0-24,25-1,-25 51,25-26,0 25,0-24,0 24,0 25,0-25,0 0,25-24,-25-1,0-24,0-50,0 74,0-74,0 0,0 0,0 0,0 0,0 0,0 0,0 0,0 0,25-25,-25 25,25-24,-25 24,24 0,1-25,0 25,0 0,0-25,-1 25,1 0,25-25,-25 25,-1 0,26-25,-25 25,0 0,-1 0,-24 0,25 0,-25-25,0 25,0 0,0 0,0 0,25 25,-25-25,0 0,-25-25,25 1,-25 24</inkml:trace>
  <inkml:trace contextRef="#ctx0" brushRef="#br0" timeOffset="150163.5889">5854 17363,'25'0,"0"-25,-25 1,49-1,-49 0,50 0,-25 0,24 1,-24-1,25 0,-1 0,1 0,-1 1,1-1,0 0,-1 0,1 0,-25 1,24-1,-24 0,0 0,-25 25,25 0,-25 0,0 0,0 0,0 0,0 0</inkml:trace>
  <inkml:trace contextRef="#ctx0" brushRef="#br0" timeOffset="150822.6266">5854 16321,'0'0,"0"0,25 0,0 0,-25 0,49-24,1-1,-1-25,26 25,-1-24,1-1,-1 25,0-24,-24 24,0 0,-1 0,-24 1,0 24,0 0,-25-25,0 25,0 0,24 0,-24 0,0 0,0 0,0 0,-24 0,24 0,0 0</inkml:trace>
  <inkml:trace contextRef="#ctx0" brushRef="#br0" timeOffset="151454.6627">7119 16222,'0'0,"0"0,0 25,25 0,-25 24,25 1,-1 0,1-1,-25 26,50-26,-25 26,-25-26,49 1,-49 24,50-49,-50 25,25-25,-1-1,-24 1,0 0,0-25</inkml:trace>
  <inkml:trace contextRef="#ctx0" brushRef="#br0" timeOffset="151977.6926">7491 16049,'0'24,"0"26,0 0,-25-1,0 1,1 24,-1 1,0 24,0-25,-24 26,24-26,25 25,-25-24,0-1,0-24,25 24,0-24,0-26,-24 1,24-25,0-25,0-24</inkml:trace>
  <inkml:trace contextRef="#ctx0" brushRef="#br0" timeOffset="152190.7048">7367 16148,'0'49,"0"1,-25 49,25-24,-25 49,1-50,-1 25,25 1,-25-26,0 0,25-24,-25-25,25-25</inkml:trace>
  <inkml:trace contextRef="#ctx0" brushRef="#br0" timeOffset="152425.7183">7045 16570,'0'-25,"0"0,0 25,0 0,0 0,24 25,1-25,0 25,25-25,24 24,-24-24,-1 0,26 0,-26 0,1 0,-1-24,-24 24,0-25,-25 25,0 0,0-25,0 25</inkml:trace>
  <inkml:trace contextRef="#ctx0" brushRef="#br0" timeOffset="153076.7555">7937 16346,'0'0,"0"25,25 0,-50 0,25 24,0 1,0 0,0 24,0 0,-24 1,24-26,-25 1,25 0,-25 24,25-49,-25 0,25-25,0 0</inkml:trace>
  <inkml:trace contextRef="#ctx0" brushRef="#br0" timeOffset="153367.7721">7813 16818,'25'-50,"0"-24,25 24,-26 0,26-24,0 24,-1-24,1 24,-25-24,24 24,1 50,-25-25,0 25,-25 0,0 25,0 25,-25-1,0 26,-25-1,1 1,24-26,-25 26,1-26,-1 1,0-25,26-25,-1 25,25-50,0 25,0-50,25 1,-25-1</inkml:trace>
  <inkml:trace contextRef="#ctx0" brushRef="#br0" timeOffset="153627.787">8210 15949,'0'-24,"0"-1,0 25,0 0,-49 0,49 49,-25 1,0 0,0 24,-24 25,49-24,-50 24,50 25,-25-25,0-24,25 24,-24-50,24 1,0 0,-25-50,25 0,25-25,-25 0,0-25,0-24</inkml:trace>
  <inkml:trace contextRef="#ctx0" brushRef="#br0" timeOffset="154021.8093">7888 16197,'0'-99,"0"50,0-1,0 0,0 50,0 0,25 50,-25 0,24 24,1 25,0 0,0 1,25-1,-26 0,1-24,0-1,-25-24,25-26,-50 1,25-25,0-25,-25 1,0-26,-24 0,-1 26,0-26,1 0,-26 1,51 49,-26-25,25 0,25 50,0 0,25-25,0 25,24 24,1 1,0-25,24 24,-24-24,-1 0,1 0,0-25,-26 0,26 0,-25-25</inkml:trace>
  <inkml:trace contextRef="#ctx0" brushRef="#br0" timeOffset="154772.8523">9178 16619,'0'25,"0"-25,0 25,49-25,-24 0,50 0,-26 0,26 25,24-25,-25 0,25 0,-24 0,-1 24,1-24,-26 25,26 0,-26-25,-24 0,0 0,25 0,-50 0,0-25,0-24,0 24,-25-25,0 1,0-1,0 0,-24 1,24-1,-25 25,25 0,1 25,-1 0,0-24,0 48,25-24,-25 25,50-25,-25 25,25 0,0 0,24 24,-24-24,25 25,0-25,-26-1,26 1,-50 0,25 0,-25 0,0-1,-25 1,0 0,-24 0,-1 24,25-24,-25 0,1 0,24 0,-25-1,26-24,24 25,0-25,0 0,0-25,24 25</inkml:trace>
  <inkml:trace contextRef="#ctx0" brushRef="#br0" timeOffset="155534.8959">11534 16197,'-25'-24,"1"24,-1-25,25 25,0 25,0-25,0 0,0 0,0 0,25 24,-1 1,1 0,0 49,25-24,-1 49,1-24,-1 49,26-25,-26 0,1 25,24-25,-24 25,-25-49,24 24,1-25,-25 1,25-25,-50-1,0-49,49 75,-49-75,0 0,0 0,0 0,0 0,-25-50</inkml:trace>
  <inkml:trace contextRef="#ctx0" brushRef="#br0" timeOffset="155914.9178">12179 15900,'25'0,"-25"0,0 0,-25 25,0-1,0 26,1 24,-26 26,0-1,1 25,-1 0,-24 0,24 0,1 0,-1 0,0-50,1 1,24-26,0 1,0 0,25-50,0 0,0 0,0 0,0 0,25 0,-25-25,25 0,0 0,-25 0,25 1,-1-1</inkml:trace>
  <inkml:trace contextRef="#ctx0" brushRef="#br0" timeOffset="157332.9989">15354 15999,'0'0,"0"0,0 0,0 0,0 0,0 0,0-25,0 0,25 1,0-1,0 0,-1-25,26 1,-25 24,24 0,1 0,0 25,-26 0,1 25,0 0,-25 25,25 49,-25-25,25 25,-25 25,-25 0,25 1,-25-1,25 0,0 0,-25-25,0 0,1-25,24-24,-50 0,25-26,0 1,-24-50,-1 25,25-24,-24-26,-1 0,0 1,1-1,24 1,-25 24,26-25,-1 50,25-25,0 1,0-1,25 25,-1-25,1 25,25-25,-1 25,1 0,25 0,-26 0,26 25,-1-25,0 0,1 25,-1-25,1 25,-1-25,-24 0,24 24,-24-24,-1 25,-24-25,0 25,24 25,-49-26,25 1,-25 0,25 0,-25-25,25 25,-25-25,0-25</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8T22:23:37.813"/>
    </inkml:context>
    <inkml:brush xml:id="br0">
      <inkml:brushProperty name="width" value="0.05292" units="cm"/>
      <inkml:brushProperty name="height" value="0.05292" units="cm"/>
      <inkml:brushProperty name="color" value="#FF0000"/>
    </inkml:brush>
  </inkml:definitions>
  <inkml:trace contextRef="#ctx0" brushRef="#br0">2831 6033,'0'0,"0"0,0 0,0 0,27 26,-27-26,0 0,0 0,0 26,0-26,0 0,0 0,0 0,0 0,0 0,-27-26,27 26,0-26,-26-1,26 1,0-1,0-26,0 27,0-27,0 26,26 1,-26-1,0 27,0-26,0 26,0 0,0 0,0 0,27 0,-27 0,26 0,-26 26,27-26,-1 27,1-1,-1 1,27 26,-26-27,-1 1,0-1,1 1,26-1,-53 1,26-1,1-26,-27 26,26-26,-26 0,0 0,0 0,0 0,0 0,0 0,27 0,-27-26,0 26,0-26,0-1,0 1,0-1,0 1,0-1,0 1,-27-1,27 1,0-1,0 27,0-26,0 26,0-27,0 27,0 0,0 0,0 0,0 0,0-26,0 26,0-26,0 26,-26-27,26 27,0-26,0 26,0 0,0 0,0 0</inkml:trace>
  <inkml:trace contextRef="#ctx0" brushRef="#br0" timeOffset="723.0413">3466 5900,'0'0,"0"0,0 0,0 0,0 0,-26 27,26-27,0 26,0 1,-27-1,27 1,27-1,-27 0,0-26,26 27,1-27,-1 0,-26 0,27 0,-27 0,0-27,0 27,0-26,0 0,-27-1,27 27,0-26,0 26,0 0,0 0,0 0,0 0,27 0,-27 0,0 26,0-26,0 0,26 0,-26-26,0 26,0-27,0 1,0-1,0 27,27-26,-27-1,26 1,-26-1,27 27,-1 0,-26 0,27 0,-1-26,-26 26</inkml:trace>
  <inkml:trace contextRef="#ctx0" brushRef="#br0" timeOffset="951.0544">3890 5636,'0'0,"0"26,0-26,0 27,-27-1,27 0,0 1,0 26,-26 0,26 0,0 0,0-27,0 27,-27 0,27-27</inkml:trace>
  <inkml:trace contextRef="#ctx0" brushRef="#br0" timeOffset="1340.0766">3784 5874,'26'-27,"1"1,-27-1,26 1,1-1,-27 1,26 0,-26-1,27 1,-27 26,0 0,0 0,-27 53,27-27,0 27,0-27,0 27,27 0,-27-26,26-1,1 1,-1-27,0 0,27-27,-26 1,-1-1,1 27,-27 0,26-26,-26 26,27 26,-27 1,0-1,0 1,0-1,26 1,-26-27,27 0,-1-27</inkml:trace>
  <inkml:trace contextRef="#ctx0" brushRef="#br0" timeOffset="44191.5269">5001 7514,'0'0,"0"0,-26 0,26 0,0 0,0-26,0 26,0-27,0 27,26 0,0 0,-26-26,27 26,-1 0,1 0,-1 0,27-27,-26 27,26-26,26 26,-26-27,26 27,1-26,-1 26,0 0,-26-26,27 26,-1 0,-26 0,0 26,0-26,-27 0,1 0,-1 0,1 0,-27 0,26 26,1-26,-1 0,-26 0,26 0,1 0,-1 0,27 27,-26-27,26 0,-27 0,27 26,-27-26,1 0,-1 27,1-27,-1 0,1 0,-27 0,26 0,-26 0,27 0,-27 26,0-26,26 0,-26 0,27 0,-27 0,0 0,0 0,26 0,-26 0,27 0,-27 0,0 0,26 0,0 0,-26 0,27-26,-1 26,1-27,-1 1,1-1,26 1,-27-27,27 0,-27 0,27 0,-26 0,26 0,-27 27,1-53,-27 26,0 0,0 26,0-52,-27 53,1-27,-1 0,1 0,-1 26,-26-26,27 27,0-27,-27 27,26-1,-26 1,27-1,-27 1,0-1,0 1,0 26,27-27,-27 27,-27-26,54 26,-53 0,26 0,-27 26,-26-26,27 0,-27 27,0-27,1 26,-1-26,0 27,-26-27,26 26,0-26,0 27,27-27,-27 0,27 26,26-26,-27 27,54-27,-27 0,26 0,27 0,-26 26,26-26,-27 0,1 0,26 26,-26 1,-1-1,1 27,-1 0,1 27,26-1,-27 0,1 27,-1-26,27 25,0-25,0 26,27-27,-1-26,1 0,-1-27,1 27,-1-53,27 27,-27-27,27-27,-26 27,26 0,26-26,1-1,-28 27,28-26,-1-1,-26 1</inkml:trace>
  <inkml:trace contextRef="#ctx0" brushRef="#br0" timeOffset="115482.6052">5160 12409,'-27'0,"27"-26,0 26,-26-27,26 27,0 0,0 0,0-26,0 26,0 0,0 0,0 0,0 0,0 0,26 0,-26 0,0 26,27-26,-1 27,-26-1,27 0,-1 1,27-1,-27 1,1-1,-1 1,1-1,-1 1,1-1,-27-26,26 27,-26-1,27 0,-27-26,0 0,0 0,0 0,26 0</inkml:trace>
  <inkml:trace contextRef="#ctx0" brushRef="#br0" timeOffset="115911.6298">5504 12144,'0'0,"0"-26,0 26,0 0,-27 0,27 26,-26-26,26 27,-27-1,27 1,-26 26,-1-27,1 27,-1-26,1 25,0 1,-1 0,1-26,-1-1,27 27,-26-53,-1 53,27-27,-26-26,26 27,0-1,0-26,0 0</inkml:trace>
  <inkml:trace contextRef="#ctx0" brushRef="#br0" timeOffset="137443.8613">4498 12118,'0'0,"0"0,0 0,-26 0,26 26,0 1,-27-1,27 1,0 26,0 0,0-27,0 27,0 0,27 0,-27 0,26 0,-26-27,0 1,0-1,0-26</inkml:trace>
  <inkml:trace contextRef="#ctx0" brushRef="#br0" timeOffset="137651.8732">4260 12409,'0'0,"-26"0,52 0,1 0,-1-26,1 26,25 0,-25-27,26 27,-27 0,27-26,-26-1,-1 1,1-1</inkml:trace>
  <inkml:trace contextRef="#ctx0" brushRef="#br0" timeOffset="137819.8828">4736 12065,'0'0,"0"0,0 53,-53-53,27 53,-27-27,27 54,-27-27,0-27,26 27,-26 0,27-27,0 1,-1-27,27 0,0 0</inkml:trace>
  <inkml:trace contextRef="#ctx0" brushRef="#br0" timeOffset="138009.8933">4260 12118,'0'0,"0"0,27 26,-27 1,0-1,26 1,-26 26,27-27,25 27,-25 0,26-27,-27 1,27-1,-26-26,-1 27</inkml:trace>
  <inkml:trace contextRef="#ctx0" brushRef="#br0" timeOffset="138529.9233">6165 12356,'0'27,"0"-1,-26 27,26-27,0 27,0-26</inkml:trace>
  <inkml:trace contextRef="#ctx0" brushRef="#br0" timeOffset="139197.9613">5980 12462,'0'-27,"26"27,-26-26,53 26,-26 0,26-26,-27 26,27 0,0 0,0 0,-27-27,27 27,-26 0,-27 0,0 0,0 27,0-27,-27 26,1 0,-1-26,1 27,-1-27,-25-27,25 1,1 0,26-27,-27 26,27-52,27 52,-27-26,0 27,26 26,-26 0,27 26,-27 1,0-1,-27 27,27-26,-26-1,26 27,-27-53,1 0,26 0,-27 0,27-26,-26-1,26-26,-27 0,27 0,0 27,-26-27,26 27,0-1,0 27,0 0,-27 0,27 27,0 25,0-25,0 26,-26-27,26 27,-27-26,1-1,26 1,-26-1,26-26,0 0,26 27,0-1,27-26,-26 26,26 1,0-1,0 1,-27-1,27 1</inkml:trace>
  <inkml:trace contextRef="#ctx0" brushRef="#br0" timeOffset="139551.9809">6906 12144,'26'27,"-26"-1,27 54,-1-54,-26 27,27 26,-27-26,26 0,-26-26,0-1,0-26</inkml:trace>
  <inkml:trace contextRef="#ctx0" brushRef="#br0" timeOffset="140112.0139">6827 12435,'-27'-26,"27"26,27-26,-1 26,27-27,-27 27,27-26,0-1,0 1,0-1,-26 1,-1-1,-26 27,0 0,0 0,-26 27,-1 26,1 0,-27 0,26-1,-26 1,27 0,-1-26,1-1,26-26,0-26,26-1,1-26,-1-26,1 26,26-26,-27-1,27 1,-26 26,-27 0,26 27,-26-1,-26 27,-1 27,1-1,-54 1,27-1,-52 0,25 1,1-27,-1 26,1-26,26 0,27 0,-1 27,54-27,-1 26,53 27,-26-26,53 26,0 0,26-1,-26-25,-26 26,-1 0,0-27,-52 1,26-1,-53-26,0 0,-27 27</inkml:trace>
  <inkml:trace contextRef="#ctx0" brushRef="#br0" timeOffset="166064.4983">11139 13123,'0'-26,"-26"-27,26-26,-27-27,1 0,-1 0,1 0,0-26,26 26,-27 0,1 27,26 0,-27 26,1 0,26 26,0 27,26-26,1 26,-1 0,27 0,26 0,1 0,26-27,-27 27,27-26,-27 26,1-27,-1 27,-26 0,-27 0,27-26,-26 52</inkml:trace>
  <inkml:trace contextRef="#ctx0" brushRef="#br0" timeOffset="166366.5156">11086 12462,'0'26,"0"-26,27 0,-1 0,27 0,-26-26,52 26,-26 0,26 0,-26 0,0 0,27-27,-28 54,1-27,0 26,0-26,-26 27</inkml:trace>
  <inkml:trace contextRef="#ctx0" brushRef="#br0" timeOffset="166636.5311">11166 13097,'26'26,"1"1,26-1,0-26,26 0,-26 0,26 0,-26 0,26 0,1 0,-1 0,-26 0,0-26,26-1</inkml:trace>
  <inkml:trace contextRef="#ctx0" brushRef="#br0" timeOffset="167533.5823">14896 12330,'0'0,"0"0,27 0,-1-27,1 27,26-53,0 0,0 0,26 27,-26-53,26 26,-26 0,26 0,-52 0,26 26,-27 1,1 0,-27 26,0 0,0 0,0 0,0 26,0 27,-27-27,27 54,0-1,-26 0,26 27,0-26,-27 26,27-27,-26 27,26-27,0 0,0 1,0-27,-27-27,27 27,0-53,0 27,0-27,0 0,-26 0</inkml:trace>
  <inkml:trace contextRef="#ctx0" brushRef="#br0" timeOffset="167751.5948">14949 13256,'0'0,"53"26,27-52,25-1,1 1,53-1,0-26,-27 27,27-1,-53-25,-1 52,-52-27,0 27,-53 0,27 0,-27-26,0-1</inkml:trace>
  <inkml:trace contextRef="#ctx0" brushRef="#br0" timeOffset="209572.9869">3017 16616,'0'0,"-27"-27,27 27,-26-26,-1-1,1 1,-1 0,27 26,-26 0,-27 0,26 0,1 0,0 26,-1 0,27 1,-26 26,26 0,0 26,0 1,0-1,26 0,-26 1,53-1,-27 0,27 1,-26-27,26 0,0-53,26 0,-26 0,26-27,-26-52,27 26,-27-53,-1 27,1-27,0 0,-26-26,-27 26,0 0,0 27,-53-27,26 53,-52 26,26 1,0 26,-26 26,26 27,-26 0,52 0,-26 0</inkml:trace>
  <inkml:trace contextRef="#ctx0" brushRef="#br0" timeOffset="220738.6255">5001 17039,'0'0,"0"0,0 0,0 0,0 0,0 0,0 0,0 0,0-26,0-1,0 1,26-27,-26 26,0-25,-26-1,26 0,0 0,-26 0,26 26,-27-26,27 1,-26 25,26 1,0-27,-27 26,27 1,0-1,0 1,0-1,0 27,0 0,27-26,-1 26,1 0,-1 0,0 0,27 0,0 0,0 26,0-26,0 0,0 0,0 27,0-27,-27 0,27 0,-26 0,-1 0,1 0,-27-27,26 27,0 0,-26 0</inkml:trace>
  <inkml:trace contextRef="#ctx0" brushRef="#br0" timeOffset="221075.6448">5213 16642,'0'0,"0"0,0 0,0 0,0 0,0 0,0 0,0 0,26 0,-26 0,27 27,-1-27,0 0,1 0,-1 0,1 0,-1 0,1 0,-1 0,-26 0,0 0</inkml:trace>
  <inkml:trace contextRef="#ctx0" brushRef="#br0" timeOffset="221385.6625">5160 17013,'26'0,"-26"0,53 0,-26 0,25-27,-25 27,26 0,0 0,0-26,0 26,0 0,-1 0,-25 0,26 0,-53 26,53-26,-53 0,26 0,-26 0,0 0</inkml:trace>
  <inkml:trace contextRef="#ctx0" brushRef="#br0" timeOffset="224370.8333">4207 17066,'0'0,"27"-27,-54 1,54-1,-54 1,27-27,0 26,0 1,-26-27,26 27,0-27,-27 26,27 1,0-27,-26 26,26 1,0-27,-27 27,27-27,0 26,0-26,0 27,0-1,0 1,0-1,0 27,0-26,0 26,0 0,0 0,0 0,0 0,27 26,-27 1,26-1,1 27,26 27,-27-27,27 26,0 0,0 1,0-1,0-26,0 0,0 0,-27-27,27-26,-27 0,1 0,-1-26,1-27,-1 0,1-26,-1-1,-26 1,27-1,-27 1,0 26,0-26,0 26,0 26,-27 1,27 26,-26-26,26 26</inkml:trace>
  <inkml:trace contextRef="#ctx0" brushRef="#br0" timeOffset="225480.8968">21193 16034,'0'0,"27"0,-27 0,0 0,0-27,0 27,0-26,0-1,0 1,26-1,-26 1,0-27,0 0,0 27,0-1,0 1,0-27,0 26,0 1,-26 26,26 0,0 0,0-26,0 26,0 26,26-26,-26 53,27-27,-1 27,1 0,-1 0,27 0,-26 26,-1-26,-26 0,27-26,-1-1,0 1,-26-27,27 0,-27 0,26-27,-26 1,27-27,-1 0,-26 0,27 0,-27-26,26-1,-26 27,0 0,27 1,-27 25,0 1,0-1,0 27,0 0,0-26,0 52,0-26,0 27,0-27</inkml:trace>
  <inkml:trace contextRef="#ctx0" brushRef="#br0" timeOffset="226324.945">23284 17304,'0'53,"0"-27,0 1,0-1,0 1,0-27,-27 79,27-79,27 79,-27-79,0 80,0-80,0 79,0-79,0 53,0-53,0 0,0 0,0 0,0 0,0 0,0-79,-27 26,27-27,0 27,-26-26,26 26,-27-26,27 26,0 26,0 1,0-1,0 27,27 0,-27 0,26 0,1 0,26 0,-27 0,27 0,0 0,0 0,-27-26,27 26,0-27,-26 1,25 26,-25-26,-1-1,1 27</inkml:trace>
  <inkml:trace contextRef="#ctx0" brushRef="#br0" timeOffset="226570.9591">23151 17621,'53'53,"-53"-53,53 0,-53 0,106 0,-53 0,0-26,0 26,-27-27,-26 27,80 0,-80 0,0 0,0 0</inkml:trace>
  <inkml:trace contextRef="#ctx0" brushRef="#br0" timeOffset="226768.9704">23390 17754,'-53'52,"53"-52,0 0,53 53,-53-53,52 27,-52-27,80 0,-80 0,79 0,-79 0,80-27,-80 27,79-26,-79 26,53-27,-53 27</inkml:trace>
  <inkml:trace contextRef="#ctx0" brushRef="#br0" timeOffset="229659.1357">6641 16166,'0'0,"-26"27,52-1,-52 0,52 1,-26 26,0 0,0 0,0 26,0 0,0-26,0 27,-26-27,26 0,0-1,0-25</inkml:trace>
  <inkml:trace contextRef="#ctx0" brushRef="#br0" timeOffset="230000.1553">6483 16616,'0'-27,"26"27,1-53,25 27,-25 0,26-27,-27 26,27 1,0-1,-26 1,26 26,-53-27,26 27,-26 0,26 0,-52 27,26-1,-26 1,-1 26,1 0,-27-1,0 1,26 0,-52 0,52 0,-25 0,-1-26,0-1,26 0,1-26,26-26</inkml:trace>
  <inkml:trace contextRef="#ctx0" brushRef="#br0" timeOffset="230165.1647">6827 16272,'0'0,"0"26,0 1,-27 26,1 0,-27 0,0-1,0 1,26 27,-25-54,-1 1</inkml:trace>
  <inkml:trace contextRef="#ctx0" brushRef="#br0" timeOffset="230364.1761">6350 16431,'0'-53,"0"0,0 53,0-53,0 53,0 0,27 0,-1 26,1 1,-1 26,27 0,-26 0,52 26,-26-26,0 0,26 0,-26-27,26 1,-26-27</inkml:trace>
  <inkml:trace contextRef="#ctx0" brushRef="#br0" timeOffset="230619.1907">7594 16484,'0'0,"0"0,0 0,0 26,0 0,0 27,0-26,0 26,0 26,0-26,0 0,0 0</inkml:trace>
  <inkml:trace contextRef="#ctx0" brushRef="#br0" timeOffset="231167.222">7488 16775,'27'-27,"-1"-26,27 0,-27 0,54-26,-27 53,0-27,-1 26,1 1,-26 26,-1 26,-26 1,0 26,-26-1,-27 28,26-27,-25 26,-1-52,0 26,0-27,0 0,26-52,1 26,0-26,-1-27,-26 26,27-52,-1 26,-26 0,27 0,-1 0,-26 27,27-27,0 26,26 27,0 0,26 27,0-1,27 1,0-1,0 1,27 25,-1-25,-26-1,0 1,0-27,-27 0,1 0,-1 0,-26-27,0 27,0 0,-26-26,26 26,0 0,0 0,26 26,27 1,-27 26,27-27,0 1,0-1</inkml:trace>
  <inkml:trace contextRef="#ctx0" brushRef="#br0" timeOffset="246517.1">9076 16563,'0'0,"-27"-27,27 27,-26-26,26 26,0-26,0 26,0 0,0 0,0 0,0 0,0 0,0 0,26 26,1-26,25 26,1-26,27 0,-1 0,27 0,-53 0,53-26,-27 26,-26-26,26 26,-52 0,26 0,-27 0,-26-27,27 54,-27-54,0 27,0-26,0 26</inkml:trace>
  <inkml:trace contextRef="#ctx0" brushRef="#br0" timeOffset="246812.1168">9763 16193,'-26'0,"0"0,-1 26,27-26,-26 26,26-26,0 0,53 0,-27 0,27 0,-27 27,54-27,-27 0,0 26,-27-26,1 27,-1-1,-26 27,-26-26,26 26,-27-1,1 1,-1-26,1-1,-1 1,1-27,26 26,0-26</inkml:trace>
  <inkml:trace contextRef="#ctx0" brushRef="#br0" timeOffset="247182.138">11139 15849,'0'0,"27"0,-1 26,1 27,26 0,-27 26,27 1,0 25,0-25,26 52,1-26,-1 0,0 0,1-27,-1 27,-26-53,0 0,0-27,0 1</inkml:trace>
  <inkml:trace contextRef="#ctx0" brushRef="#br0" timeOffset="247450.1533">12065 15849,'0'0,"-26"26,-1 27,1 0,-27 53,27-27,-27 53,-27 1,27-1,-26 0,26 27,-26-53,26 26,26-26,1 0,-1-53,1 0,26-53,26 0</inkml:trace>
  <inkml:trace contextRef="#ctx0" brushRef="#br0" timeOffset="248307.2024">15399 16272,'0'0,"0"0,-26-27,26 27,0-52,0 25,26-26,-26 0,27-26,-1 26,0 0,1-26,26 52,-27-52,27 52,0 1,-26-1,-1 27,1 0,-1 27,27 26,-27 26,1 1,-1 25,-26 28,0-1,0 0,-26 1,-1 25,1-25,-27-28,0 1,-26 0,-1-53,1 26,0-52,-1-1,1-26,26-26,-26-1,26-26,0 1,26-1,1 0,26-27,26 27,27 27,0-27,26 27,1 26,26 0,-1 0,28 0,-27 26,-1 1,1-1,0 0,-27 27,-26-26,27-27,-27 26,-27 1,1-1,-1-26,1 27,-27-1,26-26</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9-04T03:01:25.101"/>
    </inkml:context>
    <inkml:brush xml:id="br0">
      <inkml:brushProperty name="width" value="0.05292" units="cm"/>
      <inkml:brushProperty name="height" value="0.05292" units="cm"/>
      <inkml:brushProperty name="color" value="#FF0000"/>
    </inkml:brush>
  </inkml:definitions>
  <inkml:trace contextRef="#ctx0" brushRef="#br0">4465 11187,'0'0,"25"0,-1 0,-24 0,0 0,25 0,0 0,-25 0,25 0,-25 0,49 0,-49 0,50 0,-25 0,0 0,-1 0,26 0,0 0,-1 0,26 0,-26-25,51 25,-26 0,0-25,1 25,-1 0,1-25,24 25,-25-24,25 24,-24 0,24-25,0 25,25 0,-24 0,24-25,-25 25,25 0,0-25,0 25,0-25,0 1,25 24,-25-25,25 25,-25-25,24 25,-24-25,25 25,-25 0,25-25,-25 25,25 0,0 0,-25 25,0-25,25 25,-25 0,-25-25,25 25,0-1,-25-24,25 25,-25-25,1 25,-26-25,1 25,-1-25,0 0,1 25,-26-25,-24 0,25 0,-25 24,-1-24,1 0,0 0,0 0,-25 0,25 0,-1 0,1 0,-25 0,25 0,0 0,0 0,-25-24,24 24,26 0,-25 0,0 0,24-25,-24 0,-25 0</inkml:trace>
  <inkml:trace contextRef="#ctx0" brushRef="#br0" timeOffset="3828.219">21605 11112,'-25'25,"25"-25,25 0,0 0,-25-25,49 1,-24-26,-25 25,50 0,-50 1,25-1,-25 0,0 25,24 0,-24 0,0 0,0 0,0 0,0 0,0 0,0 0,0 0,0 0,0 0,0 25,25-25,0 0,0 0,0 0,24 25,1-25,24 0,1 0,24-25,25 25,0 0,0 0,25-25,-25 25,0 0,25-25,-50 25,25 0,-25 0,-25 0,26 25,-51-25,26 0,-26 0,-24 25,0-25,0 0,0 0,-25-25,24 0,-48 0,-1-24</inkml:trace>
  <inkml:trace contextRef="#ctx0" brushRef="#br0" timeOffset="4638.2653">1042 11584,'0'0,"0"0,0 0,0 0,0 0,0 0,-50 25,50-25,0 0,0 49,0-49,-25 50,25-50,0 49,0-49,0 0,50 50,-25-25,24-25,1 0,24 0,26-25,-1 0,0 25,25-25,0 1,0 24,0 0,0-25,0 25,-25 25,1-25,-1 0,0 0,-24 24,-26-24,1 0,-1 0,-24 25,0-25,-25 0,-25 0,-24 0</inkml:trace>
  <inkml:trace contextRef="#ctx0" brushRef="#br0" timeOffset="6950.3976">5705 12055,'0'0,"0"0,0 0,25-25,-25 25,0 0,0 0,0-25,25 25,-1-24,-24 24,25 0,0-25,0 25,0 0,24 0,1 0,0 0,-1 0,26 0,-1 0,0 0,26 0,-1-25,0 25,0-25,0 25,1-25,-1 25,25 0,-25 0,25 0,-25 0,25 0,0 0,-24 0,24 0,25 0,-25 0,0 0,24 0,1 0,-25 0,50-24,-50 48,50-24,-26-24,1 24,0 0,0 0,0 0,0 0,-1 0,1 24,0-24,0 25,-25-25,25 25,-25 0,0 0,25-1,-25 1,0 0,24 0,-24 24,0-24,-24 0,24 25,0-1,0-24,0 0,0 0,0 24,0-24,0 0,25-25,-25 25,25 0,-25-1,24-24,1 25,0-25,0 0,0 0,24-25,-24 25,0-24,0 24,24-25,-49 25,25-25,0 25,0-25,-25 25,0-25,0 1,0 24,0-25,0 0,0 25,0-25,0 0,-25 25,50-24,-50-1,25 0,0-25,1 25,-1 25,0-49,-25 24,25 0,0 0,-25 1,25-1,-25 0,1 25,-1-25,0 0,0 1,-24 24,-26-25,26 25,-26-25,1 25,-1-25,1 25,-25 0,0 0,-25 0,24 0,-24 0,0 0,0 0,0 0,0 0,0 0,0 0,0 0,0 0,0 0,0 0,0 0,0 0,0 0,0 0,0 0,0 0,0 0,0 0,0-25,0 1,-24-26</inkml:trace>
  <inkml:trace contextRef="#ctx0" brushRef="#br0" timeOffset="9149.5233">992 12675,'25'50,"-25"-50,-25 49,25-49,-25 50,25-50,0 0,-24 74,24-74,0 0,0 0,0 0,49 25,-49-25,50 0,-50 0,74 25,-24-25,-1 0,1 0,24 0,1 0,24 0,-25-25,26 25,24-25,0 25,0-24,0-1,25 0,-1 0,1 0,25 1,-25-1,0 25,-1-25,-24 25,25 0,-25 0,0 25,-24 0,-1-25,0 24,-25-24,1 25,-1 0,-24 0,-1-25,1 25,-25-25,0 24,-1-24,-24 25,0-25,0 0,25-25,-25 1,-25-51,25-24</inkml:trace>
  <inkml:trace contextRef="#ctx0" brushRef="#br0" timeOffset="21784.246">10864 12799,'50'0,"-25"25,0-25,24 25,-24 0,25-25,-26 24,26-24,0 25,-1-25,1 0,0 0,-26 0,51 25,-26-25,1 25,0-25,24 25,0-25,-24 24,24-24,1 25,-26-25,26 25,24-25,-24 0,-1 25,25-25,0 0,-24 0,24 0,0-25,0 25,1 0,-1-25,0 0,25 1,-49 24,49-25,-25 0,0 0,25 0,-25 1,25-1,-25 0,1 0,24 0,-25 25,0-24,0-1,25 0,-49 0,24 0,0 1,-24 24,24-25,-25 25,1 0,-1 0,1 0,-1-25,0 25,1 0,-1 0,1 0,-1 0,0 25,1-25,-1 0,1 0,-1 0,1 0,24 0,-25 0,25 0,-24 0,24 0,0 25,0-25,1 0,-1 0,25 0,-25 0,0 0,1 0,24 0,-25 24,25-24,-25 0,0 0,25 0,-25 25,26-25,-26 25,0-25,25 0,-25 25,0-25,1 0,-1 25,0-25,0 0,-24 0,24 0,-25 0,1 0,-26 24,26-24,-26 0,-24 0,25 0,-25 0,-25 0,24 0,1 25,-25-25,0 0,0 0,0 0,0 0,0 0,25 0,-25 0,0 0,0 0,0 0,0 0,0 0,0 0,0 0,0 0,0 0,0-25,-25 25,25-24</inkml:trace>
  <inkml:trace contextRef="#ctx0" brushRef="#br0" timeOffset="23386.3376">1463 13791,'0'-24,"25"24,0 0,-25 0,25 0,-25 0,25 0,-1 0,-24 0,50 0,-50 0,50 0,-25 0,-1 0,26 0,-25 0,24 0,1-25,0 25,-1 0,1 0,24 0,-24 0,24 0,1 0,-26 0,26 0,24 0,-25 0,26 0,-26-25,25 25,0 0,-24-25,24 25,25 0,-50 0,26 0,-1 0,0 0,25 0,-25 0,1 0,-1 0,25 0,-25 0,25 0,0 0,0-25,0 25,0 0,0 0,25 0,-25-24,0 24,25-25,0 25,-25-25,25 25,-1-25,-24 25,25 0,-25 0,-25 0,1 0,-1 0,-25 25,-24-25,24 25,-49-25,0 25,25-1,-50-24,24 0,-24 0,0 0,0 0,0 0,0 0,0 0,0 0,0 0,0 0,0 0,0 0,25 25,-25-25,0-25,0 25,50 0</inkml:trace>
  <inkml:trace contextRef="#ctx0" brushRef="#br0" timeOffset="24199.3841">10864 13692,'0'25,"-24"-25,24 0,0 0,0 0,0 0,0 0,0 0,0 0,24 0,-24 0,50 0,-25 0,24-25,1 25,24 0,1-25,-1 1,26-1,24 0,0 25,0-25,24 0,-24 1,25-1,-25 25,25 0,-50 0,25 0,-24 25,-26-25,0 24,-24 1,0 0,-26-25,1 0,0 25,-25-25,0 0,0 0,25 0,-25 0,0 0,-25 0,25 0,0 0,0 0,0-25,-25 25,25-50,0-24</inkml:trace>
  <inkml:trace contextRef="#ctx0" brushRef="#br0" timeOffset="29468.6855">12229 14734,'0'0,"25"0,-25 0,24 0,1 0,-25-25,25 25,0 0,-25 0,25-25,-25 25,24 25,1-25,0 0,0 0,0 0,24 0,1 0,24-25,-24 25,24 0,-24-24,24 24,1 0,24-25,-25 25,26 0,-26-25,50 25,-25 0,0 0,1-25,24 25,-50 0,50 0,-25 0,0 0,1 0,-1 25,0-25,0 0,25 0,-24 0,-1 25,0-25,25 0,-50 0,51-25,-26 25,0 0,0 0,25-25,-25 25,25-25,0 25,-24-24,24-1,0 0,0 25,0-25,0 25,0 0,0 0,-25 0,50 0,-25 0,0 0,0 0,0 0,0 0,0 0,0 0,0 0,0 0,0 25,-25-25,25 25,-24-25,-1 25,25-1,-50-24,25 25,-24-25,24 0,-24 25,-1-25,0 0,1 0,-26 25,26-25,-26 0,1 0,0 0,-1 0,-24 0,25 0,-26 25,1-25,25 0,-50 0,25 0,-1 0,1 0,-25 0,25 0,0 0,-25 0,25 0,-25 0,0 24,0-24,0 0,0 0,0 0,0 0,0 0,0 0,0 0,0 0,0 0,0 0,0 0,0 0,0 0,0 0,0 0,0 0,0 0,0 0,0 0,0-24,0 24,0-50,-25 25,0 0</inkml:trace>
  <inkml:trace contextRef="#ctx0" brushRef="#br0" timeOffset="31523.8031">1240 15577,'0'25,"0"-25,0 0,0 0,0 0,0 0,0 0,0 0,0 0,0 0,0 0,0 0,0-25,0 25,0 0,0 0,0 0,0 0,0 0,0 0,25 0,0 0,-25 0,49 0,-24 0,0 0,0 0,24 0,1 0,0-24,-1 24,1 0,0 0,24 0,-24 0,24 0,-24 0,24 0,-24 0,24 0,-24 0,24 0,-24 0,24 0,-24 0,24 0,0 0,1-25,-1 25,1 0,-1-25,1 25,-1-25,0 25,1-25,24 25,-25 0,1 0,24-24,-25 24,1 0,-1 0,1 0,-1 0,1 0,-1 0,0 0,1 24,-26-24,26 25,-26-25,1 25,24 0,-24-25,24 25,-24-1,0-24,24 25,-24 0,24 0,-24 0,24-1,1-24,-1 25,0 0,-24-25,49 0,-24 25,-1-25,0 25,1-25,-1 0,26 0,-26 0,25 0,-24 0,24-25,-25 25,25-25,1 0,-26 25,50-25,-25-24,1 24,-1 0,0 0,0 25,0-24,1-1,-1 0,-25 0,25 25,-24-25,-1 1,25 24,-24-25,-1 25,1 0,-26 0,26 0,-1 0,-49 0,49 0,-24 0,-25 25,24-25,-24 0,25 24,-25-24,24 0,-49 25,50-25,-25 25,-1-25,-24 25,25-25,0 25,0-25,-25 24,25-24,-1 0,26 0,-25 25,25-25,-1 0,1 0,-1 0,1 0,24 0,-24 0,24 25,-24-25,24 25,1-25,-1 25,1-25,24 24,-25-24,26 0,-1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6T22:19:52.221"/>
    </inkml:context>
    <inkml:brush xml:id="br0">
      <inkml:brushProperty name="width" value="0.05292" units="cm"/>
      <inkml:brushProperty name="height" value="0.05292" units="cm"/>
      <inkml:brushProperty name="color" value="#789440"/>
    </inkml:brush>
  </inkml:definitions>
  <inkml:trace contextRef="#ctx0" brushRef="#br0">5901 9578,'26'0,"-26"0,0 26,-26-26,-1 27,1 26,-1 0,1 0,-1 0,1-27,26 27,0-27,0-26,26-26,27 26,-26-53,26 27,-27-27,27 26,-27 1,1-1,-27 27,0 0,0 53,-53-26,26 26,1-1,0 1,-27-26,53-1,0 1,0-54,53 1,-27-1,27 1,-27-27,27 27,-26 26,-1 0,-52 26,-1 27,-26 26,0 1,1 25,-28-25,27 26,0-53,27 26,-1-26,27-27,0-26,0 0,27 0,-27 0,26 0,-26 0,0 0,27 27,-27-27,-27 26,27 1,27-1,-27-26,0 0,26 0,27-53,0 27,-26-1,25 1,-25-1,-1 27,-26 0,0 27,0-1,-26 1,26-1,0 1,26-1,-26-26,53 0,-26-26,26-1,-27 1,1-1,-1 1,1 26,-27 26,0-26,0 53,0-26,-27-1,54-26,-27 27,52-54,1 27,0-53,27 27,-27-27,26 26,-53 1,1 26,-1 0,-52 26,-1 27,1 0,-1 0,-25 0,25 26,1-52,26-27,0 0,26 0,1-27,25-25,1-1,0 26,0-26,-26 0,-1 27,-26 26,0 0,-26 0,-1 26,1-26,-27 0,53-26,-27-1,54 1,-27-27,26 0,1-26,-27-1,0 27,0 1,-27 25,1 1,-27 26,0 0,0 0,27 0,-27 0,53 0,-27-27,54 1,-27 26,26-53,1 26,-27 27,0 0,0 0,-27 0,-26 27,0 26,27-53,-27 26,53-26,0 0,0-26,53-27,0 0,0-26,0 26,0 0,-27 0,0 26,-52 27,0 0,-1 27,-26-27,-26 53,26-27,-26 1,52-1,-26-26,53 27,0-27,0-27,27 1,-27 26,26 0,-26-27,0 27,0 0,0 0,0 27,0-27,27 0,-27 0,26-27,0 1</inkml:trace>
  <inkml:trace contextRef="#ctx0" brushRef="#br0" timeOffset="32834.8781">12780 10742,'-27'53,"1"-27,-1 27,27-26,-26 26,26-27,0 27,0-26,26-1,27 1,0-27,27 26,-1-26,0 0,1-26,26 26,-27 0,-26 0,0 0,0-27,0 27,-27 0,-26-26,26 26,-26-27,-26 27,0-26,-1-1,1 1,-1-1,-26 27,27-26,-1 26,1-27,26 27,0 0,26 0,1 27,26-27,-27 26,1-26,-1 27,1-1,-27 27,-27-26,1 26,-27-1,26-25,-26 26,27-27,-1 1,-25-1,52 1</inkml:trace>
  <inkml:trace contextRef="#ctx0" brushRef="#br0" timeOffset="33487.9154">12647 11642,'27'0,"-27"0,0 26,0 27,-27-26,27 25,-26 1,0 0,26 0,0-26,0-1,52 27,1-53,0 26,27-26,-1 0,0-26,27 26,-26-26,-1-1,-26 27,0-26,-27-1,1 1,-27 26,0-27,0 1,-27-1,1 1,-27 26,53 0,-53-27,27 27,26 0,0 0,0 0,0 0,26 0,0 0,1 27,26-27,-27 0,1 26,-1 1,1-1,-27 1,-27-1,1 1,26-1,-27 1,1 25,-1-25,1-27,26 26,0-26,0 0,0 0,0-26</inkml:trace>
  <inkml:trace contextRef="#ctx0" brushRef="#br0" timeOffset="37214.1285">17198 13732,'-26'26,"-27"-26,0 27,0-27,-26 0,26-27,-27 27,1-26,0 26,-27-27,0 1,0 26,-26-26,26 26,-26 0,-27-27,27 27,-27 27,-26-27,26 0,-26 0,0 0,26 0,-26 0,-1-27,1 27,0 0,0-26,0-1,-1 27,-25-26,25-1,-25 1,-1 26,0-27,-26 1,27 26,-27-27,-1 27,-25 0,-1-26,1 26,-1 0,1 0,-1 0,-26 0,26 0,1 0,-27 0,0 0,0 0,26 0,-26 0,0-27,26 27,-26 0,27 0,-27 0,0 0,26 0,-26 0,26 0,1 0,-1 27,27-27,-26 0,25 0,1 0,27 0,-27 0,52 0,-25 0,-1 0,27-27,0 27,26 0,0 0,27 0,-1 0,28 0,-1 0,26 0,28 0,-1-26,26 26,1 26,26-26,0 27,0 26,0-27,0 54,0-1,26 53,-26-26,0 53,0-27,27 53,-27-26,26 0,1 26,-1-26,0 0,27-1,0 1,0-27,27 1,-28-27,28-1,26 1,26-53,-26 27,53-28,26-52,-26 27,79-1,-27-26,27-26,27 26,26-27,0 1,27 0,-1-27,27 26,26 1,1-1,-1-26,27 27,0-1,0 27,0-26,26 26,0 0,1 0,26 0,-27 0,53 26,-26-26,0-26,26 26,0 0,53-27,-52 27,-1-26,0 26,27 0,-27 0,27 0,-27 0,-53 0,54 0,-1 0,-26 0,0-26,-1 26,1 0,-27-27,1 1,-27-1,26-26,-53 27,-26-54,-26 28,-1-1,-26-27,-52 1,-1-1,-27-25,-52 25,0-26,0 1,-54-1,-25 0,-1-26,-52 26,-1 0,-26 0,-26-26,-27 52,-27-25,-26-1,-52 26,-1 1,-26 26,-53 0,0 0,-27 27,-26-1,-27 27,-26 0,0 0,1 27,-28-27,1 26,-1 1,1-1,26 1,0-1,26 27,27-26,27-1,26 0,26-26,27 0</inkml:trace>
  <inkml:trace contextRef="#ctx0" brushRef="#br0" timeOffset="38752.2165">21299 12726,'0'0,"27"0,-27 0,26 0,-26 0,27 27,-27-1,26 27,-26 0,27 0,-1 0,1 0,-27 0,26 0,0-27,1 1,-27-1,0-26,-27 0,1-26,0-27,-1 0,-26-26,0 26,0-53,0 26,27-25,-1 25,1-26,26 53,26-26,27 26,27 27,-1-1,-26 27,53 27,-27-1,-26 1,0 26,-26-1,-27 1,0 0,-27 0,-26 0,0 0,27-27,-27-26,26 27,1-27,26 0,0 0,53 0,-27 26,27-26,0 27,-26-1,26-26,-1 27,-25-1,-27-26,0 0,0 27,0-27,0-27,-27 1,27-1,-26 1,26-27,0 26,0 1,0-27,26 53,1-26,-1-1,27 27,-26 0,-1 27,1-1,-1-26,1 27,-27-1,26 0,-26 1,27-1,-1 1,-26-27,26 0,1 0,-1-27,1-26,-1 27,-26-27,27 0,-54-26,27 26,-26-53,-1 53,1-26,-27 26,27 0,-1 26,27 1,-26 0,26 26,0 26,0 0,26 27,-26 0,27 27,-1-27,0 26,1-26,26 0,-27 0,27-27,-26 1,-1-27,27 0,-27 0,1-27,-27 1,0-1,0 1,-27-1,1 1,0 26,-1 0,1 0,26 0,-27 0,27 0,0 0,27 26,-27-52,26 26,1-27,-1 27,0-52</inkml:trace>
  <inkml:trace contextRef="#ctx0" brushRef="#br0" timeOffset="39009.2308">22675 11880,'0'-27,"27"54,-27-27,26 53,-26-53,0 53,27 0,-1 26,-26-26,26 26,1-26,-1 0,-26 26,27-52,-27-1,26-26,-26 0,0-26</inkml:trace>
  <inkml:trace contextRef="#ctx0" brushRef="#br0" timeOffset="39185.2409">22940 11774,'0'0,"0"0,0 53,26 0,-26 26,27 1,-27-1,26 27,1 0,-27-27,26-26,-26 26,0-52,0-27</inkml:trace>
  <inkml:trace contextRef="#ctx0" brushRef="#br0" timeOffset="39367.2515">22702 12197,'0'0,"0"0,0-26,26 26,1 0,25-27,-25 27,26 0,-53-26,26 26,-26 0,0 0,-26 0</inkml:trace>
  <inkml:trace contextRef="#ctx0" brushRef="#br0" timeOffset="39523.2599">22675 12356,'-26'27,"26"-1,0-26,0 0,53 26,-53-26,26-26,27 26,-53-26,53-1,-27 1,1-1,-1-26,1 27</inkml:trace>
  <inkml:trace contextRef="#ctx0" brushRef="#br0" timeOffset="39974.2864">23151 12065,'27'-53,"-1"27,27-27,-26 26,52-26,0 0,1 27,-1 0,1-1,-1 1,-26 26,-27 0,27 0,-53 53,27-27,-27 27,-27 0,27 0,0 0,0-27,0 27,27 0,-1-53,1 26,26 1,-27-1,0-26,-26 27,0-1,-26 1,0-1,-27 1,0-27,-27 26,54-26,-54 27,54-27,-27 0,0 0,53 26,-26-26,-1 26,-26 1</inkml:trace>
  <inkml:trace contextRef="#ctx0" brushRef="#br0" timeOffset="40268.3032">22331 13097,'0'0,"0"0,53-27,-26 1,78 0,1-27,27 0,-1 0,27 0,26 0,-53 0,27 0,0 27,-54-27,1 26,-26 1,-27-1,-27 1,27 52,-53-26,-27 0,-25 0,-1 27,0-1</inkml:trace>
  <inkml:trace contextRef="#ctx0" brushRef="#br0" timeOffset="40527.3181">23257 12859,'-106'53,"27"0,0 0,-1-53,54 26,-1-26,27 0,27-26,26-1,26 1,27-27,0 26,0-26,26 0,0 0,-26 27,0 0,-27-1,-26 27,0-26,-26 26,-27 26,0-26,0 0,-27 27,1-1,-1 0,1-26</inkml:trace>
  <inkml:trace contextRef="#ctx0" brushRef="#br0" timeOffset="48947.7988">8626 16536,'0'0,"0"0,0 0,0-26,26 0,27-1,27 1,-1-1,27 1,0-1,-1 27,1 0,-26 27,-1 26,-26 0,-53 26,0 0,0 27,-53 0,-26 0,-1 0,1-1,-27 1,53-26,0-1,0-26,27 26,26-79,0 53,0-53,79 27,-26-27,26 0,1-27,-1 27,1-26,-1-27,-26 0,-27 0</inkml:trace>
  <inkml:trace contextRef="#ctx0" brushRef="#br0" timeOffset="49118.8095">8599 17066,'-26'26,"26"1,26-1,27 0,27-26,-1 0,27 0,0 0,-1-26,-25 0</inkml:trace>
  <inkml:trace contextRef="#ctx0" brushRef="#br0" timeOffset="49535.8333">10425 17145,'26'106,"27"0,-26 0,-1-1,-26-25,0-1,-26-26,26-53,-53 53,53-53,-80-79,54 26,-27-27,27-26,-27-26,26 26,27-26,0 26,27 0,-1 27,27 26,26 27,-26 26,53 0,-26 79,-1-26,-26 26,26 27,-52 0,26 0,-53 0,0-27,-27 0,-26 1,0-27,0-27,53-26,-105 53,105-53,0 0,0 0</inkml:trace>
  <inkml:trace contextRef="#ctx0" brushRef="#br0" timeOffset="49965.8579">11113 17463,'26'0,"-26"0,0 0,27 52,-27-52,0 106,0-106,0 80,0-80,53 0,0-27,0 1,-1-27,1 0,-26 0,-1 0,-26 0,0 0,-26 27,-1 26,1 0,-27 26,27 1,-1 26,27-53,-26 79,52-53,1-26,25 27,1-54,-26 1,26-27,0 0,0-26,-27-1,-26 1,0 0,0-1,-26-26,-27 27,0 0,0-1,26 27,-26 0,27 27,0 26,26 0,0 26,52 27,-25 0</inkml:trace>
  <inkml:trace contextRef="#ctx0" brushRef="#br0" timeOffset="50212.872">11907 17436,'0'27,"26"-1,-26-26,0 0,0-53,0 0,0-26,0-1,0-52,0 0,0 0,0-1,0 27,-26 1,26 25,-27 1,27 52,-26 1,-1 52,-26 1,53-1,-26 54,26-27</inkml:trace>
  <inkml:trace contextRef="#ctx0" brushRef="#br0" timeOffset="50691.8993">12118 17198,'0'0,"27"26,-27-26,0 0,-27-26,27 26,-26 0,26 0,0-27,0 27,0 0,0 0,0 0,0 0,0 0,0 0,0 0,0 0,0 0,0 0,0 0,0 0,0 0,0 0,-27 27,27-27,0 0,0 26,-26-26,26 27,0-1,-27 1,54-1,-27 1,26-1,27 1,0-27,27 26,-1-26,-53 27,27-1,-53-26,53 79,-53-79,-26 80,26-80,-80 79,1-52,26-1,0-52,27 26,-1-80</inkml:trace>
  <inkml:trace contextRef="#ctx0" brushRef="#br0" timeOffset="51348.937">17463 16404,'0'0,"0"0,0 27,-27 26,27 26,0 0,0 54,0-1,0 0,0 53,0-52,0 25,0-25,0-27,0-1,0-25,0-80,0 26,0-26</inkml:trace>
  <inkml:trace contextRef="#ctx0" brushRef="#br0" timeOffset="51539.9479">16828 16801,'-53'-26,"26"26,27 0,53-27,27 1,-1-1,53 1,1-27,25 0,1 0,0 0,-27 0,27 0,-53 27</inkml:trace>
  <inkml:trace contextRef="#ctx0" brushRef="#br0" timeOffset="51887.9678">18733 16775,'-27'26,"-26"1,1 25,-28 1,1-26,-1 26,1-27,26 27,0-26,53-27,27 0,26 0,0-27,-1 1,28 26,-27 0,0 26,-53 27,0 26,-27 1,1-1,-1 27,27-27,-26 1,52-27,-26-53,106 26,-27-26,1-26,-1-1,1-26</inkml:trace>
  <inkml:trace contextRef="#ctx0" brushRef="#br0" timeOffset="52198.9856">19580 17489,'26'-26,"-26"-27,0-27,0 1,0-27,-26 0,26-26,26 0,-26 26,26 0,-26 27,27 26,-1 26,1 54,-1-1,27 53,-26 1,26 52,-27-26,27 53,0-27,0-26,-27 0,27-27,-26 0,-27-26,0-53</inkml:trace>
  <inkml:trace contextRef="#ctx0" brushRef="#br0" timeOffset="52329.9929">19500 17171,'-26'0,"26"0,53-26,-27 26,53-53,27 0,0 0</inkml:trace>
  <inkml:trace contextRef="#ctx0" brushRef="#br0" timeOffset="52531.0046">20850 16087,'52'26,"-52"27,0 26,0 27,0 0,-26 26,26 1,-26-1,-1 27,27-27,-26-53,26 27,-27-26,54-54,-27-26</inkml:trace>
  <inkml:trace contextRef="#ctx0" brushRef="#br0" timeOffset="52672.0127">20929 17224,'26'-53,"1"27,26 26,-53 0,53 26,-53 27,26-26,-26 26,27 0,-27 0,0-53,0 0,0 0</inkml:trace>
  <inkml:trace contextRef="#ctx0" brushRef="#br0" timeOffset="53254.046">21326 16722,'53'0,"-27"26,1-26,-1 27,-26-27,27 26,-27 1,0-1,0 27,-27 0,27-27,-26 27,-1-26,1 26,26-27,0-26,26 26,1 1,-1-27,-26 26,27-26,-27 53,0-26,0 26,0 0,0-27,-27 27,27-27,0 1,0-1,27-26,-1-53,0 27,27-27,0 0,0-26,0 26,0 0,0-26,0 26,0 0,0 26,0 1,0 26,-1 0,1 0,0 53,0-27,0 27,-26 0,-1 0,27 0,-27 0,-26-27,27 1,-27-1,-27-26,1 27,-27-54,27 27,-27-26,0-1,0 1,0-1,0 1</inkml:trace>
  <inkml:trace contextRef="#ctx0" brushRef="#br0" timeOffset="54004.0889">21537 17277,'0'0,"0"0,0 0,-26 0,52-26,-26-1,27 1,-1-27,27 0,-26-26,52 26,-26 0,0 0,26 0,-26 27,27 26,-1 0,-26 26,0 27,0 26,-27 1,27-1,-53 0,27-26,-27 27,0-27,0 0,0-53,0 0,0 0,26-27,-26-26,26-26,1-1,-1-52,27 26,0-52,27 25,-1 1,27 26,-53 0,53 1,-27 52,0 0,-26 26</inkml:trace>
  <inkml:trace contextRef="#ctx0" brushRef="#br0" timeOffset="464091.5445">5821 9922,'0'0,"0"-27,0 27,0 0,0-26,0 26,0 0,0 26,0 1,-26-1,26 27,-27-26,27 26,-26 0,26-27,0 0,0 1,0-27,0 0,26-27,1 1,26 0,-27-27,27 0,0 0,-27 0,27 26,-26-25,-1 52,-26 0,0 0,-26 26,-1 27,1 0,-27 26,0 1,0-1,0-26,0 0,27-27,-1 1,27-27,27-27,-27 1,53-54,0 27,26-26,0 0,1-1,-1 27,-26 1,-26 25,25 27,-52 27,-26 25,-27 28,0-1,-26 27,-1-27,27 27,-26-26,26-1,0-26,53-27,0-26,27-26,26-27,0 0,26 0,0-26,1-1,-27 27,26 1,-26-1,-27 53,1 0,-27 26,-27 27,-26 26,1 1,-1-1,0 1,0-28,26 1,27-53,0 0,53-26,0-27,-26 0,52 0,0-26,-26 26,0 0,0 26,-26 1,-27 26,-27 53,1 0,-27 0,0 53,-27-27,28 0,25 1,1-54,-1 1,54-27,-1-27,27 1,0-54,26 27,-26-26,0 26,0 0,0 27,-53 26,0 0,0 26,0 27,-27 27,1-28,-27 1,53 27,-26-54,26 1,26-27,27-27,-27-26,27 0,27 0,-27 1,0-1,-27 26,1 1,-27 26,-27 26,1 54,-27-28,26 1,-26 27,0-27,27 0,-1-1,1-25,26-27,0 0,0-53,26 0,-26 0,27-26,-1-27,1 0,-1 0,1-26,-1 26,1 0,-1 27,-26 0,27 26,-27 53,-27 0,1 26,-1 27,-26 0,0 26,27-26,-27 27,0-27,27-27,26 0,0-26,0 0,0 0,0-26,0 26,0-26,0 26,-27 0,1 0,26 0,-27 0,1 0,26 0,0 0,0-27,26 1,-26-1,27 1,-1-1,1 27,-1-26,-26 26,0 26,-26 1,-1-1,1 27,-1-26,1-1,-1 0,27-26,-26 0,26-26</inkml:trace>
  <inkml:trace contextRef="#ctx0" brushRef="#br0" timeOffset="473932.1074">20241 4233,'0'0,"0"0,0 0,26 27,-26-27,0 0,0 0,0 0,0 0,0 0,-26-27,26 27,0 0,0 0,0 0,0 0,0 0,0 0,0 0,0 0,0 0,0 0,0 0,0 0,0 0,0 0,0 0,0 0,0 0,0 0,0 0,0 0,0 0,0 0,0 0,0 0,0 0,0 0,0 0,0 0,0 27,0-1,0-26,0 53,0-26,0 26,0 26,0-26,0 26,0 1,0-1,26-26,-26 0,0 0,0-27,0 1,0-1,27 1,-27-27,0 0,0 26,0-26,0 0,0 0,0 0,0 0,0 0,0 0,0 0,0 0,0 0,0 0,0 0,0 0,0 0,0 0,0 0,0 0,0 0,0 0,0 0,-27 0,27 0,0 0,0 0,0-26</inkml:trace>
  <inkml:trace contextRef="#ctx0" brushRef="#br0" timeOffset="475284.1847">6165 9075,'0'0,"-26"0,26 0,-27 0,27 0,0 0,0 0,0 0,0 27,0-1,0-26,0 53,0-26,0 25,0-25,0 26,0-27,27 27,-27-53,0 27,0-1,0-26,0 0,0-26,0-1,0 1,0-27,0 26,-27-26,27 1,0-28,-26 27,-1 27,27-54,0 54,-26-27,26 27,0-1,0-26,26 53,-26-26,27-1,-1 1,27 26,-26 0,-1-27,27 54,-27-27,1 0,-1 0,1 26,-1 1,-26-1,0-26,-26 27,-1-1,1 1,-1-1,-25 0,25 1,-26-1,27-26,-1 0,1 27,-1-27,27 0,0 0,27 0</inkml:trace>
  <inkml:trace contextRef="#ctx0" brushRef="#br0" timeOffset="476852.2744">20611 4180,'0'0,"0"0,0 0,0 27,0-27,0 26,0-26,0 27,-26-1,26-26,0 27,0 26,0-27,0 53,26 1,-26-1,0 1,27-1,-27 0,26-26,-26 27,0-54,0 1,0-1,0-26,0 0,0-26,-26-27,-1 0</inkml:trace>
  <inkml:trace contextRef="#ctx0" brushRef="#br0" timeOffset="478116.3466">6139 7488,'0'0,"0"0,-27-27,27 27,-26 0,26 0,-27 27,1-1,26-26,0 53,0-26,0 25,0 1,26 0,-26 0,27 0,-27-26,26 26,-26-27,0-26,27 26,-27-26,0 0,0 0,0 0,-27-26,27 26,0-26,-26-27,-1 26,27-26,0 0,-26 0,26 0,0 1,0-28,0 54,26-27,-26 26,27 1,-1-1,1 27,-1-26,27 26,-26 26,25-26,-25 0,-1 27,1-27,-1 26,1-26,-27 27,0-27,-27 26,27 1,-26-1,-27-26,26 27,-25-27,-1 26,26-26,1 27,-27-27,26 0,27 0,-26 26,26-26,0 0,0 0,0 0,0 0,0 0,0 26,0-26,0 27,0-27,0 0,0 0,0 0</inkml:trace>
  <inkml:trace contextRef="#ctx0" brushRef="#br0" timeOffset="479204.4089">20876 4392,'0'0,"-26"-26,26 26,0 0,0 0,0 0,0 0,0 0,0 26,0 1,0 25,0-25,0 26,-27 26,27 1,0-1,0-26,-26 26,26-26,0 0,0 0,0-27,0 1,0-1,0-26,-27 0,1 0,-1-26,1-27</inkml:trace>
  <inkml:trace contextRef="#ctx0" brushRef="#br0" timeOffset="479948.4515">6218 6376,'0'0,"0"0,-26 27,26-27,0 26,0 1,0 26,0-27,0 54,0-27,26-1,-26 28,0-27,27-27,-27 27,0 0,0-53,0 0,0 0,0 0,-27-26</inkml:trace>
  <inkml:trace contextRef="#ctx0" brushRef="#br0" timeOffset="480272.47">5927 6456,'0'-27,"0"1,26-27,27 27,-26-1,26 1,0-27,0 26,26 1,0 26,-26 0,27 0,-27 0,-1 26,-25 1,-1-1,1 1,-27 26,0-27,-27 0,1 1,-1-1,-25 1,-1-1,0 1,0-1,0 1,0-27,27 26,-1-26,27 0,27-26</inkml:trace>
  <inkml:trace contextRef="#ctx0" brushRef="#br0" timeOffset="487807.901">4842 6324,'0'0,"27"26,-54 0,27 1,0 26,0-27,-26 27,26-26,0 26,26 0,-26-27,0 27,27 0,-27-27,0 1,26-1,-26-26,0 27,0-27,0 0,-26-27,26 1,-27-27,1 26,26-52,-27 26,1-26,26 26,0-27,0 27,0 1,26 25,1 1,-1-1,27 27,0 0,0 27,-27-27,27 26,-26 27,-1-27,-26 1,0-1,-26 1,-1-1,1 1,-27-1,0-26,27 27,-27-27,26 0,1 0,26 0</inkml:trace>
  <inkml:trace contextRef="#ctx0" brushRef="#br0" timeOffset="488770.9561">20215 5794,'0'-26,"0"-1,0 27,0 0,-27-26,27 26,-26-26,26 26,-27 0,27 0,0 0,0 0,0 0,0 0,-26 0,26 26,0 0,0 27,0-26,0 52,0-26,0 0,0 26,0-52,0 26,0 0,0 0,26-53,-26 26,0 1,0-1,0-26,0 26,0-26,0 0,0 0,0 0,27 27,-27-27,0 0,0 0,0 0,0 0,-27 0,27 0,-26 26</inkml:trace>
  <inkml:trace contextRef="#ctx0" brushRef="#br0" timeOffset="503637.8065">20162 6959,'0'26,"0"-26,0 0,0 0,0 0,0 0,0 0,0 0,0 0,-27 26,27 1,0-1,0 27,0 0,0 0,0 0,0 0,0 26,0-26,0-26,27 26,-27-27,0 1,0-27,0 0,0 0,0 0,0 0,0 0,0-27,0-26</inkml:trace>
  <inkml:trace contextRef="#ctx0" brushRef="#br0" timeOffset="504445.8526">4948 7514,'0'-26,"0"26,0 0,0-27,0 27,0 0,0 27,0-27,0 26,0 27,0-26,-26 25,26 28,0-27,0 26,0-26,26 0,-26 26,0-52,0 26,0-27,0 1,0-27,0 0,0 0,0-27</inkml:trace>
  <inkml:trace contextRef="#ctx0" brushRef="#br0" timeOffset="504760.8707">4736 7594,'0'-53,"0"0,-26 0,52 0,-26 26,0 1,27 0,26-1,0 27,0 0,0 0,-1 27,28-1,-27-26,-27 26,1 27,-1-26,1-1,-27 1,-27-1,1 27,-1-26,1-1,-27 0,0 1,0-1,0 1,0-1,27 1,26-27,0 0,0 0,0-27</inkml:trace>
  <inkml:trace contextRef="#ctx0" brushRef="#br0" timeOffset="510607.2051">20188 8229,'0'26,"0"-26,0 0,0 0,0 0,0 0,0 0,0 0,0 0,0 0,0 0,0 0,0 26,0 1,0 26,0 0,0-27,27 54,-27-27,0-1,26 1,-26 0,0 0,0-26,0-1,26 1,-26-27,0 0,0 0,0 0,0 0,0 0,0 0,0 0,0-27,0 1</inkml:trace>
  <inkml:trace contextRef="#ctx0" brushRef="#br0" timeOffset="519236.6986">21141 4339,'0'-26,"0"26,0 0,0 0,0 0,0 0,0 0,0 0,0 0,0 0,0 26,0 27,-27 0,27 0,0 0,0 53,0-27,0 0,0-26,0 0,0 27,0-54,0 27,0-53,0 26,0 1,0-27,0 0,0 0,0-27,-26 1,26 0,-27-27</inkml:trace>
  <inkml:trace contextRef="#ctx0" brushRef="#br0" timeOffset="520511.7716">5027 6350,'0'0,"0"-26,-26-1,26 27,-26 0,26 0,-27 0,1 0,-1 0,27 0,-26 27,-1-27,27 26,-26-26,26 0,0 26,-27-26,27 27,27-1,-27 1,0-1,26 1,-26-1,27 27,-27-26,26 26,1-27,-27 27,0 0,26-27,-26 1,27-1,-27 27,0-26,0-1,0-26,0 26,0-26,0 0,0 0,0 0,0 0,0-26,-27 0,27-1,0 1,-26-1,-1-26,27 27,-26-54,-1 28,27-1,-26-27,26 1,-27 26,27-26,0 26,27-27,-27 27,26 0,1 1,-1 25,1 1,-1 26,1 0,25 0,-25 0,26 26,0 27,-27-27,27 1,-26 26,-1-27,0 27,-26 0,-26-26,0-1,-1 27,-26 0,27-27,-27 1,0-1,0-26,0 27,27-27,-1 0,1 26,-1-26,27 0,0 0,0 0,0 0,0 0,0 0,27 0,-27 0</inkml:trace>
  <inkml:trace contextRef="#ctx0" brushRef="#br0" timeOffset="521288.816">4869 7408,'26'-26,"1"-27,-1 53,-26 0,0 0,-26 0,26 53,-53-27,26 1,1 26,26-27,-27 27,27-26,27-27,-1 0,1 26,-1-26,1 26,-27 1,0-1,0 1,-27 26,27-27,-26 1,26-1,0-26,26 0,27-26,-26 26,25 0,-25 0,-1 26,-26 1,-26 26,-1-1,-25 28,-1-27,26 0,1 0,26-27,0 0,26-26,27 0,0 27,-27-27,1 26,-54 1,1 26</inkml:trace>
  <inkml:trace contextRef="#ctx0" brushRef="#br0" timeOffset="523910.966">20267 5847,'0'0,"0"0,0 0,0 0,0 0,0 0,0 0,0 27,27-1,-27 1,0-1,0 27,26 0,-26-27,0 27,0 0,0 0,0-26,0-1,0 27,0-53,0 26,-26 1,26-1,0-26,0 0,0 0,-27-26,27-1</inkml:trace>
  <inkml:trace contextRef="#ctx0" brushRef="#br0" timeOffset="524604.0057">3652 6271,'0'0,"26"0,-26 0,0 26,-26-26,26 53,0-53,0 53,-27 0,27 0,0-27,0 27,0 0,0 0,0-27,0 1,27-1,-54 1,27-27,0 0,0 26,0-26</inkml:trace>
  <inkml:trace contextRef="#ctx0" brushRef="#br0" timeOffset="524964.0262">3413 6535,'-26'-53,"26"27,0-54,26 54,1-53,-1 52,1-26,26 0,0 27,0-1,26-25,-26 52,26-27,-26 27,27 27,-28-27,1 26,-26 0,-1 27,1-26,-54 26,27 0,-53-27,27 27,-27 0,0-27,-26 1,26-1,0 1,26-1,1-26,0 0,-1 0,27 0,0-26,27 26</inkml:trace>
  <inkml:trace contextRef="#ctx0" brushRef="#br0" timeOffset="532458.4549">3572 8123,'0'26,"0"-26,0 0,-26 0,26-26,-27-1,27 1,-26-54,26 1,-27 0,27-27,-26 26,26-25,26 25,-26 1,27 26,26 27,-27-1,27 27,0 27,0-1,0 0,0 27,-27 0,1 0,-27 27,0-28,0 1,-27-26,1-1,-27 1,26-27,-25 0,25 0,1 0,-1 0,1 26</inkml:trace>
  <inkml:trace contextRef="#ctx0" brushRef="#br0" timeOffset="532889.4796">3546 9313,'-27'-26,"27"-27,-26 0,-1 0,1-26,26-1,-27 1,27 0,0 26,0 0,0 26,27 1,26 26,-27 26,27 1,0-1,0 27,-26 0,25 0,-52 0,0 0,0 0,0-53,-26 26,0 1,-1-27,-26 0,27 0,-1-27,27 27</inkml:trace>
  <inkml:trace contextRef="#ctx0" brushRef="#br0" timeOffset="533418.5098">3625 10610,'0'0,"0"0,0-27,-26 1,26-27,-53 27,53-27,-53-27,53 27,-27-26,1 0,26-27,0 26,0 27,26 1,1 25,-1 1,27 26,-26 26,26 1,-27-1,27 27,-53 0,26 0,-26-27,0 1,-26 26,0-53,-1 0,1 26,-1-26,1-26,-1 26,27-27,0-26</inkml:trace>
  <inkml:trace contextRef="#ctx0" brushRef="#br0" timeOffset="534046.5457">20426 6879,'0'27,"0"-1,0 1,0-1,0 27,0-27,27 27,-27 0,26 0,-26 0,27 0,-27 0,0-27,26 1,-26-1,0 1,0-27,0 26,0-26,0 0,0-26,0 26,0 0</inkml:trace>
  <inkml:trace contextRef="#ctx0" brushRef="#br0" timeOffset="534361.5638">20744 7064,'0'0,"0"0,0 0,26 0,-26 27,0-1,27 1,-27-1,0 27,26 0,-26 0,27 0,-27 0,26-27,-26 27,26-26,1-1,-27-26,26 27,-26-27,0 0,0-27,0 1</inkml:trace>
  <inkml:trace contextRef="#ctx0" brushRef="#br0" timeOffset="534680.5819">21432 7011,'0'0,"0"27,0-27,0 26,0 1,0 26,-27-27,27 27,0 0,0 0,0 26,27-26,-27 0,0-26,0-1,0 1,0-1,0-26,0 26,0-26,0 0,-27 0,27 0</inkml:trace>
  <inkml:trace contextRef="#ctx0" brushRef="#br0" timeOffset="537520.7444">20426 8229,'0'-27,"0"27,0-26,27 26,-27 0,0 0,0 0,0 0,0 0,0 0,0 26,26 1,-26-27,0 52,0 1,0 0,0 0,27 0,-27 0,0 0,0 0,0 0,26-53,-26 53,0-27,0-26,0 27,0-1,0 1,0-27,0 26,0-26,26 26,-52-26,26 27,0-27,0 0</inkml:trace>
  <inkml:trace contextRef="#ctx0" brushRef="#br0" timeOffset="541404.9666">4075 9260,'0'-79,"26"0,1 26,-27-27,0 54,0-27,0 27,0 26,0 0,0 0,0 0,0 0,0 0,0 0,0 0,0 0,0 0,0 0,0 0,0 0,0 0,0 0,0 0,0 0,0 0,0 0,0 0,0 0,0 0,0 0,0 0,0 0,0 0,0 0,0 0,0 0,0 0,0 0,26 0,-26-27,0 1,0-1,27 1,-27-27,26 0,-26-26,0 26,0-27,0 1,0-1,0 28,-26-28,26 54,-27-27,27 53,-26-27,26 27,0-26,0 26,0 0,0 0,0 0,0 0,0 0,0 0,0 0,0 0,0 0,0 0,0 0,0 0,0 0,0 0,0 0,0 0,0 0,0 0,26-27,-26 1,27-27,-1 0,1-26,-1-1,1-25,-1-1,-26 0,27-26,-1 26,-26 0,0 27,0-1,0 1,-26 26,26 26,-27 1,27 0,0 26,-26 0,26 0,0-27,0 27,0 0,-27 27,27-27,0 0,0 0,0 0,0 0,0-27,-26 1,26-1</inkml:trace>
  <inkml:trace contextRef="#ctx0" brushRef="#br0" timeOffset="542018.0017">3572 6271,'0'0,"0"0,0-27,0 27,0 0,0 0,0 0,0 0,0 0,0 0,0 0,0 27,0-1,0 1,0-1,27 53,-27-26,0 0,0 0,0 0,0 0,26 26,-52-52,26-1,0 1,0-1,26-26,-26 0,0 27,-26-54,26 27,0-26,0-1,0 1</inkml:trace>
  <inkml:trace contextRef="#ctx0" brushRef="#br0" timeOffset="542363.0214">3572 6615,'-26'-80,"26"27,-27 0,27-26,0 26,-26 0,52 0,-26 0,0 0,27 1,-1 25,27 1,0-1,0 27,0 27,0-27,26 26,-26 1,0-1,-27 0,1 27,-1-26,-26-1,0 27,0-26,-26-1,-1 1,-25-1,25 0,1 1,-27-1,26 1,1-27,-1 0,1 26,-1-26,27 27,-26-1,0-26,26 27,0-1</inkml:trace>
  <inkml:trace contextRef="#ctx0" brushRef="#br0" timeOffset="542987.0571">3466 7461,'-26'0,"-1"27,27-27,0 0,0-27,27 1,26-1,26-26,-26 27,27 0,-28-1,1 27,0 0,-53 53,0 0,-53 26,0 1,1 25,-1-25,0-27,0 0,53-27,0-26,26-26,27-27,0 26,0-26,-27 27,1-1,-27 27,0 27,-27-1,27-26,-26 27,26-1,0-26,26-26,1-1,-1 27,27-26,-26 26,-27 0,0 26,-27 27,1 0,-27 27,26-27,-25 26</inkml:trace>
  <inkml:trace contextRef="#ctx0" brushRef="#br0" timeOffset="543411.0814">3546 8731,'53'-53,"-27"0,1 27,-27 26,-27 0,-26 53,-26 26,26 1,-26-1,26 0,0 1,53-27,0-27,53-26,26-53,0 27,1-1,26-26,-53 53,-27 0,-26 27,-26 26,-27 26,0-26,-27 26,27-26,27 0,-1-26,54-27,26-27,0 1,0 26</inkml:trace>
  <inkml:trace contextRef="#ctx0" brushRef="#br0" timeOffset="543719.0989">3572 10001,'53'-53,"0"0,0 27,-27-27,1 27,-27 26,-53 53,0-1,0 28,0-27,0 53,27-27,26-26,0 0,53-53,0 26,26-52,0 26,-26 0,0-53,-26 26,-1-26,-26-26</inkml:trace>
  <inkml:trace contextRef="#ctx0" brushRef="#br0" timeOffset="545144.1804">4022 5821,'26'0,"-52"-27,26 27,-26 0,-1-26,-26-1,27 27,-54-26,27 26,-26 0,-27 0,27 26,-27 1,27 26,-27 26,26 1,28 52,-1 0,26 0,1 27,52-26,27-1,0 0,53-26,0-27,-1-26,54-26,0-27,-27-27,27-52,26-1,-52-25,-1-28,0 1,-26-27,-53 27,-27-27,1 27,-80-27,0 53,-26 27,-54 0,-25 52,-1 1,-26 52,-1 27,1 53,26 0,1 53,25-1,54 27,26 1,27-1,52 0,27-53,53 1,0-27,52-54,28-25,-28-54,54 1,-27-53,0-27,-26-27,0 1,-53-53,0 26,-80-26,1 0,-54 0,-52 26,-27 27,-26-1,-54 80,1 0,-53 53,26 53,-26 27,0 26,53 26,0 27,26 52,53-26,53 27,27-27,52 1,80-54,0 0,53-52,26-28,26-25,1-54,0-25,-1-28,-25-26,-1-26,-53-27,-26-26,-27 0,-79 0,0-1,-79 28,-27-1,-26 27,-27 26,-26 26,0 28,0 52,-27 52,27 28,26 26,0 26,53 27,53 26,27 27,26-1,53-52,26 26,54-26,52-53,-27-27,54-52,-27-27,1-53,25 0,-78-53,25-26,-52-27,-27 0,-52-26,-27 26,-79-26,-1 26,-52 0,-27 54,-26 25,-27 54,1 52,-28 27,28 53,26 53,-1 26,28 27,52 26,26-27,54 28,52-54,54-26,26-27,26-26,0-53</inkml:trace>
  <inkml:trace contextRef="#ctx0" brushRef="#br0" timeOffset="546335.2486">21352 4313,'27'0,"-27"0,0 0,0 0,0 0,0 26,0 1,0 26,0-1,0 28,0-27,0 26,26 1,-26-1,0-26,27 0,-27 0,0-27,0 1,26-1,-26-26,0 0,0 26,0-26,-26-26,26 26</inkml:trace>
  <inkml:trace contextRef="#ctx0" brushRef="#br0" timeOffset="546916.2818">21696 4233,'0'0,"0"0,0 27,0-1,0 1,0 26,0 0,0 26,27-26,-27 53,0-27,26 0,-26 1,27-27,-27 0,0 0,0-27,26 0,-26 1,0-27,0 0,0 0,26-27,-26 1</inkml:trace>
  <inkml:trace contextRef="#ctx0" brushRef="#br0" timeOffset="547768.3306">22067 4286,'0'-26,"0"26,0 0,-27-27,27 27,0 0,0 0,0 0,0 0,0 0,0 0,0 27,27-1,-27 1,0-1,0 27,26 26,-26-26,27 27,-27-1,0-26,26 26,-26-26,0 0,26 0,-26-26,0-1,0 1,0-1,0-26,27 0,-27 0,0 0,0 0,0 0,0 0,0 0,0 0,0 0,0 0,0 0,0 0,0 0,0 0,0 0,0 0,0 0,0 0,-27-26</inkml:trace>
  <inkml:trace contextRef="#ctx0" brushRef="#br0" timeOffset="549549.4325">21299 6165,'0'0,"-26"0,26 26,0 1,-27-1,27-26,0 27,-26-27,26 0,0 0,0 26,0-26,0 0,0 0,0-26,26-1,-26 1,27-27,-1 26,1-26,-1-26,1 26,-27-26,26 26,-26 0,27 26,-27-25,0 25,0 27,0 0,0 0,0 27,0 25,26 1,-26 0,0 27,27-1,-1 0,0 1,1-27,-1 0,-26 0,27-27,-1 0,-26 1,27-27,-27 0,0 0,0 0,-27 0,1-27,-1 1,-26 0,1-27,25 26,-26 1,0-1,0 1,0-1,27 27,-1 0,1-26,26 26,0 0,26 0,1 0,-1 0,27-27,0 27,27 0,-27-26,-1 0,1-1,0 1,-26 26,-1 0,1-27,-27 27,0 0,0 27,-27-27,1 26,-1 1,1-1,-1 0,-26 27,27-26,0-1,-1 27,27-26,-26-27,26 26,0-26,0 0,0 0,0 0,-27 27,27-27,0 0,0 26</inkml:trace>
  <inkml:trace contextRef="#ctx0" brushRef="#br0" timeOffset="552643.6094">3413 6456,'0'0,"0"0,0 0,-26 0,-27-27,27 54,-27-27,0 0,-27 26,28 1,-1-1,0 1,0 26,0-53,26 26,1 1,-1-1,1-26,26 0,0 0,0 0,0 0,-26 26,26-26,0 27,0-1,0 1,-53 26</inkml:trace>
  <inkml:trace contextRef="#ctx0" brushRef="#br0" timeOffset="555079.7488">1112 9843,'-27'0,"-26"26,27-26,-1-26,54-1,-27 1,53-27,0 0,26-27,27 27,-27-26,27 26,-27 27,1 26,-27 0,-27 26,-26 54,-26-1,-27 27,0 26,-27 0,28-26,-28 26,54-26,-1-26,1-27,52 26,-26 0,27-26,-27 27,0-1,0 27,0-27,0 1,0-1,26-26,1 0,-1-27,1-26,-1 27,-26 26,0 0,-26 26,-54 0,1 54,-27-28,27 28,-1-27,1-1,52-25,54-1,-1-26,27 0</inkml:trace>
  <inkml:trace contextRef="#ctx0" brushRef="#br0" timeOffset="556425.8258">9763 6085,'-26'53,"26"-26,0 26,0 0,0-27,26 1,1 25,-27 1,0 0,0 27,-27-1,27 0,-26 1,26-1,0 1,26-28,1 28,-1-1,1 1,-1-1,1 27,-54 26,1 27,-1 0,-26-1,27 1,-27-27,27 27,52-53,-26 0,27-53,25 26,-25 0,-1 27,1-26,-54 52,1-26,-1 53,-25-27,-1 27,26-54,27 28,0-27,27-27,26 0,-1 1,28-1,-54 0,27 54,-53-27,0 26,-26 27,-1-1,1-25,-27-1,53-26,-27 0,27-53</inkml:trace>
  <inkml:trace contextRef="#ctx0" brushRef="#br0" timeOffset="557984.9149">23522 4048,'-27'0,"27"-26,0 26,-26 0,26 0,0-27,26 1,1 26,26 0,0 0,0-27,-1 27,28 0,-27-26,26 26,-26 0,0-27,-27 27,1 0,-27 27,0-1,0 27,0 0,0 27,0-1,0 27,0-27,0 27,-27 0,27-27,0-26,0 26,0-52,0 26,-26-53,26 0,-26 0,-1-27,1 1,-27-1</inkml:trace>
  <inkml:trace contextRef="#ctx0" brushRef="#br0" timeOffset="558129.9232">23601 4604,'0'0,"0"-27,27 27,26-26,-1 26,28 0,-27-53,26 26,1 1,-28-27,28 27</inkml:trace>
  <inkml:trace contextRef="#ctx0" brushRef="#br0" timeOffset="558577.9489">23945 3493,'-79'-27,"-27"27,0 0,0 0,0 53,1 0,-1 26,26 27,-25 53,25 0,27-1,27 28,26-1,0 0,26-26,54-27,25-26,54 0,-26-27,52-79,0 0,0-26,0-27,1-53,-1 0,-26-26,-27-27,-26-26,-27 26,-53-26,1 26,-54 0,-25 27,-54 26,0 27,-26 26,-27 26,27 1,-27 26,27 26,-1 1,54 52,-27-26</inkml:trace>
  <inkml:trace contextRef="#ctx0" brushRef="#br0" timeOffset="559354.9933">23548 5927,'0'0,"0"-27,27 27,-27-26,26-1,27 1,-26-1,25 1,-25-1,26 27,-27 27,1-1,-27 1,0 26,0 0,-27 26,1 0,-27 1,26-27,-25 0,-1 0,26-27,1 0,-1 1,27-27,0 0,27-27,-1 27,1 0,26 0,-27 0,27 27,-27-27,1 0,26 0,-27-27,1 27,-1-26,1 26,-1-26,1-1</inkml:trace>
  <inkml:trace contextRef="#ctx0" brushRef="#br0" timeOffset="559889.0238">23654 5609,'-53'-26,"0"-1,0 27,0 0,-26 0,26 27,0 26,0 0,0 52,27 1,-1 0,1 26,26 1,26-28,27 1,0 0,27-53,-1 0,53 0,-26-53,26-27,-26 1,27 0,-28-54,1 1,-26-27,-27 0,-27 0,0 0,-52-26,0 26,-1 0,-52 27,-1 26,1 0,0 27,-27-1,26 27,1 0,26 27,-26-1,52 27,-26 0</inkml:trace>
  <inkml:trace contextRef="#ctx0" brushRef="#br0" timeOffset="560465.0568">23522 6985,'0'0,"0"0,0 0,-27 0,27 0,0 0,27 26,-27-26,0 53,0-53,0 53,0-26,26 26,1-27,26 1,-27-1,27-26,0 0,0 0,-27-26,27-1,-26 1</inkml:trace>
  <inkml:trace contextRef="#ctx0" brushRef="#br0" timeOffset="560644.067">24025 6932,'-27'-26,"27"52,0 1,0-1,0 53,0-26,-26 27,26-1,0 0,0 1,0-1,0 1,0-54,-27 27,27-53</inkml:trace>
  <inkml:trace contextRef="#ctx0" brushRef="#br0" timeOffset="561038.0889">23839 6826,'-53'-26,"-26"-1,0 27,-1 27,-26 52,27 1,0 25,26 1,-27 27,54-1,-1 27,27-27,27-26,26 0,26-27,1-26,25-27,28-52,-1 26,-26-53,26-26,0-27,-26 0,0-26,-53 26,26-53,-52 53,-27-26,-27 26,1 0,-27 27,0-1,-26 54,-1 0,1 26,0 26,26 27,0 0,0 26,26 27</inkml:trace>
  <inkml:trace contextRef="#ctx0" brushRef="#br0" timeOffset="561445.1128">23522 8467,'26'-27,"27"1,0 26,-26-27,25 27,1-26,-26 52,-1 1,1-1,-27 1,-27 26,1 26,-27-26,26 26,-25 1,25-27,1-1,26 1,0-26,53-1,-27 1,27-27,0-27,0 1,0-1,0-26</inkml:trace>
  <inkml:trace contextRef="#ctx0" brushRef="#br0" timeOffset="561874.1374">23628 8149,'-80'0,"1"0,-27 53,27 0,-1 0,1 26,0 1,26 26,0 26,26-26,27 26,0-26,53 0,0-27,53 0,0-26,26-26,27-27,0-27,-27-26,53-26,-53-27,27 0,-53 0,0-26,-27-27,-26 27,-26 0,-27 26,0 0,-53 0,-27 27,-26 26,1 0,-28 53,1-26,0 52,26 1,0-1,0 27,27 0,26 0,26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2A4213ED-5352-4B5F-8AE7-91C11D2C32E7}" type="slidenum">
              <a:rPr lang="en-US"/>
              <a:pPr>
                <a:defRPr/>
              </a:pPr>
              <a:t>‹#›</a:t>
            </a:fld>
            <a:endParaRPr lang="en-US"/>
          </a:p>
        </p:txBody>
      </p:sp>
    </p:spTree>
    <p:extLst>
      <p:ext uri="{BB962C8B-B14F-4D97-AF65-F5344CB8AC3E}">
        <p14:creationId xmlns:p14="http://schemas.microsoft.com/office/powerpoint/2010/main" val="292060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525A4F5-A3B2-44B9-B6C9-CFD54187B78F}" type="slidenum">
              <a:rPr lang="en-US" sz="1300" smtClean="0"/>
              <a:pPr/>
              <a:t>1</a:t>
            </a:fld>
            <a:endParaRPr lang="en-US" sz="1300"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F732CEF-E1E6-4284-A412-4176BDB896E3}" type="slidenum">
              <a:rPr lang="en-US" sz="1300" smtClean="0">
                <a:solidFill>
                  <a:srgbClr val="000000"/>
                </a:solidFill>
              </a:rPr>
              <a:pPr/>
              <a:t>15</a:t>
            </a:fld>
            <a:endParaRPr lang="en-US" sz="1300" smtClean="0">
              <a:solidFill>
                <a:srgbClr val="000000"/>
              </a:solidFill>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45E67B7-ABB5-44B0-99F7-0D527BE54F1F}" type="slidenum">
              <a:rPr lang="en-US" sz="1300" smtClean="0">
                <a:solidFill>
                  <a:srgbClr val="000000"/>
                </a:solidFill>
              </a:rPr>
              <a:pPr/>
              <a:t>16</a:t>
            </a:fld>
            <a:endParaRPr lang="en-US" sz="1300" smtClean="0">
              <a:solidFill>
                <a:srgbClr val="000000"/>
              </a:solidFill>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352F876-60C1-4EA1-9E09-FD1B57B2BBCA}" type="slidenum">
              <a:rPr lang="en-US" sz="1300" smtClean="0">
                <a:solidFill>
                  <a:srgbClr val="000000"/>
                </a:solidFill>
              </a:rPr>
              <a:pPr/>
              <a:t>17</a:t>
            </a:fld>
            <a:endParaRPr lang="en-US" sz="1300" smtClean="0">
              <a:solidFill>
                <a:srgbClr val="000000"/>
              </a:solidFill>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E8F4D20-C46F-4342-B6E8-E9040F8EB928}" type="slidenum">
              <a:rPr lang="en-US" sz="1300" smtClean="0"/>
              <a:pPr/>
              <a:t>18</a:t>
            </a:fld>
            <a:endParaRPr lang="en-US" sz="13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E8F4D20-C46F-4342-B6E8-E9040F8EB928}" type="slidenum">
              <a:rPr lang="en-US" sz="1300" smtClean="0"/>
              <a:pPr/>
              <a:t>19</a:t>
            </a:fld>
            <a:endParaRPr lang="en-US" sz="13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E8F4D20-C46F-4342-B6E8-E9040F8EB928}" type="slidenum">
              <a:rPr lang="en-US" sz="1300" smtClean="0"/>
              <a:pPr/>
              <a:t>20</a:t>
            </a:fld>
            <a:endParaRPr lang="en-US" sz="13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2160B74-2198-4029-9176-4DF42106AB37}" type="slidenum">
              <a:rPr lang="en-US" sz="1300" smtClean="0"/>
              <a:pPr/>
              <a:t>21</a:t>
            </a:fld>
            <a:endParaRPr lang="en-US" sz="1300"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2160B74-2198-4029-9176-4DF42106AB37}" type="slidenum">
              <a:rPr lang="en-US" sz="1300" smtClean="0"/>
              <a:pPr/>
              <a:t>22</a:t>
            </a:fld>
            <a:endParaRPr lang="en-US" sz="1300"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C386523-1ABF-4835-B633-E045118584C9}" type="slidenum">
              <a:rPr lang="en-US" sz="1300" smtClean="0"/>
              <a:pPr/>
              <a:t>23</a:t>
            </a:fld>
            <a:endParaRPr lang="en-US" sz="1300"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5B5E1C7-8FBF-4370-9AD3-03A7D54F7E33}" type="slidenum">
              <a:rPr lang="en-US" sz="1300" smtClean="0"/>
              <a:pPr/>
              <a:t>24</a:t>
            </a:fld>
            <a:endParaRPr lang="en-US" sz="1300"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a:pPr/>
              <a:t>2</a:t>
            </a:fld>
            <a:endParaRPr lang="en-US" sz="13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5B5E1C7-8FBF-4370-9AD3-03A7D54F7E33}" type="slidenum">
              <a:rPr lang="en-US" sz="1300" smtClean="0"/>
              <a:pPr/>
              <a:t>25</a:t>
            </a:fld>
            <a:endParaRPr lang="en-US" sz="1300"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5B5E1C7-8FBF-4370-9AD3-03A7D54F7E33}" type="slidenum">
              <a:rPr lang="en-US" sz="1300" smtClean="0"/>
              <a:pPr/>
              <a:t>26</a:t>
            </a:fld>
            <a:endParaRPr lang="en-US" sz="1300"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27</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28</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52166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29</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9794EA-8065-45FD-80CC-B25458F1200F}" type="slidenum">
              <a:rPr lang="en-US" sz="1300" smtClean="0"/>
              <a:pPr/>
              <a:t>31</a:t>
            </a:fld>
            <a:endParaRPr lang="en-US" sz="13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9794EA-8065-45FD-80CC-B25458F1200F}" type="slidenum">
              <a:rPr lang="en-US" sz="1300" smtClean="0"/>
              <a:pPr/>
              <a:t>32</a:t>
            </a:fld>
            <a:endParaRPr lang="en-US" sz="13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80039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9794EA-8065-45FD-80CC-B25458F1200F}" type="slidenum">
              <a:rPr lang="en-US" sz="1300" smtClean="0"/>
              <a:pPr/>
              <a:t>33</a:t>
            </a:fld>
            <a:endParaRPr lang="en-US" sz="13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27B3CAB5-CFA8-4F3C-A078-F87CE66FAAC4}" type="slidenum">
              <a:rPr lang="en-US" sz="1300">
                <a:solidFill>
                  <a:prstClr val="black"/>
                </a:solidFill>
              </a:rPr>
              <a:pPr/>
              <a:t>60</a:t>
            </a:fld>
            <a:endParaRPr lang="en-US" sz="1300">
              <a:solidFill>
                <a:prstClr val="black"/>
              </a:solidFill>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a:pPr/>
              <a:t>61</a:t>
            </a:fld>
            <a:endParaRPr lang="en-US" sz="13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413737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a:pPr/>
              <a:t>5</a:t>
            </a:fld>
            <a:endParaRPr lang="en-US" sz="13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128476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a:pPr/>
              <a:t>63</a:t>
            </a:fld>
            <a:endParaRPr lang="en-US" sz="13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698682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a:pPr/>
              <a:t>64</a:t>
            </a:fld>
            <a:endParaRPr lang="en-US" sz="13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415784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27B3CAB5-CFA8-4F3C-A078-F87CE66FAAC4}" type="slidenum">
              <a:rPr lang="en-US" sz="1300">
                <a:solidFill>
                  <a:prstClr val="black"/>
                </a:solidFill>
              </a:rPr>
              <a:pPr/>
              <a:t>82</a:t>
            </a:fld>
            <a:endParaRPr lang="en-US" sz="1300">
              <a:solidFill>
                <a:prstClr val="black"/>
              </a:solidFill>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90</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02A629A-E650-40C4-82AA-0BF97BFB9933}" type="slidenum">
              <a:rPr lang="en-US" sz="1300" smtClean="0"/>
              <a:pPr/>
              <a:t>93</a:t>
            </a:fld>
            <a:endParaRPr lang="en-US" sz="1300" smtClean="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6F762C-577C-4B03-9FC8-2425690D1BFA}" type="slidenum">
              <a:rPr lang="en-US" sz="1300" smtClean="0"/>
              <a:pPr/>
              <a:t>94</a:t>
            </a:fld>
            <a:endParaRPr lang="en-US" sz="1300" smtClean="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7B3CAB5-CFA8-4F3C-A078-F87CE66FAAC4}" type="slidenum">
              <a:rPr lang="en-US" sz="1300" smtClean="0"/>
              <a:pPr/>
              <a:t>97</a:t>
            </a:fld>
            <a:endParaRPr lang="en-US" sz="1300"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7B3CAB5-CFA8-4F3C-A078-F87CE66FAAC4}" type="slidenum">
              <a:rPr lang="en-US" sz="1300" smtClean="0"/>
              <a:pPr/>
              <a:t>104</a:t>
            </a:fld>
            <a:endParaRPr lang="en-US" sz="1300"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105</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106</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a:pPr/>
              <a:t>6</a:t>
            </a:fld>
            <a:endParaRPr lang="en-US" sz="13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107</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108</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111</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112</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solidFill>
                  <a:prstClr val="black"/>
                </a:solidFill>
              </a:rPr>
              <a:pPr/>
              <a:t>113</a:t>
            </a:fld>
            <a:endParaRPr lang="en-US" sz="1300" smtClean="0">
              <a:solidFill>
                <a:prstClr val="black"/>
              </a:solidFill>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129</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096D91A-B529-49D9-BB9C-D3DA3F261A86}" type="slidenum">
              <a:rPr lang="en-US" sz="1300" smtClean="0">
                <a:solidFill>
                  <a:srgbClr val="000000"/>
                </a:solidFill>
              </a:rPr>
              <a:pPr/>
              <a:t>130</a:t>
            </a:fld>
            <a:endParaRPr lang="en-US" sz="1300" smtClean="0">
              <a:solidFill>
                <a:srgbClr val="000000"/>
              </a:solidFill>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5C601C-BE28-43A8-B5C6-D7BB71F6852D}" type="slidenum">
              <a:rPr lang="en-US" sz="1300" smtClean="0">
                <a:solidFill>
                  <a:srgbClr val="000000"/>
                </a:solidFill>
              </a:rPr>
              <a:pPr/>
              <a:t>131</a:t>
            </a:fld>
            <a:endParaRPr lang="en-US" sz="1300" smtClean="0">
              <a:solidFill>
                <a:srgbClr val="000000"/>
              </a:solidFill>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AE42DC7-5D5D-4767-AD83-2CB4B5388024}" type="slidenum">
              <a:rPr lang="en-US" sz="1300" smtClean="0">
                <a:solidFill>
                  <a:srgbClr val="000000"/>
                </a:solidFill>
              </a:rPr>
              <a:pPr/>
              <a:t>132</a:t>
            </a:fld>
            <a:endParaRPr lang="en-US" sz="1300" smtClean="0">
              <a:solidFill>
                <a:srgbClr val="000000"/>
              </a:solidFill>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F3AC282-F9CE-4065-9798-D7B5C9E9FDD5}" type="slidenum">
              <a:rPr lang="en-US" sz="1300" smtClean="0"/>
              <a:pPr/>
              <a:t>134</a:t>
            </a:fld>
            <a:endParaRPr lang="en-US" sz="1300" smtClean="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167ED7B-C0EB-461D-9ED5-0DC87CAFBC4C}" type="slidenum">
              <a:rPr lang="en-US" sz="1300" smtClean="0"/>
              <a:pPr/>
              <a:t>8</a:t>
            </a:fld>
            <a:endParaRPr lang="en-US" sz="13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1B3FEED-17E1-4453-AC83-1FB5A3348C9A}" type="slidenum">
              <a:rPr lang="en-US" sz="1300" smtClean="0"/>
              <a:pPr/>
              <a:t>135</a:t>
            </a:fld>
            <a:endParaRPr lang="en-US" sz="1300" smtClean="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6112927-ADC4-4A02-9AEC-2F37D425FF66}" type="slidenum">
              <a:rPr lang="en-US" sz="1300" smtClean="0"/>
              <a:pPr/>
              <a:t>136</a:t>
            </a:fld>
            <a:endParaRPr lang="en-US" sz="1300"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BE994DC-06B5-4EDA-B42C-1C26F890756F}" type="slidenum">
              <a:rPr lang="en-US" sz="1300" smtClean="0"/>
              <a:pPr/>
              <a:t>137</a:t>
            </a:fld>
            <a:endParaRPr lang="en-US" sz="1300" smtClean="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50EDC71-2D3E-46CF-A57D-94BA244C97EB}" type="slidenum">
              <a:rPr lang="en-US" sz="1300" smtClean="0"/>
              <a:pPr/>
              <a:t>138</a:t>
            </a:fld>
            <a:endParaRPr lang="en-US" sz="1300" smtClean="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72C136-4022-4A44-AA4F-42B4081736EC}" type="slidenum">
              <a:rPr lang="en-US" sz="1300" smtClean="0"/>
              <a:pPr/>
              <a:t>139</a:t>
            </a:fld>
            <a:endParaRPr lang="en-US" sz="1300" smtClean="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E456688-6229-4779-A588-4FBEC43C455B}" type="slidenum">
              <a:rPr lang="en-US" sz="1300" smtClean="0"/>
              <a:pPr/>
              <a:t>140</a:t>
            </a:fld>
            <a:endParaRPr lang="en-US" sz="13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a:t>
            </a:r>
            <a:r>
              <a:rPr lang="ja-JP" altLang="en-US" i="1" smtClean="0">
                <a:latin typeface="Times" charset="0"/>
              </a:rPr>
              <a:t>’</a:t>
            </a:r>
            <a:r>
              <a:rPr lang="en-US" altLang="ja-JP" i="1" smtClean="0">
                <a:latin typeface="Times" charset="0"/>
              </a:rPr>
              <a:t>t</a:t>
            </a:r>
            <a:r>
              <a:rPr lang="en-US" altLang="ja-JP" smtClean="0">
                <a:latin typeface="Times" charset="0"/>
              </a:rPr>
              <a:t> know everything that</a:t>
            </a:r>
            <a:r>
              <a:rPr lang="ja-JP" altLang="en-US" smtClean="0">
                <a:latin typeface="Times" charset="0"/>
              </a:rPr>
              <a:t>’</a:t>
            </a:r>
            <a:r>
              <a:rPr lang="en-US" altLang="ja-JP" smtClean="0">
                <a:latin typeface="Times" charset="0"/>
              </a:rPr>
              <a:t>s going on, you need to abstract away details and keep a bigger  picture in mind</a:t>
            </a:r>
          </a:p>
          <a:p>
            <a:endParaRPr lang="en-US" smtClean="0">
              <a:latin typeface="Time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2801E8D-A996-426E-82DF-5B8A6DEC3505}" type="slidenum">
              <a:rPr lang="en-US" sz="1300" smtClean="0"/>
              <a:pPr/>
              <a:t>141</a:t>
            </a:fld>
            <a:endParaRPr lang="en-US" sz="1300" smtClean="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C69F415-F4B3-4BCD-9481-BF43C77BA8A7}" type="slidenum">
              <a:rPr lang="en-US" sz="1300" smtClean="0"/>
              <a:pPr/>
              <a:t>142</a:t>
            </a:fld>
            <a:endParaRPr lang="en-US" sz="1300"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DA453C-9DED-48E0-918A-68FC1B1A186F}" type="slidenum">
              <a:rPr lang="en-US" sz="1300" smtClean="0"/>
              <a:pPr/>
              <a:t>143</a:t>
            </a:fld>
            <a:endParaRPr lang="en-US" sz="1300" smtClean="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1D6D39-8765-4F3D-B1F6-9371F77600E8}" type="slidenum">
              <a:rPr lang="en-US" sz="1300" smtClean="0"/>
              <a:pPr/>
              <a:t>144</a:t>
            </a:fld>
            <a:endParaRPr lang="en-US" sz="1300"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167ED7B-C0EB-461D-9ED5-0DC87CAFBC4C}" type="slidenum">
              <a:rPr lang="en-US" sz="1300" smtClean="0"/>
              <a:pPr/>
              <a:t>9</a:t>
            </a:fld>
            <a:endParaRPr lang="en-US" sz="13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7CCAE2C-F98E-48E8-A0E5-AA2029435766}" type="slidenum">
              <a:rPr lang="en-US" sz="1300" smtClean="0"/>
              <a:pPr/>
              <a:t>146</a:t>
            </a:fld>
            <a:endParaRPr lang="en-US" sz="1300"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5FE6286-790C-44C0-BD86-040496BF5023}" type="slidenum">
              <a:rPr lang="en-US" sz="1300" smtClean="0"/>
              <a:pPr/>
              <a:t>147</a:t>
            </a:fld>
            <a:endParaRPr lang="en-US" sz="1300"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any particular language, the real goal is that you take away a deeper insight into how machines think</a:t>
            </a:r>
          </a:p>
          <a:p>
            <a:r>
              <a:rPr lang="en-US" sz="15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6F762C-577C-4B03-9FC8-2425690D1BFA}" type="slidenum">
              <a:rPr lang="en-US" sz="1300" smtClean="0"/>
              <a:pPr/>
              <a:t>10</a:t>
            </a:fld>
            <a:endParaRPr lang="en-US" sz="1300" smtClean="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742FAB3-C966-4513-816A-DAB412F8E5ED}" type="slidenum">
              <a:rPr lang="en-US" sz="1300" smtClean="0"/>
              <a:pPr/>
              <a:t>13</a:t>
            </a:fld>
            <a:endParaRPr lang="en-US" sz="1300"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C163D80-D2D0-4D41-88BA-0B0743C3C467}" type="slidenum">
              <a:rPr lang="en-US" sz="1300" smtClean="0"/>
              <a:pPr/>
              <a:t>14</a:t>
            </a:fld>
            <a:endParaRPr lang="en-US" sz="1300" smtClean="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EAF143-1773-439E-A65F-9AE82A07E40F}" type="slidenum">
              <a:rPr lang="en-US"/>
              <a:pPr>
                <a:defRPr/>
              </a:pPr>
              <a:t>‹#›</a:t>
            </a:fld>
            <a:endParaRPr lang="en-US"/>
          </a:p>
        </p:txBody>
      </p:sp>
    </p:spTree>
    <p:extLst>
      <p:ext uri="{BB962C8B-B14F-4D97-AF65-F5344CB8AC3E}">
        <p14:creationId xmlns:p14="http://schemas.microsoft.com/office/powerpoint/2010/main" val="28804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B1B5C-29D6-40E7-8517-AC96B61BB316}" type="slidenum">
              <a:rPr lang="en-US"/>
              <a:pPr>
                <a:defRPr/>
              </a:pPr>
              <a:t>‹#›</a:t>
            </a:fld>
            <a:endParaRPr lang="en-US"/>
          </a:p>
        </p:txBody>
      </p:sp>
    </p:spTree>
    <p:extLst>
      <p:ext uri="{BB962C8B-B14F-4D97-AF65-F5344CB8AC3E}">
        <p14:creationId xmlns:p14="http://schemas.microsoft.com/office/powerpoint/2010/main" val="44462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DE616A-7858-443F-92A4-17E9F0182F87}" type="slidenum">
              <a:rPr lang="en-US"/>
              <a:pPr>
                <a:defRPr/>
              </a:pPr>
              <a:t>‹#›</a:t>
            </a:fld>
            <a:endParaRPr lang="en-US"/>
          </a:p>
        </p:txBody>
      </p:sp>
    </p:spTree>
    <p:extLst>
      <p:ext uri="{BB962C8B-B14F-4D97-AF65-F5344CB8AC3E}">
        <p14:creationId xmlns:p14="http://schemas.microsoft.com/office/powerpoint/2010/main" val="52884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29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81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63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40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98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913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62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4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8B372-3BA2-47AD-BFD4-180B081119C2}" type="slidenum">
              <a:rPr lang="en-US"/>
              <a:pPr>
                <a:defRPr/>
              </a:pPr>
              <a:t>‹#›</a:t>
            </a:fld>
            <a:endParaRPr lang="en-US"/>
          </a:p>
        </p:txBody>
      </p:sp>
    </p:spTree>
    <p:extLst>
      <p:ext uri="{BB962C8B-B14F-4D97-AF65-F5344CB8AC3E}">
        <p14:creationId xmlns:p14="http://schemas.microsoft.com/office/powerpoint/2010/main" val="3307430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558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08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60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3F546E-E10D-4F79-82B0-D2B10A01E63C}" type="slidenum">
              <a:rPr lang="en-US"/>
              <a:pPr>
                <a:defRPr/>
              </a:pPr>
              <a:t>‹#›</a:t>
            </a:fld>
            <a:endParaRPr lang="en-US"/>
          </a:p>
        </p:txBody>
      </p:sp>
    </p:spTree>
    <p:extLst>
      <p:ext uri="{BB962C8B-B14F-4D97-AF65-F5344CB8AC3E}">
        <p14:creationId xmlns:p14="http://schemas.microsoft.com/office/powerpoint/2010/main" val="335914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03B0B-C139-4263-A9FD-2F49606B4810}" type="slidenum">
              <a:rPr lang="en-US"/>
              <a:pPr>
                <a:defRPr/>
              </a:pPr>
              <a:t>‹#›</a:t>
            </a:fld>
            <a:endParaRPr lang="en-US"/>
          </a:p>
        </p:txBody>
      </p:sp>
    </p:spTree>
    <p:extLst>
      <p:ext uri="{BB962C8B-B14F-4D97-AF65-F5344CB8AC3E}">
        <p14:creationId xmlns:p14="http://schemas.microsoft.com/office/powerpoint/2010/main" val="49136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2A07E7-7C15-4660-8467-A48CBC2BD7F4}" type="slidenum">
              <a:rPr lang="en-US"/>
              <a:pPr>
                <a:defRPr/>
              </a:pPr>
              <a:t>‹#›</a:t>
            </a:fld>
            <a:endParaRPr lang="en-US"/>
          </a:p>
        </p:txBody>
      </p:sp>
    </p:spTree>
    <p:extLst>
      <p:ext uri="{BB962C8B-B14F-4D97-AF65-F5344CB8AC3E}">
        <p14:creationId xmlns:p14="http://schemas.microsoft.com/office/powerpoint/2010/main" val="17000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C80966-BAC7-432E-B3AE-896CE4ED3FEE}" type="slidenum">
              <a:rPr lang="en-US"/>
              <a:pPr>
                <a:defRPr/>
              </a:pPr>
              <a:t>‹#›</a:t>
            </a:fld>
            <a:endParaRPr lang="en-US"/>
          </a:p>
        </p:txBody>
      </p:sp>
    </p:spTree>
    <p:extLst>
      <p:ext uri="{BB962C8B-B14F-4D97-AF65-F5344CB8AC3E}">
        <p14:creationId xmlns:p14="http://schemas.microsoft.com/office/powerpoint/2010/main" val="427988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3824F1-CF1A-4B14-BD63-C2305E38F106}" type="slidenum">
              <a:rPr lang="en-US"/>
              <a:pPr>
                <a:defRPr/>
              </a:pPr>
              <a:t>‹#›</a:t>
            </a:fld>
            <a:endParaRPr lang="en-US"/>
          </a:p>
        </p:txBody>
      </p:sp>
    </p:spTree>
    <p:extLst>
      <p:ext uri="{BB962C8B-B14F-4D97-AF65-F5344CB8AC3E}">
        <p14:creationId xmlns:p14="http://schemas.microsoft.com/office/powerpoint/2010/main" val="561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762C64-9605-4F41-A0C2-01B6EE0F17EF}" type="slidenum">
              <a:rPr lang="en-US"/>
              <a:pPr>
                <a:defRPr/>
              </a:pPr>
              <a:t>‹#›</a:t>
            </a:fld>
            <a:endParaRPr lang="en-US"/>
          </a:p>
        </p:txBody>
      </p:sp>
    </p:spTree>
    <p:extLst>
      <p:ext uri="{BB962C8B-B14F-4D97-AF65-F5344CB8AC3E}">
        <p14:creationId xmlns:p14="http://schemas.microsoft.com/office/powerpoint/2010/main" val="26274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BFC05D-3DCF-4029-9B2E-EAD3818BD14F}" type="slidenum">
              <a:rPr lang="en-US"/>
              <a:pPr>
                <a:defRPr/>
              </a:pPr>
              <a:t>‹#›</a:t>
            </a:fld>
            <a:endParaRPr lang="en-US"/>
          </a:p>
        </p:txBody>
      </p:sp>
    </p:spTree>
    <p:extLst>
      <p:ext uri="{BB962C8B-B14F-4D97-AF65-F5344CB8AC3E}">
        <p14:creationId xmlns:p14="http://schemas.microsoft.com/office/powerpoint/2010/main" val="246839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BAB7E8-3840-4ADC-8088-66227112A8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191F38B-B38F-4C74-BDDC-D0557DAF7803}" type="datetimeFigureOut">
              <a:rPr lang="en-US" smtClean="0">
                <a:solidFill>
                  <a:prstClr val="black">
                    <a:tint val="75000"/>
                  </a:prstClr>
                </a:solidFill>
                <a:latin typeface="Calibri"/>
                <a:ea typeface="+mn-ea"/>
              </a:rPr>
              <a:pPr eaLnBrk="1" fontAlgn="auto" hangingPunct="1">
                <a:spcBef>
                  <a:spcPts val="0"/>
                </a:spcBef>
                <a:spcAft>
                  <a:spcPts val="0"/>
                </a:spcAft>
              </a:pPr>
              <a:t>1/18/2017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CED76A3-4D5D-4DE1-94D4-FA2F025833C7}"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038714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jpeg"/><Relationship Id="rId2" Type="http://schemas.openxmlformats.org/officeDocument/2006/relationships/tags" Target="../tags/tag2.xml"/><Relationship Id="rId16"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19" Type="http://schemas.openxmlformats.org/officeDocument/2006/relationships/image" Target="../media/image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41.emf"/></Relationships>
</file>

<file path=ppt/slides/_rels/slide103.xml.rels><?xml version="1.0" encoding="UTF-8" standalone="yes"?>
<Relationships xmlns="http://schemas.openxmlformats.org/package/2006/relationships"><Relationship Id="rId3" Type="http://schemas.openxmlformats.org/officeDocument/2006/relationships/image" Target="../media/image351.emf"/><Relationship Id="rId2" Type="http://schemas.openxmlformats.org/officeDocument/2006/relationships/customXml" Target="../ink/ink1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tags" Target="../tags/tag306.xml"/><Relationship Id="rId2" Type="http://schemas.openxmlformats.org/officeDocument/2006/relationships/tags" Target="../tags/tag296.xml"/><Relationship Id="rId16" Type="http://schemas.openxmlformats.org/officeDocument/2006/relationships/notesSlide" Target="../notesSlides/notesSlide37.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5" Type="http://schemas.openxmlformats.org/officeDocument/2006/relationships/tags" Target="../tags/tag299.xml"/><Relationship Id="rId15" Type="http://schemas.openxmlformats.org/officeDocument/2006/relationships/slideLayout" Target="../slideLayouts/slideLayout7.xml"/><Relationship Id="rId10" Type="http://schemas.openxmlformats.org/officeDocument/2006/relationships/tags" Target="../tags/tag304.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s>
</file>

<file path=ppt/slides/_rels/slide1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6" Type="http://schemas.openxmlformats.org/officeDocument/2006/relationships/image" Target="../media/image12.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2.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20.emf"/></Relationships>
</file>

<file path=ppt/slides/_rels/slide113.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30.emf"/></Relationships>
</file>

<file path=ppt/slides/_rels/slide114.xml.rels><?xml version="1.0" encoding="UTF-8" standalone="yes"?>
<Relationships xmlns="http://schemas.openxmlformats.org/package/2006/relationships"><Relationship Id="rId3" Type="http://schemas.openxmlformats.org/officeDocument/2006/relationships/image" Target="../media/image270.emf"/><Relationship Id="rId2" Type="http://schemas.openxmlformats.org/officeDocument/2006/relationships/customXml" Target="../ink/ink16.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image" Target="../media/image280.emf"/><Relationship Id="rId2" Type="http://schemas.openxmlformats.org/officeDocument/2006/relationships/tags" Target="../tags/tag310.xml"/><Relationship Id="rId16" Type="http://schemas.openxmlformats.org/officeDocument/2006/relationships/customXml" Target="../ink/ink17.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5" Type="http://schemas.openxmlformats.org/officeDocument/2006/relationships/tags" Target="../tags/tag313.xml"/><Relationship Id="rId15" Type="http://schemas.openxmlformats.org/officeDocument/2006/relationships/slideLayout" Target="../slideLayouts/slideLayout1.xml"/><Relationship Id="rId10" Type="http://schemas.openxmlformats.org/officeDocument/2006/relationships/tags" Target="../tags/tag318.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s>
</file>

<file path=ppt/slides/_rels/slide116.xml.rels><?xml version="1.0" encoding="UTF-8" standalone="yes"?>
<Relationships xmlns="http://schemas.openxmlformats.org/package/2006/relationships"><Relationship Id="rId3" Type="http://schemas.openxmlformats.org/officeDocument/2006/relationships/image" Target="../media/image311.emf"/><Relationship Id="rId2" Type="http://schemas.openxmlformats.org/officeDocument/2006/relationships/customXml" Target="../ink/ink1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320.emf"/><Relationship Id="rId2" Type="http://schemas.openxmlformats.org/officeDocument/2006/relationships/customXml" Target="../ink/ink1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360.emf"/></Relationships>
</file>

<file path=ppt/slides/_rels/slide119.xml.rels><?xml version="1.0" encoding="UTF-8" standalone="yes"?>
<Relationships xmlns="http://schemas.openxmlformats.org/package/2006/relationships"><Relationship Id="rId3" Type="http://schemas.openxmlformats.org/officeDocument/2006/relationships/image" Target="../media/image370.emf"/><Relationship Id="rId2" Type="http://schemas.openxmlformats.org/officeDocument/2006/relationships/customXml" Target="../ink/ink2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13.png"/><Relationship Id="rId2" Type="http://schemas.openxmlformats.org/officeDocument/2006/relationships/tags" Target="../tags/tag58.xml"/><Relationship Id="rId16" Type="http://schemas.openxmlformats.org/officeDocument/2006/relationships/image" Target="../media/image12.pn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2.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125.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18" Type="http://schemas.openxmlformats.org/officeDocument/2006/relationships/image" Target="../media/image340.emf"/><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tags" Target="../tags/tag334.xml"/><Relationship Id="rId17" Type="http://schemas.openxmlformats.org/officeDocument/2006/relationships/customXml" Target="../ink/ink22.xml"/><Relationship Id="rId2" Type="http://schemas.openxmlformats.org/officeDocument/2006/relationships/tags" Target="../tags/tag324.xml"/><Relationship Id="rId16" Type="http://schemas.openxmlformats.org/officeDocument/2006/relationships/image" Target="../media/image27.png"/><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5" Type="http://schemas.openxmlformats.org/officeDocument/2006/relationships/slideLayout" Target="../slideLayouts/slideLayout1.xml"/><Relationship Id="rId10" Type="http://schemas.openxmlformats.org/officeDocument/2006/relationships/tags" Target="../tags/tag332.xml"/><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tags" Target="../tags/tag336.xml"/></Relationships>
</file>

<file path=ppt/slides/_rels/slide126.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350.emf"/></Relationships>
</file>

<file path=ppt/slides/_rels/slide12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10.emf"/><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customXml" Target="../ink/ink24.xml"/><Relationship Id="rId5" Type="http://schemas.openxmlformats.org/officeDocument/2006/relationships/image" Target="../media/image49.png"/><Relationship Id="rId4" Type="http://schemas.openxmlformats.org/officeDocument/2006/relationships/image" Target="../media/image48.png"/></Relationships>
</file>

<file path=ppt/slides/_rels/slide1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image" Target="../media/image53.png"/><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image" Target="../media/image52.jpeg"/><Relationship Id="rId2" Type="http://schemas.openxmlformats.org/officeDocument/2006/relationships/tags" Target="../tags/tag338.xml"/><Relationship Id="rId16" Type="http://schemas.openxmlformats.org/officeDocument/2006/relationships/notesSlide" Target="../notesSlides/notesSlide45.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5" Type="http://schemas.openxmlformats.org/officeDocument/2006/relationships/tags" Target="../tags/tag341.xml"/><Relationship Id="rId15" Type="http://schemas.openxmlformats.org/officeDocument/2006/relationships/slideLayout" Target="../slideLayouts/slideLayout7.xml"/><Relationship Id="rId10" Type="http://schemas.openxmlformats.org/officeDocument/2006/relationships/tags" Target="../tags/tag346.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tags" Target="../tags/tag363.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tags" Target="../tags/tag362.xml"/><Relationship Id="rId2" Type="http://schemas.openxmlformats.org/officeDocument/2006/relationships/tags" Target="../tags/tag352.xml"/><Relationship Id="rId16" Type="http://schemas.openxmlformats.org/officeDocument/2006/relationships/image" Target="../media/image27.png"/><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5" Type="http://schemas.openxmlformats.org/officeDocument/2006/relationships/tags" Target="../tags/tag355.xml"/><Relationship Id="rId15" Type="http://schemas.openxmlformats.org/officeDocument/2006/relationships/slideLayout" Target="../slideLayouts/slideLayout1.xml"/><Relationship Id="rId10" Type="http://schemas.openxmlformats.org/officeDocument/2006/relationships/tags" Target="../tags/tag360.xml"/><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tags" Target="../tags/tag36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39.xml.rels><?xml version="1.0" encoding="UTF-8" standalone="yes"?>
<Relationships xmlns="http://schemas.openxmlformats.org/package/2006/relationships"><Relationship Id="rId8" Type="http://schemas.openxmlformats.org/officeDocument/2006/relationships/tags" Target="../tags/tag372.xml"/><Relationship Id="rId13" Type="http://schemas.openxmlformats.org/officeDocument/2006/relationships/tags" Target="../tags/tag377.xml"/><Relationship Id="rId3" Type="http://schemas.openxmlformats.org/officeDocument/2006/relationships/tags" Target="../tags/tag367.xml"/><Relationship Id="rId7" Type="http://schemas.openxmlformats.org/officeDocument/2006/relationships/tags" Target="../tags/tag371.xml"/><Relationship Id="rId12" Type="http://schemas.openxmlformats.org/officeDocument/2006/relationships/tags" Target="../tags/tag376.xml"/><Relationship Id="rId2" Type="http://schemas.openxmlformats.org/officeDocument/2006/relationships/tags" Target="../tags/tag366.xml"/><Relationship Id="rId16" Type="http://schemas.openxmlformats.org/officeDocument/2006/relationships/notesSlide" Target="../notesSlides/notesSlide54.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tags" Target="../tags/tag375.xml"/><Relationship Id="rId5" Type="http://schemas.openxmlformats.org/officeDocument/2006/relationships/tags" Target="../tags/tag369.xml"/><Relationship Id="rId15" Type="http://schemas.openxmlformats.org/officeDocument/2006/relationships/slideLayout" Target="../slideLayouts/slideLayout7.xml"/><Relationship Id="rId10" Type="http://schemas.openxmlformats.org/officeDocument/2006/relationships/tags" Target="../tags/tag374.xml"/><Relationship Id="rId4" Type="http://schemas.openxmlformats.org/officeDocument/2006/relationships/tags" Target="../tags/tag368.xml"/><Relationship Id="rId9" Type="http://schemas.openxmlformats.org/officeDocument/2006/relationships/tags" Target="../tags/tag373.xml"/><Relationship Id="rId14" Type="http://schemas.openxmlformats.org/officeDocument/2006/relationships/tags" Target="../tags/tag37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6" Type="http://schemas.openxmlformats.org/officeDocument/2006/relationships/notesSlide" Target="../notesSlides/notesSlide25.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7.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3" Type="http://schemas.openxmlformats.org/officeDocument/2006/relationships/hyperlink" Target="http://peterthink.blogs.com/thinking/roomba_1.jpg" TargetMode="External"/><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1.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1.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1.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2" Type="http://schemas.openxmlformats.org/officeDocument/2006/relationships/tags" Target="../tags/tag128.xml"/><Relationship Id="rId16" Type="http://schemas.openxmlformats.org/officeDocument/2006/relationships/notesSlide" Target="../notesSlides/notesSlide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7.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image" Target="../media/image33.emf"/><Relationship Id="rId2" Type="http://schemas.openxmlformats.org/officeDocument/2006/relationships/tags" Target="../tags/tag142.xml"/><Relationship Id="rId16" Type="http://schemas.openxmlformats.org/officeDocument/2006/relationships/customXml" Target="../ink/ink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1.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image" Target="../media/image73.emf"/><Relationship Id="rId2" Type="http://schemas.openxmlformats.org/officeDocument/2006/relationships/tags" Target="../tags/tag156.xml"/><Relationship Id="rId16" Type="http://schemas.openxmlformats.org/officeDocument/2006/relationships/customXml" Target="../ink/ink3.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Layout" Target="../slideLayouts/slideLayout1.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image" Target="../media/image38.emf"/><Relationship Id="rId2" Type="http://schemas.openxmlformats.org/officeDocument/2006/relationships/tags" Target="../tags/tag170.xml"/><Relationship Id="rId16" Type="http://schemas.openxmlformats.org/officeDocument/2006/relationships/customXml" Target="../ink/ink4.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1.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43.emf"/></Relationships>
</file>

<file path=ppt/slides/_rels/slide78.xml.rels><?xml version="1.0" encoding="UTF-8" standalone="yes"?>
<Relationships xmlns="http://schemas.openxmlformats.org/package/2006/relationships"><Relationship Id="rId3" Type="http://schemas.openxmlformats.org/officeDocument/2006/relationships/image" Target="../media/image440.emf"/><Relationship Id="rId2" Type="http://schemas.openxmlformats.org/officeDocument/2006/relationships/customXml" Target="../ink/ink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90.emf"/><Relationship Id="rId2" Type="http://schemas.openxmlformats.org/officeDocument/2006/relationships/customXml" Target="../ink/ink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11.jpeg"/><Relationship Id="rId2" Type="http://schemas.openxmlformats.org/officeDocument/2006/relationships/tags" Target="../tags/tag16.xml"/><Relationship Id="rId16" Type="http://schemas.openxmlformats.org/officeDocument/2006/relationships/notesSlide" Target="../notesSlides/notesSlide5.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7.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80.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2" Type="http://schemas.openxmlformats.org/officeDocument/2006/relationships/tags" Target="../tags/tag184.xml"/><Relationship Id="rId16" Type="http://schemas.openxmlformats.org/officeDocument/2006/relationships/image" Target="../media/image12.png"/><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slideLayout" Target="../slideLayouts/slideLayout13.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81.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customXml" Target="../ink/ink8.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image" Target="../media/image13.png"/><Relationship Id="rId2" Type="http://schemas.openxmlformats.org/officeDocument/2006/relationships/tags" Target="../tags/tag198.xml"/><Relationship Id="rId16" Type="http://schemas.openxmlformats.org/officeDocument/2006/relationships/image" Target="../media/image12.png"/><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Layout" Target="../slideLayouts/slideLayout13.xml"/><Relationship Id="rId10" Type="http://schemas.openxmlformats.org/officeDocument/2006/relationships/tags" Target="../tags/tag206.xml"/><Relationship Id="rId19" Type="http://schemas.openxmlformats.org/officeDocument/2006/relationships/image" Target="../media/image46.emf"/><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82.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2" Type="http://schemas.openxmlformats.org/officeDocument/2006/relationships/tags" Target="../tags/tag212.xml"/><Relationship Id="rId16" Type="http://schemas.openxmlformats.org/officeDocument/2006/relationships/notesSlide" Target="../notesSlides/notesSlide3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slideLayout" Target="../slideLayouts/slideLayout18.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image" Target="../media/image312.emf"/><Relationship Id="rId2" Type="http://schemas.openxmlformats.org/officeDocument/2006/relationships/tags" Target="../tags/tag226.xml"/><Relationship Id="rId16" Type="http://schemas.openxmlformats.org/officeDocument/2006/relationships/customXml" Target="../ink/ink9.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slideLayout" Target="../slideLayouts/slideLayout1.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5" Type="http://schemas.openxmlformats.org/officeDocument/2006/relationships/slideLayout" Target="../slideLayouts/slideLayout1.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52.emf"/><Relationship Id="rId5" Type="http://schemas.openxmlformats.org/officeDocument/2006/relationships/customXml" Target="../ink/ink10.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11.jpeg"/><Relationship Id="rId2" Type="http://schemas.openxmlformats.org/officeDocument/2006/relationships/tags" Target="../tags/tag30.xml"/><Relationship Id="rId16" Type="http://schemas.openxmlformats.org/officeDocument/2006/relationships/notesSlide" Target="../notesSlides/notesSlide6.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7.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tags" Target="../tags/tag265.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2" Type="http://schemas.openxmlformats.org/officeDocument/2006/relationships/tags" Target="../tags/tag254.xml"/><Relationship Id="rId16" Type="http://schemas.openxmlformats.org/officeDocument/2006/relationships/image" Target="../media/image12.png"/><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slideLayout" Target="../slideLayouts/slideLayout2.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tags" Target="../tags/tag266.xml"/></Relationships>
</file>

<file path=ppt/slides/_rels/slide96.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image" Target="../media/image13.png"/><Relationship Id="rId2" Type="http://schemas.openxmlformats.org/officeDocument/2006/relationships/tags" Target="../tags/tag268.xml"/><Relationship Id="rId16" Type="http://schemas.openxmlformats.org/officeDocument/2006/relationships/image" Target="../media/image12.png"/><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slideLayout" Target="../slideLayouts/slideLayout2.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s>
</file>

<file path=ppt/slides/_rels/slide97.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tags" Target="../tags/tag292.xml"/><Relationship Id="rId2" Type="http://schemas.openxmlformats.org/officeDocument/2006/relationships/tags" Target="../tags/tag282.xml"/><Relationship Id="rId16" Type="http://schemas.openxmlformats.org/officeDocument/2006/relationships/notesSlide" Target="../notesSlides/notesSlide36.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slideLayout" Target="../slideLayouts/slideLayout7.xml"/><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00.emf"/><Relationship Id="rId2" Type="http://schemas.openxmlformats.org/officeDocument/2006/relationships/customXml" Target="../ink/ink1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2" descr="rps25.jpg"/>
          <p:cNvPicPr>
            <a:picLocks noChangeAspect="1"/>
          </p:cNvPicPr>
          <p:nvPr/>
        </p:nvPicPr>
        <p:blipFill rotWithShape="1">
          <a:blip r:embed="rId17">
            <a:extLst>
              <a:ext uri="{28A0092B-C50C-407E-A947-70E740481C1C}">
                <a14:useLocalDpi xmlns:a14="http://schemas.microsoft.com/office/drawing/2010/main" val="0"/>
              </a:ext>
            </a:extLst>
          </a:blip>
          <a:srcRect l="1231" t="410" r="1564" b="1154"/>
          <a:stretch/>
        </p:blipFill>
        <p:spPr bwMode="auto">
          <a:xfrm>
            <a:off x="228599" y="152400"/>
            <a:ext cx="6477793" cy="65597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051" name="Text Box 5"/>
          <p:cNvSpPr txBox="1">
            <a:spLocks noChangeArrowheads="1"/>
          </p:cNvSpPr>
          <p:nvPr/>
        </p:nvSpPr>
        <p:spPr bwMode="auto">
          <a:xfrm>
            <a:off x="6488112" y="1447800"/>
            <a:ext cx="2351088" cy="707886"/>
          </a:xfrm>
          <a:prstGeom prst="rect">
            <a:avLst/>
          </a:prstGeom>
          <a:solidFill>
            <a:srgbClr val="FFC000"/>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latin typeface="Cambria" pitchFamily="18" charset="0"/>
              </a:rPr>
              <a:t>RPS-25 ?!</a:t>
            </a:r>
            <a:endParaRPr lang="en-US" sz="4000" dirty="0">
              <a:latin typeface="Cambria" pitchFamily="18" charset="0"/>
            </a:endParaRPr>
          </a:p>
        </p:txBody>
      </p:sp>
      <p:grpSp>
        <p:nvGrpSpPr>
          <p:cNvPr id="2052" name="Group 19"/>
          <p:cNvGrpSpPr>
            <a:grpSpLocks/>
          </p:cNvGrpSpPr>
          <p:nvPr>
            <p:custDataLst>
              <p:tags r:id="rId1"/>
            </p:custDataLst>
          </p:nvPr>
        </p:nvGrpSpPr>
        <p:grpSpPr bwMode="auto">
          <a:xfrm>
            <a:off x="6359395" y="2447641"/>
            <a:ext cx="493712" cy="566738"/>
            <a:chOff x="2928" y="1051"/>
            <a:chExt cx="840" cy="957"/>
          </a:xfrm>
        </p:grpSpPr>
        <p:sp>
          <p:nvSpPr>
            <p:cNvPr id="206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6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6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6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7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7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7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3" name="Text Box 67"/>
          <p:cNvSpPr txBox="1">
            <a:spLocks noChangeArrowheads="1"/>
          </p:cNvSpPr>
          <p:nvPr/>
        </p:nvSpPr>
        <p:spPr bwMode="auto">
          <a:xfrm>
            <a:off x="6925734" y="2354741"/>
            <a:ext cx="1676400" cy="276999"/>
          </a:xfrm>
          <a:prstGeom prst="rect">
            <a:avLst/>
          </a:prstGeom>
          <a:solidFill>
            <a:schemeClr val="bg1"/>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08000"/>
                </a:solidFill>
                <a:latin typeface="Calibri" pitchFamily="34" charset="0"/>
              </a:rPr>
              <a:t>They call </a:t>
            </a:r>
            <a:r>
              <a:rPr lang="en-US" sz="1200" i="1" dirty="0">
                <a:solidFill>
                  <a:srgbClr val="008000"/>
                </a:solidFill>
                <a:latin typeface="Calibri" pitchFamily="34" charset="0"/>
              </a:rPr>
              <a:t>that </a:t>
            </a:r>
            <a:r>
              <a:rPr lang="en-US" sz="1200" dirty="0">
                <a:solidFill>
                  <a:srgbClr val="008000"/>
                </a:solidFill>
                <a:latin typeface="Calibri" pitchFamily="34" charset="0"/>
              </a:rPr>
              <a:t>an alien?</a:t>
            </a:r>
          </a:p>
        </p:txBody>
      </p:sp>
      <p:pic>
        <p:nvPicPr>
          <p:cNvPr id="2054" name="Picture 44" descr="star_trek_spock_empire1.jpg"/>
          <p:cNvPicPr>
            <a:picLocks noChangeAspect="1"/>
          </p:cNvPicPr>
          <p:nvPr/>
        </p:nvPicPr>
        <p:blipFill>
          <a:blip r:embed="rId18">
            <a:extLst>
              <a:ext uri="{28A0092B-C50C-407E-A947-70E740481C1C}">
                <a14:useLocalDpi xmlns:a14="http://schemas.microsoft.com/office/drawing/2010/main" val="0"/>
              </a:ext>
            </a:extLst>
          </a:blip>
          <a:srcRect b="16412"/>
          <a:stretch>
            <a:fillRect/>
          </a:stretch>
        </p:blipFill>
        <p:spPr bwMode="auto">
          <a:xfrm>
            <a:off x="6876162" y="5502084"/>
            <a:ext cx="9763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67"/>
          <p:cNvSpPr txBox="1">
            <a:spLocks noChangeArrowheads="1"/>
          </p:cNvSpPr>
          <p:nvPr/>
        </p:nvSpPr>
        <p:spPr bwMode="auto">
          <a:xfrm>
            <a:off x="6837268" y="4871886"/>
            <a:ext cx="21328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Spock </a:t>
            </a:r>
            <a:r>
              <a:rPr lang="en-US" sz="1500" b="1" i="1" dirty="0">
                <a:latin typeface="Cambria" pitchFamily="18" charset="0"/>
              </a:rPr>
              <a:t>mind-melds </a:t>
            </a:r>
            <a:r>
              <a:rPr lang="en-US" sz="1500" dirty="0">
                <a:latin typeface="Cambria" pitchFamily="18" charset="0"/>
              </a:rPr>
              <a:t>three-eyed aliens!</a:t>
            </a:r>
          </a:p>
        </p:txBody>
      </p:sp>
      <p:sp>
        <p:nvSpPr>
          <p:cNvPr id="2056" name="Text Box 67"/>
          <p:cNvSpPr txBox="1">
            <a:spLocks noChangeArrowheads="1"/>
          </p:cNvSpPr>
          <p:nvPr/>
        </p:nvSpPr>
        <p:spPr bwMode="auto">
          <a:xfrm>
            <a:off x="7769925" y="6510147"/>
            <a:ext cx="1276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latin typeface="Calibri" pitchFamily="34" charset="0"/>
              </a:rPr>
              <a:t>Provably.</a:t>
            </a:r>
          </a:p>
        </p:txBody>
      </p:sp>
      <p:sp>
        <p:nvSpPr>
          <p:cNvPr id="2057" name="Rectangle 28"/>
          <p:cNvSpPr>
            <a:spLocks noChangeArrowheads="1"/>
          </p:cNvSpPr>
          <p:nvPr/>
        </p:nvSpPr>
        <p:spPr bwMode="auto">
          <a:xfrm>
            <a:off x="228600" y="292060"/>
            <a:ext cx="2597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latin typeface="Calibri" pitchFamily="34" charset="0"/>
              </a:rPr>
              <a:t>http://www.youtube.com/watch?v=iapcKVn7DdY</a:t>
            </a:r>
          </a:p>
          <a:p>
            <a:r>
              <a:rPr lang="en-US" sz="800" dirty="0">
                <a:latin typeface="Calibri" pitchFamily="34" charset="0"/>
              </a:rPr>
              <a:t>http://www.youtube.com/watch?v=yuEZEyDdmvQ</a:t>
            </a:r>
          </a:p>
        </p:txBody>
      </p:sp>
      <p:pic>
        <p:nvPicPr>
          <p:cNvPr id="2058" name="Picture 29" descr="spockvulcan.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77887" y="5563467"/>
            <a:ext cx="790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68275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Problem 0 ?</a:t>
            </a:r>
          </a:p>
        </p:txBody>
      </p:sp>
      <p:sp>
        <p:nvSpPr>
          <p:cNvPr id="7171" name="Text Box 48"/>
          <p:cNvSpPr txBox="1">
            <a:spLocks noChangeArrowheads="1"/>
          </p:cNvSpPr>
          <p:nvPr/>
        </p:nvSpPr>
        <p:spPr bwMode="auto">
          <a:xfrm>
            <a:off x="533400" y="10668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Typically an article on CS or </a:t>
            </a:r>
            <a:r>
              <a:rPr lang="en-US" sz="2200" dirty="0" smtClean="0">
                <a:solidFill>
                  <a:srgbClr val="000000"/>
                </a:solidFill>
                <a:latin typeface="Cambria" pitchFamily="18" charset="0"/>
              </a:rPr>
              <a:t>an </a:t>
            </a:r>
            <a:r>
              <a:rPr lang="en-US" sz="2200" dirty="0">
                <a:solidFill>
                  <a:srgbClr val="000000"/>
                </a:solidFill>
                <a:latin typeface="Cambria" pitchFamily="18" charset="0"/>
              </a:rPr>
              <a:t>application...</a:t>
            </a:r>
            <a:endParaRPr lang="en-US" sz="1500" dirty="0">
              <a:solidFill>
                <a:srgbClr val="000000"/>
              </a:solidFill>
              <a:latin typeface="Cambria" pitchFamily="18" charset="0"/>
            </a:endParaRPr>
          </a:p>
        </p:txBody>
      </p:sp>
      <p:sp>
        <p:nvSpPr>
          <p:cNvPr id="7172" name="Text Box 48"/>
          <p:cNvSpPr txBox="1">
            <a:spLocks noChangeArrowheads="1"/>
          </p:cNvSpPr>
          <p:nvPr/>
        </p:nvSpPr>
        <p:spPr bwMode="auto">
          <a:xfrm>
            <a:off x="536575" y="2001838"/>
            <a:ext cx="6400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a:t>
            </a:r>
            <a:r>
              <a:rPr lang="en-US" sz="2200" dirty="0" smtClean="0">
                <a:solidFill>
                  <a:srgbClr val="000000"/>
                </a:solidFill>
                <a:latin typeface="Cambria" pitchFamily="18" charset="0"/>
              </a:rPr>
              <a:t>ubmit </a:t>
            </a:r>
            <a:r>
              <a:rPr lang="en-US" sz="2200" dirty="0">
                <a:solidFill>
                  <a:srgbClr val="000000"/>
                </a:solidFill>
                <a:latin typeface="Cambria" pitchFamily="18" charset="0"/>
              </a:rPr>
              <a:t>a one-paragraph response</a:t>
            </a:r>
            <a:endParaRPr lang="en-US" sz="1500" dirty="0">
              <a:solidFill>
                <a:srgbClr val="000000"/>
              </a:solidFill>
              <a:latin typeface="Cambria" pitchFamily="18" charset="0"/>
            </a:endParaRPr>
          </a:p>
        </p:txBody>
      </p:sp>
      <p:sp>
        <p:nvSpPr>
          <p:cNvPr id="7173" name="Left Brace 14"/>
          <p:cNvSpPr>
            <a:spLocks/>
          </p:cNvSpPr>
          <p:nvPr/>
        </p:nvSpPr>
        <p:spPr bwMode="auto">
          <a:xfrm>
            <a:off x="4800600" y="1713978"/>
            <a:ext cx="228600" cy="1019477"/>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4" name="Rectangle 15"/>
          <p:cNvSpPr>
            <a:spLocks noChangeArrowheads="1"/>
          </p:cNvSpPr>
          <p:nvPr/>
        </p:nvSpPr>
        <p:spPr bwMode="auto">
          <a:xfrm>
            <a:off x="5105400" y="1825323"/>
            <a:ext cx="2590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000000"/>
                </a:solidFill>
                <a:latin typeface="Cambria" pitchFamily="18" charset="0"/>
              </a:rPr>
              <a:t>A few sentences that </a:t>
            </a:r>
            <a:r>
              <a:rPr lang="en-US" sz="1500" dirty="0" smtClean="0">
                <a:solidFill>
                  <a:srgbClr val="000000"/>
                </a:solidFill>
                <a:latin typeface="Cambria" pitchFamily="18" charset="0"/>
              </a:rPr>
              <a:t>raise or address questions, </a:t>
            </a:r>
            <a:r>
              <a:rPr lang="en-US" sz="1500" dirty="0">
                <a:solidFill>
                  <a:srgbClr val="000000"/>
                </a:solidFill>
                <a:latin typeface="Cambria" pitchFamily="18" charset="0"/>
              </a:rPr>
              <a:t>using the article as a guide.</a:t>
            </a:r>
            <a:endParaRPr lang="en-US" sz="1500" dirty="0">
              <a:latin typeface="Cambria" pitchFamily="18" charset="0"/>
            </a:endParaRPr>
          </a:p>
        </p:txBody>
      </p:sp>
      <p:sp>
        <p:nvSpPr>
          <p:cNvPr id="7175" name="Text Box 48"/>
          <p:cNvSpPr txBox="1">
            <a:spLocks noChangeArrowheads="1"/>
          </p:cNvSpPr>
          <p:nvPr/>
        </p:nvSpPr>
        <p:spPr bwMode="auto">
          <a:xfrm>
            <a:off x="536575" y="3178175"/>
            <a:ext cx="319330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Small part </a:t>
            </a:r>
            <a:r>
              <a:rPr lang="en-US" sz="2200" dirty="0" smtClean="0">
                <a:solidFill>
                  <a:srgbClr val="000000"/>
                </a:solidFill>
                <a:latin typeface="Cambria" pitchFamily="18" charset="0"/>
              </a:rPr>
              <a:t>(</a:t>
            </a:r>
            <a:r>
              <a:rPr lang="en-US" sz="2200" dirty="0">
                <a:solidFill>
                  <a:srgbClr val="000000"/>
                </a:solidFill>
                <a:latin typeface="Cambria" pitchFamily="18" charset="0"/>
              </a:rPr>
              <a:t>5 </a:t>
            </a:r>
            <a:r>
              <a:rPr lang="en-US" sz="2200" dirty="0" err="1" smtClean="0">
                <a:solidFill>
                  <a:srgbClr val="000000"/>
                </a:solidFill>
                <a:latin typeface="Cambria" pitchFamily="18" charset="0"/>
              </a:rPr>
              <a:t>pts</a:t>
            </a:r>
            <a:r>
              <a:rPr lang="en-US" sz="2200" dirty="0">
                <a:solidFill>
                  <a:srgbClr val="000000"/>
                </a:solidFill>
                <a:latin typeface="Cambria" pitchFamily="18" charset="0"/>
              </a:rPr>
              <a:t>)</a:t>
            </a:r>
            <a:endParaRPr lang="en-US" sz="1500" dirty="0">
              <a:solidFill>
                <a:srgbClr val="000000"/>
              </a:solidFill>
              <a:latin typeface="Cambria" pitchFamily="18" charset="0"/>
            </a:endParaRPr>
          </a:p>
        </p:txBody>
      </p:sp>
      <p:sp>
        <p:nvSpPr>
          <p:cNvPr id="7176" name="Left Brace 18"/>
          <p:cNvSpPr>
            <a:spLocks/>
          </p:cNvSpPr>
          <p:nvPr/>
        </p:nvSpPr>
        <p:spPr bwMode="auto">
          <a:xfrm>
            <a:off x="2895600" y="2877860"/>
            <a:ext cx="228600" cy="1092200"/>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7" name="Rectangle 19"/>
          <p:cNvSpPr>
            <a:spLocks noChangeArrowheads="1"/>
          </p:cNvSpPr>
          <p:nvPr/>
        </p:nvSpPr>
        <p:spPr bwMode="auto">
          <a:xfrm>
            <a:off x="3163887" y="2890560"/>
            <a:ext cx="2620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5 – insightful, careful</a:t>
            </a:r>
          </a:p>
          <a:p>
            <a:r>
              <a:rPr lang="en-US" sz="1500" dirty="0">
                <a:solidFill>
                  <a:srgbClr val="000000"/>
                </a:solidFill>
                <a:latin typeface="Cambria" pitchFamily="18" charset="0"/>
              </a:rPr>
              <a:t>4 – thoughtful</a:t>
            </a:r>
          </a:p>
          <a:p>
            <a:r>
              <a:rPr lang="en-US" sz="1500" dirty="0">
                <a:solidFill>
                  <a:srgbClr val="000000"/>
                </a:solidFill>
                <a:latin typeface="Cambria" pitchFamily="18" charset="0"/>
              </a:rPr>
              <a:t>3 – complete, on topic</a:t>
            </a:r>
          </a:p>
          <a:p>
            <a:r>
              <a:rPr lang="en-US" sz="1500" dirty="0">
                <a:solidFill>
                  <a:srgbClr val="000000"/>
                </a:solidFill>
                <a:latin typeface="Cambria" pitchFamily="18" charset="0"/>
              </a:rPr>
              <a:t>0-2  – less than complete </a:t>
            </a:r>
            <a:endParaRPr lang="en-US" sz="1500" dirty="0">
              <a:latin typeface="Cambria" pitchFamily="18" charset="0"/>
            </a:endParaRPr>
          </a:p>
        </p:txBody>
      </p:sp>
      <p:sp>
        <p:nvSpPr>
          <p:cNvPr id="7180" name="Rectangle 25"/>
          <p:cNvSpPr>
            <a:spLocks noChangeArrowheads="1"/>
          </p:cNvSpPr>
          <p:nvPr/>
        </p:nvSpPr>
        <p:spPr bwMode="auto">
          <a:xfrm>
            <a:off x="1981200" y="5890736"/>
            <a:ext cx="329986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i="1" dirty="0" smtClean="0">
                <a:solidFill>
                  <a:srgbClr val="120DF3"/>
                </a:solidFill>
                <a:latin typeface="Cambria" pitchFamily="18" charset="0"/>
              </a:rPr>
              <a:t>This week's article might not seem like CS at first…</a:t>
            </a:r>
            <a:endParaRPr lang="en-US" sz="2100" i="1" dirty="0">
              <a:latin typeface="Cambria" pitchFamily="18" charset="0"/>
            </a:endParaRPr>
          </a:p>
        </p:txBody>
      </p:sp>
      <p:pic>
        <p:nvPicPr>
          <p:cNvPr id="13" name="Picture 3" descr="Picture 7.png"/>
          <p:cNvPicPr>
            <a:picLocks noChangeAspect="1"/>
          </p:cNvPicPr>
          <p:nvPr/>
        </p:nvPicPr>
        <p:blipFill rotWithShape="1">
          <a:blip r:embed="rId3">
            <a:extLst>
              <a:ext uri="{28A0092B-C50C-407E-A947-70E740481C1C}">
                <a14:useLocalDpi xmlns:a14="http://schemas.microsoft.com/office/drawing/2010/main" val="0"/>
              </a:ext>
            </a:extLst>
          </a:blip>
          <a:srcRect l="2053" t="34502" r="37810"/>
          <a:stretch/>
        </p:blipFill>
        <p:spPr bwMode="auto">
          <a:xfrm>
            <a:off x="5334000" y="4014054"/>
            <a:ext cx="3581400" cy="261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1467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Tree>
    <p:extLst>
      <p:ext uri="{BB962C8B-B14F-4D97-AF65-F5344CB8AC3E}">
        <p14:creationId xmlns:p14="http://schemas.microsoft.com/office/powerpoint/2010/main" val="32990440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p:spTree>
    <p:extLst>
      <p:ext uri="{BB962C8B-B14F-4D97-AF65-F5344CB8AC3E}">
        <p14:creationId xmlns:p14="http://schemas.microsoft.com/office/powerpoint/2010/main" val="11714289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p>
        </p:txBody>
      </p:sp>
      <p:sp>
        <p:nvSpPr>
          <p:cNvPr id="103" name="Text Box 11"/>
          <p:cNvSpPr txBox="1">
            <a:spLocks noChangeArrowheads="1"/>
          </p:cNvSpPr>
          <p:nvPr/>
        </p:nvSpPr>
        <p:spPr bwMode="auto">
          <a:xfrm>
            <a:off x="6226264" y="467874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3" name="Rectangle 2"/>
          <p:cNvSpPr/>
          <p:nvPr/>
        </p:nvSpPr>
        <p:spPr>
          <a:xfrm>
            <a:off x="6006501" y="160020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0</a:t>
            </a:r>
            <a:endParaRPr lang="en-US" sz="3200" b="1" dirty="0">
              <a:solidFill>
                <a:srgbClr val="120DF3"/>
              </a:solidFill>
            </a:endParaRPr>
          </a:p>
        </p:txBody>
      </p:sp>
      <p:sp>
        <p:nvSpPr>
          <p:cNvPr id="104" name="Rectangle 103"/>
          <p:cNvSpPr/>
          <p:nvPr/>
        </p:nvSpPr>
        <p:spPr>
          <a:xfrm>
            <a:off x="6019800" y="214187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1</a:t>
            </a:r>
            <a:endParaRPr lang="en-US" sz="3200" b="1" dirty="0">
              <a:solidFill>
                <a:srgbClr val="120DF3"/>
              </a:solidFill>
            </a:endParaRPr>
          </a:p>
        </p:txBody>
      </p:sp>
      <p:sp>
        <p:nvSpPr>
          <p:cNvPr id="105" name="Rectangle 104"/>
          <p:cNvSpPr/>
          <p:nvPr/>
        </p:nvSpPr>
        <p:spPr>
          <a:xfrm>
            <a:off x="6019800" y="268355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2</a:t>
            </a:r>
            <a:endParaRPr lang="en-US" sz="3200" b="1" dirty="0">
              <a:solidFill>
                <a:srgbClr val="120DF3"/>
              </a:solidFill>
            </a:endParaRPr>
          </a:p>
        </p:txBody>
      </p:sp>
      <p:sp>
        <p:nvSpPr>
          <p:cNvPr id="106" name="Rectangle 105"/>
          <p:cNvSpPr/>
          <p:nvPr/>
        </p:nvSpPr>
        <p:spPr>
          <a:xfrm>
            <a:off x="6019800" y="322522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3</a:t>
            </a:r>
            <a:endParaRPr lang="en-US" sz="3200" b="1" dirty="0">
              <a:solidFill>
                <a:srgbClr val="120DF3"/>
              </a:solidFill>
            </a:endParaRPr>
          </a:p>
        </p:txBody>
      </p:sp>
      <p:sp>
        <p:nvSpPr>
          <p:cNvPr id="5" name="Rectangle 4"/>
          <p:cNvSpPr/>
          <p:nvPr/>
        </p:nvSpPr>
        <p:spPr>
          <a:xfrm>
            <a:off x="7696200" y="1140767"/>
            <a:ext cx="969753" cy="461665"/>
          </a:xfrm>
          <a:prstGeom prst="rect">
            <a:avLst/>
          </a:prstGeom>
          <a:solidFill>
            <a:srgbClr val="CCECFF"/>
          </a:solidFill>
        </p:spPr>
        <p:txBody>
          <a:bodyPr wrap="none">
            <a:spAutoFit/>
          </a:bodyPr>
          <a:lstStyle/>
          <a:p>
            <a:r>
              <a:rPr lang="en-US" dirty="0" smtClean="0">
                <a:solidFill>
                  <a:srgbClr val="000000"/>
                </a:solidFill>
                <a:latin typeface="Cambria" pitchFamily="18" charset="0"/>
                <a:cs typeface="Times New Roman" charset="0"/>
              </a:rPr>
              <a:t>facing</a:t>
            </a:r>
            <a:endParaRPr lang="en-US" dirty="0"/>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p:sp>
        <p:nvSpPr>
          <p:cNvPr id="4" name="Right Arrow 3"/>
          <p:cNvSpPr/>
          <p:nvPr/>
        </p:nvSpPr>
        <p:spPr bwMode="auto">
          <a:xfrm rot="16200000">
            <a:off x="7647676" y="3882320"/>
            <a:ext cx="1066800" cy="685800"/>
          </a:xfrm>
          <a:prstGeom prst="rightArrow">
            <a:avLst/>
          </a:prstGeom>
          <a:solidFill>
            <a:srgbClr val="CCECFF"/>
          </a:solidFill>
          <a:ln w="38100"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13440" y="1803960"/>
              <a:ext cx="277200" cy="1794960"/>
            </p14:xfrm>
          </p:contentPart>
        </mc:Choice>
        <mc:Fallback xmlns="">
          <p:pic>
            <p:nvPicPr>
              <p:cNvPr id="2" name="Ink 1"/>
              <p:cNvPicPr/>
              <p:nvPr/>
            </p:nvPicPr>
            <p:blipFill>
              <a:blip r:embed="rId4"/>
              <a:stretch>
                <a:fillRect/>
              </a:stretch>
            </p:blipFill>
            <p:spPr>
              <a:xfrm>
                <a:off x="7804080" y="1794600"/>
                <a:ext cx="295920" cy="1813680"/>
              </a:xfrm>
              <a:prstGeom prst="rect">
                <a:avLst/>
              </a:prstGeom>
            </p:spPr>
          </p:pic>
        </mc:Fallback>
      </mc:AlternateContent>
    </p:spTree>
    <p:extLst>
      <p:ext uri="{BB962C8B-B14F-4D97-AF65-F5344CB8AC3E}">
        <p14:creationId xmlns:p14="http://schemas.microsoft.com/office/powerpoint/2010/main" val="6412945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892" name="Text Box 10"/>
          <p:cNvSpPr txBox="1">
            <a:spLocks noChangeArrowheads="1"/>
          </p:cNvSpPr>
          <p:nvPr/>
        </p:nvSpPr>
        <p:spPr bwMode="auto">
          <a:xfrm>
            <a:off x="693738" y="167354"/>
            <a:ext cx="3802062"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with a wall at right and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19800" y="4170240"/>
              <a:ext cx="4938480" cy="2223720"/>
            </p14:xfrm>
          </p:contentPart>
        </mc:Choice>
        <mc:Fallback xmlns="">
          <p:pic>
            <p:nvPicPr>
              <p:cNvPr id="2" name="Ink 1"/>
              <p:cNvPicPr/>
              <p:nvPr/>
            </p:nvPicPr>
            <p:blipFill>
              <a:blip r:embed="rId3"/>
              <a:stretch>
                <a:fillRect/>
              </a:stretch>
            </p:blipFill>
            <p:spPr>
              <a:xfrm>
                <a:off x="910440" y="4160880"/>
                <a:ext cx="4957200" cy="2242440"/>
              </a:xfrm>
              <a:prstGeom prst="rect">
                <a:avLst/>
              </a:prstGeom>
            </p:spPr>
          </p:pic>
        </mc:Fallback>
      </mc:AlternateContent>
    </p:spTree>
    <p:extLst>
      <p:ext uri="{BB962C8B-B14F-4D97-AF65-F5344CB8AC3E}">
        <p14:creationId xmlns:p14="http://schemas.microsoft.com/office/powerpoint/2010/main" val="14263723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bwMode="auto">
          <a:xfrm flipV="1">
            <a:off x="76200" y="4964289"/>
            <a:ext cx="1295400" cy="84966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grpSp>
        <p:nvGrpSpPr>
          <p:cNvPr id="6" name="Group 5"/>
          <p:cNvGrpSpPr/>
          <p:nvPr/>
        </p:nvGrpSpPr>
        <p:grpSpPr>
          <a:xfrm rot="21174023">
            <a:off x="3287965" y="4594818"/>
            <a:ext cx="5410200" cy="1752600"/>
            <a:chOff x="3200400" y="4798500"/>
            <a:chExt cx="5410200" cy="1752600"/>
          </a:xfrm>
        </p:grpSpPr>
        <p:sp>
          <p:nvSpPr>
            <p:cNvPr id="2" name="Rounded Rectangle 1"/>
            <p:cNvSpPr/>
            <p:nvPr/>
          </p:nvSpPr>
          <p:spPr bwMode="auto">
            <a:xfrm>
              <a:off x="3200400" y="47985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154" name="Text Box 5"/>
            <p:cNvSpPr txBox="1">
              <a:spLocks noChangeArrowheads="1"/>
            </p:cNvSpPr>
            <p:nvPr/>
          </p:nvSpPr>
          <p:spPr bwMode="auto">
            <a:xfrm>
              <a:off x="3544095" y="5257800"/>
              <a:ext cx="4685505"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Happy </a:t>
              </a:r>
              <a:r>
                <a:rPr lang="en-US" sz="4000" dirty="0" err="1">
                  <a:latin typeface="Cambria" pitchFamily="18" charset="0"/>
                </a:rPr>
                <a:t>Picobotting</a:t>
              </a:r>
              <a:r>
                <a:rPr lang="en-US" sz="4000" dirty="0">
                  <a:latin typeface="Cambria" pitchFamily="18" charset="0"/>
                </a:rPr>
                <a:t>!</a:t>
              </a:r>
            </a:p>
          </p:txBody>
        </p:sp>
      </p:grpSp>
      <p:sp>
        <p:nvSpPr>
          <p:cNvPr id="49155" name="Text Box 6"/>
          <p:cNvSpPr txBox="1">
            <a:spLocks noChangeArrowheads="1"/>
          </p:cNvSpPr>
          <p:nvPr/>
        </p:nvSpPr>
        <p:spPr bwMode="auto">
          <a:xfrm>
            <a:off x="2760662" y="248113"/>
            <a:ext cx="3429000" cy="52322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smtClean="0">
                <a:solidFill>
                  <a:srgbClr val="008000"/>
                </a:solidFill>
                <a:latin typeface="Calibri" panose="020F0502020204030204" pitchFamily="34" charset="0"/>
              </a:rPr>
              <a:t>You are not alone!</a:t>
            </a:r>
            <a:endParaRPr lang="en-US" sz="2800" dirty="0">
              <a:solidFill>
                <a:srgbClr val="008000"/>
              </a:solidFill>
              <a:latin typeface="Calibri" panose="020F0502020204030204" pitchFamily="34" charset="0"/>
            </a:endParaRPr>
          </a:p>
        </p:txBody>
      </p:sp>
      <p:sp>
        <p:nvSpPr>
          <p:cNvPr id="49156" name="Text Box 14"/>
          <p:cNvSpPr txBox="1">
            <a:spLocks noChangeArrowheads="1"/>
          </p:cNvSpPr>
          <p:nvPr/>
        </p:nvSpPr>
        <p:spPr bwMode="auto">
          <a:xfrm>
            <a:off x="1290460" y="2667000"/>
            <a:ext cx="7243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t>My office </a:t>
            </a:r>
            <a:r>
              <a:rPr lang="en-US" dirty="0"/>
              <a:t>hours at the LAC lab: </a:t>
            </a:r>
            <a:r>
              <a:rPr lang="en-US" b="1" dirty="0" smtClean="0"/>
              <a:t>Wednesday 3-5pm</a:t>
            </a:r>
            <a:endParaRPr lang="en-US" b="1" dirty="0"/>
          </a:p>
        </p:txBody>
      </p:sp>
      <p:sp>
        <p:nvSpPr>
          <p:cNvPr id="49157" name="Text Box 15"/>
          <p:cNvSpPr txBox="1">
            <a:spLocks noChangeArrowheads="1"/>
          </p:cNvSpPr>
          <p:nvPr/>
        </p:nvSpPr>
        <p:spPr bwMode="auto">
          <a:xfrm>
            <a:off x="1290460" y="1295400"/>
            <a:ext cx="7019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ts val="0"/>
              </a:spcBef>
            </a:pPr>
            <a:r>
              <a:rPr lang="en-US" dirty="0"/>
              <a:t>Tutoring hours all </a:t>
            </a:r>
            <a:r>
              <a:rPr lang="en-US" dirty="0" smtClean="0"/>
              <a:t>weekend afternoons in the LAC lab -</a:t>
            </a:r>
          </a:p>
          <a:p>
            <a:pPr>
              <a:spcBef>
                <a:spcPts val="0"/>
              </a:spcBef>
            </a:pPr>
            <a:r>
              <a:rPr lang="en-US" i="1" dirty="0" smtClean="0"/>
              <a:t>also, </a:t>
            </a:r>
            <a:r>
              <a:rPr lang="en-US" dirty="0" smtClean="0"/>
              <a:t>Sunday and Monday evenings @ LAC lab.</a:t>
            </a:r>
            <a:endParaRPr lang="en-US" i="1" dirty="0"/>
          </a:p>
        </p:txBody>
      </p:sp>
      <p:sp>
        <p:nvSpPr>
          <p:cNvPr id="49158" name="Text Box 20"/>
          <p:cNvSpPr txBox="1">
            <a:spLocks noChangeArrowheads="1"/>
          </p:cNvSpPr>
          <p:nvPr/>
        </p:nvSpPr>
        <p:spPr bwMode="auto">
          <a:xfrm>
            <a:off x="1285873" y="3729335"/>
            <a:ext cx="7019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dirty="0" smtClean="0">
                <a:solidFill>
                  <a:srgbClr val="C00000"/>
                </a:solidFill>
              </a:rPr>
              <a:t>Piazza</a:t>
            </a:r>
            <a:r>
              <a:rPr lang="en-US" b="1" dirty="0" smtClean="0">
                <a:solidFill>
                  <a:srgbClr val="C00000"/>
                </a:solidFill>
              </a:rPr>
              <a:t>  </a:t>
            </a:r>
            <a:r>
              <a:rPr lang="en-US" dirty="0" smtClean="0"/>
              <a:t>us </a:t>
            </a:r>
            <a:r>
              <a:rPr lang="en-US" dirty="0"/>
              <a:t>with any account/web/other problems.</a:t>
            </a:r>
          </a:p>
        </p:txBody>
      </p:sp>
      <p:sp>
        <p:nvSpPr>
          <p:cNvPr id="437270" name="AutoShape 22"/>
          <p:cNvSpPr>
            <a:spLocks noChangeArrowheads="1"/>
          </p:cNvSpPr>
          <p:nvPr/>
        </p:nvSpPr>
        <p:spPr bwMode="auto">
          <a:xfrm>
            <a:off x="712787" y="3692823"/>
            <a:ext cx="457200" cy="457200"/>
          </a:xfrm>
          <a:prstGeom prst="star5">
            <a:avLst/>
          </a:prstGeom>
          <a:solidFill>
            <a:srgbClr val="FE9C11"/>
          </a:solidFill>
          <a:ln w="9525">
            <a:solidFill>
              <a:schemeClr val="tx1"/>
            </a:solidFill>
            <a:miter lim="800000"/>
            <a:headEnd/>
            <a:tailEnd/>
          </a:ln>
          <a:effectLst/>
        </p:spPr>
        <p:txBody>
          <a:bodyPr wrap="none" anchor="ctr"/>
          <a:lstStyle/>
          <a:p>
            <a:pPr>
              <a:defRPr/>
            </a:pPr>
            <a:endParaRPr lang="en-US">
              <a:latin typeface="Times" pitchFamily="1" charset="0"/>
              <a:ea typeface="+mn-ea"/>
            </a:endParaRPr>
          </a:p>
        </p:txBody>
      </p:sp>
      <p:grpSp>
        <p:nvGrpSpPr>
          <p:cNvPr id="9" name="Group 19"/>
          <p:cNvGrpSpPr>
            <a:grpSpLocks/>
          </p:cNvGrpSpPr>
          <p:nvPr>
            <p:custDataLst>
              <p:tags r:id="rId1"/>
            </p:custDataLst>
          </p:nvPr>
        </p:nvGrpSpPr>
        <p:grpSpPr bwMode="auto">
          <a:xfrm>
            <a:off x="6418262" y="514766"/>
            <a:ext cx="493712" cy="566738"/>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6911974" y="349693"/>
            <a:ext cx="2286000" cy="276999"/>
          </a:xfrm>
          <a:prstGeom prst="rect">
            <a:avLst/>
          </a:prstGeom>
          <a:noFill/>
        </p:spPr>
        <p:txBody>
          <a:bodyPr wrap="square" rtlCol="0">
            <a:spAutoFit/>
          </a:bodyPr>
          <a:lstStyle/>
          <a:p>
            <a:r>
              <a:rPr lang="en-US" sz="1200" dirty="0" smtClean="0">
                <a:solidFill>
                  <a:srgbClr val="008000"/>
                </a:solidFill>
                <a:latin typeface="Calibri" panose="020F0502020204030204" pitchFamily="34" charset="0"/>
              </a:rPr>
              <a:t>I can attest to that!</a:t>
            </a:r>
            <a:endParaRPr lang="en-US" sz="1200" dirty="0">
              <a:solidFill>
                <a:srgbClr val="008000"/>
              </a:solidFill>
              <a:latin typeface="Calibri" panose="020F0502020204030204" pitchFamily="34" charset="0"/>
            </a:endParaRPr>
          </a:p>
        </p:txBody>
      </p:sp>
      <p:sp>
        <p:nvSpPr>
          <p:cNvPr id="24" name="Rectangle 16"/>
          <p:cNvSpPr>
            <a:spLocks noChangeArrowheads="1"/>
          </p:cNvSpPr>
          <p:nvPr/>
        </p:nvSpPr>
        <p:spPr bwMode="auto">
          <a:xfrm>
            <a:off x="1219200" y="6015787"/>
            <a:ext cx="508000" cy="535313"/>
          </a:xfrm>
          <a:prstGeom prst="rect">
            <a:avLst/>
          </a:prstGeom>
          <a:solidFill>
            <a:srgbClr val="00FB11"/>
          </a:solidFill>
          <a:ln w="9525">
            <a:noFill/>
            <a:round/>
            <a:headEnd/>
            <a:tailEnd/>
          </a:ln>
        </p:spPr>
        <p:txBody>
          <a:bodyPr/>
          <a:lstStyle/>
          <a:p>
            <a:endParaRPr lang="en-US"/>
          </a:p>
        </p:txBody>
      </p:sp>
      <p:sp>
        <p:nvSpPr>
          <p:cNvPr id="25" name="TextBox 24"/>
          <p:cNvSpPr txBox="1"/>
          <p:nvPr/>
        </p:nvSpPr>
        <p:spPr>
          <a:xfrm>
            <a:off x="210867" y="5147000"/>
            <a:ext cx="953295" cy="461665"/>
          </a:xfrm>
          <a:prstGeom prst="rect">
            <a:avLst/>
          </a:prstGeom>
          <a:noFill/>
        </p:spPr>
        <p:txBody>
          <a:bodyPr wrap="square" rtlCol="0">
            <a:spAutoFit/>
          </a:bodyPr>
          <a:lstStyle/>
          <a:p>
            <a:pPr algn="ctr"/>
            <a:r>
              <a:rPr lang="en-US" sz="1200" dirty="0" smtClean="0">
                <a:solidFill>
                  <a:srgbClr val="008000"/>
                </a:solidFill>
                <a:latin typeface="Calibri" panose="020F0502020204030204" pitchFamily="34" charset="0"/>
              </a:rPr>
              <a:t>Lead on!       I will follow.</a:t>
            </a:r>
            <a:endParaRPr lang="en-US" sz="1200" dirty="0">
              <a:solidFill>
                <a:srgbClr val="008000"/>
              </a:solidFill>
              <a:latin typeface="Calibri" panose="020F0502020204030204" pitchFamily="34" charset="0"/>
            </a:endParaRPr>
          </a:p>
        </p:txBody>
      </p:sp>
      <p:sp>
        <p:nvSpPr>
          <p:cNvPr id="5" name="Oval 4"/>
          <p:cNvSpPr/>
          <p:nvPr/>
        </p:nvSpPr>
        <p:spPr bwMode="auto">
          <a:xfrm>
            <a:off x="1231900" y="578919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Oval 27"/>
          <p:cNvSpPr/>
          <p:nvPr/>
        </p:nvSpPr>
        <p:spPr bwMode="auto">
          <a:xfrm>
            <a:off x="1291889" y="589948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Text Box 6"/>
          <p:cNvSpPr txBox="1">
            <a:spLocks noChangeArrowheads="1"/>
          </p:cNvSpPr>
          <p:nvPr/>
        </p:nvSpPr>
        <p:spPr bwMode="auto">
          <a:xfrm>
            <a:off x="236267" y="287351"/>
            <a:ext cx="3429000" cy="52322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smtClean="0">
                <a:latin typeface="Cambria" panose="02040503050406030204" pitchFamily="18" charset="0"/>
              </a:rPr>
              <a:t>Reminder</a:t>
            </a:r>
            <a:endParaRPr lang="en-US" sz="2800" dirty="0">
              <a:latin typeface="Cambria" panose="02040503050406030204" pitchFamily="18" charset="0"/>
            </a:endParaRPr>
          </a:p>
        </p:txBody>
      </p:sp>
    </p:spTree>
    <p:extLst>
      <p:ext uri="{BB962C8B-B14F-4D97-AF65-F5344CB8AC3E}">
        <p14:creationId xmlns:p14="http://schemas.microsoft.com/office/powerpoint/2010/main" val="7385677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72"/>
          <a:stretch/>
        </p:blipFill>
        <p:spPr bwMode="auto">
          <a:xfrm>
            <a:off x="76200" y="914400"/>
            <a:ext cx="9020496" cy="57605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for all CS5 concerns/questions</a:t>
            </a:r>
            <a:endParaRPr lang="en-US" sz="2800" dirty="0">
              <a:latin typeface="Cambria" pitchFamily="18" charset="0"/>
            </a:endParaRPr>
          </a:p>
        </p:txBody>
      </p:sp>
      <p:sp>
        <p:nvSpPr>
          <p:cNvPr id="3" name="Rectangle 2"/>
          <p:cNvSpPr/>
          <p:nvPr/>
        </p:nvSpPr>
        <p:spPr>
          <a:xfrm>
            <a:off x="4491473" y="2743200"/>
            <a:ext cx="3966727" cy="461665"/>
          </a:xfrm>
          <a:prstGeom prst="rect">
            <a:avLst/>
          </a:prstGeom>
          <a:solidFill>
            <a:srgbClr val="CCECFF"/>
          </a:solidFill>
          <a:ln>
            <a:solidFill>
              <a:srgbClr val="120DF3"/>
            </a:solidFill>
          </a:ln>
        </p:spPr>
        <p:txBody>
          <a:bodyPr wrap="square">
            <a:spAutoFit/>
          </a:bodyPr>
          <a:lstStyle/>
          <a:p>
            <a:pPr algn="ctr"/>
            <a:r>
              <a:rPr lang="en-US" b="1" dirty="0" smtClean="0">
                <a:solidFill>
                  <a:srgbClr val="120DF3"/>
                </a:solidFill>
                <a:latin typeface="Cambria" pitchFamily="18" charset="0"/>
              </a:rPr>
              <a:t>public: </a:t>
            </a:r>
            <a:r>
              <a:rPr lang="en-US" dirty="0" smtClean="0">
                <a:solidFill>
                  <a:srgbClr val="120DF3"/>
                </a:solidFill>
                <a:latin typeface="Cambria" pitchFamily="18" charset="0"/>
              </a:rPr>
              <a:t>post to whole class</a:t>
            </a:r>
            <a:endParaRPr lang="en-US" dirty="0">
              <a:solidFill>
                <a:srgbClr val="120DF3"/>
              </a:solidFill>
            </a:endParaRPr>
          </a:p>
        </p:txBody>
      </p:sp>
      <p:sp>
        <p:nvSpPr>
          <p:cNvPr id="18" name="Text Box 5"/>
          <p:cNvSpPr txBox="1">
            <a:spLocks noChangeArrowheads="1"/>
          </p:cNvSpPr>
          <p:nvPr/>
        </p:nvSpPr>
        <p:spPr bwMode="auto">
          <a:xfrm>
            <a:off x="609600" y="99536"/>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spTree>
    <p:extLst>
      <p:ext uri="{BB962C8B-B14F-4D97-AF65-F5344CB8AC3E}">
        <p14:creationId xmlns:p14="http://schemas.microsoft.com/office/powerpoint/2010/main" val="26361430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609600" y="99536"/>
            <a:ext cx="6934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you'll get a </a:t>
            </a:r>
            <a:r>
              <a:rPr lang="en-US" sz="2800" i="1" dirty="0" smtClean="0">
                <a:latin typeface="Cambria" pitchFamily="18" charset="0"/>
              </a:rPr>
              <a:t>welcome </a:t>
            </a:r>
            <a:r>
              <a:rPr lang="en-US" sz="2800" dirty="0" smtClean="0">
                <a:latin typeface="Cambria" pitchFamily="18" charset="0"/>
              </a:rPr>
              <a:t>email…</a:t>
            </a:r>
            <a:endParaRPr lang="en-US" sz="2800" dirty="0">
              <a:latin typeface="Cambria" pitchFamily="18" charset="0"/>
            </a:endParaRP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9593" r="19605" b="7782"/>
          <a:stretch/>
        </p:blipFill>
        <p:spPr bwMode="auto">
          <a:xfrm>
            <a:off x="204375" y="1066800"/>
            <a:ext cx="8787225" cy="4495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Text Box 5"/>
          <p:cNvSpPr txBox="1">
            <a:spLocks noChangeArrowheads="1"/>
          </p:cNvSpPr>
          <p:nvPr/>
        </p:nvSpPr>
        <p:spPr bwMode="auto">
          <a:xfrm>
            <a:off x="304800" y="5816025"/>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smtClean="0">
                <a:latin typeface="Cambria" pitchFamily="18" charset="0"/>
              </a:rPr>
              <a:t>sign-in  +  choose your message frequency </a:t>
            </a:r>
            <a:endParaRPr lang="en-US" sz="3200" dirty="0">
              <a:latin typeface="Cambria" pitchFamily="18" charset="0"/>
            </a:endParaRPr>
          </a:p>
        </p:txBody>
      </p:sp>
    </p:spTree>
    <p:extLst>
      <p:ext uri="{BB962C8B-B14F-4D97-AF65-F5344CB8AC3E}">
        <p14:creationId xmlns:p14="http://schemas.microsoft.com/office/powerpoint/2010/main" val="37952476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00" t="16865" r="2238" b="30225"/>
          <a:stretch/>
        </p:blipFill>
        <p:spPr bwMode="auto">
          <a:xfrm>
            <a:off x="486080" y="2504118"/>
            <a:ext cx="8276920" cy="4201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for all CS5 concerns/questions</a:t>
            </a:r>
            <a:endParaRPr lang="en-US" sz="2800" dirty="0">
              <a:latin typeface="Cambria" pitchFamily="18" charset="0"/>
            </a:endParaRPr>
          </a:p>
        </p:txBody>
      </p:sp>
      <p:sp>
        <p:nvSpPr>
          <p:cNvPr id="3" name="Rectangle 2"/>
          <p:cNvSpPr/>
          <p:nvPr/>
        </p:nvSpPr>
        <p:spPr>
          <a:xfrm>
            <a:off x="3610280" y="2656518"/>
            <a:ext cx="3966727" cy="461665"/>
          </a:xfrm>
          <a:prstGeom prst="rect">
            <a:avLst/>
          </a:prstGeom>
          <a:solidFill>
            <a:srgbClr val="CCECFF"/>
          </a:solidFill>
          <a:ln>
            <a:solidFill>
              <a:srgbClr val="120DF3"/>
            </a:solidFill>
          </a:ln>
        </p:spPr>
        <p:txBody>
          <a:bodyPr wrap="square">
            <a:spAutoFit/>
          </a:bodyPr>
          <a:lstStyle/>
          <a:p>
            <a:pPr algn="ctr"/>
            <a:r>
              <a:rPr lang="en-US" b="1" dirty="0" smtClean="0">
                <a:solidFill>
                  <a:srgbClr val="120DF3"/>
                </a:solidFill>
                <a:latin typeface="Cambria" pitchFamily="18" charset="0"/>
              </a:rPr>
              <a:t>private: </a:t>
            </a:r>
            <a:r>
              <a:rPr lang="en-US" dirty="0" smtClean="0">
                <a:solidFill>
                  <a:srgbClr val="120DF3"/>
                </a:solidFill>
                <a:latin typeface="Cambria" pitchFamily="18" charset="0"/>
              </a:rPr>
              <a:t>post to </a:t>
            </a:r>
            <a:r>
              <a:rPr lang="en-US" i="1" dirty="0" smtClean="0">
                <a:solidFill>
                  <a:srgbClr val="120DF3"/>
                </a:solidFill>
                <a:latin typeface="Cambria" pitchFamily="18" charset="0"/>
              </a:rPr>
              <a:t>instructors</a:t>
            </a:r>
            <a:endParaRPr lang="en-US" i="1" dirty="0">
              <a:solidFill>
                <a:srgbClr val="120DF3"/>
              </a:solidFill>
            </a:endParaRPr>
          </a:p>
        </p:txBody>
      </p:sp>
      <p:sp>
        <p:nvSpPr>
          <p:cNvPr id="18" name="Text Box 5"/>
          <p:cNvSpPr txBox="1">
            <a:spLocks noChangeArrowheads="1"/>
          </p:cNvSpPr>
          <p:nvPr/>
        </p:nvSpPr>
        <p:spPr bwMode="auto">
          <a:xfrm>
            <a:off x="609600" y="99536"/>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cxnSp>
        <p:nvCxnSpPr>
          <p:cNvPr id="4" name="Straight Arrow Connector 3"/>
          <p:cNvCxnSpPr/>
          <p:nvPr/>
        </p:nvCxnSpPr>
        <p:spPr bwMode="auto">
          <a:xfrm flipH="1">
            <a:off x="3991280" y="3118183"/>
            <a:ext cx="381000" cy="224135"/>
          </a:xfrm>
          <a:prstGeom prst="straightConnector1">
            <a:avLst/>
          </a:prstGeom>
          <a:solidFill>
            <a:schemeClr val="accent1"/>
          </a:solidFill>
          <a:ln w="38100" cap="flat" cmpd="sng" algn="ctr">
            <a:solidFill>
              <a:srgbClr val="120DF3"/>
            </a:solidFill>
            <a:prstDash val="solid"/>
            <a:round/>
            <a:headEnd type="none" w="med" len="med"/>
            <a:tailEnd type="arrow"/>
          </a:ln>
          <a:effectLst/>
        </p:spPr>
      </p:cxnSp>
      <p:cxnSp>
        <p:nvCxnSpPr>
          <p:cNvPr id="10" name="Straight Arrow Connector 9"/>
          <p:cNvCxnSpPr/>
          <p:nvPr/>
        </p:nvCxnSpPr>
        <p:spPr bwMode="auto">
          <a:xfrm flipH="1">
            <a:off x="2619680" y="3118183"/>
            <a:ext cx="3505200" cy="986135"/>
          </a:xfrm>
          <a:prstGeom prst="straightConnector1">
            <a:avLst/>
          </a:prstGeom>
          <a:solidFill>
            <a:schemeClr val="accent1"/>
          </a:solidFill>
          <a:ln w="38100" cap="flat" cmpd="sng" algn="ctr">
            <a:solidFill>
              <a:srgbClr val="120DF3"/>
            </a:solidFill>
            <a:prstDash val="solid"/>
            <a:round/>
            <a:headEnd type="none" w="med" len="med"/>
            <a:tailEnd type="arrow"/>
          </a:ln>
          <a:effectLst/>
        </p:spPr>
      </p:cxnSp>
      <p:sp>
        <p:nvSpPr>
          <p:cNvPr id="7" name="Rectangle 6"/>
          <p:cNvSpPr/>
          <p:nvPr/>
        </p:nvSpPr>
        <p:spPr>
          <a:xfrm>
            <a:off x="533400" y="1066800"/>
            <a:ext cx="8053540" cy="461665"/>
          </a:xfrm>
          <a:prstGeom prst="rect">
            <a:avLst/>
          </a:prstGeom>
        </p:spPr>
        <p:txBody>
          <a:bodyPr wrap="square">
            <a:spAutoFit/>
          </a:bodyPr>
          <a:lstStyle/>
          <a:p>
            <a:pPr algn="ctr"/>
            <a:r>
              <a:rPr lang="en-US" dirty="0" smtClean="0">
                <a:latin typeface="Cambria" pitchFamily="18" charset="0"/>
              </a:rPr>
              <a:t>individual concerns     or     your source code / </a:t>
            </a:r>
            <a:r>
              <a:rPr lang="en-US" b="1" dirty="0" smtClean="0">
                <a:solidFill>
                  <a:srgbClr val="C00000"/>
                </a:solidFill>
                <a:latin typeface="Cambria" pitchFamily="18" charset="0"/>
              </a:rPr>
              <a:t>bugs?</a:t>
            </a:r>
            <a:r>
              <a:rPr lang="en-US" b="1" dirty="0" smtClean="0">
                <a:latin typeface="Cambria" pitchFamily="18" charset="0"/>
              </a:rPr>
              <a:t>     </a:t>
            </a:r>
            <a:endParaRPr lang="en-US" b="1" dirty="0"/>
          </a:p>
        </p:txBody>
      </p:sp>
      <p:sp>
        <p:nvSpPr>
          <p:cNvPr id="14" name="Rectangle 13"/>
          <p:cNvSpPr/>
          <p:nvPr/>
        </p:nvSpPr>
        <p:spPr>
          <a:xfrm>
            <a:off x="5904091" y="1535289"/>
            <a:ext cx="2971799" cy="784830"/>
          </a:xfrm>
          <a:prstGeom prst="rect">
            <a:avLst/>
          </a:prstGeom>
          <a:solidFill>
            <a:schemeClr val="bg1"/>
          </a:solidFill>
          <a:ln>
            <a:solidFill>
              <a:schemeClr val="bg1"/>
            </a:solidFill>
          </a:ln>
        </p:spPr>
        <p:txBody>
          <a:bodyPr wrap="square">
            <a:spAutoFit/>
          </a:bodyPr>
          <a:lstStyle/>
          <a:p>
            <a:pPr algn="ctr"/>
            <a:r>
              <a:rPr lang="en-US" sz="1500" b="1" dirty="0" smtClean="0">
                <a:solidFill>
                  <a:srgbClr val="C00000"/>
                </a:solidFill>
                <a:latin typeface="Cambria" pitchFamily="18" charset="0"/>
              </a:rPr>
              <a:t>In-person + pair programming </a:t>
            </a:r>
            <a:r>
              <a:rPr lang="en-US" sz="1500" dirty="0" smtClean="0">
                <a:solidFill>
                  <a:srgbClr val="C00000"/>
                </a:solidFill>
                <a:latin typeface="Cambria" pitchFamily="18" charset="0"/>
              </a:rPr>
              <a:t>are better strategies for bugs.</a:t>
            </a:r>
            <a:r>
              <a:rPr lang="en-US" sz="1500" dirty="0">
                <a:solidFill>
                  <a:srgbClr val="C00000"/>
                </a:solidFill>
                <a:latin typeface="Cambria" pitchFamily="18" charset="0"/>
              </a:rPr>
              <a:t> </a:t>
            </a:r>
            <a:r>
              <a:rPr lang="en-US" sz="1500" dirty="0" smtClean="0">
                <a:solidFill>
                  <a:srgbClr val="C00000"/>
                </a:solidFill>
                <a:latin typeface="Cambria" pitchFamily="18" charset="0"/>
              </a:rPr>
              <a:t> </a:t>
            </a:r>
          </a:p>
          <a:p>
            <a:pPr algn="ctr"/>
            <a:r>
              <a:rPr lang="en-US" sz="1500" dirty="0" smtClean="0">
                <a:solidFill>
                  <a:srgbClr val="C00000"/>
                </a:solidFill>
                <a:latin typeface="Cambria" pitchFamily="18" charset="0"/>
              </a:rPr>
              <a:t>But we'll try to take a look…</a:t>
            </a:r>
            <a:endParaRPr lang="en-US" sz="1500" dirty="0">
              <a:solidFill>
                <a:srgbClr val="C00000"/>
              </a:solidFill>
            </a:endParaRPr>
          </a:p>
        </p:txBody>
      </p:sp>
      <p:sp>
        <p:nvSpPr>
          <p:cNvPr id="11" name="Rectangle 10"/>
          <p:cNvSpPr/>
          <p:nvPr/>
        </p:nvSpPr>
        <p:spPr>
          <a:xfrm rot="20586732">
            <a:off x="5571215" y="4930755"/>
            <a:ext cx="3117897" cy="830997"/>
          </a:xfrm>
          <a:prstGeom prst="rect">
            <a:avLst/>
          </a:prstGeom>
          <a:solidFill>
            <a:srgbClr val="CCECFF"/>
          </a:solidFill>
          <a:ln>
            <a:solidFill>
              <a:schemeClr val="bg1"/>
            </a:solidFill>
          </a:ln>
        </p:spPr>
        <p:txBody>
          <a:bodyPr wrap="square">
            <a:spAutoFit/>
          </a:bodyPr>
          <a:lstStyle/>
          <a:p>
            <a:pPr algn="ctr"/>
            <a:r>
              <a:rPr lang="en-US" i="1" dirty="0" smtClean="0">
                <a:latin typeface="Cambria" pitchFamily="18" charset="0"/>
              </a:rPr>
              <a:t>Account problems?</a:t>
            </a:r>
            <a:r>
              <a:rPr lang="en-US" i="1" dirty="0" smtClean="0">
                <a:solidFill>
                  <a:srgbClr val="120DF3"/>
                </a:solidFill>
                <a:latin typeface="Cambria" pitchFamily="18" charset="0"/>
              </a:rPr>
              <a:t> </a:t>
            </a:r>
          </a:p>
          <a:p>
            <a:pPr algn="ctr"/>
            <a:r>
              <a:rPr lang="en-US" b="1" i="1" dirty="0" smtClean="0">
                <a:solidFill>
                  <a:srgbClr val="FF9900"/>
                </a:solidFill>
                <a:latin typeface="Cambria" pitchFamily="18" charset="0"/>
              </a:rPr>
              <a:t>Piazza us!</a:t>
            </a:r>
            <a:endParaRPr lang="en-US" i="1" dirty="0">
              <a:solidFill>
                <a:srgbClr val="FF9900"/>
              </a:solidFill>
            </a:endParaRPr>
          </a:p>
        </p:txBody>
      </p:sp>
    </p:spTree>
    <p:extLst>
      <p:ext uri="{BB962C8B-B14F-4D97-AF65-F5344CB8AC3E}">
        <p14:creationId xmlns:p14="http://schemas.microsoft.com/office/powerpoint/2010/main" val="272767031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44" y="3124200"/>
            <a:ext cx="7752502" cy="3453682"/>
          </a:xfrm>
          <a:prstGeom prst="rect">
            <a:avLst/>
          </a:prstGeom>
        </p:spPr>
      </p:pic>
      <p:sp>
        <p:nvSpPr>
          <p:cNvPr id="5123" name="Text Box 5"/>
          <p:cNvSpPr txBox="1">
            <a:spLocks noChangeArrowheads="1"/>
          </p:cNvSpPr>
          <p:nvPr/>
        </p:nvSpPr>
        <p:spPr bwMode="auto">
          <a:xfrm>
            <a:off x="1752600" y="1524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smtClean="0">
                <a:latin typeface="Cambria" pitchFamily="18" charset="0"/>
              </a:rPr>
              <a:t>Online Python?</a:t>
            </a:r>
            <a:endParaRPr lang="en-US" sz="4000" dirty="0">
              <a:latin typeface="Cambria" pitchFamily="18" charset="0"/>
            </a:endParaRPr>
          </a:p>
        </p:txBody>
      </p:sp>
      <p:sp>
        <p:nvSpPr>
          <p:cNvPr id="23" name="Text Box 5"/>
          <p:cNvSpPr txBox="1">
            <a:spLocks noChangeArrowheads="1"/>
          </p:cNvSpPr>
          <p:nvPr/>
        </p:nvSpPr>
        <p:spPr bwMode="auto">
          <a:xfrm>
            <a:off x="5855968" y="5966936"/>
            <a:ext cx="3079624" cy="73866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dirty="0" smtClean="0">
                <a:latin typeface="Cambria" pitchFamily="18" charset="0"/>
              </a:rPr>
              <a:t>For text programs, </a:t>
            </a:r>
            <a:r>
              <a:rPr lang="en-US" sz="2100" b="1" dirty="0" smtClean="0">
                <a:latin typeface="Calibri" panose="020F0502020204030204" pitchFamily="34" charset="0"/>
                <a:cs typeface="Courier New" pitchFamily="49" charset="0"/>
              </a:rPr>
              <a:t>trinket</a:t>
            </a:r>
            <a:r>
              <a:rPr lang="en-US" sz="2100" dirty="0">
                <a:latin typeface="Cambria" pitchFamily="18" charset="0"/>
              </a:rPr>
              <a:t> </a:t>
            </a:r>
            <a:r>
              <a:rPr lang="en-US" sz="2100" dirty="0" smtClean="0">
                <a:latin typeface="Cambria" pitchFamily="18" charset="0"/>
              </a:rPr>
              <a:t>seems the easiest.</a:t>
            </a:r>
            <a:endParaRPr lang="en-US" sz="2100" dirty="0">
              <a:solidFill>
                <a:srgbClr val="008000"/>
              </a:solidFill>
              <a:latin typeface="Cambr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318421"/>
            <a:ext cx="6563642" cy="1629002"/>
          </a:xfrm>
          <a:prstGeom prst="rect">
            <a:avLst/>
          </a:prstGeom>
        </p:spPr>
      </p:pic>
      <p:sp>
        <p:nvSpPr>
          <p:cNvPr id="2" name="Down Arrow 1"/>
          <p:cNvSpPr/>
          <p:nvPr/>
        </p:nvSpPr>
        <p:spPr bwMode="auto">
          <a:xfrm rot="7843687">
            <a:off x="5207433" y="2338281"/>
            <a:ext cx="489914" cy="914400"/>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27" name="Text Box 5"/>
          <p:cNvSpPr txBox="1">
            <a:spLocks noChangeArrowheads="1"/>
          </p:cNvSpPr>
          <p:nvPr/>
        </p:nvSpPr>
        <p:spPr bwMode="auto">
          <a:xfrm>
            <a:off x="5596467" y="2840869"/>
            <a:ext cx="2709333" cy="523220"/>
          </a:xfrm>
          <a:prstGeom prst="rect">
            <a:avLst/>
          </a:prstGeom>
          <a:solidFill>
            <a:schemeClr val="bg1"/>
          </a:solidFill>
          <a:ln w="28575">
            <a:solidFill>
              <a:srgbClr val="CCECFF"/>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Several options</a:t>
            </a:r>
            <a:endParaRPr lang="en-US" sz="2800" dirty="0">
              <a:solidFill>
                <a:srgbClr val="008000"/>
              </a:solidFill>
              <a:latin typeface="Cambria" pitchFamily="18" charset="0"/>
            </a:endParaRPr>
          </a:p>
        </p:txBody>
      </p:sp>
      <p:sp>
        <p:nvSpPr>
          <p:cNvPr id="10" name="Down Arrow 9"/>
          <p:cNvSpPr/>
          <p:nvPr/>
        </p:nvSpPr>
        <p:spPr bwMode="auto">
          <a:xfrm rot="12338121">
            <a:off x="4874958" y="5589581"/>
            <a:ext cx="489914" cy="492962"/>
          </a:xfrm>
          <a:prstGeom prst="downArrow">
            <a:avLst/>
          </a:prstGeom>
          <a:solidFill>
            <a:srgbClr val="CCECFF"/>
          </a:solidFill>
          <a:ln w="28575" cap="flat" cmpd="sng" algn="ctr">
            <a:solidFill>
              <a:srgbClr val="120D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 name="Down Arrow 10"/>
          <p:cNvSpPr/>
          <p:nvPr/>
        </p:nvSpPr>
        <p:spPr bwMode="auto">
          <a:xfrm rot="6814529">
            <a:off x="2365601" y="5668584"/>
            <a:ext cx="489914" cy="457200"/>
          </a:xfrm>
          <a:prstGeom prst="downArrow">
            <a:avLst/>
          </a:prstGeom>
          <a:solidFill>
            <a:srgbClr val="CCECFF"/>
          </a:solidFill>
          <a:ln w="28575" cap="flat" cmpd="sng" algn="ctr">
            <a:solidFill>
              <a:srgbClr val="120D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1176983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0" y="0"/>
            <a:ext cx="2344314" cy="1420090"/>
          </a:xfrm>
          <a:prstGeom prst="roundRect">
            <a:avLst/>
          </a:prstGeom>
          <a:solidFill>
            <a:srgbClr val="CC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491079" y="3400507"/>
            <a:ext cx="1668958" cy="288604"/>
          </a:xfrm>
          <a:prstGeom prst="roundRect">
            <a:avLst/>
          </a:prstGeom>
          <a:solidFill>
            <a:srgbClr val="FEE2E3"/>
          </a:solidFill>
          <a:ln w="28575" cap="flat" cmpd="sng" algn="ctr">
            <a:solidFill>
              <a:srgbClr val="FEE2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4" name="Rounded Rectangle 53"/>
          <p:cNvSpPr/>
          <p:nvPr/>
        </p:nvSpPr>
        <p:spPr bwMode="auto">
          <a:xfrm>
            <a:off x="2895600" y="4572000"/>
            <a:ext cx="6248400" cy="2306493"/>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895600" y="2286000"/>
            <a:ext cx="6248400" cy="2306493"/>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11" name="Rectangle 3"/>
          <p:cNvSpPr>
            <a:spLocks noChangeArrowheads="1"/>
          </p:cNvSpPr>
          <p:nvPr/>
        </p:nvSpPr>
        <p:spPr bwMode="auto">
          <a:xfrm>
            <a:off x="4411520" y="2603354"/>
            <a:ext cx="12192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2" name="Rectangle 4"/>
          <p:cNvSpPr>
            <a:spLocks noChangeArrowheads="1"/>
          </p:cNvSpPr>
          <p:nvPr/>
        </p:nvSpPr>
        <p:spPr bwMode="auto">
          <a:xfrm>
            <a:off x="5868555" y="2603354"/>
            <a:ext cx="7620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3" name="Rectangle 5"/>
          <p:cNvSpPr>
            <a:spLocks noChangeArrowheads="1"/>
          </p:cNvSpPr>
          <p:nvPr/>
        </p:nvSpPr>
        <p:spPr bwMode="auto">
          <a:xfrm>
            <a:off x="3277755" y="2603354"/>
            <a:ext cx="884238"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6" name="Text Box 8"/>
          <p:cNvSpPr txBox="1">
            <a:spLocks noChangeArrowheads="1"/>
          </p:cNvSpPr>
          <p:nvPr/>
        </p:nvSpPr>
        <p:spPr bwMode="auto">
          <a:xfrm>
            <a:off x="32639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Edwards</a:t>
            </a:r>
          </a:p>
        </p:txBody>
      </p:sp>
      <p:sp>
        <p:nvSpPr>
          <p:cNvPr id="17417" name="Text Box 9"/>
          <p:cNvSpPr txBox="1">
            <a:spLocks noChangeArrowheads="1"/>
          </p:cNvSpPr>
          <p:nvPr/>
        </p:nvSpPr>
        <p:spPr bwMode="auto">
          <a:xfrm>
            <a:off x="4411953" y="2783751"/>
            <a:ext cx="1268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Macalister</a:t>
            </a:r>
          </a:p>
        </p:txBody>
      </p:sp>
      <p:sp>
        <p:nvSpPr>
          <p:cNvPr id="17418" name="Text Box 10"/>
          <p:cNvSpPr txBox="1">
            <a:spLocks noChangeArrowheads="1"/>
          </p:cNvSpPr>
          <p:nvPr/>
        </p:nvSpPr>
        <p:spPr bwMode="auto">
          <a:xfrm>
            <a:off x="57912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err="1">
                <a:latin typeface="Cambria" pitchFamily="18" charset="0"/>
              </a:rPr>
              <a:t>Pryne</a:t>
            </a:r>
            <a:endParaRPr lang="en-US" sz="1400" dirty="0">
              <a:latin typeface="Cambria" pitchFamily="18" charset="0"/>
            </a:endParaRPr>
          </a:p>
        </p:txBody>
      </p:sp>
      <p:sp>
        <p:nvSpPr>
          <p:cNvPr id="17420" name="Text Box 12"/>
          <p:cNvSpPr txBox="1">
            <a:spLocks noChangeArrowheads="1"/>
          </p:cNvSpPr>
          <p:nvPr/>
        </p:nvSpPr>
        <p:spPr bwMode="auto">
          <a:xfrm>
            <a:off x="1349833" y="990600"/>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coffee</a:t>
            </a:r>
          </a:p>
        </p:txBody>
      </p:sp>
      <p:sp>
        <p:nvSpPr>
          <p:cNvPr id="17421" name="Rectangle 13"/>
          <p:cNvSpPr>
            <a:spLocks noChangeArrowheads="1"/>
          </p:cNvSpPr>
          <p:nvPr/>
        </p:nvSpPr>
        <p:spPr bwMode="auto">
          <a:xfrm>
            <a:off x="3288003" y="3361602"/>
            <a:ext cx="3352800" cy="4968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2" name="Rectangle 14"/>
          <p:cNvSpPr>
            <a:spLocks noChangeArrowheads="1"/>
          </p:cNvSpPr>
          <p:nvPr/>
        </p:nvSpPr>
        <p:spPr bwMode="auto">
          <a:xfrm>
            <a:off x="3290455" y="4211493"/>
            <a:ext cx="3352800" cy="8588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3" name="Text Box 15"/>
          <p:cNvSpPr txBox="1">
            <a:spLocks noChangeArrowheads="1"/>
          </p:cNvSpPr>
          <p:nvPr/>
        </p:nvSpPr>
        <p:spPr bwMode="auto">
          <a:xfrm>
            <a:off x="3470565" y="3469264"/>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cool machines - drills, lathes, etc.</a:t>
            </a:r>
          </a:p>
        </p:txBody>
      </p:sp>
      <p:sp>
        <p:nvSpPr>
          <p:cNvPr id="17424" name="Text Box 16"/>
          <p:cNvSpPr txBox="1">
            <a:spLocks noChangeArrowheads="1"/>
          </p:cNvSpPr>
          <p:nvPr/>
        </p:nvSpPr>
        <p:spPr bwMode="auto">
          <a:xfrm>
            <a:off x="3404755" y="426691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other keyboard-free </a:t>
            </a:r>
            <a:r>
              <a:rPr lang="en-US" sz="1400" dirty="0">
                <a:latin typeface="Cambria" pitchFamily="18" charset="0"/>
              </a:rPr>
              <a:t>machines</a:t>
            </a:r>
          </a:p>
        </p:txBody>
      </p:sp>
      <p:sp>
        <p:nvSpPr>
          <p:cNvPr id="17428" name="Line 20"/>
          <p:cNvSpPr>
            <a:spLocks noChangeShapeType="1"/>
          </p:cNvSpPr>
          <p:nvPr/>
        </p:nvSpPr>
        <p:spPr bwMode="auto">
          <a:xfrm>
            <a:off x="3290455" y="4592493"/>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Rectangle 21"/>
          <p:cNvSpPr>
            <a:spLocks noChangeArrowheads="1"/>
          </p:cNvSpPr>
          <p:nvPr/>
        </p:nvSpPr>
        <p:spPr bwMode="auto">
          <a:xfrm>
            <a:off x="3290455" y="5392593"/>
            <a:ext cx="3352800" cy="10287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0" name="Rectangle 22"/>
          <p:cNvSpPr>
            <a:spLocks noChangeArrowheads="1"/>
          </p:cNvSpPr>
          <p:nvPr/>
        </p:nvSpPr>
        <p:spPr bwMode="auto">
          <a:xfrm>
            <a:off x="6934200" y="2604655"/>
            <a:ext cx="1905000" cy="125383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1" name="Text Box 23"/>
          <p:cNvSpPr txBox="1">
            <a:spLocks noChangeArrowheads="1"/>
          </p:cNvSpPr>
          <p:nvPr/>
        </p:nvSpPr>
        <p:spPr bwMode="auto">
          <a:xfrm>
            <a:off x="7086600" y="2827337"/>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Physicists, chemists &amp; other </a:t>
            </a:r>
            <a:r>
              <a:rPr lang="en-US" sz="1200" dirty="0">
                <a:latin typeface="Cambria" pitchFamily="18" charset="0"/>
              </a:rPr>
              <a:t>parenthesis-needing individuals, </a:t>
            </a:r>
          </a:p>
        </p:txBody>
      </p:sp>
      <p:sp>
        <p:nvSpPr>
          <p:cNvPr id="17432" name="Text Box 24"/>
          <p:cNvSpPr txBox="1">
            <a:spLocks noChangeArrowheads="1"/>
          </p:cNvSpPr>
          <p:nvPr/>
        </p:nvSpPr>
        <p:spPr bwMode="auto">
          <a:xfrm>
            <a:off x="3269670" y="5091545"/>
            <a:ext cx="28088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CS </a:t>
            </a:r>
            <a:r>
              <a:rPr lang="en-US" sz="1400" dirty="0" smtClean="0">
                <a:latin typeface="Cambria" pitchFamily="18" charset="0"/>
              </a:rPr>
              <a:t>Hallway and Labs</a:t>
            </a:r>
            <a:endParaRPr lang="en-US" sz="1400" dirty="0">
              <a:latin typeface="Cambria" pitchFamily="18" charset="0"/>
            </a:endParaRPr>
          </a:p>
        </p:txBody>
      </p:sp>
      <p:sp>
        <p:nvSpPr>
          <p:cNvPr id="17435" name="Rectangle 27"/>
          <p:cNvSpPr>
            <a:spLocks noChangeArrowheads="1"/>
          </p:cNvSpPr>
          <p:nvPr/>
        </p:nvSpPr>
        <p:spPr bwMode="auto">
          <a:xfrm>
            <a:off x="4982730" y="4681393"/>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6" name="Rectangle 28"/>
          <p:cNvSpPr>
            <a:spLocks noChangeArrowheads="1"/>
          </p:cNvSpPr>
          <p:nvPr/>
        </p:nvSpPr>
        <p:spPr bwMode="auto">
          <a:xfrm>
            <a:off x="5695950" y="539576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7" name="Rectangle 29"/>
          <p:cNvSpPr>
            <a:spLocks noChangeArrowheads="1"/>
          </p:cNvSpPr>
          <p:nvPr/>
        </p:nvSpPr>
        <p:spPr bwMode="auto">
          <a:xfrm>
            <a:off x="5079568" y="4722668"/>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B102</a:t>
            </a:r>
          </a:p>
        </p:txBody>
      </p:sp>
      <p:sp>
        <p:nvSpPr>
          <p:cNvPr id="17438" name="Rectangle 30"/>
          <p:cNvSpPr>
            <a:spLocks noChangeArrowheads="1"/>
          </p:cNvSpPr>
          <p:nvPr/>
        </p:nvSpPr>
        <p:spPr bwMode="auto">
          <a:xfrm>
            <a:off x="5765800" y="544339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FFFFFF"/>
                </a:solidFill>
                <a:latin typeface="Cambria" pitchFamily="18" charset="0"/>
              </a:rPr>
              <a:t>B105</a:t>
            </a:r>
          </a:p>
        </p:txBody>
      </p:sp>
      <p:sp>
        <p:nvSpPr>
          <p:cNvPr id="17441" name="Text Box 33"/>
          <p:cNvSpPr txBox="1">
            <a:spLocks noChangeArrowheads="1"/>
          </p:cNvSpPr>
          <p:nvPr/>
        </p:nvSpPr>
        <p:spPr bwMode="auto">
          <a:xfrm>
            <a:off x="5400098" y="6473248"/>
            <a:ext cx="176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to Olin  </a:t>
            </a:r>
            <a:r>
              <a:rPr lang="en-US" sz="1400" dirty="0">
                <a:latin typeface="Cambria" pitchFamily="18" charset="0"/>
              </a:rPr>
              <a:t>(</a:t>
            </a:r>
            <a:r>
              <a:rPr lang="en-US" sz="1400" dirty="0" smtClean="0">
                <a:latin typeface="Cambria" pitchFamily="18" charset="0"/>
              </a:rPr>
              <a:t>Bio + CS)</a:t>
            </a:r>
            <a:endParaRPr lang="en-US" sz="1400" dirty="0">
              <a:latin typeface="Cambria" pitchFamily="18" charset="0"/>
            </a:endParaRPr>
          </a:p>
        </p:txBody>
      </p:sp>
      <p:sp>
        <p:nvSpPr>
          <p:cNvPr id="17444" name="Line 37"/>
          <p:cNvSpPr>
            <a:spLocks noChangeShapeType="1"/>
          </p:cNvSpPr>
          <p:nvPr/>
        </p:nvSpPr>
        <p:spPr bwMode="auto">
          <a:xfrm>
            <a:off x="4738255" y="64974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38"/>
          <p:cNvSpPr>
            <a:spLocks noChangeShapeType="1"/>
          </p:cNvSpPr>
          <p:nvPr/>
        </p:nvSpPr>
        <p:spPr bwMode="auto">
          <a:xfrm>
            <a:off x="4738255" y="66498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6" name="Line 39"/>
          <p:cNvSpPr>
            <a:spLocks noChangeShapeType="1"/>
          </p:cNvSpPr>
          <p:nvPr/>
        </p:nvSpPr>
        <p:spPr bwMode="auto">
          <a:xfrm>
            <a:off x="4738255" y="65736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7" name="Line 40"/>
          <p:cNvSpPr>
            <a:spLocks noChangeShapeType="1"/>
          </p:cNvSpPr>
          <p:nvPr/>
        </p:nvSpPr>
        <p:spPr bwMode="auto">
          <a:xfrm>
            <a:off x="4738255" y="67260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0" name="Text Box 36"/>
          <p:cNvSpPr txBox="1">
            <a:spLocks noChangeArrowheads="1"/>
          </p:cNvSpPr>
          <p:nvPr/>
        </p:nvSpPr>
        <p:spPr bwMode="auto">
          <a:xfrm>
            <a:off x="444803" y="4563887"/>
            <a:ext cx="1700989"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60000"/>
              </a:lnSpc>
              <a:spcBef>
                <a:spcPct val="50000"/>
              </a:spcBef>
            </a:pPr>
            <a:r>
              <a:rPr lang="en-US" sz="1600" dirty="0" smtClean="0">
                <a:latin typeface="Cambria" pitchFamily="18" charset="0"/>
              </a:rPr>
              <a:t>Your account for</a:t>
            </a:r>
          </a:p>
          <a:p>
            <a:pPr algn="ctr">
              <a:lnSpc>
                <a:spcPct val="60000"/>
              </a:lnSpc>
              <a:spcBef>
                <a:spcPct val="50000"/>
              </a:spcBef>
            </a:pPr>
            <a:r>
              <a:rPr lang="en-US" sz="1600" b="1" i="1" dirty="0" smtClean="0">
                <a:latin typeface="Cambria" pitchFamily="18" charset="0"/>
              </a:rPr>
              <a:t> CS submissions</a:t>
            </a:r>
            <a:r>
              <a:rPr lang="en-US" sz="1600" dirty="0">
                <a:latin typeface="Cambria" pitchFamily="18" charset="0"/>
              </a:rPr>
              <a:t>:</a:t>
            </a:r>
            <a:endParaRPr lang="en-US" sz="1600" dirty="0" smtClean="0">
              <a:latin typeface="Cambria" pitchFamily="18" charset="0"/>
            </a:endParaRPr>
          </a:p>
        </p:txBody>
      </p:sp>
      <p:sp>
        <p:nvSpPr>
          <p:cNvPr id="17451" name="Rectangle 27"/>
          <p:cNvSpPr>
            <a:spLocks noChangeArrowheads="1"/>
          </p:cNvSpPr>
          <p:nvPr/>
        </p:nvSpPr>
        <p:spPr bwMode="auto">
          <a:xfrm>
            <a:off x="5824105" y="468254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52" name="Rectangle 29"/>
          <p:cNvSpPr>
            <a:spLocks noChangeArrowheads="1"/>
          </p:cNvSpPr>
          <p:nvPr/>
        </p:nvSpPr>
        <p:spPr bwMode="auto">
          <a:xfrm>
            <a:off x="5920943" y="472382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B100</a:t>
            </a:r>
          </a:p>
        </p:txBody>
      </p:sp>
      <p:sp>
        <p:nvSpPr>
          <p:cNvPr id="17453" name="Rectangle 47"/>
          <p:cNvSpPr>
            <a:spLocks noChangeArrowheads="1"/>
          </p:cNvSpPr>
          <p:nvPr/>
        </p:nvSpPr>
        <p:spPr bwMode="auto">
          <a:xfrm>
            <a:off x="313599" y="1981200"/>
            <a:ext cx="2030715"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4200" dirty="0" smtClean="0">
                <a:latin typeface="Cambria" pitchFamily="18" charset="0"/>
              </a:rPr>
              <a:t>Map to CS Lab</a:t>
            </a:r>
            <a:endParaRPr lang="en-US" sz="4200" dirty="0">
              <a:latin typeface="Cambria" pitchFamily="18" charset="0"/>
            </a:endParaRPr>
          </a:p>
        </p:txBody>
      </p:sp>
      <p:sp>
        <p:nvSpPr>
          <p:cNvPr id="47" name="Rectangle 22"/>
          <p:cNvSpPr>
            <a:spLocks noChangeArrowheads="1"/>
          </p:cNvSpPr>
          <p:nvPr/>
        </p:nvSpPr>
        <p:spPr bwMode="auto">
          <a:xfrm>
            <a:off x="6934200" y="5395768"/>
            <a:ext cx="1905000" cy="102552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48" name="Text Box 23"/>
          <p:cNvSpPr txBox="1">
            <a:spLocks noChangeArrowheads="1"/>
          </p:cNvSpPr>
          <p:nvPr/>
        </p:nvSpPr>
        <p:spPr bwMode="auto">
          <a:xfrm>
            <a:off x="7086600" y="56388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Biologists, bees, spiders and other </a:t>
            </a:r>
            <a:r>
              <a:rPr lang="en-US" sz="1200" dirty="0" err="1" smtClean="0">
                <a:latin typeface="Cambria" pitchFamily="18" charset="0"/>
              </a:rPr>
              <a:t>arachnophiles</a:t>
            </a:r>
            <a:endParaRPr lang="en-US" sz="1200" dirty="0">
              <a:latin typeface="Cambria" pitchFamily="18" charset="0"/>
            </a:endParaRPr>
          </a:p>
        </p:txBody>
      </p:sp>
      <p:sp>
        <p:nvSpPr>
          <p:cNvPr id="3" name="Rectangle 2"/>
          <p:cNvSpPr/>
          <p:nvPr/>
        </p:nvSpPr>
        <p:spPr bwMode="auto">
          <a:xfrm>
            <a:off x="4024745" y="5392593"/>
            <a:ext cx="1600200" cy="1028700"/>
          </a:xfrm>
          <a:prstGeom prst="rect">
            <a:avLst/>
          </a:prstGeom>
          <a:solidFill>
            <a:srgbClr val="FF66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33" name="Text Box 25"/>
          <p:cNvSpPr txBox="1">
            <a:spLocks noChangeArrowheads="1"/>
          </p:cNvSpPr>
          <p:nvPr/>
        </p:nvSpPr>
        <p:spPr bwMode="auto">
          <a:xfrm>
            <a:off x="4128655" y="5421959"/>
            <a:ext cx="1361066" cy="923330"/>
          </a:xfrm>
          <a:prstGeom prst="rect">
            <a:avLst/>
          </a:prstGeom>
          <a:solidFill>
            <a:srgbClr val="FF6600"/>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b="1" dirty="0">
                <a:solidFill>
                  <a:schemeClr val="bg1"/>
                </a:solidFill>
                <a:latin typeface="Cambria" pitchFamily="18" charset="0"/>
              </a:rPr>
              <a:t>Big Beckman </a:t>
            </a:r>
            <a:r>
              <a:rPr lang="en-US" sz="1800" b="1" dirty="0" smtClean="0">
                <a:solidFill>
                  <a:schemeClr val="bg1"/>
                </a:solidFill>
                <a:latin typeface="Cambria" pitchFamily="18" charset="0"/>
              </a:rPr>
              <a:t>  (</a:t>
            </a:r>
            <a:r>
              <a:rPr lang="en-US" sz="1800" b="1" dirty="0">
                <a:solidFill>
                  <a:schemeClr val="bg1"/>
                </a:solidFill>
                <a:latin typeface="Cambria" pitchFamily="18" charset="0"/>
              </a:rPr>
              <a:t>B126)</a:t>
            </a:r>
          </a:p>
        </p:txBody>
      </p:sp>
      <p:sp>
        <p:nvSpPr>
          <p:cNvPr id="51" name="Text Box 12"/>
          <p:cNvSpPr txBox="1">
            <a:spLocks noChangeArrowheads="1"/>
          </p:cNvSpPr>
          <p:nvPr/>
        </p:nvSpPr>
        <p:spPr bwMode="auto">
          <a:xfrm>
            <a:off x="4537365" y="1801088"/>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Koi</a:t>
            </a:r>
            <a:endParaRPr lang="en-US" sz="1400" dirty="0">
              <a:latin typeface="Cambria" pitchFamily="18" charset="0"/>
            </a:endParaRPr>
          </a:p>
        </p:txBody>
      </p:sp>
      <p:sp>
        <p:nvSpPr>
          <p:cNvPr id="4" name="Oval 3"/>
          <p:cNvSpPr/>
          <p:nvPr/>
        </p:nvSpPr>
        <p:spPr bwMode="auto">
          <a:xfrm>
            <a:off x="4700589" y="1690252"/>
            <a:ext cx="613353" cy="52647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5" name="Text Box 12"/>
          <p:cNvSpPr txBox="1">
            <a:spLocks noChangeArrowheads="1"/>
          </p:cNvSpPr>
          <p:nvPr/>
        </p:nvSpPr>
        <p:spPr bwMode="auto">
          <a:xfrm>
            <a:off x="7214752" y="4006425"/>
            <a:ext cx="140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FF0000"/>
                </a:solidFill>
                <a:latin typeface="Cambria" pitchFamily="18" charset="0"/>
              </a:rPr>
              <a:t>Galileo</a:t>
            </a:r>
            <a:endParaRPr lang="en-US" b="1" dirty="0">
              <a:solidFill>
                <a:srgbClr val="FF0000"/>
              </a:solidFill>
              <a:latin typeface="Cambria" pitchFamily="18" charset="0"/>
            </a:endParaRPr>
          </a:p>
        </p:txBody>
      </p:sp>
      <p:sp>
        <p:nvSpPr>
          <p:cNvPr id="56" name="Text Box 12"/>
          <p:cNvSpPr txBox="1">
            <a:spLocks noChangeArrowheads="1"/>
          </p:cNvSpPr>
          <p:nvPr/>
        </p:nvSpPr>
        <p:spPr bwMode="auto">
          <a:xfrm>
            <a:off x="7065815" y="4724400"/>
            <a:ext cx="1704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120DF3"/>
                </a:solidFill>
                <a:latin typeface="Cambria" pitchFamily="18" charset="0"/>
              </a:rPr>
              <a:t>Beckman</a:t>
            </a:r>
            <a:endParaRPr lang="en-US" b="1" dirty="0">
              <a:solidFill>
                <a:srgbClr val="120DF3"/>
              </a:solidFill>
              <a:latin typeface="Cambria" pitchFamily="18" charset="0"/>
            </a:endParaRPr>
          </a:p>
        </p:txBody>
      </p:sp>
      <p:grpSp>
        <p:nvGrpSpPr>
          <p:cNvPr id="6" name="Group 5"/>
          <p:cNvGrpSpPr/>
          <p:nvPr/>
        </p:nvGrpSpPr>
        <p:grpSpPr>
          <a:xfrm rot="2542510">
            <a:off x="4128982" y="1541913"/>
            <a:ext cx="367145" cy="214745"/>
            <a:chOff x="3657600" y="1524000"/>
            <a:chExt cx="367145" cy="214745"/>
          </a:xfrm>
        </p:grpSpPr>
        <p:sp>
          <p:nvSpPr>
            <p:cNvPr id="58"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63"/>
          <p:cNvGrpSpPr/>
          <p:nvPr/>
        </p:nvGrpSpPr>
        <p:grpSpPr>
          <a:xfrm rot="19057490" flipV="1">
            <a:off x="5510809" y="1543474"/>
            <a:ext cx="367145" cy="214745"/>
            <a:chOff x="3657600" y="1524000"/>
            <a:chExt cx="367145" cy="214745"/>
          </a:xfrm>
        </p:grpSpPr>
        <p:sp>
          <p:nvSpPr>
            <p:cNvPr id="65"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 name="Text Box 12"/>
          <p:cNvSpPr txBox="1">
            <a:spLocks noChangeArrowheads="1"/>
          </p:cNvSpPr>
          <p:nvPr/>
        </p:nvSpPr>
        <p:spPr bwMode="auto">
          <a:xfrm>
            <a:off x="201168" y="381000"/>
            <a:ext cx="1903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Shanahan</a:t>
            </a:r>
            <a:endParaRPr lang="en-US" b="1" dirty="0">
              <a:latin typeface="Cambria" pitchFamily="18" charset="0"/>
            </a:endParaRPr>
          </a:p>
        </p:txBody>
      </p:sp>
      <p:sp>
        <p:nvSpPr>
          <p:cNvPr id="8" name="Freeform 7"/>
          <p:cNvSpPr/>
          <p:nvPr/>
        </p:nvSpPr>
        <p:spPr bwMode="auto">
          <a:xfrm>
            <a:off x="2135653" y="1247391"/>
            <a:ext cx="4757812" cy="4153111"/>
          </a:xfrm>
          <a:custGeom>
            <a:avLst/>
            <a:gdLst>
              <a:gd name="connsiteX0" fmla="*/ 0 w 4870973"/>
              <a:gd name="connsiteY0" fmla="*/ 0 h 4707775"/>
              <a:gd name="connsiteX1" fmla="*/ 2563091 w 4870973"/>
              <a:gd name="connsiteY1" fmla="*/ 498764 h 4707775"/>
              <a:gd name="connsiteX2" fmla="*/ 1898073 w 4870973"/>
              <a:gd name="connsiteY2" fmla="*/ 1302328 h 4707775"/>
              <a:gd name="connsiteX3" fmla="*/ 2396837 w 4870973"/>
              <a:gd name="connsiteY3" fmla="*/ 1787237 h 4707775"/>
              <a:gd name="connsiteX4" fmla="*/ 2729346 w 4870973"/>
              <a:gd name="connsiteY4" fmla="*/ 1814946 h 4707775"/>
              <a:gd name="connsiteX5" fmla="*/ 4696691 w 4870973"/>
              <a:gd name="connsiteY5" fmla="*/ 1828800 h 4707775"/>
              <a:gd name="connsiteX6" fmla="*/ 4779818 w 4870973"/>
              <a:gd name="connsiteY6" fmla="*/ 1884218 h 4707775"/>
              <a:gd name="connsiteX7" fmla="*/ 4752109 w 4870973"/>
              <a:gd name="connsiteY7" fmla="*/ 4488873 h 4707775"/>
              <a:gd name="connsiteX8" fmla="*/ 4793673 w 4870973"/>
              <a:gd name="connsiteY8" fmla="*/ 4572000 h 4707775"/>
              <a:gd name="connsiteX9" fmla="*/ 3588327 w 4870973"/>
              <a:gd name="connsiteY9" fmla="*/ 4585855 h 4707775"/>
              <a:gd name="connsiteX0" fmla="*/ 0 w 3617906"/>
              <a:gd name="connsiteY0" fmla="*/ 0 h 4572308"/>
              <a:gd name="connsiteX1" fmla="*/ 1310024 w 3617906"/>
              <a:gd name="connsiteY1" fmla="*/ 363297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906"/>
              <a:gd name="connsiteY0" fmla="*/ 0 h 4572308"/>
              <a:gd name="connsiteX1" fmla="*/ 576246 w 3617906"/>
              <a:gd name="connsiteY1" fmla="*/ 927742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143770 w 3617634"/>
              <a:gd name="connsiteY3" fmla="*/ 1651770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1264868 w 3617634"/>
              <a:gd name="connsiteY1" fmla="*/ 555208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1797349 w 2976583"/>
              <a:gd name="connsiteY0" fmla="*/ 709578 h 4017530"/>
              <a:gd name="connsiteX1" fmla="*/ 623817 w 2976583"/>
              <a:gd name="connsiteY1" fmla="*/ 430 h 4017530"/>
              <a:gd name="connsiteX2" fmla="*/ 3955 w 2976583"/>
              <a:gd name="connsiteY2" fmla="*/ 612083 h 4017530"/>
              <a:gd name="connsiteX3" fmla="*/ 412408 w 2976583"/>
              <a:gd name="connsiteY3" fmla="*/ 1074414 h 4017530"/>
              <a:gd name="connsiteX4" fmla="*/ 1433540 w 2976583"/>
              <a:gd name="connsiteY4" fmla="*/ 1124701 h 4017530"/>
              <a:gd name="connsiteX5" fmla="*/ 2802573 w 2976583"/>
              <a:gd name="connsiteY5" fmla="*/ 1138555 h 4017530"/>
              <a:gd name="connsiteX6" fmla="*/ 2885700 w 2976583"/>
              <a:gd name="connsiteY6" fmla="*/ 1193973 h 4017530"/>
              <a:gd name="connsiteX7" fmla="*/ 2857991 w 2976583"/>
              <a:gd name="connsiteY7" fmla="*/ 3798628 h 4017530"/>
              <a:gd name="connsiteX8" fmla="*/ 2899555 w 2976583"/>
              <a:gd name="connsiteY8" fmla="*/ 3881755 h 4017530"/>
              <a:gd name="connsiteX9" fmla="*/ 1694209 w 2976583"/>
              <a:gd name="connsiteY9" fmla="*/ 3895610 h 4017530"/>
              <a:gd name="connsiteX0" fmla="*/ 0 w 4757812"/>
              <a:gd name="connsiteY0" fmla="*/ 0 h 4132040"/>
              <a:gd name="connsiteX1" fmla="*/ 2405046 w 4757812"/>
              <a:gd name="connsiteY1" fmla="*/ 114940 h 4132040"/>
              <a:gd name="connsiteX2" fmla="*/ 1785184 w 4757812"/>
              <a:gd name="connsiteY2" fmla="*/ 726593 h 4132040"/>
              <a:gd name="connsiteX3" fmla="*/ 2193637 w 4757812"/>
              <a:gd name="connsiteY3" fmla="*/ 1188924 h 4132040"/>
              <a:gd name="connsiteX4" fmla="*/ 3214769 w 4757812"/>
              <a:gd name="connsiteY4" fmla="*/ 1239211 h 4132040"/>
              <a:gd name="connsiteX5" fmla="*/ 4583802 w 4757812"/>
              <a:gd name="connsiteY5" fmla="*/ 1253065 h 4132040"/>
              <a:gd name="connsiteX6" fmla="*/ 4666929 w 4757812"/>
              <a:gd name="connsiteY6" fmla="*/ 1308483 h 4132040"/>
              <a:gd name="connsiteX7" fmla="*/ 4639220 w 4757812"/>
              <a:gd name="connsiteY7" fmla="*/ 3913138 h 4132040"/>
              <a:gd name="connsiteX8" fmla="*/ 4680784 w 4757812"/>
              <a:gd name="connsiteY8" fmla="*/ 3996265 h 4132040"/>
              <a:gd name="connsiteX9" fmla="*/ 3475438 w 4757812"/>
              <a:gd name="connsiteY9" fmla="*/ 4010120 h 4132040"/>
              <a:gd name="connsiteX0" fmla="*/ 0 w 4757812"/>
              <a:gd name="connsiteY0" fmla="*/ 21071 h 4153111"/>
              <a:gd name="connsiteX1" fmla="*/ 2382468 w 4757812"/>
              <a:gd name="connsiteY1" fmla="*/ 34411 h 4153111"/>
              <a:gd name="connsiteX2" fmla="*/ 1785184 w 4757812"/>
              <a:gd name="connsiteY2" fmla="*/ 747664 h 4153111"/>
              <a:gd name="connsiteX3" fmla="*/ 2193637 w 4757812"/>
              <a:gd name="connsiteY3" fmla="*/ 1209995 h 4153111"/>
              <a:gd name="connsiteX4" fmla="*/ 3214769 w 4757812"/>
              <a:gd name="connsiteY4" fmla="*/ 1260282 h 4153111"/>
              <a:gd name="connsiteX5" fmla="*/ 4583802 w 4757812"/>
              <a:gd name="connsiteY5" fmla="*/ 1274136 h 4153111"/>
              <a:gd name="connsiteX6" fmla="*/ 4666929 w 4757812"/>
              <a:gd name="connsiteY6" fmla="*/ 1329554 h 4153111"/>
              <a:gd name="connsiteX7" fmla="*/ 4639220 w 4757812"/>
              <a:gd name="connsiteY7" fmla="*/ 3934209 h 4153111"/>
              <a:gd name="connsiteX8" fmla="*/ 4680784 w 4757812"/>
              <a:gd name="connsiteY8" fmla="*/ 4017336 h 4153111"/>
              <a:gd name="connsiteX9" fmla="*/ 3475438 w 4757812"/>
              <a:gd name="connsiteY9" fmla="*/ 4031191 h 41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7812" h="4153111">
                <a:moveTo>
                  <a:pt x="0" y="21071"/>
                </a:moveTo>
                <a:cubicBezTo>
                  <a:pt x="1123373" y="161925"/>
                  <a:pt x="2084937" y="-86688"/>
                  <a:pt x="2382468" y="34411"/>
                </a:cubicBezTo>
                <a:cubicBezTo>
                  <a:pt x="2679999" y="155510"/>
                  <a:pt x="1816656" y="551733"/>
                  <a:pt x="1785184" y="747664"/>
                </a:cubicBezTo>
                <a:cubicBezTo>
                  <a:pt x="1753712" y="943595"/>
                  <a:pt x="1955373" y="1124559"/>
                  <a:pt x="2193637" y="1209995"/>
                </a:cubicBezTo>
                <a:cubicBezTo>
                  <a:pt x="2431901" y="1295431"/>
                  <a:pt x="2816408" y="1249592"/>
                  <a:pt x="3214769" y="1260282"/>
                </a:cubicBezTo>
                <a:cubicBezTo>
                  <a:pt x="3613130" y="1270972"/>
                  <a:pt x="4127458" y="1269518"/>
                  <a:pt x="4583802" y="1274136"/>
                </a:cubicBezTo>
                <a:cubicBezTo>
                  <a:pt x="4825829" y="1285681"/>
                  <a:pt x="4657693" y="886209"/>
                  <a:pt x="4666929" y="1329554"/>
                </a:cubicBezTo>
                <a:cubicBezTo>
                  <a:pt x="4676165" y="1772899"/>
                  <a:pt x="4636911" y="3486245"/>
                  <a:pt x="4639220" y="3934209"/>
                </a:cubicBezTo>
                <a:cubicBezTo>
                  <a:pt x="4641529" y="4382173"/>
                  <a:pt x="4874748" y="4001172"/>
                  <a:pt x="4680784" y="4017336"/>
                </a:cubicBezTo>
                <a:cubicBezTo>
                  <a:pt x="4486820" y="4033500"/>
                  <a:pt x="3981129" y="4032345"/>
                  <a:pt x="3475438" y="4031191"/>
                </a:cubicBezTo>
              </a:path>
            </a:pathLst>
          </a:cu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289544" y="5202193"/>
            <a:ext cx="899157" cy="338554"/>
          </a:xfrm>
          <a:prstGeom prst="rect">
            <a:avLst/>
          </a:prstGeom>
          <a:solidFill>
            <a:schemeClr val="bg1">
              <a:lumMod val="85000"/>
            </a:schemeClr>
          </a:solidFill>
        </p:spPr>
        <p:txBody>
          <a:bodyPr wrap="none">
            <a:spAutoFit/>
          </a:bodyPr>
          <a:lstStyle/>
          <a:p>
            <a:r>
              <a:rPr lang="en-US" sz="1600" dirty="0" err="1" smtClean="0">
                <a:solidFill>
                  <a:srgbClr val="800000"/>
                </a:solidFill>
                <a:latin typeface="Cambria" pitchFamily="18" charset="0"/>
              </a:rPr>
              <a:t>passwd</a:t>
            </a:r>
            <a:r>
              <a:rPr lang="en-US" sz="1600" dirty="0" smtClean="0">
                <a:solidFill>
                  <a:srgbClr val="800000"/>
                </a:solidFill>
                <a:latin typeface="Cambria" pitchFamily="18" charset="0"/>
              </a:rPr>
              <a:t>:</a:t>
            </a:r>
            <a:endParaRPr lang="en-US" dirty="0"/>
          </a:p>
        </p:txBody>
      </p:sp>
      <p:sp>
        <p:nvSpPr>
          <p:cNvPr id="11" name="5-Point Star 10"/>
          <p:cNvSpPr/>
          <p:nvPr/>
        </p:nvSpPr>
        <p:spPr bwMode="auto">
          <a:xfrm>
            <a:off x="5099626" y="2593623"/>
            <a:ext cx="234374" cy="180397"/>
          </a:xfrm>
          <a:prstGeom prst="star5">
            <a:avLst/>
          </a:prstGeom>
          <a:solidFill>
            <a:srgbClr val="FEE2E3"/>
          </a:solid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9" name="Text Box 12"/>
          <p:cNvSpPr txBox="1">
            <a:spLocks noChangeArrowheads="1"/>
          </p:cNvSpPr>
          <p:nvPr/>
        </p:nvSpPr>
        <p:spPr bwMode="auto">
          <a:xfrm>
            <a:off x="1175356" y="6379436"/>
            <a:ext cx="1239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or Olin</a:t>
            </a:r>
            <a:endParaRPr lang="en-US" b="1" dirty="0">
              <a:latin typeface="Cambria" pitchFamily="18" charset="0"/>
            </a:endParaRPr>
          </a:p>
        </p:txBody>
      </p:sp>
      <p:cxnSp>
        <p:nvCxnSpPr>
          <p:cNvPr id="13" name="Straight Arrow Connector 12"/>
          <p:cNvCxnSpPr/>
          <p:nvPr/>
        </p:nvCxnSpPr>
        <p:spPr bwMode="auto">
          <a:xfrm>
            <a:off x="2439725" y="6649893"/>
            <a:ext cx="2071315" cy="0"/>
          </a:xfrm>
          <a:prstGeom prst="straightConnector1">
            <a:avLst/>
          </a:prstGeom>
          <a:noFill/>
          <a:ln w="57150" cap="flat" cmpd="sng" algn="ctr">
            <a:solidFill>
              <a:srgbClr val="FF6600"/>
            </a:solidFill>
            <a:prstDash val="solid"/>
            <a:round/>
            <a:headEnd type="none" w="med" len="med"/>
            <a:tailEnd type="arrow"/>
          </a:ln>
          <a:effectLst/>
        </p:spPr>
      </p:cxnSp>
      <p:sp>
        <p:nvSpPr>
          <p:cNvPr id="63" name="TextBox 62"/>
          <p:cNvSpPr txBox="1"/>
          <p:nvPr/>
        </p:nvSpPr>
        <p:spPr>
          <a:xfrm>
            <a:off x="5791200" y="95071"/>
            <a:ext cx="3133587" cy="1200329"/>
          </a:xfrm>
          <a:prstGeom prst="rect">
            <a:avLst/>
          </a:prstGeom>
          <a:solidFill>
            <a:schemeClr val="bg1">
              <a:lumMod val="95000"/>
            </a:schemeClr>
          </a:solidFill>
          <a:ln>
            <a:solidFill>
              <a:srgbClr val="FF6600"/>
            </a:solidFill>
          </a:ln>
        </p:spPr>
        <p:txBody>
          <a:bodyPr wrap="square" rtlCol="0">
            <a:spAutoFit/>
          </a:bodyPr>
          <a:lstStyle/>
          <a:p>
            <a:pPr algn="ctr"/>
            <a:r>
              <a:rPr lang="en-US" dirty="0" smtClean="0">
                <a:latin typeface="Calibri" panose="020F0502020204030204" pitchFamily="34" charset="0"/>
              </a:rPr>
              <a:t>Evening lab?  You can pickup a keycard from HMC's F&amp;M dep't.</a:t>
            </a:r>
            <a:endParaRPr lang="en-US" dirty="0">
              <a:latin typeface="Calibri" panose="020F0502020204030204" pitchFamily="34" charset="0"/>
            </a:endParaRPr>
          </a:p>
        </p:txBody>
      </p:sp>
      <p:sp>
        <p:nvSpPr>
          <p:cNvPr id="16" name="Rectangle 15"/>
          <p:cNvSpPr/>
          <p:nvPr/>
        </p:nvSpPr>
        <p:spPr>
          <a:xfrm>
            <a:off x="425067" y="3449275"/>
            <a:ext cx="1745799" cy="249812"/>
          </a:xfrm>
          <a:prstGeom prst="rect">
            <a:avLst/>
          </a:prstGeom>
        </p:spPr>
        <p:txBody>
          <a:bodyPr wrap="none">
            <a:spAutoFit/>
          </a:bodyPr>
          <a:lstStyle/>
          <a:p>
            <a:pPr lvl="0" algn="ctr">
              <a:lnSpc>
                <a:spcPct val="60000"/>
              </a:lnSpc>
              <a:spcBef>
                <a:spcPct val="50000"/>
              </a:spcBef>
            </a:pPr>
            <a:r>
              <a:rPr lang="en-US" sz="1600" dirty="0">
                <a:latin typeface="Cambria" pitchFamily="18" charset="0"/>
              </a:rPr>
              <a:t> Laptop? </a:t>
            </a:r>
            <a:r>
              <a:rPr lang="en-US" sz="1600" b="1" i="1" dirty="0">
                <a:latin typeface="Cambria" pitchFamily="18" charset="0"/>
              </a:rPr>
              <a:t>Bring it!</a:t>
            </a:r>
          </a:p>
        </p:txBody>
      </p:sp>
      <p:cxnSp>
        <p:nvCxnSpPr>
          <p:cNvPr id="18" name="Straight Arrow Connector 17"/>
          <p:cNvCxnSpPr/>
          <p:nvPr/>
        </p:nvCxnSpPr>
        <p:spPr bwMode="auto">
          <a:xfrm flipH="1" flipV="1">
            <a:off x="3404755" y="95071"/>
            <a:ext cx="2315306" cy="285929"/>
          </a:xfrm>
          <a:prstGeom prst="straightConnector1">
            <a:avLst/>
          </a:prstGeom>
          <a:noFill/>
          <a:ln w="28575" cap="flat" cmpd="sng" algn="ctr">
            <a:solidFill>
              <a:srgbClr val="FF6600"/>
            </a:solidFill>
            <a:prstDash val="solid"/>
            <a:round/>
            <a:headEnd type="none" w="med" len="med"/>
            <a:tailEnd type="arrow"/>
          </a:ln>
          <a:effectLst/>
        </p:spPr>
      </p:cxnSp>
      <p:sp>
        <p:nvSpPr>
          <p:cNvPr id="19" name="Rectangle 18"/>
          <p:cNvSpPr/>
          <p:nvPr/>
        </p:nvSpPr>
        <p:spPr>
          <a:xfrm>
            <a:off x="4271808" y="74551"/>
            <a:ext cx="751296" cy="323165"/>
          </a:xfrm>
          <a:prstGeom prst="rect">
            <a:avLst/>
          </a:prstGeom>
          <a:solidFill>
            <a:srgbClr val="FFCC99"/>
          </a:solidFill>
        </p:spPr>
        <p:txBody>
          <a:bodyPr wrap="none">
            <a:spAutoFit/>
          </a:bodyPr>
          <a:lstStyle/>
          <a:p>
            <a:r>
              <a:rPr lang="en-US" sz="1500" b="1" dirty="0" smtClean="0">
                <a:latin typeface="Calibri" panose="020F0502020204030204" pitchFamily="34" charset="0"/>
              </a:rPr>
              <a:t>in Platt</a:t>
            </a:r>
            <a:endParaRPr lang="en-US" sz="1500" b="1" dirty="0"/>
          </a:p>
        </p:txBody>
      </p:sp>
    </p:spTree>
    <p:extLst>
      <p:ext uri="{BB962C8B-B14F-4D97-AF65-F5344CB8AC3E}">
        <p14:creationId xmlns:p14="http://schemas.microsoft.com/office/powerpoint/2010/main" val="3135489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36"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37"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pPr>
            <a:r>
              <a:rPr lang="en-US" sz="1500">
                <a:solidFill>
                  <a:prstClr val="black"/>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solidFill>
                  <a:prstClr val="black"/>
                </a:solidFill>
              </a:rPr>
              <a:t>“</a:t>
            </a:r>
            <a:r>
              <a:rPr lang="en-US" altLang="ja-JP" sz="1500">
                <a:solidFill>
                  <a:prstClr val="black"/>
                </a:solidFill>
              </a:rPr>
              <a:t>Science and Linguistics,</a:t>
            </a:r>
            <a:r>
              <a:rPr lang="ja-JP" altLang="en-US" sz="1500">
                <a:solidFill>
                  <a:prstClr val="black"/>
                </a:solidFill>
              </a:rPr>
              <a:t>”</a:t>
            </a:r>
            <a:r>
              <a:rPr lang="en-US" altLang="ja-JP" sz="1500">
                <a:solidFill>
                  <a:prstClr val="black"/>
                </a:solidFill>
              </a:rPr>
              <a:t> nor the magazine, M.I.T.</a:t>
            </a:r>
            <a:r>
              <a:rPr lang="ja-JP" altLang="en-US" sz="1500">
                <a:solidFill>
                  <a:prstClr val="black"/>
                </a:solidFill>
              </a:rPr>
              <a:t>’</a:t>
            </a:r>
            <a:r>
              <a:rPr lang="en-US" altLang="ja-JP" sz="1500">
                <a:solidFill>
                  <a:prstClr val="black"/>
                </a:solidFill>
              </a:rPr>
              <a:t>s Technology Review, was most people</a:t>
            </a:r>
            <a:r>
              <a:rPr lang="ja-JP" altLang="en-US" sz="1500">
                <a:solidFill>
                  <a:prstClr val="black"/>
                </a:solidFill>
              </a:rPr>
              <a:t>’</a:t>
            </a:r>
            <a:r>
              <a:rPr lang="en-US" altLang="ja-JP" sz="1500">
                <a:solidFill>
                  <a:prstClr val="black"/>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solidFill>
                  <a:prstClr val="black"/>
                </a:solidFill>
              </a:rPr>
              <a:t>’</a:t>
            </a:r>
            <a:r>
              <a:rPr lang="en-US" altLang="ja-JP" sz="1500">
                <a:solidFill>
                  <a:prstClr val="black"/>
                </a:solidFill>
              </a:rPr>
              <a:t>s power over the mind, and his stirring prose seduced a whole generation into believing that our mother tongue restricts what we are able to think.</a:t>
            </a:r>
            <a:endParaRPr lang="en-US" sz="1500">
              <a:solidFill>
                <a:prstClr val="black"/>
              </a:solidFill>
            </a:endParaRPr>
          </a:p>
        </p:txBody>
      </p:sp>
      <p:grpSp>
        <p:nvGrpSpPr>
          <p:cNvPr id="44038" name="Group 19"/>
          <p:cNvGrpSpPr>
            <a:grpSpLocks/>
          </p:cNvGrpSpPr>
          <p:nvPr>
            <p:custDataLst>
              <p:tags r:id="rId1"/>
            </p:custDataLst>
          </p:nvPr>
        </p:nvGrpSpPr>
        <p:grpSpPr bwMode="auto">
          <a:xfrm>
            <a:off x="365125" y="1670050"/>
            <a:ext cx="493713" cy="566738"/>
            <a:chOff x="2928" y="1051"/>
            <a:chExt cx="840" cy="957"/>
          </a:xfrm>
        </p:grpSpPr>
        <p:sp>
          <p:nvSpPr>
            <p:cNvPr id="4404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4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5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5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405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grpSp>
      <p:sp>
        <p:nvSpPr>
          <p:cNvPr id="44039"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100">
                <a:solidFill>
                  <a:srgbClr val="008000"/>
                </a:solidFill>
                <a:latin typeface="Calibri" pitchFamily="34" charset="0"/>
                <a:ea typeface="MS PGothic" pitchFamily="34" charset="-128"/>
              </a:rPr>
              <a:t>and I thought my language was </a:t>
            </a:r>
            <a:r>
              <a:rPr lang="en-US" sz="1100" i="1">
                <a:solidFill>
                  <a:srgbClr val="008000"/>
                </a:solidFill>
                <a:latin typeface="Calibri" pitchFamily="34" charset="0"/>
                <a:ea typeface="MS PGothic" pitchFamily="34" charset="-128"/>
              </a:rPr>
              <a:t>alien</a:t>
            </a:r>
            <a:r>
              <a:rPr lang="en-US" sz="1100">
                <a:solidFill>
                  <a:srgbClr val="008000"/>
                </a:solidFill>
                <a:latin typeface="Calibri" pitchFamily="34" charset="0"/>
                <a:ea typeface="MS PGothic" pitchFamily="34" charset="-128"/>
              </a:rPr>
              <a:t>!</a:t>
            </a:r>
          </a:p>
        </p:txBody>
      </p:sp>
    </p:spTree>
    <p:extLst>
      <p:ext uri="{BB962C8B-B14F-4D97-AF65-F5344CB8AC3E}">
        <p14:creationId xmlns:p14="http://schemas.microsoft.com/office/powerpoint/2010/main" val="6006887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3074688" cy="738664"/>
          </a:xfrm>
          <a:prstGeom prst="rect">
            <a:avLst/>
          </a:prstGeom>
          <a:solidFill>
            <a:srgbClr val="FFCC99"/>
          </a:solidFill>
          <a:ln w="9525">
            <a:noFill/>
            <a:miter lim="800000"/>
            <a:headEnd/>
            <a:tailEnd/>
          </a:ln>
          <a:extLst/>
        </p:spPr>
        <p:txBody>
          <a:bodyPr wrap="none">
            <a:spAutoFit/>
          </a:bodyPr>
          <a:lstStyle/>
          <a:p>
            <a:r>
              <a:rPr lang="en-US" sz="4200" dirty="0" smtClean="0">
                <a:latin typeface="Cambria" pitchFamily="18" charset="0"/>
              </a:rPr>
              <a:t>Evening lab?</a:t>
            </a:r>
            <a:endParaRPr lang="en-US" sz="4200" dirty="0">
              <a:latin typeface="Cambria" pitchFamily="18" charset="0"/>
            </a:endParaRPr>
          </a:p>
        </p:txBody>
      </p:sp>
      <p:sp>
        <p:nvSpPr>
          <p:cNvPr id="70" name="Rectangle 47"/>
          <p:cNvSpPr>
            <a:spLocks noChangeArrowheads="1"/>
          </p:cNvSpPr>
          <p:nvPr/>
        </p:nvSpPr>
        <p:spPr bwMode="auto">
          <a:xfrm>
            <a:off x="749808" y="1404778"/>
            <a:ext cx="7620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dirty="0" smtClean="0">
                <a:latin typeface="Cambria" pitchFamily="18" charset="0"/>
              </a:rPr>
              <a:t>You can get a keycard from F&amp;M in Platt</a:t>
            </a:r>
            <a:endParaRPr lang="en-US" sz="3200" dirty="0">
              <a:latin typeface="Cambria" pitchFamily="18"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8" t="10286" r="2168" b="7721"/>
          <a:stretch/>
        </p:blipFill>
        <p:spPr bwMode="auto">
          <a:xfrm>
            <a:off x="368808" y="2258290"/>
            <a:ext cx="8382000" cy="444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bwMode="auto">
          <a:xfrm rot="10800000">
            <a:off x="1066799" y="4495800"/>
            <a:ext cx="609600" cy="914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TextBox 2"/>
          <p:cNvSpPr txBox="1"/>
          <p:nvPr/>
        </p:nvSpPr>
        <p:spPr>
          <a:xfrm>
            <a:off x="762000" y="5388864"/>
            <a:ext cx="2209800" cy="830997"/>
          </a:xfrm>
          <a:prstGeom prst="rect">
            <a:avLst/>
          </a:prstGeom>
          <a:solidFill>
            <a:srgbClr val="CCECFF"/>
          </a:solidFill>
        </p:spPr>
        <p:txBody>
          <a:bodyPr wrap="square" rtlCol="0">
            <a:spAutoFit/>
          </a:bodyPr>
          <a:lstStyle/>
          <a:p>
            <a:pPr algn="ctr"/>
            <a:r>
              <a:rPr lang="en-US" dirty="0" smtClean="0">
                <a:latin typeface="Cambria" panose="02040503050406030204" pitchFamily="18" charset="0"/>
              </a:rPr>
              <a:t>Beckman B102, B105, B126</a:t>
            </a:r>
            <a:endParaRPr lang="en-US" dirty="0">
              <a:latin typeface="Cambria" panose="02040503050406030204" pitchFamily="18" charset="0"/>
            </a:endParaRPr>
          </a:p>
        </p:txBody>
      </p:sp>
      <p:sp>
        <p:nvSpPr>
          <p:cNvPr id="12" name="Down Arrow 11"/>
          <p:cNvSpPr/>
          <p:nvPr/>
        </p:nvSpPr>
        <p:spPr bwMode="auto">
          <a:xfrm rot="1653305">
            <a:off x="946443" y="3060940"/>
            <a:ext cx="609600" cy="914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 name="TextBox 12"/>
          <p:cNvSpPr txBox="1"/>
          <p:nvPr/>
        </p:nvSpPr>
        <p:spPr>
          <a:xfrm>
            <a:off x="1066799" y="2408192"/>
            <a:ext cx="2209800" cy="830997"/>
          </a:xfrm>
          <a:prstGeom prst="rect">
            <a:avLst/>
          </a:prstGeom>
          <a:solidFill>
            <a:srgbClr val="CCECFF"/>
          </a:solidFill>
        </p:spPr>
        <p:txBody>
          <a:bodyPr wrap="square" rtlCol="0">
            <a:spAutoFit/>
          </a:bodyPr>
          <a:lstStyle/>
          <a:p>
            <a:pPr algn="ctr"/>
            <a:r>
              <a:rPr lang="en-US" dirty="0" smtClean="0">
                <a:latin typeface="Cambria" panose="02040503050406030204" pitchFamily="18" charset="0"/>
              </a:rPr>
              <a:t>Enter through Olin building</a:t>
            </a:r>
            <a:endParaRPr lang="en-US" dirty="0">
              <a:latin typeface="Cambria" panose="02040503050406030204" pitchFamily="18" charset="0"/>
            </a:endParaRPr>
          </a:p>
        </p:txBody>
      </p:sp>
      <p:sp>
        <p:nvSpPr>
          <p:cNvPr id="10" name="Down Arrow 9"/>
          <p:cNvSpPr/>
          <p:nvPr/>
        </p:nvSpPr>
        <p:spPr bwMode="auto">
          <a:xfrm rot="10800000">
            <a:off x="4114799" y="4101637"/>
            <a:ext cx="609600" cy="914400"/>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 name="TextBox 10"/>
          <p:cNvSpPr txBox="1"/>
          <p:nvPr/>
        </p:nvSpPr>
        <p:spPr>
          <a:xfrm>
            <a:off x="3810000" y="4994701"/>
            <a:ext cx="2209800" cy="1200329"/>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Platt building. F&amp;M is in the basement.</a:t>
            </a:r>
            <a:endParaRPr lang="en-US" dirty="0">
              <a:latin typeface="Cambria" panose="02040503050406030204" pitchFamily="18" charset="0"/>
            </a:endParaRPr>
          </a:p>
        </p:txBody>
      </p:sp>
      <p:sp>
        <p:nvSpPr>
          <p:cNvPr id="14" name="Down Arrow 13"/>
          <p:cNvSpPr/>
          <p:nvPr/>
        </p:nvSpPr>
        <p:spPr bwMode="auto">
          <a:xfrm>
            <a:off x="4141916" y="2002939"/>
            <a:ext cx="604424" cy="1182876"/>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9462070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483" b="11231"/>
          <a:stretch/>
        </p:blipFill>
        <p:spPr bwMode="auto">
          <a:xfrm>
            <a:off x="951952" y="1481328"/>
            <a:ext cx="7049048" cy="339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Text Box 5"/>
          <p:cNvSpPr txBox="1">
            <a:spLocks noChangeArrowheads="1"/>
          </p:cNvSpPr>
          <p:nvPr/>
        </p:nvSpPr>
        <p:spPr bwMode="auto">
          <a:xfrm>
            <a:off x="4419600" y="152400"/>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000" i="1" dirty="0" smtClean="0">
                <a:latin typeface="Cambria" pitchFamily="18" charset="0"/>
              </a:rPr>
              <a:t>Ask for help…</a:t>
            </a:r>
            <a:endParaRPr lang="en-US" sz="4000" i="1" dirty="0">
              <a:latin typeface="Cambria" pitchFamily="18" charset="0"/>
            </a:endParaRPr>
          </a:p>
        </p:txBody>
      </p:sp>
      <p:sp>
        <p:nvSpPr>
          <p:cNvPr id="6148" name="Text Box 9"/>
          <p:cNvSpPr txBox="1">
            <a:spLocks noChangeArrowheads="1"/>
          </p:cNvSpPr>
          <p:nvPr/>
        </p:nvSpPr>
        <p:spPr bwMode="auto">
          <a:xfrm>
            <a:off x="211667" y="267272"/>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a:latin typeface="Cambria" pitchFamily="18" charset="0"/>
              </a:rPr>
              <a:t>Graders + Tutors  </a:t>
            </a:r>
            <a:r>
              <a:rPr lang="en-US" sz="2800" b="1" dirty="0">
                <a:latin typeface="Cambria" pitchFamily="18" charset="0"/>
              </a:rPr>
              <a:t>= </a:t>
            </a:r>
            <a:r>
              <a:rPr lang="en-US" sz="2800" b="1" i="1" dirty="0" err="1" smtClean="0">
                <a:solidFill>
                  <a:srgbClr val="008000"/>
                </a:solidFill>
                <a:latin typeface="Cambria" pitchFamily="18" charset="0"/>
              </a:rPr>
              <a:t>Grutors</a:t>
            </a:r>
            <a:endParaRPr lang="en-US" sz="2800" dirty="0">
              <a:solidFill>
                <a:srgbClr val="008000"/>
              </a:solidFill>
              <a:latin typeface="Cambria" pitchFamily="18" charset="0"/>
            </a:endParaRPr>
          </a:p>
        </p:txBody>
      </p:sp>
      <p:sp>
        <p:nvSpPr>
          <p:cNvPr id="14" name="Text Box 9"/>
          <p:cNvSpPr txBox="1">
            <a:spLocks noChangeArrowheads="1"/>
          </p:cNvSpPr>
          <p:nvPr/>
        </p:nvSpPr>
        <p:spPr bwMode="auto">
          <a:xfrm>
            <a:off x="732365" y="6106180"/>
            <a:ext cx="7268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smtClean="0">
                <a:latin typeface="Cambria" pitchFamily="18" charset="0"/>
              </a:rPr>
              <a:t>Office hours:    </a:t>
            </a:r>
            <a:r>
              <a:rPr lang="en-US" sz="2800" dirty="0" smtClean="0">
                <a:latin typeface="Cambria" pitchFamily="18" charset="0"/>
              </a:rPr>
              <a:t>After class on Wed. (~3-5pm)</a:t>
            </a:r>
            <a:endParaRPr lang="en-US" sz="2800" dirty="0">
              <a:latin typeface="Cambria" pitchFamily="18" charset="0"/>
            </a:endParaRPr>
          </a:p>
        </p:txBody>
      </p:sp>
      <p:sp>
        <p:nvSpPr>
          <p:cNvPr id="2" name="Rectangle 1"/>
          <p:cNvSpPr/>
          <p:nvPr/>
        </p:nvSpPr>
        <p:spPr>
          <a:xfrm>
            <a:off x="522112" y="5127978"/>
            <a:ext cx="8305800" cy="461665"/>
          </a:xfrm>
          <a:prstGeom prst="rect">
            <a:avLst/>
          </a:prstGeom>
        </p:spPr>
        <p:txBody>
          <a:bodyPr wrap="square">
            <a:spAutoFit/>
          </a:bodyPr>
          <a:lstStyle/>
          <a:p>
            <a:pPr algn="ctr"/>
            <a:r>
              <a:rPr lang="en-US" b="1" i="1" dirty="0" smtClean="0">
                <a:solidFill>
                  <a:srgbClr val="008000"/>
                </a:solidFill>
                <a:latin typeface="Cambria" pitchFamily="18" charset="0"/>
              </a:rPr>
              <a:t>every day</a:t>
            </a:r>
            <a:r>
              <a:rPr lang="en-US" dirty="0" smtClean="0">
                <a:solidFill>
                  <a:srgbClr val="008000"/>
                </a:solidFill>
                <a:latin typeface="Cambria" pitchFamily="18" charset="0"/>
              </a:rPr>
              <a:t> there are tutoring hours in the </a:t>
            </a:r>
            <a:r>
              <a:rPr lang="en-US" b="1" i="1" dirty="0" smtClean="0">
                <a:solidFill>
                  <a:srgbClr val="008000"/>
                </a:solidFill>
                <a:latin typeface="Cambria" pitchFamily="18" charset="0"/>
              </a:rPr>
              <a:t>LAC</a:t>
            </a:r>
            <a:r>
              <a:rPr lang="en-US" dirty="0" smtClean="0">
                <a:solidFill>
                  <a:srgbClr val="008000"/>
                </a:solidFill>
                <a:latin typeface="Cambria" pitchFamily="18" charset="0"/>
              </a:rPr>
              <a:t> computer lab </a:t>
            </a:r>
            <a:endParaRPr lang="en-US" dirty="0">
              <a:solidFill>
                <a:srgbClr val="008000"/>
              </a:solidFill>
            </a:endParaRPr>
          </a:p>
        </p:txBody>
      </p:sp>
      <p:sp>
        <p:nvSpPr>
          <p:cNvPr id="3" name="Rectangle 2"/>
          <p:cNvSpPr/>
          <p:nvPr/>
        </p:nvSpPr>
        <p:spPr>
          <a:xfrm>
            <a:off x="5622300" y="5742801"/>
            <a:ext cx="1673022" cy="276999"/>
          </a:xfrm>
          <a:prstGeom prst="rect">
            <a:avLst/>
          </a:prstGeom>
          <a:noFill/>
        </p:spPr>
        <p:txBody>
          <a:bodyPr wrap="none">
            <a:spAutoFit/>
          </a:bodyPr>
          <a:lstStyle/>
          <a:p>
            <a:r>
              <a:rPr lang="en-US" sz="1200" dirty="0" err="1" smtClean="0">
                <a:solidFill>
                  <a:srgbClr val="008000"/>
                </a:solidFill>
                <a:latin typeface="Cambria" pitchFamily="18" charset="0"/>
              </a:rPr>
              <a:t>Linde</a:t>
            </a:r>
            <a:r>
              <a:rPr lang="en-US" sz="1200" dirty="0" smtClean="0">
                <a:solidFill>
                  <a:srgbClr val="008000"/>
                </a:solidFill>
                <a:latin typeface="Cambria" pitchFamily="18" charset="0"/>
              </a:rPr>
              <a:t> Activities Center</a:t>
            </a:r>
            <a:endParaRPr lang="en-US" sz="1200" dirty="0">
              <a:solidFill>
                <a:srgbClr val="008000"/>
              </a:solidFill>
            </a:endParaRPr>
          </a:p>
        </p:txBody>
      </p:sp>
      <p:sp>
        <p:nvSpPr>
          <p:cNvPr id="9" name="Text Box 48"/>
          <p:cNvSpPr txBox="1">
            <a:spLocks noChangeArrowheads="1"/>
          </p:cNvSpPr>
          <p:nvPr/>
        </p:nvSpPr>
        <p:spPr bwMode="auto">
          <a:xfrm rot="374325">
            <a:off x="7253823" y="1418315"/>
            <a:ext cx="923314" cy="323165"/>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see page</a:t>
            </a:r>
            <a:endParaRPr lang="en-US" sz="1500" dirty="0">
              <a:latin typeface="Cambria" pitchFamily="18" charset="0"/>
            </a:endParaRPr>
          </a:p>
        </p:txBody>
      </p:sp>
      <p:sp>
        <p:nvSpPr>
          <p:cNvPr id="5" name="Right Brace 4"/>
          <p:cNvSpPr/>
          <p:nvPr/>
        </p:nvSpPr>
        <p:spPr bwMode="auto">
          <a:xfrm rot="16200000">
            <a:off x="6332712" y="4837536"/>
            <a:ext cx="228601" cy="1709190"/>
          </a:xfrm>
          <a:prstGeom prst="rightBrace">
            <a:avLst>
              <a:gd name="adj1" fmla="val 65476"/>
              <a:gd name="adj2" fmla="val 50000"/>
            </a:avLst>
          </a:prstGeom>
          <a:no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 name="Text Box 48"/>
          <p:cNvSpPr txBox="1">
            <a:spLocks noChangeArrowheads="1"/>
          </p:cNvSpPr>
          <p:nvPr/>
        </p:nvSpPr>
        <p:spPr bwMode="auto">
          <a:xfrm rot="20875073">
            <a:off x="7979543" y="6124059"/>
            <a:ext cx="1054827" cy="553998"/>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b="1" dirty="0" smtClean="0">
                <a:latin typeface="Cambria" pitchFamily="18" charset="0"/>
              </a:rPr>
              <a:t>Piazza</a:t>
            </a:r>
            <a:r>
              <a:rPr lang="en-US" sz="1500" dirty="0" smtClean="0">
                <a:latin typeface="Cambria" pitchFamily="18" charset="0"/>
              </a:rPr>
              <a:t> ~ next time</a:t>
            </a:r>
            <a:endParaRPr lang="en-US" sz="1500" dirty="0">
              <a:latin typeface="Cambria" pitchFamily="18" charset="0"/>
            </a:endParaRPr>
          </a:p>
        </p:txBody>
      </p:sp>
    </p:spTree>
    <p:extLst>
      <p:ext uri="{BB962C8B-B14F-4D97-AF65-F5344CB8AC3E}">
        <p14:creationId xmlns:p14="http://schemas.microsoft.com/office/powerpoint/2010/main" val="88936337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three things… what are they?</a:t>
            </a:r>
            <a:endParaRPr lang="en-US" sz="3600" dirty="0">
              <a:latin typeface="Cambria" pitchFamily="18"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(3) H</a:t>
            </a:r>
            <a:r>
              <a:rPr lang="en-US" sz="2000" dirty="0" smtClean="0">
                <a:latin typeface="Cambria" pitchFamily="18" charset="0"/>
              </a:rPr>
              <a:t>ow </a:t>
            </a:r>
            <a:r>
              <a:rPr lang="en-US" sz="2000" dirty="0">
                <a:latin typeface="Cambria" pitchFamily="18" charset="0"/>
              </a:rPr>
              <a:t>many </a:t>
            </a:r>
            <a:r>
              <a:rPr lang="en-US" sz="2000" i="1" dirty="0">
                <a:latin typeface="Cambria" pitchFamily="18" charset="0"/>
              </a:rPr>
              <a:t>different uses</a:t>
            </a:r>
            <a:r>
              <a:rPr lang="en-US" sz="2000" dirty="0">
                <a:latin typeface="Cambria" pitchFamily="18" charset="0"/>
              </a:rPr>
              <a:t> of punctuation </a:t>
            </a:r>
            <a:r>
              <a:rPr lang="en-US" sz="2000" dirty="0" smtClean="0">
                <a:latin typeface="Cambria" pitchFamily="18" charset="0"/>
              </a:rPr>
              <a:t>can you find</a:t>
            </a:r>
            <a:r>
              <a:rPr lang="en-US" sz="2000" dirty="0">
                <a:latin typeface="Cambria" pitchFamily="18" charset="0"/>
              </a:rPr>
              <a:t>?</a:t>
            </a:r>
            <a:endParaRPr lang="en-US" sz="3600" dirty="0">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Times New Roman" pitchFamily="18" charset="0"/>
                <a:cs typeface="Times New Roman" pitchFamily="18" charset="0"/>
              </a:rPr>
              <a:t>Quiz</a:t>
            </a:r>
          </a:p>
        </p:txBody>
      </p:sp>
      <p:sp>
        <p:nvSpPr>
          <p:cNvPr id="16" name="Rectangle 6"/>
          <p:cNvSpPr>
            <a:spLocks noChangeArrowheads="1"/>
          </p:cNvSpPr>
          <p:nvPr/>
        </p:nvSpPr>
        <p:spPr bwMode="auto">
          <a:xfrm>
            <a:off x="2209800" y="228600"/>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p:sp>
        <p:nvSpPr>
          <p:cNvPr id="17" name="Rectangle 6"/>
          <p:cNvSpPr>
            <a:spLocks noChangeArrowheads="1"/>
          </p:cNvSpPr>
          <p:nvPr/>
        </p:nvSpPr>
        <p:spPr bwMode="auto">
          <a:xfrm>
            <a:off x="5364163" y="228600"/>
            <a:ext cx="278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3520" y="1380960"/>
              <a:ext cx="8315640" cy="4591440"/>
            </p14:xfrm>
          </p:contentPart>
        </mc:Choice>
        <mc:Fallback xmlns="">
          <p:pic>
            <p:nvPicPr>
              <p:cNvPr id="2" name="Ink 1"/>
              <p:cNvPicPr/>
              <p:nvPr/>
            </p:nvPicPr>
            <p:blipFill>
              <a:blip r:embed="rId4"/>
              <a:stretch>
                <a:fillRect/>
              </a:stretch>
            </p:blipFill>
            <p:spPr>
              <a:xfrm>
                <a:off x="524160" y="1371600"/>
                <a:ext cx="8334360" cy="4610160"/>
              </a:xfrm>
              <a:prstGeom prst="rect">
                <a:avLst/>
              </a:prstGeom>
            </p:spPr>
          </p:pic>
        </mc:Fallback>
      </mc:AlternateContent>
    </p:spTree>
    <p:extLst>
      <p:ext uri="{BB962C8B-B14F-4D97-AF65-F5344CB8AC3E}">
        <p14:creationId xmlns:p14="http://schemas.microsoft.com/office/powerpoint/2010/main" val="33246972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a:t>
            </a:r>
            <a:r>
              <a:rPr lang="en-US" sz="2000" b="1" dirty="0" smtClean="0">
                <a:solidFill>
                  <a:srgbClr val="008000"/>
                </a:solidFill>
                <a:latin typeface="Courier New" pitchFamily="49" charset="0"/>
                <a:cs typeface="Courier New" pitchFamily="49" charset="0"/>
              </a:rPr>
              <a:t>LOSE</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00000"/>
                </a:solidFill>
                <a:latin typeface="Cambria" pitchFamily="18" charset="0"/>
              </a:rPr>
              <a:t>(1) F</a:t>
            </a:r>
            <a:r>
              <a:rPr lang="en-US" sz="2000" dirty="0" smtClean="0">
                <a:solidFill>
                  <a:srgbClr val="000000"/>
                </a:solidFill>
                <a:latin typeface="Cambria" pitchFamily="18" charset="0"/>
              </a:rPr>
              <a:t>ind </a:t>
            </a:r>
            <a:r>
              <a:rPr lang="en-US" sz="2000" dirty="0">
                <a:solidFill>
                  <a:srgbClr val="000000"/>
                </a:solidFill>
                <a:latin typeface="Cambria" pitchFamily="18" charset="0"/>
              </a:rPr>
              <a:t>and correct </a:t>
            </a:r>
            <a:r>
              <a:rPr lang="en-US" sz="2000" dirty="0" smtClean="0">
                <a:solidFill>
                  <a:srgbClr val="000000"/>
                </a:solidFill>
                <a:latin typeface="Cambria" pitchFamily="18" charset="0"/>
              </a:rPr>
              <a:t>as many errors as you can here…</a:t>
            </a:r>
            <a:endParaRPr lang="en-US" sz="3600" dirty="0">
              <a:solidFill>
                <a:srgbClr val="000000"/>
              </a:solidFill>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solidFill>
                  <a:srgbClr val="000000"/>
                </a:solidFill>
                <a:latin typeface="Cambria" pitchFamily="18" charset="0"/>
              </a:rPr>
              <a:t>(2)  </a:t>
            </a:r>
            <a:r>
              <a:rPr lang="en-US" sz="2000" dirty="0">
                <a:solidFill>
                  <a:srgbClr val="000000"/>
                </a:solidFill>
                <a:latin typeface="Cambria" pitchFamily="18" charset="0"/>
              </a:rPr>
              <a:t>This line is doing three things… what are they?</a:t>
            </a:r>
            <a:endParaRPr lang="en-US" sz="3600" dirty="0">
              <a:solidFill>
                <a:srgbClr val="000000"/>
              </a:solidFill>
              <a:latin typeface="Cambria" pitchFamily="18" charset="0"/>
            </a:endParaRPr>
          </a:p>
        </p:txBody>
      </p:sp>
      <p:sp>
        <p:nvSpPr>
          <p:cNvPr id="18442" name="Rectangle 11"/>
          <p:cNvSpPr>
            <a:spLocks noChangeArrowheads="1"/>
          </p:cNvSpPr>
          <p:nvPr/>
        </p:nvSpPr>
        <p:spPr bwMode="auto">
          <a:xfrm>
            <a:off x="1143000" y="6073914"/>
            <a:ext cx="7852481" cy="70788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solidFill>
                  <a:srgbClr val="000000"/>
                </a:solidFill>
                <a:latin typeface="Cambria" pitchFamily="18" charset="0"/>
              </a:rPr>
              <a:t>(3) </a:t>
            </a:r>
            <a:r>
              <a:rPr lang="en-US" sz="2000" dirty="0" smtClean="0">
                <a:solidFill>
                  <a:srgbClr val="000000"/>
                </a:solidFill>
                <a:latin typeface="Cambria" pitchFamily="18" charset="0"/>
              </a:rPr>
              <a:t>I count ,()'=. : 6 or 7 punctuation characters which are being used in </a:t>
            </a:r>
            <a:r>
              <a:rPr lang="en-US" sz="2000" i="1" dirty="0" smtClean="0">
                <a:solidFill>
                  <a:srgbClr val="000000"/>
                </a:solidFill>
                <a:latin typeface="Cambria" pitchFamily="18" charset="0"/>
              </a:rPr>
              <a:t>two different ways. </a:t>
            </a:r>
            <a:r>
              <a:rPr lang="en-US" sz="2000" dirty="0" smtClean="0">
                <a:solidFill>
                  <a:srgbClr val="000000"/>
                </a:solidFill>
                <a:latin typeface="Cambria" pitchFamily="18" charset="0"/>
              </a:rPr>
              <a:t>Which ones are they? _____________________</a:t>
            </a:r>
            <a:endParaRPr lang="en-US" sz="3600" dirty="0">
              <a:solidFill>
                <a:srgbClr val="000000"/>
              </a:solidFill>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solidFill>
                  <a:srgbClr val="000000"/>
                </a:solidFill>
                <a:latin typeface="Times New Roman" pitchFamily="18" charset="0"/>
                <a:cs typeface="Times New Roman" pitchFamily="18" charset="0"/>
              </a:rPr>
              <a:t>Quiz</a:t>
            </a:r>
          </a:p>
        </p:txBody>
      </p:sp>
      <p:sp>
        <p:nvSpPr>
          <p:cNvPr id="16" name="Rectangle 6"/>
          <p:cNvSpPr>
            <a:spLocks noChangeArrowheads="1"/>
          </p:cNvSpPr>
          <p:nvPr/>
        </p:nvSpPr>
        <p:spPr bwMode="auto">
          <a:xfrm>
            <a:off x="2209799" y="228600"/>
            <a:ext cx="6424613" cy="369332"/>
          </a:xfrm>
          <a:prstGeom prst="rect">
            <a:avLst/>
          </a:prstGeom>
          <a:solidFill>
            <a:schemeClr val="bg1">
              <a:lumMod val="85000"/>
            </a:schemeClr>
          </a:solidFill>
          <a:ln>
            <a:noFill/>
          </a:ln>
          <a:extLst/>
        </p:spPr>
        <p:txBody>
          <a:bodyPr wrap="square">
            <a:spAutoFit/>
          </a:bodyPr>
          <a:lstStyle/>
          <a:p>
            <a:pPr algn="ctr"/>
            <a:r>
              <a:rPr lang="en-US" sz="1800" dirty="0" smtClean="0">
                <a:solidFill>
                  <a:srgbClr val="000000"/>
                </a:solidFill>
                <a:latin typeface="Calibri" panose="020F0502020204030204" pitchFamily="34" charset="0"/>
                <a:cs typeface="Times New Roman" pitchFamily="18" charset="0"/>
              </a:rPr>
              <a:t>Try the one on the back of these notes – with </a:t>
            </a:r>
            <a:r>
              <a:rPr lang="en-US" sz="1800" dirty="0">
                <a:solidFill>
                  <a:srgbClr val="000000"/>
                </a:solidFill>
                <a:latin typeface="Calibri" panose="020F0502020204030204" pitchFamily="34" charset="0"/>
                <a:cs typeface="Times New Roman" pitchFamily="18" charset="0"/>
              </a:rPr>
              <a:t>a partner – </a:t>
            </a:r>
            <a:r>
              <a:rPr lang="en-US" sz="1800" b="1" dirty="0" smtClean="0">
                <a:solidFill>
                  <a:srgbClr val="000000"/>
                </a:solidFill>
                <a:latin typeface="Calibri" panose="020F0502020204030204" pitchFamily="34" charset="0"/>
                <a:cs typeface="Times New Roman" pitchFamily="18" charset="0"/>
              </a:rPr>
              <a:t>first</a:t>
            </a:r>
            <a:r>
              <a:rPr lang="en-US" sz="1800" dirty="0" smtClean="0">
                <a:solidFill>
                  <a:srgbClr val="000000"/>
                </a:solidFill>
                <a:latin typeface="Calibri" panose="020F0502020204030204" pitchFamily="34" charset="0"/>
                <a:cs typeface="Times New Roman" pitchFamily="18" charset="0"/>
              </a:rPr>
              <a:t>…</a:t>
            </a:r>
            <a:endParaRPr lang="en-US" sz="1800" dirty="0">
              <a:solidFill>
                <a:srgbClr val="000000"/>
              </a:solidFill>
              <a:latin typeface="Calibri" panose="020F0502020204030204" pitchFamily="34"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19760" y="1598400"/>
              <a:ext cx="8152920" cy="4581360"/>
            </p14:xfrm>
          </p:contentPart>
        </mc:Choice>
        <mc:Fallback xmlns="">
          <p:pic>
            <p:nvPicPr>
              <p:cNvPr id="2" name="Ink 1"/>
              <p:cNvPicPr/>
              <p:nvPr/>
            </p:nvPicPr>
            <p:blipFill>
              <a:blip r:embed="rId4"/>
              <a:stretch>
                <a:fillRect/>
              </a:stretch>
            </p:blipFill>
            <p:spPr>
              <a:xfrm>
                <a:off x="410400" y="1589040"/>
                <a:ext cx="8171640" cy="4600080"/>
              </a:xfrm>
              <a:prstGeom prst="rect">
                <a:avLst/>
              </a:prstGeom>
            </p:spPr>
          </p:pic>
        </mc:Fallback>
      </mc:AlternateContent>
    </p:spTree>
    <p:extLst>
      <p:ext uri="{BB962C8B-B14F-4D97-AF65-F5344CB8AC3E}">
        <p14:creationId xmlns:p14="http://schemas.microsoft.com/office/powerpoint/2010/main" val="259838750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Surroundings</a:t>
            </a:r>
          </a:p>
        </p:txBody>
      </p:sp>
      <p:sp>
        <p:nvSpPr>
          <p:cNvPr id="2560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4"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25605"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6"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7"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8"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Text Box 14"/>
          <p:cNvSpPr txBox="1">
            <a:spLocks noChangeArrowheads="1"/>
          </p:cNvSpPr>
          <p:nvPr/>
        </p:nvSpPr>
        <p:spPr bwMode="auto">
          <a:xfrm>
            <a:off x="2206625" y="3541713"/>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25615"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5616"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5617"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5618"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5619" name="Rectangle 15"/>
          <p:cNvSpPr>
            <a:spLocks noChangeArrowheads="1"/>
          </p:cNvSpPr>
          <p:nvPr/>
        </p:nvSpPr>
        <p:spPr bwMode="auto">
          <a:xfrm>
            <a:off x="3216275" y="45212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5620" name="Rectangle 24"/>
          <p:cNvSpPr>
            <a:spLocks noChangeArrowheads="1"/>
          </p:cNvSpPr>
          <p:nvPr/>
        </p:nvSpPr>
        <p:spPr bwMode="auto">
          <a:xfrm>
            <a:off x="3201988" y="539432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5621" name="Rectangle 25"/>
          <p:cNvSpPr>
            <a:spLocks noChangeArrowheads="1"/>
          </p:cNvSpPr>
          <p:nvPr/>
        </p:nvSpPr>
        <p:spPr bwMode="auto">
          <a:xfrm>
            <a:off x="6032500" y="5824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Arial" pitchFamily="34" charset="0"/>
              </a:rPr>
              <a:t>Surroundings are always in </a:t>
            </a:r>
            <a:r>
              <a:rPr lang="en-US" sz="1800">
                <a:solidFill>
                  <a:srgbClr val="800000"/>
                </a:solidFill>
                <a:latin typeface="Arial" pitchFamily="34" charset="0"/>
              </a:rPr>
              <a:t>NEWS </a:t>
            </a:r>
            <a:r>
              <a:rPr lang="en-US" sz="1800">
                <a:solidFill>
                  <a:srgbClr val="808080"/>
                </a:solidFill>
                <a:latin typeface="Arial" pitchFamily="34" charset="0"/>
              </a:rPr>
              <a:t>order.</a:t>
            </a:r>
          </a:p>
        </p:txBody>
      </p:sp>
      <p:cxnSp>
        <p:nvCxnSpPr>
          <p:cNvPr id="25622" name="Straight Arrow Connector 29"/>
          <p:cNvCxnSpPr>
            <a:cxnSpLocks noChangeShapeType="1"/>
          </p:cNvCxnSpPr>
          <p:nvPr/>
        </p:nvCxnSpPr>
        <p:spPr bwMode="auto">
          <a:xfrm rot="10800000">
            <a:off x="5080000" y="5780088"/>
            <a:ext cx="1260475" cy="236537"/>
          </a:xfrm>
          <a:prstGeom prst="straightConnector1">
            <a:avLst/>
          </a:prstGeom>
          <a:noFill/>
          <a:ln w="9525">
            <a:solidFill>
              <a:srgbClr val="808080"/>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33560" y="3629160"/>
              <a:ext cx="4962960" cy="2438640"/>
            </p14:xfrm>
          </p:contentPart>
        </mc:Choice>
        <mc:Fallback xmlns="">
          <p:pic>
            <p:nvPicPr>
              <p:cNvPr id="2" name="Ink 1"/>
              <p:cNvPicPr/>
              <p:nvPr/>
            </p:nvPicPr>
            <p:blipFill>
              <a:blip r:embed="rId3"/>
              <a:stretch>
                <a:fillRect/>
              </a:stretch>
            </p:blipFill>
            <p:spPr>
              <a:xfrm>
                <a:off x="124200" y="3619800"/>
                <a:ext cx="4981680" cy="2457360"/>
              </a:xfrm>
              <a:prstGeom prst="rect">
                <a:avLst/>
              </a:prstGeom>
            </p:spPr>
          </p:pic>
        </mc:Fallback>
      </mc:AlternateContent>
    </p:spTree>
    <p:extLst>
      <p:ext uri="{BB962C8B-B14F-4D97-AF65-F5344CB8AC3E}">
        <p14:creationId xmlns:p14="http://schemas.microsoft.com/office/powerpoint/2010/main" val="63544477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17488"/>
            <a:ext cx="646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What are these surroundings?</a:t>
            </a:r>
          </a:p>
        </p:txBody>
      </p:sp>
      <p:sp>
        <p:nvSpPr>
          <p:cNvPr id="26627" name="Rectangle 5"/>
          <p:cNvSpPr>
            <a:spLocks noChangeArrowheads="1"/>
          </p:cNvSpPr>
          <p:nvPr/>
        </p:nvSpPr>
        <p:spPr bwMode="auto">
          <a:xfrm>
            <a:off x="2925763" y="1773238"/>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28" name="Rectangle 6"/>
          <p:cNvSpPr>
            <a:spLocks noChangeArrowheads="1"/>
          </p:cNvSpPr>
          <p:nvPr/>
        </p:nvSpPr>
        <p:spPr bwMode="auto">
          <a:xfrm>
            <a:off x="2087563" y="1773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29" name="Rectangle 7"/>
          <p:cNvSpPr>
            <a:spLocks noChangeArrowheads="1"/>
          </p:cNvSpPr>
          <p:nvPr/>
        </p:nvSpPr>
        <p:spPr bwMode="auto">
          <a:xfrm>
            <a:off x="2925763" y="1011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0" name="Rectangle 8"/>
          <p:cNvSpPr>
            <a:spLocks noChangeArrowheads="1"/>
          </p:cNvSpPr>
          <p:nvPr/>
        </p:nvSpPr>
        <p:spPr bwMode="auto">
          <a:xfrm>
            <a:off x="2925763" y="2535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1" name="Rectangle 9"/>
          <p:cNvSpPr>
            <a:spLocks noChangeArrowheads="1"/>
          </p:cNvSpPr>
          <p:nvPr/>
        </p:nvSpPr>
        <p:spPr bwMode="auto">
          <a:xfrm>
            <a:off x="3763963" y="1773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2" name="Rectangle 15"/>
          <p:cNvSpPr>
            <a:spLocks noChangeArrowheads="1"/>
          </p:cNvSpPr>
          <p:nvPr/>
        </p:nvSpPr>
        <p:spPr bwMode="auto">
          <a:xfrm>
            <a:off x="4984750" y="1692275"/>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6633" name="Rectangle 24"/>
          <p:cNvSpPr>
            <a:spLocks noChangeArrowheads="1"/>
          </p:cNvSpPr>
          <p:nvPr/>
        </p:nvSpPr>
        <p:spPr bwMode="auto">
          <a:xfrm>
            <a:off x="4989513" y="1182688"/>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6634" name="Rectangle 25"/>
          <p:cNvSpPr>
            <a:spLocks noChangeArrowheads="1"/>
          </p:cNvSpPr>
          <p:nvPr/>
        </p:nvSpPr>
        <p:spPr bwMode="auto">
          <a:xfrm>
            <a:off x="5988050" y="236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Cambria" pitchFamily="18" charset="0"/>
              </a:rPr>
              <a:t>Surroundings are always in </a:t>
            </a:r>
            <a:r>
              <a:rPr lang="en-US" sz="1800">
                <a:solidFill>
                  <a:srgbClr val="800000"/>
                </a:solidFill>
                <a:latin typeface="Cambria" pitchFamily="18" charset="0"/>
              </a:rPr>
              <a:t>NEWS </a:t>
            </a:r>
            <a:r>
              <a:rPr lang="en-US" sz="1800">
                <a:solidFill>
                  <a:srgbClr val="808080"/>
                </a:solidFill>
                <a:latin typeface="Cambria" pitchFamily="18" charset="0"/>
              </a:rPr>
              <a:t>order.</a:t>
            </a:r>
          </a:p>
        </p:txBody>
      </p:sp>
      <p:sp>
        <p:nvSpPr>
          <p:cNvPr id="26635" name="Rectangle 5"/>
          <p:cNvSpPr>
            <a:spLocks noChangeArrowheads="1"/>
          </p:cNvSpPr>
          <p:nvPr/>
        </p:nvSpPr>
        <p:spPr bwMode="auto">
          <a:xfrm>
            <a:off x="1447800" y="47625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36" name="Rectangle 6"/>
          <p:cNvSpPr>
            <a:spLocks noChangeArrowheads="1"/>
          </p:cNvSpPr>
          <p:nvPr/>
        </p:nvSpPr>
        <p:spPr bwMode="auto">
          <a:xfrm>
            <a:off x="609600" y="47625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7" name="Rectangle 7"/>
          <p:cNvSpPr>
            <a:spLocks noChangeArrowheads="1"/>
          </p:cNvSpPr>
          <p:nvPr/>
        </p:nvSpPr>
        <p:spPr bwMode="auto">
          <a:xfrm>
            <a:off x="1447800" y="4000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8" name="Rectangle 8"/>
          <p:cNvSpPr>
            <a:spLocks noChangeArrowheads="1"/>
          </p:cNvSpPr>
          <p:nvPr/>
        </p:nvSpPr>
        <p:spPr bwMode="auto">
          <a:xfrm>
            <a:off x="1447800" y="5524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9" name="Rectangle 9"/>
          <p:cNvSpPr>
            <a:spLocks noChangeArrowheads="1"/>
          </p:cNvSpPr>
          <p:nvPr/>
        </p:nvSpPr>
        <p:spPr bwMode="auto">
          <a:xfrm>
            <a:off x="2286000" y="4762500"/>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0" name="Rectangle 5"/>
          <p:cNvSpPr>
            <a:spLocks noChangeArrowheads="1"/>
          </p:cNvSpPr>
          <p:nvPr/>
        </p:nvSpPr>
        <p:spPr bwMode="auto">
          <a:xfrm>
            <a:off x="6324600" y="4722813"/>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41" name="Rectangle 6"/>
          <p:cNvSpPr>
            <a:spLocks noChangeArrowheads="1"/>
          </p:cNvSpPr>
          <p:nvPr/>
        </p:nvSpPr>
        <p:spPr bwMode="auto">
          <a:xfrm>
            <a:off x="5486400" y="4722813"/>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42" name="Rectangle 7"/>
          <p:cNvSpPr>
            <a:spLocks noChangeArrowheads="1"/>
          </p:cNvSpPr>
          <p:nvPr/>
        </p:nvSpPr>
        <p:spPr bwMode="auto">
          <a:xfrm>
            <a:off x="6324600" y="3960813"/>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43" name="Rectangle 8"/>
          <p:cNvSpPr>
            <a:spLocks noChangeArrowheads="1"/>
          </p:cNvSpPr>
          <p:nvPr/>
        </p:nvSpPr>
        <p:spPr bwMode="auto">
          <a:xfrm>
            <a:off x="6324600" y="5484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4" name="Rectangle 9"/>
          <p:cNvSpPr>
            <a:spLocks noChangeArrowheads="1"/>
          </p:cNvSpPr>
          <p:nvPr/>
        </p:nvSpPr>
        <p:spPr bwMode="auto">
          <a:xfrm>
            <a:off x="7162800" y="4722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grpSp>
        <p:nvGrpSpPr>
          <p:cNvPr id="26645" name="Group 19"/>
          <p:cNvGrpSpPr>
            <a:grpSpLocks/>
          </p:cNvGrpSpPr>
          <p:nvPr>
            <p:custDataLst>
              <p:tags r:id="rId1"/>
            </p:custDataLst>
          </p:nvPr>
        </p:nvGrpSpPr>
        <p:grpSpPr bwMode="auto">
          <a:xfrm>
            <a:off x="3637650" y="6051539"/>
            <a:ext cx="622300" cy="589880"/>
            <a:chOff x="2928" y="1051"/>
            <a:chExt cx="840" cy="957"/>
          </a:xfrm>
        </p:grpSpPr>
        <p:sp>
          <p:nvSpPr>
            <p:cNvPr id="2664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64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65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665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65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65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66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6646" name="Rectangle 5"/>
          <p:cNvSpPr>
            <a:spLocks noChangeArrowheads="1"/>
          </p:cNvSpPr>
          <p:nvPr/>
        </p:nvSpPr>
        <p:spPr bwMode="auto">
          <a:xfrm>
            <a:off x="2636838" y="5801412"/>
            <a:ext cx="148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Wow - this one is disgusting!</a:t>
            </a: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828720" y="2581200"/>
              <a:ext cx="6172560" cy="3524760"/>
            </p14:xfrm>
          </p:contentPart>
        </mc:Choice>
        <mc:Fallback xmlns="">
          <p:pic>
            <p:nvPicPr>
              <p:cNvPr id="2" name="Ink 1"/>
              <p:cNvPicPr/>
              <p:nvPr/>
            </p:nvPicPr>
            <p:blipFill>
              <a:blip r:embed="rId17"/>
              <a:stretch>
                <a:fillRect/>
              </a:stretch>
            </p:blipFill>
            <p:spPr>
              <a:xfrm>
                <a:off x="819360" y="2571840"/>
                <a:ext cx="6191280" cy="3543480"/>
              </a:xfrm>
              <a:prstGeom prst="rect">
                <a:avLst/>
              </a:prstGeom>
            </p:spPr>
          </p:pic>
        </mc:Fallback>
      </mc:AlternateContent>
    </p:spTree>
    <p:extLst>
      <p:ext uri="{BB962C8B-B14F-4D97-AF65-F5344CB8AC3E}">
        <p14:creationId xmlns:p14="http://schemas.microsoft.com/office/powerpoint/2010/main" val="14255651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3"/>
          <p:cNvSpPr txBox="1">
            <a:spLocks noChangeArrowheads="1"/>
          </p:cNvSpPr>
          <p:nvPr/>
        </p:nvSpPr>
        <p:spPr bwMode="auto">
          <a:xfrm>
            <a:off x="48895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state</a:t>
            </a:r>
          </a:p>
        </p:txBody>
      </p:sp>
      <p:sp>
        <p:nvSpPr>
          <p:cNvPr id="33795" name="Text Box 24"/>
          <p:cNvSpPr txBox="1">
            <a:spLocks noChangeArrowheads="1"/>
          </p:cNvSpPr>
          <p:nvPr/>
        </p:nvSpPr>
        <p:spPr bwMode="auto">
          <a:xfrm>
            <a:off x="1752600" y="787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surroundings</a:t>
            </a:r>
          </a:p>
        </p:txBody>
      </p:sp>
      <p:sp>
        <p:nvSpPr>
          <p:cNvPr id="33796" name="Text Box 25"/>
          <p:cNvSpPr txBox="1">
            <a:spLocks noChangeArrowheads="1"/>
          </p:cNvSpPr>
          <p:nvPr/>
        </p:nvSpPr>
        <p:spPr bwMode="auto">
          <a:xfrm>
            <a:off x="525780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direction</a:t>
            </a:r>
          </a:p>
        </p:txBody>
      </p:sp>
      <p:sp>
        <p:nvSpPr>
          <p:cNvPr id="33797" name="Text Box 26"/>
          <p:cNvSpPr txBox="1">
            <a:spLocks noChangeArrowheads="1"/>
          </p:cNvSpPr>
          <p:nvPr/>
        </p:nvSpPr>
        <p:spPr bwMode="auto">
          <a:xfrm>
            <a:off x="6781800" y="78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new state</a:t>
            </a:r>
          </a:p>
        </p:txBody>
      </p:sp>
      <p:sp>
        <p:nvSpPr>
          <p:cNvPr id="33798" name="Text Box 2"/>
          <p:cNvSpPr txBox="1">
            <a:spLocks noChangeArrowheads="1"/>
          </p:cNvSpPr>
          <p:nvPr/>
        </p:nvSpPr>
        <p:spPr bwMode="auto">
          <a:xfrm>
            <a:off x="222250" y="193675"/>
            <a:ext cx="861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b="1" dirty="0" smtClean="0">
                <a:solidFill>
                  <a:srgbClr val="000000"/>
                </a:solidFill>
                <a:latin typeface="Cambria" charset="0"/>
              </a:rPr>
              <a:t>(A)  </a:t>
            </a:r>
            <a:r>
              <a:rPr lang="en-US" sz="1800" dirty="0" smtClean="0">
                <a:solidFill>
                  <a:srgbClr val="000000"/>
                </a:solidFill>
                <a:latin typeface="Cambria" charset="0"/>
              </a:rPr>
              <a:t>A rule that sends </a:t>
            </a:r>
            <a:r>
              <a:rPr lang="en-US" sz="1800" dirty="0" err="1" smtClean="0">
                <a:solidFill>
                  <a:srgbClr val="000000"/>
                </a:solidFill>
                <a:latin typeface="Cambria" charset="0"/>
              </a:rPr>
              <a:t>Picobot</a:t>
            </a:r>
            <a:r>
              <a:rPr lang="en-US" sz="1800" dirty="0" smtClean="0">
                <a:solidFill>
                  <a:srgbClr val="000000"/>
                </a:solidFill>
                <a:latin typeface="Cambria" charset="0"/>
              </a:rPr>
              <a:t> to the North as far as it can go:</a:t>
            </a:r>
          </a:p>
        </p:txBody>
      </p:sp>
      <p:sp>
        <p:nvSpPr>
          <p:cNvPr id="33799" name="Rectangle 1"/>
          <p:cNvSpPr>
            <a:spLocks noChangeArrowheads="1"/>
          </p:cNvSpPr>
          <p:nvPr/>
        </p:nvSpPr>
        <p:spPr bwMode="auto">
          <a:xfrm>
            <a:off x="222250" y="2197656"/>
            <a:ext cx="3368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000000"/>
                </a:solidFill>
                <a:latin typeface="Cambria" charset="0"/>
                <a:ea typeface="MS PGothic" charset="0"/>
                <a:cs typeface="MS PGothic" charset="0"/>
              </a:rPr>
              <a:t>(B) </a:t>
            </a:r>
            <a:r>
              <a:rPr lang="en-US" sz="1800" dirty="0" smtClean="0">
                <a:solidFill>
                  <a:srgbClr val="000000"/>
                </a:solidFill>
                <a:latin typeface="Cambria" charset="0"/>
                <a:ea typeface="MS PGothic" charset="0"/>
                <a:cs typeface="MS PGothic" charset="0"/>
              </a:rPr>
              <a:t>What does this next rule do?</a:t>
            </a:r>
            <a:endParaRPr lang="en-US" sz="1800" dirty="0" smtClean="0">
              <a:solidFill>
                <a:srgbClr val="000000"/>
              </a:solidFill>
              <a:ea typeface="MS PGothic" charset="0"/>
              <a:cs typeface="MS PGothic" charset="0"/>
            </a:endParaRPr>
          </a:p>
        </p:txBody>
      </p:sp>
      <p:sp>
        <p:nvSpPr>
          <p:cNvPr id="33800" name="Rectangle 25"/>
          <p:cNvSpPr>
            <a:spLocks noChangeArrowheads="1"/>
          </p:cNvSpPr>
          <p:nvPr/>
        </p:nvSpPr>
        <p:spPr bwMode="auto">
          <a:xfrm>
            <a:off x="222250" y="35687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smtClean="0">
                <a:solidFill>
                  <a:srgbClr val="000000"/>
                </a:solidFill>
                <a:latin typeface="Cambria" charset="0"/>
                <a:ea typeface="MS PGothic" charset="0"/>
                <a:cs typeface="MS PGothic" charset="0"/>
              </a:rPr>
              <a:t>(C) </a:t>
            </a:r>
            <a:r>
              <a:rPr lang="en-US" sz="1800" dirty="0" smtClean="0">
                <a:solidFill>
                  <a:srgbClr val="000000"/>
                </a:solidFill>
                <a:latin typeface="Cambria" charset="0"/>
                <a:ea typeface="MS PGothic" charset="0"/>
                <a:cs typeface="MS PGothic" charset="0"/>
              </a:rPr>
              <a:t>What about this one?</a:t>
            </a:r>
            <a:endParaRPr lang="en-US" sz="1800" dirty="0" smtClean="0">
              <a:solidFill>
                <a:srgbClr val="000000"/>
              </a:solidFill>
              <a:ea typeface="MS PGothic" charset="0"/>
              <a:cs typeface="MS PGothic" charset="0"/>
            </a:endParaRPr>
          </a:p>
        </p:txBody>
      </p:sp>
      <p:sp>
        <p:nvSpPr>
          <p:cNvPr id="33801" name="Rectangle 50"/>
          <p:cNvSpPr>
            <a:spLocks noChangeArrowheads="1"/>
          </p:cNvSpPr>
          <p:nvPr/>
        </p:nvSpPr>
        <p:spPr bwMode="auto">
          <a:xfrm>
            <a:off x="222250" y="5040868"/>
            <a:ext cx="816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rgbClr val="000000"/>
                </a:solidFill>
                <a:latin typeface="Cambria" charset="0"/>
                <a:ea typeface="MS PGothic" charset="0"/>
                <a:cs typeface="MS PGothic" charset="0"/>
              </a:rPr>
              <a:t>(D) </a:t>
            </a:r>
            <a:r>
              <a:rPr lang="en-US" sz="1800" dirty="0" smtClean="0">
                <a:solidFill>
                  <a:srgbClr val="000000"/>
                </a:solidFill>
                <a:latin typeface="Cambria" charset="0"/>
                <a:ea typeface="MS PGothic" charset="0"/>
                <a:cs typeface="MS PGothic" charset="0"/>
              </a:rPr>
              <a:t>How could we </a:t>
            </a:r>
            <a:r>
              <a:rPr lang="en-US" sz="1800" b="1" dirty="0" smtClean="0">
                <a:solidFill>
                  <a:srgbClr val="000000"/>
                </a:solidFill>
                <a:latin typeface="Cambria" charset="0"/>
                <a:ea typeface="MS PGothic" charset="0"/>
                <a:cs typeface="MS PGothic" charset="0"/>
              </a:rPr>
              <a:t>stop</a:t>
            </a:r>
            <a:r>
              <a:rPr lang="en-US" sz="1800" dirty="0" smtClean="0">
                <a:solidFill>
                  <a:srgbClr val="000000"/>
                </a:solidFill>
                <a:latin typeface="Cambria" charset="0"/>
                <a:ea typeface="MS PGothic" charset="0"/>
                <a:cs typeface="MS PGothic" charset="0"/>
              </a:rPr>
              <a:t> at the bottom and return </a:t>
            </a:r>
            <a:r>
              <a:rPr lang="en-US" sz="1800" b="1" i="1" dirty="0" smtClean="0">
                <a:solidFill>
                  <a:srgbClr val="C00000"/>
                </a:solidFill>
                <a:latin typeface="Cambria" charset="0"/>
                <a:ea typeface="MS PGothic" charset="0"/>
                <a:cs typeface="MS PGothic" charset="0"/>
              </a:rPr>
              <a:t>up through the same column</a:t>
            </a:r>
            <a:r>
              <a:rPr lang="en-US" sz="1800" dirty="0" smtClean="0">
                <a:solidFill>
                  <a:srgbClr val="000000"/>
                </a:solidFill>
                <a:latin typeface="Cambria" charset="0"/>
                <a:ea typeface="MS PGothic" charset="0"/>
                <a:cs typeface="MS PGothic" charset="0"/>
              </a:rPr>
              <a:t>?</a:t>
            </a:r>
            <a:endParaRPr lang="en-US" sz="1800" dirty="0" smtClean="0">
              <a:solidFill>
                <a:srgbClr val="000000"/>
              </a:solidFill>
              <a:ea typeface="MS PGothic" charset="0"/>
              <a:cs typeface="MS PGothic" charset="0"/>
            </a:endParaRPr>
          </a:p>
        </p:txBody>
      </p:sp>
      <p:sp>
        <p:nvSpPr>
          <p:cNvPr id="10" name="Text Box 3"/>
          <p:cNvSpPr txBox="1">
            <a:spLocks noChangeArrowheads="1"/>
          </p:cNvSpPr>
          <p:nvPr/>
        </p:nvSpPr>
        <p:spPr bwMode="auto">
          <a:xfrm>
            <a:off x="769938" y="1320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1" name="Text Box 4"/>
          <p:cNvSpPr txBox="1">
            <a:spLocks noChangeArrowheads="1"/>
          </p:cNvSpPr>
          <p:nvPr/>
        </p:nvSpPr>
        <p:spPr bwMode="auto">
          <a:xfrm>
            <a:off x="21415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x***</a:t>
            </a:r>
            <a:endParaRPr lang="en-US" b="1" smtClean="0">
              <a:solidFill>
                <a:srgbClr val="000000"/>
              </a:solidFill>
              <a:latin typeface="Arial" charset="0"/>
            </a:endParaRPr>
          </a:p>
        </p:txBody>
      </p:sp>
      <p:sp>
        <p:nvSpPr>
          <p:cNvPr id="12" name="Text Box 5"/>
          <p:cNvSpPr txBox="1">
            <a:spLocks noChangeArrowheads="1"/>
          </p:cNvSpPr>
          <p:nvPr/>
        </p:nvSpPr>
        <p:spPr bwMode="auto">
          <a:xfrm>
            <a:off x="70183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13" name="Text Box 6"/>
          <p:cNvSpPr txBox="1">
            <a:spLocks noChangeArrowheads="1"/>
          </p:cNvSpPr>
          <p:nvPr/>
        </p:nvSpPr>
        <p:spPr bwMode="auto">
          <a:xfrm>
            <a:off x="52657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14" name="Text Box 26"/>
          <p:cNvSpPr txBox="1">
            <a:spLocks noChangeArrowheads="1"/>
          </p:cNvSpPr>
          <p:nvPr/>
        </p:nvSpPr>
        <p:spPr bwMode="auto">
          <a:xfrm>
            <a:off x="3817938" y="13303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15" name="Line 30"/>
          <p:cNvSpPr>
            <a:spLocks noChangeShapeType="1"/>
          </p:cNvSpPr>
          <p:nvPr/>
        </p:nvSpPr>
        <p:spPr bwMode="auto">
          <a:xfrm>
            <a:off x="425450" y="563563"/>
            <a:ext cx="539750" cy="901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16" name="Text Box 3"/>
          <p:cNvSpPr txBox="1">
            <a:spLocks noChangeArrowheads="1"/>
          </p:cNvSpPr>
          <p:nvPr/>
        </p:nvSpPr>
        <p:spPr bwMode="auto">
          <a:xfrm>
            <a:off x="762000" y="27098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7" name="Text Box 4"/>
          <p:cNvSpPr txBox="1">
            <a:spLocks noChangeArrowheads="1"/>
          </p:cNvSpPr>
          <p:nvPr/>
        </p:nvSpPr>
        <p:spPr bwMode="auto">
          <a:xfrm>
            <a:off x="21336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a:solidFill>
                  <a:srgbClr val="000000"/>
                </a:solidFill>
                <a:latin typeface="Courier New" charset="0"/>
              </a:rPr>
              <a:t>N</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18" name="Text Box 5"/>
          <p:cNvSpPr txBox="1">
            <a:spLocks noChangeArrowheads="1"/>
          </p:cNvSpPr>
          <p:nvPr/>
        </p:nvSpPr>
        <p:spPr bwMode="auto">
          <a:xfrm>
            <a:off x="70104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19" name="Text Box 6"/>
          <p:cNvSpPr txBox="1">
            <a:spLocks noChangeArrowheads="1"/>
          </p:cNvSpPr>
          <p:nvPr/>
        </p:nvSpPr>
        <p:spPr bwMode="auto">
          <a:xfrm>
            <a:off x="52578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W</a:t>
            </a:r>
            <a:endParaRPr lang="en-US" dirty="0" smtClean="0">
              <a:solidFill>
                <a:srgbClr val="000000"/>
              </a:solidFill>
              <a:latin typeface="Arial" charset="0"/>
            </a:endParaRPr>
          </a:p>
        </p:txBody>
      </p:sp>
      <p:sp>
        <p:nvSpPr>
          <p:cNvPr id="20" name="Text Box 26"/>
          <p:cNvSpPr txBox="1">
            <a:spLocks noChangeArrowheads="1"/>
          </p:cNvSpPr>
          <p:nvPr/>
        </p:nvSpPr>
        <p:spPr bwMode="auto">
          <a:xfrm>
            <a:off x="3810000" y="27193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1" name="Text Box 3"/>
          <p:cNvSpPr txBox="1">
            <a:spLocks noChangeArrowheads="1"/>
          </p:cNvSpPr>
          <p:nvPr/>
        </p:nvSpPr>
        <p:spPr bwMode="auto">
          <a:xfrm>
            <a:off x="762000" y="40814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2" name="Text Box 4"/>
          <p:cNvSpPr txBox="1">
            <a:spLocks noChangeArrowheads="1"/>
          </p:cNvSpPr>
          <p:nvPr/>
        </p:nvSpPr>
        <p:spPr bwMode="auto">
          <a:xfrm>
            <a:off x="21336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smtClean="0">
                <a:solidFill>
                  <a:srgbClr val="000000"/>
                </a:solidFill>
                <a:latin typeface="Courier New" charset="0"/>
              </a:rPr>
              <a:t>***x</a:t>
            </a:r>
            <a:endParaRPr lang="en-US" b="1" dirty="0" smtClean="0">
              <a:solidFill>
                <a:srgbClr val="000000"/>
              </a:solidFill>
              <a:latin typeface="Arial" charset="0"/>
            </a:endParaRPr>
          </a:p>
        </p:txBody>
      </p:sp>
      <p:sp>
        <p:nvSpPr>
          <p:cNvPr id="23" name="Text Box 5"/>
          <p:cNvSpPr txBox="1">
            <a:spLocks noChangeArrowheads="1"/>
          </p:cNvSpPr>
          <p:nvPr/>
        </p:nvSpPr>
        <p:spPr bwMode="auto">
          <a:xfrm>
            <a:off x="70104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4" name="Text Box 6"/>
          <p:cNvSpPr txBox="1">
            <a:spLocks noChangeArrowheads="1"/>
          </p:cNvSpPr>
          <p:nvPr/>
        </p:nvSpPr>
        <p:spPr bwMode="auto">
          <a:xfrm>
            <a:off x="52578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S</a:t>
            </a:r>
          </a:p>
        </p:txBody>
      </p:sp>
      <p:sp>
        <p:nvSpPr>
          <p:cNvPr id="25" name="Text Box 26"/>
          <p:cNvSpPr txBox="1">
            <a:spLocks noChangeArrowheads="1"/>
          </p:cNvSpPr>
          <p:nvPr/>
        </p:nvSpPr>
        <p:spPr bwMode="auto">
          <a:xfrm>
            <a:off x="3810000" y="40909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6" name="Rounded Rectangle 21"/>
          <p:cNvSpPr>
            <a:spLocks noChangeArrowheads="1"/>
          </p:cNvSpPr>
          <p:nvPr/>
        </p:nvSpPr>
        <p:spPr bwMode="auto">
          <a:xfrm>
            <a:off x="609600" y="12192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7" name="Rounded Rectangle 21"/>
          <p:cNvSpPr>
            <a:spLocks noChangeArrowheads="1"/>
          </p:cNvSpPr>
          <p:nvPr/>
        </p:nvSpPr>
        <p:spPr bwMode="auto">
          <a:xfrm>
            <a:off x="609600" y="260985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ounded Rectangle 21"/>
          <p:cNvSpPr>
            <a:spLocks noChangeArrowheads="1"/>
          </p:cNvSpPr>
          <p:nvPr/>
        </p:nvSpPr>
        <p:spPr bwMode="auto">
          <a:xfrm>
            <a:off x="609600" y="3971925"/>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9" name="Rounded Rectangle 21"/>
          <p:cNvSpPr>
            <a:spLocks noChangeArrowheads="1"/>
          </p:cNvSpPr>
          <p:nvPr/>
        </p:nvSpPr>
        <p:spPr bwMode="auto">
          <a:xfrm>
            <a:off x="609600" y="55626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000080" y="2562120"/>
              <a:ext cx="7229880" cy="3629520"/>
            </p14:xfrm>
          </p:contentPart>
        </mc:Choice>
        <mc:Fallback xmlns="">
          <p:pic>
            <p:nvPicPr>
              <p:cNvPr id="2" name="Ink 1"/>
              <p:cNvPicPr/>
              <p:nvPr/>
            </p:nvPicPr>
            <p:blipFill>
              <a:blip r:embed="rId3"/>
              <a:stretch>
                <a:fillRect/>
              </a:stretch>
            </p:blipFill>
            <p:spPr>
              <a:xfrm>
                <a:off x="990720" y="2552760"/>
                <a:ext cx="7248600" cy="3648240"/>
              </a:xfrm>
              <a:prstGeom prst="rect">
                <a:avLst/>
              </a:prstGeom>
            </p:spPr>
          </p:pic>
        </mc:Fallback>
      </mc:AlternateContent>
    </p:spTree>
    <p:extLst>
      <p:ext uri="{BB962C8B-B14F-4D97-AF65-F5344CB8AC3E}">
        <p14:creationId xmlns:p14="http://schemas.microsoft.com/office/powerpoint/2010/main" val="2504355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55911" y="3048000"/>
            <a:ext cx="3429000" cy="415498"/>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100" dirty="0" smtClean="0">
                <a:latin typeface="Calibri" panose="020F0502020204030204" pitchFamily="34" charset="0"/>
              </a:rPr>
              <a:t>"Run" this </a:t>
            </a:r>
            <a:r>
              <a:rPr lang="en-US" sz="2100" dirty="0" err="1" smtClean="0">
                <a:latin typeface="Calibri" panose="020F0502020204030204" pitchFamily="34" charset="0"/>
              </a:rPr>
              <a:t>Picobot</a:t>
            </a:r>
            <a:r>
              <a:rPr lang="en-US" sz="2100" dirty="0" smtClean="0">
                <a:latin typeface="Calibri" panose="020F0502020204030204" pitchFamily="34" charset="0"/>
              </a:rPr>
              <a:t> program:</a:t>
            </a:r>
            <a:endParaRPr lang="en-US" sz="2100" dirty="0">
              <a:latin typeface="Calibri" panose="020F0502020204030204" pitchFamily="34"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 name="Rectangle 7"/>
          <p:cNvSpPr/>
          <p:nvPr/>
        </p:nvSpPr>
        <p:spPr>
          <a:xfrm>
            <a:off x="298057" y="1921091"/>
            <a:ext cx="2400081" cy="415498"/>
          </a:xfrm>
          <a:prstGeom prst="rect">
            <a:avLst/>
          </a:prstGeom>
        </p:spPr>
        <p:txBody>
          <a:bodyPr wrap="none">
            <a:spAutoFit/>
          </a:bodyPr>
          <a:lstStyle/>
          <a:p>
            <a:r>
              <a:rPr lang="en-US" sz="2100" dirty="0" smtClean="0">
                <a:latin typeface="Cambria" pitchFamily="18" charset="0"/>
              </a:rPr>
              <a:t>In this small world:</a:t>
            </a:r>
            <a:endParaRPr lang="en-US" sz="2100" dirty="0"/>
          </a:p>
        </p:txBody>
      </p:sp>
      <p:sp>
        <p:nvSpPr>
          <p:cNvPr id="9" name="Rectangle 8"/>
          <p:cNvSpPr/>
          <p:nvPr/>
        </p:nvSpPr>
        <p:spPr bwMode="auto">
          <a:xfrm>
            <a:off x="831583"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372886"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290280"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713057"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629369"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3088066"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505200"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831583"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372886"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290280"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713057"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629369"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3088066"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505200"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831583"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372886"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290280"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713057"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629369"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3088066"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505200"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831583"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72886"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290280"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713057"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629369"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3088066"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505200"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831583"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72886"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290280"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713057"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629369"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3088066"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505200"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831583"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372886"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290280" y="46543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713057"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629369"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088066" y="4654308"/>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05200"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TextBox 9"/>
          <p:cNvSpPr txBox="1"/>
          <p:nvPr/>
        </p:nvSpPr>
        <p:spPr>
          <a:xfrm>
            <a:off x="872067" y="3740624"/>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9" name="Rectangle 98"/>
          <p:cNvSpPr/>
          <p:nvPr/>
        </p:nvSpPr>
        <p:spPr bwMode="auto">
          <a:xfrm>
            <a:off x="831583"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372886"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290280"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713057"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629369"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3088066"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505200"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172758" y="23570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172758" y="28194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172758" y="32766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172758" y="374369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172758" y="419053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172758" y="46594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172758" y="5105400"/>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1</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1</a:t>
            </a:r>
            <a:r>
              <a:rPr lang="en-US" sz="1500" b="1" baseline="30000" dirty="0" smtClean="0">
                <a:solidFill>
                  <a:srgbClr val="120DF3"/>
                </a:solidFill>
                <a:latin typeface="Cambria" pitchFamily="18" charset="0"/>
              </a:rPr>
              <a:t>st</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2</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3</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5867400"/>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6</a:t>
            </a:r>
            <a:r>
              <a:rPr lang="en-US" sz="1500" dirty="0" smtClean="0">
                <a:solidFill>
                  <a:srgbClr val="120DF3"/>
                </a:solidFill>
                <a:latin typeface="Cambria" pitchFamily="18" charset="0"/>
              </a:rPr>
              <a:t>) Add two rules that will, in state 1,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the top of the stalagmite, then stop. </a:t>
            </a:r>
            <a:endParaRPr lang="en-US" sz="1500" dirty="0">
              <a:solidFill>
                <a:srgbClr val="120DF3"/>
              </a:solidFill>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4</a:t>
            </a:r>
            <a:r>
              <a:rPr lang="en-US" sz="1500" dirty="0" smtClean="0">
                <a:solidFill>
                  <a:srgbClr val="120DF3"/>
                </a:solidFill>
                <a:latin typeface="Cambria" pitchFamily="18" charset="0"/>
              </a:rPr>
              <a:t>) In English, </a:t>
            </a:r>
            <a:r>
              <a:rPr lang="en-US" sz="1500" b="1" i="1" dirty="0" smtClean="0">
                <a:solidFill>
                  <a:srgbClr val="120DF3"/>
                </a:solidFill>
                <a:latin typeface="Cambria" pitchFamily="18" charset="0"/>
              </a:rPr>
              <a:t>what does state 0 do</a:t>
            </a:r>
            <a:r>
              <a:rPr lang="en-US" sz="1500" dirty="0" smtClean="0">
                <a:solidFill>
                  <a:srgbClr val="120DF3"/>
                </a:solidFill>
                <a:latin typeface="Cambria" pitchFamily="18" charset="0"/>
              </a:rPr>
              <a:t>?</a:t>
            </a:r>
            <a:endParaRPr lang="en-US" sz="1500" dirty="0">
              <a:solidFill>
                <a:srgbClr val="120DF3"/>
              </a:solidFill>
              <a:latin typeface="Cambria" pitchFamily="18" charset="0"/>
            </a:endParaRPr>
          </a:p>
        </p:txBody>
      </p:sp>
      <p:sp>
        <p:nvSpPr>
          <p:cNvPr id="123" name="Text Box 10"/>
          <p:cNvSpPr txBox="1">
            <a:spLocks noChangeArrowheads="1"/>
          </p:cNvSpPr>
          <p:nvPr/>
        </p:nvSpPr>
        <p:spPr bwMode="auto">
          <a:xfrm>
            <a:off x="567267" y="63062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Extra!</a:t>
            </a:r>
            <a:r>
              <a:rPr lang="en-US" sz="1500" dirty="0" smtClean="0">
                <a:solidFill>
                  <a:srgbClr val="120DF3"/>
                </a:solidFill>
                <a:latin typeface="Cambria" pitchFamily="18" charset="0"/>
              </a:rPr>
              <a:t>)  What approach could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travel around the whole outer edge?</a:t>
            </a:r>
            <a:endParaRPr lang="en-US" sz="1500" dirty="0">
              <a:solidFill>
                <a:srgbClr val="120DF3"/>
              </a:solidFill>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5</a:t>
            </a:r>
            <a:r>
              <a:rPr lang="en-US" sz="1500" dirty="0" smtClean="0">
                <a:solidFill>
                  <a:srgbClr val="120DF3"/>
                </a:solidFill>
                <a:latin typeface="Cambria" pitchFamily="18" charset="0"/>
              </a:rPr>
              <a:t>) How could this help clear the empty </a:t>
            </a:r>
            <a:r>
              <a:rPr lang="en-US" sz="1500" dirty="0">
                <a:solidFill>
                  <a:srgbClr val="120DF3"/>
                </a:solidFill>
                <a:latin typeface="Cambria" pitchFamily="18" charset="0"/>
              </a:rPr>
              <a:t>room? </a:t>
            </a:r>
            <a:r>
              <a:rPr lang="en-US" sz="1500" dirty="0" smtClean="0">
                <a:solidFill>
                  <a:srgbClr val="120DF3"/>
                </a:solidFill>
                <a:latin typeface="Cambria" pitchFamily="18" charset="0"/>
              </a:rPr>
              <a:t> … just a </a:t>
            </a:r>
            <a:r>
              <a:rPr lang="en-US" sz="1500" i="1" dirty="0" smtClean="0">
                <a:solidFill>
                  <a:srgbClr val="120DF3"/>
                </a:solidFill>
                <a:latin typeface="Cambria" pitchFamily="18" charset="0"/>
              </a:rPr>
              <a:t>thought experiment</a:t>
            </a:r>
            <a:r>
              <a:rPr lang="en-US" sz="1500" dirty="0" smtClean="0">
                <a:solidFill>
                  <a:srgbClr val="120DF3"/>
                </a:solidFill>
                <a:latin typeface="Cambria" pitchFamily="18" charset="0"/>
              </a:rPr>
              <a:t> </a:t>
            </a:r>
            <a:endParaRPr lang="en-US" sz="1500" dirty="0">
              <a:solidFill>
                <a:srgbClr val="120DF3"/>
              </a:solidFill>
              <a:latin typeface="Cambria" pitchFamily="18" charset="0"/>
            </a:endParaRPr>
          </a:p>
        </p:txBody>
      </p:sp>
      <p:sp>
        <p:nvSpPr>
          <p:cNvPr id="13" name="Rectangle 12"/>
          <p:cNvSpPr/>
          <p:nvPr/>
        </p:nvSpPr>
        <p:spPr>
          <a:xfrm rot="16200000">
            <a:off x="2226517" y="4683602"/>
            <a:ext cx="1243930" cy="276999"/>
          </a:xfrm>
          <a:prstGeom prst="rect">
            <a:avLst/>
          </a:prstGeom>
          <a:solidFill>
            <a:srgbClr val="CCECFF"/>
          </a:solidFill>
          <a:ln>
            <a:solidFill>
              <a:schemeClr val="bg1">
                <a:lumMod val="85000"/>
              </a:schemeClr>
            </a:solidFill>
          </a:ln>
        </p:spPr>
        <p:txBody>
          <a:bodyPr wrap="none">
            <a:spAutoFit/>
          </a:bodyPr>
          <a:lstStyle/>
          <a:p>
            <a:r>
              <a:rPr lang="en-US" sz="1200" dirty="0" smtClean="0">
                <a:solidFill>
                  <a:srgbClr val="120DF3"/>
                </a:solidFill>
                <a:latin typeface="Calibri" pitchFamily="34" charset="0"/>
              </a:rPr>
              <a:t>top of stalagmite</a:t>
            </a:r>
            <a:endParaRPr lang="en-US" sz="1200" dirty="0">
              <a:latin typeface="Calibri" pitchFamily="34" charset="0"/>
            </a:endParaRPr>
          </a:p>
        </p:txBody>
      </p:sp>
      <p:cxnSp>
        <p:nvCxnSpPr>
          <p:cNvPr id="15" name="Straight Arrow Connector 14"/>
          <p:cNvCxnSpPr/>
          <p:nvPr/>
        </p:nvCxnSpPr>
        <p:spPr bwMode="auto">
          <a:xfrm flipV="1">
            <a:off x="2848482" y="3720358"/>
            <a:ext cx="0" cy="457200"/>
          </a:xfrm>
          <a:prstGeom prst="straightConnector1">
            <a:avLst/>
          </a:prstGeom>
          <a:solidFill>
            <a:schemeClr val="accent1"/>
          </a:solidFill>
          <a:ln w="19050" cap="flat" cmpd="sng" algn="ctr">
            <a:solidFill>
              <a:srgbClr val="120DF3"/>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00120" y="190440"/>
              <a:ext cx="8534880" cy="5972760"/>
            </p14:xfrm>
          </p:contentPart>
        </mc:Choice>
        <mc:Fallback xmlns="">
          <p:pic>
            <p:nvPicPr>
              <p:cNvPr id="2" name="Ink 1"/>
              <p:cNvPicPr/>
              <p:nvPr/>
            </p:nvPicPr>
            <p:blipFill>
              <a:blip r:embed="rId3"/>
              <a:stretch>
                <a:fillRect/>
              </a:stretch>
            </p:blipFill>
            <p:spPr>
              <a:xfrm>
                <a:off x="590760" y="181080"/>
                <a:ext cx="8553600" cy="5991480"/>
              </a:xfrm>
              <a:prstGeom prst="rect">
                <a:avLst/>
              </a:prstGeom>
            </p:spPr>
          </p:pic>
        </mc:Fallback>
      </mc:AlternateContent>
    </p:spTree>
    <p:extLst>
      <p:ext uri="{BB962C8B-B14F-4D97-AF65-F5344CB8AC3E}">
        <p14:creationId xmlns:p14="http://schemas.microsoft.com/office/powerpoint/2010/main" val="385458525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p>
        </p:txBody>
      </p:sp>
      <p:sp>
        <p:nvSpPr>
          <p:cNvPr id="103" name="Text Box 11"/>
          <p:cNvSpPr txBox="1">
            <a:spLocks noChangeArrowheads="1"/>
          </p:cNvSpPr>
          <p:nvPr/>
        </p:nvSpPr>
        <p:spPr bwMode="auto">
          <a:xfrm>
            <a:off x="6226264" y="434340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3" name="Rectangle 2"/>
          <p:cNvSpPr/>
          <p:nvPr/>
        </p:nvSpPr>
        <p:spPr>
          <a:xfrm>
            <a:off x="6006501" y="160020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0</a:t>
            </a:r>
            <a:endParaRPr lang="en-US" sz="3200" b="1" dirty="0">
              <a:solidFill>
                <a:srgbClr val="120DF3"/>
              </a:solidFill>
            </a:endParaRPr>
          </a:p>
        </p:txBody>
      </p:sp>
      <p:sp>
        <p:nvSpPr>
          <p:cNvPr id="104" name="Rectangle 103"/>
          <p:cNvSpPr/>
          <p:nvPr/>
        </p:nvSpPr>
        <p:spPr>
          <a:xfrm>
            <a:off x="6019800" y="214187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1</a:t>
            </a:r>
            <a:endParaRPr lang="en-US" sz="3200" b="1" dirty="0">
              <a:solidFill>
                <a:srgbClr val="120DF3"/>
              </a:solidFill>
            </a:endParaRPr>
          </a:p>
        </p:txBody>
      </p:sp>
      <p:sp>
        <p:nvSpPr>
          <p:cNvPr id="105" name="Rectangle 104"/>
          <p:cNvSpPr/>
          <p:nvPr/>
        </p:nvSpPr>
        <p:spPr>
          <a:xfrm>
            <a:off x="6019800" y="268355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2</a:t>
            </a:r>
            <a:endParaRPr lang="en-US" sz="3200" b="1" dirty="0">
              <a:solidFill>
                <a:srgbClr val="120DF3"/>
              </a:solidFill>
            </a:endParaRPr>
          </a:p>
        </p:txBody>
      </p:sp>
      <p:sp>
        <p:nvSpPr>
          <p:cNvPr id="106" name="Rectangle 105"/>
          <p:cNvSpPr/>
          <p:nvPr/>
        </p:nvSpPr>
        <p:spPr>
          <a:xfrm>
            <a:off x="6019800" y="322522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3</a:t>
            </a:r>
            <a:endParaRPr lang="en-US" sz="3200" b="1" dirty="0">
              <a:solidFill>
                <a:srgbClr val="120DF3"/>
              </a:solidFill>
            </a:endParaRPr>
          </a:p>
        </p:txBody>
      </p:sp>
      <p:sp>
        <p:nvSpPr>
          <p:cNvPr id="5" name="Rectangle 4"/>
          <p:cNvSpPr/>
          <p:nvPr/>
        </p:nvSpPr>
        <p:spPr>
          <a:xfrm>
            <a:off x="7696200" y="1140767"/>
            <a:ext cx="969753" cy="461665"/>
          </a:xfrm>
          <a:prstGeom prst="rect">
            <a:avLst/>
          </a:prstGeom>
          <a:solidFill>
            <a:srgbClr val="CCECFF"/>
          </a:solidFill>
        </p:spPr>
        <p:txBody>
          <a:bodyPr wrap="none">
            <a:spAutoFit/>
          </a:bodyPr>
          <a:lstStyle/>
          <a:p>
            <a:r>
              <a:rPr lang="en-US" dirty="0" smtClean="0">
                <a:solidFill>
                  <a:srgbClr val="000000"/>
                </a:solidFill>
                <a:latin typeface="Cambria" pitchFamily="18" charset="0"/>
                <a:cs typeface="Times New Roman" charset="0"/>
              </a:rPr>
              <a:t>facing</a:t>
            </a:r>
            <a:endParaRPr lang="en-US" dirty="0"/>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534440" y="1733400"/>
              <a:ext cx="676440" cy="2496240"/>
            </p14:xfrm>
          </p:contentPart>
        </mc:Choice>
        <mc:Fallback xmlns="">
          <p:pic>
            <p:nvPicPr>
              <p:cNvPr id="2" name="Ink 1"/>
              <p:cNvPicPr/>
              <p:nvPr/>
            </p:nvPicPr>
            <p:blipFill>
              <a:blip r:embed="rId4"/>
              <a:stretch>
                <a:fillRect/>
              </a:stretch>
            </p:blipFill>
            <p:spPr>
              <a:xfrm>
                <a:off x="7525080" y="1724040"/>
                <a:ext cx="695160" cy="2514960"/>
              </a:xfrm>
              <a:prstGeom prst="rect">
                <a:avLst/>
              </a:prstGeom>
            </p:spPr>
          </p:pic>
        </mc:Fallback>
      </mc:AlternateContent>
    </p:spTree>
    <p:extLst>
      <p:ext uri="{BB962C8B-B14F-4D97-AF65-F5344CB8AC3E}">
        <p14:creationId xmlns:p14="http://schemas.microsoft.com/office/powerpoint/2010/main" val="32213587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892" name="Text Box 10"/>
          <p:cNvSpPr txBox="1">
            <a:spLocks noChangeArrowheads="1"/>
          </p:cNvSpPr>
          <p:nvPr/>
        </p:nvSpPr>
        <p:spPr bwMode="auto">
          <a:xfrm>
            <a:off x="693738" y="167354"/>
            <a:ext cx="3802062"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using the RHR with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667160" y="2424240"/>
              <a:ext cx="4246920" cy="3672000"/>
            </p14:xfrm>
          </p:contentPart>
        </mc:Choice>
        <mc:Fallback xmlns="">
          <p:pic>
            <p:nvPicPr>
              <p:cNvPr id="2" name="Ink 1"/>
              <p:cNvPicPr/>
              <p:nvPr/>
            </p:nvPicPr>
            <p:blipFill>
              <a:blip r:embed="rId3"/>
              <a:stretch>
                <a:fillRect/>
              </a:stretch>
            </p:blipFill>
            <p:spPr>
              <a:xfrm>
                <a:off x="1657800" y="2421720"/>
                <a:ext cx="4258800" cy="3683880"/>
              </a:xfrm>
              <a:prstGeom prst="rect">
                <a:avLst/>
              </a:prstGeom>
            </p:spPr>
          </p:pic>
        </mc:Fallback>
      </mc:AlternateContent>
    </p:spTree>
    <p:extLst>
      <p:ext uri="{BB962C8B-B14F-4D97-AF65-F5344CB8AC3E}">
        <p14:creationId xmlns:p14="http://schemas.microsoft.com/office/powerpoint/2010/main" val="2232764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0"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1"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pPr>
            <a:r>
              <a:rPr lang="en-US" sz="1500">
                <a:solidFill>
                  <a:prstClr val="black"/>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solidFill>
                  <a:prstClr val="black"/>
                </a:solidFill>
              </a:rPr>
              <a:t>“</a:t>
            </a:r>
            <a:r>
              <a:rPr lang="en-US" altLang="ja-JP" sz="1500">
                <a:solidFill>
                  <a:prstClr val="black"/>
                </a:solidFill>
              </a:rPr>
              <a:t>Science and Linguistics,</a:t>
            </a:r>
            <a:r>
              <a:rPr lang="ja-JP" altLang="en-US" sz="1500">
                <a:solidFill>
                  <a:prstClr val="black"/>
                </a:solidFill>
              </a:rPr>
              <a:t>”</a:t>
            </a:r>
            <a:r>
              <a:rPr lang="en-US" altLang="ja-JP" sz="1500">
                <a:solidFill>
                  <a:prstClr val="black"/>
                </a:solidFill>
              </a:rPr>
              <a:t> nor the magazine, M.I.T.</a:t>
            </a:r>
            <a:r>
              <a:rPr lang="ja-JP" altLang="en-US" sz="1500">
                <a:solidFill>
                  <a:prstClr val="black"/>
                </a:solidFill>
              </a:rPr>
              <a:t>’</a:t>
            </a:r>
            <a:r>
              <a:rPr lang="en-US" altLang="ja-JP" sz="1500">
                <a:solidFill>
                  <a:prstClr val="black"/>
                </a:solidFill>
              </a:rPr>
              <a:t>s Technology Review, was most people</a:t>
            </a:r>
            <a:r>
              <a:rPr lang="ja-JP" altLang="en-US" sz="1500">
                <a:solidFill>
                  <a:prstClr val="black"/>
                </a:solidFill>
              </a:rPr>
              <a:t>’</a:t>
            </a:r>
            <a:r>
              <a:rPr lang="en-US" altLang="ja-JP" sz="1500">
                <a:solidFill>
                  <a:prstClr val="black"/>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solidFill>
                  <a:prstClr val="black"/>
                </a:solidFill>
              </a:rPr>
              <a:t>’</a:t>
            </a:r>
            <a:r>
              <a:rPr lang="en-US" altLang="ja-JP" sz="1500">
                <a:solidFill>
                  <a:prstClr val="black"/>
                </a:solidFill>
              </a:rPr>
              <a:t>s power over the mind, and his stirring prose seduced a whole generation into believing that our mother tongue restricts what we are able to think.</a:t>
            </a:r>
            <a:endParaRPr lang="en-US" sz="1500">
              <a:solidFill>
                <a:prstClr val="black"/>
              </a:solidFill>
            </a:endParaRPr>
          </a:p>
        </p:txBody>
      </p:sp>
      <p:grpSp>
        <p:nvGrpSpPr>
          <p:cNvPr id="45062" name="Group 19"/>
          <p:cNvGrpSpPr>
            <a:grpSpLocks/>
          </p:cNvGrpSpPr>
          <p:nvPr>
            <p:custDataLst>
              <p:tags r:id="rId1"/>
            </p:custDataLst>
          </p:nvPr>
        </p:nvGrpSpPr>
        <p:grpSpPr bwMode="auto">
          <a:xfrm>
            <a:off x="365125" y="1670050"/>
            <a:ext cx="493713" cy="566738"/>
            <a:chOff x="2928" y="1051"/>
            <a:chExt cx="840" cy="957"/>
          </a:xfrm>
        </p:grpSpPr>
        <p:sp>
          <p:nvSpPr>
            <p:cNvPr id="4506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6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4507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grpSp>
      <p:sp>
        <p:nvSpPr>
          <p:cNvPr id="45063"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100">
                <a:solidFill>
                  <a:srgbClr val="008000"/>
                </a:solidFill>
                <a:latin typeface="Calibri" pitchFamily="34" charset="0"/>
                <a:ea typeface="MS PGothic" pitchFamily="34" charset="-128"/>
              </a:rPr>
              <a:t>and I thought my language was </a:t>
            </a:r>
            <a:r>
              <a:rPr lang="en-US" sz="1100" i="1">
                <a:solidFill>
                  <a:srgbClr val="008000"/>
                </a:solidFill>
                <a:latin typeface="Calibri" pitchFamily="34" charset="0"/>
                <a:ea typeface="MS PGothic" pitchFamily="34" charset="-128"/>
              </a:rPr>
              <a:t>alien</a:t>
            </a:r>
            <a:r>
              <a:rPr lang="en-US" sz="1100">
                <a:solidFill>
                  <a:srgbClr val="008000"/>
                </a:solidFill>
                <a:latin typeface="Calibri" pitchFamily="34" charset="0"/>
                <a:ea typeface="MS PGothic" pitchFamily="34" charset="-128"/>
              </a:rPr>
              <a:t>!</a:t>
            </a:r>
          </a:p>
        </p:txBody>
      </p:sp>
      <p:pic>
        <p:nvPicPr>
          <p:cNvPr id="45064" name="Picture 20"/>
          <p:cNvPicPr>
            <a:picLocks noChangeAspect="1" noChangeArrowheads="1"/>
          </p:cNvPicPr>
          <p:nvPr/>
        </p:nvPicPr>
        <p:blipFill>
          <a:blip r:embed="rId17">
            <a:extLst>
              <a:ext uri="{28A0092B-C50C-407E-A947-70E740481C1C}">
                <a14:useLocalDpi xmlns:a14="http://schemas.microsoft.com/office/drawing/2010/main" val="0"/>
              </a:ext>
            </a:extLst>
          </a:blip>
          <a:srcRect l="2452" t="47473" r="37692" b="11749"/>
          <a:stretch>
            <a:fillRect/>
          </a:stretch>
        </p:blipFill>
        <p:spPr bwMode="auto">
          <a:xfrm>
            <a:off x="19050" y="1600200"/>
            <a:ext cx="9124950" cy="4419600"/>
          </a:xfrm>
          <a:prstGeom prst="rect">
            <a:avLst/>
          </a:prstGeom>
          <a:noFill/>
          <a:ln w="38100">
            <a:solidFill>
              <a:srgbClr val="120DF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31469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1"/>
          <p:cNvSpPr txBox="1">
            <a:spLocks noChangeArrowheads="1"/>
          </p:cNvSpPr>
          <p:nvPr/>
        </p:nvSpPr>
        <p:spPr bwMode="auto">
          <a:xfrm>
            <a:off x="533400" y="1524000"/>
            <a:ext cx="8153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b="1" i="1" dirty="0">
                <a:latin typeface="Cambria" panose="02040503050406030204" pitchFamily="18" charset="0"/>
                <a:cs typeface="Times New Roman" pitchFamily="18" charset="0"/>
              </a:rPr>
              <a:t>Pass those </a:t>
            </a:r>
            <a:r>
              <a:rPr lang="en-US" sz="4200" b="1" i="1" dirty="0" smtClean="0">
                <a:latin typeface="Cambria" panose="02040503050406030204" pitchFamily="18" charset="0"/>
                <a:cs typeface="Times New Roman" pitchFamily="18" charset="0"/>
              </a:rPr>
              <a:t>quizzes to </a:t>
            </a:r>
            <a:r>
              <a:rPr lang="en-US" sz="4200" b="1" i="1" dirty="0">
                <a:latin typeface="Cambria" panose="02040503050406030204" pitchFamily="18" charset="0"/>
                <a:cs typeface="Times New Roman" pitchFamily="18" charset="0"/>
              </a:rPr>
              <a:t>the </a:t>
            </a:r>
            <a:r>
              <a:rPr lang="en-US" sz="4200" b="1" i="1" dirty="0" smtClean="0">
                <a:latin typeface="Cambria" panose="02040503050406030204" pitchFamily="18" charset="0"/>
                <a:cs typeface="Times New Roman" pitchFamily="18" charset="0"/>
              </a:rPr>
              <a:t>East... !</a:t>
            </a:r>
            <a:endParaRPr lang="en-US" sz="4200" b="1" i="1" dirty="0">
              <a:latin typeface="Cambria" panose="02040503050406030204" pitchFamily="18" charset="0"/>
              <a:cs typeface="Times New Roman" pitchFamily="18" charset="0"/>
            </a:endParaRPr>
          </a:p>
        </p:txBody>
      </p:sp>
      <p:sp>
        <p:nvSpPr>
          <p:cNvPr id="38916" name="Text Box 11"/>
          <p:cNvSpPr txBox="1">
            <a:spLocks noChangeArrowheads="1"/>
          </p:cNvSpPr>
          <p:nvPr/>
        </p:nvSpPr>
        <p:spPr bwMode="auto">
          <a:xfrm>
            <a:off x="2895600" y="60960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i="1" dirty="0">
                <a:solidFill>
                  <a:srgbClr val="120DF3"/>
                </a:solidFill>
                <a:latin typeface="Cambria" panose="02040503050406030204" pitchFamily="18" charset="0"/>
                <a:cs typeface="Times New Roman" pitchFamily="18" charset="0"/>
              </a:rPr>
              <a:t>Turn back inside the packet...</a:t>
            </a:r>
          </a:p>
        </p:txBody>
      </p:sp>
    </p:spTree>
    <p:extLst>
      <p:ext uri="{BB962C8B-B14F-4D97-AF65-F5344CB8AC3E}">
        <p14:creationId xmlns:p14="http://schemas.microsoft.com/office/powerpoint/2010/main" val="35909720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ounded Rectangle 1"/>
          <p:cNvSpPr>
            <a:spLocks noChangeArrowheads="1"/>
          </p:cNvSpPr>
          <p:nvPr/>
        </p:nvSpPr>
        <p:spPr bwMode="auto">
          <a:xfrm>
            <a:off x="152400" y="2590800"/>
            <a:ext cx="4419600" cy="3992563"/>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31" name="Text Box 2"/>
          <p:cNvSpPr txBox="1">
            <a:spLocks noChangeArrowheads="1"/>
          </p:cNvSpPr>
          <p:nvPr/>
        </p:nvSpPr>
        <p:spPr bwMode="auto">
          <a:xfrm>
            <a:off x="381000" y="2768600"/>
            <a:ext cx="4191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000" b="1">
                <a:solidFill>
                  <a:srgbClr val="000000"/>
                </a:solidFill>
                <a:latin typeface="Courier New" pitchFamily="49" charset="0"/>
              </a:rPr>
              <a:t>0 =  4 + 4 - 4 - 4</a:t>
            </a:r>
          </a:p>
          <a:p>
            <a:r>
              <a:rPr lang="en-US" altLang="en-US" sz="2000" b="1">
                <a:solidFill>
                  <a:srgbClr val="000000"/>
                </a:solidFill>
                <a:latin typeface="Courier New" pitchFamily="49" charset="0"/>
              </a:rPr>
              <a:t>1 =  44 / 44</a:t>
            </a:r>
          </a:p>
          <a:p>
            <a:r>
              <a:rPr lang="en-US" altLang="en-US" sz="2000" b="1">
                <a:solidFill>
                  <a:srgbClr val="000000"/>
                </a:solidFill>
                <a:latin typeface="Courier New" pitchFamily="49" charset="0"/>
              </a:rPr>
              <a:t>2 =  4</a:t>
            </a:r>
          </a:p>
          <a:p>
            <a:r>
              <a:rPr lang="en-US" altLang="en-US" sz="2000" b="1">
                <a:solidFill>
                  <a:srgbClr val="000000"/>
                </a:solidFill>
                <a:latin typeface="Courier New" pitchFamily="49" charset="0"/>
              </a:rPr>
              <a:t> ...</a:t>
            </a:r>
          </a:p>
          <a:p>
            <a:r>
              <a:rPr lang="en-US" altLang="en-US" sz="2000" b="1">
                <a:solidFill>
                  <a:srgbClr val="000000"/>
                </a:solidFill>
                <a:latin typeface="Courier New" pitchFamily="49" charset="0"/>
              </a:rPr>
              <a:t>8 =  sqrt( .4 ) * (4+4+4)</a:t>
            </a:r>
          </a:p>
          <a:p>
            <a:r>
              <a:rPr lang="en-US" altLang="en-US" sz="2000" b="1">
                <a:solidFill>
                  <a:srgbClr val="000000"/>
                </a:solidFill>
                <a:latin typeface="Courier New" pitchFamily="49" charset="0"/>
              </a:rPr>
              <a:t> ...</a:t>
            </a:r>
          </a:p>
          <a:p>
            <a:r>
              <a:rPr lang="en-US" altLang="en-US" sz="2000" b="1">
                <a:solidFill>
                  <a:srgbClr val="0000FF"/>
                </a:solidFill>
                <a:latin typeface="Courier New" pitchFamily="49" charset="0"/>
              </a:rPr>
              <a:t>19 = ???</a:t>
            </a:r>
          </a:p>
          <a:p>
            <a:r>
              <a:rPr lang="en-US" altLang="en-US" sz="2000" b="1">
                <a:solidFill>
                  <a:srgbClr val="000000"/>
                </a:solidFill>
                <a:latin typeface="Courier New" pitchFamily="49" charset="0"/>
              </a:rPr>
              <a:t>20 = 4! + 4 - 4 - 4</a:t>
            </a:r>
            <a:r>
              <a:rPr lang="en-US" altLang="en-US" sz="2000" b="1">
                <a:solidFill>
                  <a:srgbClr val="0000FF"/>
                </a:solidFill>
                <a:latin typeface="Courier New" pitchFamily="49" charset="0"/>
              </a:rPr>
              <a:t> </a:t>
            </a:r>
            <a:endParaRPr lang="en-US" altLang="en-US" sz="2000">
              <a:solidFill>
                <a:srgbClr val="000000"/>
              </a:solidFill>
              <a:latin typeface="Helvetica" pitchFamily="1" charset="0"/>
            </a:endParaRPr>
          </a:p>
        </p:txBody>
      </p:sp>
      <p:sp>
        <p:nvSpPr>
          <p:cNvPr id="22532" name="Text Box 6"/>
          <p:cNvSpPr txBox="1">
            <a:spLocks noChangeArrowheads="1"/>
          </p:cNvSpPr>
          <p:nvPr/>
        </p:nvSpPr>
        <p:spPr bwMode="auto">
          <a:xfrm>
            <a:off x="695325" y="238125"/>
            <a:ext cx="3114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solidFill>
                  <a:srgbClr val="000000"/>
                </a:solidFill>
                <a:cs typeface="Times New Roman" pitchFamily="18" charset="0"/>
              </a:rPr>
              <a:t>For four 4'</a:t>
            </a:r>
            <a:r>
              <a:rPr lang="en-US" altLang="ja-JP" sz="4400">
                <a:solidFill>
                  <a:srgbClr val="000000"/>
                </a:solidFill>
                <a:cs typeface="Times New Roman" pitchFamily="18" charset="0"/>
              </a:rPr>
              <a:t>s</a:t>
            </a:r>
            <a:endParaRPr lang="en-US" altLang="en-US" sz="4400">
              <a:solidFill>
                <a:srgbClr val="000000"/>
              </a:solidFill>
              <a:cs typeface="Times New Roman" pitchFamily="18" charset="0"/>
            </a:endParaRPr>
          </a:p>
        </p:txBody>
      </p:sp>
      <p:pic>
        <p:nvPicPr>
          <p:cNvPr id="2253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1371600"/>
            <a:ext cx="34956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Line 10"/>
          <p:cNvSpPr>
            <a:spLocks noChangeShapeType="1"/>
          </p:cNvSpPr>
          <p:nvPr/>
        </p:nvSpPr>
        <p:spPr bwMode="auto">
          <a:xfrm>
            <a:off x="2309813" y="4675188"/>
            <a:ext cx="1539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5" name="Text Box 11"/>
          <p:cNvSpPr txBox="1">
            <a:spLocks noChangeArrowheads="1"/>
          </p:cNvSpPr>
          <p:nvPr/>
        </p:nvSpPr>
        <p:spPr bwMode="auto">
          <a:xfrm>
            <a:off x="1311275" y="3678238"/>
            <a:ext cx="717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000" b="1">
                <a:solidFill>
                  <a:srgbClr val="000000"/>
                </a:solidFill>
                <a:latin typeface="Courier New" pitchFamily="49" charset="0"/>
              </a:rPr>
              <a:t>4/(4+4)</a:t>
            </a:r>
          </a:p>
        </p:txBody>
      </p:sp>
      <p:sp>
        <p:nvSpPr>
          <p:cNvPr id="22536" name="Text Box 12"/>
          <p:cNvSpPr txBox="1">
            <a:spLocks noChangeArrowheads="1"/>
          </p:cNvSpPr>
          <p:nvPr/>
        </p:nvSpPr>
        <p:spPr bwMode="auto">
          <a:xfrm>
            <a:off x="5638800" y="6583363"/>
            <a:ext cx="350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b="1">
                <a:solidFill>
                  <a:srgbClr val="0333FF"/>
                </a:solidFill>
                <a:latin typeface="Cambria" pitchFamily="18" charset="0"/>
              </a:rPr>
              <a:t>Ask around the math department…</a:t>
            </a:r>
          </a:p>
        </p:txBody>
      </p:sp>
      <p:pic>
        <p:nvPicPr>
          <p:cNvPr id="22537" name="Picture 28"/>
          <p:cNvPicPr>
            <a:picLocks noChangeAspect="1" noChangeArrowheads="1"/>
          </p:cNvPicPr>
          <p:nvPr/>
        </p:nvPicPr>
        <p:blipFill>
          <a:blip r:embed="rId3">
            <a:extLst>
              <a:ext uri="{28A0092B-C50C-407E-A947-70E740481C1C}">
                <a14:useLocalDpi xmlns:a14="http://schemas.microsoft.com/office/drawing/2010/main" val="0"/>
              </a:ext>
            </a:extLst>
          </a:blip>
          <a:srcRect l="31393" t="12357" r="26057" b="6683"/>
          <a:stretch>
            <a:fillRect/>
          </a:stretch>
        </p:blipFill>
        <p:spPr bwMode="auto">
          <a:xfrm>
            <a:off x="4732338" y="304800"/>
            <a:ext cx="4335462"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486520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l="26892" t="13791" r="27394" b="2032"/>
          <a:stretch>
            <a:fillRect/>
          </a:stretch>
        </p:blipFill>
        <p:spPr bwMode="auto">
          <a:xfrm>
            <a:off x="304800" y="228600"/>
            <a:ext cx="4572000" cy="6413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Box 3"/>
          <p:cNvSpPr txBox="1">
            <a:spLocks noChangeArrowheads="1"/>
          </p:cNvSpPr>
          <p:nvPr/>
        </p:nvSpPr>
        <p:spPr bwMode="auto">
          <a:xfrm>
            <a:off x="5257800" y="4344988"/>
            <a:ext cx="335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333FF"/>
                </a:solidFill>
              </a:rPr>
              <a:t>From lots of </a:t>
            </a:r>
            <a:r>
              <a:rPr lang="en-US" altLang="en-US" b="1" i="1">
                <a:solidFill>
                  <a:srgbClr val="0333FF"/>
                </a:solidFill>
              </a:rPr>
              <a:t>four-fours</a:t>
            </a:r>
            <a:r>
              <a:rPr lang="en-US" altLang="en-US">
                <a:solidFill>
                  <a:srgbClr val="0333FF"/>
                </a:solidFill>
              </a:rPr>
              <a:t> work in Prolog... !</a:t>
            </a:r>
          </a:p>
        </p:txBody>
      </p:sp>
      <p:cxnSp>
        <p:nvCxnSpPr>
          <p:cNvPr id="25604" name="Straight Arrow Connector 4"/>
          <p:cNvCxnSpPr>
            <a:cxnSpLocks noChangeShapeType="1"/>
          </p:cNvCxnSpPr>
          <p:nvPr/>
        </p:nvCxnSpPr>
        <p:spPr bwMode="auto">
          <a:xfrm flipH="1">
            <a:off x="4724400" y="5181600"/>
            <a:ext cx="1524000" cy="914400"/>
          </a:xfrm>
          <a:prstGeom prst="straightConnector1">
            <a:avLst/>
          </a:prstGeom>
          <a:noFill/>
          <a:ln w="9525" algn="ctr">
            <a:solidFill>
              <a:srgbClr val="0333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922966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1447800" y="5029200"/>
            <a:ext cx="693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8000"/>
                </a:solidFill>
              </a:rPr>
              <a:t>I will be astonished to even cover up to this point…</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468313"/>
            <a:ext cx="3325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p:cNvSpPr txBox="1">
            <a:spLocks noChangeArrowheads="1"/>
          </p:cNvSpPr>
          <p:nvPr/>
        </p:nvSpPr>
        <p:spPr bwMode="auto">
          <a:xfrm>
            <a:off x="503238" y="381000"/>
            <a:ext cx="3889375"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latin typeface="Cambria" pitchFamily="18" charset="0"/>
                <a:cs typeface="Calibri" pitchFamily="34" charset="0"/>
              </a:rPr>
              <a:t>Create a program that will get </a:t>
            </a:r>
            <a:r>
              <a:rPr lang="en-US" sz="1500" dirty="0" err="1" smtClean="0">
                <a:latin typeface="Cambria" pitchFamily="18" charset="0"/>
                <a:cs typeface="Calibri" pitchFamily="34" charset="0"/>
              </a:rPr>
              <a:t>picobot</a:t>
            </a:r>
            <a:r>
              <a:rPr lang="en-US" sz="1500" dirty="0" smtClean="0">
                <a:latin typeface="Cambria" pitchFamily="18" charset="0"/>
                <a:cs typeface="Calibri" pitchFamily="34" charset="0"/>
              </a:rPr>
              <a:t> to the SOUTHEAST corner of the empty room.</a:t>
            </a:r>
          </a:p>
        </p:txBody>
      </p:sp>
      <p:pic>
        <p:nvPicPr>
          <p:cNvPr id="39940"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b="79178"/>
          <a:stretch>
            <a:fillRect/>
          </a:stretch>
        </p:blipFill>
        <p:spPr bwMode="auto">
          <a:xfrm>
            <a:off x="331788" y="1154113"/>
            <a:ext cx="445611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13"/>
          <p:cNvSpPr>
            <a:spLocks noChangeArrowheads="1"/>
          </p:cNvSpPr>
          <p:nvPr/>
        </p:nvSpPr>
        <p:spPr bwMode="auto">
          <a:xfrm>
            <a:off x="273050" y="6043613"/>
            <a:ext cx="2122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states could be used?</a:t>
            </a:r>
          </a:p>
        </p:txBody>
      </p:sp>
      <p:sp>
        <p:nvSpPr>
          <p:cNvPr id="39942" name="Rectangle 13"/>
          <p:cNvSpPr>
            <a:spLocks noChangeArrowheads="1"/>
          </p:cNvSpPr>
          <p:nvPr/>
        </p:nvSpPr>
        <p:spPr bwMode="auto">
          <a:xfrm>
            <a:off x="269875" y="6224588"/>
            <a:ext cx="226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total rules can be used?</a:t>
            </a:r>
          </a:p>
        </p:txBody>
      </p:sp>
      <p:sp>
        <p:nvSpPr>
          <p:cNvPr id="39943" name="Rectangle 13"/>
          <p:cNvSpPr>
            <a:spLocks noChangeArrowheads="1"/>
          </p:cNvSpPr>
          <p:nvPr/>
        </p:nvSpPr>
        <p:spPr bwMode="auto">
          <a:xfrm>
            <a:off x="579438" y="6510338"/>
            <a:ext cx="240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solidFill>
                  <a:srgbClr val="120DF3"/>
                </a:solidFill>
                <a:latin typeface="Calibri" pitchFamily="34" charset="0"/>
              </a:rPr>
              <a:t>How would you solve these rooms?</a:t>
            </a:r>
          </a:p>
        </p:txBody>
      </p:sp>
      <p:sp>
        <p:nvSpPr>
          <p:cNvPr id="39944" name="Text Box 10"/>
          <p:cNvSpPr txBox="1">
            <a:spLocks noChangeArrowheads="1"/>
          </p:cNvSpPr>
          <p:nvPr/>
        </p:nvSpPr>
        <p:spPr bwMode="auto">
          <a:xfrm>
            <a:off x="5102225" y="3846513"/>
            <a:ext cx="3889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latin typeface="Cambria" pitchFamily="18" charset="0"/>
              </a:rPr>
              <a:t>Your rules should work </a:t>
            </a:r>
            <a:r>
              <a:rPr lang="en-US" sz="1500" b="1" i="1">
                <a:solidFill>
                  <a:srgbClr val="120DF3"/>
                </a:solidFill>
                <a:latin typeface="Cambria" pitchFamily="18" charset="0"/>
              </a:rPr>
              <a:t>regardless</a:t>
            </a:r>
            <a:r>
              <a:rPr lang="en-US" sz="1500" i="1">
                <a:latin typeface="Cambria" pitchFamily="18" charset="0"/>
              </a:rPr>
              <a:t> </a:t>
            </a:r>
            <a:r>
              <a:rPr lang="en-US" sz="1500">
                <a:latin typeface="Cambria" pitchFamily="18" charset="0"/>
              </a:rPr>
              <a:t>of Picobot's starting position… !</a:t>
            </a:r>
          </a:p>
        </p:txBody>
      </p:sp>
      <p:sp>
        <p:nvSpPr>
          <p:cNvPr id="39945" name="Rectangle 13"/>
          <p:cNvSpPr>
            <a:spLocks noChangeArrowheads="1"/>
          </p:cNvSpPr>
          <p:nvPr/>
        </p:nvSpPr>
        <p:spPr bwMode="auto">
          <a:xfrm>
            <a:off x="582613" y="488473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120DF3"/>
                </a:solidFill>
                <a:latin typeface="Calibri" pitchFamily="34" charset="0"/>
              </a:rPr>
              <a:t>How could you combine the previous example with this one to </a:t>
            </a:r>
            <a:r>
              <a:rPr lang="en-US" b="1" u="sng">
                <a:solidFill>
                  <a:srgbClr val="120DF3"/>
                </a:solidFill>
                <a:latin typeface="Calibri" pitchFamily="34" charset="0"/>
              </a:rPr>
              <a:t>cover</a:t>
            </a:r>
            <a:r>
              <a:rPr lang="en-US" b="1">
                <a:solidFill>
                  <a:srgbClr val="120DF3"/>
                </a:solidFill>
                <a:latin typeface="Calibri" pitchFamily="34" charset="0"/>
              </a:rPr>
              <a:t> </a:t>
            </a:r>
            <a:r>
              <a:rPr lang="en-US">
                <a:solidFill>
                  <a:srgbClr val="120DF3"/>
                </a:solidFill>
                <a:latin typeface="Calibri" pitchFamily="34" charset="0"/>
              </a:rPr>
              <a:t>the whole room from any starting position? </a:t>
            </a:r>
          </a:p>
        </p:txBody>
      </p:sp>
      <p:sp>
        <p:nvSpPr>
          <p:cNvPr id="2" name="5-Point Star 1"/>
          <p:cNvSpPr/>
          <p:nvPr/>
        </p:nvSpPr>
        <p:spPr bwMode="auto">
          <a:xfrm>
            <a:off x="8332788" y="3440113"/>
            <a:ext cx="246062" cy="228600"/>
          </a:xfrm>
          <a:prstGeom prst="star5">
            <a:avLst/>
          </a:prstGeom>
          <a:solidFill>
            <a:srgbClr val="FFC000"/>
          </a:solidFill>
          <a:ln w="9525" cap="flat" cmpd="sng" algn="ctr">
            <a:solidFill>
              <a:srgbClr val="CC6600"/>
            </a:solidFill>
            <a:prstDash val="solid"/>
            <a:round/>
            <a:headEnd type="none" w="med" len="med"/>
            <a:tailEnd type="none" w="med" len="med"/>
          </a:ln>
          <a:effectLst/>
        </p:spPr>
        <p:txBody>
          <a:bodyPr/>
          <a:lstStyle/>
          <a:p>
            <a:pPr>
              <a:defRPr/>
            </a:pPr>
            <a:endParaRPr lang="en-US">
              <a:latin typeface="Times" pitchFamily="1" charset="0"/>
            </a:endParaRPr>
          </a:p>
        </p:txBody>
      </p:sp>
      <p:pic>
        <p:nvPicPr>
          <p:cNvPr id="39947"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6175375"/>
            <a:ext cx="587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6162675"/>
            <a:ext cx="59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2614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41300" y="217488"/>
            <a:ext cx="425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a:latin typeface="Times New Roman" pitchFamily="18" charset="0"/>
              </a:rPr>
              <a:t>Quiz, </a:t>
            </a:r>
            <a:r>
              <a:rPr lang="en-US" sz="3200" i="1">
                <a:latin typeface="Times New Roman" pitchFamily="18" charset="0"/>
              </a:rPr>
              <a:t>continued…</a:t>
            </a:r>
          </a:p>
        </p:txBody>
      </p:sp>
      <p:pic>
        <p:nvPicPr>
          <p:cNvPr id="40963" name="Picture 6" descr="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6950" y="1066800"/>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7"/>
          <p:cNvSpPr txBox="1">
            <a:spLocks noChangeArrowheads="1"/>
          </p:cNvSpPr>
          <p:nvPr/>
        </p:nvSpPr>
        <p:spPr bwMode="auto">
          <a:xfrm>
            <a:off x="4191000" y="339725"/>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Calibri" pitchFamily="34" charset="0"/>
              </a:rPr>
              <a:t>What </a:t>
            </a:r>
            <a:r>
              <a:rPr lang="en-US" sz="1800" b="1" i="1">
                <a:latin typeface="Calibri" pitchFamily="34" charset="0"/>
              </a:rPr>
              <a:t>different </a:t>
            </a:r>
            <a:r>
              <a:rPr lang="en-US" sz="1800">
                <a:latin typeface="Calibri" pitchFamily="34" charset="0"/>
              </a:rPr>
              <a:t>set of rules would guide Picobot through this "maze" environment?</a:t>
            </a:r>
          </a:p>
        </p:txBody>
      </p:sp>
      <p:grpSp>
        <p:nvGrpSpPr>
          <p:cNvPr id="40965" name="Group 19"/>
          <p:cNvGrpSpPr>
            <a:grpSpLocks/>
          </p:cNvGrpSpPr>
          <p:nvPr>
            <p:custDataLst>
              <p:tags r:id="rId1"/>
            </p:custDataLst>
          </p:nvPr>
        </p:nvGrpSpPr>
        <p:grpSpPr bwMode="auto">
          <a:xfrm>
            <a:off x="6508750" y="2205038"/>
            <a:ext cx="215900" cy="223837"/>
            <a:chOff x="2928" y="1051"/>
            <a:chExt cx="840" cy="957"/>
          </a:xfrm>
        </p:grpSpPr>
        <p:sp>
          <p:nvSpPr>
            <p:cNvPr id="40971"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972"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0973"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4"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5"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6"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7"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8"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9"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0980"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0981"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0982"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0983"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0966" name="Text Box 7"/>
          <p:cNvSpPr txBox="1">
            <a:spLocks noChangeArrowheads="1"/>
          </p:cNvSpPr>
          <p:nvPr/>
        </p:nvSpPr>
        <p:spPr bwMode="auto">
          <a:xfrm>
            <a:off x="158750" y="3529013"/>
            <a:ext cx="426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120DF3"/>
                </a:solidFill>
                <a:latin typeface="Calibri" pitchFamily="34" charset="0"/>
              </a:rPr>
              <a:t>Thinking about the </a:t>
            </a:r>
            <a:r>
              <a:rPr lang="en-US" sz="1800" b="1" i="1">
                <a:latin typeface="Calibri" pitchFamily="34" charset="0"/>
              </a:rPr>
              <a:t>CS questions </a:t>
            </a:r>
            <a:r>
              <a:rPr lang="en-US" sz="1800">
                <a:solidFill>
                  <a:srgbClr val="120DF3"/>
                </a:solidFill>
                <a:latin typeface="Calibri" pitchFamily="34" charset="0"/>
              </a:rPr>
              <a:t>before diving into the programming will help!</a:t>
            </a:r>
          </a:p>
        </p:txBody>
      </p:sp>
      <p:sp>
        <p:nvSpPr>
          <p:cNvPr id="40967" name="Left Brace 1"/>
          <p:cNvSpPr>
            <a:spLocks/>
          </p:cNvSpPr>
          <p:nvPr/>
        </p:nvSpPr>
        <p:spPr bwMode="auto">
          <a:xfrm rot="-5400000">
            <a:off x="2178050" y="1546225"/>
            <a:ext cx="228600" cy="3352800"/>
          </a:xfrm>
          <a:prstGeom prst="leftBrace">
            <a:avLst>
              <a:gd name="adj1" fmla="val 33815"/>
              <a:gd name="adj2" fmla="val 50000"/>
            </a:avLst>
          </a:prstGeom>
          <a:noFill/>
          <a:ln w="22225">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Rectangle 2"/>
          <p:cNvSpPr>
            <a:spLocks noChangeArrowheads="1"/>
          </p:cNvSpPr>
          <p:nvPr/>
        </p:nvSpPr>
        <p:spPr bwMode="auto">
          <a:xfrm>
            <a:off x="539750" y="1660525"/>
            <a:ext cx="365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pPr>
            <a:r>
              <a:rPr lang="en-US" sz="2100">
                <a:solidFill>
                  <a:srgbClr val="120DF3"/>
                </a:solidFill>
                <a:latin typeface="Calibri" pitchFamily="34" charset="0"/>
              </a:rPr>
              <a:t>What algorithm will work?</a:t>
            </a:r>
          </a:p>
          <a:p>
            <a:pPr marL="342900" indent="-342900">
              <a:buFont typeface="Arial" pitchFamily="34" charset="0"/>
              <a:buChar char="•"/>
            </a:pPr>
            <a:r>
              <a:rPr lang="en-US" sz="2100">
                <a:solidFill>
                  <a:srgbClr val="120DF3"/>
                </a:solidFill>
                <a:latin typeface="Calibri" pitchFamily="34" charset="0"/>
              </a:rPr>
              <a:t>What will each state </a:t>
            </a:r>
            <a:r>
              <a:rPr lang="en-US" sz="2100" i="1">
                <a:solidFill>
                  <a:srgbClr val="120DF3"/>
                </a:solidFill>
                <a:latin typeface="Calibri" pitchFamily="34" charset="0"/>
              </a:rPr>
              <a:t>mean</a:t>
            </a:r>
            <a:r>
              <a:rPr lang="en-US" sz="2100">
                <a:solidFill>
                  <a:srgbClr val="120DF3"/>
                </a:solidFill>
                <a:latin typeface="Calibri" pitchFamily="34" charset="0"/>
              </a:rPr>
              <a:t>?</a:t>
            </a:r>
          </a:p>
          <a:p>
            <a:pPr marL="342900" indent="-342900">
              <a:buFont typeface="Arial" pitchFamily="34" charset="0"/>
              <a:buChar char="•"/>
            </a:pPr>
            <a:r>
              <a:rPr lang="en-US" sz="2100">
                <a:solidFill>
                  <a:srgbClr val="120DF3"/>
                </a:solidFill>
                <a:latin typeface="Calibri" pitchFamily="34" charset="0"/>
              </a:rPr>
              <a:t>How many states?</a:t>
            </a:r>
          </a:p>
          <a:p>
            <a:pPr marL="342900" indent="-342900">
              <a:buFont typeface="Arial" pitchFamily="34" charset="0"/>
              <a:buChar char="•"/>
            </a:pPr>
            <a:r>
              <a:rPr lang="en-US" sz="2100">
                <a:solidFill>
                  <a:srgbClr val="120DF3"/>
                </a:solidFill>
                <a:latin typeface="Calibri" pitchFamily="34" charset="0"/>
              </a:rPr>
              <a:t>How many rules per state? </a:t>
            </a:r>
            <a:endParaRPr lang="en-US" sz="2100"/>
          </a:p>
        </p:txBody>
      </p:sp>
      <p:sp>
        <p:nvSpPr>
          <p:cNvPr id="40969" name="Rectangle 2"/>
          <p:cNvSpPr>
            <a:spLocks noChangeArrowheads="1"/>
          </p:cNvSpPr>
          <p:nvPr/>
        </p:nvSpPr>
        <p:spPr bwMode="auto">
          <a:xfrm>
            <a:off x="539750" y="5181600"/>
            <a:ext cx="2590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alibri" pitchFamily="34" charset="0"/>
              </a:rPr>
              <a:t>Algorithm:</a:t>
            </a:r>
          </a:p>
          <a:p>
            <a:endParaRPr lang="en-US" sz="2800">
              <a:latin typeface="Calibri" pitchFamily="34" charset="0"/>
            </a:endParaRPr>
          </a:p>
          <a:p>
            <a:r>
              <a:rPr lang="en-US" sz="2800">
                <a:latin typeface="Calibri" pitchFamily="34" charset="0"/>
              </a:rPr>
              <a:t>States:</a:t>
            </a:r>
            <a:endParaRPr lang="en-US" sz="2800"/>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2071800" y="4491720"/>
              <a:ext cx="6447600" cy="1920240"/>
            </p14:xfrm>
          </p:contentPart>
        </mc:Choice>
        <mc:Fallback xmlns="">
          <p:pic>
            <p:nvPicPr>
              <p:cNvPr id="2" name="Ink 1"/>
              <p:cNvPicPr/>
              <p:nvPr/>
            </p:nvPicPr>
            <p:blipFill>
              <a:blip r:embed="rId18"/>
              <a:stretch>
                <a:fillRect/>
              </a:stretch>
            </p:blipFill>
            <p:spPr>
              <a:xfrm>
                <a:off x="2062440" y="4482360"/>
                <a:ext cx="6466320" cy="1938960"/>
              </a:xfrm>
              <a:prstGeom prst="rect">
                <a:avLst/>
              </a:prstGeom>
            </p:spPr>
          </p:pic>
        </mc:Fallback>
      </mc:AlternateContent>
    </p:spTree>
    <p:extLst>
      <p:ext uri="{BB962C8B-B14F-4D97-AF65-F5344CB8AC3E}">
        <p14:creationId xmlns:p14="http://schemas.microsoft.com/office/powerpoint/2010/main" val="229497475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41987"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41988" name="Text Box 10"/>
          <p:cNvSpPr txBox="1">
            <a:spLocks noChangeArrowheads="1"/>
          </p:cNvSpPr>
          <p:nvPr/>
        </p:nvSpPr>
        <p:spPr bwMode="auto">
          <a:xfrm>
            <a:off x="525463" y="314325"/>
            <a:ext cx="28368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solidFill>
                  <a:srgbClr val="000000"/>
                </a:solidFill>
                <a:latin typeface="Cambria" pitchFamily="18" charset="0"/>
              </a:rPr>
              <a:t>· Suppose Picobot want to traverse a maze </a:t>
            </a:r>
            <a:r>
              <a:rPr lang="en-US" sz="1500" b="1" i="1">
                <a:solidFill>
                  <a:srgbClr val="000000"/>
                </a:solidFill>
                <a:latin typeface="Cambria" pitchFamily="18" charset="0"/>
              </a:rPr>
              <a:t>with its right hand always on the wall.</a:t>
            </a:r>
            <a:endParaRPr lang="en-US" sz="1500">
              <a:solidFill>
                <a:srgbClr val="000000"/>
              </a:solidFill>
              <a:latin typeface="Cambria" pitchFamily="18" charset="0"/>
            </a:endParaRPr>
          </a:p>
        </p:txBody>
      </p:sp>
      <p:sp>
        <p:nvSpPr>
          <p:cNvPr id="41989" name="Text Box 10"/>
          <p:cNvSpPr txBox="1">
            <a:spLocks noChangeArrowheads="1"/>
          </p:cNvSpPr>
          <p:nvPr/>
        </p:nvSpPr>
        <p:spPr bwMode="auto">
          <a:xfrm>
            <a:off x="3690938" y="314325"/>
            <a:ext cx="29384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solidFill>
                  <a:srgbClr val="000000"/>
                </a:solidFill>
                <a:latin typeface="Cambria" pitchFamily="18" charset="0"/>
              </a:rPr>
              <a:t>· Suppose the starting state, state 0, will represent the fact that “Picobot is facing North”</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1991"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1993" name="Text Box 10"/>
          <p:cNvSpPr txBox="1">
            <a:spLocks noChangeArrowheads="1"/>
          </p:cNvSpPr>
          <p:nvPr/>
        </p:nvSpPr>
        <p:spPr bwMode="auto">
          <a:xfrm>
            <a:off x="569913" y="1447800"/>
            <a:ext cx="68976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(A) Write a single rule that tells Picobot:</a:t>
            </a:r>
          </a:p>
          <a:p>
            <a:pPr>
              <a:spcBef>
                <a:spcPct val="50000"/>
              </a:spcBef>
            </a:pPr>
            <a:r>
              <a:rPr lang="en-US" sz="1500" b="1" i="1">
                <a:solidFill>
                  <a:srgbClr val="000000"/>
                </a:solidFill>
                <a:latin typeface="Cambria" pitchFamily="18" charset="0"/>
              </a:rPr>
              <a:t>   “Continue North  </a:t>
            </a:r>
            <a:r>
              <a:rPr lang="en-US" sz="1500" b="1" i="1" u="sng">
                <a:solidFill>
                  <a:srgbClr val="000000"/>
                </a:solidFill>
                <a:latin typeface="Cambria" pitchFamily="18" charset="0"/>
              </a:rPr>
              <a:t>as long as there’s room to move</a:t>
            </a:r>
            <a:r>
              <a:rPr lang="en-US" sz="1500" b="1" i="1">
                <a:solidFill>
                  <a:srgbClr val="000000"/>
                </a:solidFill>
                <a:latin typeface="Cambria" pitchFamily="18" charset="0"/>
              </a:rPr>
              <a:t>  and  </a:t>
            </a:r>
            <a:r>
              <a:rPr lang="en-US" sz="1500" b="1" i="1" u="sng">
                <a:solidFill>
                  <a:srgbClr val="000000"/>
                </a:solidFill>
                <a:latin typeface="Cambria" pitchFamily="18" charset="0"/>
              </a:rPr>
              <a:t>a wall on your right</a:t>
            </a:r>
            <a:r>
              <a:rPr lang="en-US" sz="1500" b="1" i="1">
                <a:solidFill>
                  <a:srgbClr val="000000"/>
                </a:solidFill>
                <a:latin typeface="Cambria" pitchFamily="18" charset="0"/>
              </a:rPr>
              <a:t>”</a:t>
            </a:r>
          </a:p>
        </p:txBody>
      </p:sp>
      <p:sp>
        <p:nvSpPr>
          <p:cNvPr id="41994"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1995"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1997"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41998" name="Text Box 10"/>
          <p:cNvSpPr txBox="1">
            <a:spLocks noChangeArrowheads="1"/>
          </p:cNvSpPr>
          <p:nvPr/>
        </p:nvSpPr>
        <p:spPr bwMode="auto">
          <a:xfrm>
            <a:off x="569913" y="3352800"/>
            <a:ext cx="60594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(B) Write a single rule that tells Picobot:</a:t>
            </a:r>
          </a:p>
          <a:p>
            <a:pPr>
              <a:spcBef>
                <a:spcPct val="50000"/>
              </a:spcBef>
            </a:pPr>
            <a:r>
              <a:rPr lang="en-US" sz="1500" b="1" i="1">
                <a:solidFill>
                  <a:srgbClr val="000000"/>
                </a:solidFill>
                <a:latin typeface="Cambria" pitchFamily="18" charset="0"/>
              </a:rPr>
              <a:t>   “If you lose the wall when facing North, </a:t>
            </a:r>
            <a:r>
              <a:rPr lang="en-US" sz="1500" b="1" i="1" u="sng">
                <a:solidFill>
                  <a:srgbClr val="000000"/>
                </a:solidFill>
                <a:latin typeface="Cambria" pitchFamily="18" charset="0"/>
              </a:rPr>
              <a:t>return to it immediately</a:t>
            </a:r>
            <a:r>
              <a:rPr lang="en-US" sz="1500" b="1" i="1">
                <a:solidFill>
                  <a:srgbClr val="000000"/>
                </a:solidFill>
                <a:latin typeface="Cambria" pitchFamily="18" charset="0"/>
              </a:rPr>
              <a:t>!”</a:t>
            </a:r>
          </a:p>
        </p:txBody>
      </p:sp>
      <p:sp>
        <p:nvSpPr>
          <p:cNvPr id="41999"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2001"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3"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2004"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6"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8" name="Text Box 10"/>
          <p:cNvSpPr txBox="1">
            <a:spLocks noChangeArrowheads="1"/>
          </p:cNvSpPr>
          <p:nvPr/>
        </p:nvSpPr>
        <p:spPr bwMode="auto">
          <a:xfrm>
            <a:off x="569913" y="5314950"/>
            <a:ext cx="62118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(C) Write 1-2 rules to tell Picobot to do the right thing if it hits a dead end.</a:t>
            </a:r>
          </a:p>
        </p:txBody>
      </p:sp>
      <p:sp>
        <p:nvSpPr>
          <p:cNvPr id="42009"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2011"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42012"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2013"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15"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pic>
        <p:nvPicPr>
          <p:cNvPr id="42016"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218757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17"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408622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18"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42019"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42020"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42021"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022" name="Straight Connector 43"/>
          <p:cNvCxnSpPr>
            <a:cxnSpLocks noChangeShapeType="1"/>
          </p:cNvCxnSpPr>
          <p:nvPr/>
        </p:nvCxnSpPr>
        <p:spPr bwMode="auto">
          <a:xfrm>
            <a:off x="228600" y="51816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23" name="Text Box 11"/>
          <p:cNvSpPr txBox="1">
            <a:spLocks noChangeArrowheads="1"/>
          </p:cNvSpPr>
          <p:nvPr/>
        </p:nvSpPr>
        <p:spPr bwMode="auto">
          <a:xfrm>
            <a:off x="7705725" y="85725"/>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a:latin typeface="Times New Roman" pitchFamily="18" charset="0"/>
                <a:cs typeface="Times New Roman" pitchFamily="18" charset="0"/>
              </a:rPr>
              <a:t>Quiz</a:t>
            </a:r>
          </a:p>
        </p:txBody>
      </p:sp>
      <p:sp>
        <p:nvSpPr>
          <p:cNvPr id="42024" name="Rectangle 49"/>
          <p:cNvSpPr>
            <a:spLocks noChangeArrowheads="1"/>
          </p:cNvSpPr>
          <p:nvPr/>
        </p:nvSpPr>
        <p:spPr bwMode="auto">
          <a:xfrm>
            <a:off x="8223250" y="714375"/>
            <a:ext cx="53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latin typeface="Times New Roman" pitchFamily="18" charset="0"/>
                <a:cs typeface="Times New Roman" pitchFamily="18" charset="0"/>
              </a:rPr>
              <a:t>part 2</a:t>
            </a:r>
            <a:endParaRPr lang="en-US" sz="120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040" y="1410840"/>
              <a:ext cx="6590520" cy="5081400"/>
            </p14:xfrm>
          </p:contentPart>
        </mc:Choice>
        <mc:Fallback xmlns="">
          <p:pic>
            <p:nvPicPr>
              <p:cNvPr id="2" name="Ink 1"/>
              <p:cNvPicPr/>
              <p:nvPr/>
            </p:nvPicPr>
            <p:blipFill>
              <a:blip r:embed="rId4"/>
              <a:stretch>
                <a:fillRect/>
              </a:stretch>
            </p:blipFill>
            <p:spPr>
              <a:xfrm>
                <a:off x="481680" y="1401480"/>
                <a:ext cx="6609240" cy="5100120"/>
              </a:xfrm>
              <a:prstGeom prst="rect">
                <a:avLst/>
              </a:prstGeom>
            </p:spPr>
          </p:pic>
        </mc:Fallback>
      </mc:AlternateContent>
    </p:spTree>
    <p:extLst>
      <p:ext uri="{BB962C8B-B14F-4D97-AF65-F5344CB8AC3E}">
        <p14:creationId xmlns:p14="http://schemas.microsoft.com/office/powerpoint/2010/main" val="2465745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63" y="1524000"/>
            <a:ext cx="33258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p:cNvSpPr txBox="1">
            <a:spLocks noChangeArrowheads="1"/>
          </p:cNvSpPr>
          <p:nvPr/>
        </p:nvSpPr>
        <p:spPr bwMode="auto">
          <a:xfrm>
            <a:off x="5410200" y="5952331"/>
            <a:ext cx="4171950"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latin typeface="Cambria" pitchFamily="18" charset="0"/>
                <a:cs typeface="Calibri" pitchFamily="34" charset="0"/>
              </a:rPr>
              <a:t>Create a program that will </a:t>
            </a:r>
            <a:r>
              <a:rPr lang="en-US" sz="1500" i="1" dirty="0" smtClean="0">
                <a:latin typeface="Cambria" pitchFamily="18" charset="0"/>
                <a:cs typeface="Calibri" pitchFamily="34" charset="0"/>
              </a:rPr>
              <a:t>initially</a:t>
            </a:r>
            <a:r>
              <a:rPr lang="en-US" sz="1500" dirty="0" smtClean="0">
                <a:latin typeface="Cambria" pitchFamily="18" charset="0"/>
                <a:cs typeface="Calibri" pitchFamily="34" charset="0"/>
              </a:rPr>
              <a:t> get </a:t>
            </a:r>
            <a:r>
              <a:rPr lang="en-US" sz="1500" dirty="0" err="1" smtClean="0">
                <a:latin typeface="Cambria" pitchFamily="18" charset="0"/>
                <a:cs typeface="Calibri" pitchFamily="34" charset="0"/>
              </a:rPr>
              <a:t>picobot</a:t>
            </a:r>
            <a:r>
              <a:rPr lang="en-US" sz="1500" dirty="0" smtClean="0">
                <a:latin typeface="Cambria" pitchFamily="18" charset="0"/>
                <a:cs typeface="Calibri" pitchFamily="34" charset="0"/>
              </a:rPr>
              <a:t> to the </a:t>
            </a:r>
            <a:r>
              <a:rPr lang="en-US" sz="1500" b="1" i="1" dirty="0" smtClean="0">
                <a:latin typeface="Cambria" pitchFamily="18" charset="0"/>
                <a:cs typeface="Calibri" pitchFamily="34" charset="0"/>
              </a:rPr>
              <a:t>SOUTHEAST</a:t>
            </a:r>
            <a:r>
              <a:rPr lang="en-US" sz="1500" dirty="0" smtClean="0">
                <a:latin typeface="Cambria" pitchFamily="18" charset="0"/>
                <a:cs typeface="Calibri" pitchFamily="34" charset="0"/>
              </a:rPr>
              <a:t> corner of the empty room.</a:t>
            </a:r>
          </a:p>
        </p:txBody>
      </p:sp>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pic>
        <p:nvPicPr>
          <p:cNvPr id="36869"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b="79178"/>
          <a:stretch>
            <a:fillRect/>
          </a:stretch>
        </p:blipFill>
        <p:spPr bwMode="auto">
          <a:xfrm>
            <a:off x="228600" y="2209800"/>
            <a:ext cx="44561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13"/>
          <p:cNvSpPr>
            <a:spLocks noChangeArrowheads="1"/>
          </p:cNvSpPr>
          <p:nvPr/>
        </p:nvSpPr>
        <p:spPr bwMode="auto">
          <a:xfrm rot="1544588">
            <a:off x="3886200" y="5791200"/>
            <a:ext cx="776288" cy="322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b="1">
                <a:solidFill>
                  <a:srgbClr val="120DF3"/>
                </a:solidFill>
                <a:latin typeface="Calibri" pitchFamily="34" charset="0"/>
              </a:rPr>
              <a:t>Extras! </a:t>
            </a:r>
          </a:p>
        </p:txBody>
      </p:sp>
      <p:sp>
        <p:nvSpPr>
          <p:cNvPr id="36874" name="Rectangle 13"/>
          <p:cNvSpPr>
            <a:spLocks noChangeArrowheads="1"/>
          </p:cNvSpPr>
          <p:nvPr/>
        </p:nvSpPr>
        <p:spPr bwMode="auto">
          <a:xfrm>
            <a:off x="273050" y="6043613"/>
            <a:ext cx="2122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states could be used?</a:t>
            </a:r>
          </a:p>
        </p:txBody>
      </p:sp>
      <p:sp>
        <p:nvSpPr>
          <p:cNvPr id="36875" name="Rectangle 13"/>
          <p:cNvSpPr>
            <a:spLocks noChangeArrowheads="1"/>
          </p:cNvSpPr>
          <p:nvPr/>
        </p:nvSpPr>
        <p:spPr bwMode="auto">
          <a:xfrm>
            <a:off x="269875" y="6224588"/>
            <a:ext cx="226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total rules can be used?</a:t>
            </a:r>
          </a:p>
        </p:txBody>
      </p:sp>
      <p:sp>
        <p:nvSpPr>
          <p:cNvPr id="36876" name="Rectangle 13"/>
          <p:cNvSpPr>
            <a:spLocks noChangeArrowheads="1"/>
          </p:cNvSpPr>
          <p:nvPr/>
        </p:nvSpPr>
        <p:spPr bwMode="auto">
          <a:xfrm>
            <a:off x="579438" y="6510338"/>
            <a:ext cx="240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solidFill>
                  <a:srgbClr val="120DF3"/>
                </a:solidFill>
                <a:latin typeface="Calibri" pitchFamily="34" charset="0"/>
              </a:rPr>
              <a:t>How would you solve these rooms?</a:t>
            </a:r>
          </a:p>
        </p:txBody>
      </p:sp>
      <p:sp>
        <p:nvSpPr>
          <p:cNvPr id="36877" name="Text Box 10"/>
          <p:cNvSpPr txBox="1">
            <a:spLocks noChangeArrowheads="1"/>
          </p:cNvSpPr>
          <p:nvPr/>
        </p:nvSpPr>
        <p:spPr bwMode="auto">
          <a:xfrm>
            <a:off x="4999038" y="4902200"/>
            <a:ext cx="3889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latin typeface="Cambria" pitchFamily="18" charset="0"/>
              </a:rPr>
              <a:t>Your rules should work </a:t>
            </a:r>
            <a:r>
              <a:rPr lang="en-US" sz="1500" b="1" i="1" dirty="0">
                <a:solidFill>
                  <a:srgbClr val="120DF3"/>
                </a:solidFill>
                <a:latin typeface="Cambria" pitchFamily="18" charset="0"/>
              </a:rPr>
              <a:t>regardless</a:t>
            </a:r>
            <a:r>
              <a:rPr lang="en-US" sz="1500" i="1" dirty="0">
                <a:latin typeface="Cambria" pitchFamily="18" charset="0"/>
              </a:rPr>
              <a:t> </a:t>
            </a:r>
            <a:r>
              <a:rPr lang="en-US" sz="1500" dirty="0">
                <a:latin typeface="Cambria" pitchFamily="18" charset="0"/>
              </a:rPr>
              <a:t>of </a:t>
            </a:r>
            <a:r>
              <a:rPr lang="en-US" sz="1500" dirty="0" err="1">
                <a:latin typeface="Cambria" pitchFamily="18" charset="0"/>
              </a:rPr>
              <a:t>Picobot's</a:t>
            </a:r>
            <a:r>
              <a:rPr lang="en-US" sz="1500" dirty="0">
                <a:latin typeface="Cambria" pitchFamily="18" charset="0"/>
              </a:rPr>
              <a:t> starting position… !</a:t>
            </a:r>
          </a:p>
        </p:txBody>
      </p:sp>
      <p:sp>
        <p:nvSpPr>
          <p:cNvPr id="36878" name="Rectangle 13"/>
          <p:cNvSpPr>
            <a:spLocks noChangeArrowheads="1"/>
          </p:cNvSpPr>
          <p:nvPr/>
        </p:nvSpPr>
        <p:spPr bwMode="auto">
          <a:xfrm>
            <a:off x="76200" y="559117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120DF3"/>
                </a:solidFill>
                <a:latin typeface="Calibri" pitchFamily="34" charset="0"/>
              </a:rPr>
              <a:t>How could you combine the previous example with this one to </a:t>
            </a:r>
            <a:r>
              <a:rPr lang="en-US" sz="1200" b="1" u="sng">
                <a:solidFill>
                  <a:srgbClr val="120DF3"/>
                </a:solidFill>
                <a:latin typeface="Calibri" pitchFamily="34" charset="0"/>
              </a:rPr>
              <a:t>cover</a:t>
            </a:r>
            <a:r>
              <a:rPr lang="en-US" sz="1200" b="1">
                <a:solidFill>
                  <a:srgbClr val="120DF3"/>
                </a:solidFill>
                <a:latin typeface="Calibri" pitchFamily="34" charset="0"/>
              </a:rPr>
              <a:t> </a:t>
            </a:r>
            <a:r>
              <a:rPr lang="en-US" sz="1200">
                <a:solidFill>
                  <a:srgbClr val="120DF3"/>
                </a:solidFill>
                <a:latin typeface="Calibri" pitchFamily="34" charset="0"/>
              </a:rPr>
              <a:t>the whole room from any starting position? </a:t>
            </a:r>
          </a:p>
        </p:txBody>
      </p:sp>
      <p:sp>
        <p:nvSpPr>
          <p:cNvPr id="2" name="5-Point Star 1"/>
          <p:cNvSpPr/>
          <p:nvPr/>
        </p:nvSpPr>
        <p:spPr bwMode="auto">
          <a:xfrm>
            <a:off x="8229600" y="4495800"/>
            <a:ext cx="246063" cy="228600"/>
          </a:xfrm>
          <a:prstGeom prst="star5">
            <a:avLst/>
          </a:prstGeom>
          <a:solidFill>
            <a:srgbClr val="FFC000"/>
          </a:solidFill>
          <a:ln w="9525" cap="flat" cmpd="sng" algn="ctr">
            <a:solidFill>
              <a:srgbClr val="CC6600"/>
            </a:solidFill>
            <a:prstDash val="solid"/>
            <a:round/>
            <a:headEnd type="none" w="med" len="med"/>
            <a:tailEnd type="none" w="med" len="med"/>
          </a:ln>
          <a:effectLst/>
        </p:spPr>
        <p:txBody>
          <a:bodyPr/>
          <a:lstStyle/>
          <a:p>
            <a:pPr>
              <a:defRPr/>
            </a:pPr>
            <a:endParaRPr lang="en-US">
              <a:latin typeface="Times" pitchFamily="1" charset="0"/>
            </a:endParaRPr>
          </a:p>
        </p:txBody>
      </p:sp>
      <p:pic>
        <p:nvPicPr>
          <p:cNvPr id="36881"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6175375"/>
            <a:ext cx="587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6162675"/>
            <a:ext cx="59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41200" y="2714760"/>
              <a:ext cx="8144280" cy="2607840"/>
            </p14:xfrm>
          </p:contentPart>
        </mc:Choice>
        <mc:Fallback xmlns="">
          <p:pic>
            <p:nvPicPr>
              <p:cNvPr id="3" name="Ink 2"/>
              <p:cNvPicPr/>
              <p:nvPr/>
            </p:nvPicPr>
            <p:blipFill>
              <a:blip r:embed="rId7"/>
              <a:stretch>
                <a:fillRect/>
              </a:stretch>
            </p:blipFill>
            <p:spPr>
              <a:xfrm>
                <a:off x="231840" y="2705400"/>
                <a:ext cx="8163000" cy="2626560"/>
              </a:xfrm>
              <a:prstGeom prst="rect">
                <a:avLst/>
              </a:prstGeom>
            </p:spPr>
          </p:pic>
        </mc:Fallback>
      </mc:AlternateContent>
      <p:sp>
        <p:nvSpPr>
          <p:cNvPr id="20" name="Text Box 10"/>
          <p:cNvSpPr txBox="1">
            <a:spLocks noChangeArrowheads="1"/>
          </p:cNvSpPr>
          <p:nvPr/>
        </p:nvSpPr>
        <p:spPr bwMode="auto">
          <a:xfrm>
            <a:off x="284692" y="1066800"/>
            <a:ext cx="38893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(1) "Run" this </a:t>
            </a:r>
            <a:r>
              <a:rPr lang="en-US" sz="1500" dirty="0" err="1" smtClean="0">
                <a:latin typeface="Cambria" pitchFamily="18" charset="0"/>
              </a:rPr>
              <a:t>Picobot</a:t>
            </a:r>
            <a:r>
              <a:rPr lang="en-US" sz="1500" dirty="0" smtClean="0">
                <a:latin typeface="Cambria" pitchFamily="18" charset="0"/>
              </a:rPr>
              <a:t> program</a:t>
            </a:r>
            <a:endParaRPr lang="en-US" sz="1500" dirty="0">
              <a:latin typeface="Cambria" pitchFamily="18" charset="0"/>
            </a:endParaRPr>
          </a:p>
        </p:txBody>
      </p:sp>
    </p:spTree>
    <p:extLst>
      <p:ext uri="{BB962C8B-B14F-4D97-AF65-F5344CB8AC3E}">
        <p14:creationId xmlns:p14="http://schemas.microsoft.com/office/powerpoint/2010/main" val="103811705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712788" y="1635125"/>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6400">
                <a:solidFill>
                  <a:srgbClr val="120DF3"/>
                </a:solidFill>
                <a:latin typeface="Calibri" pitchFamily="34" charset="0"/>
              </a:rPr>
              <a:t>CS is </a:t>
            </a:r>
            <a:r>
              <a:rPr lang="en-US" sz="6400" i="1">
                <a:solidFill>
                  <a:srgbClr val="120DF3"/>
                </a:solidFill>
                <a:latin typeface="Calibri" pitchFamily="34" charset="0"/>
              </a:rPr>
              <a:t>deceptively easy</a:t>
            </a:r>
            <a:r>
              <a:rPr lang="en-US" sz="6400">
                <a:solidFill>
                  <a:srgbClr val="120DF3"/>
                </a:solidFill>
                <a:latin typeface="Calibri" pitchFamily="34" charset="0"/>
              </a:rPr>
              <a:t>.</a:t>
            </a:r>
          </a:p>
        </p:txBody>
      </p:sp>
      <p:pic>
        <p:nvPicPr>
          <p:cNvPr id="51203" name="Picture 2" descr="1063717819-words-ru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876800"/>
            <a:ext cx="1114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524000" y="2286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Python + Mac ==</a:t>
            </a:r>
            <a:endParaRPr lang="en-US" sz="4000" dirty="0">
              <a:latin typeface="Cambria" pitchFamily="18" charset="0"/>
            </a:endParaRPr>
          </a:p>
        </p:txBody>
      </p:sp>
      <p:grpSp>
        <p:nvGrpSpPr>
          <p:cNvPr id="5124" name="Group 19"/>
          <p:cNvGrpSpPr>
            <a:grpSpLocks/>
          </p:cNvGrpSpPr>
          <p:nvPr>
            <p:custDataLst>
              <p:tags r:id="rId1"/>
            </p:custDataLst>
          </p:nvPr>
        </p:nvGrpSpPr>
        <p:grpSpPr bwMode="auto">
          <a:xfrm>
            <a:off x="6477000" y="304800"/>
            <a:ext cx="493713" cy="566738"/>
            <a:chOff x="2928" y="1051"/>
            <a:chExt cx="840" cy="957"/>
          </a:xfrm>
        </p:grpSpPr>
        <p:sp>
          <p:nvSpPr>
            <p:cNvPr id="513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13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13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14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14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4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14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125" name="Text Box 67"/>
          <p:cNvSpPr txBox="1">
            <a:spLocks noChangeArrowheads="1"/>
          </p:cNvSpPr>
          <p:nvPr/>
        </p:nvSpPr>
        <p:spPr bwMode="auto">
          <a:xfrm>
            <a:off x="6943725" y="677863"/>
            <a:ext cx="19748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8000"/>
                </a:solidFill>
                <a:latin typeface="Calibri" pitchFamily="34" charset="0"/>
              </a:rPr>
              <a:t>Happy, even if alien…</a:t>
            </a:r>
          </a:p>
        </p:txBody>
      </p:sp>
      <p:sp>
        <p:nvSpPr>
          <p:cNvPr id="5127" name="Text Box 5"/>
          <p:cNvSpPr txBox="1">
            <a:spLocks noChangeArrowheads="1"/>
          </p:cNvSpPr>
          <p:nvPr/>
        </p:nvSpPr>
        <p:spPr bwMode="auto">
          <a:xfrm>
            <a:off x="2952750" y="5114925"/>
            <a:ext cx="6075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i="1" dirty="0"/>
              <a:t>Still freezing? Swim away with </a:t>
            </a:r>
            <a:r>
              <a:rPr lang="en-US" sz="2800" b="1" i="1" dirty="0" smtClean="0">
                <a:solidFill>
                  <a:srgbClr val="FF0000"/>
                </a:solidFill>
              </a:rPr>
              <a:t>2.7.2</a:t>
            </a:r>
            <a:endParaRPr lang="en-US" sz="2800" b="1" dirty="0">
              <a:solidFill>
                <a:srgbClr val="FF0000"/>
              </a:solidFill>
            </a:endParaRPr>
          </a:p>
        </p:txBody>
      </p:sp>
      <p:sp>
        <p:nvSpPr>
          <p:cNvPr id="5128" name="Rectangle 2"/>
          <p:cNvSpPr>
            <a:spLocks noChangeArrowheads="1"/>
          </p:cNvSpPr>
          <p:nvPr/>
        </p:nvSpPr>
        <p:spPr bwMode="auto">
          <a:xfrm>
            <a:off x="7640638" y="6153150"/>
            <a:ext cx="1328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i="1"/>
              <a:t>Lion+ users: 2.7.2 is ok.</a:t>
            </a:r>
            <a:endParaRPr lang="en-US" sz="1500"/>
          </a:p>
        </p:txBody>
      </p:sp>
      <p:pic>
        <p:nvPicPr>
          <p:cNvPr id="5130" name="Picture 4" descr="freezingSwim.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5029200"/>
            <a:ext cx="2616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ounded Rectangle 32"/>
          <p:cNvSpPr>
            <a:spLocks noChangeArrowheads="1"/>
          </p:cNvSpPr>
          <p:nvPr/>
        </p:nvSpPr>
        <p:spPr bwMode="auto">
          <a:xfrm>
            <a:off x="7620000" y="2819400"/>
            <a:ext cx="914400" cy="762000"/>
          </a:xfrm>
          <a:prstGeom prst="roundRect">
            <a:avLst>
              <a:gd name="adj" fmla="val 16667"/>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2" name="Text Box 5"/>
          <p:cNvSpPr txBox="1">
            <a:spLocks noChangeArrowheads="1"/>
          </p:cNvSpPr>
          <p:nvPr/>
        </p:nvSpPr>
        <p:spPr bwMode="auto">
          <a:xfrm rot="20598669">
            <a:off x="3357563" y="1951038"/>
            <a:ext cx="4368800" cy="1077912"/>
          </a:xfrm>
          <a:prstGeom prst="rect">
            <a:avLst/>
          </a:prstGeom>
          <a:solidFill>
            <a:schemeClr val="bg1"/>
          </a:solidFill>
          <a:ln w="9525">
            <a:solidFill>
              <a:srgbClr val="FF0000"/>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i="1"/>
              <a:t>Freezing Mac? Run with </a:t>
            </a:r>
            <a:r>
              <a:rPr lang="en-US" sz="3200" b="1" i="1">
                <a:solidFill>
                  <a:srgbClr val="FF0000"/>
                </a:solidFill>
              </a:rPr>
              <a:t>Shift-Command-F5</a:t>
            </a:r>
            <a:endParaRPr lang="en-US" sz="3200" b="1">
              <a:solidFill>
                <a:srgbClr val="FF0000"/>
              </a:solidFill>
            </a:endParaRPr>
          </a:p>
        </p:txBody>
      </p:sp>
      <p:sp>
        <p:nvSpPr>
          <p:cNvPr id="5133" name="Rectangle 2"/>
          <p:cNvSpPr>
            <a:spLocks noChangeArrowheads="1"/>
          </p:cNvSpPr>
          <p:nvPr/>
        </p:nvSpPr>
        <p:spPr bwMode="auto">
          <a:xfrm rot="20554060">
            <a:off x="6835775" y="2401888"/>
            <a:ext cx="1235075"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i="1">
                <a:solidFill>
                  <a:srgbClr val="C00000"/>
                </a:solidFill>
              </a:rPr>
              <a:t>Thanks, Patrick!</a:t>
            </a:r>
            <a:endParaRPr lang="en-US" sz="900">
              <a:solidFill>
                <a:srgbClr val="C00000"/>
              </a:solidFill>
            </a:endParaRPr>
          </a:p>
        </p:txBody>
      </p:sp>
      <p:pic>
        <p:nvPicPr>
          <p:cNvPr id="102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1583" t="44836" r="33394" b="29583"/>
          <a:stretch/>
        </p:blipFill>
        <p:spPr bwMode="auto">
          <a:xfrm>
            <a:off x="243723" y="3427586"/>
            <a:ext cx="7543631" cy="194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62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2860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Last time…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68" t="17756" r="10624" b="4000"/>
          <a:stretch/>
        </p:blipFill>
        <p:spPr bwMode="auto">
          <a:xfrm>
            <a:off x="1447800" y="1261533"/>
            <a:ext cx="6584462" cy="491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Text Box 5"/>
          <p:cNvSpPr txBox="1">
            <a:spLocks noChangeArrowheads="1"/>
          </p:cNvSpPr>
          <p:nvPr/>
        </p:nvSpPr>
        <p:spPr bwMode="auto">
          <a:xfrm rot="21209753">
            <a:off x="5349326" y="5942012"/>
            <a:ext cx="3340100" cy="460375"/>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libri" panose="020F0502020204030204" pitchFamily="34" charset="0"/>
                <a:cs typeface="Courier New" pitchFamily="49" charset="0"/>
              </a:rPr>
              <a:t>CS != Programming</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a:t>
            </a:r>
            <a:r>
              <a:rPr lang="ja-JP" altLang="en-US" sz="4000">
                <a:solidFill>
                  <a:srgbClr val="000000"/>
                </a:solidFill>
              </a:rPr>
              <a:t>’</a:t>
            </a:r>
            <a:r>
              <a:rPr lang="en-US" altLang="ja-JP" sz="4000">
                <a:solidFill>
                  <a:srgbClr val="000000"/>
                </a:solidFill>
              </a:rPr>
              <a:t>s motto ? </a:t>
            </a:r>
            <a:endParaRPr lang="en-US" sz="4000">
              <a:solidFill>
                <a:srgbClr val="000000"/>
              </a:solidFill>
            </a:endParaRPr>
          </a:p>
        </p:txBody>
      </p:sp>
      <p:sp>
        <p:nvSpPr>
          <p:cNvPr id="52227"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52228"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a:t>
            </a:r>
            <a:r>
              <a:rPr lang="en-US" sz="2100" b="1">
                <a:solidFill>
                  <a:srgbClr val="FF0000"/>
                </a:solidFill>
                <a:latin typeface="Courier New" pitchFamily="49" charset="0"/>
                <a:cs typeface="Courier New" pitchFamily="49" charset="0"/>
              </a:rPr>
              <a:t>e</a:t>
            </a:r>
            <a:r>
              <a:rPr lang="en-US" sz="2100" b="1">
                <a:solidFill>
                  <a:srgbClr val="008000"/>
                </a:solidFill>
                <a:latin typeface="Courier New" pitchFamily="49" charset="0"/>
                <a:cs typeface="Courier New" pitchFamily="49" charset="0"/>
              </a:rPr>
              <a:t>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'aeo\nyraoo'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52229"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2230"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52231"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a:t>
            </a:r>
            <a:r>
              <a:rPr lang="ja-JP" altLang="en-US" sz="1800">
                <a:solidFill>
                  <a:srgbClr val="000000"/>
                </a:solidFill>
                <a:latin typeface="Calibri" pitchFamily="34" charset="0"/>
              </a:rPr>
              <a:t>’</a:t>
            </a:r>
            <a:r>
              <a:rPr lang="en-US" altLang="ja-JP" sz="1800">
                <a:solidFill>
                  <a:srgbClr val="000000"/>
                </a:solidFill>
                <a:latin typeface="Calibri" pitchFamily="34" charset="0"/>
              </a:rPr>
              <a:t>t !</a:t>
            </a:r>
            <a:endParaRPr lang="en-US" sz="1800">
              <a:solidFill>
                <a:srgbClr val="000000"/>
              </a:solidFill>
              <a:latin typeface="Calibri" pitchFamily="34" charset="0"/>
            </a:endParaRPr>
          </a:p>
        </p:txBody>
      </p:sp>
      <p:sp>
        <p:nvSpPr>
          <p:cNvPr id="52232" name="Ink 17"/>
          <p:cNvSpPr>
            <a:spLocks noRot="1" noChangeAspect="1" noEditPoints="1" noChangeArrowheads="1" noChangeShapeType="1" noTextEdit="1"/>
          </p:cNvSpPr>
          <p:nvPr/>
        </p:nvSpPr>
        <p:spPr bwMode="auto">
          <a:xfrm>
            <a:off x="2663825" y="2122488"/>
            <a:ext cx="3175" cy="1587"/>
          </a:xfrm>
          <a:custGeom>
            <a:avLst/>
            <a:gdLst>
              <a:gd name="T0" fmla="*/ 2147483647 w 12"/>
              <a:gd name="T1" fmla="*/ 2147483647 h 1"/>
              <a:gd name="T2" fmla="*/ 0 w 12"/>
              <a:gd name="T3" fmla="*/ 2147483647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extrusionOk="0">
                <a:moveTo>
                  <a:pt x="11" y="0"/>
                </a:moveTo>
                <a:cubicBezTo>
                  <a:pt x="7" y="0"/>
                  <a:pt x="4" y="0"/>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a:t>
            </a:r>
            <a:r>
              <a:rPr lang="ja-JP" altLang="en-US" sz="4000">
                <a:solidFill>
                  <a:srgbClr val="000000"/>
                </a:solidFill>
              </a:rPr>
              <a:t>’</a:t>
            </a:r>
            <a:r>
              <a:rPr lang="en-US" altLang="ja-JP" sz="4000">
                <a:solidFill>
                  <a:srgbClr val="000000"/>
                </a:solidFill>
              </a:rPr>
              <a:t>s motto ? </a:t>
            </a:r>
            <a:endParaRPr lang="en-US" sz="4000">
              <a:solidFill>
                <a:srgbClr val="000000"/>
              </a:solidFill>
            </a:endParaRPr>
          </a:p>
        </p:txBody>
      </p:sp>
      <p:sp>
        <p:nvSpPr>
          <p:cNvPr id="53251"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53252"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a:t>
            </a:r>
            <a:r>
              <a:rPr lang="en-US" sz="2100" b="1">
                <a:solidFill>
                  <a:srgbClr val="FF0000"/>
                </a:solidFill>
                <a:latin typeface="Courier New" pitchFamily="49" charset="0"/>
                <a:cs typeface="Courier New" pitchFamily="49" charset="0"/>
              </a:rPr>
              <a:t>e</a:t>
            </a:r>
            <a:r>
              <a:rPr lang="en-US" sz="2100" b="1">
                <a:solidFill>
                  <a:srgbClr val="008000"/>
                </a:solidFill>
                <a:latin typeface="Courier New" pitchFamily="49" charset="0"/>
                <a:cs typeface="Courier New" pitchFamily="49" charset="0"/>
              </a:rPr>
              <a:t>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'aeo\nyraoo'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53253"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3254"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53255"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a:t>
            </a:r>
            <a:r>
              <a:rPr lang="ja-JP" altLang="en-US" sz="1800">
                <a:solidFill>
                  <a:srgbClr val="000000"/>
                </a:solidFill>
                <a:latin typeface="Calibri" pitchFamily="34" charset="0"/>
              </a:rPr>
              <a:t>’</a:t>
            </a:r>
            <a:r>
              <a:rPr lang="en-US" altLang="ja-JP" sz="1800">
                <a:solidFill>
                  <a:srgbClr val="000000"/>
                </a:solidFill>
                <a:latin typeface="Calibri" pitchFamily="34" charset="0"/>
              </a:rPr>
              <a:t>t !</a:t>
            </a:r>
            <a:endParaRPr lang="en-US" sz="1800">
              <a:solidFill>
                <a:srgbClr val="000000"/>
              </a:solidFill>
              <a:latin typeface="Calibri" pitchFamily="34" charset="0"/>
            </a:endParaRPr>
          </a:p>
        </p:txBody>
      </p:sp>
      <p:sp>
        <p:nvSpPr>
          <p:cNvPr id="53256" name="Rectangle 5"/>
          <p:cNvSpPr>
            <a:spLocks noChangeArrowheads="1"/>
          </p:cNvSpPr>
          <p:nvPr/>
        </p:nvSpPr>
        <p:spPr bwMode="auto">
          <a:xfrm>
            <a:off x="914400" y="18288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a:solidFill>
                  <a:srgbClr val="008000"/>
                </a:solidFill>
                <a:latin typeface="Courier New" pitchFamily="49" charset="0"/>
                <a:cs typeface="Courier New" pitchFamily="49" charset="0"/>
              </a:rPr>
              <a:t>hv dcle</a:t>
            </a:r>
          </a:p>
          <a:p>
            <a:r>
              <a:rPr lang="en-US" sz="4200" b="1">
                <a:solidFill>
                  <a:srgbClr val="008000"/>
                </a:solidFill>
                <a:latin typeface="Courier New" pitchFamily="49" charset="0"/>
                <a:cs typeface="Courier New" pitchFamily="49" charset="0"/>
              </a:rPr>
              <a:t>aemdoe</a:t>
            </a:r>
          </a:p>
          <a:p>
            <a:r>
              <a:rPr lang="en-US" sz="4200" b="1">
                <a:solidFill>
                  <a:srgbClr val="008000"/>
                </a:solidFill>
                <a:latin typeface="Courier New" pitchFamily="49" charset="0"/>
                <a:cs typeface="Courier New" pitchFamily="49" charset="0"/>
              </a:rPr>
              <a:t>ryu lg!</a:t>
            </a:r>
          </a:p>
        </p:txBody>
      </p:sp>
      <p:sp>
        <p:nvSpPr>
          <p:cNvPr id="53257" name="Rectangle 5"/>
          <p:cNvSpPr>
            <a:spLocks noChangeArrowheads="1"/>
          </p:cNvSpPr>
          <p:nvPr/>
        </p:nvSpPr>
        <p:spPr bwMode="auto">
          <a:xfrm>
            <a:off x="5943600" y="1752600"/>
            <a:ext cx="1828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b="1">
                <a:solidFill>
                  <a:srgbClr val="008000"/>
                </a:solidFill>
                <a:latin typeface="Courier New" pitchFamily="49" charset="0"/>
                <a:cs typeface="Courier New" pitchFamily="49" charset="0"/>
              </a:rPr>
              <a:t>wht</a:t>
            </a:r>
            <a:r>
              <a:rPr lang="en-US" sz="2700" b="1">
                <a:solidFill>
                  <a:srgbClr val="FF0000"/>
                </a:solidFill>
                <a:latin typeface="Courier New" pitchFamily="49" charset="0"/>
                <a:cs typeface="Courier New" pitchFamily="49" charset="0"/>
              </a:rPr>
              <a:t>e</a:t>
            </a:r>
            <a:r>
              <a:rPr lang="en-US" sz="2700" b="1">
                <a:solidFill>
                  <a:srgbClr val="008000"/>
                </a:solidFill>
                <a:latin typeface="Courier New" pitchFamily="49" charset="0"/>
                <a:cs typeface="Courier New" pitchFamily="49" charset="0"/>
              </a:rPr>
              <a:t>o</a:t>
            </a:r>
          </a:p>
          <a:p>
            <a:r>
              <a:rPr lang="en-US" sz="2700" b="1">
                <a:solidFill>
                  <a:srgbClr val="008000"/>
                </a:solidFill>
                <a:latin typeface="Courier New" pitchFamily="49" charset="0"/>
                <a:cs typeface="Courier New" pitchFamily="49" charset="0"/>
              </a:rPr>
              <a:t>aerub</a:t>
            </a:r>
          </a:p>
          <a:p>
            <a:r>
              <a:rPr lang="en-US" sz="2700" b="1">
                <a:solidFill>
                  <a:srgbClr val="008000"/>
                </a:solidFill>
                <a:latin typeface="Courier New" pitchFamily="49" charset="0"/>
                <a:cs typeface="Courier New" pitchFamily="49" charset="0"/>
              </a:rPr>
              <a:t>v aeo</a:t>
            </a:r>
          </a:p>
          <a:p>
            <a:r>
              <a:rPr lang="en-US" sz="2700" b="1">
                <a:solidFill>
                  <a:srgbClr val="008000"/>
                </a:solidFill>
                <a:latin typeface="Courier New" pitchFamily="49" charset="0"/>
                <a:cs typeface="Courier New" pitchFamily="49" charset="0"/>
              </a:rPr>
              <a:t>yraoo</a:t>
            </a:r>
          </a:p>
          <a:p>
            <a:r>
              <a:rPr lang="en-US" sz="2700" b="1">
                <a:solidFill>
                  <a:srgbClr val="008000"/>
                </a:solidFill>
                <a:latin typeface="Courier New" pitchFamily="49" charset="0"/>
                <a:cs typeface="Courier New" pitchFamily="49" charset="0"/>
              </a:rPr>
              <a:t>egdne</a:t>
            </a:r>
          </a:p>
        </p:txBody>
      </p:sp>
      <p:sp>
        <p:nvSpPr>
          <p:cNvPr id="53258" name="Ink 17"/>
          <p:cNvSpPr>
            <a:spLocks noRot="1" noChangeAspect="1" noEditPoints="1" noChangeArrowheads="1" noChangeShapeType="1" noTextEdit="1"/>
          </p:cNvSpPr>
          <p:nvPr/>
        </p:nvSpPr>
        <p:spPr bwMode="auto">
          <a:xfrm>
            <a:off x="2663825" y="2122488"/>
            <a:ext cx="3175" cy="1587"/>
          </a:xfrm>
          <a:custGeom>
            <a:avLst/>
            <a:gdLst>
              <a:gd name="T0" fmla="*/ 2147483647 w 12"/>
              <a:gd name="T1" fmla="*/ 2147483647 h 1"/>
              <a:gd name="T2" fmla="*/ 0 w 12"/>
              <a:gd name="T3" fmla="*/ 2147483647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extrusionOk="0">
                <a:moveTo>
                  <a:pt x="11" y="0"/>
                </a:moveTo>
                <a:cubicBezTo>
                  <a:pt x="7" y="0"/>
                  <a:pt x="4" y="0"/>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7"/>
          <p:cNvSpPr txBox="1">
            <a:spLocks noChangeArrowheads="1"/>
          </p:cNvSpPr>
          <p:nvPr/>
        </p:nvSpPr>
        <p:spPr bwMode="auto">
          <a:xfrm>
            <a:off x="3810000" y="50292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a:solidFill>
                  <a:srgbClr val="120DF3"/>
                </a:solidFill>
                <a:latin typeface="Comic Sans MS" pitchFamily="66" charset="0"/>
              </a:rPr>
              <a:t>… CS will help!</a:t>
            </a:r>
          </a:p>
        </p:txBody>
      </p:sp>
      <p:sp>
        <p:nvSpPr>
          <p:cNvPr id="54275" name="Text Box 17"/>
          <p:cNvSpPr txBox="1">
            <a:spLocks noChangeArrowheads="1"/>
          </p:cNvSpPr>
          <p:nvPr/>
        </p:nvSpPr>
        <p:spPr bwMode="auto">
          <a:xfrm>
            <a:off x="2057400" y="1143000"/>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omic Sans MS" pitchFamily="66" charset="0"/>
              </a:rPr>
              <a:t>Whatever you are, be a good one.</a:t>
            </a:r>
          </a:p>
        </p:txBody>
      </p:sp>
      <p:sp>
        <p:nvSpPr>
          <p:cNvPr id="54276" name="Rectangle 17"/>
          <p:cNvSpPr>
            <a:spLocks noChangeArrowheads="1"/>
          </p:cNvSpPr>
          <p:nvPr/>
        </p:nvSpPr>
        <p:spPr bwMode="auto">
          <a:xfrm>
            <a:off x="4800600" y="2743200"/>
            <a:ext cx="211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 Abraham Lincoln</a:t>
            </a:r>
            <a:endParaRPr lang="en-US" sz="1800">
              <a:solidFill>
                <a:srgbClr val="00000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457200"/>
            <a:ext cx="5064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4"/>
          <p:cNvSpPr txBox="1">
            <a:spLocks noChangeArrowheads="1"/>
          </p:cNvSpPr>
          <p:nvPr/>
        </p:nvSpPr>
        <p:spPr bwMode="auto">
          <a:xfrm>
            <a:off x="296863" y="414338"/>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t>Ideas for the maze?</a:t>
            </a:r>
          </a:p>
        </p:txBody>
      </p:sp>
      <p:sp>
        <p:nvSpPr>
          <p:cNvPr id="55300" name="Rectangle 5"/>
          <p:cNvSpPr>
            <a:spLocks noChangeArrowheads="1"/>
          </p:cNvSpPr>
          <p:nvPr/>
        </p:nvSpPr>
        <p:spPr bwMode="auto">
          <a:xfrm>
            <a:off x="5867400" y="5638800"/>
            <a:ext cx="100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maze</a:t>
            </a:r>
          </a:p>
        </p:txBody>
      </p:sp>
      <p:sp>
        <p:nvSpPr>
          <p:cNvPr id="55301" name="Rectangle 5"/>
          <p:cNvSpPr>
            <a:spLocks noChangeArrowheads="1"/>
          </p:cNvSpPr>
          <p:nvPr/>
        </p:nvSpPr>
        <p:spPr bwMode="auto">
          <a:xfrm>
            <a:off x="8142288" y="5918200"/>
            <a:ext cx="915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a:latin typeface="Calibri" pitchFamily="34" charset="0"/>
              </a:rPr>
              <a:t>I need </a:t>
            </a:r>
            <a:r>
              <a:rPr lang="en-US" sz="1100" b="1">
                <a:latin typeface="Calibri" pitchFamily="34" charset="0"/>
              </a:rPr>
              <a:t>more</a:t>
            </a:r>
            <a:r>
              <a:rPr lang="en-US" sz="1100">
                <a:latin typeface="Calibri" pitchFamily="34" charset="0"/>
              </a:rPr>
              <a:t> Picobot!</a:t>
            </a:r>
          </a:p>
        </p:txBody>
      </p:sp>
      <p:grpSp>
        <p:nvGrpSpPr>
          <p:cNvPr id="55302" name="Group 19"/>
          <p:cNvGrpSpPr>
            <a:grpSpLocks/>
          </p:cNvGrpSpPr>
          <p:nvPr>
            <p:custDataLst>
              <p:tags r:id="rId1"/>
            </p:custDataLst>
          </p:nvPr>
        </p:nvGrpSpPr>
        <p:grpSpPr bwMode="auto">
          <a:xfrm>
            <a:off x="7832725" y="6153150"/>
            <a:ext cx="493713" cy="566738"/>
            <a:chOff x="2928" y="1051"/>
            <a:chExt cx="840" cy="957"/>
          </a:xfrm>
        </p:grpSpPr>
        <p:sp>
          <p:nvSpPr>
            <p:cNvPr id="5530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530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530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1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1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531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531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531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531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1676400" y="2895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a:t>Models</a:t>
            </a:r>
            <a:r>
              <a:rPr lang="en-US" sz="4000"/>
              <a:t> of Computation?</a:t>
            </a:r>
          </a:p>
        </p:txBody>
      </p:sp>
      <p:sp>
        <p:nvSpPr>
          <p:cNvPr id="56323" name="Text Box 5"/>
          <p:cNvSpPr txBox="1">
            <a:spLocks noChangeArrowheads="1"/>
          </p:cNvSpPr>
          <p:nvPr/>
        </p:nvSpPr>
        <p:spPr bwMode="auto">
          <a:xfrm>
            <a:off x="273050" y="241300"/>
            <a:ext cx="579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700" i="1"/>
              <a:t>Today's theme:</a:t>
            </a:r>
            <a:endParaRPr lang="en-US" sz="270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CS ~ </a:t>
            </a:r>
            <a:r>
              <a:rPr lang="en-US" sz="4000" i="1"/>
              <a:t>complexity </a:t>
            </a:r>
            <a:r>
              <a:rPr lang="en-US" sz="4000"/>
              <a:t>science</a:t>
            </a:r>
          </a:p>
        </p:txBody>
      </p:sp>
      <p:sp>
        <p:nvSpPr>
          <p:cNvPr id="46083" name="Rectangle 12"/>
          <p:cNvSpPr>
            <a:spLocks noChangeArrowheads="1"/>
          </p:cNvSpPr>
          <p:nvPr/>
        </p:nvSpPr>
        <p:spPr bwMode="auto">
          <a:xfrm>
            <a:off x="1754188" y="10255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46084" name="Rectangle 13"/>
          <p:cNvSpPr>
            <a:spLocks noChangeArrowheads="1"/>
          </p:cNvSpPr>
          <p:nvPr/>
        </p:nvSpPr>
        <p:spPr bwMode="auto">
          <a:xfrm>
            <a:off x="1754188" y="139065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46085" name="Text Box 17"/>
          <p:cNvSpPr txBox="1">
            <a:spLocks noChangeArrowheads="1"/>
          </p:cNvSpPr>
          <p:nvPr/>
        </p:nvSpPr>
        <p:spPr bwMode="auto">
          <a:xfrm>
            <a:off x="3333750" y="1747838"/>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t>“</a:t>
            </a:r>
            <a:r>
              <a:rPr lang="en-US" altLang="ja-JP" sz="1000" i="1"/>
              <a:t>construct with</a:t>
            </a:r>
            <a:r>
              <a:rPr lang="ja-JP" altLang="en-US" sz="1000" i="1"/>
              <a:t>”</a:t>
            </a:r>
            <a:endParaRPr lang="en-US" sz="1000" i="1"/>
          </a:p>
        </p:txBody>
      </p:sp>
      <p:pic>
        <p:nvPicPr>
          <p:cNvPr id="46086"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
        <p:nvSpPr>
          <p:cNvPr id="46089"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6090"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6091"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Tree>
    <p:extLst>
      <p:ext uri="{BB962C8B-B14F-4D97-AF65-F5344CB8AC3E}">
        <p14:creationId xmlns:p14="http://schemas.microsoft.com/office/powerpoint/2010/main" val="196700728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t>CS ~ </a:t>
            </a:r>
            <a:r>
              <a:rPr lang="en-US" sz="4000" i="1" dirty="0"/>
              <a:t>complexity </a:t>
            </a:r>
            <a:r>
              <a:rPr lang="en-US" sz="4000" dirty="0"/>
              <a:t>science</a:t>
            </a:r>
          </a:p>
        </p:txBody>
      </p:sp>
      <p:sp>
        <p:nvSpPr>
          <p:cNvPr id="47107" name="Rectangle 7"/>
          <p:cNvSpPr>
            <a:spLocks noChangeArrowheads="1"/>
          </p:cNvSpPr>
          <p:nvPr/>
        </p:nvSpPr>
        <p:spPr bwMode="auto">
          <a:xfrm>
            <a:off x="6318250" y="6400800"/>
            <a:ext cx="2300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our best:</a:t>
            </a:r>
            <a:r>
              <a:rPr lang="en-US" sz="1600">
                <a:latin typeface="Calibri" pitchFamily="34" charset="0"/>
              </a:rPr>
              <a:t> </a:t>
            </a:r>
            <a:r>
              <a:rPr lang="en-US" sz="1600">
                <a:solidFill>
                  <a:srgbClr val="900BD5"/>
                </a:solidFill>
                <a:latin typeface="Calibri" pitchFamily="34" charset="0"/>
              </a:rPr>
              <a:t>4 states, 8 rules</a:t>
            </a:r>
          </a:p>
        </p:txBody>
      </p:sp>
      <p:sp>
        <p:nvSpPr>
          <p:cNvPr id="47108" name="Rectangle 9"/>
          <p:cNvSpPr>
            <a:spLocks noChangeArrowheads="1"/>
          </p:cNvSpPr>
          <p:nvPr/>
        </p:nvSpPr>
        <p:spPr bwMode="auto">
          <a:xfrm>
            <a:off x="701675" y="6443663"/>
            <a:ext cx="2300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our best:</a:t>
            </a:r>
            <a:r>
              <a:rPr lang="en-US" sz="1600">
                <a:latin typeface="Calibri" pitchFamily="34" charset="0"/>
              </a:rPr>
              <a:t> </a:t>
            </a:r>
            <a:r>
              <a:rPr lang="en-US" sz="1600">
                <a:solidFill>
                  <a:srgbClr val="900BD5"/>
                </a:solidFill>
                <a:latin typeface="Calibri" pitchFamily="34" charset="0"/>
              </a:rPr>
              <a:t>3 states, 6 rules</a:t>
            </a:r>
            <a:endParaRPr lang="en-US" sz="1600">
              <a:solidFill>
                <a:srgbClr val="D824C6"/>
              </a:solidFill>
              <a:latin typeface="Calibri" pitchFamily="34" charset="0"/>
            </a:endParaRPr>
          </a:p>
        </p:txBody>
      </p:sp>
      <p:sp>
        <p:nvSpPr>
          <p:cNvPr id="47109" name="Text Box 10"/>
          <p:cNvSpPr txBox="1">
            <a:spLocks noChangeArrowheads="1"/>
          </p:cNvSpPr>
          <p:nvPr/>
        </p:nvSpPr>
        <p:spPr bwMode="auto">
          <a:xfrm>
            <a:off x="3589338" y="4356100"/>
            <a:ext cx="1981200"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i="1">
                <a:solidFill>
                  <a:srgbClr val="FF0000"/>
                </a:solidFill>
                <a:latin typeface="Calibri" pitchFamily="34" charset="0"/>
              </a:rPr>
              <a:t>How many states and rules are necessary ?</a:t>
            </a:r>
          </a:p>
        </p:txBody>
      </p:sp>
      <p:sp>
        <p:nvSpPr>
          <p:cNvPr id="47110" name="Text Box 11"/>
          <p:cNvSpPr txBox="1">
            <a:spLocks noChangeArrowheads="1"/>
          </p:cNvSpPr>
          <p:nvPr/>
        </p:nvSpPr>
        <p:spPr bwMode="auto">
          <a:xfrm>
            <a:off x="3495675" y="5559425"/>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much information does each room contain ?</a:t>
            </a:r>
          </a:p>
        </p:txBody>
      </p:sp>
      <p:sp>
        <p:nvSpPr>
          <p:cNvPr id="47111" name="Rectangle 12"/>
          <p:cNvSpPr>
            <a:spLocks noChangeArrowheads="1"/>
          </p:cNvSpPr>
          <p:nvPr/>
        </p:nvSpPr>
        <p:spPr bwMode="auto">
          <a:xfrm>
            <a:off x="1233487" y="909935"/>
            <a:ext cx="6691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r>
              <a:rPr lang="en-US" i="1" dirty="0"/>
              <a:t>Information</a:t>
            </a:r>
            <a:r>
              <a:rPr lang="en-US" dirty="0">
                <a:solidFill>
                  <a:srgbClr val="000000"/>
                </a:solidFill>
              </a:rPr>
              <a:t> is intrinsic </a:t>
            </a:r>
            <a:r>
              <a:rPr lang="en-US" dirty="0" smtClean="0">
                <a:solidFill>
                  <a:srgbClr val="000000"/>
                </a:solidFill>
              </a:rPr>
              <a:t>to many systems…</a:t>
            </a:r>
          </a:p>
          <a:p>
            <a:pPr marL="342900" indent="-342900">
              <a:buFont typeface="Arial" pitchFamily="34" charset="0"/>
              <a:buChar char="•"/>
            </a:pPr>
            <a:r>
              <a:rPr lang="en-US" dirty="0" smtClean="0">
                <a:solidFill>
                  <a:srgbClr val="000000"/>
                </a:solidFill>
              </a:rPr>
              <a:t>CS analyzes, measures, and leverages it!</a:t>
            </a:r>
            <a:endParaRPr lang="en-US" dirty="0">
              <a:solidFill>
                <a:srgbClr val="000000"/>
              </a:solidFill>
            </a:endParaRPr>
          </a:p>
        </p:txBody>
      </p:sp>
      <p:pic>
        <p:nvPicPr>
          <p:cNvPr id="47114"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
        <p:nvSpPr>
          <p:cNvPr id="47117"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7118"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7119"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Tree>
    <p:extLst>
      <p:ext uri="{BB962C8B-B14F-4D97-AF65-F5344CB8AC3E}">
        <p14:creationId xmlns:p14="http://schemas.microsoft.com/office/powerpoint/2010/main" val="171386642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CS ~ </a:t>
            </a:r>
            <a:r>
              <a:rPr lang="en-US" sz="4000" i="1"/>
              <a:t>complexity </a:t>
            </a:r>
            <a:r>
              <a:rPr lang="en-US" sz="4000"/>
              <a:t>science</a:t>
            </a:r>
          </a:p>
        </p:txBody>
      </p:sp>
      <p:sp>
        <p:nvSpPr>
          <p:cNvPr id="48131" name="Rectangle 7"/>
          <p:cNvSpPr>
            <a:spLocks noChangeArrowheads="1"/>
          </p:cNvSpPr>
          <p:nvPr/>
        </p:nvSpPr>
        <p:spPr bwMode="auto">
          <a:xfrm>
            <a:off x="6357938" y="6400800"/>
            <a:ext cx="2220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As a file:</a:t>
            </a:r>
            <a:r>
              <a:rPr lang="en-US" sz="1600">
                <a:latin typeface="Calibri" pitchFamily="34" charset="0"/>
              </a:rPr>
              <a:t> </a:t>
            </a:r>
            <a:r>
              <a:rPr lang="en-US" sz="1600">
                <a:solidFill>
                  <a:srgbClr val="900BD5"/>
                </a:solidFill>
                <a:latin typeface="Calibri" pitchFamily="34" charset="0"/>
              </a:rPr>
              <a:t>~20,000 bytes!</a:t>
            </a:r>
          </a:p>
        </p:txBody>
      </p:sp>
      <p:sp>
        <p:nvSpPr>
          <p:cNvPr id="48132" name="Rectangle 9"/>
          <p:cNvSpPr>
            <a:spLocks noChangeArrowheads="1"/>
          </p:cNvSpPr>
          <p:nvPr/>
        </p:nvSpPr>
        <p:spPr bwMode="auto">
          <a:xfrm>
            <a:off x="858838" y="6443663"/>
            <a:ext cx="1984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As a file:</a:t>
            </a:r>
            <a:r>
              <a:rPr lang="en-US" sz="1600">
                <a:latin typeface="Calibri" pitchFamily="34" charset="0"/>
              </a:rPr>
              <a:t> </a:t>
            </a:r>
            <a:r>
              <a:rPr lang="en-US" sz="1600">
                <a:solidFill>
                  <a:srgbClr val="900BD5"/>
                </a:solidFill>
                <a:latin typeface="Calibri" pitchFamily="34" charset="0"/>
              </a:rPr>
              <a:t>~5000 bytes</a:t>
            </a:r>
            <a:endParaRPr lang="en-US" sz="1600">
              <a:solidFill>
                <a:srgbClr val="D824C6"/>
              </a:solidFill>
              <a:latin typeface="Calibri" pitchFamily="34" charset="0"/>
            </a:endParaRPr>
          </a:p>
        </p:txBody>
      </p:sp>
      <p:sp>
        <p:nvSpPr>
          <p:cNvPr id="48133" name="Rectangle 12"/>
          <p:cNvSpPr>
            <a:spLocks noChangeArrowheads="1"/>
          </p:cNvSpPr>
          <p:nvPr/>
        </p:nvSpPr>
        <p:spPr bwMode="auto">
          <a:xfrm>
            <a:off x="1754188" y="10255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48134" name="Rectangle 13"/>
          <p:cNvSpPr>
            <a:spLocks noChangeArrowheads="1"/>
          </p:cNvSpPr>
          <p:nvPr/>
        </p:nvSpPr>
        <p:spPr bwMode="auto">
          <a:xfrm>
            <a:off x="1754188" y="139065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48135" name="Text Box 17"/>
          <p:cNvSpPr txBox="1">
            <a:spLocks noChangeArrowheads="1"/>
          </p:cNvSpPr>
          <p:nvPr/>
        </p:nvSpPr>
        <p:spPr bwMode="auto">
          <a:xfrm>
            <a:off x="3333750" y="1747838"/>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t>“</a:t>
            </a:r>
            <a:r>
              <a:rPr lang="en-US" altLang="ja-JP" sz="1000" i="1"/>
              <a:t>construct with</a:t>
            </a:r>
            <a:r>
              <a:rPr lang="ja-JP" altLang="en-US" sz="1000" i="1"/>
              <a:t>”</a:t>
            </a:r>
            <a:endParaRPr lang="en-US" sz="1000" i="1"/>
          </a:p>
        </p:txBody>
      </p:sp>
      <p:pic>
        <p:nvPicPr>
          <p:cNvPr id="48136"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8139"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8140"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
        <p:nvSpPr>
          <p:cNvPr id="48141" name="Text Box 10"/>
          <p:cNvSpPr txBox="1">
            <a:spLocks noChangeArrowheads="1"/>
          </p:cNvSpPr>
          <p:nvPr/>
        </p:nvSpPr>
        <p:spPr bwMode="auto">
          <a:xfrm>
            <a:off x="3589338" y="4356100"/>
            <a:ext cx="1981200"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i="1">
                <a:solidFill>
                  <a:srgbClr val="FF0000"/>
                </a:solidFill>
                <a:latin typeface="Calibri" pitchFamily="34" charset="0"/>
              </a:rPr>
              <a:t>How many states and rules are necessary ?</a:t>
            </a:r>
          </a:p>
        </p:txBody>
      </p:sp>
      <p:sp>
        <p:nvSpPr>
          <p:cNvPr id="48142" name="Text Box 11"/>
          <p:cNvSpPr txBox="1">
            <a:spLocks noChangeArrowheads="1"/>
          </p:cNvSpPr>
          <p:nvPr/>
        </p:nvSpPr>
        <p:spPr bwMode="auto">
          <a:xfrm>
            <a:off x="3495675" y="5559425"/>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much information does each room contain ?</a:t>
            </a:r>
          </a:p>
        </p:txBody>
      </p:sp>
      <p:sp>
        <p:nvSpPr>
          <p:cNvPr id="48143"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Tree>
    <p:extLst>
      <p:ext uri="{BB962C8B-B14F-4D97-AF65-F5344CB8AC3E}">
        <p14:creationId xmlns:p14="http://schemas.microsoft.com/office/powerpoint/2010/main" val="352106435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33400" y="1114425"/>
            <a:ext cx="8218488" cy="180975"/>
            <a:chOff x="295" y="1311"/>
            <a:chExt cx="5177" cy="114"/>
          </a:xfrm>
        </p:grpSpPr>
        <p:sp>
          <p:nvSpPr>
            <p:cNvPr id="5735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5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pic>
        <p:nvPicPr>
          <p:cNvPr id="57348" name="Picture 26" descr="steve-job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981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9" descr="pc_viruses.jpg"/>
          <p:cNvPicPr>
            <a:picLocks noChangeAspect="1"/>
          </p:cNvPicPr>
          <p:nvPr/>
        </p:nvPicPr>
        <p:blipFill>
          <a:blip r:embed="rId4">
            <a:extLst>
              <a:ext uri="{28A0092B-C50C-407E-A947-70E740481C1C}">
                <a14:useLocalDpi xmlns:a14="http://schemas.microsoft.com/office/drawing/2010/main" val="0"/>
              </a:ext>
            </a:extLst>
          </a:blip>
          <a:srcRect l="3233" r="14871"/>
          <a:stretch>
            <a:fillRect/>
          </a:stretch>
        </p:blipFill>
        <p:spPr bwMode="auto">
          <a:xfrm>
            <a:off x="4586288" y="2058988"/>
            <a:ext cx="410051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533400" y="1114425"/>
            <a:ext cx="8218488" cy="180975"/>
            <a:chOff x="295" y="1311"/>
            <a:chExt cx="5177" cy="114"/>
          </a:xfrm>
        </p:grpSpPr>
        <p:sp>
          <p:nvSpPr>
            <p:cNvPr id="5839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839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8371"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sp>
        <p:nvSpPr>
          <p:cNvPr id="58372" name="Rectangle 27"/>
          <p:cNvSpPr>
            <a:spLocks noChangeArrowheads="1"/>
          </p:cNvSpPr>
          <p:nvPr/>
        </p:nvSpPr>
        <p:spPr bwMode="auto">
          <a:xfrm>
            <a:off x="585788" y="15875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A computational model is simply </a:t>
            </a:r>
            <a:endParaRPr lang="en-US"/>
          </a:p>
        </p:txBody>
      </p:sp>
      <p:sp>
        <p:nvSpPr>
          <p:cNvPr id="58373" name="Rectangle 8"/>
          <p:cNvSpPr>
            <a:spLocks noChangeArrowheads="1"/>
          </p:cNvSpPr>
          <p:nvPr/>
        </p:nvSpPr>
        <p:spPr bwMode="auto">
          <a:xfrm>
            <a:off x="1660525" y="2341563"/>
            <a:ext cx="566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"how a particular machine/language works"</a:t>
            </a:r>
            <a:endParaRPr lang="en-US">
              <a:solidFill>
                <a:srgbClr val="120DF3"/>
              </a:solidFill>
            </a:endParaRPr>
          </a:p>
        </p:txBody>
      </p:sp>
      <p:sp>
        <p:nvSpPr>
          <p:cNvPr id="58374" name="Rectangle 9"/>
          <p:cNvSpPr>
            <a:spLocks noChangeArrowheads="1"/>
          </p:cNvSpPr>
          <p:nvPr/>
        </p:nvSpPr>
        <p:spPr bwMode="auto">
          <a:xfrm>
            <a:off x="585788" y="3130550"/>
            <a:ext cx="45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or</a:t>
            </a:r>
            <a:endParaRPr lang="en-US"/>
          </a:p>
        </p:txBody>
      </p:sp>
      <p:sp>
        <p:nvSpPr>
          <p:cNvPr id="58375" name="Rectangle 10"/>
          <p:cNvSpPr>
            <a:spLocks noChangeArrowheads="1"/>
          </p:cNvSpPr>
          <p:nvPr/>
        </p:nvSpPr>
        <p:spPr bwMode="auto">
          <a:xfrm>
            <a:off x="2278063" y="3983038"/>
            <a:ext cx="427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"what the machine is thinking?!"</a:t>
            </a:r>
            <a:endParaRPr lang="en-US">
              <a:solidFill>
                <a:srgbClr val="120DF3"/>
              </a:solidFill>
            </a:endParaRPr>
          </a:p>
        </p:txBody>
      </p:sp>
      <p:sp>
        <p:nvSpPr>
          <p:cNvPr id="58376" name="Rectangle 11"/>
          <p:cNvSpPr>
            <a:spLocks noChangeArrowheads="1"/>
          </p:cNvSpPr>
          <p:nvPr/>
        </p:nvSpPr>
        <p:spPr bwMode="auto">
          <a:xfrm>
            <a:off x="2754313" y="6134100"/>
            <a:ext cx="6164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This is the "baggage" of each foreign language...</a:t>
            </a:r>
            <a:endParaRPr lang="en-US"/>
          </a:p>
        </p:txBody>
      </p:sp>
      <p:cxnSp>
        <p:nvCxnSpPr>
          <p:cNvPr id="58377" name="Straight Arrow Connector 13"/>
          <p:cNvCxnSpPr>
            <a:cxnSpLocks noChangeShapeType="1"/>
          </p:cNvCxnSpPr>
          <p:nvPr/>
        </p:nvCxnSpPr>
        <p:spPr bwMode="auto">
          <a:xfrm rot="5400000" flipH="1" flipV="1">
            <a:off x="3271838" y="4491037"/>
            <a:ext cx="420688" cy="252413"/>
          </a:xfrm>
          <a:prstGeom prst="straightConnector1">
            <a:avLst/>
          </a:prstGeom>
          <a:noFill/>
          <a:ln w="9525">
            <a:solidFill>
              <a:srgbClr val="120DF3"/>
            </a:solidFill>
            <a:round/>
            <a:headEnd/>
            <a:tailEnd type="arrow" w="med" len="med"/>
          </a:ln>
          <a:extLst>
            <a:ext uri="{909E8E84-426E-40DD-AFC4-6F175D3DCCD1}">
              <a14:hiddenFill xmlns:a14="http://schemas.microsoft.com/office/drawing/2010/main">
                <a:noFill/>
              </a14:hiddenFill>
            </a:ext>
          </a:extLst>
        </p:spPr>
      </p:cxnSp>
      <p:grpSp>
        <p:nvGrpSpPr>
          <p:cNvPr id="58378" name="Group 19"/>
          <p:cNvGrpSpPr>
            <a:grpSpLocks/>
          </p:cNvGrpSpPr>
          <p:nvPr>
            <p:custDataLst>
              <p:tags r:id="rId1"/>
            </p:custDataLst>
          </p:nvPr>
        </p:nvGrpSpPr>
        <p:grpSpPr bwMode="auto">
          <a:xfrm>
            <a:off x="2819400" y="4953000"/>
            <a:ext cx="642938" cy="609600"/>
            <a:chOff x="2928" y="1051"/>
            <a:chExt cx="840" cy="957"/>
          </a:xfrm>
        </p:grpSpPr>
        <p:sp>
          <p:nvSpPr>
            <p:cNvPr id="5838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838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838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838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839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839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839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8379" name="Text Box 67"/>
          <p:cNvSpPr txBox="1">
            <a:spLocks noChangeArrowheads="1"/>
          </p:cNvSpPr>
          <p:nvPr/>
        </p:nvSpPr>
        <p:spPr bwMode="auto">
          <a:xfrm>
            <a:off x="1970088" y="4818063"/>
            <a:ext cx="939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a:solidFill>
                  <a:srgbClr val="008000"/>
                </a:solidFill>
                <a:latin typeface="Calibri" pitchFamily="34" charset="0"/>
              </a:rPr>
              <a:t>Some </a:t>
            </a:r>
            <a:r>
              <a:rPr lang="en-US" sz="900" b="1">
                <a:latin typeface="Courier New" pitchFamily="49" charset="0"/>
                <a:cs typeface="Courier New" pitchFamily="49" charset="0"/>
              </a:rPr>
              <a:t>choice</a:t>
            </a:r>
            <a:r>
              <a:rPr lang="en-US" sz="900">
                <a:solidFill>
                  <a:srgbClr val="008000"/>
                </a:solidFill>
                <a:latin typeface="Calibri" pitchFamily="34" charset="0"/>
              </a:rPr>
              <a:t> words might go here, at times.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What </a:t>
            </a:r>
            <a:r>
              <a:rPr lang="en-US" sz="4000" b="1" i="1" dirty="0">
                <a:latin typeface="Cambria" pitchFamily="18" charset="0"/>
              </a:rPr>
              <a:t>is</a:t>
            </a:r>
            <a:r>
              <a:rPr lang="en-US" sz="4000" dirty="0">
                <a:latin typeface="Cambria" pitchFamily="18" charset="0"/>
              </a:rPr>
              <a:t> programming ?</a:t>
            </a:r>
          </a:p>
        </p:txBody>
      </p:sp>
      <p:sp>
        <p:nvSpPr>
          <p:cNvPr id="31751" name="Text Box 9"/>
          <p:cNvSpPr txBox="1">
            <a:spLocks noChangeArrowheads="1"/>
          </p:cNvSpPr>
          <p:nvPr/>
        </p:nvSpPr>
        <p:spPr bwMode="auto">
          <a:xfrm>
            <a:off x="533400" y="1447800"/>
            <a:ext cx="8153400" cy="2043113"/>
          </a:xfrm>
          <a:prstGeom prst="rect">
            <a:avLst/>
          </a:prstGeom>
          <a:noFill/>
          <a:ln w="9525">
            <a:noFill/>
            <a:miter lim="800000"/>
            <a:headEnd/>
            <a:tailEnd/>
          </a:ln>
        </p:spPr>
        <p:txBody>
          <a:bodyPr>
            <a:spAutoFit/>
          </a:bodyPr>
          <a:lstStyle/>
          <a:p>
            <a:pPr>
              <a:spcBef>
                <a:spcPct val="50000"/>
              </a:spcBef>
              <a:defRPr/>
            </a:pPr>
            <a:r>
              <a:rPr lang="en-US" sz="3200" dirty="0">
                <a:solidFill>
                  <a:schemeClr val="bg1">
                    <a:lumMod val="65000"/>
                  </a:schemeClr>
                </a:solidFill>
                <a:latin typeface="Cambria" pitchFamily="18" charset="0"/>
                <a:ea typeface="ＭＳ Ｐゴシック" pitchFamily="-106" charset="-128"/>
              </a:rPr>
              <a:t>Programming as recipe-writing</a:t>
            </a:r>
          </a:p>
          <a:p>
            <a:pPr>
              <a:spcBef>
                <a:spcPct val="50000"/>
              </a:spcBef>
              <a:defRPr/>
            </a:pPr>
            <a:r>
              <a:rPr lang="en-US" sz="3200" dirty="0">
                <a:solidFill>
                  <a:schemeClr val="bg1">
                    <a:lumMod val="65000"/>
                  </a:schemeClr>
                </a:solidFill>
                <a:latin typeface="Cambria" pitchFamily="18" charset="0"/>
                <a:ea typeface="ＭＳ Ｐゴシック" pitchFamily="-106" charset="-128"/>
              </a:rPr>
              <a:t>	vs.</a:t>
            </a:r>
          </a:p>
          <a:p>
            <a:pPr>
              <a:spcBef>
                <a:spcPct val="50000"/>
              </a:spcBef>
              <a:defRPr/>
            </a:pPr>
            <a:r>
              <a:rPr lang="en-US" sz="3200" dirty="0">
                <a:latin typeface="Cambria" pitchFamily="18" charset="0"/>
                <a:ea typeface="ＭＳ Ｐゴシック" pitchFamily="-106" charset="-128"/>
              </a:rPr>
              <a:t>Programming as learning a foreign language</a:t>
            </a:r>
          </a:p>
        </p:txBody>
      </p:sp>
      <p:sp>
        <p:nvSpPr>
          <p:cNvPr id="10247" name="Text Box 14"/>
          <p:cNvSpPr txBox="1">
            <a:spLocks noChangeArrowheads="1"/>
          </p:cNvSpPr>
          <p:nvPr/>
        </p:nvSpPr>
        <p:spPr bwMode="auto">
          <a:xfrm>
            <a:off x="1143000" y="3810000"/>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1) Expect it to be different!</a:t>
            </a:r>
          </a:p>
        </p:txBody>
      </p:sp>
      <p:sp>
        <p:nvSpPr>
          <p:cNvPr id="10248" name="Text Box 15"/>
          <p:cNvSpPr txBox="1">
            <a:spLocks noChangeArrowheads="1"/>
          </p:cNvSpPr>
          <p:nvPr/>
        </p:nvSpPr>
        <p:spPr bwMode="auto">
          <a:xfrm>
            <a:off x="1143000" y="4776788"/>
            <a:ext cx="5333219"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2) </a:t>
            </a:r>
            <a:r>
              <a:rPr lang="en-US" sz="3200" i="1" dirty="0" smtClean="0">
                <a:solidFill>
                  <a:srgbClr val="120DF3"/>
                </a:solidFill>
                <a:latin typeface="Cambria" pitchFamily="18" charset="0"/>
              </a:rPr>
              <a:t>Don't memorize anything!</a:t>
            </a:r>
            <a:endParaRPr lang="en-US" sz="3200" i="1" dirty="0">
              <a:solidFill>
                <a:srgbClr val="120DF3"/>
              </a:solidFill>
              <a:latin typeface="Cambria" pitchFamily="18" charset="0"/>
            </a:endParaRPr>
          </a:p>
        </p:txBody>
      </p:sp>
      <p:sp>
        <p:nvSpPr>
          <p:cNvPr id="10249" name="Text Box 16"/>
          <p:cNvSpPr txBox="1">
            <a:spLocks noChangeArrowheads="1"/>
          </p:cNvSpPr>
          <p:nvPr/>
        </p:nvSpPr>
        <p:spPr bwMode="auto">
          <a:xfrm>
            <a:off x="1143000" y="5745163"/>
            <a:ext cx="502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3) </a:t>
            </a:r>
            <a:r>
              <a:rPr lang="en-US" sz="3200" i="1" dirty="0" smtClean="0">
                <a:solidFill>
                  <a:srgbClr val="120DF3"/>
                </a:solidFill>
                <a:latin typeface="Cambria" pitchFamily="18" charset="0"/>
              </a:rPr>
              <a:t>Immerse </a:t>
            </a:r>
            <a:r>
              <a:rPr lang="en-US" sz="3200" i="1" dirty="0">
                <a:solidFill>
                  <a:srgbClr val="120DF3"/>
                </a:solidFill>
                <a:latin typeface="Cambria" pitchFamily="18" charset="0"/>
              </a:rPr>
              <a:t>== </a:t>
            </a:r>
            <a:r>
              <a:rPr lang="en-US" sz="3200" i="1" dirty="0" smtClean="0">
                <a:solidFill>
                  <a:srgbClr val="120DF3"/>
                </a:solidFill>
                <a:latin typeface="Cambria" pitchFamily="18" charset="0"/>
              </a:rPr>
              <a:t>Experiment!</a:t>
            </a:r>
            <a:endParaRPr lang="en-US" sz="3200" i="1" dirty="0">
              <a:solidFill>
                <a:srgbClr val="120DF3"/>
              </a:solidFill>
              <a:latin typeface="Cambria" pitchFamily="18" charset="0"/>
            </a:endParaRPr>
          </a:p>
        </p:txBody>
      </p:sp>
      <p:sp>
        <p:nvSpPr>
          <p:cNvPr id="10251" name="Text Box 7"/>
          <p:cNvSpPr txBox="1">
            <a:spLocks noChangeArrowheads="1"/>
          </p:cNvSpPr>
          <p:nvPr/>
        </p:nvSpPr>
        <p:spPr bwMode="auto">
          <a:xfrm rot="21165469">
            <a:off x="6702440" y="3407810"/>
            <a:ext cx="2257425" cy="646331"/>
          </a:xfrm>
          <a:prstGeom prst="rect">
            <a:avLst/>
          </a:prstGeom>
          <a:solidFill>
            <a:srgbClr val="FFCC99"/>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dirty="0" smtClean="0">
                <a:solidFill>
                  <a:srgbClr val="120DF3"/>
                </a:solidFill>
                <a:latin typeface="Calibri" pitchFamily="34" charset="0"/>
              </a:rPr>
              <a:t>Baggage</a:t>
            </a:r>
            <a:r>
              <a:rPr lang="en-US" sz="3600" b="1" dirty="0" smtClean="0">
                <a:solidFill>
                  <a:srgbClr val="120DF3"/>
                </a:solidFill>
                <a:latin typeface="Calibri" pitchFamily="34" charset="0"/>
              </a:rPr>
              <a:t>!</a:t>
            </a:r>
            <a:endParaRPr lang="en-US" sz="3600" b="1" dirty="0">
              <a:solidFill>
                <a:srgbClr val="120DF3"/>
              </a:solidFill>
              <a:latin typeface="Calibri" pitchFamily="34" charset="0"/>
            </a:endParaRPr>
          </a:p>
        </p:txBody>
      </p:sp>
      <p:sp>
        <p:nvSpPr>
          <p:cNvPr id="2" name="Rectangle 1"/>
          <p:cNvSpPr/>
          <p:nvPr/>
        </p:nvSpPr>
        <p:spPr>
          <a:xfrm>
            <a:off x="8078280" y="6186100"/>
            <a:ext cx="744178" cy="276999"/>
          </a:xfrm>
          <a:prstGeom prst="rect">
            <a:avLst/>
          </a:prstGeom>
        </p:spPr>
        <p:txBody>
          <a:bodyPr wrap="none">
            <a:spAutoFit/>
          </a:bodyPr>
          <a:lstStyle/>
          <a:p>
            <a:r>
              <a:rPr lang="en-US" sz="1200" dirty="0" err="1" smtClean="0">
                <a:latin typeface="Calibri" panose="020F0502020204030204" pitchFamily="34" charset="0"/>
                <a:ea typeface="ＭＳ Ｐゴシック" pitchFamily="-106" charset="-128"/>
              </a:rPr>
              <a:t>ser</a:t>
            </a:r>
            <a:r>
              <a:rPr lang="en-US" sz="1200" dirty="0" smtClean="0">
                <a:latin typeface="Calibri" panose="020F0502020204030204" pitchFamily="34" charset="0"/>
                <a:ea typeface="ＭＳ Ｐゴシック" pitchFamily="-106" charset="-128"/>
              </a:rPr>
              <a:t>/</a:t>
            </a:r>
            <a:r>
              <a:rPr lang="en-US" sz="1200" dirty="0" err="1" smtClean="0">
                <a:latin typeface="Calibri" panose="020F0502020204030204" pitchFamily="34" charset="0"/>
                <a:ea typeface="ＭＳ Ｐゴシック" pitchFamily="-106" charset="-128"/>
              </a:rPr>
              <a:t>estar</a:t>
            </a:r>
            <a:endParaRPr lang="en-US" sz="1200" dirty="0">
              <a:latin typeface="Calibri" panose="020F0502020204030204" pitchFamily="34" charset="0"/>
            </a:endParaRPr>
          </a:p>
        </p:txBody>
      </p:sp>
      <p:sp>
        <p:nvSpPr>
          <p:cNvPr id="9" name="Rectangle 8"/>
          <p:cNvSpPr/>
          <p:nvPr/>
        </p:nvSpPr>
        <p:spPr>
          <a:xfrm>
            <a:off x="8088489" y="6383445"/>
            <a:ext cx="713080" cy="276999"/>
          </a:xfrm>
          <a:prstGeom prst="rect">
            <a:avLst/>
          </a:prstGeom>
        </p:spPr>
        <p:txBody>
          <a:bodyPr wrap="none">
            <a:spAutoFit/>
          </a:bodyPr>
          <a:lstStyle/>
          <a:p>
            <a:r>
              <a:rPr lang="en-US" sz="1200" dirty="0" smtClean="0">
                <a:latin typeface="Calibri" panose="020F0502020204030204" pitchFamily="34" charset="0"/>
                <a:ea typeface="ＭＳ Ｐゴシック" pitchFamily="-106" charset="-128"/>
              </a:rPr>
              <a:t>go/went</a:t>
            </a:r>
            <a:endParaRPr 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533400" y="990600"/>
            <a:ext cx="8218488" cy="180975"/>
            <a:chOff x="295" y="1311"/>
            <a:chExt cx="5177" cy="114"/>
          </a:xfrm>
        </p:grpSpPr>
        <p:sp>
          <p:nvSpPr>
            <p:cNvPr id="593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94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9395"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593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909763"/>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7"/>
          <p:cNvSpPr>
            <a:spLocks noChangeArrowheads="1"/>
          </p:cNvSpPr>
          <p:nvPr/>
        </p:nvSpPr>
        <p:spPr bwMode="auto">
          <a:xfrm>
            <a:off x="4933950" y="1935163"/>
            <a:ext cx="348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33333"/>
                </a:solidFill>
                <a:latin typeface="Calibri" pitchFamily="34" charset="0"/>
              </a:rPr>
              <a:t>Artists are mystics rather than rationalists. They leap to conclusions that logic cannot reach. </a:t>
            </a:r>
          </a:p>
          <a:p>
            <a:endParaRPr lang="en-US" sz="1600">
              <a:solidFill>
                <a:srgbClr val="333333"/>
              </a:solidFill>
              <a:latin typeface="Calibri" pitchFamily="34" charset="0"/>
            </a:endParaRPr>
          </a:p>
          <a:p>
            <a:pPr algn="r"/>
            <a:r>
              <a:rPr lang="en-US" sz="1600" b="1">
                <a:solidFill>
                  <a:srgbClr val="333333"/>
                </a:solidFill>
                <a:latin typeface="Calibri" pitchFamily="34" charset="0"/>
              </a:rPr>
              <a:t>-- Sol LeWitt,</a:t>
            </a:r>
            <a:br>
              <a:rPr lang="en-US" sz="1600" b="1">
                <a:solidFill>
                  <a:srgbClr val="333333"/>
                </a:solidFill>
                <a:latin typeface="Calibri" pitchFamily="34" charset="0"/>
              </a:rPr>
            </a:br>
            <a:r>
              <a:rPr lang="en-US" sz="1600" b="1">
                <a:solidFill>
                  <a:srgbClr val="333333"/>
                </a:solidFill>
                <a:latin typeface="Calibri" pitchFamily="34" charset="0"/>
              </a:rPr>
              <a:t>conceptual artist</a:t>
            </a:r>
            <a:endParaRPr lang="en-US" sz="1600">
              <a:solidFill>
                <a:srgbClr val="333333"/>
              </a:solidFill>
              <a:latin typeface="Calibri" pitchFamily="34" charset="0"/>
            </a:endParaRPr>
          </a:p>
        </p:txBody>
      </p:sp>
      <p:sp>
        <p:nvSpPr>
          <p:cNvPr id="59398" name="Rectangle 8"/>
          <p:cNvSpPr>
            <a:spLocks noChangeArrowheads="1"/>
          </p:cNvSpPr>
          <p:nvPr/>
        </p:nvSpPr>
        <p:spPr bwMode="auto">
          <a:xfrm>
            <a:off x="4805363" y="4170363"/>
            <a:ext cx="3629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itchFamily="34" charset="0"/>
              </a:rPr>
              <a:t>Simplicity does not precede complexity, but follows it.</a:t>
            </a:r>
          </a:p>
          <a:p>
            <a:pPr algn="ctr"/>
            <a:endParaRPr lang="en-US" sz="1600" b="1">
              <a:solidFill>
                <a:srgbClr val="333333"/>
              </a:solidFill>
              <a:latin typeface="Calibri" pitchFamily="34" charset="0"/>
            </a:endParaRPr>
          </a:p>
          <a:p>
            <a:pPr algn="ctr"/>
            <a:r>
              <a:rPr lang="en-US" sz="1600" b="1">
                <a:solidFill>
                  <a:srgbClr val="333333"/>
                </a:solidFill>
                <a:latin typeface="Calibri" pitchFamily="34" charset="0"/>
              </a:rPr>
              <a:t>                          -- Alan Perlis, early CS-ist.</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1600200" y="7620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Python syntax highlights</a:t>
            </a:r>
          </a:p>
        </p:txBody>
      </p:sp>
      <p:sp>
        <p:nvSpPr>
          <p:cNvPr id="60419" name="Text Box 48"/>
          <p:cNvSpPr txBox="1">
            <a:spLocks noChangeArrowheads="1"/>
          </p:cNvSpPr>
          <p:nvPr/>
        </p:nvSpPr>
        <p:spPr bwMode="auto">
          <a:xfrm>
            <a:off x="471488" y="214312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user_choice = raw_input(</a:t>
            </a:r>
            <a:r>
              <a:rPr lang="en-US" sz="1800" b="1">
                <a:solidFill>
                  <a:srgbClr val="008000"/>
                </a:solidFill>
                <a:latin typeface="Courier New" pitchFamily="49" charset="0"/>
                <a:cs typeface="Courier New" pitchFamily="49" charset="0"/>
              </a:rPr>
              <a:t>'Enter something: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0420" name="Rectangle 22"/>
          <p:cNvSpPr>
            <a:spLocks noChangeArrowheads="1"/>
          </p:cNvSpPr>
          <p:nvPr/>
        </p:nvSpPr>
        <p:spPr bwMode="auto">
          <a:xfrm>
            <a:off x="7164388" y="630238"/>
            <a:ext cx="1495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000000"/>
                </a:solidFill>
              </a:rPr>
              <a:t>for homework 0</a:t>
            </a:r>
            <a:endParaRPr lang="en-US" sz="1500"/>
          </a:p>
        </p:txBody>
      </p:sp>
      <p:sp>
        <p:nvSpPr>
          <p:cNvPr id="60421" name="Text Box 48"/>
          <p:cNvSpPr txBox="1">
            <a:spLocks noChangeArrowheads="1"/>
          </p:cNvSpPr>
          <p:nvPr/>
        </p:nvSpPr>
        <p:spPr bwMode="auto">
          <a:xfrm>
            <a:off x="471488" y="2541588"/>
            <a:ext cx="844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comp_choice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grpSp>
        <p:nvGrpSpPr>
          <p:cNvPr id="60422" name="Group 2"/>
          <p:cNvGrpSpPr>
            <a:grpSpLocks/>
          </p:cNvGrpSpPr>
          <p:nvPr/>
        </p:nvGrpSpPr>
        <p:grpSpPr bwMode="auto">
          <a:xfrm>
            <a:off x="533400" y="1114425"/>
            <a:ext cx="8218488" cy="180975"/>
            <a:chOff x="295" y="1311"/>
            <a:chExt cx="5177" cy="114"/>
          </a:xfrm>
        </p:grpSpPr>
        <p:sp>
          <p:nvSpPr>
            <p:cNvPr id="6044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4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23" name="Text Box 48"/>
          <p:cNvSpPr txBox="1">
            <a:spLocks noChangeArrowheads="1"/>
          </p:cNvSpPr>
          <p:nvPr/>
        </p:nvSpPr>
        <p:spPr bwMode="auto">
          <a:xfrm>
            <a:off x="447675" y="3268663"/>
            <a:ext cx="84455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E9C11"/>
                </a:solidFill>
                <a:latin typeface="Courier New" pitchFamily="49" charset="0"/>
                <a:cs typeface="Courier New" pitchFamily="49" charset="0"/>
              </a:rPr>
              <a:t>if </a:t>
            </a:r>
            <a:r>
              <a:rPr lang="en-US" sz="1800" b="1">
                <a:solidFill>
                  <a:srgbClr val="000000"/>
                </a:solidFill>
                <a:latin typeface="Courier New" pitchFamily="49" charset="0"/>
                <a:cs typeface="Courier New" pitchFamily="49" charset="0"/>
              </a:rPr>
              <a:t>user_choice == </a:t>
            </a:r>
            <a:r>
              <a:rPr lang="en-US" sz="1800" b="1">
                <a:solidFill>
                  <a:srgbClr val="008000"/>
                </a:solidFill>
                <a:latin typeface="Courier New" pitchFamily="49" charset="0"/>
                <a:cs typeface="Courier New" pitchFamily="49" charset="0"/>
              </a:rPr>
              <a:t>'rock' </a:t>
            </a:r>
            <a:r>
              <a:rPr lang="en-US" sz="1800" b="1">
                <a:solidFill>
                  <a:srgbClr val="FE9C11"/>
                </a:solidFill>
                <a:latin typeface="Courier New" pitchFamily="49" charset="0"/>
                <a:cs typeface="Courier New" pitchFamily="49" charset="0"/>
              </a:rPr>
              <a:t>and </a:t>
            </a:r>
            <a:r>
              <a:rPr lang="en-US" sz="1800" b="1">
                <a:solidFill>
                  <a:srgbClr val="000000"/>
                </a:solidFill>
                <a:latin typeface="Courier New" pitchFamily="49" charset="0"/>
                <a:cs typeface="Courier New" pitchFamily="49" charset="0"/>
              </a:rPr>
              <a:t>comp_choice == </a:t>
            </a:r>
            <a:r>
              <a:rPr lang="en-US" sz="1800" b="1">
                <a:solidFill>
                  <a:srgbClr val="008000"/>
                </a:solidFill>
                <a:latin typeface="Courier New" pitchFamily="49" charset="0"/>
                <a:cs typeface="Courier New" pitchFamily="49" charset="0"/>
              </a:rPr>
              <a:t>'paper'</a:t>
            </a:r>
            <a:r>
              <a:rPr lang="en-US" sz="1800" b="1">
                <a:solidFill>
                  <a:srgbClr val="FF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chose'</a:t>
            </a:r>
            <a:r>
              <a:rPr lang="en-US" sz="1800" b="1">
                <a:solidFill>
                  <a:srgbClr val="000000"/>
                </a:solidFill>
                <a:latin typeface="Courier New" pitchFamily="49" charset="0"/>
                <a:cs typeface="Courier New" pitchFamily="49" charset="0"/>
              </a:rPr>
              <a:t>, user_choice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'I chose'</a:t>
            </a:r>
            <a:r>
              <a:rPr lang="en-US" sz="1800" b="1">
                <a:solidFill>
                  <a:srgbClr val="000000"/>
                </a:solidFill>
                <a:latin typeface="Courier New" pitchFamily="49" charset="0"/>
                <a:cs typeface="Courier New" pitchFamily="49" charset="0"/>
              </a:rPr>
              <a:t>, comp_choice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'The result is'</a:t>
            </a:r>
            <a:r>
              <a:rPr lang="en-US" sz="1800" b="1">
                <a:solidFill>
                  <a:srgbClr val="00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LOSE!'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'unless you\'re a CS 5 grader,\n then YOU WIN!'</a:t>
            </a:r>
            <a:endParaRPr lang="en-US" sz="1800">
              <a:solidFill>
                <a:srgbClr val="008000"/>
              </a:solidFill>
              <a:latin typeface="Courier New" pitchFamily="49" charset="0"/>
              <a:cs typeface="Courier New" pitchFamily="49" charset="0"/>
            </a:endParaRPr>
          </a:p>
        </p:txBody>
      </p:sp>
      <p:sp>
        <p:nvSpPr>
          <p:cNvPr id="60424" name="Rectangle 21"/>
          <p:cNvSpPr>
            <a:spLocks noChangeArrowheads="1"/>
          </p:cNvSpPr>
          <p:nvPr/>
        </p:nvSpPr>
        <p:spPr bwMode="auto">
          <a:xfrm>
            <a:off x="1041400" y="6080125"/>
            <a:ext cx="308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9C11"/>
                </a:solidFill>
                <a:latin typeface="Courier New" pitchFamily="49" charset="0"/>
                <a:cs typeface="Courier New" pitchFamily="49" charset="0"/>
              </a:rPr>
              <a:t>elif </a:t>
            </a:r>
            <a:r>
              <a:rPr lang="en-US" b="1">
                <a:latin typeface="Calibri" pitchFamily="34" charset="0"/>
              </a:rPr>
              <a:t>test goes here</a:t>
            </a:r>
            <a:r>
              <a:rPr lang="en-US" b="1">
                <a:solidFill>
                  <a:srgbClr val="FF0000"/>
                </a:solidFill>
                <a:latin typeface="Courier New" pitchFamily="49" charset="0"/>
                <a:cs typeface="Courier New" pitchFamily="49" charset="0"/>
              </a:rPr>
              <a:t>:</a:t>
            </a:r>
            <a:endParaRPr lang="en-US">
              <a:solidFill>
                <a:srgbClr val="FF0000"/>
              </a:solidFill>
              <a:latin typeface="Calibri" pitchFamily="34" charset="0"/>
            </a:endParaRPr>
          </a:p>
        </p:txBody>
      </p:sp>
      <p:sp>
        <p:nvSpPr>
          <p:cNvPr id="60425" name="Rectangle 26"/>
          <p:cNvSpPr>
            <a:spLocks noChangeArrowheads="1"/>
          </p:cNvSpPr>
          <p:nvPr/>
        </p:nvSpPr>
        <p:spPr bwMode="auto">
          <a:xfrm>
            <a:off x="6207125" y="6080125"/>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9C11"/>
                </a:solidFill>
                <a:latin typeface="Courier New" pitchFamily="49" charset="0"/>
                <a:cs typeface="Courier New" pitchFamily="49" charset="0"/>
              </a:rPr>
              <a:t>else</a:t>
            </a:r>
            <a:r>
              <a:rPr lang="en-US" b="1">
                <a:solidFill>
                  <a:srgbClr val="FF0000"/>
                </a:solidFill>
                <a:latin typeface="Courier New" pitchFamily="49" charset="0"/>
                <a:cs typeface="Courier New" pitchFamily="49" charset="0"/>
              </a:rPr>
              <a:t>:</a:t>
            </a:r>
            <a:endParaRPr lang="en-US">
              <a:solidFill>
                <a:srgbClr val="FF0000"/>
              </a:solidFill>
              <a:latin typeface="Calibri" pitchFamily="34" charset="0"/>
            </a:endParaRPr>
          </a:p>
        </p:txBody>
      </p:sp>
      <p:sp>
        <p:nvSpPr>
          <p:cNvPr id="60426" name="Text Box 48"/>
          <p:cNvSpPr txBox="1">
            <a:spLocks noChangeArrowheads="1"/>
          </p:cNvSpPr>
          <p:nvPr/>
        </p:nvSpPr>
        <p:spPr bwMode="auto">
          <a:xfrm>
            <a:off x="471488" y="15049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import random</a:t>
            </a:r>
            <a:endParaRPr lang="en-US" sz="1800">
              <a:solidFill>
                <a:srgbClr val="000000"/>
              </a:solidFill>
              <a:latin typeface="Courier New" pitchFamily="49" charset="0"/>
              <a:cs typeface="Courier New" pitchFamily="49" charset="0"/>
            </a:endParaRPr>
          </a:p>
        </p:txBody>
      </p:sp>
      <p:cxnSp>
        <p:nvCxnSpPr>
          <p:cNvPr id="60427" name="Straight Connector 29"/>
          <p:cNvCxnSpPr>
            <a:cxnSpLocks noChangeShapeType="1"/>
          </p:cNvCxnSpPr>
          <p:nvPr/>
        </p:nvCxnSpPr>
        <p:spPr bwMode="auto">
          <a:xfrm flipV="1">
            <a:off x="285750" y="5948363"/>
            <a:ext cx="7423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28" name="Rectangle 30"/>
          <p:cNvSpPr>
            <a:spLocks noChangeArrowheads="1"/>
          </p:cNvSpPr>
          <p:nvPr/>
        </p:nvSpPr>
        <p:spPr bwMode="auto">
          <a:xfrm>
            <a:off x="609600" y="6519863"/>
            <a:ext cx="3775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as many as you want – zero or more – all mutually exclusive</a:t>
            </a:r>
            <a:endParaRPr lang="en-US" sz="1100">
              <a:latin typeface="Calibri" pitchFamily="34" charset="0"/>
            </a:endParaRPr>
          </a:p>
        </p:txBody>
      </p:sp>
      <p:sp>
        <p:nvSpPr>
          <p:cNvPr id="60429" name="Rectangle 31"/>
          <p:cNvSpPr>
            <a:spLocks noChangeArrowheads="1"/>
          </p:cNvSpPr>
          <p:nvPr/>
        </p:nvSpPr>
        <p:spPr bwMode="auto">
          <a:xfrm>
            <a:off x="5557838" y="6519863"/>
            <a:ext cx="2473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optional – NO test – still needs a colon </a:t>
            </a:r>
            <a:endParaRPr lang="en-US" sz="1100">
              <a:latin typeface="Calibri" pitchFamily="34" charset="0"/>
            </a:endParaRPr>
          </a:p>
        </p:txBody>
      </p:sp>
      <p:sp>
        <p:nvSpPr>
          <p:cNvPr id="60430" name="Rectangle 32"/>
          <p:cNvSpPr>
            <a:spLocks noChangeArrowheads="1"/>
          </p:cNvSpPr>
          <p:nvPr/>
        </p:nvSpPr>
        <p:spPr bwMode="auto">
          <a:xfrm>
            <a:off x="5291138" y="4289425"/>
            <a:ext cx="2051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The comma prints a space and does NOT go to the next line. </a:t>
            </a:r>
            <a:endParaRPr lang="en-US">
              <a:latin typeface="Calibri" pitchFamily="34" charset="0"/>
            </a:endParaRPr>
          </a:p>
        </p:txBody>
      </p:sp>
      <p:sp>
        <p:nvSpPr>
          <p:cNvPr id="60431" name="Rectangle 34"/>
          <p:cNvSpPr>
            <a:spLocks noChangeArrowheads="1"/>
          </p:cNvSpPr>
          <p:nvPr/>
        </p:nvSpPr>
        <p:spPr bwMode="auto">
          <a:xfrm>
            <a:off x="3041650" y="1668463"/>
            <a:ext cx="2503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assignment statements always read right-to-left and use ONE equals sign</a:t>
            </a:r>
            <a:endParaRPr lang="en-US">
              <a:latin typeface="Calibri" pitchFamily="34" charset="0"/>
            </a:endParaRPr>
          </a:p>
        </p:txBody>
      </p:sp>
      <p:sp>
        <p:nvSpPr>
          <p:cNvPr id="60432" name="Rectangle 35"/>
          <p:cNvSpPr>
            <a:spLocks noChangeArrowheads="1"/>
          </p:cNvSpPr>
          <p:nvPr/>
        </p:nvSpPr>
        <p:spPr bwMode="auto">
          <a:xfrm>
            <a:off x="3292475" y="3019425"/>
            <a:ext cx="25034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comparisons use TWO equals signs</a:t>
            </a:r>
            <a:endParaRPr lang="en-US">
              <a:latin typeface="Calibri" pitchFamily="34" charset="0"/>
            </a:endParaRPr>
          </a:p>
        </p:txBody>
      </p:sp>
      <p:sp>
        <p:nvSpPr>
          <p:cNvPr id="60433" name="Rectangle 36"/>
          <p:cNvSpPr>
            <a:spLocks noChangeArrowheads="1"/>
          </p:cNvSpPr>
          <p:nvPr/>
        </p:nvSpPr>
        <p:spPr bwMode="auto">
          <a:xfrm rot="-5400000">
            <a:off x="-901699" y="2419350"/>
            <a:ext cx="2214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latin typeface="Calibri" pitchFamily="34" charset="0"/>
              </a:rPr>
              <a:t>every block of code must line up!!</a:t>
            </a:r>
            <a:endParaRPr lang="en-US">
              <a:latin typeface="Calibri" pitchFamily="34" charset="0"/>
            </a:endParaRPr>
          </a:p>
        </p:txBody>
      </p:sp>
      <p:sp>
        <p:nvSpPr>
          <p:cNvPr id="60434" name="Rectangle 37"/>
          <p:cNvSpPr>
            <a:spLocks noChangeArrowheads="1"/>
          </p:cNvSpPr>
          <p:nvPr/>
        </p:nvSpPr>
        <p:spPr bwMode="auto">
          <a:xfrm rot="-5400000">
            <a:off x="-121444" y="4591844"/>
            <a:ext cx="1844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b="1">
                <a:solidFill>
                  <a:srgbClr val="000000"/>
                </a:solidFill>
                <a:latin typeface="Calibri" pitchFamily="34" charset="0"/>
              </a:rPr>
              <a:t>every block of code must line up!!</a:t>
            </a:r>
            <a:endParaRPr lang="en-US" sz="900">
              <a:latin typeface="Calibri" pitchFamily="34" charset="0"/>
            </a:endParaRPr>
          </a:p>
        </p:txBody>
      </p:sp>
      <p:cxnSp>
        <p:nvCxnSpPr>
          <p:cNvPr id="60435" name="Straight Connector 39"/>
          <p:cNvCxnSpPr>
            <a:cxnSpLocks noChangeShapeType="1"/>
          </p:cNvCxnSpPr>
          <p:nvPr/>
        </p:nvCxnSpPr>
        <p:spPr bwMode="auto">
          <a:xfrm rot="10800000" flipV="1">
            <a:off x="385763" y="1654175"/>
            <a:ext cx="14287" cy="1890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36" name="Straight Connector 40"/>
          <p:cNvCxnSpPr>
            <a:cxnSpLocks noChangeShapeType="1"/>
          </p:cNvCxnSpPr>
          <p:nvPr/>
        </p:nvCxnSpPr>
        <p:spPr bwMode="auto">
          <a:xfrm rot="10800000" flipV="1">
            <a:off x="939800" y="3800475"/>
            <a:ext cx="14288"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37" name="Rectangle 41"/>
          <p:cNvSpPr>
            <a:spLocks noChangeArrowheads="1"/>
          </p:cNvSpPr>
          <p:nvPr/>
        </p:nvSpPr>
        <p:spPr bwMode="auto">
          <a:xfrm>
            <a:off x="3754438" y="5053013"/>
            <a:ext cx="2894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a backslash shows special cases or characters</a:t>
            </a:r>
            <a:endParaRPr lang="en-US">
              <a:latin typeface="Calibri" pitchFamily="34" charset="0"/>
            </a:endParaRPr>
          </a:p>
        </p:txBody>
      </p:sp>
      <p:sp>
        <p:nvSpPr>
          <p:cNvPr id="60438" name="Rectangle 42"/>
          <p:cNvSpPr>
            <a:spLocks noChangeArrowheads="1"/>
          </p:cNvSpPr>
          <p:nvPr/>
        </p:nvSpPr>
        <p:spPr bwMode="auto">
          <a:xfrm>
            <a:off x="8353425" y="5210175"/>
            <a:ext cx="760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b="1">
                <a:solidFill>
                  <a:srgbClr val="000000"/>
                </a:solidFill>
                <a:latin typeface="Calibri" pitchFamily="34" charset="0"/>
              </a:rPr>
              <a:t>flattering or flouting  CS graders is encouraged!</a:t>
            </a:r>
            <a:endParaRPr lang="en-US" sz="800">
              <a:latin typeface="Calibri" pitchFamily="34" charset="0"/>
            </a:endParaRPr>
          </a:p>
        </p:txBody>
      </p:sp>
      <p:sp>
        <p:nvSpPr>
          <p:cNvPr id="60439" name="Rectangle 45"/>
          <p:cNvSpPr>
            <a:spLocks noChangeArrowheads="1"/>
          </p:cNvSpPr>
          <p:nvPr/>
        </p:nvSpPr>
        <p:spPr bwMode="auto">
          <a:xfrm>
            <a:off x="7905750" y="3671888"/>
            <a:ext cx="1047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colons begin a new block!</a:t>
            </a:r>
            <a:endParaRPr lang="en-US"/>
          </a:p>
        </p:txBody>
      </p:sp>
      <p:cxnSp>
        <p:nvCxnSpPr>
          <p:cNvPr id="60440" name="Straight Connector 47"/>
          <p:cNvCxnSpPr>
            <a:cxnSpLocks noChangeShapeType="1"/>
          </p:cNvCxnSpPr>
          <p:nvPr/>
        </p:nvCxnSpPr>
        <p:spPr bwMode="auto">
          <a:xfrm>
            <a:off x="7696200" y="35814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1" name="Straight Connector 48"/>
          <p:cNvCxnSpPr>
            <a:cxnSpLocks noChangeShapeType="1"/>
          </p:cNvCxnSpPr>
          <p:nvPr/>
        </p:nvCxnSpPr>
        <p:spPr bwMode="auto">
          <a:xfrm flipV="1">
            <a:off x="4119563" y="4541838"/>
            <a:ext cx="1254125" cy="234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2" name="Straight Connector 50"/>
          <p:cNvCxnSpPr>
            <a:cxnSpLocks noChangeShapeType="1"/>
          </p:cNvCxnSpPr>
          <p:nvPr/>
        </p:nvCxnSpPr>
        <p:spPr bwMode="auto">
          <a:xfrm rot="10800000" flipV="1">
            <a:off x="6064250" y="5281613"/>
            <a:ext cx="184150" cy="9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3" name="Straight Connector 53"/>
          <p:cNvCxnSpPr>
            <a:cxnSpLocks noChangeShapeType="1"/>
          </p:cNvCxnSpPr>
          <p:nvPr/>
        </p:nvCxnSpPr>
        <p:spPr bwMode="auto">
          <a:xfrm flipV="1">
            <a:off x="3465513" y="5291138"/>
            <a:ext cx="52070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4" name="Straight Connector 56"/>
          <p:cNvCxnSpPr>
            <a:cxnSpLocks noChangeShapeType="1"/>
          </p:cNvCxnSpPr>
          <p:nvPr/>
        </p:nvCxnSpPr>
        <p:spPr bwMode="auto">
          <a:xfrm flipV="1">
            <a:off x="8081963" y="5299075"/>
            <a:ext cx="361950" cy="84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5" name="Straight Connector 59"/>
          <p:cNvCxnSpPr>
            <a:cxnSpLocks noChangeShapeType="1"/>
          </p:cNvCxnSpPr>
          <p:nvPr/>
        </p:nvCxnSpPr>
        <p:spPr bwMode="auto">
          <a:xfrm>
            <a:off x="5592763" y="3205163"/>
            <a:ext cx="639762" cy="150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6" name="Straight Connector 62"/>
          <p:cNvCxnSpPr>
            <a:cxnSpLocks noChangeShapeType="1"/>
          </p:cNvCxnSpPr>
          <p:nvPr/>
        </p:nvCxnSpPr>
        <p:spPr bwMode="auto">
          <a:xfrm flipV="1">
            <a:off x="2733675" y="3213100"/>
            <a:ext cx="722313" cy="160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7" name="Straight Connector 65"/>
          <p:cNvCxnSpPr>
            <a:cxnSpLocks noChangeShapeType="1"/>
          </p:cNvCxnSpPr>
          <p:nvPr/>
        </p:nvCxnSpPr>
        <p:spPr bwMode="auto">
          <a:xfrm flipV="1">
            <a:off x="2279650" y="1833563"/>
            <a:ext cx="915988" cy="396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465138" y="885825"/>
            <a:ext cx="8218487" cy="180975"/>
            <a:chOff x="295" y="1311"/>
            <a:chExt cx="5177" cy="114"/>
          </a:xfrm>
        </p:grpSpPr>
        <p:sp>
          <p:nvSpPr>
            <p:cNvPr id="6146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146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1443"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61444" name="Rectangle 6"/>
          <p:cNvSpPr>
            <a:spLocks noChangeArrowheads="1"/>
          </p:cNvSpPr>
          <p:nvPr/>
        </p:nvSpPr>
        <p:spPr bwMode="auto">
          <a:xfrm>
            <a:off x="1754188" y="12350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61445" name="Rectangle 9"/>
          <p:cNvSpPr>
            <a:spLocks noChangeArrowheads="1"/>
          </p:cNvSpPr>
          <p:nvPr/>
        </p:nvSpPr>
        <p:spPr bwMode="auto">
          <a:xfrm>
            <a:off x="1754188" y="16002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solidFill>
                  <a:srgbClr val="120DF3"/>
                </a:solidFill>
              </a:rPr>
              <a:t>create with </a:t>
            </a:r>
            <a:r>
              <a:rPr lang="en-US"/>
              <a:t>this information?</a:t>
            </a:r>
          </a:p>
        </p:txBody>
      </p:sp>
      <p:sp>
        <p:nvSpPr>
          <p:cNvPr id="61446" name="Text Box 14"/>
          <p:cNvSpPr txBox="1">
            <a:spLocks noChangeArrowheads="1"/>
          </p:cNvSpPr>
          <p:nvPr/>
        </p:nvSpPr>
        <p:spPr bwMode="auto">
          <a:xfrm>
            <a:off x="3335338" y="1947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solidFill>
                  <a:srgbClr val="120DF3"/>
                </a:solidFill>
              </a:rPr>
              <a:t>“</a:t>
            </a:r>
            <a:r>
              <a:rPr lang="en-US" altLang="ja-JP" sz="1000" i="1">
                <a:solidFill>
                  <a:srgbClr val="120DF3"/>
                </a:solidFill>
              </a:rPr>
              <a:t>benefit from</a:t>
            </a:r>
            <a:r>
              <a:rPr lang="ja-JP" altLang="en-US" sz="1000" i="1">
                <a:solidFill>
                  <a:srgbClr val="120DF3"/>
                </a:solidFill>
              </a:rPr>
              <a:t>”</a:t>
            </a:r>
            <a:endParaRPr lang="en-US" sz="1000" i="1">
              <a:solidFill>
                <a:srgbClr val="120DF3"/>
              </a:solidFill>
            </a:endParaRPr>
          </a:p>
        </p:txBody>
      </p:sp>
      <p:sp>
        <p:nvSpPr>
          <p:cNvPr id="61447" name="TextBox 11"/>
          <p:cNvSpPr txBox="1">
            <a:spLocks noChangeArrowheads="1"/>
          </p:cNvSpPr>
          <p:nvPr/>
        </p:nvSpPr>
        <p:spPr bwMode="auto">
          <a:xfrm>
            <a:off x="534988" y="2438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Representing it...</a:t>
            </a:r>
          </a:p>
        </p:txBody>
      </p:sp>
      <p:sp>
        <p:nvSpPr>
          <p:cNvPr id="61448" name="TextBox 12"/>
          <p:cNvSpPr txBox="1">
            <a:spLocks noChangeArrowheads="1"/>
          </p:cNvSpPr>
          <p:nvPr/>
        </p:nvSpPr>
        <p:spPr bwMode="auto">
          <a:xfrm>
            <a:off x="534988" y="3962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Interpreting it...</a:t>
            </a:r>
          </a:p>
        </p:txBody>
      </p:sp>
      <p:sp>
        <p:nvSpPr>
          <p:cNvPr id="61449" name="TextBox 13"/>
          <p:cNvSpPr txBox="1">
            <a:spLocks noChangeArrowheads="1"/>
          </p:cNvSpPr>
          <p:nvPr/>
        </p:nvSpPr>
        <p:spPr bwMode="auto">
          <a:xfrm>
            <a:off x="534988" y="5410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Evaluating it...</a:t>
            </a:r>
          </a:p>
        </p:txBody>
      </p:sp>
      <p:sp>
        <p:nvSpPr>
          <p:cNvPr id="61450" name="Rectangle 14"/>
          <p:cNvSpPr>
            <a:spLocks noChangeArrowheads="1"/>
          </p:cNvSpPr>
          <p:nvPr/>
        </p:nvSpPr>
        <p:spPr bwMode="auto">
          <a:xfrm>
            <a:off x="4140200" y="2438400"/>
            <a:ext cx="421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What information will we need?</a:t>
            </a:r>
            <a:endParaRPr lang="en-US" i="1"/>
          </a:p>
        </p:txBody>
      </p:sp>
      <p:cxnSp>
        <p:nvCxnSpPr>
          <p:cNvPr id="61451" name="Straight Connector 16"/>
          <p:cNvCxnSpPr>
            <a:cxnSpLocks noChangeShapeType="1"/>
          </p:cNvCxnSpPr>
          <p:nvPr/>
        </p:nvCxnSpPr>
        <p:spPr bwMode="auto">
          <a:xfrm>
            <a:off x="990600" y="2360613"/>
            <a:ext cx="7315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52" name="Straight Connector 17"/>
          <p:cNvCxnSpPr>
            <a:cxnSpLocks noChangeShapeType="1"/>
          </p:cNvCxnSpPr>
          <p:nvPr/>
        </p:nvCxnSpPr>
        <p:spPr bwMode="auto">
          <a:xfrm>
            <a:off x="990600" y="3886200"/>
            <a:ext cx="7315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53" name="Straight Connector 18"/>
          <p:cNvCxnSpPr>
            <a:cxnSpLocks noChangeShapeType="1"/>
          </p:cNvCxnSpPr>
          <p:nvPr/>
        </p:nvCxnSpPr>
        <p:spPr bwMode="auto">
          <a:xfrm>
            <a:off x="990600" y="5334000"/>
            <a:ext cx="7315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54" name="Rectangle 19"/>
          <p:cNvSpPr>
            <a:spLocks noChangeArrowheads="1"/>
          </p:cNvSpPr>
          <p:nvPr/>
        </p:nvSpPr>
        <p:spPr bwMode="auto">
          <a:xfrm>
            <a:off x="4165600" y="3962400"/>
            <a:ext cx="386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How will we know who won?</a:t>
            </a:r>
            <a:endParaRPr lang="en-US" i="1"/>
          </a:p>
        </p:txBody>
      </p:sp>
      <p:sp>
        <p:nvSpPr>
          <p:cNvPr id="61455" name="Rectangle 20"/>
          <p:cNvSpPr>
            <a:spLocks noChangeArrowheads="1"/>
          </p:cNvSpPr>
          <p:nvPr/>
        </p:nvSpPr>
        <p:spPr bwMode="auto">
          <a:xfrm>
            <a:off x="4191000" y="5410200"/>
            <a:ext cx="372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Is it as efficient as possible?</a:t>
            </a:r>
            <a:endParaRPr lang="en-US" i="1"/>
          </a:p>
        </p:txBody>
      </p:sp>
      <p:sp>
        <p:nvSpPr>
          <p:cNvPr id="61456" name="Ink 18"/>
          <p:cNvSpPr>
            <a:spLocks noRot="1" noChangeAspect="1" noEditPoints="1" noChangeArrowheads="1" noChangeShapeType="1" noTextEdit="1"/>
          </p:cNvSpPr>
          <p:nvPr/>
        </p:nvSpPr>
        <p:spPr bwMode="auto">
          <a:xfrm>
            <a:off x="7389813" y="1422400"/>
            <a:ext cx="923925" cy="701675"/>
          </a:xfrm>
          <a:custGeom>
            <a:avLst/>
            <a:gdLst>
              <a:gd name="T0" fmla="*/ 2147483647 w 2566"/>
              <a:gd name="T1" fmla="*/ 2147483647 h 1950"/>
              <a:gd name="T2" fmla="*/ 2147483647 w 2566"/>
              <a:gd name="T3" fmla="*/ 2147483647 h 1950"/>
              <a:gd name="T4" fmla="*/ 2147483647 w 2566"/>
              <a:gd name="T5" fmla="*/ 2147483647 h 1950"/>
              <a:gd name="T6" fmla="*/ 2147483647 w 2566"/>
              <a:gd name="T7" fmla="*/ 2147483647 h 1950"/>
              <a:gd name="T8" fmla="*/ 2147483647 w 2566"/>
              <a:gd name="T9" fmla="*/ 2147483647 h 1950"/>
              <a:gd name="T10" fmla="*/ 2147483647 w 2566"/>
              <a:gd name="T11" fmla="*/ 2147483647 h 1950"/>
              <a:gd name="T12" fmla="*/ 2147483647 w 2566"/>
              <a:gd name="T13" fmla="*/ 2147483647 h 1950"/>
              <a:gd name="T14" fmla="*/ 2147483647 w 2566"/>
              <a:gd name="T15" fmla="*/ 2147483647 h 1950"/>
              <a:gd name="T16" fmla="*/ 2147483647 w 2566"/>
              <a:gd name="T17" fmla="*/ 2147483647 h 1950"/>
              <a:gd name="T18" fmla="*/ 2147483647 w 2566"/>
              <a:gd name="T19" fmla="*/ 2147483647 h 1950"/>
              <a:gd name="T20" fmla="*/ 0 w 2566"/>
              <a:gd name="T21" fmla="*/ 2147483647 h 1950"/>
              <a:gd name="T22" fmla="*/ 2147483647 w 2566"/>
              <a:gd name="T23" fmla="*/ 2147483647 h 1950"/>
              <a:gd name="T24" fmla="*/ 2147483647 w 2566"/>
              <a:gd name="T25" fmla="*/ 2147483647 h 1950"/>
              <a:gd name="T26" fmla="*/ 2147483647 w 2566"/>
              <a:gd name="T27" fmla="*/ 2147483647 h 1950"/>
              <a:gd name="T28" fmla="*/ 2147483647 w 2566"/>
              <a:gd name="T29" fmla="*/ 2147483647 h 1950"/>
              <a:gd name="T30" fmla="*/ 2147483647 w 2566"/>
              <a:gd name="T31" fmla="*/ 2147483647 h 1950"/>
              <a:gd name="T32" fmla="*/ 2147483647 w 2566"/>
              <a:gd name="T33" fmla="*/ 2147483647 h 1950"/>
              <a:gd name="T34" fmla="*/ 2147483647 w 2566"/>
              <a:gd name="T35" fmla="*/ 2147483647 h 1950"/>
              <a:gd name="T36" fmla="*/ 2147483647 w 2566"/>
              <a:gd name="T37" fmla="*/ 2147483647 h 1950"/>
              <a:gd name="T38" fmla="*/ 2147483647 w 2566"/>
              <a:gd name="T39" fmla="*/ 2147483647 h 1950"/>
              <a:gd name="T40" fmla="*/ 2147483647 w 2566"/>
              <a:gd name="T41" fmla="*/ 2147483647 h 1950"/>
              <a:gd name="T42" fmla="*/ 2147483647 w 2566"/>
              <a:gd name="T43" fmla="*/ 2147483647 h 1950"/>
              <a:gd name="T44" fmla="*/ 2147483647 w 2566"/>
              <a:gd name="T45" fmla="*/ 2147483647 h 1950"/>
              <a:gd name="T46" fmla="*/ 2147483647 w 2566"/>
              <a:gd name="T47" fmla="*/ 2147483647 h 1950"/>
              <a:gd name="T48" fmla="*/ 2147483647 w 2566"/>
              <a:gd name="T49" fmla="*/ 2147483647 h 1950"/>
              <a:gd name="T50" fmla="*/ 2147483647 w 2566"/>
              <a:gd name="T51" fmla="*/ 2147483647 h 1950"/>
              <a:gd name="T52" fmla="*/ 2147483647 w 2566"/>
              <a:gd name="T53" fmla="*/ 2147483647 h 1950"/>
              <a:gd name="T54" fmla="*/ 2147483647 w 2566"/>
              <a:gd name="T55" fmla="*/ 2147483647 h 1950"/>
              <a:gd name="T56" fmla="*/ 2147483647 w 2566"/>
              <a:gd name="T57" fmla="*/ 2147483647 h 1950"/>
              <a:gd name="T58" fmla="*/ 2147483647 w 2566"/>
              <a:gd name="T59" fmla="*/ 2147483647 h 1950"/>
              <a:gd name="T60" fmla="*/ 2147483647 w 2566"/>
              <a:gd name="T61" fmla="*/ 2147483647 h 1950"/>
              <a:gd name="T62" fmla="*/ 2147483647 w 2566"/>
              <a:gd name="T63" fmla="*/ 2147483647 h 1950"/>
              <a:gd name="T64" fmla="*/ 2147483647 w 2566"/>
              <a:gd name="T65" fmla="*/ 2147483647 h 1950"/>
              <a:gd name="T66" fmla="*/ 2147483647 w 2566"/>
              <a:gd name="T67" fmla="*/ 2147483647 h 1950"/>
              <a:gd name="T68" fmla="*/ 2147483647 w 2566"/>
              <a:gd name="T69" fmla="*/ 2147483647 h 1950"/>
              <a:gd name="T70" fmla="*/ 2147483647 w 2566"/>
              <a:gd name="T71" fmla="*/ 2147483647 h 1950"/>
              <a:gd name="T72" fmla="*/ 2147483647 w 2566"/>
              <a:gd name="T73" fmla="*/ 2147483647 h 1950"/>
              <a:gd name="T74" fmla="*/ 2147483647 w 2566"/>
              <a:gd name="T75" fmla="*/ 2147483647 h 1950"/>
              <a:gd name="T76" fmla="*/ 2147483647 w 2566"/>
              <a:gd name="T77" fmla="*/ 2147483647 h 1950"/>
              <a:gd name="T78" fmla="*/ 2147483647 w 2566"/>
              <a:gd name="T79" fmla="*/ 2147483647 h 1950"/>
              <a:gd name="T80" fmla="*/ 2147483647 w 2566"/>
              <a:gd name="T81" fmla="*/ 2147483647 h 1950"/>
              <a:gd name="T82" fmla="*/ 2147483647 w 2566"/>
              <a:gd name="T83" fmla="*/ 2147483647 h 1950"/>
              <a:gd name="T84" fmla="*/ 2147483647 w 2566"/>
              <a:gd name="T85" fmla="*/ 2147483647 h 1950"/>
              <a:gd name="T86" fmla="*/ 2147483647 w 2566"/>
              <a:gd name="T87" fmla="*/ 2147483647 h 1950"/>
              <a:gd name="T88" fmla="*/ 2147483647 w 2566"/>
              <a:gd name="T89" fmla="*/ 2147483647 h 1950"/>
              <a:gd name="T90" fmla="*/ 2147483647 w 2566"/>
              <a:gd name="T91" fmla="*/ 2147483647 h 1950"/>
              <a:gd name="T92" fmla="*/ 2147483647 w 2566"/>
              <a:gd name="T93" fmla="*/ 2147483647 h 1950"/>
              <a:gd name="T94" fmla="*/ 2147483647 w 2566"/>
              <a:gd name="T95" fmla="*/ 2147483647 h 1950"/>
              <a:gd name="T96" fmla="*/ 2147483647 w 2566"/>
              <a:gd name="T97" fmla="*/ 2147483647 h 1950"/>
              <a:gd name="T98" fmla="*/ 2147483647 w 2566"/>
              <a:gd name="T99" fmla="*/ 2147483647 h 1950"/>
              <a:gd name="T100" fmla="*/ 2147483647 w 2566"/>
              <a:gd name="T101" fmla="*/ 2147483647 h 1950"/>
              <a:gd name="T102" fmla="*/ 2147483647 w 2566"/>
              <a:gd name="T103" fmla="*/ 2147483647 h 1950"/>
              <a:gd name="T104" fmla="*/ 2147483647 w 2566"/>
              <a:gd name="T105" fmla="*/ 2147483647 h 1950"/>
              <a:gd name="T106" fmla="*/ 2147483647 w 2566"/>
              <a:gd name="T107" fmla="*/ 2147483647 h 1950"/>
              <a:gd name="T108" fmla="*/ 2147483647 w 2566"/>
              <a:gd name="T109" fmla="*/ 2147483647 h 1950"/>
              <a:gd name="T110" fmla="*/ 2147483647 w 2566"/>
              <a:gd name="T111" fmla="*/ 2147483647 h 1950"/>
              <a:gd name="T112" fmla="*/ 2147483647 w 2566"/>
              <a:gd name="T113" fmla="*/ 2147483647 h 1950"/>
              <a:gd name="T114" fmla="*/ 2147483647 w 2566"/>
              <a:gd name="T115" fmla="*/ 2147483647 h 1950"/>
              <a:gd name="T116" fmla="*/ 2147483647 w 2566"/>
              <a:gd name="T117" fmla="*/ 2147483647 h 1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6"/>
              <a:gd name="T178" fmla="*/ 0 h 1950"/>
              <a:gd name="T179" fmla="*/ 2566 w 2566"/>
              <a:gd name="T180" fmla="*/ 1950 h 1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6" h="1950" extrusionOk="0">
                <a:moveTo>
                  <a:pt x="872" y="587"/>
                </a:moveTo>
                <a:cubicBezTo>
                  <a:pt x="858" y="613"/>
                  <a:pt x="840" y="636"/>
                  <a:pt x="831" y="664"/>
                </a:cubicBezTo>
                <a:cubicBezTo>
                  <a:pt x="815" y="714"/>
                  <a:pt x="794" y="763"/>
                  <a:pt x="782" y="815"/>
                </a:cubicBezTo>
                <a:cubicBezTo>
                  <a:pt x="765" y="893"/>
                  <a:pt x="752" y="975"/>
                  <a:pt x="747" y="1055"/>
                </a:cubicBezTo>
                <a:cubicBezTo>
                  <a:pt x="742" y="1137"/>
                  <a:pt x="739" y="1219"/>
                  <a:pt x="734" y="1301"/>
                </a:cubicBezTo>
                <a:cubicBezTo>
                  <a:pt x="730" y="1370"/>
                  <a:pt x="718" y="1432"/>
                  <a:pt x="702" y="1497"/>
                </a:cubicBezTo>
                <a:cubicBezTo>
                  <a:pt x="694" y="1529"/>
                  <a:pt x="691" y="1550"/>
                  <a:pt x="654" y="1549"/>
                </a:cubicBezTo>
                <a:cubicBezTo>
                  <a:pt x="648" y="1546"/>
                  <a:pt x="642" y="1544"/>
                  <a:pt x="636" y="1541"/>
                </a:cubicBezTo>
              </a:path>
              <a:path w="2566" h="1950" extrusionOk="0">
                <a:moveTo>
                  <a:pt x="139" y="934"/>
                </a:moveTo>
                <a:cubicBezTo>
                  <a:pt x="103" y="900"/>
                  <a:pt x="55" y="872"/>
                  <a:pt x="31" y="826"/>
                </a:cubicBezTo>
                <a:cubicBezTo>
                  <a:pt x="6" y="778"/>
                  <a:pt x="-3" y="724"/>
                  <a:pt x="0" y="670"/>
                </a:cubicBezTo>
                <a:cubicBezTo>
                  <a:pt x="5" y="595"/>
                  <a:pt x="43" y="516"/>
                  <a:pt x="81" y="453"/>
                </a:cubicBezTo>
                <a:cubicBezTo>
                  <a:pt x="180" y="288"/>
                  <a:pt x="337" y="161"/>
                  <a:pt x="509" y="78"/>
                </a:cubicBezTo>
                <a:cubicBezTo>
                  <a:pt x="610" y="30"/>
                  <a:pt x="728" y="-12"/>
                  <a:pt x="841" y="5"/>
                </a:cubicBezTo>
                <a:cubicBezTo>
                  <a:pt x="1019" y="31"/>
                  <a:pt x="1152" y="202"/>
                  <a:pt x="1171" y="374"/>
                </a:cubicBezTo>
                <a:cubicBezTo>
                  <a:pt x="1188" y="531"/>
                  <a:pt x="1095" y="663"/>
                  <a:pt x="975" y="755"/>
                </a:cubicBezTo>
                <a:cubicBezTo>
                  <a:pt x="917" y="800"/>
                  <a:pt x="855" y="835"/>
                  <a:pt x="788" y="863"/>
                </a:cubicBezTo>
                <a:cubicBezTo>
                  <a:pt x="711" y="895"/>
                  <a:pt x="633" y="907"/>
                  <a:pt x="552" y="917"/>
                </a:cubicBezTo>
                <a:cubicBezTo>
                  <a:pt x="548" y="917"/>
                  <a:pt x="544" y="918"/>
                  <a:pt x="540" y="918"/>
                </a:cubicBezTo>
                <a:cubicBezTo>
                  <a:pt x="563" y="937"/>
                  <a:pt x="590" y="959"/>
                  <a:pt x="614" y="979"/>
                </a:cubicBezTo>
                <a:cubicBezTo>
                  <a:pt x="679" y="1032"/>
                  <a:pt x="741" y="1088"/>
                  <a:pt x="800" y="1147"/>
                </a:cubicBezTo>
                <a:cubicBezTo>
                  <a:pt x="893" y="1240"/>
                  <a:pt x="995" y="1406"/>
                  <a:pt x="1123" y="1455"/>
                </a:cubicBezTo>
                <a:cubicBezTo>
                  <a:pt x="1189" y="1481"/>
                  <a:pt x="1201" y="1443"/>
                  <a:pt x="1252" y="1416"/>
                </a:cubicBezTo>
              </a:path>
              <a:path w="2566" h="1950" extrusionOk="0">
                <a:moveTo>
                  <a:pt x="1471" y="525"/>
                </a:moveTo>
                <a:cubicBezTo>
                  <a:pt x="1491" y="570"/>
                  <a:pt x="1479" y="615"/>
                  <a:pt x="1478" y="665"/>
                </a:cubicBezTo>
                <a:cubicBezTo>
                  <a:pt x="1475" y="779"/>
                  <a:pt x="1477" y="893"/>
                  <a:pt x="1472" y="1007"/>
                </a:cubicBezTo>
                <a:cubicBezTo>
                  <a:pt x="1467" y="1125"/>
                  <a:pt x="1466" y="1243"/>
                  <a:pt x="1465" y="1361"/>
                </a:cubicBezTo>
                <a:cubicBezTo>
                  <a:pt x="1465" y="1384"/>
                  <a:pt x="1466" y="1407"/>
                  <a:pt x="1466" y="1430"/>
                </a:cubicBezTo>
              </a:path>
              <a:path w="2566" h="1950" extrusionOk="0">
                <a:moveTo>
                  <a:pt x="1265" y="1002"/>
                </a:moveTo>
                <a:cubicBezTo>
                  <a:pt x="1241" y="898"/>
                  <a:pt x="1213" y="793"/>
                  <a:pt x="1225" y="685"/>
                </a:cubicBezTo>
                <a:cubicBezTo>
                  <a:pt x="1236" y="585"/>
                  <a:pt x="1293" y="500"/>
                  <a:pt x="1391" y="470"/>
                </a:cubicBezTo>
                <a:cubicBezTo>
                  <a:pt x="1511" y="433"/>
                  <a:pt x="1662" y="469"/>
                  <a:pt x="1758" y="547"/>
                </a:cubicBezTo>
                <a:cubicBezTo>
                  <a:pt x="1806" y="586"/>
                  <a:pt x="1851" y="650"/>
                  <a:pt x="1842" y="715"/>
                </a:cubicBezTo>
                <a:cubicBezTo>
                  <a:pt x="1833" y="782"/>
                  <a:pt x="1779" y="829"/>
                  <a:pt x="1727" y="863"/>
                </a:cubicBezTo>
                <a:cubicBezTo>
                  <a:pt x="1667" y="902"/>
                  <a:pt x="1593" y="922"/>
                  <a:pt x="1523" y="935"/>
                </a:cubicBezTo>
                <a:cubicBezTo>
                  <a:pt x="1508" y="937"/>
                  <a:pt x="1494" y="939"/>
                  <a:pt x="1479" y="941"/>
                </a:cubicBezTo>
              </a:path>
              <a:path w="2566" h="1950" extrusionOk="0">
                <a:moveTo>
                  <a:pt x="2558" y="434"/>
                </a:moveTo>
                <a:cubicBezTo>
                  <a:pt x="2563" y="388"/>
                  <a:pt x="2573" y="348"/>
                  <a:pt x="2535" y="312"/>
                </a:cubicBezTo>
                <a:cubicBezTo>
                  <a:pt x="2497" y="275"/>
                  <a:pt x="2415" y="280"/>
                  <a:pt x="2368" y="287"/>
                </a:cubicBezTo>
                <a:cubicBezTo>
                  <a:pt x="2251" y="305"/>
                  <a:pt x="2112" y="370"/>
                  <a:pt x="2067" y="487"/>
                </a:cubicBezTo>
                <a:cubicBezTo>
                  <a:pt x="2033" y="576"/>
                  <a:pt x="2074" y="665"/>
                  <a:pt x="2123" y="740"/>
                </a:cubicBezTo>
                <a:cubicBezTo>
                  <a:pt x="2186" y="836"/>
                  <a:pt x="2279" y="910"/>
                  <a:pt x="2366" y="983"/>
                </a:cubicBezTo>
                <a:cubicBezTo>
                  <a:pt x="2418" y="1027"/>
                  <a:pt x="2506" y="1082"/>
                  <a:pt x="2524" y="1153"/>
                </a:cubicBezTo>
                <a:cubicBezTo>
                  <a:pt x="2539" y="1213"/>
                  <a:pt x="2458" y="1244"/>
                  <a:pt x="2415" y="1255"/>
                </a:cubicBezTo>
                <a:cubicBezTo>
                  <a:pt x="2331" y="1277"/>
                  <a:pt x="2237" y="1269"/>
                  <a:pt x="2152" y="1259"/>
                </a:cubicBezTo>
                <a:cubicBezTo>
                  <a:pt x="2075" y="1250"/>
                  <a:pt x="2000" y="1231"/>
                  <a:pt x="1923" y="1227"/>
                </a:cubicBezTo>
                <a:cubicBezTo>
                  <a:pt x="1908" y="1227"/>
                  <a:pt x="1892" y="1227"/>
                  <a:pt x="1877" y="1227"/>
                </a:cubicBezTo>
              </a:path>
              <a:path w="2566" h="1950" extrusionOk="0">
                <a:moveTo>
                  <a:pt x="913" y="1610"/>
                </a:moveTo>
                <a:cubicBezTo>
                  <a:pt x="871" y="1638"/>
                  <a:pt x="862" y="1650"/>
                  <a:pt x="833" y="1682"/>
                </a:cubicBezTo>
                <a:cubicBezTo>
                  <a:pt x="938" y="1684"/>
                  <a:pt x="1038" y="1678"/>
                  <a:pt x="1143" y="1667"/>
                </a:cubicBezTo>
                <a:cubicBezTo>
                  <a:pt x="1395" y="1641"/>
                  <a:pt x="1646" y="1610"/>
                  <a:pt x="1897" y="1577"/>
                </a:cubicBezTo>
                <a:cubicBezTo>
                  <a:pt x="2088" y="1552"/>
                  <a:pt x="2277" y="1524"/>
                  <a:pt x="2467" y="1490"/>
                </a:cubicBezTo>
              </a:path>
              <a:path w="2566" h="1950" extrusionOk="0">
                <a:moveTo>
                  <a:pt x="1155" y="1914"/>
                </a:moveTo>
                <a:cubicBezTo>
                  <a:pt x="1130" y="1925"/>
                  <a:pt x="1106" y="1935"/>
                  <a:pt x="1081" y="1945"/>
                </a:cubicBezTo>
                <a:cubicBezTo>
                  <a:pt x="1108" y="1917"/>
                  <a:pt x="1117" y="1918"/>
                  <a:pt x="1152" y="1903"/>
                </a:cubicBezTo>
                <a:cubicBezTo>
                  <a:pt x="1371" y="1809"/>
                  <a:pt x="1615" y="1776"/>
                  <a:pt x="1849" y="1745"/>
                </a:cubicBezTo>
                <a:cubicBezTo>
                  <a:pt x="1988" y="1726"/>
                  <a:pt x="2127" y="1717"/>
                  <a:pt x="2267" y="1710"/>
                </a:cubicBezTo>
                <a:cubicBezTo>
                  <a:pt x="2311" y="1708"/>
                  <a:pt x="2383" y="1693"/>
                  <a:pt x="2428" y="1703"/>
                </a:cubicBezTo>
                <a:cubicBezTo>
                  <a:pt x="2456" y="1709"/>
                  <a:pt x="2387" y="1722"/>
                  <a:pt x="2379" y="17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7" name="Ink 19"/>
          <p:cNvSpPr>
            <a:spLocks noRot="1" noChangeAspect="1" noEditPoints="1" noChangeArrowheads="1" noChangeShapeType="1" noTextEdit="1"/>
          </p:cNvSpPr>
          <p:nvPr/>
        </p:nvSpPr>
        <p:spPr bwMode="auto">
          <a:xfrm>
            <a:off x="2001838" y="2976563"/>
            <a:ext cx="2312987" cy="679450"/>
          </a:xfrm>
          <a:custGeom>
            <a:avLst/>
            <a:gdLst>
              <a:gd name="T0" fmla="*/ 2147483647 w 6424"/>
              <a:gd name="T1" fmla="*/ 2147483647 h 1886"/>
              <a:gd name="T2" fmla="*/ 2147483647 w 6424"/>
              <a:gd name="T3" fmla="*/ 2147483647 h 1886"/>
              <a:gd name="T4" fmla="*/ 2147483647 w 6424"/>
              <a:gd name="T5" fmla="*/ 2147483647 h 1886"/>
              <a:gd name="T6" fmla="*/ 2147483647 w 6424"/>
              <a:gd name="T7" fmla="*/ 2147483647 h 1886"/>
              <a:gd name="T8" fmla="*/ 2147483647 w 6424"/>
              <a:gd name="T9" fmla="*/ 2147483647 h 1886"/>
              <a:gd name="T10" fmla="*/ 2147483647 w 6424"/>
              <a:gd name="T11" fmla="*/ 2147483647 h 1886"/>
              <a:gd name="T12" fmla="*/ 2147483647 w 6424"/>
              <a:gd name="T13" fmla="*/ 2147483647 h 1886"/>
              <a:gd name="T14" fmla="*/ 2147483647 w 6424"/>
              <a:gd name="T15" fmla="*/ 2147483647 h 1886"/>
              <a:gd name="T16" fmla="*/ 2147483647 w 6424"/>
              <a:gd name="T17" fmla="*/ 2147483647 h 1886"/>
              <a:gd name="T18" fmla="*/ 2147483647 w 6424"/>
              <a:gd name="T19" fmla="*/ 2147483647 h 1886"/>
              <a:gd name="T20" fmla="*/ 2147483647 w 6424"/>
              <a:gd name="T21" fmla="*/ 2147483647 h 1886"/>
              <a:gd name="T22" fmla="*/ 2147483647 w 6424"/>
              <a:gd name="T23" fmla="*/ 2147483647 h 1886"/>
              <a:gd name="T24" fmla="*/ 2147483647 w 6424"/>
              <a:gd name="T25" fmla="*/ 2147483647 h 1886"/>
              <a:gd name="T26" fmla="*/ 2147483647 w 6424"/>
              <a:gd name="T27" fmla="*/ 2147483647 h 1886"/>
              <a:gd name="T28" fmla="*/ 2147483647 w 6424"/>
              <a:gd name="T29" fmla="*/ 2147483647 h 1886"/>
              <a:gd name="T30" fmla="*/ 2147483647 w 6424"/>
              <a:gd name="T31" fmla="*/ 2147483647 h 1886"/>
              <a:gd name="T32" fmla="*/ 2147483647 w 6424"/>
              <a:gd name="T33" fmla="*/ 2147483647 h 1886"/>
              <a:gd name="T34" fmla="*/ 2147483647 w 6424"/>
              <a:gd name="T35" fmla="*/ 2147483647 h 1886"/>
              <a:gd name="T36" fmla="*/ 2147483647 w 6424"/>
              <a:gd name="T37" fmla="*/ 2147483647 h 1886"/>
              <a:gd name="T38" fmla="*/ 2147483647 w 6424"/>
              <a:gd name="T39" fmla="*/ 2147483647 h 1886"/>
              <a:gd name="T40" fmla="*/ 2147483647 w 6424"/>
              <a:gd name="T41" fmla="*/ 2147483647 h 1886"/>
              <a:gd name="T42" fmla="*/ 2147483647 w 6424"/>
              <a:gd name="T43" fmla="*/ 2147483647 h 1886"/>
              <a:gd name="T44" fmla="*/ 2147483647 w 6424"/>
              <a:gd name="T45" fmla="*/ 2147483647 h 1886"/>
              <a:gd name="T46" fmla="*/ 2147483647 w 6424"/>
              <a:gd name="T47" fmla="*/ 2147483647 h 1886"/>
              <a:gd name="T48" fmla="*/ 2147483647 w 6424"/>
              <a:gd name="T49" fmla="*/ 2147483647 h 1886"/>
              <a:gd name="T50" fmla="*/ 2147483647 w 6424"/>
              <a:gd name="T51" fmla="*/ 2147483647 h 1886"/>
              <a:gd name="T52" fmla="*/ 2147483647 w 6424"/>
              <a:gd name="T53" fmla="*/ 2147483647 h 1886"/>
              <a:gd name="T54" fmla="*/ 2147483647 w 6424"/>
              <a:gd name="T55" fmla="*/ 2147483647 h 1886"/>
              <a:gd name="T56" fmla="*/ 2147483647 w 6424"/>
              <a:gd name="T57" fmla="*/ 2147483647 h 1886"/>
              <a:gd name="T58" fmla="*/ 2147483647 w 6424"/>
              <a:gd name="T59" fmla="*/ 2147483647 h 1886"/>
              <a:gd name="T60" fmla="*/ 2147483647 w 6424"/>
              <a:gd name="T61" fmla="*/ 2147483647 h 1886"/>
              <a:gd name="T62" fmla="*/ 2147483647 w 6424"/>
              <a:gd name="T63" fmla="*/ 2147483647 h 1886"/>
              <a:gd name="T64" fmla="*/ 2147483647 w 6424"/>
              <a:gd name="T65" fmla="*/ 2147483647 h 1886"/>
              <a:gd name="T66" fmla="*/ 2147483647 w 6424"/>
              <a:gd name="T67" fmla="*/ 2147483647 h 1886"/>
              <a:gd name="T68" fmla="*/ 2147483647 w 6424"/>
              <a:gd name="T69" fmla="*/ 2147483647 h 1886"/>
              <a:gd name="T70" fmla="*/ 2147483647 w 6424"/>
              <a:gd name="T71" fmla="*/ 2147483647 h 1886"/>
              <a:gd name="T72" fmla="*/ 2147483647 w 6424"/>
              <a:gd name="T73" fmla="*/ 2147483647 h 1886"/>
              <a:gd name="T74" fmla="*/ 2147483647 w 6424"/>
              <a:gd name="T75" fmla="*/ 2147483647 h 1886"/>
              <a:gd name="T76" fmla="*/ 2147483647 w 6424"/>
              <a:gd name="T77" fmla="*/ 2147483647 h 1886"/>
              <a:gd name="T78" fmla="*/ 2147483647 w 6424"/>
              <a:gd name="T79" fmla="*/ 2147483647 h 1886"/>
              <a:gd name="T80" fmla="*/ 2147483647 w 6424"/>
              <a:gd name="T81" fmla="*/ 2147483647 h 1886"/>
              <a:gd name="T82" fmla="*/ 2147483647 w 6424"/>
              <a:gd name="T83" fmla="*/ 2147483647 h 1886"/>
              <a:gd name="T84" fmla="*/ 2147483647 w 6424"/>
              <a:gd name="T85" fmla="*/ 2147483647 h 1886"/>
              <a:gd name="T86" fmla="*/ 2147483647 w 6424"/>
              <a:gd name="T87" fmla="*/ 2147483647 h 1886"/>
              <a:gd name="T88" fmla="*/ 2147483647 w 6424"/>
              <a:gd name="T89" fmla="*/ 2147483647 h 18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24"/>
              <a:gd name="T136" fmla="*/ 0 h 1886"/>
              <a:gd name="T137" fmla="*/ 6424 w 6424"/>
              <a:gd name="T138" fmla="*/ 1886 h 18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24" h="1886" extrusionOk="0">
                <a:moveTo>
                  <a:pt x="759" y="750"/>
                </a:moveTo>
                <a:cubicBezTo>
                  <a:pt x="753" y="736"/>
                  <a:pt x="737" y="710"/>
                  <a:pt x="733" y="696"/>
                </a:cubicBezTo>
                <a:cubicBezTo>
                  <a:pt x="721" y="655"/>
                  <a:pt x="708" y="628"/>
                  <a:pt x="724" y="584"/>
                </a:cubicBezTo>
                <a:cubicBezTo>
                  <a:pt x="752" y="506"/>
                  <a:pt x="817" y="444"/>
                  <a:pt x="874" y="387"/>
                </a:cubicBezTo>
                <a:cubicBezTo>
                  <a:pt x="998" y="264"/>
                  <a:pt x="1152" y="166"/>
                  <a:pt x="1304" y="81"/>
                </a:cubicBezTo>
                <a:cubicBezTo>
                  <a:pt x="1366" y="46"/>
                  <a:pt x="1474" y="-26"/>
                  <a:pt x="1550" y="9"/>
                </a:cubicBezTo>
                <a:cubicBezTo>
                  <a:pt x="1616" y="40"/>
                  <a:pt x="1622" y="139"/>
                  <a:pt x="1622" y="200"/>
                </a:cubicBezTo>
                <a:cubicBezTo>
                  <a:pt x="1623" y="558"/>
                  <a:pt x="1429" y="939"/>
                  <a:pt x="1218" y="1218"/>
                </a:cubicBezTo>
                <a:cubicBezTo>
                  <a:pt x="1007" y="1497"/>
                  <a:pt x="667" y="1803"/>
                  <a:pt x="298" y="1826"/>
                </a:cubicBezTo>
                <a:cubicBezTo>
                  <a:pt x="218" y="1831"/>
                  <a:pt x="119" y="1813"/>
                  <a:pt x="60" y="1753"/>
                </a:cubicBezTo>
                <a:cubicBezTo>
                  <a:pt x="-46" y="1644"/>
                  <a:pt x="5" y="1491"/>
                  <a:pt x="110" y="1404"/>
                </a:cubicBezTo>
                <a:cubicBezTo>
                  <a:pt x="290" y="1255"/>
                  <a:pt x="525" y="1284"/>
                  <a:pt x="719" y="1386"/>
                </a:cubicBezTo>
                <a:cubicBezTo>
                  <a:pt x="917" y="1490"/>
                  <a:pt x="1073" y="1660"/>
                  <a:pt x="1288" y="1734"/>
                </a:cubicBezTo>
                <a:cubicBezTo>
                  <a:pt x="1403" y="1773"/>
                  <a:pt x="1542" y="1785"/>
                  <a:pt x="1652" y="1724"/>
                </a:cubicBezTo>
                <a:cubicBezTo>
                  <a:pt x="1747" y="1672"/>
                  <a:pt x="1815" y="1576"/>
                  <a:pt x="1879" y="1493"/>
                </a:cubicBezTo>
              </a:path>
              <a:path w="6424" h="1886" extrusionOk="0">
                <a:moveTo>
                  <a:pt x="2440" y="1328"/>
                </a:moveTo>
                <a:cubicBezTo>
                  <a:pt x="2412" y="1340"/>
                  <a:pt x="2408" y="1326"/>
                  <a:pt x="2401" y="1360"/>
                </a:cubicBezTo>
                <a:cubicBezTo>
                  <a:pt x="2393" y="1399"/>
                  <a:pt x="2434" y="1474"/>
                  <a:pt x="2444" y="1510"/>
                </a:cubicBezTo>
                <a:cubicBezTo>
                  <a:pt x="2476" y="1622"/>
                  <a:pt x="2497" y="1772"/>
                  <a:pt x="2564" y="1870"/>
                </a:cubicBezTo>
                <a:cubicBezTo>
                  <a:pt x="2579" y="1884"/>
                  <a:pt x="2583" y="1889"/>
                  <a:pt x="2597" y="1883"/>
                </a:cubicBezTo>
                <a:cubicBezTo>
                  <a:pt x="2643" y="1847"/>
                  <a:pt x="2667" y="1801"/>
                  <a:pt x="2691" y="1747"/>
                </a:cubicBezTo>
                <a:cubicBezTo>
                  <a:pt x="2736" y="1647"/>
                  <a:pt x="2770" y="1542"/>
                  <a:pt x="2801" y="1437"/>
                </a:cubicBezTo>
                <a:cubicBezTo>
                  <a:pt x="2826" y="1350"/>
                  <a:pt x="2852" y="1261"/>
                  <a:pt x="2870" y="1173"/>
                </a:cubicBezTo>
                <a:cubicBezTo>
                  <a:pt x="2879" y="1130"/>
                  <a:pt x="2873" y="1087"/>
                  <a:pt x="2892" y="1145"/>
                </a:cubicBezTo>
              </a:path>
              <a:path w="6424" h="1886" extrusionOk="0">
                <a:moveTo>
                  <a:pt x="2895" y="1720"/>
                </a:moveTo>
                <a:cubicBezTo>
                  <a:pt x="2937" y="1704"/>
                  <a:pt x="2964" y="1666"/>
                  <a:pt x="2988" y="1627"/>
                </a:cubicBezTo>
                <a:cubicBezTo>
                  <a:pt x="3036" y="1548"/>
                  <a:pt x="3082" y="1471"/>
                  <a:pt x="3140" y="1399"/>
                </a:cubicBezTo>
                <a:cubicBezTo>
                  <a:pt x="3186" y="1343"/>
                  <a:pt x="3237" y="1282"/>
                  <a:pt x="3314" y="1274"/>
                </a:cubicBezTo>
                <a:cubicBezTo>
                  <a:pt x="3383" y="1267"/>
                  <a:pt x="3446" y="1309"/>
                  <a:pt x="3497" y="1350"/>
                </a:cubicBezTo>
                <a:cubicBezTo>
                  <a:pt x="3548" y="1391"/>
                  <a:pt x="3597" y="1442"/>
                  <a:pt x="3633" y="1498"/>
                </a:cubicBezTo>
                <a:cubicBezTo>
                  <a:pt x="3654" y="1531"/>
                  <a:pt x="3670" y="1572"/>
                  <a:pt x="3631" y="1599"/>
                </a:cubicBezTo>
                <a:cubicBezTo>
                  <a:pt x="3563" y="1645"/>
                  <a:pt x="3453" y="1637"/>
                  <a:pt x="3376" y="1635"/>
                </a:cubicBezTo>
                <a:cubicBezTo>
                  <a:pt x="3307" y="1633"/>
                  <a:pt x="3232" y="1632"/>
                  <a:pt x="3165" y="1615"/>
                </a:cubicBezTo>
                <a:cubicBezTo>
                  <a:pt x="3139" y="1608"/>
                  <a:pt x="3105" y="1595"/>
                  <a:pt x="3132" y="1566"/>
                </a:cubicBezTo>
                <a:cubicBezTo>
                  <a:pt x="3160" y="1547"/>
                  <a:pt x="3172" y="1539"/>
                  <a:pt x="3191" y="1525"/>
                </a:cubicBezTo>
              </a:path>
              <a:path w="6424" h="1886" extrusionOk="0">
                <a:moveTo>
                  <a:pt x="3689" y="1485"/>
                </a:moveTo>
                <a:cubicBezTo>
                  <a:pt x="3719" y="1539"/>
                  <a:pt x="3744" y="1592"/>
                  <a:pt x="3756" y="1653"/>
                </a:cubicBezTo>
                <a:cubicBezTo>
                  <a:pt x="3761" y="1678"/>
                  <a:pt x="3756" y="1697"/>
                  <a:pt x="3755" y="1715"/>
                </a:cubicBezTo>
                <a:cubicBezTo>
                  <a:pt x="3733" y="1678"/>
                  <a:pt x="3729" y="1643"/>
                  <a:pt x="3726" y="1600"/>
                </a:cubicBezTo>
                <a:cubicBezTo>
                  <a:pt x="3720" y="1516"/>
                  <a:pt x="3729" y="1435"/>
                  <a:pt x="3761" y="1357"/>
                </a:cubicBezTo>
                <a:cubicBezTo>
                  <a:pt x="3788" y="1291"/>
                  <a:pt x="3834" y="1220"/>
                  <a:pt x="3896" y="1182"/>
                </a:cubicBezTo>
                <a:cubicBezTo>
                  <a:pt x="3934" y="1159"/>
                  <a:pt x="3981" y="1164"/>
                  <a:pt x="3991" y="1213"/>
                </a:cubicBezTo>
                <a:cubicBezTo>
                  <a:pt x="4009" y="1299"/>
                  <a:pt x="3950" y="1395"/>
                  <a:pt x="3936" y="1478"/>
                </a:cubicBezTo>
                <a:cubicBezTo>
                  <a:pt x="3930" y="1515"/>
                  <a:pt x="3929" y="1561"/>
                  <a:pt x="3976" y="1568"/>
                </a:cubicBezTo>
                <a:cubicBezTo>
                  <a:pt x="4030" y="1575"/>
                  <a:pt x="4084" y="1542"/>
                  <a:pt x="4127" y="1515"/>
                </a:cubicBezTo>
                <a:cubicBezTo>
                  <a:pt x="4176" y="1485"/>
                  <a:pt x="4220" y="1425"/>
                  <a:pt x="4272" y="1403"/>
                </a:cubicBezTo>
                <a:cubicBezTo>
                  <a:pt x="4277" y="1403"/>
                  <a:pt x="4281" y="1402"/>
                  <a:pt x="4286" y="1402"/>
                </a:cubicBezTo>
                <a:cubicBezTo>
                  <a:pt x="4305" y="1434"/>
                  <a:pt x="4318" y="1459"/>
                  <a:pt x="4326" y="1500"/>
                </a:cubicBezTo>
                <a:cubicBezTo>
                  <a:pt x="4336" y="1549"/>
                  <a:pt x="4345" y="1599"/>
                  <a:pt x="4360" y="1647"/>
                </a:cubicBezTo>
                <a:cubicBezTo>
                  <a:pt x="4380" y="1710"/>
                  <a:pt x="4384" y="1658"/>
                  <a:pt x="4388" y="1626"/>
                </a:cubicBezTo>
              </a:path>
              <a:path w="6424" h="1886" extrusionOk="0">
                <a:moveTo>
                  <a:pt x="4220" y="899"/>
                </a:moveTo>
                <a:cubicBezTo>
                  <a:pt x="4216" y="897"/>
                  <a:pt x="4213" y="894"/>
                  <a:pt x="4209" y="892"/>
                </a:cubicBezTo>
                <a:cubicBezTo>
                  <a:pt x="4212" y="924"/>
                  <a:pt x="4217" y="941"/>
                  <a:pt x="4230" y="972"/>
                </a:cubicBezTo>
                <a:cubicBezTo>
                  <a:pt x="4235" y="984"/>
                  <a:pt x="4241" y="996"/>
                  <a:pt x="4246" y="1008"/>
                </a:cubicBezTo>
              </a:path>
              <a:path w="6424" h="1886" extrusionOk="0">
                <a:moveTo>
                  <a:pt x="4557" y="1578"/>
                </a:moveTo>
                <a:cubicBezTo>
                  <a:pt x="4613" y="1557"/>
                  <a:pt x="4615" y="1528"/>
                  <a:pt x="4643" y="1478"/>
                </a:cubicBezTo>
                <a:cubicBezTo>
                  <a:pt x="4677" y="1417"/>
                  <a:pt x="4705" y="1351"/>
                  <a:pt x="4742" y="1292"/>
                </a:cubicBezTo>
                <a:cubicBezTo>
                  <a:pt x="4768" y="1251"/>
                  <a:pt x="4798" y="1229"/>
                  <a:pt x="4841" y="1260"/>
                </a:cubicBezTo>
                <a:cubicBezTo>
                  <a:pt x="4890" y="1295"/>
                  <a:pt x="4925" y="1356"/>
                  <a:pt x="4958" y="1405"/>
                </a:cubicBezTo>
                <a:cubicBezTo>
                  <a:pt x="4982" y="1442"/>
                  <a:pt x="5024" y="1491"/>
                  <a:pt x="5023" y="1538"/>
                </a:cubicBezTo>
                <a:cubicBezTo>
                  <a:pt x="5022" y="1579"/>
                  <a:pt x="4958" y="1574"/>
                  <a:pt x="4932" y="1571"/>
                </a:cubicBezTo>
                <a:cubicBezTo>
                  <a:pt x="4867" y="1565"/>
                  <a:pt x="4805" y="1546"/>
                  <a:pt x="4746" y="1519"/>
                </a:cubicBezTo>
                <a:cubicBezTo>
                  <a:pt x="4712" y="1504"/>
                  <a:pt x="4693" y="1488"/>
                  <a:pt x="4670" y="1460"/>
                </a:cubicBezTo>
              </a:path>
              <a:path w="6424" h="1886" extrusionOk="0">
                <a:moveTo>
                  <a:pt x="5290" y="322"/>
                </a:moveTo>
                <a:cubicBezTo>
                  <a:pt x="5284" y="299"/>
                  <a:pt x="5299" y="253"/>
                  <a:pt x="5280" y="280"/>
                </a:cubicBezTo>
                <a:cubicBezTo>
                  <a:pt x="5240" y="337"/>
                  <a:pt x="5244" y="487"/>
                  <a:pt x="5233" y="551"/>
                </a:cubicBezTo>
                <a:cubicBezTo>
                  <a:pt x="5205" y="723"/>
                  <a:pt x="5180" y="895"/>
                  <a:pt x="5167" y="1069"/>
                </a:cubicBezTo>
                <a:cubicBezTo>
                  <a:pt x="5156" y="1218"/>
                  <a:pt x="5141" y="1385"/>
                  <a:pt x="5194" y="1528"/>
                </a:cubicBezTo>
                <a:cubicBezTo>
                  <a:pt x="5211" y="1561"/>
                  <a:pt x="5213" y="1570"/>
                  <a:pt x="5232" y="1584"/>
                </a:cubicBezTo>
                <a:cubicBezTo>
                  <a:pt x="5265" y="1560"/>
                  <a:pt x="5274" y="1572"/>
                  <a:pt x="5291" y="1511"/>
                </a:cubicBezTo>
                <a:cubicBezTo>
                  <a:pt x="5327" y="1382"/>
                  <a:pt x="5331" y="1288"/>
                  <a:pt x="5403" y="1171"/>
                </a:cubicBezTo>
                <a:cubicBezTo>
                  <a:pt x="5583" y="878"/>
                  <a:pt x="5680" y="513"/>
                  <a:pt x="5663" y="167"/>
                </a:cubicBezTo>
                <a:cubicBezTo>
                  <a:pt x="5661" y="157"/>
                  <a:pt x="5660" y="146"/>
                  <a:pt x="5658" y="136"/>
                </a:cubicBezTo>
                <a:cubicBezTo>
                  <a:pt x="5627" y="204"/>
                  <a:pt x="5610" y="274"/>
                  <a:pt x="5593" y="352"/>
                </a:cubicBezTo>
                <a:cubicBezTo>
                  <a:pt x="5531" y="628"/>
                  <a:pt x="5466" y="910"/>
                  <a:pt x="5476" y="1195"/>
                </a:cubicBezTo>
                <a:cubicBezTo>
                  <a:pt x="5480" y="1301"/>
                  <a:pt x="5492" y="1432"/>
                  <a:pt x="5593" y="1493"/>
                </a:cubicBezTo>
                <a:cubicBezTo>
                  <a:pt x="5694" y="1554"/>
                  <a:pt x="5807" y="1471"/>
                  <a:pt x="5864" y="1391"/>
                </a:cubicBezTo>
                <a:cubicBezTo>
                  <a:pt x="5923" y="1309"/>
                  <a:pt x="5975" y="1169"/>
                  <a:pt x="5945" y="1067"/>
                </a:cubicBezTo>
                <a:cubicBezTo>
                  <a:pt x="5939" y="1057"/>
                  <a:pt x="5933" y="1046"/>
                  <a:pt x="5927" y="1036"/>
                </a:cubicBezTo>
                <a:cubicBezTo>
                  <a:pt x="5864" y="1057"/>
                  <a:pt x="5849" y="1060"/>
                  <a:pt x="5815" y="1137"/>
                </a:cubicBezTo>
                <a:cubicBezTo>
                  <a:pt x="5779" y="1217"/>
                  <a:pt x="5761" y="1307"/>
                  <a:pt x="5773" y="1395"/>
                </a:cubicBezTo>
                <a:cubicBezTo>
                  <a:pt x="5788" y="1501"/>
                  <a:pt x="5869" y="1585"/>
                  <a:pt x="5976" y="1573"/>
                </a:cubicBezTo>
                <a:cubicBezTo>
                  <a:pt x="5982" y="1570"/>
                  <a:pt x="5989" y="1566"/>
                  <a:pt x="5995" y="1563"/>
                </a:cubicBezTo>
              </a:path>
              <a:path w="6424" h="1886" extrusionOk="0">
                <a:moveTo>
                  <a:pt x="6423" y="1164"/>
                </a:moveTo>
                <a:cubicBezTo>
                  <a:pt x="6410" y="1119"/>
                  <a:pt x="6397" y="1098"/>
                  <a:pt x="6349" y="1082"/>
                </a:cubicBezTo>
                <a:cubicBezTo>
                  <a:pt x="6285" y="1060"/>
                  <a:pt x="6218" y="1092"/>
                  <a:pt x="6197" y="1157"/>
                </a:cubicBezTo>
                <a:cubicBezTo>
                  <a:pt x="6175" y="1229"/>
                  <a:pt x="6216" y="1308"/>
                  <a:pt x="6250" y="1368"/>
                </a:cubicBezTo>
                <a:cubicBezTo>
                  <a:pt x="6287" y="1433"/>
                  <a:pt x="6378" y="1507"/>
                  <a:pt x="6380" y="1587"/>
                </a:cubicBezTo>
                <a:cubicBezTo>
                  <a:pt x="6381" y="1638"/>
                  <a:pt x="6306" y="1656"/>
                  <a:pt x="6269" y="1665"/>
                </a:cubicBezTo>
                <a:cubicBezTo>
                  <a:pt x="6203" y="1682"/>
                  <a:pt x="6144" y="1680"/>
                  <a:pt x="6077" y="1681"/>
                </a:cubicBezTo>
                <a:cubicBezTo>
                  <a:pt x="6043" y="1682"/>
                  <a:pt x="6013" y="1686"/>
                  <a:pt x="5980" y="169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8" name="Ink 20"/>
          <p:cNvSpPr>
            <a:spLocks noRot="1" noChangeAspect="1" noEditPoints="1" noChangeArrowheads="1" noChangeShapeType="1" noTextEdit="1"/>
          </p:cNvSpPr>
          <p:nvPr/>
        </p:nvSpPr>
        <p:spPr bwMode="auto">
          <a:xfrm>
            <a:off x="5118100" y="4413250"/>
            <a:ext cx="1931988" cy="760413"/>
          </a:xfrm>
          <a:custGeom>
            <a:avLst/>
            <a:gdLst>
              <a:gd name="T0" fmla="*/ 2147483647 w 5365"/>
              <a:gd name="T1" fmla="*/ 2147483647 h 2113"/>
              <a:gd name="T2" fmla="*/ 2147483647 w 5365"/>
              <a:gd name="T3" fmla="*/ 2147483647 h 2113"/>
              <a:gd name="T4" fmla="*/ 2147483647 w 5365"/>
              <a:gd name="T5" fmla="*/ 2147483647 h 2113"/>
              <a:gd name="T6" fmla="*/ 2147483647 w 5365"/>
              <a:gd name="T7" fmla="*/ 2147483647 h 2113"/>
              <a:gd name="T8" fmla="*/ 2147483647 w 5365"/>
              <a:gd name="T9" fmla="*/ 2147483647 h 2113"/>
              <a:gd name="T10" fmla="*/ 2147483647 w 5365"/>
              <a:gd name="T11" fmla="*/ 2147483647 h 2113"/>
              <a:gd name="T12" fmla="*/ 2147483647 w 5365"/>
              <a:gd name="T13" fmla="*/ 2147483647 h 2113"/>
              <a:gd name="T14" fmla="*/ 2147483647 w 5365"/>
              <a:gd name="T15" fmla="*/ 2147483647 h 2113"/>
              <a:gd name="T16" fmla="*/ 2147483647 w 5365"/>
              <a:gd name="T17" fmla="*/ 2147483647 h 2113"/>
              <a:gd name="T18" fmla="*/ 2147483647 w 5365"/>
              <a:gd name="T19" fmla="*/ 2147483647 h 2113"/>
              <a:gd name="T20" fmla="*/ 2147483647 w 5365"/>
              <a:gd name="T21" fmla="*/ 2147483647 h 2113"/>
              <a:gd name="T22" fmla="*/ 2147483647 w 5365"/>
              <a:gd name="T23" fmla="*/ 2147483647 h 2113"/>
              <a:gd name="T24" fmla="*/ 2147483647 w 5365"/>
              <a:gd name="T25" fmla="*/ 2147483647 h 2113"/>
              <a:gd name="T26" fmla="*/ 2147483647 w 5365"/>
              <a:gd name="T27" fmla="*/ 2147483647 h 2113"/>
              <a:gd name="T28" fmla="*/ 2147483647 w 5365"/>
              <a:gd name="T29" fmla="*/ 2147483647 h 2113"/>
              <a:gd name="T30" fmla="*/ 2147483647 w 5365"/>
              <a:gd name="T31" fmla="*/ 2147483647 h 2113"/>
              <a:gd name="T32" fmla="*/ 2147483647 w 5365"/>
              <a:gd name="T33" fmla="*/ 2147483647 h 2113"/>
              <a:gd name="T34" fmla="*/ 2147483647 w 5365"/>
              <a:gd name="T35" fmla="*/ 2147483647 h 2113"/>
              <a:gd name="T36" fmla="*/ 2147483647 w 5365"/>
              <a:gd name="T37" fmla="*/ 2147483647 h 2113"/>
              <a:gd name="T38" fmla="*/ 2147483647 w 5365"/>
              <a:gd name="T39" fmla="*/ 2147483647 h 2113"/>
              <a:gd name="T40" fmla="*/ 2147483647 w 5365"/>
              <a:gd name="T41" fmla="*/ 2147483647 h 2113"/>
              <a:gd name="T42" fmla="*/ 2147483647 w 5365"/>
              <a:gd name="T43" fmla="*/ 2147483647 h 2113"/>
              <a:gd name="T44" fmla="*/ 2147483647 w 5365"/>
              <a:gd name="T45" fmla="*/ 2147483647 h 2113"/>
              <a:gd name="T46" fmla="*/ 2147483647 w 5365"/>
              <a:gd name="T47" fmla="*/ 2147483647 h 2113"/>
              <a:gd name="T48" fmla="*/ 2147483647 w 5365"/>
              <a:gd name="T49" fmla="*/ 2147483647 h 2113"/>
              <a:gd name="T50" fmla="*/ 2147483647 w 5365"/>
              <a:gd name="T51" fmla="*/ 2147483647 h 2113"/>
              <a:gd name="T52" fmla="*/ 2147483647 w 5365"/>
              <a:gd name="T53" fmla="*/ 2147483647 h 2113"/>
              <a:gd name="T54" fmla="*/ 2147483647 w 5365"/>
              <a:gd name="T55" fmla="*/ 2147483647 h 2113"/>
              <a:gd name="T56" fmla="*/ 2147483647 w 5365"/>
              <a:gd name="T57" fmla="*/ 2147483647 h 2113"/>
              <a:gd name="T58" fmla="*/ 2147483647 w 5365"/>
              <a:gd name="T59" fmla="*/ 2147483647 h 2113"/>
              <a:gd name="T60" fmla="*/ 2147483647 w 5365"/>
              <a:gd name="T61" fmla="*/ 2147483647 h 2113"/>
              <a:gd name="T62" fmla="*/ 2147483647 w 5365"/>
              <a:gd name="T63" fmla="*/ 2147483647 h 2113"/>
              <a:gd name="T64" fmla="*/ 2147483647 w 5365"/>
              <a:gd name="T65" fmla="*/ 2147483647 h 2113"/>
              <a:gd name="T66" fmla="*/ 2147483647 w 5365"/>
              <a:gd name="T67" fmla="*/ 2147483647 h 2113"/>
              <a:gd name="T68" fmla="*/ 2147483647 w 5365"/>
              <a:gd name="T69" fmla="*/ 2147483647 h 2113"/>
              <a:gd name="T70" fmla="*/ 2147483647 w 5365"/>
              <a:gd name="T71" fmla="*/ 2147483647 h 2113"/>
              <a:gd name="T72" fmla="*/ 2147483647 w 5365"/>
              <a:gd name="T73" fmla="*/ 2147483647 h 2113"/>
              <a:gd name="T74" fmla="*/ 2147483647 w 5365"/>
              <a:gd name="T75" fmla="*/ 2147483647 h 2113"/>
              <a:gd name="T76" fmla="*/ 2147483647 w 5365"/>
              <a:gd name="T77" fmla="*/ 2147483647 h 2113"/>
              <a:gd name="T78" fmla="*/ 2147483647 w 5365"/>
              <a:gd name="T79" fmla="*/ 2147483647 h 2113"/>
              <a:gd name="T80" fmla="*/ 2147483647 w 5365"/>
              <a:gd name="T81" fmla="*/ 2147483647 h 2113"/>
              <a:gd name="T82" fmla="*/ 2147483647 w 5365"/>
              <a:gd name="T83" fmla="*/ 2147483647 h 2113"/>
              <a:gd name="T84" fmla="*/ 2147483647 w 5365"/>
              <a:gd name="T85" fmla="*/ 2147483647 h 2113"/>
              <a:gd name="T86" fmla="*/ 2147483647 w 5365"/>
              <a:gd name="T87" fmla="*/ 2147483647 h 2113"/>
              <a:gd name="T88" fmla="*/ 2147483647 w 5365"/>
              <a:gd name="T89" fmla="*/ 2147483647 h 2113"/>
              <a:gd name="T90" fmla="*/ 2147483647 w 5365"/>
              <a:gd name="T91" fmla="*/ 2147483647 h 2113"/>
              <a:gd name="T92" fmla="*/ 2147483647 w 5365"/>
              <a:gd name="T93" fmla="*/ 2147483647 h 2113"/>
              <a:gd name="T94" fmla="*/ 2147483647 w 5365"/>
              <a:gd name="T95" fmla="*/ 2147483647 h 2113"/>
              <a:gd name="T96" fmla="*/ 2147483647 w 5365"/>
              <a:gd name="T97" fmla="*/ 2147483647 h 2113"/>
              <a:gd name="T98" fmla="*/ 2147483647 w 5365"/>
              <a:gd name="T99" fmla="*/ 2147483647 h 2113"/>
              <a:gd name="T100" fmla="*/ 2147483647 w 5365"/>
              <a:gd name="T101" fmla="*/ 2147483647 h 2113"/>
              <a:gd name="T102" fmla="*/ 2147483647 w 5365"/>
              <a:gd name="T103" fmla="*/ 2147483647 h 2113"/>
              <a:gd name="T104" fmla="*/ 2147483647 w 5365"/>
              <a:gd name="T105" fmla="*/ 2147483647 h 2113"/>
              <a:gd name="T106" fmla="*/ 2147483647 w 5365"/>
              <a:gd name="T107" fmla="*/ 2147483647 h 2113"/>
              <a:gd name="T108" fmla="*/ 2147483647 w 5365"/>
              <a:gd name="T109" fmla="*/ 2147483647 h 2113"/>
              <a:gd name="T110" fmla="*/ 2147483647 w 5365"/>
              <a:gd name="T111" fmla="*/ 2147483647 h 21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65"/>
              <a:gd name="T169" fmla="*/ 0 h 2113"/>
              <a:gd name="T170" fmla="*/ 5365 w 5365"/>
              <a:gd name="T171" fmla="*/ 2113 h 21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65" h="2113" extrusionOk="0">
                <a:moveTo>
                  <a:pt x="972" y="513"/>
                </a:moveTo>
                <a:cubicBezTo>
                  <a:pt x="981" y="493"/>
                  <a:pt x="997" y="483"/>
                  <a:pt x="1004" y="456"/>
                </a:cubicBezTo>
                <a:cubicBezTo>
                  <a:pt x="1015" y="417"/>
                  <a:pt x="1014" y="360"/>
                  <a:pt x="1010" y="321"/>
                </a:cubicBezTo>
                <a:cubicBezTo>
                  <a:pt x="993" y="156"/>
                  <a:pt x="894" y="15"/>
                  <a:pt x="719" y="0"/>
                </a:cubicBezTo>
                <a:cubicBezTo>
                  <a:pt x="504" y="-19"/>
                  <a:pt x="305" y="146"/>
                  <a:pt x="178" y="302"/>
                </a:cubicBezTo>
                <a:cubicBezTo>
                  <a:pt x="107" y="389"/>
                  <a:pt x="-76" y="646"/>
                  <a:pt x="15" y="770"/>
                </a:cubicBezTo>
                <a:cubicBezTo>
                  <a:pt x="69" y="844"/>
                  <a:pt x="137" y="859"/>
                  <a:pt x="228" y="851"/>
                </a:cubicBezTo>
                <a:cubicBezTo>
                  <a:pt x="404" y="835"/>
                  <a:pt x="581" y="739"/>
                  <a:pt x="733" y="657"/>
                </a:cubicBezTo>
                <a:cubicBezTo>
                  <a:pt x="893" y="571"/>
                  <a:pt x="1121" y="353"/>
                  <a:pt x="1304" y="328"/>
                </a:cubicBezTo>
                <a:cubicBezTo>
                  <a:pt x="1338" y="323"/>
                  <a:pt x="1348" y="321"/>
                  <a:pt x="1369" y="333"/>
                </a:cubicBezTo>
                <a:cubicBezTo>
                  <a:pt x="1395" y="402"/>
                  <a:pt x="1406" y="450"/>
                  <a:pt x="1406" y="528"/>
                </a:cubicBezTo>
                <a:cubicBezTo>
                  <a:pt x="1407" y="932"/>
                  <a:pt x="1284" y="1395"/>
                  <a:pt x="1420" y="1788"/>
                </a:cubicBezTo>
                <a:cubicBezTo>
                  <a:pt x="1437" y="1836"/>
                  <a:pt x="1450" y="1901"/>
                  <a:pt x="1508" y="1899"/>
                </a:cubicBezTo>
                <a:cubicBezTo>
                  <a:pt x="1536" y="1898"/>
                  <a:pt x="1557" y="1845"/>
                  <a:pt x="1574" y="1830"/>
                </a:cubicBezTo>
              </a:path>
              <a:path w="5365" h="2113" extrusionOk="0">
                <a:moveTo>
                  <a:pt x="2809" y="172"/>
                </a:moveTo>
                <a:cubicBezTo>
                  <a:pt x="2808" y="218"/>
                  <a:pt x="2807" y="267"/>
                  <a:pt x="2807" y="314"/>
                </a:cubicBezTo>
                <a:cubicBezTo>
                  <a:pt x="2807" y="443"/>
                  <a:pt x="2803" y="571"/>
                  <a:pt x="2803" y="700"/>
                </a:cubicBezTo>
                <a:cubicBezTo>
                  <a:pt x="2803" y="865"/>
                  <a:pt x="2803" y="1031"/>
                  <a:pt x="2810" y="1196"/>
                </a:cubicBezTo>
                <a:cubicBezTo>
                  <a:pt x="2816" y="1327"/>
                  <a:pt x="2826" y="1459"/>
                  <a:pt x="2835" y="1590"/>
                </a:cubicBezTo>
                <a:cubicBezTo>
                  <a:pt x="2839" y="1641"/>
                  <a:pt x="2830" y="1757"/>
                  <a:pt x="2859" y="1804"/>
                </a:cubicBezTo>
                <a:cubicBezTo>
                  <a:pt x="2862" y="1827"/>
                  <a:pt x="2864" y="1833"/>
                  <a:pt x="2873" y="1803"/>
                </a:cubicBezTo>
              </a:path>
              <a:path w="5365" h="2113" extrusionOk="0">
                <a:moveTo>
                  <a:pt x="2735" y="1392"/>
                </a:moveTo>
                <a:cubicBezTo>
                  <a:pt x="2707" y="1421"/>
                  <a:pt x="2662" y="1410"/>
                  <a:pt x="2685" y="1479"/>
                </a:cubicBezTo>
                <a:cubicBezTo>
                  <a:pt x="2715" y="1570"/>
                  <a:pt x="2836" y="1580"/>
                  <a:pt x="2914" y="1571"/>
                </a:cubicBezTo>
                <a:cubicBezTo>
                  <a:pt x="3003" y="1560"/>
                  <a:pt x="3092" y="1525"/>
                  <a:pt x="3169" y="1479"/>
                </a:cubicBezTo>
                <a:cubicBezTo>
                  <a:pt x="3279" y="1413"/>
                  <a:pt x="3332" y="1340"/>
                  <a:pt x="3369" y="1225"/>
                </a:cubicBezTo>
                <a:cubicBezTo>
                  <a:pt x="3344" y="1234"/>
                  <a:pt x="3337" y="1210"/>
                  <a:pt x="3294" y="1254"/>
                </a:cubicBezTo>
                <a:cubicBezTo>
                  <a:pt x="3200" y="1349"/>
                  <a:pt x="3120" y="1588"/>
                  <a:pt x="3168" y="1717"/>
                </a:cubicBezTo>
                <a:cubicBezTo>
                  <a:pt x="3188" y="1771"/>
                  <a:pt x="3227" y="1785"/>
                  <a:pt x="3280" y="1771"/>
                </a:cubicBezTo>
                <a:cubicBezTo>
                  <a:pt x="3345" y="1754"/>
                  <a:pt x="3395" y="1698"/>
                  <a:pt x="3437" y="1649"/>
                </a:cubicBezTo>
                <a:cubicBezTo>
                  <a:pt x="3487" y="1591"/>
                  <a:pt x="3532" y="1520"/>
                  <a:pt x="3578" y="1463"/>
                </a:cubicBezTo>
                <a:cubicBezTo>
                  <a:pt x="3607" y="1484"/>
                  <a:pt x="3630" y="1485"/>
                  <a:pt x="3657" y="1522"/>
                </a:cubicBezTo>
                <a:cubicBezTo>
                  <a:pt x="3688" y="1565"/>
                  <a:pt x="3726" y="1635"/>
                  <a:pt x="3703" y="1689"/>
                </a:cubicBezTo>
                <a:cubicBezTo>
                  <a:pt x="3688" y="1723"/>
                  <a:pt x="3648" y="1718"/>
                  <a:pt x="3622" y="1731"/>
                </a:cubicBezTo>
                <a:cubicBezTo>
                  <a:pt x="3703" y="1708"/>
                  <a:pt x="3769" y="1682"/>
                  <a:pt x="3834" y="1621"/>
                </a:cubicBezTo>
                <a:cubicBezTo>
                  <a:pt x="4085" y="1384"/>
                  <a:pt x="4177" y="959"/>
                  <a:pt x="4147" y="626"/>
                </a:cubicBezTo>
                <a:cubicBezTo>
                  <a:pt x="4146" y="622"/>
                  <a:pt x="4144" y="618"/>
                  <a:pt x="4143" y="614"/>
                </a:cubicBezTo>
                <a:cubicBezTo>
                  <a:pt x="4132" y="699"/>
                  <a:pt x="4125" y="780"/>
                  <a:pt x="4125" y="867"/>
                </a:cubicBezTo>
                <a:cubicBezTo>
                  <a:pt x="4124" y="1134"/>
                  <a:pt x="4152" y="1396"/>
                  <a:pt x="4192" y="1659"/>
                </a:cubicBezTo>
                <a:cubicBezTo>
                  <a:pt x="4174" y="1606"/>
                  <a:pt x="4156" y="1553"/>
                  <a:pt x="4133" y="1501"/>
                </a:cubicBezTo>
                <a:cubicBezTo>
                  <a:pt x="4084" y="1389"/>
                  <a:pt x="4026" y="1289"/>
                  <a:pt x="3959" y="1187"/>
                </a:cubicBezTo>
                <a:cubicBezTo>
                  <a:pt x="3999" y="1187"/>
                  <a:pt x="4041" y="1184"/>
                  <a:pt x="4083" y="1187"/>
                </a:cubicBezTo>
                <a:cubicBezTo>
                  <a:pt x="4189" y="1195"/>
                  <a:pt x="4313" y="1200"/>
                  <a:pt x="4409" y="1248"/>
                </a:cubicBezTo>
                <a:cubicBezTo>
                  <a:pt x="4413" y="1253"/>
                  <a:pt x="4418" y="1259"/>
                  <a:pt x="4422" y="1264"/>
                </a:cubicBezTo>
                <a:cubicBezTo>
                  <a:pt x="4414" y="1293"/>
                  <a:pt x="4385" y="1342"/>
                  <a:pt x="4396" y="1374"/>
                </a:cubicBezTo>
                <a:cubicBezTo>
                  <a:pt x="4415" y="1431"/>
                  <a:pt x="4520" y="1461"/>
                  <a:pt x="4568" y="1481"/>
                </a:cubicBezTo>
                <a:cubicBezTo>
                  <a:pt x="4632" y="1507"/>
                  <a:pt x="4681" y="1530"/>
                  <a:pt x="4733" y="1569"/>
                </a:cubicBezTo>
                <a:cubicBezTo>
                  <a:pt x="4708" y="1587"/>
                  <a:pt x="4698" y="1609"/>
                  <a:pt x="4659" y="1620"/>
                </a:cubicBezTo>
                <a:cubicBezTo>
                  <a:pt x="4613" y="1633"/>
                  <a:pt x="4573" y="1630"/>
                  <a:pt x="4527" y="1618"/>
                </a:cubicBezTo>
                <a:cubicBezTo>
                  <a:pt x="4486" y="1607"/>
                  <a:pt x="4476" y="1584"/>
                  <a:pt x="4447" y="1559"/>
                </a:cubicBezTo>
                <a:cubicBezTo>
                  <a:pt x="4430" y="1544"/>
                  <a:pt x="4410" y="1530"/>
                  <a:pt x="4393" y="1515"/>
                </a:cubicBezTo>
              </a:path>
              <a:path w="5365" h="2113" extrusionOk="0">
                <a:moveTo>
                  <a:pt x="2425" y="2031"/>
                </a:moveTo>
                <a:cubicBezTo>
                  <a:pt x="2346" y="2062"/>
                  <a:pt x="2269" y="2089"/>
                  <a:pt x="2188" y="2112"/>
                </a:cubicBezTo>
                <a:cubicBezTo>
                  <a:pt x="2313" y="2083"/>
                  <a:pt x="2437" y="2056"/>
                  <a:pt x="2564" y="2034"/>
                </a:cubicBezTo>
                <a:cubicBezTo>
                  <a:pt x="3309" y="1907"/>
                  <a:pt x="4080" y="1865"/>
                  <a:pt x="4832" y="1949"/>
                </a:cubicBezTo>
                <a:cubicBezTo>
                  <a:pt x="5011" y="1969"/>
                  <a:pt x="5187" y="2001"/>
                  <a:pt x="5364" y="203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9" name="Ink 21"/>
          <p:cNvSpPr>
            <a:spLocks noRot="1" noChangeAspect="1" noEditPoints="1" noChangeArrowheads="1" noChangeShapeType="1" noTextEdit="1"/>
          </p:cNvSpPr>
          <p:nvPr/>
        </p:nvSpPr>
        <p:spPr bwMode="auto">
          <a:xfrm>
            <a:off x="5213350" y="5861050"/>
            <a:ext cx="241300" cy="601663"/>
          </a:xfrm>
          <a:custGeom>
            <a:avLst/>
            <a:gdLst>
              <a:gd name="T0" fmla="*/ 2147483647 w 667"/>
              <a:gd name="T1" fmla="*/ 2147483647 h 1671"/>
              <a:gd name="T2" fmla="*/ 2147483647 w 667"/>
              <a:gd name="T3" fmla="*/ 2147483647 h 1671"/>
              <a:gd name="T4" fmla="*/ 2147483647 w 667"/>
              <a:gd name="T5" fmla="*/ 2147483647 h 1671"/>
              <a:gd name="T6" fmla="*/ 2147483647 w 667"/>
              <a:gd name="T7" fmla="*/ 2147483647 h 1671"/>
              <a:gd name="T8" fmla="*/ 2147483647 w 667"/>
              <a:gd name="T9" fmla="*/ 2147483647 h 1671"/>
              <a:gd name="T10" fmla="*/ 2147483647 w 667"/>
              <a:gd name="T11" fmla="*/ 2147483647 h 1671"/>
              <a:gd name="T12" fmla="*/ 2147483647 w 667"/>
              <a:gd name="T13" fmla="*/ 2147483647 h 1671"/>
              <a:gd name="T14" fmla="*/ 2147483647 w 667"/>
              <a:gd name="T15" fmla="*/ 2147483647 h 1671"/>
              <a:gd name="T16" fmla="*/ 2147483647 w 667"/>
              <a:gd name="T17" fmla="*/ 2147483647 h 1671"/>
              <a:gd name="T18" fmla="*/ 2147483647 w 667"/>
              <a:gd name="T19" fmla="*/ 2147483647 h 1671"/>
              <a:gd name="T20" fmla="*/ 2147483647 w 667"/>
              <a:gd name="T21" fmla="*/ 2147483647 h 1671"/>
              <a:gd name="T22" fmla="*/ 2147483647 w 667"/>
              <a:gd name="T23" fmla="*/ 2147483647 h 1671"/>
              <a:gd name="T24" fmla="*/ 2147483647 w 667"/>
              <a:gd name="T25" fmla="*/ 2147483647 h 1671"/>
              <a:gd name="T26" fmla="*/ 2147483647 w 667"/>
              <a:gd name="T27" fmla="*/ 2147483647 h 1671"/>
              <a:gd name="T28" fmla="*/ 2147483647 w 667"/>
              <a:gd name="T29" fmla="*/ 2147483647 h 1671"/>
              <a:gd name="T30" fmla="*/ 2147483647 w 667"/>
              <a:gd name="T31" fmla="*/ 2147483647 h 1671"/>
              <a:gd name="T32" fmla="*/ 2147483647 w 667"/>
              <a:gd name="T33" fmla="*/ 2147483647 h 1671"/>
              <a:gd name="T34" fmla="*/ 2147483647 w 667"/>
              <a:gd name="T35" fmla="*/ 2147483647 h 16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7"/>
              <a:gd name="T55" fmla="*/ 0 h 1671"/>
              <a:gd name="T56" fmla="*/ 667 w 667"/>
              <a:gd name="T57" fmla="*/ 1671 h 16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7" h="1671" extrusionOk="0">
                <a:moveTo>
                  <a:pt x="15" y="395"/>
                </a:moveTo>
                <a:cubicBezTo>
                  <a:pt x="13" y="362"/>
                  <a:pt x="0" y="376"/>
                  <a:pt x="24" y="327"/>
                </a:cubicBezTo>
                <a:cubicBezTo>
                  <a:pt x="57" y="260"/>
                  <a:pt x="108" y="205"/>
                  <a:pt x="166" y="158"/>
                </a:cubicBezTo>
                <a:cubicBezTo>
                  <a:pt x="253" y="87"/>
                  <a:pt x="352" y="32"/>
                  <a:pt x="462" y="8"/>
                </a:cubicBezTo>
                <a:cubicBezTo>
                  <a:pt x="525" y="-6"/>
                  <a:pt x="595" y="-10"/>
                  <a:pt x="639" y="47"/>
                </a:cubicBezTo>
                <a:cubicBezTo>
                  <a:pt x="693" y="118"/>
                  <a:pt x="660" y="238"/>
                  <a:pt x="639" y="314"/>
                </a:cubicBezTo>
                <a:cubicBezTo>
                  <a:pt x="597" y="460"/>
                  <a:pt x="520" y="591"/>
                  <a:pt x="441" y="719"/>
                </a:cubicBezTo>
                <a:cubicBezTo>
                  <a:pt x="354" y="859"/>
                  <a:pt x="239" y="990"/>
                  <a:pt x="172" y="1141"/>
                </a:cubicBezTo>
                <a:cubicBezTo>
                  <a:pt x="159" y="1170"/>
                  <a:pt x="141" y="1216"/>
                  <a:pt x="162" y="1246"/>
                </a:cubicBezTo>
                <a:cubicBezTo>
                  <a:pt x="189" y="1284"/>
                  <a:pt x="254" y="1274"/>
                  <a:pt x="294" y="1274"/>
                </a:cubicBezTo>
              </a:path>
              <a:path w="667" h="1671" extrusionOk="0">
                <a:moveTo>
                  <a:pt x="477" y="1554"/>
                </a:moveTo>
                <a:cubicBezTo>
                  <a:pt x="479" y="1588"/>
                  <a:pt x="477" y="1549"/>
                  <a:pt x="462" y="1543"/>
                </a:cubicBezTo>
                <a:cubicBezTo>
                  <a:pt x="458" y="1542"/>
                  <a:pt x="455" y="1542"/>
                  <a:pt x="451" y="1541"/>
                </a:cubicBezTo>
                <a:cubicBezTo>
                  <a:pt x="385" y="1539"/>
                  <a:pt x="401" y="1614"/>
                  <a:pt x="434" y="1648"/>
                </a:cubicBezTo>
                <a:cubicBezTo>
                  <a:pt x="475" y="1691"/>
                  <a:pt x="556" y="1674"/>
                  <a:pt x="583" y="1628"/>
                </a:cubicBezTo>
                <a:cubicBezTo>
                  <a:pt x="598" y="1602"/>
                  <a:pt x="586" y="1574"/>
                  <a:pt x="565" y="1558"/>
                </a:cubicBezTo>
                <a:cubicBezTo>
                  <a:pt x="516" y="1521"/>
                  <a:pt x="487" y="1580"/>
                  <a:pt x="453" y="1604"/>
                </a:cubicBezTo>
                <a:cubicBezTo>
                  <a:pt x="454" y="1601"/>
                  <a:pt x="456" y="1598"/>
                  <a:pt x="457" y="159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0" name="Ink 22"/>
          <p:cNvSpPr>
            <a:spLocks noRot="1" noChangeAspect="1" noEditPoints="1" noChangeArrowheads="1" noChangeShapeType="1" noTextEdit="1"/>
          </p:cNvSpPr>
          <p:nvPr/>
        </p:nvSpPr>
        <p:spPr bwMode="auto">
          <a:xfrm>
            <a:off x="5703888" y="5916613"/>
            <a:ext cx="357187" cy="558800"/>
          </a:xfrm>
          <a:custGeom>
            <a:avLst/>
            <a:gdLst>
              <a:gd name="T0" fmla="*/ 2147483647 w 993"/>
              <a:gd name="T1" fmla="*/ 2147483647 h 1551"/>
              <a:gd name="T2" fmla="*/ 2147483647 w 993"/>
              <a:gd name="T3" fmla="*/ 2147483647 h 1551"/>
              <a:gd name="T4" fmla="*/ 2147483647 w 993"/>
              <a:gd name="T5" fmla="*/ 2147483647 h 1551"/>
              <a:gd name="T6" fmla="*/ 2147483647 w 993"/>
              <a:gd name="T7" fmla="*/ 2147483647 h 1551"/>
              <a:gd name="T8" fmla="*/ 2147483647 w 993"/>
              <a:gd name="T9" fmla="*/ 2147483647 h 1551"/>
              <a:gd name="T10" fmla="*/ 2147483647 w 993"/>
              <a:gd name="T11" fmla="*/ 2147483647 h 1551"/>
              <a:gd name="T12" fmla="*/ 2147483647 w 993"/>
              <a:gd name="T13" fmla="*/ 2147483647 h 1551"/>
              <a:gd name="T14" fmla="*/ 2147483647 w 993"/>
              <a:gd name="T15" fmla="*/ 2147483647 h 1551"/>
              <a:gd name="T16" fmla="*/ 2147483647 w 993"/>
              <a:gd name="T17" fmla="*/ 2147483647 h 1551"/>
              <a:gd name="T18" fmla="*/ 2147483647 w 993"/>
              <a:gd name="T19" fmla="*/ 2147483647 h 1551"/>
              <a:gd name="T20" fmla="*/ 2147483647 w 993"/>
              <a:gd name="T21" fmla="*/ 2147483647 h 1551"/>
              <a:gd name="T22" fmla="*/ 2147483647 w 993"/>
              <a:gd name="T23" fmla="*/ 2147483647 h 1551"/>
              <a:gd name="T24" fmla="*/ 0 w 993"/>
              <a:gd name="T25" fmla="*/ 2147483647 h 1551"/>
              <a:gd name="T26" fmla="*/ 2147483647 w 993"/>
              <a:gd name="T27" fmla="*/ 2147483647 h 1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3"/>
              <a:gd name="T43" fmla="*/ 0 h 1551"/>
              <a:gd name="T44" fmla="*/ 993 w 993"/>
              <a:gd name="T45" fmla="*/ 1551 h 15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3" h="1551" extrusionOk="0">
                <a:moveTo>
                  <a:pt x="104" y="371"/>
                </a:moveTo>
                <a:cubicBezTo>
                  <a:pt x="97" y="346"/>
                  <a:pt x="80" y="324"/>
                  <a:pt x="91" y="297"/>
                </a:cubicBezTo>
                <a:cubicBezTo>
                  <a:pt x="113" y="241"/>
                  <a:pt x="185" y="189"/>
                  <a:pt x="230" y="154"/>
                </a:cubicBezTo>
                <a:cubicBezTo>
                  <a:pt x="311" y="90"/>
                  <a:pt x="404" y="42"/>
                  <a:pt x="503" y="12"/>
                </a:cubicBezTo>
                <a:cubicBezTo>
                  <a:pt x="550" y="-2"/>
                  <a:pt x="618" y="-6"/>
                  <a:pt x="650" y="42"/>
                </a:cubicBezTo>
                <a:cubicBezTo>
                  <a:pt x="694" y="108"/>
                  <a:pt x="652" y="216"/>
                  <a:pt x="621" y="278"/>
                </a:cubicBezTo>
                <a:cubicBezTo>
                  <a:pt x="579" y="363"/>
                  <a:pt x="353" y="545"/>
                  <a:pt x="360" y="636"/>
                </a:cubicBezTo>
                <a:cubicBezTo>
                  <a:pt x="363" y="672"/>
                  <a:pt x="387" y="688"/>
                  <a:pt x="414" y="708"/>
                </a:cubicBezTo>
                <a:cubicBezTo>
                  <a:pt x="514" y="783"/>
                  <a:pt x="640" y="816"/>
                  <a:pt x="741" y="892"/>
                </a:cubicBezTo>
                <a:cubicBezTo>
                  <a:pt x="860" y="982"/>
                  <a:pt x="1015" y="1137"/>
                  <a:pt x="990" y="1302"/>
                </a:cubicBezTo>
                <a:cubicBezTo>
                  <a:pt x="966" y="1455"/>
                  <a:pt x="795" y="1518"/>
                  <a:pt x="663" y="1539"/>
                </a:cubicBezTo>
                <a:cubicBezTo>
                  <a:pt x="475" y="1569"/>
                  <a:pt x="263" y="1544"/>
                  <a:pt x="80" y="1491"/>
                </a:cubicBezTo>
                <a:cubicBezTo>
                  <a:pt x="36" y="1478"/>
                  <a:pt x="14" y="1473"/>
                  <a:pt x="0" y="1432"/>
                </a:cubicBezTo>
                <a:cubicBezTo>
                  <a:pt x="2" y="1425"/>
                  <a:pt x="5" y="1418"/>
                  <a:pt x="7" y="141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1" name="Ink 23"/>
          <p:cNvSpPr>
            <a:spLocks noRot="1" noChangeAspect="1" noEditPoints="1" noChangeArrowheads="1" noChangeShapeType="1" noTextEdit="1"/>
          </p:cNvSpPr>
          <p:nvPr/>
        </p:nvSpPr>
        <p:spPr bwMode="auto">
          <a:xfrm>
            <a:off x="6780213" y="5711825"/>
            <a:ext cx="1122362" cy="825500"/>
          </a:xfrm>
          <a:custGeom>
            <a:avLst/>
            <a:gdLst>
              <a:gd name="T0" fmla="*/ 2147483647 w 3121"/>
              <a:gd name="T1" fmla="*/ 2147483647 h 2295"/>
              <a:gd name="T2" fmla="*/ 2147483647 w 3121"/>
              <a:gd name="T3" fmla="*/ 2147483647 h 2295"/>
              <a:gd name="T4" fmla="*/ 2147483647 w 3121"/>
              <a:gd name="T5" fmla="*/ 2147483647 h 2295"/>
              <a:gd name="T6" fmla="*/ 2147483647 w 3121"/>
              <a:gd name="T7" fmla="*/ 2147483647 h 2295"/>
              <a:gd name="T8" fmla="*/ 2147483647 w 3121"/>
              <a:gd name="T9" fmla="*/ 2147483647 h 2295"/>
              <a:gd name="T10" fmla="*/ 2147483647 w 3121"/>
              <a:gd name="T11" fmla="*/ 2147483647 h 2295"/>
              <a:gd name="T12" fmla="*/ 2147483647 w 3121"/>
              <a:gd name="T13" fmla="*/ 2147483647 h 2295"/>
              <a:gd name="T14" fmla="*/ 2147483647 w 3121"/>
              <a:gd name="T15" fmla="*/ 2147483647 h 2295"/>
              <a:gd name="T16" fmla="*/ 2147483647 w 3121"/>
              <a:gd name="T17" fmla="*/ 2147483647 h 2295"/>
              <a:gd name="T18" fmla="*/ 2147483647 w 3121"/>
              <a:gd name="T19" fmla="*/ 2147483647 h 2295"/>
              <a:gd name="T20" fmla="*/ 2147483647 w 3121"/>
              <a:gd name="T21" fmla="*/ 2147483647 h 2295"/>
              <a:gd name="T22" fmla="*/ 2147483647 w 3121"/>
              <a:gd name="T23" fmla="*/ 2147483647 h 2295"/>
              <a:gd name="T24" fmla="*/ 2147483647 w 3121"/>
              <a:gd name="T25" fmla="*/ 2147483647 h 2295"/>
              <a:gd name="T26" fmla="*/ 2147483647 w 3121"/>
              <a:gd name="T27" fmla="*/ 2147483647 h 2295"/>
              <a:gd name="T28" fmla="*/ 2147483647 w 3121"/>
              <a:gd name="T29" fmla="*/ 2147483647 h 2295"/>
              <a:gd name="T30" fmla="*/ 2147483647 w 3121"/>
              <a:gd name="T31" fmla="*/ 2147483647 h 2295"/>
              <a:gd name="T32" fmla="*/ 2147483647 w 3121"/>
              <a:gd name="T33" fmla="*/ 2147483647 h 2295"/>
              <a:gd name="T34" fmla="*/ 2147483647 w 3121"/>
              <a:gd name="T35" fmla="*/ 2147483647 h 2295"/>
              <a:gd name="T36" fmla="*/ 2147483647 w 3121"/>
              <a:gd name="T37" fmla="*/ 2147483647 h 2295"/>
              <a:gd name="T38" fmla="*/ 2147483647 w 3121"/>
              <a:gd name="T39" fmla="*/ 2147483647 h 2295"/>
              <a:gd name="T40" fmla="*/ 2147483647 w 3121"/>
              <a:gd name="T41" fmla="*/ 2147483647 h 2295"/>
              <a:gd name="T42" fmla="*/ 2147483647 w 3121"/>
              <a:gd name="T43" fmla="*/ 2147483647 h 2295"/>
              <a:gd name="T44" fmla="*/ 2147483647 w 3121"/>
              <a:gd name="T45" fmla="*/ 2147483647 h 2295"/>
              <a:gd name="T46" fmla="*/ 2147483647 w 3121"/>
              <a:gd name="T47" fmla="*/ 2147483647 h 2295"/>
              <a:gd name="T48" fmla="*/ 2147483647 w 3121"/>
              <a:gd name="T49" fmla="*/ 2147483647 h 2295"/>
              <a:gd name="T50" fmla="*/ 2147483647 w 3121"/>
              <a:gd name="T51" fmla="*/ 2147483647 h 2295"/>
              <a:gd name="T52" fmla="*/ 2147483647 w 3121"/>
              <a:gd name="T53" fmla="*/ 2147483647 h 2295"/>
              <a:gd name="T54" fmla="*/ 2147483647 w 3121"/>
              <a:gd name="T55" fmla="*/ 2147483647 h 2295"/>
              <a:gd name="T56" fmla="*/ 2147483647 w 3121"/>
              <a:gd name="T57" fmla="*/ 2147483647 h 2295"/>
              <a:gd name="T58" fmla="*/ 2147483647 w 3121"/>
              <a:gd name="T59" fmla="*/ 2147483647 h 2295"/>
              <a:gd name="T60" fmla="*/ 2147483647 w 3121"/>
              <a:gd name="T61" fmla="*/ 2147483647 h 2295"/>
              <a:gd name="T62" fmla="*/ 2147483647 w 3121"/>
              <a:gd name="T63" fmla="*/ 2147483647 h 2295"/>
              <a:gd name="T64" fmla="*/ 2147483647 w 3121"/>
              <a:gd name="T65" fmla="*/ 2147483647 h 2295"/>
              <a:gd name="T66" fmla="*/ 2147483647 w 3121"/>
              <a:gd name="T67" fmla="*/ 2147483647 h 2295"/>
              <a:gd name="T68" fmla="*/ 2147483647 w 3121"/>
              <a:gd name="T69" fmla="*/ 2147483647 h 2295"/>
              <a:gd name="T70" fmla="*/ 2147483647 w 3121"/>
              <a:gd name="T71" fmla="*/ 2147483647 h 2295"/>
              <a:gd name="T72" fmla="*/ 2147483647 w 3121"/>
              <a:gd name="T73" fmla="*/ 2147483647 h 2295"/>
              <a:gd name="T74" fmla="*/ 2147483647 w 3121"/>
              <a:gd name="T75" fmla="*/ 2147483647 h 2295"/>
              <a:gd name="T76" fmla="*/ 2147483647 w 3121"/>
              <a:gd name="T77" fmla="*/ 2147483647 h 2295"/>
              <a:gd name="T78" fmla="*/ 2147483647 w 3121"/>
              <a:gd name="T79" fmla="*/ 2147483647 h 22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1"/>
              <a:gd name="T121" fmla="*/ 0 h 2295"/>
              <a:gd name="T122" fmla="*/ 3121 w 3121"/>
              <a:gd name="T123" fmla="*/ 2295 h 22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1" h="2295" extrusionOk="0">
                <a:moveTo>
                  <a:pt x="86" y="740"/>
                </a:moveTo>
                <a:cubicBezTo>
                  <a:pt x="74" y="731"/>
                  <a:pt x="62" y="724"/>
                  <a:pt x="50" y="715"/>
                </a:cubicBezTo>
                <a:cubicBezTo>
                  <a:pt x="32" y="736"/>
                  <a:pt x="21" y="742"/>
                  <a:pt x="12" y="774"/>
                </a:cubicBezTo>
                <a:cubicBezTo>
                  <a:pt x="-7" y="845"/>
                  <a:pt x="-2" y="926"/>
                  <a:pt x="4" y="999"/>
                </a:cubicBezTo>
                <a:cubicBezTo>
                  <a:pt x="8" y="1046"/>
                  <a:pt x="7" y="1153"/>
                  <a:pt x="49" y="1187"/>
                </a:cubicBezTo>
                <a:cubicBezTo>
                  <a:pt x="72" y="1206"/>
                  <a:pt x="92" y="1198"/>
                  <a:pt x="116" y="1181"/>
                </a:cubicBezTo>
                <a:cubicBezTo>
                  <a:pt x="145" y="1160"/>
                  <a:pt x="163" y="1125"/>
                  <a:pt x="186" y="1100"/>
                </a:cubicBezTo>
                <a:cubicBezTo>
                  <a:pt x="209" y="1075"/>
                  <a:pt x="225" y="1081"/>
                  <a:pt x="253" y="1088"/>
                </a:cubicBezTo>
                <a:cubicBezTo>
                  <a:pt x="293" y="1098"/>
                  <a:pt x="325" y="1133"/>
                  <a:pt x="366" y="1144"/>
                </a:cubicBezTo>
                <a:cubicBezTo>
                  <a:pt x="415" y="1157"/>
                  <a:pt x="465" y="1146"/>
                  <a:pt x="501" y="1110"/>
                </a:cubicBezTo>
                <a:cubicBezTo>
                  <a:pt x="548" y="1064"/>
                  <a:pt x="571" y="993"/>
                  <a:pt x="575" y="929"/>
                </a:cubicBezTo>
                <a:cubicBezTo>
                  <a:pt x="585" y="774"/>
                  <a:pt x="499" y="625"/>
                  <a:pt x="403" y="510"/>
                </a:cubicBezTo>
                <a:cubicBezTo>
                  <a:pt x="384" y="490"/>
                  <a:pt x="379" y="484"/>
                  <a:pt x="366" y="472"/>
                </a:cubicBezTo>
                <a:cubicBezTo>
                  <a:pt x="385" y="478"/>
                  <a:pt x="382" y="479"/>
                  <a:pt x="401" y="485"/>
                </a:cubicBezTo>
                <a:cubicBezTo>
                  <a:pt x="410" y="487"/>
                  <a:pt x="418" y="490"/>
                  <a:pt x="427" y="492"/>
                </a:cubicBezTo>
              </a:path>
              <a:path w="3121" h="2295" extrusionOk="0">
                <a:moveTo>
                  <a:pt x="813" y="624"/>
                </a:moveTo>
                <a:cubicBezTo>
                  <a:pt x="836" y="657"/>
                  <a:pt x="849" y="685"/>
                  <a:pt x="860" y="723"/>
                </a:cubicBezTo>
                <a:cubicBezTo>
                  <a:pt x="872" y="763"/>
                  <a:pt x="878" y="803"/>
                  <a:pt x="887" y="844"/>
                </a:cubicBezTo>
                <a:cubicBezTo>
                  <a:pt x="897" y="890"/>
                  <a:pt x="909" y="935"/>
                  <a:pt x="927" y="979"/>
                </a:cubicBezTo>
                <a:cubicBezTo>
                  <a:pt x="919" y="964"/>
                  <a:pt x="915" y="952"/>
                  <a:pt x="910" y="935"/>
                </a:cubicBezTo>
              </a:path>
              <a:path w="3121" h="2295" extrusionOk="0">
                <a:moveTo>
                  <a:pt x="831" y="281"/>
                </a:moveTo>
                <a:cubicBezTo>
                  <a:pt x="818" y="278"/>
                  <a:pt x="814" y="278"/>
                  <a:pt x="806" y="275"/>
                </a:cubicBezTo>
                <a:cubicBezTo>
                  <a:pt x="819" y="311"/>
                  <a:pt x="840" y="338"/>
                  <a:pt x="862" y="370"/>
                </a:cubicBezTo>
              </a:path>
              <a:path w="3121" h="2295" extrusionOk="0">
                <a:moveTo>
                  <a:pt x="1269" y="850"/>
                </a:moveTo>
                <a:cubicBezTo>
                  <a:pt x="1281" y="842"/>
                  <a:pt x="1289" y="850"/>
                  <a:pt x="1269" y="799"/>
                </a:cubicBezTo>
                <a:cubicBezTo>
                  <a:pt x="1252" y="754"/>
                  <a:pt x="1221" y="700"/>
                  <a:pt x="1215" y="652"/>
                </a:cubicBezTo>
                <a:cubicBezTo>
                  <a:pt x="1216" y="648"/>
                  <a:pt x="1216" y="643"/>
                  <a:pt x="1217" y="639"/>
                </a:cubicBezTo>
                <a:cubicBezTo>
                  <a:pt x="1248" y="644"/>
                  <a:pt x="1274" y="655"/>
                  <a:pt x="1306" y="665"/>
                </a:cubicBezTo>
                <a:cubicBezTo>
                  <a:pt x="1358" y="681"/>
                  <a:pt x="1421" y="690"/>
                  <a:pt x="1474" y="673"/>
                </a:cubicBezTo>
                <a:cubicBezTo>
                  <a:pt x="1532" y="654"/>
                  <a:pt x="1585" y="606"/>
                  <a:pt x="1608" y="550"/>
                </a:cubicBezTo>
                <a:cubicBezTo>
                  <a:pt x="1667" y="405"/>
                  <a:pt x="1601" y="231"/>
                  <a:pt x="1531" y="103"/>
                </a:cubicBezTo>
                <a:cubicBezTo>
                  <a:pt x="1518" y="80"/>
                  <a:pt x="1475" y="-20"/>
                  <a:pt x="1429" y="2"/>
                </a:cubicBezTo>
                <a:cubicBezTo>
                  <a:pt x="1423" y="8"/>
                  <a:pt x="1418" y="15"/>
                  <a:pt x="1412" y="21"/>
                </a:cubicBezTo>
              </a:path>
              <a:path w="3121" h="2295" extrusionOk="0">
                <a:moveTo>
                  <a:pt x="648" y="1518"/>
                </a:moveTo>
                <a:cubicBezTo>
                  <a:pt x="637" y="1510"/>
                  <a:pt x="626" y="1502"/>
                  <a:pt x="615" y="1494"/>
                </a:cubicBezTo>
                <a:cubicBezTo>
                  <a:pt x="611" y="1528"/>
                  <a:pt x="630" y="1559"/>
                  <a:pt x="643" y="1592"/>
                </a:cubicBezTo>
                <a:cubicBezTo>
                  <a:pt x="672" y="1663"/>
                  <a:pt x="702" y="1733"/>
                  <a:pt x="728" y="1805"/>
                </a:cubicBezTo>
                <a:cubicBezTo>
                  <a:pt x="754" y="1877"/>
                  <a:pt x="776" y="1950"/>
                  <a:pt x="803" y="2021"/>
                </a:cubicBezTo>
                <a:cubicBezTo>
                  <a:pt x="826" y="2083"/>
                  <a:pt x="829" y="2015"/>
                  <a:pt x="832" y="1990"/>
                </a:cubicBezTo>
              </a:path>
              <a:path w="3121" h="2295" extrusionOk="0">
                <a:moveTo>
                  <a:pt x="864" y="1821"/>
                </a:moveTo>
                <a:cubicBezTo>
                  <a:pt x="871" y="1825"/>
                  <a:pt x="881" y="1822"/>
                  <a:pt x="900" y="1863"/>
                </a:cubicBezTo>
                <a:cubicBezTo>
                  <a:pt x="916" y="1897"/>
                  <a:pt x="940" y="1936"/>
                  <a:pt x="978" y="1950"/>
                </a:cubicBezTo>
                <a:cubicBezTo>
                  <a:pt x="1017" y="1964"/>
                  <a:pt x="1067" y="1938"/>
                  <a:pt x="1095" y="1912"/>
                </a:cubicBezTo>
                <a:cubicBezTo>
                  <a:pt x="1129" y="1880"/>
                  <a:pt x="1153" y="1831"/>
                  <a:pt x="1145" y="1784"/>
                </a:cubicBezTo>
                <a:cubicBezTo>
                  <a:pt x="1137" y="1738"/>
                  <a:pt x="1102" y="1701"/>
                  <a:pt x="1068" y="1672"/>
                </a:cubicBezTo>
                <a:cubicBezTo>
                  <a:pt x="1045" y="1653"/>
                  <a:pt x="1022" y="1638"/>
                  <a:pt x="1006" y="1620"/>
                </a:cubicBezTo>
                <a:cubicBezTo>
                  <a:pt x="1033" y="1612"/>
                  <a:pt x="1061" y="1604"/>
                  <a:pt x="1090" y="1597"/>
                </a:cubicBezTo>
                <a:cubicBezTo>
                  <a:pt x="1114" y="1591"/>
                  <a:pt x="1160" y="1572"/>
                  <a:pt x="1185" y="1578"/>
                </a:cubicBezTo>
                <a:cubicBezTo>
                  <a:pt x="1210" y="1584"/>
                  <a:pt x="1210" y="1606"/>
                  <a:pt x="1228" y="1621"/>
                </a:cubicBezTo>
                <a:cubicBezTo>
                  <a:pt x="1261" y="1649"/>
                  <a:pt x="1295" y="1665"/>
                  <a:pt x="1335" y="1680"/>
                </a:cubicBezTo>
                <a:cubicBezTo>
                  <a:pt x="1383" y="1698"/>
                  <a:pt x="1434" y="1707"/>
                  <a:pt x="1483" y="1723"/>
                </a:cubicBezTo>
                <a:cubicBezTo>
                  <a:pt x="1511" y="1732"/>
                  <a:pt x="1523" y="1740"/>
                  <a:pt x="1499" y="1759"/>
                </a:cubicBezTo>
                <a:cubicBezTo>
                  <a:pt x="1489" y="1767"/>
                  <a:pt x="1475" y="1762"/>
                  <a:pt x="1465" y="1765"/>
                </a:cubicBezTo>
                <a:cubicBezTo>
                  <a:pt x="1500" y="1740"/>
                  <a:pt x="1538" y="1720"/>
                  <a:pt x="1572" y="1693"/>
                </a:cubicBezTo>
                <a:cubicBezTo>
                  <a:pt x="1646" y="1634"/>
                  <a:pt x="1720" y="1547"/>
                  <a:pt x="1725" y="1448"/>
                </a:cubicBezTo>
                <a:cubicBezTo>
                  <a:pt x="1727" y="1401"/>
                  <a:pt x="1708" y="1355"/>
                  <a:pt x="1662" y="1338"/>
                </a:cubicBezTo>
                <a:cubicBezTo>
                  <a:pt x="1622" y="1324"/>
                  <a:pt x="1582" y="1336"/>
                  <a:pt x="1562" y="1372"/>
                </a:cubicBezTo>
                <a:cubicBezTo>
                  <a:pt x="1539" y="1413"/>
                  <a:pt x="1555" y="1462"/>
                  <a:pt x="1581" y="1498"/>
                </a:cubicBezTo>
                <a:cubicBezTo>
                  <a:pt x="1615" y="1546"/>
                  <a:pt x="1667" y="1580"/>
                  <a:pt x="1717" y="1609"/>
                </a:cubicBezTo>
                <a:cubicBezTo>
                  <a:pt x="1752" y="1627"/>
                  <a:pt x="1763" y="1633"/>
                  <a:pt x="1786" y="1644"/>
                </a:cubicBezTo>
              </a:path>
              <a:path w="3121" h="2295" extrusionOk="0">
                <a:moveTo>
                  <a:pt x="2079" y="1626"/>
                </a:moveTo>
                <a:cubicBezTo>
                  <a:pt x="2078" y="1614"/>
                  <a:pt x="2078" y="1611"/>
                  <a:pt x="2075" y="1604"/>
                </a:cubicBezTo>
                <a:cubicBezTo>
                  <a:pt x="2039" y="1621"/>
                  <a:pt x="2036" y="1654"/>
                  <a:pt x="2028" y="1694"/>
                </a:cubicBezTo>
                <a:cubicBezTo>
                  <a:pt x="2006" y="1804"/>
                  <a:pt x="2010" y="1915"/>
                  <a:pt x="2028" y="2025"/>
                </a:cubicBezTo>
                <a:cubicBezTo>
                  <a:pt x="2042" y="2106"/>
                  <a:pt x="2066" y="2222"/>
                  <a:pt x="2137" y="2276"/>
                </a:cubicBezTo>
                <a:cubicBezTo>
                  <a:pt x="2194" y="2295"/>
                  <a:pt x="2214" y="2299"/>
                  <a:pt x="2245" y="2258"/>
                </a:cubicBezTo>
              </a:path>
              <a:path w="3121" h="2295" extrusionOk="0">
                <a:moveTo>
                  <a:pt x="2068" y="1920"/>
                </a:moveTo>
                <a:cubicBezTo>
                  <a:pt x="2116" y="1913"/>
                  <a:pt x="2167" y="1900"/>
                  <a:pt x="2216" y="1899"/>
                </a:cubicBezTo>
                <a:cubicBezTo>
                  <a:pt x="2295" y="1898"/>
                  <a:pt x="2361" y="1947"/>
                  <a:pt x="2408" y="2007"/>
                </a:cubicBezTo>
                <a:cubicBezTo>
                  <a:pt x="2448" y="2058"/>
                  <a:pt x="2472" y="2122"/>
                  <a:pt x="2500" y="2180"/>
                </a:cubicBezTo>
              </a:path>
              <a:path w="3121" h="2295" extrusionOk="0">
                <a:moveTo>
                  <a:pt x="2455" y="1726"/>
                </a:moveTo>
                <a:cubicBezTo>
                  <a:pt x="2474" y="1724"/>
                  <a:pt x="2493" y="1723"/>
                  <a:pt x="2512" y="1722"/>
                </a:cubicBezTo>
                <a:cubicBezTo>
                  <a:pt x="2546" y="1720"/>
                  <a:pt x="2581" y="1717"/>
                  <a:pt x="2615" y="1716"/>
                </a:cubicBezTo>
                <a:cubicBezTo>
                  <a:pt x="2639" y="1715"/>
                  <a:pt x="2681" y="1709"/>
                  <a:pt x="2685" y="1744"/>
                </a:cubicBezTo>
                <a:cubicBezTo>
                  <a:pt x="2688" y="1770"/>
                  <a:pt x="2658" y="1813"/>
                  <a:pt x="2649" y="1837"/>
                </a:cubicBezTo>
                <a:cubicBezTo>
                  <a:pt x="2641" y="1858"/>
                  <a:pt x="2622" y="1895"/>
                  <a:pt x="2643" y="1915"/>
                </a:cubicBezTo>
                <a:cubicBezTo>
                  <a:pt x="2664" y="1935"/>
                  <a:pt x="2714" y="1915"/>
                  <a:pt x="2731" y="1940"/>
                </a:cubicBezTo>
                <a:cubicBezTo>
                  <a:pt x="2768" y="1993"/>
                  <a:pt x="2746" y="2104"/>
                  <a:pt x="2822" y="2122"/>
                </a:cubicBezTo>
                <a:cubicBezTo>
                  <a:pt x="2879" y="2136"/>
                  <a:pt x="2971" y="2111"/>
                  <a:pt x="3027" y="2095"/>
                </a:cubicBezTo>
                <a:cubicBezTo>
                  <a:pt x="3074" y="2079"/>
                  <a:pt x="3089" y="2074"/>
                  <a:pt x="3120" y="20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1566863" y="211138"/>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Python's model?</a:t>
            </a:r>
          </a:p>
        </p:txBody>
      </p:sp>
      <p:sp>
        <p:nvSpPr>
          <p:cNvPr id="62467" name="Text Box 48"/>
          <p:cNvSpPr txBox="1">
            <a:spLocks noChangeArrowheads="1"/>
          </p:cNvSpPr>
          <p:nvPr/>
        </p:nvSpPr>
        <p:spPr bwMode="auto">
          <a:xfrm>
            <a:off x="623888" y="244792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user_choice = raw_input(</a:t>
            </a:r>
            <a:r>
              <a:rPr lang="en-US" sz="1800" b="1">
                <a:solidFill>
                  <a:srgbClr val="008000"/>
                </a:solidFill>
                <a:latin typeface="Courier New" pitchFamily="49" charset="0"/>
                <a:cs typeface="Courier New" pitchFamily="49" charset="0"/>
              </a:rPr>
              <a:t>'Enter something: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2468" name="Text Box 48"/>
          <p:cNvSpPr txBox="1">
            <a:spLocks noChangeArrowheads="1"/>
          </p:cNvSpPr>
          <p:nvPr/>
        </p:nvSpPr>
        <p:spPr bwMode="auto">
          <a:xfrm>
            <a:off x="623888" y="2846388"/>
            <a:ext cx="844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comp_choice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2469" name="Text Box 48"/>
          <p:cNvSpPr txBox="1">
            <a:spLocks noChangeArrowheads="1"/>
          </p:cNvSpPr>
          <p:nvPr/>
        </p:nvSpPr>
        <p:spPr bwMode="auto">
          <a:xfrm>
            <a:off x="600075" y="3573463"/>
            <a:ext cx="84455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E9C11"/>
                </a:solidFill>
                <a:latin typeface="Courier New" pitchFamily="49" charset="0"/>
                <a:cs typeface="Courier New" pitchFamily="49" charset="0"/>
              </a:rPr>
              <a:t>if </a:t>
            </a:r>
            <a:r>
              <a:rPr lang="en-US" sz="1800" b="1">
                <a:solidFill>
                  <a:srgbClr val="000000"/>
                </a:solidFill>
                <a:latin typeface="Courier New" pitchFamily="49" charset="0"/>
                <a:cs typeface="Courier New" pitchFamily="49" charset="0"/>
              </a:rPr>
              <a:t>user_choice == </a:t>
            </a:r>
            <a:r>
              <a:rPr lang="en-US" sz="1800" b="1">
                <a:solidFill>
                  <a:srgbClr val="008000"/>
                </a:solidFill>
                <a:latin typeface="Courier New" pitchFamily="49" charset="0"/>
                <a:cs typeface="Courier New" pitchFamily="49" charset="0"/>
              </a:rPr>
              <a:t>'rock' </a:t>
            </a:r>
            <a:r>
              <a:rPr lang="en-US" sz="1800" b="1">
                <a:solidFill>
                  <a:srgbClr val="FE9C11"/>
                </a:solidFill>
                <a:latin typeface="Courier New" pitchFamily="49" charset="0"/>
                <a:cs typeface="Courier New" pitchFamily="49" charset="0"/>
              </a:rPr>
              <a:t>and </a:t>
            </a:r>
            <a:r>
              <a:rPr lang="en-US" sz="1800" b="1">
                <a:solidFill>
                  <a:srgbClr val="000000"/>
                </a:solidFill>
                <a:latin typeface="Courier New" pitchFamily="49" charset="0"/>
                <a:cs typeface="Courier New" pitchFamily="49" charset="0"/>
              </a:rPr>
              <a:t>comp_choice == </a:t>
            </a:r>
            <a:r>
              <a:rPr lang="en-US" sz="1800" b="1">
                <a:solidFill>
                  <a:srgbClr val="008000"/>
                </a:solidFill>
                <a:latin typeface="Courier New" pitchFamily="49" charset="0"/>
                <a:cs typeface="Courier New" pitchFamily="49" charset="0"/>
              </a:rPr>
              <a:t>'paper'</a:t>
            </a:r>
            <a:r>
              <a:rPr lang="en-US" sz="1800" b="1">
                <a:solidFill>
                  <a:srgbClr val="FF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chose'</a:t>
            </a:r>
            <a:r>
              <a:rPr lang="en-US" sz="1800" b="1">
                <a:solidFill>
                  <a:srgbClr val="000000"/>
                </a:solidFill>
                <a:latin typeface="Courier New" pitchFamily="49" charset="0"/>
                <a:cs typeface="Courier New" pitchFamily="49" charset="0"/>
              </a:rPr>
              <a:t>, user_choice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'I chose'</a:t>
            </a:r>
            <a:r>
              <a:rPr lang="en-US" sz="1800" b="1">
                <a:solidFill>
                  <a:srgbClr val="000000"/>
                </a:solidFill>
                <a:latin typeface="Courier New" pitchFamily="49" charset="0"/>
                <a:cs typeface="Courier New" pitchFamily="49" charset="0"/>
              </a:rPr>
              <a:t>, comp_choice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'The result is'</a:t>
            </a:r>
            <a:r>
              <a:rPr lang="en-US" sz="1800" b="1">
                <a:solidFill>
                  <a:srgbClr val="00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LOSE!'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'unless you\'re a CS 5 grader,\n then YOU WIN!'</a:t>
            </a:r>
            <a:endParaRPr lang="en-US" sz="1800">
              <a:solidFill>
                <a:srgbClr val="008000"/>
              </a:solidFill>
              <a:latin typeface="Courier New" pitchFamily="49" charset="0"/>
              <a:cs typeface="Courier New" pitchFamily="49" charset="0"/>
            </a:endParaRPr>
          </a:p>
        </p:txBody>
      </p:sp>
      <p:sp>
        <p:nvSpPr>
          <p:cNvPr id="62470" name="Text Box 48"/>
          <p:cNvSpPr txBox="1">
            <a:spLocks noChangeArrowheads="1"/>
          </p:cNvSpPr>
          <p:nvPr/>
        </p:nvSpPr>
        <p:spPr bwMode="auto">
          <a:xfrm>
            <a:off x="623888" y="18097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import random</a:t>
            </a:r>
            <a:endParaRPr lang="en-US" sz="1800">
              <a:solidFill>
                <a:srgbClr val="000000"/>
              </a:solidFill>
              <a:latin typeface="Courier New" pitchFamily="49" charset="0"/>
              <a:cs typeface="Courier New" pitchFamily="49" charset="0"/>
            </a:endParaRPr>
          </a:p>
        </p:txBody>
      </p:sp>
      <p:sp>
        <p:nvSpPr>
          <p:cNvPr id="62471" name="Rectangle 68"/>
          <p:cNvSpPr>
            <a:spLocks noChangeArrowheads="1"/>
          </p:cNvSpPr>
          <p:nvPr/>
        </p:nvSpPr>
        <p:spPr bwMode="auto">
          <a:xfrm>
            <a:off x="2936875" y="904875"/>
            <a:ext cx="286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does this program execute?</a:t>
            </a:r>
            <a:endParaRPr lang="en-US" sz="1500">
              <a:solidFill>
                <a:srgbClr val="800000"/>
              </a:solidFill>
            </a:endParaRPr>
          </a:p>
        </p:txBody>
      </p:sp>
      <p:sp>
        <p:nvSpPr>
          <p:cNvPr id="62472" name="Rectangle 69"/>
          <p:cNvSpPr>
            <a:spLocks noChangeArrowheads="1"/>
          </p:cNvSpPr>
          <p:nvPr/>
        </p:nvSpPr>
        <p:spPr bwMode="auto">
          <a:xfrm>
            <a:off x="5146675" y="1870075"/>
            <a:ext cx="31099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many things is this line doing?</a:t>
            </a:r>
            <a:endParaRPr lang="en-US" sz="1500">
              <a:solidFill>
                <a:srgbClr val="800000"/>
              </a:solidFill>
            </a:endParaRPr>
          </a:p>
        </p:txBody>
      </p:sp>
      <p:sp>
        <p:nvSpPr>
          <p:cNvPr id="62473" name="Rectangle 70"/>
          <p:cNvSpPr>
            <a:spLocks noChangeArrowheads="1"/>
          </p:cNvSpPr>
          <p:nvPr/>
        </p:nvSpPr>
        <p:spPr bwMode="auto">
          <a:xfrm>
            <a:off x="4924425" y="6340475"/>
            <a:ext cx="3973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many more if/elif/else blocks do we need?</a:t>
            </a:r>
          </a:p>
        </p:txBody>
      </p:sp>
      <p:cxnSp>
        <p:nvCxnSpPr>
          <p:cNvPr id="62474" name="Straight Arrow Connector 74"/>
          <p:cNvCxnSpPr>
            <a:cxnSpLocks noChangeShapeType="1"/>
          </p:cNvCxnSpPr>
          <p:nvPr/>
        </p:nvCxnSpPr>
        <p:spPr bwMode="auto">
          <a:xfrm rot="10800000" flipV="1">
            <a:off x="4495800" y="2057400"/>
            <a:ext cx="685800" cy="457200"/>
          </a:xfrm>
          <a:prstGeom prst="straightConnector1">
            <a:avLst/>
          </a:prstGeom>
          <a:noFill/>
          <a:ln w="9525">
            <a:solidFill>
              <a:srgbClr val="8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533400" y="1114425"/>
            <a:ext cx="8218488" cy="180975"/>
            <a:chOff x="295" y="1311"/>
            <a:chExt cx="5177" cy="114"/>
          </a:xfrm>
        </p:grpSpPr>
        <p:sp>
          <p:nvSpPr>
            <p:cNvPr id="6349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49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1"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sp>
        <p:nvSpPr>
          <p:cNvPr id="63492" name="Rectangle 27"/>
          <p:cNvSpPr>
            <a:spLocks noChangeArrowheads="1"/>
          </p:cNvSpPr>
          <p:nvPr/>
        </p:nvSpPr>
        <p:spPr bwMode="auto">
          <a:xfrm>
            <a:off x="585788" y="15875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A computational model is simply </a:t>
            </a:r>
            <a:endParaRPr lang="en-US"/>
          </a:p>
        </p:txBody>
      </p:sp>
      <p:sp>
        <p:nvSpPr>
          <p:cNvPr id="63493" name="Rectangle 24"/>
          <p:cNvSpPr>
            <a:spLocks noChangeArrowheads="1"/>
          </p:cNvSpPr>
          <p:nvPr/>
        </p:nvSpPr>
        <p:spPr bwMode="auto">
          <a:xfrm>
            <a:off x="4300538" y="3836988"/>
            <a:ext cx="36687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libri" pitchFamily="34" charset="0"/>
              </a:rPr>
              <a:t>sequential execution</a:t>
            </a:r>
          </a:p>
          <a:p>
            <a:r>
              <a:rPr lang="en-US">
                <a:solidFill>
                  <a:srgbClr val="008000"/>
                </a:solidFill>
                <a:latin typeface="Calibri" pitchFamily="34" charset="0"/>
              </a:rPr>
              <a:t>variables store values</a:t>
            </a:r>
          </a:p>
          <a:p>
            <a:r>
              <a:rPr lang="en-US">
                <a:solidFill>
                  <a:srgbClr val="008000"/>
                </a:solidFill>
                <a:latin typeface="Calibri" pitchFamily="34" charset="0"/>
              </a:rPr>
              <a:t>conditionals make decisions</a:t>
            </a:r>
          </a:p>
          <a:p>
            <a:r>
              <a:rPr lang="en-US">
                <a:solidFill>
                  <a:srgbClr val="008000"/>
                </a:solidFill>
                <a:latin typeface="Calibri" pitchFamily="34" charset="0"/>
              </a:rPr>
              <a:t>loops loop</a:t>
            </a:r>
          </a:p>
          <a:p>
            <a:r>
              <a:rPr lang="en-US">
                <a:solidFill>
                  <a:srgbClr val="008000"/>
                </a:solidFill>
                <a:latin typeface="Calibri" pitchFamily="34" charset="0"/>
              </a:rPr>
              <a:t>functions function</a:t>
            </a:r>
          </a:p>
          <a:p>
            <a:r>
              <a:rPr lang="en-US">
                <a:solidFill>
                  <a:srgbClr val="008000"/>
                </a:solidFill>
                <a:latin typeface="Calibri" pitchFamily="34" charset="0"/>
              </a:rPr>
              <a:t>and so on...</a:t>
            </a:r>
            <a:endParaRPr lang="en-US"/>
          </a:p>
        </p:txBody>
      </p:sp>
      <p:sp>
        <p:nvSpPr>
          <p:cNvPr id="63494" name="Rectangle 25"/>
          <p:cNvSpPr>
            <a:spLocks noChangeArrowheads="1"/>
          </p:cNvSpPr>
          <p:nvPr/>
        </p:nvSpPr>
        <p:spPr bwMode="auto">
          <a:xfrm>
            <a:off x="1314450" y="4687888"/>
            <a:ext cx="1836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libri" pitchFamily="34" charset="0"/>
              </a:rPr>
              <a:t>GP language!</a:t>
            </a:r>
            <a:endParaRPr lang="en-US"/>
          </a:p>
        </p:txBody>
      </p:sp>
      <p:sp>
        <p:nvSpPr>
          <p:cNvPr id="63495" name="Rectangle 8"/>
          <p:cNvSpPr>
            <a:spLocks noChangeArrowheads="1"/>
          </p:cNvSpPr>
          <p:nvPr/>
        </p:nvSpPr>
        <p:spPr bwMode="auto">
          <a:xfrm>
            <a:off x="1660525" y="2341563"/>
            <a:ext cx="566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"how a particular machine/language works"</a:t>
            </a:r>
            <a:endParaRPr lang="en-US">
              <a:solidFill>
                <a:srgbClr val="120DF3"/>
              </a:solidFill>
            </a:endParaRPr>
          </a:p>
        </p:txBody>
      </p:sp>
      <p:sp>
        <p:nvSpPr>
          <p:cNvPr id="63496" name="Rectangle 9"/>
          <p:cNvSpPr>
            <a:spLocks noChangeArrowheads="1"/>
          </p:cNvSpPr>
          <p:nvPr/>
        </p:nvSpPr>
        <p:spPr bwMode="auto">
          <a:xfrm>
            <a:off x="585788" y="3130550"/>
            <a:ext cx="45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or</a:t>
            </a:r>
            <a:endParaRPr lang="en-US"/>
          </a:p>
        </p:txBody>
      </p:sp>
      <p:sp>
        <p:nvSpPr>
          <p:cNvPr id="63497" name="Rectangle 10"/>
          <p:cNvSpPr>
            <a:spLocks noChangeArrowheads="1"/>
          </p:cNvSpPr>
          <p:nvPr/>
        </p:nvSpPr>
        <p:spPr bwMode="auto">
          <a:xfrm>
            <a:off x="1771650" y="3217863"/>
            <a:ext cx="427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"what the machine is thinking?!"</a:t>
            </a:r>
            <a:endParaRPr lang="en-US">
              <a:solidFill>
                <a:srgbClr val="120DF3"/>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84188" y="228600"/>
            <a:ext cx="7974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a:latin typeface="Times New Roman" pitchFamily="18" charset="0"/>
              </a:rPr>
              <a:t>Submitting...</a:t>
            </a:r>
            <a:endParaRPr lang="en-US" sz="3600" i="1">
              <a:latin typeface="Times New Roman" pitchFamily="18" charset="0"/>
            </a:endParaRPr>
          </a:p>
        </p:txBody>
      </p:sp>
      <p:grpSp>
        <p:nvGrpSpPr>
          <p:cNvPr id="64515" name="Group 3"/>
          <p:cNvGrpSpPr>
            <a:grpSpLocks/>
          </p:cNvGrpSpPr>
          <p:nvPr/>
        </p:nvGrpSpPr>
        <p:grpSpPr bwMode="auto">
          <a:xfrm>
            <a:off x="533400" y="1066800"/>
            <a:ext cx="8218488" cy="180975"/>
            <a:chOff x="295" y="1311"/>
            <a:chExt cx="5177" cy="114"/>
          </a:xfrm>
        </p:grpSpPr>
        <p:sp>
          <p:nvSpPr>
            <p:cNvPr id="6452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452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4516" name="Rectangle 9"/>
          <p:cNvSpPr>
            <a:spLocks noChangeArrowheads="1"/>
          </p:cNvSpPr>
          <p:nvPr/>
        </p:nvSpPr>
        <p:spPr bwMode="auto">
          <a:xfrm>
            <a:off x="6945313" y="649288"/>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latin typeface="Calibri" pitchFamily="34" charset="0"/>
              </a:rPr>
              <a:t>and </a:t>
            </a:r>
            <a:r>
              <a:rPr lang="en-US" sz="1800" i="1">
                <a:solidFill>
                  <a:srgbClr val="120DF3"/>
                </a:solidFill>
                <a:latin typeface="Calibri" pitchFamily="34" charset="0"/>
              </a:rPr>
              <a:t>transferring!</a:t>
            </a:r>
            <a:endParaRPr lang="en-US" sz="1800">
              <a:solidFill>
                <a:srgbClr val="120DF3"/>
              </a:solidFill>
              <a:latin typeface="Calibri" pitchFamily="34" charset="0"/>
            </a:endParaRPr>
          </a:p>
        </p:txBody>
      </p:sp>
      <p:pic>
        <p:nvPicPr>
          <p:cNvPr id="64517" name="Picture 1" descr="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24000"/>
            <a:ext cx="5334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2" descr="Screen shot 2011-08-31 at 11.47.1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0956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ight Arrow 3"/>
          <p:cNvSpPr>
            <a:spLocks noChangeArrowheads="1"/>
          </p:cNvSpPr>
          <p:nvPr/>
        </p:nvSpPr>
        <p:spPr bwMode="auto">
          <a:xfrm>
            <a:off x="2286000" y="2667000"/>
            <a:ext cx="1219200" cy="609600"/>
          </a:xfrm>
          <a:prstGeom prst="rightArrow">
            <a:avLst>
              <a:gd name="adj1" fmla="val 50000"/>
              <a:gd name="adj2" fmla="val 50000"/>
            </a:avLst>
          </a:prstGeom>
          <a:solidFill>
            <a:srgbClr val="120DF3"/>
          </a:solidFill>
          <a:ln w="9525">
            <a:solidFill>
              <a:schemeClr val="tx1"/>
            </a:solidFill>
            <a:round/>
            <a:headEnd/>
            <a:tailEnd/>
          </a:ln>
        </p:spPr>
        <p:txBody>
          <a:bodyPr/>
          <a:lstStyle/>
          <a:p>
            <a:endParaRPr lang="en-US"/>
          </a:p>
        </p:txBody>
      </p:sp>
      <p:sp>
        <p:nvSpPr>
          <p:cNvPr id="64520" name="Rectangle 9"/>
          <p:cNvSpPr>
            <a:spLocks noChangeArrowheads="1"/>
          </p:cNvSpPr>
          <p:nvPr/>
        </p:nvSpPr>
        <p:spPr bwMode="auto">
          <a:xfrm>
            <a:off x="376238" y="4633913"/>
            <a:ext cx="2847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One time, the browser needed to be restarted (or a different browser used)</a:t>
            </a:r>
          </a:p>
        </p:txBody>
      </p:sp>
      <p:sp>
        <p:nvSpPr>
          <p:cNvPr id="64521" name="Rectangle 10"/>
          <p:cNvSpPr>
            <a:spLocks noChangeArrowheads="1"/>
          </p:cNvSpPr>
          <p:nvPr/>
        </p:nvSpPr>
        <p:spPr bwMode="auto">
          <a:xfrm>
            <a:off x="228600" y="3657600"/>
            <a:ext cx="3094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120DF3"/>
                </a:solidFill>
                <a:latin typeface="Calibri" pitchFamily="34" charset="0"/>
              </a:rPr>
              <a:t>Sometimes I've needed to login </a:t>
            </a:r>
            <a:r>
              <a:rPr lang="en-US" sz="1800" i="1">
                <a:solidFill>
                  <a:srgbClr val="120DF3"/>
                </a:solidFill>
                <a:latin typeface="Calibri" pitchFamily="34" charset="0"/>
              </a:rPr>
              <a:t>twice…</a:t>
            </a:r>
            <a:endParaRPr lang="en-US" sz="1800">
              <a:solidFill>
                <a:srgbClr val="120DF3"/>
              </a:solidFill>
              <a:latin typeface="Calibri" pitchFamily="34"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566863" y="211138"/>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Python's </a:t>
            </a:r>
            <a:r>
              <a:rPr lang="en-US" sz="4000" i="1" dirty="0">
                <a:latin typeface="Cambria" pitchFamily="18" charset="0"/>
              </a:rPr>
              <a:t>syntax</a:t>
            </a:r>
            <a:r>
              <a:rPr lang="en-US" sz="4000" dirty="0">
                <a:latin typeface="Cambria" pitchFamily="18" charset="0"/>
              </a:rPr>
              <a:t>?</a:t>
            </a:r>
          </a:p>
        </p:txBody>
      </p:sp>
      <p:sp>
        <p:nvSpPr>
          <p:cNvPr id="19459" name="Text Box 48"/>
          <p:cNvSpPr txBox="1">
            <a:spLocks noChangeArrowheads="1"/>
          </p:cNvSpPr>
          <p:nvPr/>
        </p:nvSpPr>
        <p:spPr bwMode="auto">
          <a:xfrm>
            <a:off x="557213" y="261937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 = </a:t>
            </a:r>
            <a:r>
              <a:rPr lang="en-US" sz="1800" b="1">
                <a:solidFill>
                  <a:srgbClr val="900BD5"/>
                </a:solidFill>
                <a:latin typeface="Courier New" pitchFamily="49" charset="0"/>
                <a:cs typeface="Courier New" pitchFamily="49" charset="0"/>
              </a:rPr>
              <a:t>raw_input</a:t>
            </a:r>
            <a:r>
              <a:rPr lang="en-US" sz="1800" b="1">
                <a:solidFill>
                  <a:srgbClr val="000000"/>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'Choose your weapon! '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19460" name="Text Box 48"/>
          <p:cNvSpPr txBox="1">
            <a:spLocks noChangeArrowheads="1"/>
          </p:cNvSpPr>
          <p:nvPr/>
        </p:nvSpPr>
        <p:spPr bwMode="auto">
          <a:xfrm>
            <a:off x="557213" y="3017838"/>
            <a:ext cx="8443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p>
          <a:p>
            <a:pPr>
              <a:spcBef>
                <a:spcPct val="50000"/>
              </a:spcBef>
            </a:pPr>
            <a:r>
              <a:rPr lang="en-US" sz="1800" b="1">
                <a:solidFill>
                  <a:srgbClr val="FF6600"/>
                </a:solidFill>
                <a:latin typeface="Courier New" pitchFamily="49" charset="0"/>
                <a:cs typeface="Courier New" pitchFamily="49" charset="0"/>
              </a:rPr>
              <a:t>print</a:t>
            </a:r>
            <a:r>
              <a:rPr lang="en-US" sz="1800" b="1">
                <a:solidFill>
                  <a:srgbClr val="900BD5"/>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'(You): user chose'</a:t>
            </a:r>
            <a:r>
              <a:rPr lang="en-US" sz="1800" b="1">
                <a:solidFill>
                  <a:srgbClr val="000000"/>
                </a:solidFill>
                <a:latin typeface="Courier New" pitchFamily="49" charset="0"/>
                <a:cs typeface="Courier New" pitchFamily="49" charset="0"/>
              </a:rPr>
              <a:t>, user</a:t>
            </a:r>
          </a:p>
          <a:p>
            <a:pPr>
              <a:spcBef>
                <a:spcPct val="50000"/>
              </a:spcBef>
            </a:pPr>
            <a:r>
              <a:rPr lang="en-US" sz="1800" b="1">
                <a:solidFill>
                  <a:srgbClr val="FF6600"/>
                </a:solidFill>
                <a:latin typeface="Courier New" pitchFamily="49" charset="0"/>
                <a:cs typeface="Courier New" pitchFamily="49" charset="0"/>
              </a:rPr>
              <a:t>print</a:t>
            </a:r>
            <a:r>
              <a:rPr lang="en-US" sz="1800" b="1">
                <a:solidFill>
                  <a:srgbClr val="900BD5"/>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'(Me!): comp chose'</a:t>
            </a:r>
            <a:r>
              <a:rPr lang="en-US" sz="1800" b="1">
                <a:solidFill>
                  <a:srgbClr val="000000"/>
                </a:solidFill>
                <a:latin typeface="Courier New" pitchFamily="49" charset="0"/>
                <a:cs typeface="Courier New" pitchFamily="49" charset="0"/>
              </a:rPr>
              <a:t>, comp</a:t>
            </a:r>
            <a:endParaRPr lang="en-US" sz="1800">
              <a:solidFill>
                <a:srgbClr val="000000"/>
              </a:solidFill>
              <a:latin typeface="Courier New" pitchFamily="49" charset="0"/>
              <a:cs typeface="Courier New" pitchFamily="49" charset="0"/>
            </a:endParaRPr>
          </a:p>
        </p:txBody>
      </p:sp>
      <p:sp>
        <p:nvSpPr>
          <p:cNvPr id="19461" name="Text Box 48"/>
          <p:cNvSpPr txBox="1">
            <a:spLocks noChangeArrowheads="1"/>
          </p:cNvSpPr>
          <p:nvPr/>
        </p:nvSpPr>
        <p:spPr bwMode="auto">
          <a:xfrm>
            <a:off x="533400" y="4564063"/>
            <a:ext cx="844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FF6600"/>
                </a:solidFill>
                <a:latin typeface="Courier New" pitchFamily="49" charset="0"/>
                <a:cs typeface="Courier New" pitchFamily="49" charset="0"/>
              </a:rPr>
              <a:t>if</a:t>
            </a:r>
            <a:r>
              <a:rPr lang="en-US" sz="1800" b="1" dirty="0">
                <a:solidFill>
                  <a:srgbClr val="FE9C11"/>
                </a:solidFill>
                <a:latin typeface="Courier New" pitchFamily="49" charset="0"/>
                <a:cs typeface="Courier New" pitchFamily="49" charset="0"/>
              </a:rPr>
              <a:t> </a:t>
            </a:r>
            <a:r>
              <a:rPr lang="en-US" sz="1800" b="1" dirty="0">
                <a:solidFill>
                  <a:srgbClr val="000000"/>
                </a:solidFill>
                <a:latin typeface="Courier New" pitchFamily="49" charset="0"/>
                <a:cs typeface="Courier New" pitchFamily="49" charset="0"/>
              </a:rPr>
              <a:t>user == </a:t>
            </a:r>
            <a:r>
              <a:rPr lang="en-US" sz="1800" b="1" dirty="0">
                <a:solidFill>
                  <a:srgbClr val="008000"/>
                </a:solidFill>
                <a:latin typeface="Courier New" pitchFamily="49" charset="0"/>
                <a:cs typeface="Courier New" pitchFamily="49" charset="0"/>
              </a:rPr>
              <a:t>'rock' </a:t>
            </a:r>
            <a:r>
              <a:rPr lang="en-US" sz="1800" b="1" dirty="0">
                <a:solidFill>
                  <a:srgbClr val="FF6600"/>
                </a:solidFill>
                <a:latin typeface="Courier New" pitchFamily="49" charset="0"/>
                <a:cs typeface="Courier New" pitchFamily="49" charset="0"/>
              </a:rPr>
              <a:t>and</a:t>
            </a:r>
            <a:r>
              <a:rPr lang="en-US" sz="1800" b="1" dirty="0">
                <a:solidFill>
                  <a:srgbClr val="FE9C11"/>
                </a:solidFill>
                <a:latin typeface="Courier New" pitchFamily="49" charset="0"/>
                <a:cs typeface="Courier New" pitchFamily="49" charset="0"/>
              </a:rPr>
              <a:t> </a:t>
            </a:r>
            <a:r>
              <a:rPr lang="en-US" sz="1800" b="1" dirty="0">
                <a:solidFill>
                  <a:srgbClr val="000000"/>
                </a:solidFill>
                <a:latin typeface="Courier New" pitchFamily="49" charset="0"/>
                <a:cs typeface="Courier New" pitchFamily="49" charset="0"/>
              </a:rPr>
              <a:t>comp == </a:t>
            </a:r>
            <a:r>
              <a:rPr lang="en-US" sz="1800" b="1" dirty="0">
                <a:solidFill>
                  <a:srgbClr val="008000"/>
                </a:solidFill>
                <a:latin typeface="Courier New" pitchFamily="49" charset="0"/>
                <a:cs typeface="Courier New" pitchFamily="49" charset="0"/>
              </a:rPr>
              <a:t>'paper'</a:t>
            </a:r>
            <a:r>
              <a:rPr lang="en-US" sz="1800" b="1" dirty="0">
                <a:solidFill>
                  <a:srgbClr val="000000"/>
                </a:solidFill>
                <a:latin typeface="Courier New" pitchFamily="49" charset="0"/>
                <a:cs typeface="Courier New" pitchFamily="49" charset="0"/>
              </a:rPr>
              <a:t>:</a:t>
            </a:r>
            <a:endParaRPr lang="en-US" sz="1800" b="1" dirty="0">
              <a:solidFill>
                <a:srgbClr val="008000"/>
              </a:solidFill>
              <a:latin typeface="Courier New" pitchFamily="49" charset="0"/>
              <a:cs typeface="Courier New" pitchFamily="49" charset="0"/>
            </a:endParaRPr>
          </a:p>
          <a:p>
            <a:pPr>
              <a:spcBef>
                <a:spcPct val="50000"/>
              </a:spcBef>
            </a:pPr>
            <a:r>
              <a:rPr lang="en-US" sz="1800" b="1" dirty="0">
                <a:solidFill>
                  <a:srgbClr val="900BD5"/>
                </a:solidFill>
                <a:latin typeface="Courier New" pitchFamily="49" charset="0"/>
                <a:cs typeface="Courier New" pitchFamily="49" charset="0"/>
              </a:rPr>
              <a:t>    </a:t>
            </a:r>
            <a:r>
              <a:rPr lang="en-US" sz="1800" b="1" dirty="0">
                <a:solidFill>
                  <a:srgbClr val="FF6600"/>
                </a:solidFill>
                <a:latin typeface="Courier New" pitchFamily="49" charset="0"/>
                <a:cs typeface="Courier New" pitchFamily="49" charset="0"/>
              </a:rPr>
              <a:t>print</a:t>
            </a:r>
            <a:r>
              <a:rPr lang="en-US" sz="1800" b="1" dirty="0">
                <a:solidFill>
                  <a:srgbClr val="900BD5"/>
                </a:solidFill>
                <a:latin typeface="Courier New" pitchFamily="49" charset="0"/>
                <a:cs typeface="Courier New" pitchFamily="49" charset="0"/>
              </a:rPr>
              <a:t> </a:t>
            </a:r>
            <a:r>
              <a:rPr lang="en-US" sz="1800" b="1" dirty="0">
                <a:solidFill>
                  <a:srgbClr val="008000"/>
                </a:solidFill>
                <a:latin typeface="Courier New" pitchFamily="49" charset="0"/>
                <a:cs typeface="Courier New" pitchFamily="49" charset="0"/>
              </a:rPr>
              <a:t>'The result is, YOU LOSE!'</a:t>
            </a:r>
            <a:endParaRPr lang="en-US" sz="1800" b="1" dirty="0">
              <a:solidFill>
                <a:srgbClr val="000000"/>
              </a:solidFill>
              <a:latin typeface="Courier New" pitchFamily="49" charset="0"/>
              <a:cs typeface="Courier New" pitchFamily="49" charset="0"/>
            </a:endParaRPr>
          </a:p>
          <a:p>
            <a:pPr>
              <a:spcBef>
                <a:spcPct val="50000"/>
              </a:spcBef>
            </a:pPr>
            <a:r>
              <a:rPr lang="en-US" sz="1800" b="1" dirty="0">
                <a:solidFill>
                  <a:srgbClr val="900BD5"/>
                </a:solidFill>
                <a:latin typeface="Courier New" pitchFamily="49" charset="0"/>
                <a:cs typeface="Courier New" pitchFamily="49" charset="0"/>
              </a:rPr>
              <a:t>    </a:t>
            </a:r>
            <a:r>
              <a:rPr lang="en-US" sz="1800" b="1" dirty="0">
                <a:solidFill>
                  <a:srgbClr val="FF6600"/>
                </a:solidFill>
                <a:latin typeface="Courier New" pitchFamily="49" charset="0"/>
                <a:cs typeface="Courier New" pitchFamily="49" charset="0"/>
              </a:rPr>
              <a:t>print</a:t>
            </a:r>
            <a:r>
              <a:rPr lang="en-US" sz="1800" b="1" dirty="0">
                <a:solidFill>
                  <a:srgbClr val="900BD5"/>
                </a:solidFill>
                <a:latin typeface="Courier New" pitchFamily="49" charset="0"/>
                <a:cs typeface="Courier New" pitchFamily="49" charset="0"/>
              </a:rPr>
              <a:t> </a:t>
            </a:r>
            <a:r>
              <a:rPr lang="en-US" sz="1800" b="1" dirty="0">
                <a:solidFill>
                  <a:srgbClr val="008000"/>
                </a:solidFill>
                <a:latin typeface="Courier New" pitchFamily="49" charset="0"/>
                <a:cs typeface="Courier New" pitchFamily="49" charset="0"/>
              </a:rPr>
              <a:t>'unless you\'re a CS 5 grader, then YOU WIN!'</a:t>
            </a:r>
            <a:endParaRPr lang="en-US" sz="1800" dirty="0">
              <a:solidFill>
                <a:srgbClr val="008000"/>
              </a:solidFill>
              <a:latin typeface="Courier New" pitchFamily="49" charset="0"/>
              <a:cs typeface="Courier New" pitchFamily="49" charset="0"/>
            </a:endParaRPr>
          </a:p>
        </p:txBody>
      </p:sp>
      <p:sp>
        <p:nvSpPr>
          <p:cNvPr id="19462" name="Text Box 48"/>
          <p:cNvSpPr txBox="1">
            <a:spLocks noChangeArrowheads="1"/>
          </p:cNvSpPr>
          <p:nvPr/>
        </p:nvSpPr>
        <p:spPr bwMode="auto">
          <a:xfrm>
            <a:off x="557213" y="17526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6600"/>
                </a:solidFill>
                <a:latin typeface="Courier New" pitchFamily="49" charset="0"/>
                <a:cs typeface="Courier New" pitchFamily="49" charset="0"/>
              </a:rPr>
              <a:t>import</a:t>
            </a:r>
            <a:r>
              <a:rPr lang="en-US" sz="1800" b="1">
                <a:solidFill>
                  <a:srgbClr val="000000"/>
                </a:solidFill>
                <a:latin typeface="Courier New" pitchFamily="49" charset="0"/>
                <a:cs typeface="Courier New" pitchFamily="49" charset="0"/>
              </a:rPr>
              <a:t> random</a:t>
            </a:r>
            <a:endParaRPr lang="en-US" sz="1800">
              <a:solidFill>
                <a:srgbClr val="000000"/>
              </a:solidFill>
              <a:latin typeface="Courier New" pitchFamily="49" charset="0"/>
              <a:cs typeface="Courier New" pitchFamily="49" charset="0"/>
            </a:endParaRPr>
          </a:p>
        </p:txBody>
      </p:sp>
      <p:sp>
        <p:nvSpPr>
          <p:cNvPr id="19463" name="Rectangle 36"/>
          <p:cNvSpPr>
            <a:spLocks noChangeArrowheads="1"/>
          </p:cNvSpPr>
          <p:nvPr/>
        </p:nvSpPr>
        <p:spPr bwMode="auto">
          <a:xfrm rot="-5400000">
            <a:off x="-825500" y="3154363"/>
            <a:ext cx="22145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latin typeface="Calibri" pitchFamily="34" charset="0"/>
              </a:rPr>
              <a:t>every block of code must line up!!</a:t>
            </a:r>
            <a:endParaRPr lang="en-US">
              <a:latin typeface="Calibri" pitchFamily="34" charset="0"/>
            </a:endParaRPr>
          </a:p>
        </p:txBody>
      </p:sp>
      <p:cxnSp>
        <p:nvCxnSpPr>
          <p:cNvPr id="19464" name="Straight Connector 39"/>
          <p:cNvCxnSpPr>
            <a:cxnSpLocks noChangeShapeType="1"/>
          </p:cNvCxnSpPr>
          <p:nvPr/>
        </p:nvCxnSpPr>
        <p:spPr bwMode="auto">
          <a:xfrm flipV="1">
            <a:off x="457200" y="1905000"/>
            <a:ext cx="0" cy="285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5" name="Rectangle 36"/>
          <p:cNvSpPr>
            <a:spLocks noChangeArrowheads="1"/>
          </p:cNvSpPr>
          <p:nvPr/>
        </p:nvSpPr>
        <p:spPr bwMode="auto">
          <a:xfrm rot="-5400000">
            <a:off x="292893" y="5149057"/>
            <a:ext cx="817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solidFill>
                  <a:srgbClr val="000000"/>
                </a:solidFill>
                <a:latin typeface="Calibri" pitchFamily="34" charset="0"/>
              </a:rPr>
              <a:t>every block of code must line up!!</a:t>
            </a:r>
            <a:endParaRPr lang="en-US" sz="900">
              <a:latin typeface="Calibri" pitchFamily="34" charset="0"/>
            </a:endParaRPr>
          </a:p>
        </p:txBody>
      </p:sp>
      <p:cxnSp>
        <p:nvCxnSpPr>
          <p:cNvPr id="19466" name="Straight Connector 39"/>
          <p:cNvCxnSpPr>
            <a:cxnSpLocks noChangeShapeType="1"/>
          </p:cNvCxnSpPr>
          <p:nvPr/>
        </p:nvCxnSpPr>
        <p:spPr bwMode="auto">
          <a:xfrm flipV="1">
            <a:off x="990600" y="5029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7" name="Rectangle 35"/>
          <p:cNvSpPr>
            <a:spLocks noChangeArrowheads="1"/>
          </p:cNvSpPr>
          <p:nvPr/>
        </p:nvSpPr>
        <p:spPr bwMode="auto">
          <a:xfrm>
            <a:off x="5040313" y="4289425"/>
            <a:ext cx="2503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comparisons use TWO equals signs</a:t>
            </a:r>
            <a:endParaRPr lang="en-US">
              <a:latin typeface="Calibri" pitchFamily="34" charset="0"/>
            </a:endParaRPr>
          </a:p>
        </p:txBody>
      </p:sp>
      <p:cxnSp>
        <p:nvCxnSpPr>
          <p:cNvPr id="19468" name="Straight Connector 62"/>
          <p:cNvCxnSpPr>
            <a:cxnSpLocks noChangeShapeType="1"/>
          </p:cNvCxnSpPr>
          <p:nvPr/>
        </p:nvCxnSpPr>
        <p:spPr bwMode="auto">
          <a:xfrm flipV="1">
            <a:off x="4481513" y="4483100"/>
            <a:ext cx="722312" cy="160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9" name="Rectangle 41"/>
          <p:cNvSpPr>
            <a:spLocks noChangeArrowheads="1"/>
          </p:cNvSpPr>
          <p:nvPr/>
        </p:nvSpPr>
        <p:spPr bwMode="auto">
          <a:xfrm>
            <a:off x="4070350" y="5213350"/>
            <a:ext cx="2917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dirty="0">
                <a:solidFill>
                  <a:srgbClr val="000000"/>
                </a:solidFill>
                <a:latin typeface="Calibri" pitchFamily="34" charset="0"/>
              </a:rPr>
              <a:t>a backslash handles special cases or characters</a:t>
            </a:r>
            <a:endParaRPr lang="en-US" dirty="0">
              <a:latin typeface="Calibri" pitchFamily="34" charset="0"/>
            </a:endParaRPr>
          </a:p>
        </p:txBody>
      </p:sp>
      <p:cxnSp>
        <p:nvCxnSpPr>
          <p:cNvPr id="19470" name="Straight Connector 53"/>
          <p:cNvCxnSpPr>
            <a:cxnSpLocks noChangeShapeType="1"/>
          </p:cNvCxnSpPr>
          <p:nvPr/>
        </p:nvCxnSpPr>
        <p:spPr bwMode="auto">
          <a:xfrm flipV="1">
            <a:off x="3581400" y="5378450"/>
            <a:ext cx="52070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471" name="Straight Connector 62"/>
          <p:cNvCxnSpPr>
            <a:cxnSpLocks noChangeShapeType="1"/>
          </p:cNvCxnSpPr>
          <p:nvPr/>
        </p:nvCxnSpPr>
        <p:spPr bwMode="auto">
          <a:xfrm flipV="1">
            <a:off x="5900738" y="4743450"/>
            <a:ext cx="720725" cy="53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2" name="Rectangle 35"/>
          <p:cNvSpPr>
            <a:spLocks noChangeArrowheads="1"/>
          </p:cNvSpPr>
          <p:nvPr/>
        </p:nvSpPr>
        <p:spPr bwMode="auto">
          <a:xfrm>
            <a:off x="6615113" y="4570413"/>
            <a:ext cx="25034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solidFill>
                  <a:srgbClr val="000000"/>
                </a:solidFill>
                <a:latin typeface="Calibri" pitchFamily="34" charset="0"/>
              </a:rPr>
              <a:t>a colon starts a new block</a:t>
            </a:r>
            <a:endParaRPr lang="en-US">
              <a:latin typeface="Calibri" pitchFamily="34" charset="0"/>
            </a:endParaRPr>
          </a:p>
        </p:txBody>
      </p:sp>
      <p:sp>
        <p:nvSpPr>
          <p:cNvPr id="19473" name="Rectangle 42"/>
          <p:cNvSpPr>
            <a:spLocks noChangeArrowheads="1"/>
          </p:cNvSpPr>
          <p:nvPr/>
        </p:nvSpPr>
        <p:spPr bwMode="auto">
          <a:xfrm>
            <a:off x="8154988" y="5257800"/>
            <a:ext cx="7604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b="1" dirty="0">
                <a:solidFill>
                  <a:srgbClr val="000000"/>
                </a:solidFill>
                <a:latin typeface="Calibri" pitchFamily="34" charset="0"/>
              </a:rPr>
              <a:t>flattering or flouting  CS graders is encouraged!</a:t>
            </a:r>
            <a:endParaRPr lang="en-US" sz="800" dirty="0">
              <a:latin typeface="Calibri" pitchFamily="34" charset="0"/>
            </a:endParaRPr>
          </a:p>
        </p:txBody>
      </p:sp>
      <p:cxnSp>
        <p:nvCxnSpPr>
          <p:cNvPr id="19474" name="Straight Connector 56"/>
          <p:cNvCxnSpPr>
            <a:cxnSpLocks noChangeShapeType="1"/>
          </p:cNvCxnSpPr>
          <p:nvPr/>
        </p:nvCxnSpPr>
        <p:spPr bwMode="auto">
          <a:xfrm flipV="1">
            <a:off x="7883525" y="5346700"/>
            <a:ext cx="361950" cy="84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5" name="Rectangle 32"/>
          <p:cNvSpPr>
            <a:spLocks noChangeArrowheads="1"/>
          </p:cNvSpPr>
          <p:nvPr/>
        </p:nvSpPr>
        <p:spPr bwMode="auto">
          <a:xfrm>
            <a:off x="5246688" y="3635375"/>
            <a:ext cx="2051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The comma prints a space and does NOT go to the next line. </a:t>
            </a:r>
            <a:endParaRPr lang="en-US">
              <a:latin typeface="Calibri" pitchFamily="34" charset="0"/>
            </a:endParaRPr>
          </a:p>
        </p:txBody>
      </p:sp>
      <p:cxnSp>
        <p:nvCxnSpPr>
          <p:cNvPr id="19476" name="Straight Connector 48"/>
          <p:cNvCxnSpPr>
            <a:cxnSpLocks noChangeShapeType="1"/>
          </p:cNvCxnSpPr>
          <p:nvPr/>
        </p:nvCxnSpPr>
        <p:spPr bwMode="auto">
          <a:xfrm>
            <a:off x="4191000" y="3733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7" name="Rectangle 34"/>
          <p:cNvSpPr>
            <a:spLocks noChangeArrowheads="1"/>
          </p:cNvSpPr>
          <p:nvPr/>
        </p:nvSpPr>
        <p:spPr bwMode="auto">
          <a:xfrm>
            <a:off x="2079625" y="2252663"/>
            <a:ext cx="2720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dirty="0">
                <a:solidFill>
                  <a:srgbClr val="000000"/>
                </a:solidFill>
                <a:latin typeface="Calibri" pitchFamily="34" charset="0"/>
              </a:rPr>
              <a:t>assignment statements always use ONE equals sign – more on these next week</a:t>
            </a:r>
            <a:endParaRPr lang="en-US" dirty="0">
              <a:latin typeface="Calibri" pitchFamily="34" charset="0"/>
            </a:endParaRPr>
          </a:p>
        </p:txBody>
      </p:sp>
      <p:cxnSp>
        <p:nvCxnSpPr>
          <p:cNvPr id="19478" name="Straight Connector 65"/>
          <p:cNvCxnSpPr>
            <a:cxnSpLocks noChangeShapeType="1"/>
          </p:cNvCxnSpPr>
          <p:nvPr/>
        </p:nvCxnSpPr>
        <p:spPr bwMode="auto">
          <a:xfrm flipV="1">
            <a:off x="1447800" y="2514600"/>
            <a:ext cx="76200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9" name="Rectangle 35"/>
          <p:cNvSpPr>
            <a:spLocks noChangeArrowheads="1"/>
          </p:cNvSpPr>
          <p:nvPr/>
        </p:nvSpPr>
        <p:spPr bwMode="auto">
          <a:xfrm>
            <a:off x="6259513" y="1970088"/>
            <a:ext cx="2743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100" b="1" dirty="0">
                <a:solidFill>
                  <a:srgbClr val="120DF3"/>
                </a:solidFill>
                <a:latin typeface="Calibri" pitchFamily="34" charset="0"/>
              </a:rPr>
              <a:t>(1) prints the "weapon" prompt </a:t>
            </a:r>
          </a:p>
          <a:p>
            <a:pPr algn="r"/>
            <a:r>
              <a:rPr lang="en-US" sz="1100" b="1" dirty="0">
                <a:solidFill>
                  <a:srgbClr val="120DF3"/>
                </a:solidFill>
                <a:latin typeface="Calibri" pitchFamily="34" charset="0"/>
              </a:rPr>
              <a:t>(2) gets user's input from the </a:t>
            </a:r>
            <a:r>
              <a:rPr lang="en-US" sz="1100" b="1" dirty="0" err="1">
                <a:solidFill>
                  <a:srgbClr val="120DF3"/>
                </a:solidFill>
                <a:latin typeface="Calibri" pitchFamily="34" charset="0"/>
              </a:rPr>
              <a:t>kbd</a:t>
            </a:r>
            <a:r>
              <a:rPr lang="en-US" sz="1100" b="1" dirty="0">
                <a:solidFill>
                  <a:srgbClr val="120DF3"/>
                </a:solidFill>
                <a:latin typeface="Calibri" pitchFamily="34" charset="0"/>
              </a:rPr>
              <a:t> </a:t>
            </a:r>
          </a:p>
          <a:p>
            <a:pPr algn="r"/>
            <a:r>
              <a:rPr lang="en-US" sz="1100" b="1" dirty="0">
                <a:solidFill>
                  <a:srgbClr val="120DF3"/>
                </a:solidFill>
                <a:latin typeface="Calibri" pitchFamily="34" charset="0"/>
              </a:rPr>
              <a:t>(3) assigns that input to the variable </a:t>
            </a:r>
            <a:r>
              <a:rPr lang="en-US" sz="1100" b="1" dirty="0">
                <a:solidFill>
                  <a:srgbClr val="120DF3"/>
                </a:solidFill>
                <a:latin typeface="Courier New" pitchFamily="49" charset="0"/>
                <a:cs typeface="Courier New" pitchFamily="49" charset="0"/>
              </a:rPr>
              <a:t>user</a:t>
            </a:r>
          </a:p>
        </p:txBody>
      </p:sp>
      <p:cxnSp>
        <p:nvCxnSpPr>
          <p:cNvPr id="19480" name="Straight Connector 65"/>
          <p:cNvCxnSpPr>
            <a:cxnSpLocks noChangeShapeType="1"/>
          </p:cNvCxnSpPr>
          <p:nvPr/>
        </p:nvCxnSpPr>
        <p:spPr bwMode="auto">
          <a:xfrm flipV="1">
            <a:off x="1295400" y="5715000"/>
            <a:ext cx="762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81" name="Rectangle 35"/>
          <p:cNvSpPr>
            <a:spLocks noChangeArrowheads="1"/>
          </p:cNvSpPr>
          <p:nvPr/>
        </p:nvSpPr>
        <p:spPr bwMode="auto">
          <a:xfrm>
            <a:off x="228600" y="5976938"/>
            <a:ext cx="151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100" b="1">
                <a:solidFill>
                  <a:srgbClr val="000000"/>
                </a:solidFill>
                <a:latin typeface="Calibri" pitchFamily="34" charset="0"/>
              </a:rPr>
              <a:t>quotes delimit text</a:t>
            </a:r>
            <a:endParaRPr lang="en-US">
              <a:latin typeface="Calibri" pitchFamily="34" charset="0"/>
            </a:endParaRPr>
          </a:p>
        </p:txBody>
      </p:sp>
      <p:sp>
        <p:nvSpPr>
          <p:cNvPr id="19482" name="Rectangle 11"/>
          <p:cNvSpPr>
            <a:spLocks noChangeArrowheads="1"/>
          </p:cNvSpPr>
          <p:nvPr/>
        </p:nvSpPr>
        <p:spPr bwMode="auto">
          <a:xfrm>
            <a:off x="1905000" y="990600"/>
            <a:ext cx="5208588"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b="1">
                <a:solidFill>
                  <a:srgbClr val="120DF3"/>
                </a:solidFill>
                <a:latin typeface="Cambria" pitchFamily="18" charset="0"/>
              </a:rPr>
              <a:t>(1) See if you can find and correct any errors here... !</a:t>
            </a:r>
            <a:endParaRPr lang="en-US">
              <a:solidFill>
                <a:srgbClr val="120DF3"/>
              </a:solidFill>
              <a:latin typeface="Cambria" pitchFamily="18" charset="0"/>
            </a:endParaRPr>
          </a:p>
        </p:txBody>
      </p:sp>
      <p:sp>
        <p:nvSpPr>
          <p:cNvPr id="19483" name="Rectangle 11"/>
          <p:cNvSpPr>
            <a:spLocks noChangeArrowheads="1"/>
          </p:cNvSpPr>
          <p:nvPr/>
        </p:nvSpPr>
        <p:spPr bwMode="auto">
          <a:xfrm>
            <a:off x="4389438" y="1673225"/>
            <a:ext cx="4586287"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120DF3"/>
                </a:solidFill>
                <a:latin typeface="Cambria" pitchFamily="18" charset="0"/>
              </a:rPr>
              <a:t>(2) This line is doing three things… what are they?</a:t>
            </a:r>
            <a:endParaRPr lang="en-US">
              <a:solidFill>
                <a:srgbClr val="120DF3"/>
              </a:solidFill>
              <a:latin typeface="Cambria" pitchFamily="18" charset="0"/>
            </a:endParaRPr>
          </a:p>
        </p:txBody>
      </p:sp>
      <p:cxnSp>
        <p:nvCxnSpPr>
          <p:cNvPr id="19484" name="Straight Connector 65"/>
          <p:cNvCxnSpPr>
            <a:cxnSpLocks noChangeShapeType="1"/>
          </p:cNvCxnSpPr>
          <p:nvPr/>
        </p:nvCxnSpPr>
        <p:spPr bwMode="auto">
          <a:xfrm flipV="1">
            <a:off x="4919663" y="1998663"/>
            <a:ext cx="0" cy="668337"/>
          </a:xfrm>
          <a:prstGeom prst="line">
            <a:avLst/>
          </a:prstGeom>
          <a:noFill/>
          <a:ln w="19050">
            <a:solidFill>
              <a:srgbClr val="120DF3"/>
            </a:solidFill>
            <a:round/>
            <a:headEnd type="triangle" w="med" len="med"/>
            <a:tailEnd/>
          </a:ln>
          <a:extLst>
            <a:ext uri="{909E8E84-426E-40DD-AFC4-6F175D3DCCD1}">
              <a14:hiddenFill xmlns:a14="http://schemas.microsoft.com/office/drawing/2010/main">
                <a:noFill/>
              </a14:hiddenFill>
            </a:ext>
          </a:extLst>
        </p:spPr>
      </p:cxnSp>
      <p:sp>
        <p:nvSpPr>
          <p:cNvPr id="19485" name="Rectangle 11"/>
          <p:cNvSpPr>
            <a:spLocks noChangeArrowheads="1"/>
          </p:cNvSpPr>
          <p:nvPr/>
        </p:nvSpPr>
        <p:spPr bwMode="auto">
          <a:xfrm>
            <a:off x="3429000" y="6457950"/>
            <a:ext cx="5638800"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b="1">
                <a:solidFill>
                  <a:srgbClr val="120DF3"/>
                </a:solidFill>
                <a:latin typeface="Cambria" pitchFamily="18" charset="0"/>
              </a:rPr>
              <a:t>(3) See how many </a:t>
            </a:r>
            <a:r>
              <a:rPr lang="en-US" sz="1500" b="1" i="1">
                <a:solidFill>
                  <a:srgbClr val="120DF3"/>
                </a:solidFill>
                <a:latin typeface="Cambria" pitchFamily="18" charset="0"/>
              </a:rPr>
              <a:t>different </a:t>
            </a:r>
            <a:r>
              <a:rPr lang="en-US" sz="1500" b="1">
                <a:solidFill>
                  <a:srgbClr val="120DF3"/>
                </a:solidFill>
                <a:latin typeface="Cambria" pitchFamily="18" charset="0"/>
              </a:rPr>
              <a:t>uses of punctuation you can find…</a:t>
            </a:r>
            <a:endParaRPr lang="en-US">
              <a:solidFill>
                <a:srgbClr val="120DF3"/>
              </a:solidFill>
              <a:latin typeface="Cambria" pitchFamily="18" charset="0"/>
            </a:endParaRPr>
          </a:p>
        </p:txBody>
      </p:sp>
    </p:spTree>
    <p:extLst>
      <p:ext uri="{BB962C8B-B14F-4D97-AF65-F5344CB8AC3E}">
        <p14:creationId xmlns:p14="http://schemas.microsoft.com/office/powerpoint/2010/main" val="299857671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3852862" y="3425825"/>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20484" name="Rectangle 7"/>
          <p:cNvSpPr>
            <a:spLocks noChangeArrowheads="1"/>
          </p:cNvSpPr>
          <p:nvPr/>
        </p:nvSpPr>
        <p:spPr bwMode="auto">
          <a:xfrm>
            <a:off x="412750" y="1562100"/>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20485" name="Rectangle 8"/>
          <p:cNvSpPr>
            <a:spLocks noChangeArrowheads="1"/>
          </p:cNvSpPr>
          <p:nvPr/>
        </p:nvSpPr>
        <p:spPr bwMode="auto">
          <a:xfrm>
            <a:off x="3852862" y="1338262"/>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20486" name="Rectangle 9"/>
          <p:cNvSpPr>
            <a:spLocks noChangeArrowheads="1"/>
          </p:cNvSpPr>
          <p:nvPr/>
        </p:nvSpPr>
        <p:spPr bwMode="auto">
          <a:xfrm>
            <a:off x="3852862" y="2625725"/>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20487" name="Rectangle 12"/>
          <p:cNvSpPr>
            <a:spLocks noChangeArrowheads="1"/>
          </p:cNvSpPr>
          <p:nvPr/>
        </p:nvSpPr>
        <p:spPr bwMode="auto">
          <a:xfrm>
            <a:off x="8272462" y="3683000"/>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20488" name="Rectangle 13"/>
          <p:cNvSpPr>
            <a:spLocks noChangeArrowheads="1"/>
          </p:cNvSpPr>
          <p:nvPr/>
        </p:nvSpPr>
        <p:spPr bwMode="auto">
          <a:xfrm>
            <a:off x="7980362" y="2643187"/>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20489" name="Rectangle 14"/>
          <p:cNvSpPr>
            <a:spLocks noChangeArrowheads="1"/>
          </p:cNvSpPr>
          <p:nvPr/>
        </p:nvSpPr>
        <p:spPr bwMode="auto">
          <a:xfrm>
            <a:off x="6259512" y="2103437"/>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20490" name="Rectangle 15"/>
          <p:cNvSpPr>
            <a:spLocks noChangeArrowheads="1"/>
          </p:cNvSpPr>
          <p:nvPr/>
        </p:nvSpPr>
        <p:spPr bwMode="auto">
          <a:xfrm>
            <a:off x="381000" y="1244600"/>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20491" name="Rectangle 16"/>
          <p:cNvSpPr>
            <a:spLocks noChangeArrowheads="1"/>
          </p:cNvSpPr>
          <p:nvPr/>
        </p:nvSpPr>
        <p:spPr bwMode="auto">
          <a:xfrm>
            <a:off x="5502275" y="6203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20492" name="Rectangle 32"/>
          <p:cNvSpPr>
            <a:spLocks noChangeArrowheads="1"/>
          </p:cNvSpPr>
          <p:nvPr/>
        </p:nvSpPr>
        <p:spPr bwMode="auto">
          <a:xfrm>
            <a:off x="2590800" y="6197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20493" name="Rectangle 6"/>
          <p:cNvSpPr>
            <a:spLocks noChangeArrowheads="1"/>
          </p:cNvSpPr>
          <p:nvPr/>
        </p:nvSpPr>
        <p:spPr bwMode="auto">
          <a:xfrm>
            <a:off x="3852862" y="4713287"/>
            <a:ext cx="2776538" cy="107791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20494" name="Rectangle 12"/>
          <p:cNvSpPr>
            <a:spLocks noChangeArrowheads="1"/>
          </p:cNvSpPr>
          <p:nvPr/>
        </p:nvSpPr>
        <p:spPr bwMode="auto">
          <a:xfrm>
            <a:off x="6672262" y="5045075"/>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sp>
        <p:nvSpPr>
          <p:cNvPr id="20495"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Language is language?</a:t>
            </a:r>
          </a:p>
        </p:txBody>
      </p:sp>
    </p:spTree>
    <p:extLst>
      <p:ext uri="{BB962C8B-B14F-4D97-AF65-F5344CB8AC3E}">
        <p14:creationId xmlns:p14="http://schemas.microsoft.com/office/powerpoint/2010/main" val="145294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524000" y="2286000"/>
            <a:ext cx="6110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dirty="0">
                <a:solidFill>
                  <a:srgbClr val="000000"/>
                </a:solidFill>
                <a:latin typeface="Cambria" pitchFamily="18" charset="0"/>
              </a:rPr>
              <a:t>What about the </a:t>
            </a:r>
            <a:r>
              <a:rPr lang="en-US" sz="4000" b="1" i="1" dirty="0">
                <a:solidFill>
                  <a:srgbClr val="120DF3"/>
                </a:solidFill>
                <a:latin typeface="Cambria" pitchFamily="18" charset="0"/>
              </a:rPr>
              <a:t>Python</a:t>
            </a:r>
            <a:r>
              <a:rPr lang="en-US" sz="4000" b="1" dirty="0">
                <a:solidFill>
                  <a:srgbClr val="120DF3"/>
                </a:solidFill>
                <a:latin typeface="Cambria" pitchFamily="18" charset="0"/>
              </a:rPr>
              <a:t> </a:t>
            </a:r>
            <a:r>
              <a:rPr lang="en-US" sz="4000" b="1" dirty="0">
                <a:solidFill>
                  <a:srgbClr val="000000"/>
                </a:solidFill>
                <a:latin typeface="Cambria" pitchFamily="18" charset="0"/>
              </a:rPr>
              <a:t>programming language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4"/>
          <p:cNvSpPr>
            <a:spLocks noChangeArrowheads="1"/>
          </p:cNvSpPr>
          <p:nvPr/>
        </p:nvSpPr>
        <p:spPr bwMode="auto">
          <a:xfrm>
            <a:off x="889612" y="5257800"/>
            <a:ext cx="3910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mbria" pitchFamily="18" charset="0"/>
              </a:rPr>
              <a:t>One </a:t>
            </a:r>
            <a:r>
              <a:rPr lang="en-US" dirty="0" smtClean="0">
                <a:solidFill>
                  <a:srgbClr val="000000"/>
                </a:solidFill>
                <a:latin typeface="Cambria" pitchFamily="18" charset="0"/>
              </a:rPr>
              <a:t>possible relationship...   </a:t>
            </a:r>
            <a:endParaRPr lang="en-US" dirty="0">
              <a:solidFill>
                <a:srgbClr val="000000"/>
              </a:solidFill>
              <a:latin typeface="Cambria" pitchFamily="18" charset="0"/>
            </a:endParaRPr>
          </a:p>
        </p:txBody>
      </p:sp>
      <p:sp>
        <p:nvSpPr>
          <p:cNvPr id="12292"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dirty="0">
                <a:solidFill>
                  <a:srgbClr val="000000"/>
                </a:solidFill>
                <a:latin typeface="Cambria" pitchFamily="18" charset="0"/>
              </a:rPr>
              <a:t>Python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python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2575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4"/>
          <p:cNvSpPr>
            <a:spLocks noChangeArrowheads="1"/>
          </p:cNvSpPr>
          <p:nvPr/>
        </p:nvSpPr>
        <p:spPr bwMode="auto">
          <a:xfrm>
            <a:off x="5867400" y="58674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mbria" pitchFamily="18" charset="0"/>
              </a:rPr>
              <a:t>Happy </a:t>
            </a:r>
            <a:r>
              <a:rPr lang="en-US" dirty="0" smtClean="0">
                <a:solidFill>
                  <a:srgbClr val="000000"/>
                </a:solidFill>
                <a:latin typeface="Cambria" pitchFamily="18" charset="0"/>
              </a:rPr>
              <a:t>co-existence…    </a:t>
            </a:r>
            <a:r>
              <a:rPr lang="en-US" i="1" dirty="0">
                <a:solidFill>
                  <a:srgbClr val="000000"/>
                </a:solidFill>
                <a:latin typeface="Cambria" pitchFamily="18" charset="0"/>
              </a:rPr>
              <a:t>It can even be comfy!</a:t>
            </a:r>
          </a:p>
        </p:txBody>
      </p:sp>
      <p:sp>
        <p:nvSpPr>
          <p:cNvPr id="13318"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dirty="0">
                <a:solidFill>
                  <a:srgbClr val="000000"/>
                </a:solidFill>
                <a:latin typeface="Cambria" pitchFamily="18" charset="0"/>
              </a:rPr>
              <a:t>Python </a:t>
            </a:r>
            <a:r>
              <a:rPr lang="en-US" sz="4000" dirty="0">
                <a:solidFill>
                  <a:srgbClr val="000000"/>
                </a:solidFill>
                <a:latin typeface="Cambria" pitchFamily="18" charset="0"/>
              </a:rPr>
              <a:t>!</a:t>
            </a:r>
          </a:p>
        </p:txBody>
      </p:sp>
      <p:sp>
        <p:nvSpPr>
          <p:cNvPr id="8" name="Rectangle 14"/>
          <p:cNvSpPr>
            <a:spLocks noChangeArrowheads="1"/>
          </p:cNvSpPr>
          <p:nvPr/>
        </p:nvSpPr>
        <p:spPr bwMode="auto">
          <a:xfrm>
            <a:off x="889612" y="5257800"/>
            <a:ext cx="3910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mbria" pitchFamily="18" charset="0"/>
              </a:rPr>
              <a:t>One </a:t>
            </a:r>
            <a:r>
              <a:rPr lang="en-US" dirty="0" smtClean="0">
                <a:solidFill>
                  <a:srgbClr val="000000"/>
                </a:solidFill>
                <a:latin typeface="Cambria" pitchFamily="18" charset="0"/>
              </a:rPr>
              <a:t>possible relationship...   </a:t>
            </a:r>
            <a:endParaRPr lang="en-US" dirty="0">
              <a:solidFill>
                <a:srgbClr val="000000"/>
              </a:solidFill>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3"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4345"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4347"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Text Box 5"/>
          <p:cNvSpPr txBox="1">
            <a:spLocks noChangeArrowheads="1"/>
          </p:cNvSpPr>
          <p:nvPr/>
        </p:nvSpPr>
        <p:spPr bwMode="auto">
          <a:xfrm rot="20755284">
            <a:off x="2622550" y="3601164"/>
            <a:ext cx="5880100" cy="1200329"/>
          </a:xfrm>
          <a:prstGeom prst="rect">
            <a:avLst/>
          </a:prstGeom>
          <a:solidFill>
            <a:srgbClr val="FFCC99"/>
          </a:solidFill>
          <a:ln w="9525">
            <a:solidFill>
              <a:schemeClr val="bg1"/>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i="1" dirty="0">
                <a:solidFill>
                  <a:srgbClr val="120DF3"/>
                </a:solidFill>
                <a:latin typeface="Cambria" pitchFamily="18" charset="0"/>
              </a:rPr>
              <a:t>This program should greet its user appropriately.</a:t>
            </a:r>
            <a:endParaRPr lang="en-US" sz="3600" dirty="0">
              <a:solidFill>
                <a:srgbClr val="120DF3"/>
              </a:solidFill>
              <a:latin typeface="Cambria" pitchFamily="18" charset="0"/>
            </a:endParaRPr>
          </a:p>
        </p:txBody>
      </p:sp>
    </p:spTree>
    <p:extLst>
      <p:ext uri="{BB962C8B-B14F-4D97-AF65-F5344CB8AC3E}">
        <p14:creationId xmlns:p14="http://schemas.microsoft.com/office/powerpoint/2010/main" val="300776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rot="20914524">
            <a:off x="283535" y="2213087"/>
            <a:ext cx="1210226" cy="323165"/>
          </a:xfrm>
          <a:prstGeom prst="rect">
            <a:avLst/>
          </a:prstGeom>
          <a:noFill/>
        </p:spPr>
        <p:txBody>
          <a:bodyPr wrap="square" rtlCol="0">
            <a:spAutoFit/>
          </a:bodyPr>
          <a:lstStyle/>
          <a:p>
            <a:pPr algn="ctr"/>
            <a:r>
              <a:rPr lang="en-US" sz="1500" i="1" dirty="0" smtClean="0">
                <a:latin typeface="Calibri" panose="020F0502020204030204" pitchFamily="34" charset="0"/>
              </a:rPr>
              <a:t>Nick's rule…</a:t>
            </a:r>
            <a:endParaRPr lang="en-US" sz="1500" dirty="0">
              <a:latin typeface="Calibri" panose="020F0502020204030204" pitchFamily="34" charset="0"/>
            </a:endParaRPr>
          </a:p>
        </p:txBody>
      </p:sp>
      <p:sp>
        <p:nvSpPr>
          <p:cNvPr id="5123" name="Text Box 5"/>
          <p:cNvSpPr txBox="1">
            <a:spLocks noChangeArrowheads="1"/>
          </p:cNvSpPr>
          <p:nvPr/>
        </p:nvSpPr>
        <p:spPr bwMode="auto">
          <a:xfrm>
            <a:off x="129822" y="87750"/>
            <a:ext cx="601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800" dirty="0" smtClean="0">
                <a:latin typeface="Cambria" pitchFamily="18" charset="0"/>
              </a:rPr>
              <a:t>Lab lookback…</a:t>
            </a:r>
            <a:endParaRPr lang="en-US" sz="4800" dirty="0">
              <a:latin typeface="Cambria" pitchFamily="18" charset="0"/>
            </a:endParaRPr>
          </a:p>
        </p:txBody>
      </p:sp>
      <p:sp>
        <p:nvSpPr>
          <p:cNvPr id="4" name="TextBox 3"/>
          <p:cNvSpPr txBox="1"/>
          <p:nvPr/>
        </p:nvSpPr>
        <p:spPr>
          <a:xfrm>
            <a:off x="1141534" y="3114076"/>
            <a:ext cx="5181600" cy="461665"/>
          </a:xfrm>
          <a:prstGeom prst="rect">
            <a:avLst/>
          </a:prstGeom>
          <a:noFill/>
        </p:spPr>
        <p:txBody>
          <a:bodyPr wrap="square" rtlCol="0">
            <a:spAutoFit/>
          </a:bodyPr>
          <a:lstStyle/>
          <a:p>
            <a:r>
              <a:rPr lang="en-US" sz="2400" b="1" dirty="0" smtClean="0">
                <a:solidFill>
                  <a:schemeClr val="bg1"/>
                </a:solidFill>
                <a:latin typeface="Courier New" panose="02070309020205020404" pitchFamily="49" charset="0"/>
                <a:cs typeface="Courier New" panose="02070309020205020404" pitchFamily="49" charset="0"/>
              </a:rPr>
              <a:t>print "Five is", (4**4)/44</a:t>
            </a:r>
            <a:endParaRPr lang="en-US" sz="2400" b="1" dirty="0">
              <a:solidFill>
                <a:schemeClr val="bg1"/>
              </a:solidFill>
              <a:latin typeface="Courier New" panose="02070309020205020404" pitchFamily="49" charset="0"/>
              <a:cs typeface="Courier New" panose="02070309020205020404" pitchFamily="49" charset="0"/>
            </a:endParaRPr>
          </a:p>
        </p:txBody>
      </p:sp>
      <p:sp>
        <p:nvSpPr>
          <p:cNvPr id="33" name="Text Box 5"/>
          <p:cNvSpPr txBox="1">
            <a:spLocks noChangeArrowheads="1"/>
          </p:cNvSpPr>
          <p:nvPr/>
        </p:nvSpPr>
        <p:spPr bwMode="auto">
          <a:xfrm>
            <a:off x="1032421" y="1159455"/>
            <a:ext cx="63630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smtClean="0">
                <a:latin typeface="Cambria" pitchFamily="18" charset="0"/>
              </a:rPr>
              <a:t>Lab's goal:</a:t>
            </a:r>
            <a:endParaRPr lang="en-US" sz="3200" dirty="0">
              <a:latin typeface="Cambria" pitchFamily="18" charset="0"/>
            </a:endParaRPr>
          </a:p>
        </p:txBody>
      </p:sp>
      <p:sp>
        <p:nvSpPr>
          <p:cNvPr id="5" name="Rectangle 4"/>
          <p:cNvSpPr/>
          <p:nvPr/>
        </p:nvSpPr>
        <p:spPr>
          <a:xfrm>
            <a:off x="3403490" y="1052211"/>
            <a:ext cx="2739276" cy="461665"/>
          </a:xfrm>
          <a:prstGeom prst="rect">
            <a:avLst/>
          </a:prstGeom>
        </p:spPr>
        <p:txBody>
          <a:bodyPr wrap="none">
            <a:spAutoFit/>
          </a:bodyPr>
          <a:lstStyle/>
          <a:p>
            <a:r>
              <a:rPr lang="en-US" dirty="0">
                <a:latin typeface="Cambria" pitchFamily="18" charset="0"/>
              </a:rPr>
              <a:t>Get things working</a:t>
            </a:r>
            <a:r>
              <a:rPr lang="en-US" i="1" dirty="0">
                <a:latin typeface="Cambria" pitchFamily="18" charset="0"/>
              </a:rPr>
              <a:t> </a:t>
            </a:r>
            <a:endParaRPr lang="en-US" dirty="0"/>
          </a:p>
        </p:txBody>
      </p:sp>
      <p:sp>
        <p:nvSpPr>
          <p:cNvPr id="34" name="Rectangle 33"/>
          <p:cNvSpPr/>
          <p:nvPr/>
        </p:nvSpPr>
        <p:spPr>
          <a:xfrm>
            <a:off x="3400667" y="1443335"/>
            <a:ext cx="3914533" cy="461665"/>
          </a:xfrm>
          <a:prstGeom prst="rect">
            <a:avLst/>
          </a:prstGeom>
        </p:spPr>
        <p:txBody>
          <a:bodyPr wrap="none">
            <a:spAutoFit/>
          </a:bodyPr>
          <a:lstStyle/>
          <a:p>
            <a:r>
              <a:rPr lang="en-US" dirty="0" smtClean="0">
                <a:latin typeface="Cambria" pitchFamily="18" charset="0"/>
              </a:rPr>
              <a:t>Complete 25-50% of the </a:t>
            </a:r>
            <a:r>
              <a:rPr lang="en-US" dirty="0" err="1" smtClean="0">
                <a:latin typeface="Cambria" pitchFamily="18" charset="0"/>
              </a:rPr>
              <a:t>hw</a:t>
            </a:r>
            <a:endParaRPr lang="en-US" dirty="0"/>
          </a:p>
        </p:txBody>
      </p:sp>
      <p:sp>
        <p:nvSpPr>
          <p:cNvPr id="35" name="Text Box 5"/>
          <p:cNvSpPr txBox="1">
            <a:spLocks noChangeArrowheads="1"/>
          </p:cNvSpPr>
          <p:nvPr/>
        </p:nvSpPr>
        <p:spPr bwMode="auto">
          <a:xfrm>
            <a:off x="1059488" y="2296180"/>
            <a:ext cx="7627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i="1" dirty="0" smtClean="0">
                <a:latin typeface="Cambria" pitchFamily="18" charset="0"/>
              </a:rPr>
              <a:t>Finished with lab?  </a:t>
            </a:r>
            <a:r>
              <a:rPr lang="en-US" sz="2800" dirty="0">
                <a:latin typeface="Cambria" pitchFamily="18" charset="0"/>
              </a:rPr>
              <a:t> </a:t>
            </a:r>
            <a:r>
              <a:rPr lang="en-US" sz="2800" dirty="0" smtClean="0">
                <a:latin typeface="Cambria" pitchFamily="18" charset="0"/>
              </a:rPr>
              <a:t>  OK!   No </a:t>
            </a:r>
            <a:r>
              <a:rPr lang="en-US" sz="2800" i="1" dirty="0" smtClean="0">
                <a:latin typeface="Cambria" pitchFamily="18" charset="0"/>
              </a:rPr>
              <a:t>need</a:t>
            </a:r>
            <a:r>
              <a:rPr lang="en-US" sz="2800" dirty="0" smtClean="0">
                <a:latin typeface="Cambria" pitchFamily="18" charset="0"/>
              </a:rPr>
              <a:t>  to stay longer</a:t>
            </a:r>
            <a:endParaRPr lang="en-US" sz="2800" dirty="0">
              <a:latin typeface="Cambria" pitchFamily="18" charset="0"/>
            </a:endParaRPr>
          </a:p>
        </p:txBody>
      </p:sp>
      <p:sp>
        <p:nvSpPr>
          <p:cNvPr id="2" name="AutoShape 2" descr="Brenden Bro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 Box 5"/>
          <p:cNvSpPr txBox="1">
            <a:spLocks noChangeArrowheads="1"/>
          </p:cNvSpPr>
          <p:nvPr/>
        </p:nvSpPr>
        <p:spPr bwMode="auto">
          <a:xfrm>
            <a:off x="1066800" y="5244405"/>
            <a:ext cx="716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dirty="0" smtClean="0">
                <a:latin typeface="Cambria" pitchFamily="18" charset="0"/>
              </a:rPr>
              <a:t>Four fours is ~</a:t>
            </a:r>
          </a:p>
          <a:p>
            <a:r>
              <a:rPr lang="en-US" sz="2800" dirty="0">
                <a:latin typeface="Cambria" pitchFamily="18" charset="0"/>
              </a:rPr>
              <a:t>	</a:t>
            </a:r>
            <a:r>
              <a:rPr lang="en-US" sz="2800" i="1" dirty="0" smtClean="0">
                <a:latin typeface="Cambria" pitchFamily="18" charset="0"/>
              </a:rPr>
              <a:t>sometimes too many…</a:t>
            </a:r>
          </a:p>
          <a:p>
            <a:r>
              <a:rPr lang="en-US" sz="2800" dirty="0">
                <a:latin typeface="Cambria" pitchFamily="18" charset="0"/>
              </a:rPr>
              <a:t>	</a:t>
            </a:r>
            <a:r>
              <a:rPr lang="en-US" sz="2800" i="1" dirty="0" err="1" smtClean="0">
                <a:latin typeface="Cambria" pitchFamily="18" charset="0"/>
              </a:rPr>
              <a:t>othertimes</a:t>
            </a:r>
            <a:r>
              <a:rPr lang="en-US" sz="2800" i="1" dirty="0" smtClean="0">
                <a:latin typeface="Cambria" pitchFamily="18" charset="0"/>
              </a:rPr>
              <a:t> too few…</a:t>
            </a:r>
            <a:endParaRPr lang="en-US" sz="2800" i="1" dirty="0">
              <a:latin typeface="Cambria" pitchFamily="18" charset="0"/>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4197"/>
          <a:stretch/>
        </p:blipFill>
        <p:spPr>
          <a:xfrm>
            <a:off x="6477000" y="4724400"/>
            <a:ext cx="1846384" cy="1961443"/>
          </a:xfrm>
          <a:prstGeom prst="rect">
            <a:avLst/>
          </a:prstGeom>
        </p:spPr>
      </p:pic>
      <p:sp>
        <p:nvSpPr>
          <p:cNvPr id="16" name="TextBox 15"/>
          <p:cNvSpPr txBox="1"/>
          <p:nvPr/>
        </p:nvSpPr>
        <p:spPr>
          <a:xfrm rot="20914524">
            <a:off x="7276308" y="6057742"/>
            <a:ext cx="1772514" cy="553998"/>
          </a:xfrm>
          <a:prstGeom prst="rect">
            <a:avLst/>
          </a:prstGeom>
          <a:solidFill>
            <a:schemeClr val="bg1"/>
          </a:solidFill>
        </p:spPr>
        <p:txBody>
          <a:bodyPr wrap="square" rtlCol="0">
            <a:spAutoFit/>
          </a:bodyPr>
          <a:lstStyle/>
          <a:p>
            <a:pPr algn="ctr"/>
            <a:r>
              <a:rPr lang="en-US" sz="1500" i="1" dirty="0" smtClean="0">
                <a:latin typeface="Calibri" panose="020F0502020204030204" pitchFamily="34" charset="0"/>
              </a:rPr>
              <a:t>and never enough!</a:t>
            </a:r>
            <a:r>
              <a:rPr lang="en-US" sz="1500" dirty="0" smtClean="0">
                <a:latin typeface="Calibri" panose="020F0502020204030204" pitchFamily="34" charset="0"/>
              </a:rPr>
              <a:t>  -- Prof. Su</a:t>
            </a:r>
            <a:endParaRPr lang="en-US" sz="1500" dirty="0">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418876"/>
            <a:ext cx="6808982" cy="637495"/>
          </a:xfrm>
          <a:prstGeom prst="rect">
            <a:avLst/>
          </a:prstGeom>
        </p:spPr>
      </p:pic>
      <p:sp>
        <p:nvSpPr>
          <p:cNvPr id="27" name="Text Box 5"/>
          <p:cNvSpPr txBox="1">
            <a:spLocks noChangeArrowheads="1"/>
          </p:cNvSpPr>
          <p:nvPr/>
        </p:nvSpPr>
        <p:spPr bwMode="auto">
          <a:xfrm>
            <a:off x="6998629" y="3856966"/>
            <a:ext cx="1022813"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i="1" dirty="0" smtClean="0">
                <a:latin typeface="Cambria" pitchFamily="18" charset="0"/>
              </a:rPr>
              <a:t>Wow!?</a:t>
            </a:r>
            <a:endParaRPr lang="en-US" sz="2000" dirty="0">
              <a:latin typeface="Cambria" pitchFamily="18" charset="0"/>
            </a:endParaRPr>
          </a:p>
        </p:txBody>
      </p:sp>
    </p:spTree>
    <p:extLst>
      <p:ext uri="{BB962C8B-B14F-4D97-AF65-F5344CB8AC3E}">
        <p14:creationId xmlns:p14="http://schemas.microsoft.com/office/powerpoint/2010/main" val="419537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4345"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4347"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Text Box 5"/>
          <p:cNvSpPr txBox="1">
            <a:spLocks noChangeArrowheads="1"/>
          </p:cNvSpPr>
          <p:nvPr/>
        </p:nvSpPr>
        <p:spPr bwMode="auto">
          <a:xfrm rot="20755284">
            <a:off x="2622550" y="3601164"/>
            <a:ext cx="5880100" cy="1200329"/>
          </a:xfrm>
          <a:prstGeom prst="rect">
            <a:avLst/>
          </a:prstGeom>
          <a:solidFill>
            <a:srgbClr val="FFCC99"/>
          </a:solidFill>
          <a:ln w="9525">
            <a:solidFill>
              <a:schemeClr val="bg1"/>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i="1" dirty="0">
                <a:solidFill>
                  <a:srgbClr val="120DF3"/>
                </a:solidFill>
                <a:latin typeface="Cambria" pitchFamily="18" charset="0"/>
              </a:rPr>
              <a:t>This program should greet its user appropriately.</a:t>
            </a:r>
            <a:endParaRPr lang="en-US" sz="3600" dirty="0">
              <a:solidFill>
                <a:srgbClr val="120DF3"/>
              </a:solidFill>
              <a:latin typeface="Cambria" pitchFamily="18" charset="0"/>
            </a:endParaRPr>
          </a:p>
        </p:txBody>
      </p:sp>
      <p:sp>
        <p:nvSpPr>
          <p:cNvPr id="13" name="Text Box 8"/>
          <p:cNvSpPr txBox="1">
            <a:spLocks noChangeArrowheads="1"/>
          </p:cNvSpPr>
          <p:nvPr/>
        </p:nvSpPr>
        <p:spPr bwMode="auto">
          <a:xfrm rot="349548">
            <a:off x="6602302" y="3806463"/>
            <a:ext cx="2133600" cy="1569660"/>
          </a:xfrm>
          <a:prstGeom prst="rect">
            <a:avLst/>
          </a:prstGeom>
          <a:solidFill>
            <a:srgbClr val="FFCC99"/>
          </a:solidFill>
          <a:ln w="57150">
            <a:solidFill>
              <a:schemeClr val="bg1"/>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i="1" dirty="0" smtClean="0">
                <a:solidFill>
                  <a:srgbClr val="C00000"/>
                </a:solidFill>
                <a:latin typeface="Cambria" pitchFamily="18" charset="0"/>
              </a:rPr>
              <a:t>human-desired</a:t>
            </a:r>
            <a:r>
              <a:rPr lang="en-US" sz="3200" b="1" dirty="0" smtClean="0">
                <a:solidFill>
                  <a:srgbClr val="C00000"/>
                </a:solidFill>
                <a:latin typeface="Cambria" pitchFamily="18" charset="0"/>
              </a:rPr>
              <a:t> output</a:t>
            </a:r>
          </a:p>
        </p:txBody>
      </p:sp>
    </p:spTree>
    <p:extLst>
      <p:ext uri="{BB962C8B-B14F-4D97-AF65-F5344CB8AC3E}">
        <p14:creationId xmlns:p14="http://schemas.microsoft.com/office/powerpoint/2010/main" val="1802526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5371"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3"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 name="Text Box 7"/>
          <p:cNvSpPr txBox="1">
            <a:spLocks noChangeArrowheads="1"/>
          </p:cNvSpPr>
          <p:nvPr/>
        </p:nvSpPr>
        <p:spPr bwMode="auto">
          <a:xfrm>
            <a:off x="34290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semantics</a:t>
            </a:r>
          </a:p>
        </p:txBody>
      </p:sp>
      <p:sp>
        <p:nvSpPr>
          <p:cNvPr id="15"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16"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7"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8"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Tree>
    <p:extLst>
      <p:ext uri="{BB962C8B-B14F-4D97-AF65-F5344CB8AC3E}">
        <p14:creationId xmlns:p14="http://schemas.microsoft.com/office/powerpoint/2010/main" val="1767599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dirty="0">
                <a:latin typeface="Courier New" pitchFamily="49" charset="0"/>
              </a:rPr>
              <a:t>name = </a:t>
            </a:r>
            <a:r>
              <a:rPr lang="en-US" sz="1400" b="1" dirty="0" err="1">
                <a:solidFill>
                  <a:srgbClr val="900BD5"/>
                </a:solidFill>
                <a:latin typeface="Courier New" pitchFamily="49" charset="0"/>
              </a:rPr>
              <a:t>raw_input</a:t>
            </a:r>
            <a:r>
              <a:rPr lang="en-US" sz="1400" b="1" dirty="0">
                <a:latin typeface="Courier New" pitchFamily="49" charset="0"/>
              </a:rPr>
              <a:t>(</a:t>
            </a:r>
            <a:r>
              <a:rPr lang="en-US" sz="1400" b="1" dirty="0">
                <a:solidFill>
                  <a:srgbClr val="008000"/>
                </a:solidFill>
                <a:latin typeface="Courier New" pitchFamily="49" charset="0"/>
              </a:rPr>
              <a:t>'Hi... what is your name?</a:t>
            </a:r>
            <a:r>
              <a:rPr lang="en-US" sz="1400" b="1" dirty="0">
                <a:latin typeface="Courier New" pitchFamily="49" charset="0"/>
              </a:rPr>
              <a:t> </a:t>
            </a:r>
            <a:r>
              <a:rPr lang="en-US" sz="1400" b="1" dirty="0">
                <a:solidFill>
                  <a:srgbClr val="008000"/>
                </a:solidFill>
                <a:latin typeface="Courier New" pitchFamily="49" charset="0"/>
              </a:rPr>
              <a:t>'</a:t>
            </a:r>
            <a:r>
              <a:rPr lang="en-US" sz="1400" b="1" dirty="0">
                <a:latin typeface="Courier New" pitchFamily="49" charset="0"/>
              </a:rPr>
              <a:t>) </a:t>
            </a:r>
          </a:p>
          <a:p>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FF0000"/>
                </a:solidFill>
                <a:latin typeface="Courier New" pitchFamily="49" charset="0"/>
              </a:rPr>
              <a:t># prints a blank line</a:t>
            </a:r>
            <a:endParaRPr lang="en-US" sz="1400" b="1" dirty="0">
              <a:latin typeface="Courier New" pitchFamily="49" charset="0"/>
            </a:endParaRPr>
          </a:p>
          <a:p>
            <a:endParaRPr lang="en-US" sz="1400" b="1" dirty="0">
              <a:latin typeface="Courier New" pitchFamily="49" charset="0"/>
            </a:endParaRPr>
          </a:p>
          <a:p>
            <a:r>
              <a:rPr lang="en-US" sz="1400" b="1" dirty="0">
                <a:solidFill>
                  <a:srgbClr val="FE9C11"/>
                </a:solidFill>
                <a:latin typeface="Courier New" pitchFamily="49" charset="0"/>
              </a:rPr>
              <a:t>if</a:t>
            </a:r>
            <a:r>
              <a:rPr lang="en-US" sz="1400" b="1" dirty="0">
                <a:latin typeface="Courier New" pitchFamily="49" charset="0"/>
              </a:rPr>
              <a:t> name == </a:t>
            </a:r>
            <a:r>
              <a:rPr lang="en-US" sz="1400" b="1" dirty="0">
                <a:solidFill>
                  <a:srgbClr val="008000"/>
                </a:solidFill>
                <a:latin typeface="Courier New" pitchFamily="49" charset="0"/>
              </a:rPr>
              <a:t>'Eliot' </a:t>
            </a:r>
            <a:r>
              <a:rPr lang="en-US" sz="1400" b="1" dirty="0">
                <a:solidFill>
                  <a:srgbClr val="FE9C11"/>
                </a:solidFill>
                <a:latin typeface="Courier New" pitchFamily="49" charset="0"/>
              </a:rPr>
              <a:t>or</a:t>
            </a:r>
            <a:r>
              <a:rPr lang="en-US" sz="1400" b="1" dirty="0">
                <a:solidFill>
                  <a:srgbClr val="008000"/>
                </a:solidFill>
                <a:latin typeface="Courier New" pitchFamily="49" charset="0"/>
              </a:rPr>
              <a:t> </a:t>
            </a:r>
            <a:r>
              <a:rPr lang="en-US" sz="1400" b="1" dirty="0">
                <a:latin typeface="Courier New" pitchFamily="49" charset="0"/>
              </a:rPr>
              <a:t>name == </a:t>
            </a:r>
            <a:r>
              <a:rPr lang="en-US" sz="1400" b="1" dirty="0">
                <a:solidFill>
                  <a:srgbClr val="008000"/>
                </a:solidFill>
                <a:latin typeface="Courier New" pitchFamily="49" charset="0"/>
              </a:rPr>
              <a:t>'Ran'</a:t>
            </a:r>
            <a:r>
              <a:rPr lang="en-US" sz="1400" b="1" dirty="0">
                <a:latin typeface="Courier New" pitchFamily="49" charset="0"/>
              </a:rPr>
              <a:t>:</a:t>
            </a:r>
          </a:p>
          <a:p>
            <a:r>
              <a:rPr lang="en-US" sz="1400" b="1" dirty="0">
                <a:latin typeface="Courier New" pitchFamily="49" charset="0"/>
              </a:rPr>
              <a:t>    </a:t>
            </a:r>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008000"/>
                </a:solidFill>
                <a:latin typeface="Courier New" pitchFamily="49" charset="0"/>
              </a:rPr>
              <a:t>'I\'m "offline." Try later.'</a:t>
            </a:r>
            <a:r>
              <a:rPr lang="en-US" sz="1400" b="1" dirty="0">
                <a:latin typeface="Courier New" pitchFamily="49" charset="0"/>
              </a:rPr>
              <a:t>                             </a:t>
            </a:r>
          </a:p>
          <a:p>
            <a:endParaRPr lang="en-US" sz="1400" b="1" dirty="0">
              <a:latin typeface="Courier New" pitchFamily="49" charset="0"/>
            </a:endParaRPr>
          </a:p>
          <a:p>
            <a:r>
              <a:rPr lang="en-US" sz="1400" b="1" dirty="0" err="1">
                <a:solidFill>
                  <a:srgbClr val="FE9C11"/>
                </a:solidFill>
                <a:latin typeface="Courier New" pitchFamily="49" charset="0"/>
              </a:rPr>
              <a:t>elif</a:t>
            </a:r>
            <a:r>
              <a:rPr lang="en-US" sz="1400" b="1" dirty="0">
                <a:latin typeface="Courier New" pitchFamily="49" charset="0"/>
              </a:rPr>
              <a:t> name == </a:t>
            </a:r>
            <a:r>
              <a:rPr lang="en-US" sz="1400" b="1" dirty="0">
                <a:solidFill>
                  <a:srgbClr val="008000"/>
                </a:solidFill>
                <a:latin typeface="Courier New" pitchFamily="49" charset="0"/>
              </a:rPr>
              <a:t>'Zach'</a:t>
            </a:r>
            <a:r>
              <a:rPr lang="en-US" sz="1400" b="1" dirty="0">
                <a:latin typeface="Courier New" pitchFamily="49" charset="0"/>
              </a:rPr>
              <a:t>:        </a:t>
            </a:r>
            <a:r>
              <a:rPr lang="en-US" sz="1400" b="1" dirty="0">
                <a:solidFill>
                  <a:srgbClr val="FF0000"/>
                </a:solidFill>
                <a:latin typeface="Courier New" pitchFamily="49" charset="0"/>
              </a:rPr>
              <a:t># is it Zach?</a:t>
            </a:r>
            <a:endParaRPr lang="en-US" sz="1400" b="1" dirty="0">
              <a:latin typeface="Courier New" pitchFamily="49" charset="0"/>
            </a:endParaRPr>
          </a:p>
          <a:p>
            <a:r>
              <a:rPr lang="en-US" sz="1400" b="1" dirty="0">
                <a:latin typeface="Courier New" pitchFamily="49" charset="0"/>
              </a:rPr>
              <a:t>    </a:t>
            </a:r>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008000"/>
                </a:solidFill>
                <a:latin typeface="Courier New" pitchFamily="49" charset="0"/>
              </a:rPr>
              <a:t>'Zach </a:t>
            </a:r>
            <a:r>
              <a:rPr lang="en-US" sz="1400" b="1" dirty="0" err="1">
                <a:solidFill>
                  <a:srgbClr val="008000"/>
                </a:solidFill>
                <a:latin typeface="Courier New" pitchFamily="49" charset="0"/>
              </a:rPr>
              <a:t>Quinto</a:t>
            </a:r>
            <a:r>
              <a:rPr lang="en-US" sz="1400" b="1" dirty="0">
                <a:solidFill>
                  <a:srgbClr val="008000"/>
                </a:solidFill>
                <a:latin typeface="Courier New" pitchFamily="49" charset="0"/>
              </a:rPr>
              <a:t>...?'</a:t>
            </a:r>
            <a:r>
              <a:rPr lang="en-US" sz="1400" b="1" dirty="0">
                <a:latin typeface="Courier New" pitchFamily="49" charset="0"/>
              </a:rPr>
              <a:t>,</a:t>
            </a:r>
            <a:r>
              <a:rPr lang="en-US" sz="1400" b="1" dirty="0">
                <a:solidFill>
                  <a:srgbClr val="008000"/>
                </a:solidFill>
                <a:latin typeface="Courier New" pitchFamily="49" charset="0"/>
              </a:rPr>
              <a:t> 'No?'</a:t>
            </a:r>
            <a:r>
              <a:rPr lang="en-US" sz="1400" b="1" dirty="0">
                <a:latin typeface="Courier New" pitchFamily="49" charset="0"/>
              </a:rPr>
              <a:t>,</a:t>
            </a:r>
            <a:r>
              <a:rPr lang="en-US" sz="1400" b="1" dirty="0">
                <a:solidFill>
                  <a:srgbClr val="008000"/>
                </a:solidFill>
                <a:latin typeface="Courier New" pitchFamily="49" charset="0"/>
              </a:rPr>
              <a:t> 'Oh.'</a:t>
            </a:r>
            <a:endParaRPr lang="en-US" sz="1400" b="1" dirty="0">
              <a:latin typeface="Courier New" pitchFamily="49" charset="0"/>
            </a:endParaRPr>
          </a:p>
          <a:p>
            <a:r>
              <a:rPr lang="en-US" sz="1400" b="1" dirty="0">
                <a:latin typeface="Courier New" pitchFamily="49" charset="0"/>
              </a:rPr>
              <a:t>    </a:t>
            </a:r>
          </a:p>
          <a:p>
            <a:r>
              <a:rPr lang="en-US" sz="1400" b="1" dirty="0">
                <a:solidFill>
                  <a:srgbClr val="FE9C11"/>
                </a:solidFill>
                <a:latin typeface="Courier New" pitchFamily="49" charset="0"/>
              </a:rPr>
              <a:t>else</a:t>
            </a:r>
            <a:r>
              <a:rPr lang="en-US" sz="1400" b="1" dirty="0">
                <a:latin typeface="Courier New" pitchFamily="49" charset="0"/>
              </a:rPr>
              <a:t>:                       </a:t>
            </a:r>
            <a:r>
              <a:rPr lang="en-US" sz="1400" b="1" dirty="0">
                <a:solidFill>
                  <a:srgbClr val="FF0000"/>
                </a:solidFill>
                <a:latin typeface="Courier New" pitchFamily="49" charset="0"/>
              </a:rPr>
              <a:t># in all other cases...</a:t>
            </a:r>
            <a:endParaRPr lang="en-US" sz="1400" b="1" dirty="0">
              <a:latin typeface="Courier New" pitchFamily="49" charset="0"/>
            </a:endParaRPr>
          </a:p>
          <a:p>
            <a:r>
              <a:rPr lang="en-US" sz="1400" b="1" dirty="0">
                <a:latin typeface="Courier New" pitchFamily="49" charset="0"/>
              </a:rPr>
              <a:t>    </a:t>
            </a:r>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008000"/>
                </a:solidFill>
                <a:latin typeface="Courier New" pitchFamily="49" charset="0"/>
              </a:rPr>
              <a:t>'Welcome'</a:t>
            </a:r>
            <a:r>
              <a:rPr lang="en-US" sz="1400" b="1" dirty="0">
                <a:latin typeface="Courier New" pitchFamily="49" charset="0"/>
              </a:rPr>
              <a:t>, name, </a:t>
            </a:r>
            <a:r>
              <a:rPr lang="en-US" sz="1400" b="1" dirty="0">
                <a:solidFill>
                  <a:srgbClr val="008000"/>
                </a:solidFill>
                <a:latin typeface="Courier New" pitchFamily="49" charset="0"/>
              </a:rPr>
              <a:t>'!'</a:t>
            </a:r>
          </a:p>
          <a:p>
            <a:r>
              <a:rPr lang="en-US" sz="1400" dirty="0">
                <a:latin typeface="Courier New" pitchFamily="49" charset="0"/>
              </a:rPr>
              <a:t>    </a:t>
            </a:r>
            <a:r>
              <a:rPr lang="en-US" sz="1400" b="1" dirty="0" err="1">
                <a:latin typeface="Courier New" pitchFamily="49" charset="0"/>
              </a:rPr>
              <a:t>my_choice</a:t>
            </a:r>
            <a:r>
              <a:rPr lang="en-US" sz="1400" b="1" dirty="0">
                <a:latin typeface="Courier New" pitchFamily="49" charset="0"/>
              </a:rPr>
              <a:t> = </a:t>
            </a:r>
            <a:r>
              <a:rPr lang="en-US" sz="1400" b="1" dirty="0" err="1">
                <a:latin typeface="Courier New" pitchFamily="49" charset="0"/>
              </a:rPr>
              <a:t>random.choice</a:t>
            </a:r>
            <a:r>
              <a:rPr lang="en-US" sz="1400" b="1" dirty="0">
                <a:latin typeface="Courier New" pitchFamily="49" charset="0"/>
              </a:rPr>
              <a:t>( [ </a:t>
            </a:r>
            <a:r>
              <a:rPr lang="en-US" sz="1400" b="1" dirty="0">
                <a:solidFill>
                  <a:srgbClr val="008000"/>
                </a:solidFill>
                <a:latin typeface="Courier New" pitchFamily="49" charset="0"/>
              </a:rPr>
              <a:t>'R'</a:t>
            </a:r>
            <a:r>
              <a:rPr lang="en-US" sz="1400" b="1" dirty="0">
                <a:latin typeface="Courier New" pitchFamily="49" charset="0"/>
              </a:rPr>
              <a:t>,</a:t>
            </a:r>
            <a:r>
              <a:rPr lang="en-US" sz="1400" b="1" dirty="0">
                <a:solidFill>
                  <a:srgbClr val="008000"/>
                </a:solidFill>
                <a:latin typeface="Courier New" pitchFamily="49" charset="0"/>
              </a:rPr>
              <a:t>'P'</a:t>
            </a:r>
            <a:r>
              <a:rPr lang="en-US" sz="1400" b="1" dirty="0">
                <a:latin typeface="Courier New" pitchFamily="49" charset="0"/>
              </a:rPr>
              <a:t>,</a:t>
            </a:r>
            <a:r>
              <a:rPr lang="en-US" sz="1400" b="1" dirty="0">
                <a:solidFill>
                  <a:srgbClr val="008000"/>
                </a:solidFill>
                <a:latin typeface="Courier New" pitchFamily="49" charset="0"/>
              </a:rPr>
              <a:t>'S'</a:t>
            </a:r>
            <a:r>
              <a:rPr lang="en-US" sz="1400" b="1" dirty="0">
                <a:latin typeface="Courier New" pitchFamily="49" charset="0"/>
              </a:rPr>
              <a:t> ] )</a:t>
            </a:r>
          </a:p>
          <a:p>
            <a:r>
              <a:rPr lang="en-US" sz="1400" b="1" dirty="0">
                <a:latin typeface="Courier New" pitchFamily="49" charset="0"/>
              </a:rPr>
              <a:t>    </a:t>
            </a:r>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008000"/>
                </a:solidFill>
                <a:latin typeface="Courier New" pitchFamily="49" charset="0"/>
              </a:rPr>
              <a:t>'My favorite object is'</a:t>
            </a:r>
            <a:r>
              <a:rPr lang="en-US" sz="1400" b="1" dirty="0">
                <a:latin typeface="Courier New" pitchFamily="49" charset="0"/>
              </a:rPr>
              <a:t>, </a:t>
            </a:r>
            <a:r>
              <a:rPr lang="en-US" sz="1400" b="1" dirty="0" err="1">
                <a:latin typeface="Courier New" pitchFamily="49" charset="0"/>
              </a:rPr>
              <a:t>my_choice</a:t>
            </a:r>
            <a:r>
              <a:rPr lang="en-US" sz="1400" b="1" dirty="0">
                <a:latin typeface="Courier New" pitchFamily="49" charset="0"/>
              </a:rPr>
              <a:t>, </a:t>
            </a:r>
            <a:r>
              <a:rPr lang="en-US" sz="1400" b="1" dirty="0">
                <a:solidFill>
                  <a:srgbClr val="008000"/>
                </a:solidFill>
                <a:latin typeface="Courier New" pitchFamily="49" charset="0"/>
              </a:rPr>
              <a:t>"!"</a:t>
            </a:r>
            <a:endParaRPr lang="en-US" sz="1400" b="1" dirty="0">
              <a:latin typeface="Courier New" pitchFamily="49" charset="0"/>
            </a:endParaRPr>
          </a:p>
        </p:txBody>
      </p:sp>
      <p:sp>
        <p:nvSpPr>
          <p:cNvPr id="15371"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3"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 name="Text Box 7"/>
          <p:cNvSpPr txBox="1">
            <a:spLocks noChangeArrowheads="1"/>
          </p:cNvSpPr>
          <p:nvPr/>
        </p:nvSpPr>
        <p:spPr bwMode="auto">
          <a:xfrm>
            <a:off x="34290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semantics</a:t>
            </a:r>
          </a:p>
        </p:txBody>
      </p:sp>
      <p:sp>
        <p:nvSpPr>
          <p:cNvPr id="15"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16"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7"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8"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20" name="Text Box 8"/>
          <p:cNvSpPr txBox="1">
            <a:spLocks noChangeArrowheads="1"/>
          </p:cNvSpPr>
          <p:nvPr/>
        </p:nvSpPr>
        <p:spPr bwMode="auto">
          <a:xfrm rot="349548">
            <a:off x="6736476" y="27749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machine-</a:t>
            </a:r>
            <a:r>
              <a:rPr lang="en-US" sz="3200" b="1" dirty="0" err="1" smtClean="0">
                <a:solidFill>
                  <a:srgbClr val="120DF3"/>
                </a:solidFill>
                <a:latin typeface="Cambria" pitchFamily="18" charset="0"/>
              </a:rPr>
              <a:t>producedoutput</a:t>
            </a:r>
            <a:endParaRPr lang="en-US" sz="3200" b="1" dirty="0" smtClean="0">
              <a:solidFill>
                <a:srgbClr val="120DF3"/>
              </a:solidFill>
              <a:latin typeface="Cambr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6"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513"/>
            <a:ext cx="8950325" cy="65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30188"/>
            <a:ext cx="8943975"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3"/>
          <p:cNvGrpSpPr>
            <a:grpSpLocks/>
          </p:cNvGrpSpPr>
          <p:nvPr/>
        </p:nvGrpSpPr>
        <p:grpSpPr bwMode="auto">
          <a:xfrm>
            <a:off x="7848600" y="5562600"/>
            <a:ext cx="457200" cy="609600"/>
            <a:chOff x="2928" y="1051"/>
            <a:chExt cx="840" cy="957"/>
          </a:xfrm>
        </p:grpSpPr>
        <p:sp>
          <p:nvSpPr>
            <p:cNvPr id="16407" name="Freeform 4"/>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08"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09"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0"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1"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2"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3"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4"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5"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16"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17"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18"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19"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9" name="Text Box 17"/>
          <p:cNvSpPr txBox="1">
            <a:spLocks noChangeArrowheads="1"/>
          </p:cNvSpPr>
          <p:nvPr/>
        </p:nvSpPr>
        <p:spPr bwMode="auto">
          <a:xfrm>
            <a:off x="7315200" y="6248400"/>
            <a:ext cx="156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solidFill>
                  <a:srgbClr val="008000"/>
                </a:solidFill>
                <a:latin typeface="Arial" pitchFamily="34" charset="0"/>
              </a:rPr>
              <a:t>What about me?</a:t>
            </a:r>
          </a:p>
        </p:txBody>
      </p:sp>
      <p:sp>
        <p:nvSpPr>
          <p:cNvPr id="16390" name="Rectangle 18"/>
          <p:cNvSpPr>
            <a:spLocks noChangeArrowheads="1"/>
          </p:cNvSpPr>
          <p:nvPr/>
        </p:nvSpPr>
        <p:spPr bwMode="auto">
          <a:xfrm>
            <a:off x="2343150" y="2840038"/>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1" name="Text Box 19"/>
          <p:cNvSpPr txBox="1">
            <a:spLocks noChangeArrowheads="1"/>
          </p:cNvSpPr>
          <p:nvPr/>
        </p:nvSpPr>
        <p:spPr bwMode="auto">
          <a:xfrm>
            <a:off x="2165350" y="28130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'Zach'</a:t>
            </a:r>
          </a:p>
        </p:txBody>
      </p:sp>
      <p:sp>
        <p:nvSpPr>
          <p:cNvPr id="16392" name="Rectangle 20"/>
          <p:cNvSpPr>
            <a:spLocks noChangeArrowheads="1"/>
          </p:cNvSpPr>
          <p:nvPr/>
        </p:nvSpPr>
        <p:spPr bwMode="auto">
          <a:xfrm>
            <a:off x="3975100" y="4672013"/>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Text Box 21"/>
          <p:cNvSpPr txBox="1">
            <a:spLocks noChangeArrowheads="1"/>
          </p:cNvSpPr>
          <p:nvPr/>
        </p:nvSpPr>
        <p:spPr bwMode="auto">
          <a:xfrm>
            <a:off x="3797300" y="46450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'Chris'</a:t>
            </a:r>
          </a:p>
        </p:txBody>
      </p:sp>
      <p:sp>
        <p:nvSpPr>
          <p:cNvPr id="16394" name="Rectangle 22"/>
          <p:cNvSpPr>
            <a:spLocks noChangeArrowheads="1"/>
          </p:cNvSpPr>
          <p:nvPr/>
        </p:nvSpPr>
        <p:spPr bwMode="auto">
          <a:xfrm>
            <a:off x="895350" y="4027488"/>
            <a:ext cx="67945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5" name="Rectangle 23"/>
          <p:cNvSpPr>
            <a:spLocks noChangeArrowheads="1"/>
          </p:cNvSpPr>
          <p:nvPr/>
        </p:nvSpPr>
        <p:spPr bwMode="auto">
          <a:xfrm>
            <a:off x="2362200" y="5875338"/>
            <a:ext cx="67945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6" name="Text Box 24"/>
          <p:cNvSpPr txBox="1">
            <a:spLocks noChangeArrowheads="1"/>
          </p:cNvSpPr>
          <p:nvPr/>
        </p:nvSpPr>
        <p:spPr bwMode="auto">
          <a:xfrm>
            <a:off x="569913" y="39830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Zach</a:t>
            </a:r>
          </a:p>
        </p:txBody>
      </p:sp>
      <p:sp>
        <p:nvSpPr>
          <p:cNvPr id="16397" name="Text Box 25"/>
          <p:cNvSpPr txBox="1">
            <a:spLocks noChangeArrowheads="1"/>
          </p:cNvSpPr>
          <p:nvPr/>
        </p:nvSpPr>
        <p:spPr bwMode="auto">
          <a:xfrm>
            <a:off x="2071688" y="58324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Chris</a:t>
            </a:r>
          </a:p>
        </p:txBody>
      </p:sp>
      <p:pic>
        <p:nvPicPr>
          <p:cNvPr id="16398" name="Picture 26"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ounded Rectangle 30"/>
          <p:cNvSpPr>
            <a:spLocks noChangeArrowheads="1"/>
          </p:cNvSpPr>
          <p:nvPr/>
        </p:nvSpPr>
        <p:spPr bwMode="auto">
          <a:xfrm>
            <a:off x="2520950" y="2898775"/>
            <a:ext cx="685800" cy="304800"/>
          </a:xfrm>
          <a:prstGeom prst="roundRect">
            <a:avLst>
              <a:gd name="adj" fmla="val 16667"/>
            </a:avLst>
          </a:prstGeom>
          <a:solidFill>
            <a:schemeClr val="bg1"/>
          </a:solidFill>
          <a:ln w="9525">
            <a:solidFill>
              <a:srgbClr val="FFFFFF"/>
            </a:solidFill>
            <a:round/>
            <a:headEnd/>
            <a:tailEnd/>
          </a:ln>
        </p:spPr>
        <p:txBody>
          <a:bodyPr/>
          <a:lstStyle/>
          <a:p>
            <a:endParaRPr lang="en-US"/>
          </a:p>
        </p:txBody>
      </p:sp>
      <p:pic>
        <p:nvPicPr>
          <p:cNvPr id="16400" name="Picture 31" descr="Picture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672013"/>
            <a:ext cx="750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ounded Rectangle 33"/>
          <p:cNvSpPr>
            <a:spLocks noChangeArrowheads="1"/>
          </p:cNvSpPr>
          <p:nvPr/>
        </p:nvSpPr>
        <p:spPr bwMode="auto">
          <a:xfrm>
            <a:off x="946150" y="4046538"/>
            <a:ext cx="685800" cy="3810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16402" name="TextBox 32"/>
          <p:cNvSpPr txBox="1">
            <a:spLocks noChangeArrowheads="1"/>
          </p:cNvSpPr>
          <p:nvPr/>
        </p:nvSpPr>
        <p:spPr bwMode="auto">
          <a:xfrm>
            <a:off x="565150" y="40386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Eliot or Ran</a:t>
            </a:r>
          </a:p>
        </p:txBody>
      </p:sp>
      <p:sp>
        <p:nvSpPr>
          <p:cNvPr id="16403" name="Rounded Rectangle 35"/>
          <p:cNvSpPr>
            <a:spLocks noChangeArrowheads="1"/>
          </p:cNvSpPr>
          <p:nvPr/>
        </p:nvSpPr>
        <p:spPr bwMode="auto">
          <a:xfrm>
            <a:off x="2409825" y="5875338"/>
            <a:ext cx="685800" cy="228600"/>
          </a:xfrm>
          <a:prstGeom prst="roundRect">
            <a:avLst>
              <a:gd name="adj" fmla="val 16667"/>
            </a:avLst>
          </a:prstGeom>
          <a:solidFill>
            <a:schemeClr val="bg1"/>
          </a:solidFill>
          <a:ln w="9525">
            <a:solidFill>
              <a:srgbClr val="FFFFFF"/>
            </a:solidFill>
            <a:round/>
            <a:headEnd/>
            <a:tailEnd/>
          </a:ln>
        </p:spPr>
        <p:txBody>
          <a:bodyPr/>
          <a:lstStyle/>
          <a:p>
            <a:endParaRPr lang="en-US"/>
          </a:p>
        </p:txBody>
      </p:sp>
      <p:sp>
        <p:nvSpPr>
          <p:cNvPr id="16404" name="TextBox 34"/>
          <p:cNvSpPr txBox="1">
            <a:spLocks noChangeArrowheads="1"/>
          </p:cNvSpPr>
          <p:nvPr/>
        </p:nvSpPr>
        <p:spPr bwMode="auto">
          <a:xfrm>
            <a:off x="2057400" y="58674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Zach</a:t>
            </a:r>
          </a:p>
        </p:txBody>
      </p:sp>
      <p:sp>
        <p:nvSpPr>
          <p:cNvPr id="16405" name="TextBox 28"/>
          <p:cNvSpPr txBox="1">
            <a:spLocks noChangeArrowheads="1"/>
          </p:cNvSpPr>
          <p:nvPr/>
        </p:nvSpPr>
        <p:spPr bwMode="auto">
          <a:xfrm>
            <a:off x="2101850" y="285591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Eliot</a:t>
            </a: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 or </a:t>
            </a: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Ran</a:t>
            </a:r>
            <a:r>
              <a:rPr lang="ja-JP" altLang="en-US" sz="1400" b="1">
                <a:solidFill>
                  <a:schemeClr val="accent2"/>
                </a:solidFill>
                <a:latin typeface="Comic Sans MS" pitchFamily="66" charset="0"/>
              </a:rPr>
              <a:t>’</a:t>
            </a:r>
            <a:endParaRPr lang="en-US" sz="1400" b="1">
              <a:solidFill>
                <a:schemeClr val="accent2"/>
              </a:solidFill>
              <a:latin typeface="Comic Sans MS" pitchFamily="66" charset="0"/>
            </a:endParaRPr>
          </a:p>
        </p:txBody>
      </p:sp>
      <p:pic>
        <p:nvPicPr>
          <p:cNvPr id="16406"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9213"/>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4434681" y="1143000"/>
            <a:ext cx="4328319"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Rounded Rectangle 3"/>
          <p:cNvSpPr/>
          <p:nvPr/>
        </p:nvSpPr>
        <p:spPr bwMode="auto">
          <a:xfrm>
            <a:off x="6440424" y="1429434"/>
            <a:ext cx="1143000" cy="323166"/>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TextBox 2"/>
          <p:cNvSpPr txBox="1"/>
          <p:nvPr/>
        </p:nvSpPr>
        <p:spPr>
          <a:xfrm>
            <a:off x="5334000" y="1106269"/>
            <a:ext cx="2286000" cy="646331"/>
          </a:xfrm>
          <a:prstGeom prst="rect">
            <a:avLst/>
          </a:prstGeom>
          <a:noFill/>
        </p:spPr>
        <p:txBody>
          <a:bodyPr wrap="square" rtlCol="0">
            <a:spAutoFit/>
          </a:bodyPr>
          <a:lstStyle/>
          <a:p>
            <a:pPr algn="ctr"/>
            <a:r>
              <a:rPr lang="en-US" sz="1800" dirty="0" smtClean="0">
                <a:latin typeface="Cambria" pitchFamily="18" charset="0"/>
              </a:rPr>
              <a:t>a graphical view of a program's </a:t>
            </a:r>
            <a:r>
              <a:rPr lang="en-US" sz="1800" i="1" dirty="0" smtClean="0">
                <a:latin typeface="Cambria" pitchFamily="18" charset="0"/>
              </a:rPr>
              <a:t>semantics</a:t>
            </a:r>
            <a:endParaRPr lang="en-US" sz="1800" dirty="0">
              <a:latin typeface="Cambria" pitchFamily="18" charset="0"/>
            </a:endParaRPr>
          </a:p>
        </p:txBody>
      </p:sp>
      <p:sp>
        <p:nvSpPr>
          <p:cNvPr id="39" name="Text Box 8"/>
          <p:cNvSpPr txBox="1">
            <a:spLocks noChangeArrowheads="1"/>
          </p:cNvSpPr>
          <p:nvPr/>
        </p:nvSpPr>
        <p:spPr bwMode="auto">
          <a:xfrm rot="349548">
            <a:off x="6736476" y="27749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machine-</a:t>
            </a:r>
            <a:r>
              <a:rPr lang="en-US" sz="3200" b="1" dirty="0" err="1" smtClean="0">
                <a:solidFill>
                  <a:srgbClr val="120DF3"/>
                </a:solidFill>
                <a:latin typeface="Cambria" pitchFamily="18" charset="0"/>
              </a:rPr>
              <a:t>producedoutput</a:t>
            </a:r>
            <a:endParaRPr lang="en-US" sz="3200" b="1" dirty="0" smtClean="0">
              <a:solidFill>
                <a:srgbClr val="120DF3"/>
              </a:solidFill>
              <a:latin typeface="Cambr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3"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4"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pic>
        <p:nvPicPr>
          <p:cNvPr id="174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3022600"/>
            <a:ext cx="7710487" cy="15494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17418" name="Text Box 21"/>
          <p:cNvSpPr txBox="1">
            <a:spLocks noChangeArrowheads="1"/>
          </p:cNvSpPr>
          <p:nvPr/>
        </p:nvSpPr>
        <p:spPr bwMode="auto">
          <a:xfrm>
            <a:off x="2347913" y="5221170"/>
            <a:ext cx="3824287"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dirty="0">
                <a:latin typeface="Cambria" pitchFamily="18" charset="0"/>
                <a:cs typeface="Times New Roman" pitchFamily="18" charset="0"/>
              </a:rPr>
              <a:t> how punctuation is used</a:t>
            </a:r>
          </a:p>
          <a:p>
            <a:pPr>
              <a:lnSpc>
                <a:spcPct val="70000"/>
              </a:lnSpc>
              <a:spcBef>
                <a:spcPct val="50000"/>
              </a:spcBef>
              <a:buFontTx/>
              <a:buChar char="•"/>
            </a:pPr>
            <a:r>
              <a:rPr lang="en-US" sz="1800" dirty="0">
                <a:latin typeface="Cambria" pitchFamily="18" charset="0"/>
                <a:cs typeface="Times New Roman" pitchFamily="18" charset="0"/>
              </a:rPr>
              <a:t> the language </a:t>
            </a:r>
            <a:r>
              <a:rPr lang="en-US" sz="1800" u="sng" dirty="0" smtClean="0">
                <a:latin typeface="Cambria" pitchFamily="18" charset="0"/>
                <a:cs typeface="Times New Roman" pitchFamily="18" charset="0"/>
              </a:rPr>
              <a:t>keywords</a:t>
            </a:r>
            <a:r>
              <a:rPr lang="en-US" sz="1800" dirty="0" smtClean="0">
                <a:latin typeface="Cambria" pitchFamily="18" charset="0"/>
                <a:cs typeface="Times New Roman" pitchFamily="18" charset="0"/>
              </a:rPr>
              <a:t> </a:t>
            </a:r>
            <a:r>
              <a:rPr lang="en-US" sz="1800" dirty="0">
                <a:latin typeface="Cambria" pitchFamily="18" charset="0"/>
                <a:cs typeface="Times New Roman" pitchFamily="18" charset="0"/>
              </a:rPr>
              <a:t>used</a:t>
            </a:r>
          </a:p>
          <a:p>
            <a:pPr>
              <a:lnSpc>
                <a:spcPct val="70000"/>
              </a:lnSpc>
              <a:spcBef>
                <a:spcPct val="50000"/>
              </a:spcBef>
              <a:buFontTx/>
              <a:buChar char="•"/>
            </a:pPr>
            <a:r>
              <a:rPr lang="en-US" sz="1800" dirty="0">
                <a:latin typeface="Cambria" pitchFamily="18" charset="0"/>
                <a:cs typeface="Times New Roman" pitchFamily="18" charset="0"/>
              </a:rPr>
              <a:t> use of </a:t>
            </a:r>
            <a:r>
              <a:rPr lang="en-US" sz="1800" dirty="0" smtClean="0">
                <a:latin typeface="Cambria" pitchFamily="18" charset="0"/>
                <a:cs typeface="Times New Roman" pitchFamily="18" charset="0"/>
              </a:rPr>
              <a:t>whitespace</a:t>
            </a:r>
            <a:endParaRPr lang="en-US" sz="1800" dirty="0">
              <a:latin typeface="Cambria" pitchFamily="18" charset="0"/>
              <a:cs typeface="Times New Roman" pitchFamily="18" charset="0"/>
            </a:endParaRPr>
          </a:p>
        </p:txBody>
      </p:sp>
      <p:sp>
        <p:nvSpPr>
          <p:cNvPr id="17419" name="Rectangle 19"/>
          <p:cNvSpPr>
            <a:spLocks noChangeArrowheads="1"/>
          </p:cNvSpPr>
          <p:nvPr/>
        </p:nvSpPr>
        <p:spPr bwMode="auto">
          <a:xfrm>
            <a:off x="591790" y="4876800"/>
            <a:ext cx="1541810" cy="1569660"/>
          </a:xfrm>
          <a:prstGeom prst="rect">
            <a:avLst/>
          </a:prstGeom>
          <a:solidFill>
            <a:srgbClr val="FFCC99"/>
          </a:solidFill>
          <a:ln>
            <a:noFill/>
          </a:ln>
        </p:spPr>
        <p:txBody>
          <a:bodyPr wrap="square">
            <a:spAutoFit/>
          </a:bodyPr>
          <a:lstStyle/>
          <a:p>
            <a:pPr algn="ctr"/>
            <a:r>
              <a:rPr lang="en-US" sz="3200" dirty="0">
                <a:latin typeface="Cambria" pitchFamily="18" charset="0"/>
                <a:cs typeface="Times New Roman" pitchFamily="18" charset="0"/>
              </a:rPr>
              <a:t>How Python </a:t>
            </a:r>
            <a:r>
              <a:rPr lang="en-US" sz="3200" b="1" i="1" dirty="0">
                <a:solidFill>
                  <a:srgbClr val="120DF3"/>
                </a:solidFill>
                <a:latin typeface="Cambria" pitchFamily="18" charset="0"/>
                <a:cs typeface="Times New Roman" pitchFamily="18" charset="0"/>
              </a:rPr>
              <a:t>looks</a:t>
            </a:r>
            <a:r>
              <a:rPr lang="en-US" sz="3200" dirty="0">
                <a:latin typeface="Cambria" pitchFamily="18" charset="0"/>
                <a:cs typeface="Times New Roman" pitchFamily="18" charset="0"/>
              </a:rPr>
              <a:t>!</a:t>
            </a:r>
          </a:p>
        </p:txBody>
      </p:sp>
      <p:sp>
        <p:nvSpPr>
          <p:cNvPr id="17426"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22" name="Text Box 6"/>
          <p:cNvSpPr txBox="1">
            <a:spLocks noChangeArrowheads="1"/>
          </p:cNvSpPr>
          <p:nvPr/>
        </p:nvSpPr>
        <p:spPr bwMode="auto">
          <a:xfrm>
            <a:off x="5334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3" name="Rectangle 2"/>
          <p:cNvSpPr/>
          <p:nvPr/>
        </p:nvSpPr>
        <p:spPr>
          <a:xfrm>
            <a:off x="5702474" y="5363591"/>
            <a:ext cx="2971800" cy="618631"/>
          </a:xfrm>
          <a:prstGeom prst="rect">
            <a:avLst/>
          </a:prstGeom>
        </p:spPr>
        <p:txBody>
          <a:bodyPr wrap="square">
            <a:spAutoFit/>
          </a:bodyPr>
          <a:lstStyle/>
          <a:p>
            <a:pPr lvl="0">
              <a:lnSpc>
                <a:spcPct val="70000"/>
              </a:lnSpc>
              <a:spcBef>
                <a:spcPct val="50000"/>
              </a:spcBef>
              <a:buFontTx/>
              <a:buChar char="•"/>
            </a:pPr>
            <a:r>
              <a:rPr lang="en-US" sz="1800" dirty="0" smtClean="0">
                <a:solidFill>
                  <a:srgbClr val="000000"/>
                </a:solidFill>
                <a:latin typeface="Cambria" pitchFamily="18" charset="0"/>
                <a:cs typeface="Times New Roman" pitchFamily="18" charset="0"/>
              </a:rPr>
              <a:t> peculiarities </a:t>
            </a:r>
            <a:r>
              <a:rPr lang="en-US" sz="1800" dirty="0">
                <a:solidFill>
                  <a:srgbClr val="000000"/>
                </a:solidFill>
                <a:latin typeface="Cambria" pitchFamily="18" charset="0"/>
                <a:cs typeface="Times New Roman" pitchFamily="18" charset="0"/>
              </a:rPr>
              <a:t>of formatting</a:t>
            </a:r>
          </a:p>
          <a:p>
            <a:pPr lvl="0">
              <a:lnSpc>
                <a:spcPct val="70000"/>
              </a:lnSpc>
              <a:spcBef>
                <a:spcPct val="50000"/>
              </a:spcBef>
              <a:buFontTx/>
              <a:buChar char="•"/>
            </a:pPr>
            <a:r>
              <a:rPr lang="en-US" sz="1800" dirty="0">
                <a:solidFill>
                  <a:srgbClr val="000000"/>
                </a:solidFill>
                <a:latin typeface="Cambria" pitchFamily="18" charset="0"/>
                <a:cs typeface="Times New Roman" pitchFamily="18" charset="0"/>
              </a:rPr>
              <a:t> how behavior is affected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3"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4"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pic>
        <p:nvPicPr>
          <p:cNvPr id="174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3022600"/>
            <a:ext cx="7710487" cy="15494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17418" name="Text Box 21"/>
          <p:cNvSpPr txBox="1">
            <a:spLocks noChangeArrowheads="1"/>
          </p:cNvSpPr>
          <p:nvPr/>
        </p:nvSpPr>
        <p:spPr bwMode="auto">
          <a:xfrm>
            <a:off x="2347913" y="5221170"/>
            <a:ext cx="3824287"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dirty="0">
                <a:latin typeface="Cambria" pitchFamily="18" charset="0"/>
                <a:cs typeface="Times New Roman" pitchFamily="18" charset="0"/>
              </a:rPr>
              <a:t> how punctuation is used</a:t>
            </a:r>
          </a:p>
          <a:p>
            <a:pPr>
              <a:lnSpc>
                <a:spcPct val="70000"/>
              </a:lnSpc>
              <a:spcBef>
                <a:spcPct val="50000"/>
              </a:spcBef>
              <a:buFontTx/>
              <a:buChar char="•"/>
            </a:pPr>
            <a:r>
              <a:rPr lang="en-US" sz="1800" dirty="0">
                <a:latin typeface="Cambria" pitchFamily="18" charset="0"/>
                <a:cs typeface="Times New Roman" pitchFamily="18" charset="0"/>
              </a:rPr>
              <a:t> the language </a:t>
            </a:r>
            <a:r>
              <a:rPr lang="en-US" sz="1800" u="sng" dirty="0" smtClean="0">
                <a:latin typeface="Cambria" pitchFamily="18" charset="0"/>
                <a:cs typeface="Times New Roman" pitchFamily="18" charset="0"/>
              </a:rPr>
              <a:t>keywords</a:t>
            </a:r>
            <a:r>
              <a:rPr lang="en-US" sz="1800" dirty="0" smtClean="0">
                <a:latin typeface="Cambria" pitchFamily="18" charset="0"/>
                <a:cs typeface="Times New Roman" pitchFamily="18" charset="0"/>
              </a:rPr>
              <a:t> </a:t>
            </a:r>
            <a:r>
              <a:rPr lang="en-US" sz="1800" dirty="0">
                <a:latin typeface="Cambria" pitchFamily="18" charset="0"/>
                <a:cs typeface="Times New Roman" pitchFamily="18" charset="0"/>
              </a:rPr>
              <a:t>used</a:t>
            </a:r>
          </a:p>
          <a:p>
            <a:pPr>
              <a:lnSpc>
                <a:spcPct val="70000"/>
              </a:lnSpc>
              <a:spcBef>
                <a:spcPct val="50000"/>
              </a:spcBef>
              <a:buFontTx/>
              <a:buChar char="•"/>
            </a:pPr>
            <a:r>
              <a:rPr lang="en-US" sz="1800" dirty="0">
                <a:latin typeface="Cambria" pitchFamily="18" charset="0"/>
                <a:cs typeface="Times New Roman" pitchFamily="18" charset="0"/>
              </a:rPr>
              <a:t> use of </a:t>
            </a:r>
            <a:r>
              <a:rPr lang="en-US" sz="1800" dirty="0" smtClean="0">
                <a:latin typeface="Cambria" pitchFamily="18" charset="0"/>
                <a:cs typeface="Times New Roman" pitchFamily="18" charset="0"/>
              </a:rPr>
              <a:t>whitespace</a:t>
            </a:r>
            <a:endParaRPr lang="en-US" sz="1800" dirty="0">
              <a:latin typeface="Cambria" pitchFamily="18" charset="0"/>
              <a:cs typeface="Times New Roman" pitchFamily="18" charset="0"/>
            </a:endParaRPr>
          </a:p>
        </p:txBody>
      </p:sp>
      <p:sp>
        <p:nvSpPr>
          <p:cNvPr id="17419" name="Rectangle 19"/>
          <p:cNvSpPr>
            <a:spLocks noChangeArrowheads="1"/>
          </p:cNvSpPr>
          <p:nvPr/>
        </p:nvSpPr>
        <p:spPr bwMode="auto">
          <a:xfrm>
            <a:off x="591790" y="4876800"/>
            <a:ext cx="1541810" cy="1569660"/>
          </a:xfrm>
          <a:prstGeom prst="rect">
            <a:avLst/>
          </a:prstGeom>
          <a:solidFill>
            <a:srgbClr val="FFCC99"/>
          </a:solidFill>
          <a:ln>
            <a:noFill/>
          </a:ln>
        </p:spPr>
        <p:txBody>
          <a:bodyPr wrap="square">
            <a:spAutoFit/>
          </a:bodyPr>
          <a:lstStyle/>
          <a:p>
            <a:pPr algn="ctr"/>
            <a:r>
              <a:rPr lang="en-US" sz="3200" dirty="0">
                <a:latin typeface="Cambria" pitchFamily="18" charset="0"/>
                <a:cs typeface="Times New Roman" pitchFamily="18" charset="0"/>
              </a:rPr>
              <a:t>How Python </a:t>
            </a:r>
            <a:r>
              <a:rPr lang="en-US" sz="3200" b="1" i="1" dirty="0">
                <a:solidFill>
                  <a:srgbClr val="120DF3"/>
                </a:solidFill>
                <a:latin typeface="Cambria" pitchFamily="18" charset="0"/>
                <a:cs typeface="Times New Roman" pitchFamily="18" charset="0"/>
              </a:rPr>
              <a:t>looks</a:t>
            </a:r>
            <a:r>
              <a:rPr lang="en-US" sz="3200" dirty="0">
                <a:latin typeface="Cambria" pitchFamily="18" charset="0"/>
                <a:cs typeface="Times New Roman" pitchFamily="18" charset="0"/>
              </a:rPr>
              <a:t>!</a:t>
            </a:r>
          </a:p>
        </p:txBody>
      </p:sp>
      <p:sp>
        <p:nvSpPr>
          <p:cNvPr id="17426"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22" name="Text Box 6"/>
          <p:cNvSpPr txBox="1">
            <a:spLocks noChangeArrowheads="1"/>
          </p:cNvSpPr>
          <p:nvPr/>
        </p:nvSpPr>
        <p:spPr bwMode="auto">
          <a:xfrm>
            <a:off x="5334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3" name="Rectangle 2"/>
          <p:cNvSpPr/>
          <p:nvPr/>
        </p:nvSpPr>
        <p:spPr>
          <a:xfrm>
            <a:off x="5702474" y="5363591"/>
            <a:ext cx="2971800" cy="618631"/>
          </a:xfrm>
          <a:prstGeom prst="rect">
            <a:avLst/>
          </a:prstGeom>
        </p:spPr>
        <p:txBody>
          <a:bodyPr wrap="square">
            <a:spAutoFit/>
          </a:bodyPr>
          <a:lstStyle/>
          <a:p>
            <a:pPr lvl="0">
              <a:lnSpc>
                <a:spcPct val="70000"/>
              </a:lnSpc>
              <a:spcBef>
                <a:spcPct val="50000"/>
              </a:spcBef>
              <a:buFontTx/>
              <a:buChar char="•"/>
            </a:pPr>
            <a:r>
              <a:rPr lang="en-US" sz="1800" dirty="0" smtClean="0">
                <a:solidFill>
                  <a:srgbClr val="000000"/>
                </a:solidFill>
                <a:latin typeface="Cambria" pitchFamily="18" charset="0"/>
                <a:cs typeface="Times New Roman" pitchFamily="18" charset="0"/>
              </a:rPr>
              <a:t> peculiarities </a:t>
            </a:r>
            <a:r>
              <a:rPr lang="en-US" sz="1800" dirty="0">
                <a:solidFill>
                  <a:srgbClr val="000000"/>
                </a:solidFill>
                <a:latin typeface="Cambria" pitchFamily="18" charset="0"/>
                <a:cs typeface="Times New Roman" pitchFamily="18" charset="0"/>
              </a:rPr>
              <a:t>of formatting</a:t>
            </a:r>
          </a:p>
          <a:p>
            <a:pPr lvl="0">
              <a:lnSpc>
                <a:spcPct val="70000"/>
              </a:lnSpc>
              <a:spcBef>
                <a:spcPct val="50000"/>
              </a:spcBef>
              <a:buFontTx/>
              <a:buChar char="•"/>
            </a:pPr>
            <a:r>
              <a:rPr lang="en-US" sz="1800" dirty="0">
                <a:solidFill>
                  <a:srgbClr val="000000"/>
                </a:solidFill>
                <a:latin typeface="Cambria" pitchFamily="18" charset="0"/>
                <a:cs typeface="Times New Roman" pitchFamily="18" charset="0"/>
              </a:rPr>
              <a:t> how behavior is affected … </a:t>
            </a:r>
          </a:p>
        </p:txBody>
      </p:sp>
      <p:sp>
        <p:nvSpPr>
          <p:cNvPr id="18" name="Text Box 8"/>
          <p:cNvSpPr txBox="1">
            <a:spLocks noChangeArrowheads="1"/>
          </p:cNvSpPr>
          <p:nvPr/>
        </p:nvSpPr>
        <p:spPr bwMode="auto">
          <a:xfrm rot="21091727">
            <a:off x="2389977" y="2193349"/>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human-typed input</a:t>
            </a:r>
          </a:p>
        </p:txBody>
      </p:sp>
    </p:spTree>
    <p:extLst>
      <p:ext uri="{BB962C8B-B14F-4D97-AF65-F5344CB8AC3E}">
        <p14:creationId xmlns:p14="http://schemas.microsoft.com/office/powerpoint/2010/main" val="2503683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17"/>
          <p:cNvSpPr txBox="1">
            <a:spLocks noChangeArrowheads="1"/>
          </p:cNvSpPr>
          <p:nvPr/>
        </p:nvSpPr>
        <p:spPr bwMode="auto">
          <a:xfrm>
            <a:off x="533400" y="4161714"/>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smtClean="0">
                <a:latin typeface="Cambria" pitchFamily="18" charset="0"/>
              </a:rPr>
              <a:t>challenge </a:t>
            </a:r>
            <a:r>
              <a:rPr lang="en-US" sz="4000" dirty="0">
                <a:latin typeface="Cambria" pitchFamily="18" charset="0"/>
              </a:rPr>
              <a:t>of </a:t>
            </a:r>
            <a:r>
              <a:rPr lang="en-US" sz="4000" dirty="0" smtClean="0">
                <a:latin typeface="Cambria" pitchFamily="18" charset="0"/>
              </a:rPr>
              <a:t>programming…</a:t>
            </a:r>
            <a:endParaRPr lang="en-US" sz="4000" dirty="0">
              <a:latin typeface="Cambria" pitchFamily="18" charset="0"/>
            </a:endParaRPr>
          </a:p>
        </p:txBody>
      </p:sp>
      <p:sp>
        <p:nvSpPr>
          <p:cNvPr id="22" name="Text Box 6"/>
          <p:cNvSpPr txBox="1">
            <a:spLocks noChangeArrowheads="1"/>
          </p:cNvSpPr>
          <p:nvPr/>
        </p:nvSpPr>
        <p:spPr bwMode="auto">
          <a:xfrm>
            <a:off x="533400" y="1477963"/>
            <a:ext cx="2133600" cy="579437"/>
          </a:xfrm>
          <a:prstGeom prst="rect">
            <a:avLst/>
          </a:prstGeom>
          <a:solidFill>
            <a:schemeClr val="bg1"/>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8" name="Text Box 8"/>
          <p:cNvSpPr txBox="1">
            <a:spLocks noChangeArrowheads="1"/>
          </p:cNvSpPr>
          <p:nvPr/>
        </p:nvSpPr>
        <p:spPr bwMode="auto">
          <a:xfrm>
            <a:off x="653862" y="35292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human-typed input</a:t>
            </a:r>
          </a:p>
        </p:txBody>
      </p:sp>
      <p:sp>
        <p:nvSpPr>
          <p:cNvPr id="20" name="Text Box 8"/>
          <p:cNvSpPr txBox="1">
            <a:spLocks noChangeArrowheads="1"/>
          </p:cNvSpPr>
          <p:nvPr/>
        </p:nvSpPr>
        <p:spPr bwMode="auto">
          <a:xfrm>
            <a:off x="3505200" y="35292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machine-</a:t>
            </a:r>
            <a:r>
              <a:rPr lang="en-US" sz="3200" b="1" dirty="0" err="1" smtClean="0">
                <a:solidFill>
                  <a:srgbClr val="120DF3"/>
                </a:solidFill>
                <a:latin typeface="Cambria" pitchFamily="18" charset="0"/>
              </a:rPr>
              <a:t>producedoutput</a:t>
            </a:r>
            <a:endParaRPr lang="en-US" sz="3200" b="1" dirty="0" smtClean="0">
              <a:solidFill>
                <a:srgbClr val="120DF3"/>
              </a:solidFill>
              <a:latin typeface="Cambria" pitchFamily="18" charset="0"/>
            </a:endParaRPr>
          </a:p>
        </p:txBody>
      </p:sp>
      <p:sp>
        <p:nvSpPr>
          <p:cNvPr id="28" name="Text Box 8"/>
          <p:cNvSpPr txBox="1">
            <a:spLocks noChangeArrowheads="1"/>
          </p:cNvSpPr>
          <p:nvPr/>
        </p:nvSpPr>
        <p:spPr bwMode="auto">
          <a:xfrm>
            <a:off x="6366256" y="35292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human-desired output</a:t>
            </a:r>
          </a:p>
        </p:txBody>
      </p:sp>
      <p:sp>
        <p:nvSpPr>
          <p:cNvPr id="16" name="Right Arrow 15"/>
          <p:cNvSpPr/>
          <p:nvPr/>
        </p:nvSpPr>
        <p:spPr bwMode="auto">
          <a:xfrm>
            <a:off x="2615184" y="3933114"/>
            <a:ext cx="965200" cy="762000"/>
          </a:xfrm>
          <a:prstGeom prst="rightArrow">
            <a:avLst/>
          </a:prstGeom>
          <a:solidFill>
            <a:srgbClr val="FFC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Right Arrow 16"/>
          <p:cNvSpPr/>
          <p:nvPr/>
        </p:nvSpPr>
        <p:spPr bwMode="auto">
          <a:xfrm>
            <a:off x="5562600" y="3933114"/>
            <a:ext cx="965200" cy="762000"/>
          </a:xfrm>
          <a:prstGeom prst="right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ectangle 2"/>
          <p:cNvSpPr/>
          <p:nvPr/>
        </p:nvSpPr>
        <p:spPr>
          <a:xfrm>
            <a:off x="5690616" y="3697224"/>
            <a:ext cx="601447" cy="1200329"/>
          </a:xfrm>
          <a:prstGeom prst="rect">
            <a:avLst/>
          </a:prstGeom>
        </p:spPr>
        <p:txBody>
          <a:bodyPr wrap="none">
            <a:spAutoFit/>
          </a:bodyPr>
          <a:lstStyle/>
          <a:p>
            <a:r>
              <a:rPr lang="en-US" sz="7200" b="1" dirty="0" smtClean="0">
                <a:solidFill>
                  <a:srgbClr val="FFC000"/>
                </a:solidFill>
                <a:latin typeface="Cambria" pitchFamily="18" charset="0"/>
              </a:rPr>
              <a:t>?</a:t>
            </a:r>
            <a:endParaRPr lang="en-US" sz="7200" dirty="0">
              <a:solidFill>
                <a:srgbClr val="FFC000"/>
              </a:solidFill>
            </a:endParaRPr>
          </a:p>
        </p:txBody>
      </p:sp>
      <p:sp>
        <p:nvSpPr>
          <p:cNvPr id="6" name="U-Turn Arrow 5"/>
          <p:cNvSpPr/>
          <p:nvPr/>
        </p:nvSpPr>
        <p:spPr bwMode="auto">
          <a:xfrm flipH="1" flipV="1">
            <a:off x="1600200" y="5053584"/>
            <a:ext cx="5715000" cy="1066800"/>
          </a:xfrm>
          <a:prstGeom prst="uturnArrow">
            <a:avLst>
              <a:gd name="adj1" fmla="val 28429"/>
              <a:gd name="adj2" fmla="val 25000"/>
              <a:gd name="adj3" fmla="val 30714"/>
              <a:gd name="adj4" fmla="val 43750"/>
              <a:gd name="adj5" fmla="val 99000"/>
            </a:avLst>
          </a:prstGeom>
          <a:solidFill>
            <a:srgbClr val="FFC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660572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81000" y="2355102"/>
            <a:ext cx="6644640" cy="327138"/>
          </a:xfrm>
          <a:prstGeom prst="roundRect">
            <a:avLst>
              <a:gd name="adj" fmla="val 0"/>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8435" name="Text Box 48"/>
          <p:cNvSpPr txBox="1">
            <a:spLocks noChangeArrowheads="1"/>
          </p:cNvSpPr>
          <p:nvPr/>
        </p:nvSpPr>
        <p:spPr bwMode="auto">
          <a:xfrm>
            <a:off x="404813" y="2314575"/>
            <a:ext cx="6072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smtClean="0">
                <a:solidFill>
                  <a:srgbClr val="900BD5"/>
                </a:solidFill>
                <a:latin typeface="Courier New" pitchFamily="49" charset="0"/>
                <a:cs typeface="Courier New" pitchFamily="49" charset="0"/>
              </a:rPr>
              <a:t>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49614"/>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r>
              <a:rPr lang="en-US" sz="2000" b="1" dirty="0" smtClean="0">
                <a:solidFill>
                  <a:srgbClr val="008000"/>
                </a:solidFill>
                <a:latin typeface="Courier New" pitchFamily="49" charset="0"/>
                <a:cs typeface="Courier New" pitchFamily="49" charset="0"/>
              </a:rPr>
              <a:t>'</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smtClean="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r>
              <a:rPr lang="en-US" sz="2000" b="1" dirty="0">
                <a:latin typeface="Courier New" pitchFamily="49" charset="0"/>
                <a:cs typeface="Courier New" pitchFamily="49" charset="0"/>
              </a:rPr>
              <a:t>)</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'The </a:t>
            </a:r>
            <a:r>
              <a:rPr lang="en-US" sz="2000" b="1" dirty="0">
                <a:solidFill>
                  <a:srgbClr val="008000"/>
                </a:solidFill>
                <a:latin typeface="Courier New" pitchFamily="49" charset="0"/>
                <a:cs typeface="Courier New" pitchFamily="49" charset="0"/>
              </a:rPr>
              <a:t>result is, YOU </a:t>
            </a:r>
            <a:r>
              <a:rPr lang="en-US" sz="2000" b="1" dirty="0" smtClean="0">
                <a:solidFill>
                  <a:srgbClr val="008000"/>
                </a:solidFill>
                <a:latin typeface="Courier New" pitchFamily="49" charset="0"/>
                <a:cs typeface="Courier New" pitchFamily="49" charset="0"/>
              </a:rPr>
              <a:t>LOSE</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'unless </a:t>
            </a:r>
            <a:r>
              <a:rPr lang="en-US" sz="2000" b="1" dirty="0">
                <a:solidFill>
                  <a:srgbClr val="008000"/>
                </a:solidFill>
                <a:latin typeface="Courier New" pitchFamily="49" charset="0"/>
                <a:cs typeface="Courier New" pitchFamily="49" charset="0"/>
              </a:rPr>
              <a:t>you're a CS 5 grader, then YOU WIN</a:t>
            </a:r>
            <a:r>
              <a:rPr lang="en-US" sz="2000" b="1" dirty="0" smtClean="0">
                <a:solidFill>
                  <a:srgbClr val="008000"/>
                </a:solidFill>
                <a:latin typeface="Courier New" pitchFamily="49" charset="0"/>
                <a:cs typeface="Courier New" pitchFamily="49" charset="0"/>
              </a:rPr>
              <a:t>!'</a:t>
            </a:r>
            <a:r>
              <a:rPr lang="en-US" sz="2000" b="1" dirty="0">
                <a:latin typeface="Courier New" pitchFamily="49" charset="0"/>
                <a:cs typeface="Courier New" pitchFamily="49" charset="0"/>
              </a:rPr>
              <a:t>)</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381000" y="358914"/>
            <a:ext cx="3749676" cy="707886"/>
          </a:xfrm>
          <a:prstGeom prst="rect">
            <a:avLst/>
          </a:prstGeom>
          <a:solidFill>
            <a:srgbClr val="D6EAF6"/>
          </a:solidFill>
          <a:ln>
            <a:noFill/>
          </a:ln>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in this code:</a:t>
            </a:r>
            <a:endParaRPr lang="en-US" sz="3600" dirty="0">
              <a:latin typeface="Cambria" pitchFamily="18" charset="0"/>
            </a:endParaRPr>
          </a:p>
        </p:txBody>
      </p:sp>
      <p:sp>
        <p:nvSpPr>
          <p:cNvPr id="18439" name="Text Box 48"/>
          <p:cNvSpPr txBox="1">
            <a:spLocks noChangeArrowheads="1"/>
          </p:cNvSpPr>
          <p:nvPr/>
        </p:nvSpPr>
        <p:spPr bwMode="auto">
          <a:xfrm>
            <a:off x="404812" y="1447800"/>
            <a:ext cx="2414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solidFill>
                  <a:srgbClr val="FF6600"/>
                </a:solidFill>
                <a:latin typeface="Courier New" pitchFamily="49" charset="0"/>
                <a:cs typeface="Courier New" pitchFamily="49" charset="0"/>
              </a:rPr>
              <a:t> import</a:t>
            </a:r>
            <a:r>
              <a:rPr lang="en-US" sz="2000" b="1" dirty="0" smtClean="0">
                <a:solidFill>
                  <a:srgbClr val="000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random</a:t>
            </a:r>
            <a:endParaRPr lang="en-US" sz="2000" dirty="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00400" y="1504890"/>
            <a:ext cx="5857629" cy="400110"/>
          </a:xfrm>
          <a:prstGeom prst="rect">
            <a:avLst/>
          </a:prstGeom>
          <a:solidFill>
            <a:srgbClr val="D6EAF6"/>
          </a:solidFill>
          <a:ln>
            <a:noFill/>
          </a:ln>
          <a:extLst/>
        </p:spPr>
        <p:txBody>
          <a:bodyPr wrap="none">
            <a:spAutoFit/>
          </a:bodyPr>
          <a:lstStyle/>
          <a:p>
            <a:pPr algn="r"/>
            <a:r>
              <a:rPr lang="en-US" sz="2000" dirty="0" smtClean="0">
                <a:latin typeface="Cambria" pitchFamily="18" charset="0"/>
              </a:rPr>
              <a:t>(2)  </a:t>
            </a:r>
            <a:r>
              <a:rPr lang="en-US" sz="2000" dirty="0">
                <a:latin typeface="Cambria" pitchFamily="18" charset="0"/>
              </a:rPr>
              <a:t>This </a:t>
            </a:r>
            <a:r>
              <a:rPr lang="en-US" sz="2000" dirty="0" smtClean="0">
                <a:latin typeface="Cambria" pitchFamily="18" charset="0"/>
              </a:rPr>
              <a:t>one line does </a:t>
            </a:r>
            <a:r>
              <a:rPr lang="en-US" sz="2000" b="1" i="1" dirty="0">
                <a:latin typeface="Cambria" pitchFamily="18" charset="0"/>
              </a:rPr>
              <a:t>three</a:t>
            </a:r>
            <a:r>
              <a:rPr lang="en-US" sz="2000" dirty="0">
                <a:latin typeface="Cambria" pitchFamily="18" charset="0"/>
              </a:rPr>
              <a:t> things… what are they?</a:t>
            </a:r>
            <a:endParaRPr lang="en-US" sz="3600" dirty="0">
              <a:latin typeface="Cambria" pitchFamily="18" charset="0"/>
            </a:endParaRPr>
          </a:p>
        </p:txBody>
      </p:sp>
      <p:sp>
        <p:nvSpPr>
          <p:cNvPr id="18442" name="Rectangle 11"/>
          <p:cNvSpPr>
            <a:spLocks noChangeArrowheads="1"/>
          </p:cNvSpPr>
          <p:nvPr/>
        </p:nvSpPr>
        <p:spPr bwMode="auto">
          <a:xfrm>
            <a:off x="152400" y="6305490"/>
            <a:ext cx="8843081" cy="400110"/>
          </a:xfrm>
          <a:prstGeom prst="rect">
            <a:avLst/>
          </a:prstGeom>
          <a:solidFill>
            <a:srgbClr val="D6EAF6"/>
          </a:solidFill>
          <a:ln>
            <a:noFill/>
          </a:ln>
          <a:extLst/>
        </p:spPr>
        <p:txBody>
          <a:bodyPr wrap="square">
            <a:spAutoFit/>
          </a:bodyPr>
          <a:lstStyle/>
          <a:p>
            <a:pPr algn="ctr"/>
            <a:r>
              <a:rPr lang="en-US" sz="2000" dirty="0">
                <a:latin typeface="Cambria" pitchFamily="18" charset="0"/>
              </a:rPr>
              <a:t>(3) </a:t>
            </a:r>
            <a:r>
              <a:rPr lang="en-US" sz="2000" dirty="0" smtClean="0">
                <a:latin typeface="Cambria" pitchFamily="18" charset="0"/>
              </a:rPr>
              <a:t>Extra! Can you find 7 punctuation marks used in </a:t>
            </a:r>
            <a:r>
              <a:rPr lang="en-US" sz="2000" b="1" i="1" dirty="0" smtClean="0">
                <a:latin typeface="Cambria" pitchFamily="18" charset="0"/>
              </a:rPr>
              <a:t>more than one way</a:t>
            </a:r>
            <a:r>
              <a:rPr lang="en-US" sz="2000" dirty="0">
                <a:latin typeface="Cambria" pitchFamily="18" charset="0"/>
              </a:rPr>
              <a:t> </a:t>
            </a:r>
            <a:r>
              <a:rPr lang="en-US" sz="2000" dirty="0" smtClean="0">
                <a:latin typeface="Cambria" pitchFamily="18" charset="0"/>
              </a:rPr>
              <a:t>here?</a:t>
            </a:r>
            <a:endParaRPr lang="en-US" sz="3600" dirty="0">
              <a:latin typeface="Cambria" pitchFamily="18" charset="0"/>
            </a:endParaRPr>
          </a:p>
        </p:txBody>
      </p:sp>
      <p:sp>
        <p:nvSpPr>
          <p:cNvPr id="5" name="Down Arrow 4"/>
          <p:cNvSpPr/>
          <p:nvPr/>
        </p:nvSpPr>
        <p:spPr bwMode="auto">
          <a:xfrm>
            <a:off x="4378291" y="1838265"/>
            <a:ext cx="328613" cy="465021"/>
          </a:xfrm>
          <a:prstGeom prst="downArrow">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4245990" y="596360"/>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anose="02040503050406030204" pitchFamily="18" charset="0"/>
                <a:cs typeface="Times New Roman" pitchFamily="18" charset="0"/>
              </a:rPr>
              <a:t>Syntax challenge!</a:t>
            </a:r>
            <a:endParaRPr lang="en-US" sz="4200" i="1" dirty="0">
              <a:latin typeface="Cambria" panose="02040503050406030204" pitchFamily="18" charset="0"/>
              <a:cs typeface="Times New Roman" pitchFamily="18" charset="0"/>
            </a:endParaRPr>
          </a:p>
        </p:txBody>
      </p:sp>
      <p:sp>
        <p:nvSpPr>
          <p:cNvPr id="13" name="Text Box 11"/>
          <p:cNvSpPr txBox="1">
            <a:spLocks noChangeArrowheads="1"/>
          </p:cNvSpPr>
          <p:nvPr/>
        </p:nvSpPr>
        <p:spPr bwMode="auto">
          <a:xfrm>
            <a:off x="4378291" y="123590"/>
            <a:ext cx="4679738" cy="369332"/>
          </a:xfrm>
          <a:prstGeom prst="rect">
            <a:avLst/>
          </a:prstGeom>
          <a:solidFill>
            <a:schemeClr val="bg1">
              <a:lumMod val="95000"/>
            </a:schemeClr>
          </a:solidFill>
          <a:ln>
            <a:solidFill>
              <a:schemeClr val="bg1">
                <a:lumMod val="65000"/>
              </a:schemeClr>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i="1" smtClean="0">
                <a:latin typeface="Calibri" panose="020F0502020204030204" pitchFamily="34" charset="0"/>
                <a:cs typeface="Times New Roman" pitchFamily="18" charset="0"/>
              </a:rPr>
              <a:t>Name(s):</a:t>
            </a:r>
            <a:endParaRPr lang="en-US" sz="1800" i="1"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987249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81000" y="2355102"/>
            <a:ext cx="6644640" cy="327138"/>
          </a:xfrm>
          <a:prstGeom prst="roundRect">
            <a:avLst>
              <a:gd name="adj" fmla="val 0"/>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8435" name="Text Box 48"/>
          <p:cNvSpPr txBox="1">
            <a:spLocks noChangeArrowheads="1"/>
          </p:cNvSpPr>
          <p:nvPr/>
        </p:nvSpPr>
        <p:spPr bwMode="auto">
          <a:xfrm>
            <a:off x="404813" y="2314575"/>
            <a:ext cx="6072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smtClean="0">
                <a:solidFill>
                  <a:srgbClr val="900BD5"/>
                </a:solidFill>
                <a:latin typeface="Courier New" pitchFamily="49" charset="0"/>
                <a:cs typeface="Courier New" pitchFamily="49" charset="0"/>
              </a:rPr>
              <a:t>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49614"/>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r>
              <a:rPr lang="en-US" sz="2000" b="1" dirty="0" smtClean="0">
                <a:solidFill>
                  <a:srgbClr val="008000"/>
                </a:solidFill>
                <a:latin typeface="Courier New" pitchFamily="49" charset="0"/>
                <a:cs typeface="Courier New" pitchFamily="49" charset="0"/>
              </a:rPr>
              <a:t>'</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smtClean="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r>
              <a:rPr lang="en-US" sz="2000" b="1" dirty="0">
                <a:latin typeface="Courier New" pitchFamily="49" charset="0"/>
                <a:cs typeface="Courier New" pitchFamily="49" charset="0"/>
              </a:rPr>
              <a:t>)</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'The </a:t>
            </a:r>
            <a:r>
              <a:rPr lang="en-US" sz="2000" b="1" dirty="0">
                <a:solidFill>
                  <a:srgbClr val="008000"/>
                </a:solidFill>
                <a:latin typeface="Courier New" pitchFamily="49" charset="0"/>
                <a:cs typeface="Courier New" pitchFamily="49" charset="0"/>
              </a:rPr>
              <a:t>result is, YOU </a:t>
            </a:r>
            <a:r>
              <a:rPr lang="en-US" sz="2000" b="1" dirty="0" smtClean="0">
                <a:solidFill>
                  <a:srgbClr val="008000"/>
                </a:solidFill>
                <a:latin typeface="Courier New" pitchFamily="49" charset="0"/>
                <a:cs typeface="Courier New" pitchFamily="49" charset="0"/>
              </a:rPr>
              <a:t>LOSE</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'unless </a:t>
            </a:r>
            <a:r>
              <a:rPr lang="en-US" sz="2000" b="1" dirty="0">
                <a:solidFill>
                  <a:srgbClr val="008000"/>
                </a:solidFill>
                <a:latin typeface="Courier New" pitchFamily="49" charset="0"/>
                <a:cs typeface="Courier New" pitchFamily="49" charset="0"/>
              </a:rPr>
              <a:t>you're a CS 5 grader, then YOU WIN</a:t>
            </a:r>
            <a:r>
              <a:rPr lang="en-US" sz="2000" b="1" dirty="0" smtClean="0">
                <a:solidFill>
                  <a:srgbClr val="008000"/>
                </a:solidFill>
                <a:latin typeface="Courier New" pitchFamily="49" charset="0"/>
                <a:cs typeface="Courier New" pitchFamily="49" charset="0"/>
              </a:rPr>
              <a:t>!'</a:t>
            </a:r>
            <a:r>
              <a:rPr lang="en-US" sz="2000" b="1" dirty="0">
                <a:latin typeface="Courier New" pitchFamily="49" charset="0"/>
                <a:cs typeface="Courier New" pitchFamily="49" charset="0"/>
              </a:rPr>
              <a:t>)</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381000" y="358914"/>
            <a:ext cx="3749676" cy="707886"/>
          </a:xfrm>
          <a:prstGeom prst="rect">
            <a:avLst/>
          </a:prstGeom>
          <a:solidFill>
            <a:srgbClr val="D6EAF6"/>
          </a:solidFill>
          <a:ln>
            <a:noFill/>
          </a:ln>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in this code:</a:t>
            </a:r>
            <a:endParaRPr lang="en-US" sz="3600" dirty="0">
              <a:latin typeface="Cambria" pitchFamily="18" charset="0"/>
            </a:endParaRPr>
          </a:p>
        </p:txBody>
      </p:sp>
      <p:sp>
        <p:nvSpPr>
          <p:cNvPr id="18439" name="Text Box 48"/>
          <p:cNvSpPr txBox="1">
            <a:spLocks noChangeArrowheads="1"/>
          </p:cNvSpPr>
          <p:nvPr/>
        </p:nvSpPr>
        <p:spPr bwMode="auto">
          <a:xfrm>
            <a:off x="404812" y="1447800"/>
            <a:ext cx="2414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solidFill>
                  <a:srgbClr val="FF6600"/>
                </a:solidFill>
                <a:latin typeface="Courier New" pitchFamily="49" charset="0"/>
                <a:cs typeface="Courier New" pitchFamily="49" charset="0"/>
              </a:rPr>
              <a:t> import</a:t>
            </a:r>
            <a:r>
              <a:rPr lang="en-US" sz="2000" b="1" dirty="0" smtClean="0">
                <a:solidFill>
                  <a:srgbClr val="000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random</a:t>
            </a:r>
            <a:endParaRPr lang="en-US" sz="2000" dirty="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00400" y="1504890"/>
            <a:ext cx="5857629" cy="400110"/>
          </a:xfrm>
          <a:prstGeom prst="rect">
            <a:avLst/>
          </a:prstGeom>
          <a:solidFill>
            <a:srgbClr val="D6EAF6"/>
          </a:solidFill>
          <a:ln>
            <a:noFill/>
          </a:ln>
          <a:extLst/>
        </p:spPr>
        <p:txBody>
          <a:bodyPr wrap="none">
            <a:spAutoFit/>
          </a:bodyPr>
          <a:lstStyle/>
          <a:p>
            <a:pPr algn="r"/>
            <a:r>
              <a:rPr lang="en-US" sz="2000" dirty="0" smtClean="0">
                <a:latin typeface="Cambria" pitchFamily="18" charset="0"/>
              </a:rPr>
              <a:t>(2)  </a:t>
            </a:r>
            <a:r>
              <a:rPr lang="en-US" sz="2000" dirty="0">
                <a:latin typeface="Cambria" pitchFamily="18" charset="0"/>
              </a:rPr>
              <a:t>This </a:t>
            </a:r>
            <a:r>
              <a:rPr lang="en-US" sz="2000" dirty="0" smtClean="0">
                <a:latin typeface="Cambria" pitchFamily="18" charset="0"/>
              </a:rPr>
              <a:t>one line does </a:t>
            </a:r>
            <a:r>
              <a:rPr lang="en-US" sz="2000" b="1" i="1" dirty="0">
                <a:latin typeface="Cambria" pitchFamily="18" charset="0"/>
              </a:rPr>
              <a:t>three</a:t>
            </a:r>
            <a:r>
              <a:rPr lang="en-US" sz="2000" dirty="0">
                <a:latin typeface="Cambria" pitchFamily="18" charset="0"/>
              </a:rPr>
              <a:t> things… what are they?</a:t>
            </a:r>
            <a:endParaRPr lang="en-US" sz="3600" dirty="0">
              <a:latin typeface="Cambria" pitchFamily="18" charset="0"/>
            </a:endParaRPr>
          </a:p>
        </p:txBody>
      </p:sp>
      <p:sp>
        <p:nvSpPr>
          <p:cNvPr id="18442" name="Rectangle 11"/>
          <p:cNvSpPr>
            <a:spLocks noChangeArrowheads="1"/>
          </p:cNvSpPr>
          <p:nvPr/>
        </p:nvSpPr>
        <p:spPr bwMode="auto">
          <a:xfrm>
            <a:off x="152400" y="6305490"/>
            <a:ext cx="8843081" cy="400110"/>
          </a:xfrm>
          <a:prstGeom prst="rect">
            <a:avLst/>
          </a:prstGeom>
          <a:solidFill>
            <a:srgbClr val="D6EAF6"/>
          </a:solidFill>
          <a:ln>
            <a:noFill/>
          </a:ln>
          <a:extLst/>
        </p:spPr>
        <p:txBody>
          <a:bodyPr wrap="square">
            <a:spAutoFit/>
          </a:bodyPr>
          <a:lstStyle/>
          <a:p>
            <a:pPr algn="ctr"/>
            <a:r>
              <a:rPr lang="en-US" sz="2000" dirty="0">
                <a:latin typeface="Cambria" pitchFamily="18" charset="0"/>
              </a:rPr>
              <a:t>(3) </a:t>
            </a:r>
            <a:r>
              <a:rPr lang="en-US" sz="2000" dirty="0" smtClean="0">
                <a:latin typeface="Cambria" pitchFamily="18" charset="0"/>
              </a:rPr>
              <a:t>Extra! Can you find 7 punctuation marks used in </a:t>
            </a:r>
            <a:r>
              <a:rPr lang="en-US" sz="2000" b="1" i="1" dirty="0" smtClean="0">
                <a:latin typeface="Cambria" pitchFamily="18" charset="0"/>
              </a:rPr>
              <a:t>more than one way</a:t>
            </a:r>
            <a:r>
              <a:rPr lang="en-US" sz="2000" dirty="0">
                <a:latin typeface="Cambria" pitchFamily="18" charset="0"/>
              </a:rPr>
              <a:t> </a:t>
            </a:r>
            <a:r>
              <a:rPr lang="en-US" sz="2000" dirty="0" smtClean="0">
                <a:latin typeface="Cambria" pitchFamily="18" charset="0"/>
              </a:rPr>
              <a:t>here?</a:t>
            </a:r>
            <a:endParaRPr lang="en-US" sz="3600" dirty="0">
              <a:latin typeface="Cambria" pitchFamily="18" charset="0"/>
            </a:endParaRPr>
          </a:p>
        </p:txBody>
      </p:sp>
      <p:sp>
        <p:nvSpPr>
          <p:cNvPr id="5" name="Down Arrow 4"/>
          <p:cNvSpPr/>
          <p:nvPr/>
        </p:nvSpPr>
        <p:spPr bwMode="auto">
          <a:xfrm>
            <a:off x="4378291" y="1838265"/>
            <a:ext cx="328613" cy="465021"/>
          </a:xfrm>
          <a:prstGeom prst="downArrow">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4245990" y="596360"/>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anose="02040503050406030204" pitchFamily="18" charset="0"/>
                <a:cs typeface="Times New Roman" pitchFamily="18" charset="0"/>
              </a:rPr>
              <a:t>Syntax challenge!</a:t>
            </a:r>
            <a:endParaRPr lang="en-US" sz="4200" i="1" dirty="0">
              <a:latin typeface="Cambria" panose="02040503050406030204" pitchFamily="18" charset="0"/>
              <a:cs typeface="Times New Roman" pitchFamily="18" charset="0"/>
            </a:endParaRPr>
          </a:p>
        </p:txBody>
      </p:sp>
      <p:sp>
        <p:nvSpPr>
          <p:cNvPr id="13" name="Text Box 11"/>
          <p:cNvSpPr txBox="1">
            <a:spLocks noChangeArrowheads="1"/>
          </p:cNvSpPr>
          <p:nvPr/>
        </p:nvSpPr>
        <p:spPr bwMode="auto">
          <a:xfrm>
            <a:off x="4378291" y="123590"/>
            <a:ext cx="4679738" cy="369332"/>
          </a:xfrm>
          <a:prstGeom prst="rect">
            <a:avLst/>
          </a:prstGeom>
          <a:solidFill>
            <a:schemeClr val="bg1">
              <a:lumMod val="95000"/>
            </a:schemeClr>
          </a:solidFill>
          <a:ln>
            <a:solidFill>
              <a:schemeClr val="bg1">
                <a:lumMod val="65000"/>
              </a:schemeClr>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i="1" smtClean="0">
                <a:latin typeface="Calibri" panose="020F0502020204030204" pitchFamily="34" charset="0"/>
                <a:cs typeface="Times New Roman" pitchFamily="18" charset="0"/>
              </a:rPr>
              <a:t>Name(s):</a:t>
            </a:r>
            <a:endParaRPr lang="en-US" sz="1800" i="1"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3653952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smtClean="0">
                <a:solidFill>
                  <a:srgbClr val="900BD5"/>
                </a:solidFill>
                <a:latin typeface="Courier New" pitchFamily="49" charset="0"/>
                <a:cs typeface="Courier New" pitchFamily="49" charset="0"/>
              </a:rPr>
              <a:t>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a:solidFill>
                  <a:srgbClr val="000000"/>
                </a:solidFill>
                <a:latin typeface="Courier New" pitchFamily="49" charset="0"/>
                <a:cs typeface="Courier New" pitchFamily="49" charset="0"/>
              </a:rPr>
              <a:t>] )</a:t>
            </a: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'user </a:t>
            </a:r>
            <a:r>
              <a:rPr lang="en-US" sz="2000" b="1" dirty="0">
                <a:solidFill>
                  <a:srgbClr val="008000"/>
                </a:solidFill>
                <a:latin typeface="Courier New" pitchFamily="49" charset="0"/>
                <a:cs typeface="Courier New" pitchFamily="49" charset="0"/>
              </a:rPr>
              <a:t>(you) chose:'</a:t>
            </a:r>
            <a:r>
              <a:rPr lang="en-US" sz="2000" b="1" dirty="0" smtClean="0">
                <a:solidFill>
                  <a:srgbClr val="000000"/>
                </a:solidFill>
                <a:latin typeface="Courier New" pitchFamily="49" charset="0"/>
                <a:cs typeface="Courier New" pitchFamily="49" charset="0"/>
              </a:rPr>
              <a:t>, </a:t>
            </a:r>
            <a:r>
              <a:rPr lang="en-US" sz="2000" b="1" dirty="0">
                <a:latin typeface="Courier New" pitchFamily="49" charset="0"/>
                <a:cs typeface="Courier New" pitchFamily="49" charset="0"/>
              </a:rPr>
              <a:t>user)</a:t>
            </a:r>
          </a:p>
          <a:p>
            <a:pPr>
              <a:spcBef>
                <a:spcPct val="50000"/>
              </a:spcBef>
            </a:pPr>
            <a:r>
              <a:rPr lang="en-US" sz="2000" b="1" dirty="0" smtClean="0">
                <a:solidFill>
                  <a:srgbClr val="FF6600"/>
                </a:solidFill>
                <a:latin typeface="Courier New" pitchFamily="49" charset="0"/>
                <a:cs typeface="Courier New" pitchFamily="49" charset="0"/>
              </a:rPr>
              <a:t>print</a:t>
            </a:r>
            <a:r>
              <a:rPr lang="en-US" sz="2000" b="1" dirty="0" smtClean="0">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'comp </a:t>
            </a:r>
            <a:r>
              <a:rPr lang="en-US" sz="2000" b="1" dirty="0">
                <a:solidFill>
                  <a:srgbClr val="008000"/>
                </a:solidFill>
                <a:latin typeface="Courier New" pitchFamily="49" charset="0"/>
                <a:cs typeface="Courier New" pitchFamily="49" charset="0"/>
              </a:rPr>
              <a:t>(me!) chose:'</a:t>
            </a:r>
            <a:r>
              <a:rPr lang="en-US" sz="2000" b="1" dirty="0" smtClean="0">
                <a:solidFill>
                  <a:srgbClr val="000000"/>
                </a:solidFill>
                <a:latin typeface="Courier New" pitchFamily="49" charset="0"/>
                <a:cs typeface="Courier New" pitchFamily="49" charset="0"/>
              </a:rPr>
              <a:t>, comp</a:t>
            </a:r>
            <a:r>
              <a:rPr lang="en-US" sz="2000" b="1" dirty="0">
                <a:latin typeface="Courier New" pitchFamily="49" charset="0"/>
                <a:cs typeface="Courier New" pitchFamily="49" charset="0"/>
              </a:rPr>
              <a:t>)</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76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a:t>
            </a:r>
            <a:r>
              <a:rPr lang="en-US" sz="2000" b="1" dirty="0" smtClean="0">
                <a:solidFill>
                  <a:srgbClr val="000000"/>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'paper'</a:t>
            </a:r>
            <a:r>
              <a:rPr lang="en-US" sz="2000" b="1" dirty="0">
                <a:solidFill>
                  <a:srgbClr val="000000"/>
                </a:solidFill>
                <a:latin typeface="Courier New" pitchFamily="49" charset="0"/>
                <a:cs typeface="Courier New" pitchFamily="49" charset="0"/>
              </a:rPr>
              <a:t>:</a:t>
            </a:r>
            <a:endParaRPr lang="en-US" sz="2000" b="1" dirty="0">
              <a:solidFill>
                <a:srgbClr val="008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a:solidFill>
                  <a:srgbClr val="008000"/>
                </a:solidFill>
                <a:latin typeface="Courier New" pitchFamily="49" charset="0"/>
                <a:cs typeface="Courier New" pitchFamily="49" charset="0"/>
              </a:rPr>
              <a:t>'The result is, YOU </a:t>
            </a:r>
            <a:r>
              <a:rPr lang="en-US" sz="2000" b="1" dirty="0" smtClean="0">
                <a:solidFill>
                  <a:srgbClr val="008000"/>
                </a:solidFill>
                <a:latin typeface="Courier New" pitchFamily="49" charset="0"/>
                <a:cs typeface="Courier New" pitchFamily="49" charset="0"/>
              </a:rPr>
              <a:t>LOSE.'</a:t>
            </a:r>
            <a:r>
              <a:rPr lang="en-US" sz="2000" b="1" dirty="0" smtClean="0">
                <a:latin typeface="Courier New" pitchFamily="49" charset="0"/>
                <a:cs typeface="Courier New" pitchFamily="49" charset="0"/>
              </a:rPr>
              <a:t>)</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latin typeface="Courier New" pitchFamily="49" charset="0"/>
                <a:cs typeface="Courier New" pitchFamily="49" charset="0"/>
              </a:rPr>
              <a:t>(</a:t>
            </a:r>
            <a:r>
              <a:rPr lang="en-US" sz="2000" b="1" dirty="0">
                <a:solidFill>
                  <a:srgbClr val="008000"/>
                </a:solidFill>
                <a:latin typeface="Courier New" pitchFamily="49" charset="0"/>
                <a:cs typeface="Courier New" pitchFamily="49" charset="0"/>
              </a:rPr>
              <a:t>'unless </a:t>
            </a:r>
            <a:r>
              <a:rPr lang="en-US" sz="2000" b="1" dirty="0" smtClean="0">
                <a:solidFill>
                  <a:srgbClr val="008000"/>
                </a:solidFill>
                <a:latin typeface="Courier New" pitchFamily="49" charset="0"/>
                <a:cs typeface="Courier New" pitchFamily="49" charset="0"/>
              </a:rPr>
              <a:t>you\'re </a:t>
            </a:r>
            <a:r>
              <a:rPr lang="en-US" sz="2000" b="1" dirty="0">
                <a:solidFill>
                  <a:srgbClr val="008000"/>
                </a:solidFill>
                <a:latin typeface="Courier New" pitchFamily="49" charset="0"/>
                <a:cs typeface="Courier New" pitchFamily="49" charset="0"/>
              </a:rPr>
              <a:t>a CS 5 grader, then YOU WIN</a:t>
            </a:r>
            <a:r>
              <a:rPr lang="en-US" sz="2000" b="1" dirty="0" smtClean="0">
                <a:solidFill>
                  <a:srgbClr val="008000"/>
                </a:solidFill>
                <a:latin typeface="Courier New" pitchFamily="49" charset="0"/>
                <a:cs typeface="Courier New" pitchFamily="49" charset="0"/>
              </a:rPr>
              <a:t>!'</a:t>
            </a:r>
            <a:r>
              <a:rPr lang="en-US" sz="2000" b="1" dirty="0">
                <a:latin typeface="Courier New" pitchFamily="49" charset="0"/>
                <a:cs typeface="Courier New" pitchFamily="49" charset="0"/>
              </a:rPr>
              <a:t>)</a:t>
            </a:r>
            <a:endParaRPr lang="en-US" sz="2000" dirty="0">
              <a:solidFill>
                <a:srgbClr val="008000"/>
              </a:solidFill>
              <a:latin typeface="Courier New" pitchFamily="49" charset="0"/>
              <a:cs typeface="Courier New" pitchFamily="49"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2" name="Rectangle 11"/>
          <p:cNvSpPr>
            <a:spLocks noChangeArrowheads="1"/>
          </p:cNvSpPr>
          <p:nvPr/>
        </p:nvSpPr>
        <p:spPr bwMode="auto">
          <a:xfrm>
            <a:off x="404813" y="6229290"/>
            <a:ext cx="6300787" cy="400110"/>
          </a:xfrm>
          <a:prstGeom prst="rect">
            <a:avLst/>
          </a:prstGeom>
          <a:solidFill>
            <a:srgbClr val="D6EAF6"/>
          </a:solidFill>
          <a:ln>
            <a:noFill/>
          </a:ln>
          <a:extLst/>
        </p:spPr>
        <p:txBody>
          <a:bodyPr wrap="square">
            <a:spAutoFit/>
          </a:bodyPr>
          <a:lstStyle/>
          <a:p>
            <a:pPr algn="ctr"/>
            <a:r>
              <a:rPr lang="en-US" sz="2000" dirty="0">
                <a:latin typeface="Cambria" pitchFamily="18" charset="0"/>
              </a:rPr>
              <a:t>(3) </a:t>
            </a:r>
            <a:r>
              <a:rPr lang="en-US" sz="2000" dirty="0" smtClean="0">
                <a:latin typeface="Cambria" pitchFamily="18" charset="0"/>
              </a:rPr>
              <a:t>Punctuation  used in more than one way:  </a:t>
            </a:r>
            <a:r>
              <a:rPr lang="en-US" sz="2000" b="1" dirty="0" smtClean="0">
                <a:latin typeface="Courier New" panose="02070309020205020404" pitchFamily="49" charset="0"/>
                <a:cs typeface="Courier New" panose="02070309020205020404" pitchFamily="49" charset="0"/>
              </a:rPr>
              <a:t>().'=,:</a:t>
            </a:r>
            <a:endParaRPr lang="en-US" sz="3600" b="1" dirty="0">
              <a:latin typeface="Courier New" panose="02070309020205020404" pitchFamily="49" charset="0"/>
              <a:cs typeface="Courier New" panose="02070309020205020404" pitchFamily="49" charset="0"/>
            </a:endParaRPr>
          </a:p>
        </p:txBody>
      </p:sp>
      <p:sp>
        <p:nvSpPr>
          <p:cNvPr id="11" name="Rectangle 35"/>
          <p:cNvSpPr>
            <a:spLocks noChangeArrowheads="1"/>
          </p:cNvSpPr>
          <p:nvPr/>
        </p:nvSpPr>
        <p:spPr bwMode="auto">
          <a:xfrm>
            <a:off x="6043611" y="1676400"/>
            <a:ext cx="2959101" cy="646331"/>
          </a:xfrm>
          <a:prstGeom prst="rect">
            <a:avLst/>
          </a:prstGeom>
          <a:solidFill>
            <a:schemeClr val="bg1"/>
          </a:solidFill>
          <a:ln>
            <a:noFill/>
          </a:ln>
          <a:extLst/>
        </p:spPr>
        <p:txBody>
          <a:bodyPr wrap="square">
            <a:spAutoFit/>
          </a:bodyPr>
          <a:lstStyle/>
          <a:p>
            <a:pPr algn="r"/>
            <a:r>
              <a:rPr lang="en-US" sz="1200" dirty="0">
                <a:latin typeface="Cambria" pitchFamily="18" charset="0"/>
              </a:rPr>
              <a:t>(1) prints the "weapon" prompt </a:t>
            </a:r>
          </a:p>
          <a:p>
            <a:pPr algn="r"/>
            <a:r>
              <a:rPr lang="en-US" sz="1200" dirty="0">
                <a:latin typeface="Cambria" pitchFamily="18" charset="0"/>
              </a:rPr>
              <a:t>(2) gets user's input from the </a:t>
            </a:r>
            <a:r>
              <a:rPr lang="en-US" sz="1200" dirty="0" err="1">
                <a:latin typeface="Cambria" pitchFamily="18" charset="0"/>
              </a:rPr>
              <a:t>kbd</a:t>
            </a:r>
            <a:r>
              <a:rPr lang="en-US" sz="1200" dirty="0">
                <a:latin typeface="Cambria" pitchFamily="18" charset="0"/>
              </a:rPr>
              <a:t> </a:t>
            </a:r>
          </a:p>
          <a:p>
            <a:pPr algn="r"/>
            <a:r>
              <a:rPr lang="en-US" sz="1200" dirty="0">
                <a:latin typeface="Cambria" pitchFamily="18" charset="0"/>
              </a:rPr>
              <a:t>(3) assigns that input to the variable </a:t>
            </a:r>
            <a:r>
              <a:rPr lang="en-US" sz="1200" dirty="0">
                <a:latin typeface="Cambria" pitchFamily="18" charset="0"/>
                <a:cs typeface="Courier New" pitchFamily="49" charset="0"/>
              </a:rPr>
              <a:t>user</a:t>
            </a:r>
          </a:p>
        </p:txBody>
      </p:sp>
      <p:sp>
        <p:nvSpPr>
          <p:cNvPr id="12" name="Rectangle 36"/>
          <p:cNvSpPr>
            <a:spLocks noChangeArrowheads="1"/>
          </p:cNvSpPr>
          <p:nvPr/>
        </p:nvSpPr>
        <p:spPr bwMode="auto">
          <a:xfrm rot="-5400000">
            <a:off x="-1166540" y="2902843"/>
            <a:ext cx="27474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0000"/>
                </a:solidFill>
                <a:latin typeface="Cambria" pitchFamily="18" charset="0"/>
              </a:rPr>
              <a:t>every block of code must line </a:t>
            </a:r>
            <a:r>
              <a:rPr lang="en-US" sz="1400" dirty="0" smtClean="0">
                <a:solidFill>
                  <a:srgbClr val="000000"/>
                </a:solidFill>
                <a:latin typeface="Cambria" pitchFamily="18" charset="0"/>
              </a:rPr>
              <a:t>up!</a:t>
            </a:r>
            <a:endParaRPr lang="en-US" sz="3200" dirty="0">
              <a:latin typeface="Cambria" pitchFamily="18" charset="0"/>
            </a:endParaRPr>
          </a:p>
        </p:txBody>
      </p:sp>
      <p:cxnSp>
        <p:nvCxnSpPr>
          <p:cNvPr id="13" name="Straight Connector 39"/>
          <p:cNvCxnSpPr>
            <a:cxnSpLocks noChangeShapeType="1"/>
          </p:cNvCxnSpPr>
          <p:nvPr/>
        </p:nvCxnSpPr>
        <p:spPr bwMode="auto">
          <a:xfrm flipV="1">
            <a:off x="382587" y="1676400"/>
            <a:ext cx="0" cy="285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Rectangle 36"/>
          <p:cNvSpPr>
            <a:spLocks noChangeArrowheads="1"/>
          </p:cNvSpPr>
          <p:nvPr/>
        </p:nvSpPr>
        <p:spPr bwMode="auto">
          <a:xfrm rot="-5400000">
            <a:off x="177862" y="4970753"/>
            <a:ext cx="8175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50" dirty="0">
                <a:solidFill>
                  <a:srgbClr val="000000"/>
                </a:solidFill>
                <a:latin typeface="Cambria" pitchFamily="18" charset="0"/>
              </a:rPr>
              <a:t>every block of code must line up</a:t>
            </a:r>
            <a:r>
              <a:rPr lang="en-US" sz="1050" dirty="0" smtClean="0">
                <a:solidFill>
                  <a:srgbClr val="000000"/>
                </a:solidFill>
                <a:latin typeface="Cambria" pitchFamily="18" charset="0"/>
              </a:rPr>
              <a:t>!</a:t>
            </a:r>
            <a:endParaRPr lang="en-US" sz="1050" dirty="0">
              <a:latin typeface="Cambria" pitchFamily="18" charset="0"/>
            </a:endParaRPr>
          </a:p>
        </p:txBody>
      </p:sp>
      <p:cxnSp>
        <p:nvCxnSpPr>
          <p:cNvPr id="15" name="Straight Connector 39"/>
          <p:cNvCxnSpPr>
            <a:cxnSpLocks noChangeShapeType="1"/>
          </p:cNvCxnSpPr>
          <p:nvPr/>
        </p:nvCxnSpPr>
        <p:spPr bwMode="auto">
          <a:xfrm flipV="1">
            <a:off x="990600" y="5011384"/>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 name="Down Arrow 15"/>
          <p:cNvSpPr/>
          <p:nvPr/>
        </p:nvSpPr>
        <p:spPr bwMode="auto">
          <a:xfrm rot="11546614">
            <a:off x="3537257" y="575795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Rectangle 41"/>
          <p:cNvSpPr>
            <a:spLocks noChangeArrowheads="1"/>
          </p:cNvSpPr>
          <p:nvPr/>
        </p:nvSpPr>
        <p:spPr bwMode="auto">
          <a:xfrm>
            <a:off x="815359" y="5834390"/>
            <a:ext cx="2689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dirty="0">
                <a:solidFill>
                  <a:srgbClr val="000000"/>
                </a:solidFill>
                <a:latin typeface="Cambria" pitchFamily="18" charset="0"/>
              </a:rPr>
              <a:t>a backslash handles </a:t>
            </a:r>
            <a:r>
              <a:rPr lang="en-US" sz="1200" dirty="0" smtClean="0">
                <a:solidFill>
                  <a:srgbClr val="000000"/>
                </a:solidFill>
                <a:latin typeface="Cambria" pitchFamily="18" charset="0"/>
              </a:rPr>
              <a:t>special characters</a:t>
            </a:r>
            <a:endParaRPr lang="en-US" sz="1200" dirty="0">
              <a:latin typeface="Cambria" pitchFamily="18" charset="0"/>
            </a:endParaRPr>
          </a:p>
        </p:txBody>
      </p:sp>
      <p:sp>
        <p:nvSpPr>
          <p:cNvPr id="18" name="Rectangle 42"/>
          <p:cNvSpPr>
            <a:spLocks noChangeArrowheads="1"/>
          </p:cNvSpPr>
          <p:nvPr/>
        </p:nvSpPr>
        <p:spPr bwMode="auto">
          <a:xfrm>
            <a:off x="7155921" y="5697184"/>
            <a:ext cx="1856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a:solidFill>
                  <a:srgbClr val="000000"/>
                </a:solidFill>
                <a:latin typeface="Cambria" pitchFamily="18" charset="0"/>
              </a:rPr>
              <a:t>flattering </a:t>
            </a:r>
            <a:r>
              <a:rPr lang="en-US" sz="1200" dirty="0" smtClean="0">
                <a:solidFill>
                  <a:srgbClr val="000000"/>
                </a:solidFill>
                <a:latin typeface="Cambria" pitchFamily="18" charset="0"/>
              </a:rPr>
              <a:t> - or </a:t>
            </a:r>
            <a:r>
              <a:rPr lang="en-US" sz="1200" dirty="0">
                <a:solidFill>
                  <a:srgbClr val="000000"/>
                </a:solidFill>
                <a:latin typeface="Cambria" pitchFamily="18" charset="0"/>
              </a:rPr>
              <a:t>flouting </a:t>
            </a:r>
            <a:r>
              <a:rPr lang="en-US" sz="1200" dirty="0" smtClean="0">
                <a:solidFill>
                  <a:srgbClr val="000000"/>
                </a:solidFill>
                <a:latin typeface="Cambria" pitchFamily="18" charset="0"/>
              </a:rPr>
              <a:t>- graders </a:t>
            </a:r>
            <a:r>
              <a:rPr lang="en-US" sz="1200" dirty="0">
                <a:solidFill>
                  <a:srgbClr val="000000"/>
                </a:solidFill>
                <a:latin typeface="Cambria" pitchFamily="18" charset="0"/>
              </a:rPr>
              <a:t>is encouraged!</a:t>
            </a:r>
            <a:endParaRPr lang="en-US" sz="1200" dirty="0">
              <a:latin typeface="Cambria" pitchFamily="18" charset="0"/>
            </a:endParaRPr>
          </a:p>
        </p:txBody>
      </p:sp>
      <p:sp>
        <p:nvSpPr>
          <p:cNvPr id="20" name="Down Arrow 19"/>
          <p:cNvSpPr/>
          <p:nvPr/>
        </p:nvSpPr>
        <p:spPr bwMode="auto">
          <a:xfrm>
            <a:off x="4193823" y="1647855"/>
            <a:ext cx="328613" cy="655431"/>
          </a:xfrm>
          <a:prstGeom prst="downArrow">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1" name="Rectangle 35"/>
          <p:cNvSpPr>
            <a:spLocks noChangeArrowheads="1"/>
          </p:cNvSpPr>
          <p:nvPr/>
        </p:nvSpPr>
        <p:spPr bwMode="auto">
          <a:xfrm>
            <a:off x="809537" y="4028405"/>
            <a:ext cx="2503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solidFill>
                  <a:srgbClr val="000000"/>
                </a:solidFill>
                <a:latin typeface="Cambria" pitchFamily="18" charset="0"/>
              </a:rPr>
              <a:t>test-equals uses </a:t>
            </a:r>
            <a:r>
              <a:rPr lang="en-US" sz="1200" dirty="0">
                <a:solidFill>
                  <a:srgbClr val="000000"/>
                </a:solidFill>
                <a:latin typeface="Cambria" pitchFamily="18" charset="0"/>
              </a:rPr>
              <a:t>TWO equals signs</a:t>
            </a:r>
            <a:endParaRPr lang="en-US" sz="1200" dirty="0">
              <a:latin typeface="Cambria" pitchFamily="18" charset="0"/>
            </a:endParaRPr>
          </a:p>
        </p:txBody>
      </p:sp>
      <p:sp>
        <p:nvSpPr>
          <p:cNvPr id="22" name="Rectangle 35"/>
          <p:cNvSpPr>
            <a:spLocks noChangeArrowheads="1"/>
          </p:cNvSpPr>
          <p:nvPr/>
        </p:nvSpPr>
        <p:spPr bwMode="auto">
          <a:xfrm>
            <a:off x="6347617" y="4750806"/>
            <a:ext cx="19581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a colon starts a new block</a:t>
            </a:r>
            <a:endParaRPr lang="en-US" sz="1200" dirty="0">
              <a:latin typeface="Cambria" pitchFamily="18" charset="0"/>
            </a:endParaRPr>
          </a:p>
        </p:txBody>
      </p:sp>
      <p:sp>
        <p:nvSpPr>
          <p:cNvPr id="23" name="Rectangle 32"/>
          <p:cNvSpPr>
            <a:spLocks noChangeArrowheads="1"/>
          </p:cNvSpPr>
          <p:nvPr/>
        </p:nvSpPr>
        <p:spPr bwMode="auto">
          <a:xfrm>
            <a:off x="4800996" y="3936071"/>
            <a:ext cx="2449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The comma prints a space and does NOT go to the next line. </a:t>
            </a:r>
            <a:endParaRPr lang="en-US" sz="1200" dirty="0">
              <a:latin typeface="Cambria" pitchFamily="18" charset="0"/>
            </a:endParaRPr>
          </a:p>
        </p:txBody>
      </p:sp>
      <p:sp>
        <p:nvSpPr>
          <p:cNvPr id="24" name="Rectangle 34"/>
          <p:cNvSpPr>
            <a:spLocks noChangeArrowheads="1"/>
          </p:cNvSpPr>
          <p:nvPr/>
        </p:nvSpPr>
        <p:spPr bwMode="auto">
          <a:xfrm>
            <a:off x="1443503" y="1833317"/>
            <a:ext cx="1902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smtClean="0">
                <a:solidFill>
                  <a:srgbClr val="000000"/>
                </a:solidFill>
                <a:latin typeface="Cambria" pitchFamily="18" charset="0"/>
              </a:rPr>
              <a:t>set-equals always uses </a:t>
            </a:r>
            <a:r>
              <a:rPr lang="en-US" sz="1200" dirty="0">
                <a:solidFill>
                  <a:srgbClr val="000000"/>
                </a:solidFill>
                <a:latin typeface="Cambria" pitchFamily="18" charset="0"/>
              </a:rPr>
              <a:t>ONE equals </a:t>
            </a:r>
            <a:r>
              <a:rPr lang="en-US" sz="1200" dirty="0" smtClean="0">
                <a:solidFill>
                  <a:srgbClr val="000000"/>
                </a:solidFill>
                <a:latin typeface="Cambria" pitchFamily="18" charset="0"/>
              </a:rPr>
              <a:t>sign</a:t>
            </a:r>
            <a:endParaRPr lang="en-US" sz="1200" dirty="0">
              <a:latin typeface="Cambria" pitchFamily="18" charset="0"/>
            </a:endParaRPr>
          </a:p>
        </p:txBody>
      </p:sp>
      <p:sp>
        <p:nvSpPr>
          <p:cNvPr id="25" name="Down Arrow 24"/>
          <p:cNvSpPr/>
          <p:nvPr/>
        </p:nvSpPr>
        <p:spPr bwMode="auto">
          <a:xfrm rot="1728842">
            <a:off x="1279196" y="2122703"/>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 name="Down Arrow 25"/>
          <p:cNvSpPr/>
          <p:nvPr/>
        </p:nvSpPr>
        <p:spPr bwMode="auto">
          <a:xfrm rot="20315784">
            <a:off x="1645401" y="426720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Down Arrow 26"/>
          <p:cNvSpPr/>
          <p:nvPr/>
        </p:nvSpPr>
        <p:spPr bwMode="auto">
          <a:xfrm rot="6998771">
            <a:off x="5960638" y="462308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Down Arrow 27"/>
          <p:cNvSpPr/>
          <p:nvPr/>
        </p:nvSpPr>
        <p:spPr bwMode="auto">
          <a:xfrm rot="8244564">
            <a:off x="4404629" y="3888017"/>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Down Arrow 28"/>
          <p:cNvSpPr/>
          <p:nvPr/>
        </p:nvSpPr>
        <p:spPr bwMode="auto">
          <a:xfrm rot="9128711">
            <a:off x="7919861" y="3104399"/>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35"/>
          <p:cNvSpPr>
            <a:spLocks noChangeArrowheads="1"/>
          </p:cNvSpPr>
          <p:nvPr/>
        </p:nvSpPr>
        <p:spPr bwMode="auto">
          <a:xfrm>
            <a:off x="7696200" y="3414241"/>
            <a:ext cx="1360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smtClean="0">
                <a:solidFill>
                  <a:srgbClr val="000000"/>
                </a:solidFill>
                <a:latin typeface="Cambria" pitchFamily="18" charset="0"/>
              </a:rPr>
              <a:t>match brackets and quotes !</a:t>
            </a:r>
            <a:endParaRPr lang="en-US" sz="1200" dirty="0">
              <a:latin typeface="Cambria" pitchFamily="18" charset="0"/>
            </a:endParaRPr>
          </a:p>
        </p:txBody>
      </p:sp>
      <p:sp>
        <p:nvSpPr>
          <p:cNvPr id="31" name="Rectangle 11"/>
          <p:cNvSpPr>
            <a:spLocks noChangeArrowheads="1"/>
          </p:cNvSpPr>
          <p:nvPr/>
        </p:nvSpPr>
        <p:spPr bwMode="auto">
          <a:xfrm>
            <a:off x="5165724" y="243989"/>
            <a:ext cx="3749676" cy="707886"/>
          </a:xfrm>
          <a:prstGeom prst="rect">
            <a:avLst/>
          </a:prstGeom>
          <a:solidFill>
            <a:srgbClr val="D6EAF6"/>
          </a:solidFill>
          <a:ln>
            <a:noFill/>
          </a:ln>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32" name="Rectangle 11"/>
          <p:cNvSpPr>
            <a:spLocks noChangeArrowheads="1"/>
          </p:cNvSpPr>
          <p:nvPr/>
        </p:nvSpPr>
        <p:spPr bwMode="auto">
          <a:xfrm>
            <a:off x="3289816" y="1295400"/>
            <a:ext cx="5705665" cy="400110"/>
          </a:xfrm>
          <a:prstGeom prst="rect">
            <a:avLst/>
          </a:prstGeom>
          <a:solidFill>
            <a:srgbClr val="D6EAF6"/>
          </a:solidFill>
          <a:ln>
            <a:noFill/>
          </a:ln>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a:t>
            </a:r>
            <a:r>
              <a:rPr lang="en-US" sz="2000" b="1" i="1" dirty="0">
                <a:latin typeface="Cambria" pitchFamily="18" charset="0"/>
              </a:rPr>
              <a:t>three</a:t>
            </a:r>
            <a:r>
              <a:rPr lang="en-US" sz="2000" dirty="0">
                <a:latin typeface="Cambria" pitchFamily="18" charset="0"/>
              </a:rPr>
              <a:t> things… what are they?</a:t>
            </a:r>
            <a:endParaRPr lang="en-US" sz="3600" dirty="0">
              <a:latin typeface="Cambria" pitchFamily="18" charset="0"/>
            </a:endParaRPr>
          </a:p>
        </p:txBody>
      </p:sp>
      <p:sp>
        <p:nvSpPr>
          <p:cNvPr id="33" name="Text Box 11"/>
          <p:cNvSpPr txBox="1">
            <a:spLocks noChangeArrowheads="1"/>
          </p:cNvSpPr>
          <p:nvPr/>
        </p:nvSpPr>
        <p:spPr bwMode="auto">
          <a:xfrm>
            <a:off x="152400" y="228600"/>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anose="02040503050406030204" pitchFamily="18" charset="0"/>
                <a:cs typeface="Times New Roman" pitchFamily="18" charset="0"/>
              </a:rPr>
              <a:t>Syntax challenge!</a:t>
            </a:r>
            <a:endParaRPr lang="en-US" sz="4200" i="1" dirty="0">
              <a:latin typeface="Cambria" panose="02040503050406030204" pitchFamily="18" charset="0"/>
              <a:cs typeface="Times New Roman" pitchFamily="18" charset="0"/>
            </a:endParaRPr>
          </a:p>
        </p:txBody>
      </p:sp>
      <p:sp>
        <p:nvSpPr>
          <p:cNvPr id="34" name="Down Arrow 33"/>
          <p:cNvSpPr/>
          <p:nvPr/>
        </p:nvSpPr>
        <p:spPr bwMode="auto">
          <a:xfrm rot="10566695">
            <a:off x="8211927" y="613777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680348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7"/>
          <p:cNvPicPr>
            <a:picLocks noChangeAspect="1" noChangeArrowheads="1"/>
          </p:cNvPicPr>
          <p:nvPr/>
        </p:nvPicPr>
        <p:blipFill>
          <a:blip r:embed="rId2">
            <a:extLst>
              <a:ext uri="{28A0092B-C50C-407E-A947-70E740481C1C}">
                <a14:useLocalDpi xmlns:a14="http://schemas.microsoft.com/office/drawing/2010/main" val="0"/>
              </a:ext>
            </a:extLst>
          </a:blip>
          <a:srcRect l="30096" t="11909" r="25626" b="44527"/>
          <a:stretch>
            <a:fillRect/>
          </a:stretch>
        </p:blipFill>
        <p:spPr bwMode="auto">
          <a:xfrm>
            <a:off x="228600" y="376238"/>
            <a:ext cx="8610600"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406135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152400" y="955904"/>
            <a:ext cx="624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cs typeface="Times New Roman" pitchFamily="18" charset="0"/>
              </a:rPr>
              <a:t>Tear off </a:t>
            </a:r>
            <a:r>
              <a:rPr lang="en-US" sz="4200" i="1" dirty="0" smtClean="0">
                <a:latin typeface="Cambria" pitchFamily="18" charset="0"/>
                <a:cs typeface="Times New Roman" pitchFamily="18" charset="0"/>
              </a:rPr>
              <a:t> that page</a:t>
            </a:r>
            <a:endParaRPr lang="en-US" sz="4200" i="1" dirty="0">
              <a:latin typeface="Cambria" pitchFamily="18" charset="0"/>
              <a:cs typeface="Times New Roman" pitchFamily="18" charset="0"/>
            </a:endParaRPr>
          </a:p>
        </p:txBody>
      </p:sp>
      <p:sp>
        <p:nvSpPr>
          <p:cNvPr id="3" name="Text Box 11"/>
          <p:cNvSpPr txBox="1">
            <a:spLocks noChangeArrowheads="1"/>
          </p:cNvSpPr>
          <p:nvPr/>
        </p:nvSpPr>
        <p:spPr bwMode="auto">
          <a:xfrm>
            <a:off x="152400" y="1699736"/>
            <a:ext cx="876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Pass those to the aisles + </a:t>
            </a:r>
            <a:r>
              <a:rPr lang="en-US" sz="4200" b="1" i="1" dirty="0" smtClean="0">
                <a:solidFill>
                  <a:srgbClr val="120DF3"/>
                </a:solidFill>
                <a:latin typeface="Cambria" pitchFamily="18" charset="0"/>
                <a:cs typeface="Times New Roman" pitchFamily="18" charset="0"/>
              </a:rPr>
              <a:t>Westward</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4" name="Text Box 11"/>
          <p:cNvSpPr txBox="1">
            <a:spLocks noChangeArrowheads="1"/>
          </p:cNvSpPr>
          <p:nvPr/>
        </p:nvSpPr>
        <p:spPr bwMode="auto">
          <a:xfrm>
            <a:off x="474133" y="2895600"/>
            <a:ext cx="7924800" cy="738664"/>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itchFamily="18" charset="0"/>
                <a:cs typeface="Times New Roman" pitchFamily="18" charset="0"/>
              </a:rPr>
              <a:t>only 1 "quiz" is needed per pair</a:t>
            </a:r>
            <a:endParaRPr lang="en-US" sz="4200" i="1" dirty="0">
              <a:latin typeface="Cambria" pitchFamily="18" charset="0"/>
              <a:cs typeface="Times New Roman" pitchFamily="18" charset="0"/>
            </a:endParaRPr>
          </a:p>
        </p:txBody>
      </p:sp>
      <p:sp>
        <p:nvSpPr>
          <p:cNvPr id="5" name="Text Box 11"/>
          <p:cNvSpPr txBox="1">
            <a:spLocks noChangeArrowheads="1"/>
          </p:cNvSpPr>
          <p:nvPr/>
        </p:nvSpPr>
        <p:spPr bwMode="auto">
          <a:xfrm>
            <a:off x="1524000" y="5867400"/>
            <a:ext cx="7391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 then turn back into the packet</a:t>
            </a:r>
            <a:endParaRPr lang="en-US" sz="4200" i="1" dirty="0">
              <a:latin typeface="Cambria" pitchFamily="18" charset="0"/>
              <a:cs typeface="Times New Roman" pitchFamily="18" charset="0"/>
            </a:endParaRPr>
          </a:p>
        </p:txBody>
      </p:sp>
      <p:sp>
        <p:nvSpPr>
          <p:cNvPr id="6" name="Text Box 11"/>
          <p:cNvSpPr txBox="1">
            <a:spLocks noChangeArrowheads="1"/>
          </p:cNvSpPr>
          <p:nvPr/>
        </p:nvSpPr>
        <p:spPr bwMode="auto">
          <a:xfrm>
            <a:off x="2150534" y="3869266"/>
            <a:ext cx="6612466" cy="58477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i="1" dirty="0" smtClean="0">
                <a:latin typeface="Calibri" panose="020F0502020204030204" pitchFamily="34" charset="0"/>
                <a:cs typeface="Times New Roman" pitchFamily="18" charset="0"/>
              </a:rPr>
              <a:t>take a picture if you'd like to </a:t>
            </a:r>
            <a:r>
              <a:rPr lang="en-US" sz="3200" i="1" dirty="0" smtClean="0">
                <a:latin typeface="Calibri" panose="020F0502020204030204" pitchFamily="34" charset="0"/>
                <a:cs typeface="Times New Roman" pitchFamily="18" charset="0"/>
              </a:rPr>
              <a:t>keep </a:t>
            </a:r>
            <a:r>
              <a:rPr lang="en-US" sz="3200" i="1" dirty="0" smtClean="0">
                <a:latin typeface="Calibri" panose="020F0502020204030204" pitchFamily="34" charset="0"/>
                <a:cs typeface="Times New Roman" pitchFamily="18" charset="0"/>
              </a:rPr>
              <a:t>it</a:t>
            </a:r>
            <a:endParaRPr lang="en-US" sz="3200" i="1" dirty="0">
              <a:latin typeface="Calibri" panose="020F0502020204030204" pitchFamily="34" charset="0"/>
              <a:cs typeface="Times New Roman" pitchFamily="18" charset="0"/>
            </a:endParaRPr>
          </a:p>
        </p:txBody>
      </p:sp>
      <p:sp>
        <p:nvSpPr>
          <p:cNvPr id="7" name="Text Box 11"/>
          <p:cNvSpPr txBox="1">
            <a:spLocks noChangeArrowheads="1"/>
          </p:cNvSpPr>
          <p:nvPr/>
        </p:nvSpPr>
        <p:spPr bwMode="auto">
          <a:xfrm>
            <a:off x="152400" y="176212"/>
            <a:ext cx="5410200" cy="738188"/>
          </a:xfrm>
          <a:prstGeom prst="rect">
            <a:avLst/>
          </a:prstGeom>
          <a:solidFill>
            <a:srgbClr val="D6EAF6"/>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Include your </a:t>
            </a:r>
            <a:r>
              <a:rPr lang="en-US" sz="4200" i="1" u="sng" dirty="0" smtClean="0">
                <a:latin typeface="Cambria" pitchFamily="18" charset="0"/>
                <a:cs typeface="Times New Roman" pitchFamily="18" charset="0"/>
              </a:rPr>
              <a:t>full name</a:t>
            </a:r>
            <a:endParaRPr lang="en-US" sz="4200" i="1" dirty="0">
              <a:latin typeface="Cambria" pitchFamily="18" charset="0"/>
              <a:cs typeface="Times New Roman" pitchFamily="18" charset="0"/>
            </a:endParaRPr>
          </a:p>
        </p:txBody>
      </p:sp>
    </p:spTree>
    <p:extLst>
      <p:ext uri="{BB962C8B-B14F-4D97-AF65-F5344CB8AC3E}">
        <p14:creationId xmlns:p14="http://schemas.microsoft.com/office/powerpoint/2010/main" val="2665046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Another </a:t>
            </a:r>
            <a:r>
              <a:rPr lang="en-US" sz="4200" dirty="0" smtClean="0">
                <a:latin typeface="Cambria" pitchFamily="18" charset="0"/>
              </a:rPr>
              <a:t>language!</a:t>
            </a:r>
            <a:endParaRPr lang="en-US" sz="4200" dirty="0">
              <a:latin typeface="Cambria" pitchFamily="18" charset="0"/>
            </a:endParaRPr>
          </a:p>
        </p:txBody>
      </p:sp>
      <p:sp>
        <p:nvSpPr>
          <p:cNvPr id="14" name="Text Box 16"/>
          <p:cNvSpPr txBox="1">
            <a:spLocks noChangeArrowheads="1"/>
          </p:cNvSpPr>
          <p:nvPr/>
        </p:nvSpPr>
        <p:spPr bwMode="auto">
          <a:xfrm>
            <a:off x="3538537" y="5073502"/>
            <a:ext cx="5472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dirty="0" smtClean="0">
                <a:latin typeface="Calibri" panose="020F0502020204030204" pitchFamily="34" charset="0"/>
              </a:rPr>
              <a:t>… </a:t>
            </a:r>
            <a:r>
              <a:rPr lang="en-US" sz="3200" i="1" dirty="0" smtClean="0">
                <a:latin typeface="Calibri" panose="020F0502020204030204" pitchFamily="34" charset="0"/>
              </a:rPr>
              <a:t>but also make it </a:t>
            </a:r>
            <a:r>
              <a:rPr lang="en-US" sz="3200" b="1" i="1" dirty="0" smtClean="0">
                <a:latin typeface="Calibri" panose="020F0502020204030204" pitchFamily="34" charset="0"/>
              </a:rPr>
              <a:t>half the </a:t>
            </a:r>
            <a:r>
              <a:rPr lang="en-US" sz="3200" b="1" i="1" dirty="0" err="1" smtClean="0">
                <a:latin typeface="Calibri" panose="020F0502020204030204" pitchFamily="34" charset="0"/>
              </a:rPr>
              <a:t>hw</a:t>
            </a:r>
            <a:r>
              <a:rPr lang="en-US" sz="3200" i="1" dirty="0" smtClean="0">
                <a:latin typeface="Calibri" panose="020F0502020204030204" pitchFamily="34" charset="0"/>
              </a:rPr>
              <a:t>!</a:t>
            </a:r>
            <a:endParaRPr lang="en-US" sz="3200" i="1" dirty="0">
              <a:latin typeface="Calibri" panose="020F0502020204030204" pitchFamily="34" charset="0"/>
            </a:endParaRPr>
          </a:p>
        </p:txBody>
      </p:sp>
      <p:grpSp>
        <p:nvGrpSpPr>
          <p:cNvPr id="15" name="Group 19"/>
          <p:cNvGrpSpPr>
            <a:grpSpLocks/>
          </p:cNvGrpSpPr>
          <p:nvPr>
            <p:custDataLst>
              <p:tags r:id="rId1"/>
            </p:custDataLst>
          </p:nvPr>
        </p:nvGrpSpPr>
        <p:grpSpPr bwMode="auto">
          <a:xfrm>
            <a:off x="185422" y="5868558"/>
            <a:ext cx="749668" cy="789596"/>
            <a:chOff x="2928" y="1051"/>
            <a:chExt cx="840" cy="957"/>
          </a:xfrm>
        </p:grpSpPr>
        <p:sp>
          <p:nvSpPr>
            <p:cNvPr id="1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9" name="Text Box 16"/>
          <p:cNvSpPr txBox="1">
            <a:spLocks noChangeArrowheads="1"/>
          </p:cNvSpPr>
          <p:nvPr/>
        </p:nvSpPr>
        <p:spPr bwMode="auto">
          <a:xfrm>
            <a:off x="341936" y="4419600"/>
            <a:ext cx="78114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libri" panose="020F0502020204030204" pitchFamily="34" charset="0"/>
              </a:rPr>
              <a:t>Let's </a:t>
            </a:r>
            <a:r>
              <a:rPr lang="en-US" sz="3200" b="1" i="1" dirty="0" smtClean="0">
                <a:latin typeface="Calibri" panose="020F0502020204030204" pitchFamily="34" charset="0"/>
              </a:rPr>
              <a:t>not only</a:t>
            </a:r>
            <a:r>
              <a:rPr lang="en-US" sz="3200" i="1" dirty="0" smtClean="0">
                <a:latin typeface="Calibri" panose="020F0502020204030204" pitchFamily="34" charset="0"/>
              </a:rPr>
              <a:t> </a:t>
            </a:r>
            <a:r>
              <a:rPr lang="en-US" sz="3200" dirty="0" smtClean="0">
                <a:latin typeface="Calibri" panose="020F0502020204030204" pitchFamily="34" charset="0"/>
              </a:rPr>
              <a:t>add another language…</a:t>
            </a:r>
            <a:endParaRPr lang="en-US" sz="3200" dirty="0">
              <a:latin typeface="Calibri" panose="020F0502020204030204" pitchFamily="34" charset="0"/>
            </a:endParaRPr>
          </a:p>
        </p:txBody>
      </p:sp>
      <p:sp>
        <p:nvSpPr>
          <p:cNvPr id="2" name="Rectangle 1"/>
          <p:cNvSpPr/>
          <p:nvPr/>
        </p:nvSpPr>
        <p:spPr>
          <a:xfrm>
            <a:off x="946813" y="5836519"/>
            <a:ext cx="1775031" cy="461665"/>
          </a:xfrm>
          <a:prstGeom prst="rect">
            <a:avLst/>
          </a:prstGeom>
        </p:spPr>
        <p:txBody>
          <a:bodyPr wrap="square">
            <a:spAutoFit/>
          </a:bodyPr>
          <a:lstStyle/>
          <a:p>
            <a:r>
              <a:rPr lang="en-US" sz="1200" b="1" i="1" dirty="0" smtClean="0">
                <a:solidFill>
                  <a:srgbClr val="009900"/>
                </a:solidFill>
                <a:latin typeface="Calibri" panose="020F0502020204030204" pitchFamily="34" charset="0"/>
              </a:rPr>
              <a:t>Even with three eyes, I must be misreading this!</a:t>
            </a:r>
            <a:endParaRPr lang="en-US" sz="1200" b="1" dirty="0">
              <a:solidFill>
                <a:srgbClr val="009900"/>
              </a:solidFill>
            </a:endParaRPr>
          </a:p>
        </p:txBody>
      </p:sp>
    </p:spTree>
    <p:extLst>
      <p:ext uri="{BB962C8B-B14F-4D97-AF65-F5344CB8AC3E}">
        <p14:creationId xmlns:p14="http://schemas.microsoft.com/office/powerpoint/2010/main" val="1819817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smtClean="0">
                <a:latin typeface="Cambria" pitchFamily="18" charset="0"/>
              </a:rPr>
              <a:t>Your Quest!?</a:t>
            </a:r>
            <a:endParaRPr lang="en-US" sz="4200" dirty="0">
              <a:latin typeface="Cambri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23" y="1143000"/>
            <a:ext cx="7952154" cy="5638800"/>
          </a:xfrm>
          <a:prstGeom prst="rect">
            <a:avLst/>
          </a:prstGeom>
        </p:spPr>
      </p:pic>
      <p:sp>
        <p:nvSpPr>
          <p:cNvPr id="4" name="TextBox 3"/>
          <p:cNvSpPr txBox="1"/>
          <p:nvPr/>
        </p:nvSpPr>
        <p:spPr>
          <a:xfrm>
            <a:off x="5334000" y="1676400"/>
            <a:ext cx="3124200" cy="830997"/>
          </a:xfrm>
          <a:prstGeom prst="rect">
            <a:avLst/>
          </a:prstGeom>
          <a:solidFill>
            <a:srgbClr val="FFCC99"/>
          </a:solidFill>
        </p:spPr>
        <p:txBody>
          <a:bodyPr wrap="square" rtlCol="0">
            <a:spAutoFit/>
          </a:bodyPr>
          <a:lstStyle/>
          <a:p>
            <a:r>
              <a:rPr lang="en-US" dirty="0" smtClean="0">
                <a:latin typeface="Calibri" panose="020F0502020204030204" pitchFamily="34" charset="0"/>
                <a:cs typeface="Calibri" panose="020F0502020204030204" pitchFamily="34" charset="0"/>
              </a:rPr>
              <a:t>Create a short text-adventure in Python...</a:t>
            </a:r>
            <a:endParaRPr lang="en-US" dirty="0">
              <a:latin typeface="Calibri" panose="020F0502020204030204" pitchFamily="34" charset="0"/>
              <a:cs typeface="Calibri" panose="020F0502020204030204" pitchFamily="34" charset="0"/>
            </a:endParaRPr>
          </a:p>
        </p:txBody>
      </p:sp>
      <p:sp>
        <p:nvSpPr>
          <p:cNvPr id="30" name="TextBox 29"/>
          <p:cNvSpPr txBox="1"/>
          <p:nvPr/>
        </p:nvSpPr>
        <p:spPr>
          <a:xfrm>
            <a:off x="6172200" y="2625298"/>
            <a:ext cx="2667000" cy="1569660"/>
          </a:xfrm>
          <a:prstGeom prst="rect">
            <a:avLst/>
          </a:prstGeom>
          <a:solidFill>
            <a:srgbClr val="FFCC99"/>
          </a:solidFill>
        </p:spPr>
        <p:txBody>
          <a:bodyPr wrap="square" rtlCol="0">
            <a:spAutoFit/>
          </a:bodyPr>
          <a:lstStyle/>
          <a:p>
            <a:r>
              <a:rPr lang="en-US" dirty="0" smtClean="0">
                <a:latin typeface="Calibri" panose="020F0502020204030204" pitchFamily="34" charset="0"/>
                <a:cs typeface="Calibri" panose="020F0502020204030204" pitchFamily="34" charset="0"/>
              </a:rPr>
              <a:t>Use at least </a:t>
            </a:r>
            <a:r>
              <a:rPr lang="en-US" u="sng" dirty="0" smtClean="0">
                <a:latin typeface="Calibri" panose="020F0502020204030204" pitchFamily="34" charset="0"/>
                <a:cs typeface="Calibri" panose="020F0502020204030204" pitchFamily="34" charset="0"/>
              </a:rPr>
              <a:t>five</a:t>
            </a:r>
            <a:r>
              <a:rPr lang="en-US" dirty="0" smtClean="0">
                <a:latin typeface="Calibri" panose="020F0502020204030204" pitchFamily="34" charset="0"/>
                <a:cs typeface="Calibri" panose="020F0502020204030204" pitchFamily="34" charset="0"/>
              </a:rPr>
              <a:t> control structures with decisions:</a:t>
            </a:r>
          </a:p>
          <a:p>
            <a:r>
              <a:rPr lang="en-US" dirty="0" smtClean="0">
                <a:latin typeface="Calibri" panose="020F0502020204030204" pitchFamily="34" charset="0"/>
                <a:cs typeface="Calibri" panose="020F0502020204030204" pitchFamily="34" charset="0"/>
              </a:rPr>
              <a:t>(</a:t>
            </a:r>
            <a:r>
              <a:rPr lang="en-US" dirty="0" smtClean="0">
                <a:latin typeface="Consolas" panose="020B0609020204030204" pitchFamily="49" charset="0"/>
                <a:cs typeface="Calibri" panose="020F0502020204030204" pitchFamily="34" charset="0"/>
              </a:rPr>
              <a:t>if/</a:t>
            </a:r>
            <a:r>
              <a:rPr lang="en-US" dirty="0" err="1" smtClean="0">
                <a:latin typeface="Consolas" panose="020B0609020204030204" pitchFamily="49" charset="0"/>
                <a:cs typeface="Calibri" panose="020F0502020204030204" pitchFamily="34" charset="0"/>
              </a:rPr>
              <a:t>elif</a:t>
            </a:r>
            <a:r>
              <a:rPr lang="en-US" dirty="0" smtClean="0">
                <a:latin typeface="Consolas" panose="020B0609020204030204" pitchFamily="49" charset="0"/>
                <a:cs typeface="Calibri" panose="020F0502020204030204" pitchFamily="34" charset="0"/>
              </a:rPr>
              <a:t>/else</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1" name="TextBox 30"/>
          <p:cNvSpPr txBox="1"/>
          <p:nvPr/>
        </p:nvSpPr>
        <p:spPr>
          <a:xfrm>
            <a:off x="4229100" y="4657381"/>
            <a:ext cx="2667000" cy="830997"/>
          </a:xfrm>
          <a:prstGeom prst="rect">
            <a:avLst/>
          </a:prstGeom>
          <a:solidFill>
            <a:srgbClr val="D6EAF6"/>
          </a:solidFill>
          <a:ln>
            <a:solidFill>
              <a:srgbClr val="120DF3"/>
            </a:solidFill>
          </a:ln>
        </p:spPr>
        <p:txBody>
          <a:bodyPr wrap="square" rtlCol="0">
            <a:spAutoFit/>
          </a:bodyPr>
          <a:lstStyle/>
          <a:p>
            <a:pPr algn="ctr"/>
            <a:r>
              <a:rPr lang="en-US" i="1" dirty="0" smtClean="0">
                <a:latin typeface="Calibri" panose="020F0502020204030204" pitchFamily="34" charset="0"/>
                <a:cs typeface="Calibri" panose="020F0502020204030204" pitchFamily="34" charset="0"/>
              </a:rPr>
              <a:t>We look forward to adventuring!</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544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p:cNvSpPr>
            <a:spLocks noChangeArrowheads="1"/>
          </p:cNvSpPr>
          <p:nvPr/>
        </p:nvSpPr>
        <p:spPr bwMode="auto">
          <a:xfrm>
            <a:off x="246063" y="5418138"/>
            <a:ext cx="2724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you'll see 100% in the next 10 minutes</a:t>
            </a:r>
            <a:endParaRPr lang="en-US" dirty="0">
              <a:solidFill>
                <a:srgbClr val="000000"/>
              </a:solidFill>
            </a:endParaRPr>
          </a:p>
        </p:txBody>
      </p:sp>
      <p:pic>
        <p:nvPicPr>
          <p:cNvPr id="22531" name="Picture 11" descr="Picture 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1908175"/>
            <a:ext cx="4841875" cy="3390900"/>
          </a:xfrm>
          <a:prstGeom prst="rect">
            <a:avLst/>
          </a:prstGeom>
          <a:noFill/>
          <a:ln w="19050">
            <a:solidFill>
              <a:srgbClr val="120DF3"/>
            </a:solidFill>
            <a:round/>
            <a:headEnd/>
            <a:tailEnd/>
          </a:ln>
          <a:extLst>
            <a:ext uri="{909E8E84-426E-40DD-AFC4-6F175D3DCCD1}">
              <a14:hiddenFill xmlns:a14="http://schemas.microsoft.com/office/drawing/2010/main">
                <a:solidFill>
                  <a:srgbClr val="FFFFFF"/>
                </a:solidFill>
              </a14:hiddenFill>
            </a:ext>
          </a:extLst>
        </p:spPr>
      </p:pic>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Another language </a:t>
            </a:r>
            <a:r>
              <a:rPr lang="en-US" sz="4200" i="1" dirty="0">
                <a:latin typeface="Cambria" pitchFamily="18" charset="0"/>
              </a:rPr>
              <a:t>already</a:t>
            </a:r>
            <a:r>
              <a:rPr lang="en-US" sz="4200" dirty="0">
                <a:latin typeface="Cambria" pitchFamily="18" charset="0"/>
              </a:rPr>
              <a:t>?</a:t>
            </a:r>
          </a:p>
        </p:txBody>
      </p:sp>
      <p:sp>
        <p:nvSpPr>
          <p:cNvPr id="22533" name="Rectangle 25"/>
          <p:cNvSpPr>
            <a:spLocks noChangeArrowheads="1"/>
          </p:cNvSpPr>
          <p:nvPr/>
        </p:nvSpPr>
        <p:spPr bwMode="auto">
          <a:xfrm>
            <a:off x="366713" y="5038725"/>
            <a:ext cx="2484437" cy="322263"/>
          </a:xfrm>
          <a:prstGeom prst="rect">
            <a:avLst/>
          </a:prstGeom>
          <a:solidFill>
            <a:srgbClr val="D6EAF6"/>
          </a:solidFill>
          <a:ln>
            <a:noFill/>
          </a:ln>
        </p:spPr>
        <p:txBody>
          <a:bodyPr>
            <a:spAutoFit/>
          </a:bodyPr>
          <a:lstStyle/>
          <a:p>
            <a:pPr algn="ctr"/>
            <a:r>
              <a:rPr lang="en-US" sz="1500" i="1" dirty="0">
                <a:solidFill>
                  <a:srgbClr val="000000"/>
                </a:solidFill>
                <a:latin typeface="Calibri" pitchFamily="34" charset="0"/>
              </a:rPr>
              <a:t>Special-purpose language</a:t>
            </a:r>
            <a:endParaRPr lang="en-US" sz="1500" dirty="0">
              <a:solidFill>
                <a:srgbClr val="000000"/>
              </a:solidFill>
            </a:endParaRPr>
          </a:p>
        </p:txBody>
      </p:sp>
      <p:sp>
        <p:nvSpPr>
          <p:cNvPr id="22534" name="Rectangle 9"/>
          <p:cNvSpPr>
            <a:spLocks noChangeArrowheads="1"/>
          </p:cNvSpPr>
          <p:nvPr/>
        </p:nvSpPr>
        <p:spPr bwMode="auto">
          <a:xfrm>
            <a:off x="496888" y="2422525"/>
            <a:ext cx="2224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8000"/>
                </a:solidFill>
                <a:latin typeface="Calibri" pitchFamily="34" charset="0"/>
              </a:rPr>
              <a:t>you might see 50% by the end of the term</a:t>
            </a:r>
            <a:endParaRPr lang="en-US"/>
          </a:p>
        </p:txBody>
      </p:sp>
      <p:sp>
        <p:nvSpPr>
          <p:cNvPr id="22535" name="Rectangle 16"/>
          <p:cNvSpPr>
            <a:spLocks noChangeArrowheads="1"/>
          </p:cNvSpPr>
          <p:nvPr/>
        </p:nvSpPr>
        <p:spPr bwMode="auto">
          <a:xfrm>
            <a:off x="1003300" y="1566863"/>
            <a:ext cx="1211263" cy="4619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8000"/>
                </a:solidFill>
                <a:latin typeface="Calibri" pitchFamily="34" charset="0"/>
              </a:rPr>
              <a:t> Python </a:t>
            </a:r>
            <a:endParaRPr lang="en-US"/>
          </a:p>
        </p:txBody>
      </p:sp>
      <p:sp>
        <p:nvSpPr>
          <p:cNvPr id="22536" name="Rectangle 18"/>
          <p:cNvSpPr>
            <a:spLocks noChangeArrowheads="1"/>
          </p:cNvSpPr>
          <p:nvPr/>
        </p:nvSpPr>
        <p:spPr bwMode="auto">
          <a:xfrm>
            <a:off x="1042988" y="4452938"/>
            <a:ext cx="1131887"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0000"/>
                </a:solidFill>
                <a:latin typeface="Calibri" pitchFamily="34" charset="0"/>
              </a:rPr>
              <a:t>Picobot</a:t>
            </a:r>
            <a:endParaRPr lang="en-US">
              <a:solidFill>
                <a:srgbClr val="000000"/>
              </a:solidFill>
            </a:endParaRPr>
          </a:p>
        </p:txBody>
      </p:sp>
      <p:sp>
        <p:nvSpPr>
          <p:cNvPr id="22537" name="Rectangle 19"/>
          <p:cNvSpPr>
            <a:spLocks noChangeArrowheads="1"/>
          </p:cNvSpPr>
          <p:nvPr/>
        </p:nvSpPr>
        <p:spPr bwMode="auto">
          <a:xfrm>
            <a:off x="366713" y="2135188"/>
            <a:ext cx="2484437" cy="323850"/>
          </a:xfrm>
          <a:prstGeom prst="rect">
            <a:avLst/>
          </a:prstGeom>
          <a:solidFill>
            <a:srgbClr val="CCFFCC"/>
          </a:solidFill>
          <a:ln>
            <a:noFill/>
          </a:ln>
        </p:spPr>
        <p:txBody>
          <a:bodyPr>
            <a:spAutoFit/>
          </a:bodyPr>
          <a:lstStyle/>
          <a:p>
            <a:pPr algn="ctr"/>
            <a:r>
              <a:rPr lang="en-US" sz="1500" i="1" dirty="0">
                <a:solidFill>
                  <a:srgbClr val="008000"/>
                </a:solidFill>
                <a:latin typeface="Calibri" pitchFamily="34" charset="0"/>
              </a:rPr>
              <a:t>General-purpose language</a:t>
            </a:r>
            <a:endParaRPr lang="en-US" sz="1500" dirty="0">
              <a:solidFill>
                <a:srgbClr val="008000"/>
              </a:solidFill>
            </a:endParaRPr>
          </a:p>
        </p:txBody>
      </p:sp>
      <p:sp>
        <p:nvSpPr>
          <p:cNvPr id="22538" name="Rectangle 20"/>
          <p:cNvSpPr>
            <a:spLocks noChangeArrowheads="1"/>
          </p:cNvSpPr>
          <p:nvPr/>
        </p:nvSpPr>
        <p:spPr bwMode="auto">
          <a:xfrm>
            <a:off x="4652963" y="5527675"/>
            <a:ext cx="2919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The Picobot simulator</a:t>
            </a:r>
            <a:endParaRPr lang="en-US">
              <a:solidFill>
                <a:srgbClr val="000000"/>
              </a:solidFill>
            </a:endParaRPr>
          </a:p>
        </p:txBody>
      </p:sp>
      <p:sp>
        <p:nvSpPr>
          <p:cNvPr id="22539" name="Rectangle 20"/>
          <p:cNvSpPr>
            <a:spLocks noChangeArrowheads="1"/>
          </p:cNvSpPr>
          <p:nvPr/>
        </p:nvSpPr>
        <p:spPr bwMode="auto">
          <a:xfrm>
            <a:off x="4497388" y="5930900"/>
            <a:ext cx="3232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urier New" pitchFamily="49" charset="0"/>
                <a:cs typeface="Courier New" pitchFamily="49" charset="0"/>
              </a:rPr>
              <a:t>www.cs.hmc.edu/picobot</a:t>
            </a:r>
          </a:p>
        </p:txBody>
      </p:sp>
      <p:sp>
        <p:nvSpPr>
          <p:cNvPr id="22540" name="Rectangle 1"/>
          <p:cNvSpPr>
            <a:spLocks noChangeArrowheads="1"/>
          </p:cNvSpPr>
          <p:nvPr/>
        </p:nvSpPr>
        <p:spPr bwMode="auto">
          <a:xfrm>
            <a:off x="5473700" y="1295400"/>
            <a:ext cx="123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Picobot!</a:t>
            </a:r>
            <a:endParaRPr lang="en-US">
              <a:solidFill>
                <a:srgbClr val="120DF3"/>
              </a:solidFill>
            </a:endParaRPr>
          </a:p>
        </p:txBody>
      </p:sp>
      <p:sp>
        <p:nvSpPr>
          <p:cNvPr id="22541" name="Rectangle 19"/>
          <p:cNvSpPr>
            <a:spLocks noChangeArrowheads="1"/>
          </p:cNvSpPr>
          <p:nvPr/>
        </p:nvSpPr>
        <p:spPr bwMode="auto">
          <a:xfrm>
            <a:off x="177452" y="3562350"/>
            <a:ext cx="28305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i="1" dirty="0" smtClean="0">
                <a:solidFill>
                  <a:srgbClr val="008000"/>
                </a:solidFill>
                <a:latin typeface="Calibri" pitchFamily="34" charset="0"/>
              </a:rPr>
              <a:t>even then, &lt;1</a:t>
            </a:r>
            <a:r>
              <a:rPr lang="en-US" sz="1500" i="1" dirty="0">
                <a:solidFill>
                  <a:srgbClr val="008000"/>
                </a:solidFill>
                <a:latin typeface="Calibri" pitchFamily="34" charset="0"/>
              </a:rPr>
              <a:t>% of its libraries!</a:t>
            </a:r>
            <a:endParaRPr lang="en-US" sz="1500" dirty="0">
              <a:solidFill>
                <a:srgbClr val="008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08000"/>
                </a:solidFill>
                <a:latin typeface="Arial" pitchFamily="34"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7696200" y="4170363"/>
            <a:ext cx="1371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2"/>
                </a:solidFill>
                <a:latin typeface="Arial" pitchFamily="34" charset="0"/>
              </a:rPr>
              <a:t>area already </a:t>
            </a:r>
            <a:r>
              <a:rPr lang="en-US" sz="1800" dirty="0" smtClean="0">
                <a:solidFill>
                  <a:schemeClr val="bg2"/>
                </a:solidFill>
                <a:latin typeface="Arial" pitchFamily="34" charset="0"/>
              </a:rPr>
              <a:t>covered</a:t>
            </a:r>
          </a:p>
          <a:p>
            <a:pPr>
              <a:spcBef>
                <a:spcPct val="50000"/>
              </a:spcBef>
            </a:pPr>
            <a:r>
              <a:rPr lang="en-US" sz="1800" dirty="0" err="1" smtClean="0">
                <a:solidFill>
                  <a:schemeClr val="bg2"/>
                </a:solidFill>
                <a:latin typeface="Arial" pitchFamily="34" charset="0"/>
              </a:rPr>
              <a:t>Picobot</a:t>
            </a:r>
            <a:r>
              <a:rPr lang="en-US" sz="1800" dirty="0" smtClean="0">
                <a:solidFill>
                  <a:schemeClr val="bg2"/>
                </a:solidFill>
                <a:latin typeface="Arial" pitchFamily="34" charset="0"/>
              </a:rPr>
              <a:t> can't tell…</a:t>
            </a:r>
            <a:endParaRPr lang="en-US" sz="1800" dirty="0">
              <a:solidFill>
                <a:schemeClr val="bg2"/>
              </a:solidFill>
              <a:latin typeface="Arial" pitchFamily="34" charset="0"/>
            </a:endParaRP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54944" y="50884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800000"/>
                </a:solidFill>
                <a:latin typeface="Cambria" pitchFamily="18" charset="0"/>
              </a:rPr>
              <a:t>Inspiration?</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20DF3"/>
                </a:solidFill>
                <a:latin typeface="Arial" pitchFamily="34" charset="0"/>
              </a:rPr>
              <a:t>walls</a:t>
            </a:r>
          </a:p>
        </p:txBody>
      </p:sp>
      <p:sp>
        <p:nvSpPr>
          <p:cNvPr id="23569" name="Text Box 17"/>
          <p:cNvSpPr txBox="1">
            <a:spLocks noChangeArrowheads="1"/>
          </p:cNvSpPr>
          <p:nvPr/>
        </p:nvSpPr>
        <p:spPr bwMode="auto">
          <a:xfrm>
            <a:off x="602544" y="1254035"/>
            <a:ext cx="2819400" cy="1200329"/>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latin typeface="Cambria" pitchFamily="18" charset="0"/>
              </a:rPr>
              <a:t>Goal: </a:t>
            </a:r>
            <a:r>
              <a:rPr lang="en-US" dirty="0" smtClean="0">
                <a:latin typeface="Cambria" pitchFamily="18" charset="0"/>
              </a:rPr>
              <a:t>full-room coverage with </a:t>
            </a:r>
            <a:r>
              <a:rPr lang="en-US" dirty="0">
                <a:latin typeface="Cambria" pitchFamily="18" charset="0"/>
              </a:rPr>
              <a:t>only </a:t>
            </a:r>
            <a:r>
              <a:rPr lang="en-US" b="1" i="1" dirty="0">
                <a:latin typeface="Cambria" pitchFamily="18" charset="0"/>
              </a:rPr>
              <a:t>local sensing</a:t>
            </a:r>
            <a:r>
              <a:rPr lang="en-US" dirty="0">
                <a:latin typeface="Cambria" pitchFamily="18" charset="0"/>
              </a:rPr>
              <a:t>…</a:t>
            </a:r>
          </a:p>
        </p:txBody>
      </p:sp>
      <p:sp>
        <p:nvSpPr>
          <p:cNvPr id="23570" name="Text Box 22"/>
          <p:cNvSpPr txBox="1">
            <a:spLocks noChangeArrowheads="1"/>
          </p:cNvSpPr>
          <p:nvPr/>
        </p:nvSpPr>
        <p:spPr bwMode="auto">
          <a:xfrm>
            <a:off x="838200" y="225425"/>
            <a:ext cx="751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dirty="0">
                <a:latin typeface="Cambria" pitchFamily="18" charset="0"/>
              </a:rPr>
              <a:t>HW problems 3 and 4:   </a:t>
            </a:r>
            <a:r>
              <a:rPr lang="en-US" sz="3600" dirty="0" err="1">
                <a:latin typeface="Cambria" pitchFamily="18" charset="0"/>
              </a:rPr>
              <a:t>Picobot</a:t>
            </a:r>
            <a:r>
              <a:rPr lang="en-US" sz="3600" dirty="0">
                <a:latin typeface="Cambria" pitchFamily="18" charset="0"/>
              </a:rPr>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90720" y="-57240"/>
              <a:ext cx="95760" cy="57600"/>
            </p14:xfrm>
          </p:contentPart>
        </mc:Choice>
        <mc:Fallback xmlns="">
          <p:pic>
            <p:nvPicPr>
              <p:cNvPr id="2" name="Ink 1"/>
              <p:cNvPicPr/>
              <p:nvPr/>
            </p:nvPicPr>
            <p:blipFill>
              <a:blip r:embed="rId4"/>
              <a:stretch>
                <a:fillRect/>
              </a:stretch>
            </p:blipFill>
            <p:spPr>
              <a:xfrm>
                <a:off x="981360" y="-66600"/>
                <a:ext cx="114480" cy="76320"/>
              </a:xfrm>
              <a:prstGeom prst="rect">
                <a:avLst/>
              </a:prstGeom>
            </p:spPr>
          </p:pic>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08000"/>
                </a:solidFill>
                <a:latin typeface="Arial" pitchFamily="34"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7696200" y="4170363"/>
            <a:ext cx="1371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2"/>
                </a:solidFill>
                <a:latin typeface="Arial" pitchFamily="34" charset="0"/>
              </a:rPr>
              <a:t>area already </a:t>
            </a:r>
            <a:r>
              <a:rPr lang="en-US" sz="1800" dirty="0" smtClean="0">
                <a:solidFill>
                  <a:schemeClr val="bg2"/>
                </a:solidFill>
                <a:latin typeface="Arial" pitchFamily="34" charset="0"/>
              </a:rPr>
              <a:t>covered</a:t>
            </a:r>
          </a:p>
          <a:p>
            <a:pPr>
              <a:spcBef>
                <a:spcPct val="50000"/>
              </a:spcBef>
            </a:pPr>
            <a:r>
              <a:rPr lang="en-US" sz="1800" dirty="0" err="1" smtClean="0">
                <a:solidFill>
                  <a:schemeClr val="bg2"/>
                </a:solidFill>
                <a:latin typeface="Arial" pitchFamily="34" charset="0"/>
              </a:rPr>
              <a:t>Picobot</a:t>
            </a:r>
            <a:r>
              <a:rPr lang="en-US" sz="1800" dirty="0" smtClean="0">
                <a:solidFill>
                  <a:schemeClr val="bg2"/>
                </a:solidFill>
                <a:latin typeface="Arial" pitchFamily="34" charset="0"/>
              </a:rPr>
              <a:t> can't tell…</a:t>
            </a:r>
            <a:endParaRPr lang="en-US" sz="1800" dirty="0">
              <a:solidFill>
                <a:schemeClr val="bg2"/>
              </a:solidFill>
              <a:latin typeface="Arial" pitchFamily="34" charset="0"/>
            </a:endParaRP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54944" y="50884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libri" panose="020F0502020204030204" pitchFamily="34" charset="0"/>
              </a:rPr>
              <a:t>The Roomba!</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20DF3"/>
                </a:solidFill>
                <a:latin typeface="Arial" pitchFamily="34" charset="0"/>
              </a:rPr>
              <a:t>walls</a:t>
            </a:r>
          </a:p>
        </p:txBody>
      </p:sp>
      <p:sp>
        <p:nvSpPr>
          <p:cNvPr id="23570" name="Text Box 22"/>
          <p:cNvSpPr txBox="1">
            <a:spLocks noChangeArrowheads="1"/>
          </p:cNvSpPr>
          <p:nvPr/>
        </p:nvSpPr>
        <p:spPr bwMode="auto">
          <a:xfrm>
            <a:off x="838200" y="225425"/>
            <a:ext cx="751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dirty="0">
                <a:latin typeface="Cambria" pitchFamily="18" charset="0"/>
              </a:rPr>
              <a:t>HW problems 3 and 4:   </a:t>
            </a:r>
            <a:r>
              <a:rPr lang="en-US" sz="3600" dirty="0" err="1">
                <a:latin typeface="Cambria" pitchFamily="18" charset="0"/>
              </a:rPr>
              <a:t>Picobot</a:t>
            </a:r>
            <a:r>
              <a:rPr lang="en-US" sz="3600" dirty="0">
                <a:latin typeface="Cambria" pitchFamily="18" charset="0"/>
              </a:rPr>
              <a:t>!</a:t>
            </a:r>
          </a:p>
        </p:txBody>
      </p:sp>
      <p:pic>
        <p:nvPicPr>
          <p:cNvPr id="19" name="Picture 20" descr="Roomb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44" y="2819400"/>
            <a:ext cx="2667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4"/>
          <p:cNvSpPr txBox="1">
            <a:spLocks noChangeArrowheads="1"/>
          </p:cNvSpPr>
          <p:nvPr/>
        </p:nvSpPr>
        <p:spPr bwMode="auto">
          <a:xfrm>
            <a:off x="762000" y="5444113"/>
            <a:ext cx="26320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dirty="0" smtClean="0">
                <a:latin typeface="Calibri" panose="020F0502020204030204" pitchFamily="34" charset="0"/>
              </a:rPr>
              <a:t>can't tell "vacuumed" from "</a:t>
            </a:r>
            <a:r>
              <a:rPr lang="en-US" sz="1800" dirty="0" err="1" smtClean="0">
                <a:latin typeface="Calibri" panose="020F0502020204030204" pitchFamily="34" charset="0"/>
              </a:rPr>
              <a:t>unvacuumed</a:t>
            </a:r>
            <a:r>
              <a:rPr lang="en-US" sz="1800" dirty="0" smtClean="0">
                <a:latin typeface="Calibri" panose="020F0502020204030204" pitchFamily="34" charset="0"/>
              </a:rPr>
              <a:t>" area </a:t>
            </a:r>
          </a:p>
        </p:txBody>
      </p:sp>
      <p:sp>
        <p:nvSpPr>
          <p:cNvPr id="21" name="Text Box 17"/>
          <p:cNvSpPr txBox="1">
            <a:spLocks noChangeArrowheads="1"/>
          </p:cNvSpPr>
          <p:nvPr/>
        </p:nvSpPr>
        <p:spPr bwMode="auto">
          <a:xfrm>
            <a:off x="602544" y="1254035"/>
            <a:ext cx="2819400" cy="1200329"/>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latin typeface="Cambria" pitchFamily="18" charset="0"/>
              </a:rPr>
              <a:t>Goal: </a:t>
            </a:r>
            <a:r>
              <a:rPr lang="en-US" dirty="0" smtClean="0">
                <a:latin typeface="Cambria" pitchFamily="18" charset="0"/>
              </a:rPr>
              <a:t>full-room coverage with </a:t>
            </a:r>
            <a:r>
              <a:rPr lang="en-US" dirty="0">
                <a:latin typeface="Cambria" pitchFamily="18" charset="0"/>
              </a:rPr>
              <a:t>only </a:t>
            </a:r>
            <a:r>
              <a:rPr lang="en-US" b="1" i="1" dirty="0">
                <a:latin typeface="Cambria" pitchFamily="18" charset="0"/>
              </a:rPr>
              <a:t>local sensing</a:t>
            </a:r>
            <a:r>
              <a:rPr lang="en-US" dirty="0">
                <a:latin typeface="Cambria" pitchFamily="18" charset="0"/>
              </a:rPr>
              <a:t>…</a:t>
            </a:r>
          </a:p>
        </p:txBody>
      </p:sp>
      <p:sp>
        <p:nvSpPr>
          <p:cNvPr id="22" name="TextBox 21"/>
          <p:cNvSpPr txBox="1"/>
          <p:nvPr/>
        </p:nvSpPr>
        <p:spPr>
          <a:xfrm rot="20762559">
            <a:off x="7158362" y="6028349"/>
            <a:ext cx="1835704" cy="461665"/>
          </a:xfrm>
          <a:prstGeom prst="rect">
            <a:avLst/>
          </a:prstGeom>
          <a:solidFill>
            <a:srgbClr val="D6EAF6"/>
          </a:solidFill>
        </p:spPr>
        <p:txBody>
          <a:bodyPr wrap="square" rtlCol="0">
            <a:spAutoFit/>
          </a:bodyPr>
          <a:lstStyle/>
          <a:p>
            <a:pPr algn="ctr"/>
            <a:r>
              <a:rPr lang="en-US" dirty="0" smtClean="0">
                <a:latin typeface="Cambria" pitchFamily="18" charset="0"/>
              </a:rPr>
              <a:t>Let's see it!</a:t>
            </a:r>
            <a:endParaRPr lang="en-US" dirty="0">
              <a:latin typeface="Cambria" pitchFamily="18" charset="0"/>
            </a:endParaRPr>
          </a:p>
        </p:txBody>
      </p:sp>
    </p:spTree>
    <p:extLst>
      <p:ext uri="{BB962C8B-B14F-4D97-AF65-F5344CB8AC3E}">
        <p14:creationId xmlns:p14="http://schemas.microsoft.com/office/powerpoint/2010/main" val="4194386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Surroundings</a:t>
            </a:r>
          </a:p>
        </p:txBody>
      </p:sp>
      <p:sp>
        <p:nvSpPr>
          <p:cNvPr id="2560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4"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25605"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6"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7"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8"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Text Box 14"/>
          <p:cNvSpPr txBox="1">
            <a:spLocks noChangeArrowheads="1"/>
          </p:cNvSpPr>
          <p:nvPr/>
        </p:nvSpPr>
        <p:spPr bwMode="auto">
          <a:xfrm>
            <a:off x="2206625" y="3541713"/>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25615"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5616"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5617"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5618"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5619" name="Rectangle 15"/>
          <p:cNvSpPr>
            <a:spLocks noChangeArrowheads="1"/>
          </p:cNvSpPr>
          <p:nvPr/>
        </p:nvSpPr>
        <p:spPr bwMode="auto">
          <a:xfrm>
            <a:off x="3216275" y="45212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5620" name="Rectangle 24"/>
          <p:cNvSpPr>
            <a:spLocks noChangeArrowheads="1"/>
          </p:cNvSpPr>
          <p:nvPr/>
        </p:nvSpPr>
        <p:spPr bwMode="auto">
          <a:xfrm>
            <a:off x="3201988" y="539432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5621" name="Rectangle 25"/>
          <p:cNvSpPr>
            <a:spLocks noChangeArrowheads="1"/>
          </p:cNvSpPr>
          <p:nvPr/>
        </p:nvSpPr>
        <p:spPr bwMode="auto">
          <a:xfrm>
            <a:off x="6032500" y="5824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Arial" pitchFamily="34" charset="0"/>
              </a:rPr>
              <a:t>Surroundings are always in </a:t>
            </a:r>
            <a:r>
              <a:rPr lang="en-US" sz="1800">
                <a:solidFill>
                  <a:srgbClr val="800000"/>
                </a:solidFill>
                <a:latin typeface="Arial" pitchFamily="34" charset="0"/>
              </a:rPr>
              <a:t>NEWS </a:t>
            </a:r>
            <a:r>
              <a:rPr lang="en-US" sz="1800">
                <a:solidFill>
                  <a:srgbClr val="808080"/>
                </a:solidFill>
                <a:latin typeface="Arial" pitchFamily="34" charset="0"/>
              </a:rPr>
              <a:t>order.</a:t>
            </a:r>
          </a:p>
        </p:txBody>
      </p:sp>
      <p:cxnSp>
        <p:nvCxnSpPr>
          <p:cNvPr id="25622" name="Straight Arrow Connector 29"/>
          <p:cNvCxnSpPr>
            <a:cxnSpLocks noChangeShapeType="1"/>
          </p:cNvCxnSpPr>
          <p:nvPr/>
        </p:nvCxnSpPr>
        <p:spPr bwMode="auto">
          <a:xfrm rot="10800000">
            <a:off x="5080000" y="5780088"/>
            <a:ext cx="1260475" cy="236537"/>
          </a:xfrm>
          <a:prstGeom prst="straightConnector1">
            <a:avLst/>
          </a:prstGeom>
          <a:noFill/>
          <a:ln w="9525">
            <a:solidFill>
              <a:srgbClr val="80808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17488"/>
            <a:ext cx="646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What are these surroundings?</a:t>
            </a:r>
          </a:p>
        </p:txBody>
      </p:sp>
      <p:sp>
        <p:nvSpPr>
          <p:cNvPr id="26627" name="Rectangle 5"/>
          <p:cNvSpPr>
            <a:spLocks noChangeArrowheads="1"/>
          </p:cNvSpPr>
          <p:nvPr/>
        </p:nvSpPr>
        <p:spPr bwMode="auto">
          <a:xfrm>
            <a:off x="2925763" y="1773238"/>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28" name="Rectangle 6"/>
          <p:cNvSpPr>
            <a:spLocks noChangeArrowheads="1"/>
          </p:cNvSpPr>
          <p:nvPr/>
        </p:nvSpPr>
        <p:spPr bwMode="auto">
          <a:xfrm>
            <a:off x="2087563" y="1773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29" name="Rectangle 7"/>
          <p:cNvSpPr>
            <a:spLocks noChangeArrowheads="1"/>
          </p:cNvSpPr>
          <p:nvPr/>
        </p:nvSpPr>
        <p:spPr bwMode="auto">
          <a:xfrm>
            <a:off x="2925763" y="1011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0" name="Rectangle 8"/>
          <p:cNvSpPr>
            <a:spLocks noChangeArrowheads="1"/>
          </p:cNvSpPr>
          <p:nvPr/>
        </p:nvSpPr>
        <p:spPr bwMode="auto">
          <a:xfrm>
            <a:off x="2925763" y="2535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1" name="Rectangle 9"/>
          <p:cNvSpPr>
            <a:spLocks noChangeArrowheads="1"/>
          </p:cNvSpPr>
          <p:nvPr/>
        </p:nvSpPr>
        <p:spPr bwMode="auto">
          <a:xfrm>
            <a:off x="3763963" y="1773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2" name="Rectangle 15"/>
          <p:cNvSpPr>
            <a:spLocks noChangeArrowheads="1"/>
          </p:cNvSpPr>
          <p:nvPr/>
        </p:nvSpPr>
        <p:spPr bwMode="auto">
          <a:xfrm>
            <a:off x="4984750" y="1692275"/>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6633" name="Rectangle 24"/>
          <p:cNvSpPr>
            <a:spLocks noChangeArrowheads="1"/>
          </p:cNvSpPr>
          <p:nvPr/>
        </p:nvSpPr>
        <p:spPr bwMode="auto">
          <a:xfrm>
            <a:off x="4989513" y="1182688"/>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6634" name="Rectangle 25"/>
          <p:cNvSpPr>
            <a:spLocks noChangeArrowheads="1"/>
          </p:cNvSpPr>
          <p:nvPr/>
        </p:nvSpPr>
        <p:spPr bwMode="auto">
          <a:xfrm>
            <a:off x="5988050" y="236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Cambria" pitchFamily="18" charset="0"/>
              </a:rPr>
              <a:t>Surroundings are always in </a:t>
            </a:r>
            <a:r>
              <a:rPr lang="en-US" sz="1800">
                <a:solidFill>
                  <a:srgbClr val="800000"/>
                </a:solidFill>
                <a:latin typeface="Cambria" pitchFamily="18" charset="0"/>
              </a:rPr>
              <a:t>NEWS </a:t>
            </a:r>
            <a:r>
              <a:rPr lang="en-US" sz="1800">
                <a:solidFill>
                  <a:srgbClr val="808080"/>
                </a:solidFill>
                <a:latin typeface="Cambria" pitchFamily="18" charset="0"/>
              </a:rPr>
              <a:t>order.</a:t>
            </a:r>
          </a:p>
        </p:txBody>
      </p:sp>
      <p:sp>
        <p:nvSpPr>
          <p:cNvPr id="26635" name="Rectangle 5"/>
          <p:cNvSpPr>
            <a:spLocks noChangeArrowheads="1"/>
          </p:cNvSpPr>
          <p:nvPr/>
        </p:nvSpPr>
        <p:spPr bwMode="auto">
          <a:xfrm>
            <a:off x="1447800" y="47625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36" name="Rectangle 6"/>
          <p:cNvSpPr>
            <a:spLocks noChangeArrowheads="1"/>
          </p:cNvSpPr>
          <p:nvPr/>
        </p:nvSpPr>
        <p:spPr bwMode="auto">
          <a:xfrm>
            <a:off x="609600" y="47625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7" name="Rectangle 7"/>
          <p:cNvSpPr>
            <a:spLocks noChangeArrowheads="1"/>
          </p:cNvSpPr>
          <p:nvPr/>
        </p:nvSpPr>
        <p:spPr bwMode="auto">
          <a:xfrm>
            <a:off x="1447800" y="4000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8" name="Rectangle 8"/>
          <p:cNvSpPr>
            <a:spLocks noChangeArrowheads="1"/>
          </p:cNvSpPr>
          <p:nvPr/>
        </p:nvSpPr>
        <p:spPr bwMode="auto">
          <a:xfrm>
            <a:off x="1447800" y="5524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9" name="Rectangle 9"/>
          <p:cNvSpPr>
            <a:spLocks noChangeArrowheads="1"/>
          </p:cNvSpPr>
          <p:nvPr/>
        </p:nvSpPr>
        <p:spPr bwMode="auto">
          <a:xfrm>
            <a:off x="2286000" y="4762500"/>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0" name="Rectangle 5"/>
          <p:cNvSpPr>
            <a:spLocks noChangeArrowheads="1"/>
          </p:cNvSpPr>
          <p:nvPr/>
        </p:nvSpPr>
        <p:spPr bwMode="auto">
          <a:xfrm>
            <a:off x="6324600" y="4722813"/>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41" name="Rectangle 6"/>
          <p:cNvSpPr>
            <a:spLocks noChangeArrowheads="1"/>
          </p:cNvSpPr>
          <p:nvPr/>
        </p:nvSpPr>
        <p:spPr bwMode="auto">
          <a:xfrm>
            <a:off x="5486400" y="4722813"/>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42" name="Rectangle 7"/>
          <p:cNvSpPr>
            <a:spLocks noChangeArrowheads="1"/>
          </p:cNvSpPr>
          <p:nvPr/>
        </p:nvSpPr>
        <p:spPr bwMode="auto">
          <a:xfrm>
            <a:off x="6324600" y="3960813"/>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43" name="Rectangle 8"/>
          <p:cNvSpPr>
            <a:spLocks noChangeArrowheads="1"/>
          </p:cNvSpPr>
          <p:nvPr/>
        </p:nvSpPr>
        <p:spPr bwMode="auto">
          <a:xfrm>
            <a:off x="6324600" y="5484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4" name="Rectangle 9"/>
          <p:cNvSpPr>
            <a:spLocks noChangeArrowheads="1"/>
          </p:cNvSpPr>
          <p:nvPr/>
        </p:nvSpPr>
        <p:spPr bwMode="auto">
          <a:xfrm>
            <a:off x="7162800" y="4722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grpSp>
        <p:nvGrpSpPr>
          <p:cNvPr id="26645" name="Group 19"/>
          <p:cNvGrpSpPr>
            <a:grpSpLocks/>
          </p:cNvGrpSpPr>
          <p:nvPr>
            <p:custDataLst>
              <p:tags r:id="rId1"/>
            </p:custDataLst>
          </p:nvPr>
        </p:nvGrpSpPr>
        <p:grpSpPr bwMode="auto">
          <a:xfrm>
            <a:off x="3637650" y="6051539"/>
            <a:ext cx="622300" cy="589880"/>
            <a:chOff x="2928" y="1051"/>
            <a:chExt cx="840" cy="957"/>
          </a:xfrm>
        </p:grpSpPr>
        <p:sp>
          <p:nvSpPr>
            <p:cNvPr id="2664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64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65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665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65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65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66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6646" name="Rectangle 5"/>
          <p:cNvSpPr>
            <a:spLocks noChangeArrowheads="1"/>
          </p:cNvSpPr>
          <p:nvPr/>
        </p:nvSpPr>
        <p:spPr bwMode="auto">
          <a:xfrm>
            <a:off x="2636838" y="5801412"/>
            <a:ext cx="148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Wow - this one is disgusting!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7651" name="Text Box 4"/>
          <p:cNvSpPr txBox="1">
            <a:spLocks noChangeArrowheads="1"/>
          </p:cNvSpPr>
          <p:nvPr/>
        </p:nvSpPr>
        <p:spPr bwMode="auto">
          <a:xfrm>
            <a:off x="3352800" y="1219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How many distinct surroundings are there?</a:t>
            </a:r>
          </a:p>
        </p:txBody>
      </p:sp>
      <p:sp>
        <p:nvSpPr>
          <p:cNvPr id="27652"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3"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4"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5"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6"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7657"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7658"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7659"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7660" name="Text Box 124"/>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Cambria" pitchFamily="18" charset="0"/>
              </a:rPr>
              <a:t>Surroundings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962400" y="2517775"/>
            <a:ext cx="3086100" cy="5302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674"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8675" name="Text Box 4"/>
          <p:cNvSpPr txBox="1">
            <a:spLocks noChangeArrowheads="1"/>
          </p:cNvSpPr>
          <p:nvPr/>
        </p:nvSpPr>
        <p:spPr bwMode="auto">
          <a:xfrm>
            <a:off x="3352800" y="1219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How many distinct surroundings are there?</a:t>
            </a:r>
          </a:p>
        </p:txBody>
      </p:sp>
      <p:sp>
        <p:nvSpPr>
          <p:cNvPr id="28676" name="Rectangle 5"/>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7"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8" name="Rectangle 7"/>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9"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0" name="Rectangle 9"/>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8681" name="Rectangle 10"/>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8682" name="Rectangle 11"/>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8683" name="Rectangle 12"/>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8684"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5"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6"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7"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8"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89" name="Text Box 18"/>
          <p:cNvSpPr txBox="1">
            <a:spLocks noChangeArrowheads="1"/>
          </p:cNvSpPr>
          <p:nvPr/>
        </p:nvSpPr>
        <p:spPr bwMode="auto">
          <a:xfrm>
            <a:off x="990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xxxx</a:t>
            </a:r>
          </a:p>
        </p:txBody>
      </p:sp>
      <p:sp>
        <p:nvSpPr>
          <p:cNvPr id="28690" name="Rectangle 19"/>
          <p:cNvSpPr>
            <a:spLocks noChangeArrowheads="1"/>
          </p:cNvSpPr>
          <p:nvPr/>
        </p:nvSpPr>
        <p:spPr bwMode="auto">
          <a:xfrm>
            <a:off x="2133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1" name="Rectangle 20"/>
          <p:cNvSpPr>
            <a:spLocks noChangeArrowheads="1"/>
          </p:cNvSpPr>
          <p:nvPr/>
        </p:nvSpPr>
        <p:spPr bwMode="auto">
          <a:xfrm>
            <a:off x="1905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2" name="Rectangle 21"/>
          <p:cNvSpPr>
            <a:spLocks noChangeArrowheads="1"/>
          </p:cNvSpPr>
          <p:nvPr/>
        </p:nvSpPr>
        <p:spPr bwMode="auto">
          <a:xfrm>
            <a:off x="2362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3" name="Rectangle 22"/>
          <p:cNvSpPr>
            <a:spLocks noChangeArrowheads="1"/>
          </p:cNvSpPr>
          <p:nvPr/>
        </p:nvSpPr>
        <p:spPr bwMode="auto">
          <a:xfrm>
            <a:off x="2133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4" name="Rectangle 23"/>
          <p:cNvSpPr>
            <a:spLocks noChangeArrowheads="1"/>
          </p:cNvSpPr>
          <p:nvPr/>
        </p:nvSpPr>
        <p:spPr bwMode="auto">
          <a:xfrm>
            <a:off x="2133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95" name="Text Box 24"/>
          <p:cNvSpPr txBox="1">
            <a:spLocks noChangeArrowheads="1"/>
          </p:cNvSpPr>
          <p:nvPr/>
        </p:nvSpPr>
        <p:spPr bwMode="auto">
          <a:xfrm>
            <a:off x="1905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Nxxx</a:t>
            </a:r>
          </a:p>
        </p:txBody>
      </p:sp>
      <p:sp>
        <p:nvSpPr>
          <p:cNvPr id="28696"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7"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8"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9"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0"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1" name="Text Box 30"/>
          <p:cNvSpPr txBox="1">
            <a:spLocks noChangeArrowheads="1"/>
          </p:cNvSpPr>
          <p:nvPr/>
        </p:nvSpPr>
        <p:spPr bwMode="auto">
          <a:xfrm>
            <a:off x="2819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xExx</a:t>
            </a:r>
          </a:p>
        </p:txBody>
      </p:sp>
      <p:sp>
        <p:nvSpPr>
          <p:cNvPr id="28702"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3"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04"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5"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6"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7" name="Text Box 36"/>
          <p:cNvSpPr txBox="1">
            <a:spLocks noChangeArrowheads="1"/>
          </p:cNvSpPr>
          <p:nvPr/>
        </p:nvSpPr>
        <p:spPr bwMode="auto">
          <a:xfrm>
            <a:off x="37338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xxWx</a:t>
            </a:r>
          </a:p>
        </p:txBody>
      </p:sp>
      <p:sp>
        <p:nvSpPr>
          <p:cNvPr id="28708"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9"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0"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1"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2"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3" name="Text Box 42"/>
          <p:cNvSpPr txBox="1">
            <a:spLocks noChangeArrowheads="1"/>
          </p:cNvSpPr>
          <p:nvPr/>
        </p:nvSpPr>
        <p:spPr bwMode="auto">
          <a:xfrm>
            <a:off x="46482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xxxS</a:t>
            </a:r>
          </a:p>
        </p:txBody>
      </p:sp>
      <p:sp>
        <p:nvSpPr>
          <p:cNvPr id="28714" name="Rectangle 43"/>
          <p:cNvSpPr>
            <a:spLocks noChangeArrowheads="1"/>
          </p:cNvSpPr>
          <p:nvPr/>
        </p:nvSpPr>
        <p:spPr bwMode="auto">
          <a:xfrm>
            <a:off x="57912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5" name="Rectangle 44"/>
          <p:cNvSpPr>
            <a:spLocks noChangeArrowheads="1"/>
          </p:cNvSpPr>
          <p:nvPr/>
        </p:nvSpPr>
        <p:spPr bwMode="auto">
          <a:xfrm>
            <a:off x="5562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6" name="Rectangle 45"/>
          <p:cNvSpPr>
            <a:spLocks noChangeArrowheads="1"/>
          </p:cNvSpPr>
          <p:nvPr/>
        </p:nvSpPr>
        <p:spPr bwMode="auto">
          <a:xfrm>
            <a:off x="6019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7" name="Rectangle 46"/>
          <p:cNvSpPr>
            <a:spLocks noChangeArrowheads="1"/>
          </p:cNvSpPr>
          <p:nvPr/>
        </p:nvSpPr>
        <p:spPr bwMode="auto">
          <a:xfrm>
            <a:off x="5791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8" name="Rectangle 47"/>
          <p:cNvSpPr>
            <a:spLocks noChangeArrowheads="1"/>
          </p:cNvSpPr>
          <p:nvPr/>
        </p:nvSpPr>
        <p:spPr bwMode="auto">
          <a:xfrm>
            <a:off x="5791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9" name="Text Box 48"/>
          <p:cNvSpPr txBox="1">
            <a:spLocks noChangeArrowheads="1"/>
          </p:cNvSpPr>
          <p:nvPr/>
        </p:nvSpPr>
        <p:spPr bwMode="auto">
          <a:xfrm>
            <a:off x="5562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NExx</a:t>
            </a:r>
          </a:p>
        </p:txBody>
      </p:sp>
      <p:sp>
        <p:nvSpPr>
          <p:cNvPr id="28720" name="Rectangle 49"/>
          <p:cNvSpPr>
            <a:spLocks noChangeArrowheads="1"/>
          </p:cNvSpPr>
          <p:nvPr/>
        </p:nvSpPr>
        <p:spPr bwMode="auto">
          <a:xfrm>
            <a:off x="6705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1" name="Rectangle 50"/>
          <p:cNvSpPr>
            <a:spLocks noChangeArrowheads="1"/>
          </p:cNvSpPr>
          <p:nvPr/>
        </p:nvSpPr>
        <p:spPr bwMode="auto">
          <a:xfrm>
            <a:off x="64770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2" name="Rectangle 51"/>
          <p:cNvSpPr>
            <a:spLocks noChangeArrowheads="1"/>
          </p:cNvSpPr>
          <p:nvPr/>
        </p:nvSpPr>
        <p:spPr bwMode="auto">
          <a:xfrm>
            <a:off x="6934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3" name="Rectangle 52"/>
          <p:cNvSpPr>
            <a:spLocks noChangeArrowheads="1"/>
          </p:cNvSpPr>
          <p:nvPr/>
        </p:nvSpPr>
        <p:spPr bwMode="auto">
          <a:xfrm>
            <a:off x="6705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4" name="Rectangle 53"/>
          <p:cNvSpPr>
            <a:spLocks noChangeArrowheads="1"/>
          </p:cNvSpPr>
          <p:nvPr/>
        </p:nvSpPr>
        <p:spPr bwMode="auto">
          <a:xfrm>
            <a:off x="6705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25" name="Text Box 54"/>
          <p:cNvSpPr txBox="1">
            <a:spLocks noChangeArrowheads="1"/>
          </p:cNvSpPr>
          <p:nvPr/>
        </p:nvSpPr>
        <p:spPr bwMode="auto">
          <a:xfrm>
            <a:off x="6477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NxWx</a:t>
            </a:r>
          </a:p>
        </p:txBody>
      </p:sp>
      <p:sp>
        <p:nvSpPr>
          <p:cNvPr id="28726" name="Rectangle 55"/>
          <p:cNvSpPr>
            <a:spLocks noChangeArrowheads="1"/>
          </p:cNvSpPr>
          <p:nvPr/>
        </p:nvSpPr>
        <p:spPr bwMode="auto">
          <a:xfrm>
            <a:off x="76200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7" name="Rectangle 56"/>
          <p:cNvSpPr>
            <a:spLocks noChangeArrowheads="1"/>
          </p:cNvSpPr>
          <p:nvPr/>
        </p:nvSpPr>
        <p:spPr bwMode="auto">
          <a:xfrm>
            <a:off x="7391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8" name="Rectangle 57"/>
          <p:cNvSpPr>
            <a:spLocks noChangeArrowheads="1"/>
          </p:cNvSpPr>
          <p:nvPr/>
        </p:nvSpPr>
        <p:spPr bwMode="auto">
          <a:xfrm>
            <a:off x="7848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9" name="Rectangle 58"/>
          <p:cNvSpPr>
            <a:spLocks noChangeArrowheads="1"/>
          </p:cNvSpPr>
          <p:nvPr/>
        </p:nvSpPr>
        <p:spPr bwMode="auto">
          <a:xfrm>
            <a:off x="76200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0" name="Rectangle 59"/>
          <p:cNvSpPr>
            <a:spLocks noChangeArrowheads="1"/>
          </p:cNvSpPr>
          <p:nvPr/>
        </p:nvSpPr>
        <p:spPr bwMode="auto">
          <a:xfrm>
            <a:off x="7620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1" name="Text Box 60"/>
          <p:cNvSpPr txBox="1">
            <a:spLocks noChangeArrowheads="1"/>
          </p:cNvSpPr>
          <p:nvPr/>
        </p:nvSpPr>
        <p:spPr bwMode="auto">
          <a:xfrm>
            <a:off x="7391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NxxS</a:t>
            </a:r>
          </a:p>
        </p:txBody>
      </p:sp>
      <p:sp>
        <p:nvSpPr>
          <p:cNvPr id="28732"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3"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4"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5"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6"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7" name="Text Box 66"/>
          <p:cNvSpPr txBox="1">
            <a:spLocks noChangeArrowheads="1"/>
          </p:cNvSpPr>
          <p:nvPr/>
        </p:nvSpPr>
        <p:spPr bwMode="auto">
          <a:xfrm>
            <a:off x="990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xEWx</a:t>
            </a:r>
          </a:p>
        </p:txBody>
      </p:sp>
      <p:sp>
        <p:nvSpPr>
          <p:cNvPr id="28738"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9"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0"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1"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2"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3" name="Text Box 72"/>
          <p:cNvSpPr txBox="1">
            <a:spLocks noChangeArrowheads="1"/>
          </p:cNvSpPr>
          <p:nvPr/>
        </p:nvSpPr>
        <p:spPr bwMode="auto">
          <a:xfrm>
            <a:off x="1905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xExS</a:t>
            </a:r>
          </a:p>
        </p:txBody>
      </p:sp>
      <p:sp>
        <p:nvSpPr>
          <p:cNvPr id="28744"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5"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6"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7"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8"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9" name="Text Box 78"/>
          <p:cNvSpPr txBox="1">
            <a:spLocks noChangeArrowheads="1"/>
          </p:cNvSpPr>
          <p:nvPr/>
        </p:nvSpPr>
        <p:spPr bwMode="auto">
          <a:xfrm>
            <a:off x="2819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xxWS</a:t>
            </a:r>
          </a:p>
        </p:txBody>
      </p:sp>
      <p:sp>
        <p:nvSpPr>
          <p:cNvPr id="28750" name="Rectangle 79"/>
          <p:cNvSpPr>
            <a:spLocks noChangeArrowheads="1"/>
          </p:cNvSpPr>
          <p:nvPr/>
        </p:nvSpPr>
        <p:spPr bwMode="auto">
          <a:xfrm>
            <a:off x="39624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1" name="Rectangle 80"/>
          <p:cNvSpPr>
            <a:spLocks noChangeArrowheads="1"/>
          </p:cNvSpPr>
          <p:nvPr/>
        </p:nvSpPr>
        <p:spPr bwMode="auto">
          <a:xfrm>
            <a:off x="3733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2" name="Rectangle 81"/>
          <p:cNvSpPr>
            <a:spLocks noChangeArrowheads="1"/>
          </p:cNvSpPr>
          <p:nvPr/>
        </p:nvSpPr>
        <p:spPr bwMode="auto">
          <a:xfrm>
            <a:off x="4191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3" name="Rectangle 82"/>
          <p:cNvSpPr>
            <a:spLocks noChangeArrowheads="1"/>
          </p:cNvSpPr>
          <p:nvPr/>
        </p:nvSpPr>
        <p:spPr bwMode="auto">
          <a:xfrm>
            <a:off x="39624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4" name="Rectangle 83"/>
          <p:cNvSpPr>
            <a:spLocks noChangeArrowheads="1"/>
          </p:cNvSpPr>
          <p:nvPr/>
        </p:nvSpPr>
        <p:spPr bwMode="auto">
          <a:xfrm>
            <a:off x="39624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55" name="Text Box 84"/>
          <p:cNvSpPr txBox="1">
            <a:spLocks noChangeArrowheads="1"/>
          </p:cNvSpPr>
          <p:nvPr/>
        </p:nvSpPr>
        <p:spPr bwMode="auto">
          <a:xfrm>
            <a:off x="37338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NEWx</a:t>
            </a:r>
          </a:p>
        </p:txBody>
      </p:sp>
      <p:sp>
        <p:nvSpPr>
          <p:cNvPr id="28756" name="Rectangle 85"/>
          <p:cNvSpPr>
            <a:spLocks noChangeArrowheads="1"/>
          </p:cNvSpPr>
          <p:nvPr/>
        </p:nvSpPr>
        <p:spPr bwMode="auto">
          <a:xfrm>
            <a:off x="48768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7" name="Rectangle 86"/>
          <p:cNvSpPr>
            <a:spLocks noChangeArrowheads="1"/>
          </p:cNvSpPr>
          <p:nvPr/>
        </p:nvSpPr>
        <p:spPr bwMode="auto">
          <a:xfrm>
            <a:off x="46482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8" name="Rectangle 87"/>
          <p:cNvSpPr>
            <a:spLocks noChangeArrowheads="1"/>
          </p:cNvSpPr>
          <p:nvPr/>
        </p:nvSpPr>
        <p:spPr bwMode="auto">
          <a:xfrm>
            <a:off x="5105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9" name="Rectangle 88"/>
          <p:cNvSpPr>
            <a:spLocks noChangeArrowheads="1"/>
          </p:cNvSpPr>
          <p:nvPr/>
        </p:nvSpPr>
        <p:spPr bwMode="auto">
          <a:xfrm>
            <a:off x="48768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0" name="Rectangle 89"/>
          <p:cNvSpPr>
            <a:spLocks noChangeArrowheads="1"/>
          </p:cNvSpPr>
          <p:nvPr/>
        </p:nvSpPr>
        <p:spPr bwMode="auto">
          <a:xfrm>
            <a:off x="48768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1" name="Text Box 90"/>
          <p:cNvSpPr txBox="1">
            <a:spLocks noChangeArrowheads="1"/>
          </p:cNvSpPr>
          <p:nvPr/>
        </p:nvSpPr>
        <p:spPr bwMode="auto">
          <a:xfrm>
            <a:off x="46482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NExS</a:t>
            </a:r>
          </a:p>
        </p:txBody>
      </p:sp>
      <p:sp>
        <p:nvSpPr>
          <p:cNvPr id="28762" name="Rectangle 91"/>
          <p:cNvSpPr>
            <a:spLocks noChangeArrowheads="1"/>
          </p:cNvSpPr>
          <p:nvPr/>
        </p:nvSpPr>
        <p:spPr bwMode="auto">
          <a:xfrm>
            <a:off x="57912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3" name="Rectangle 92"/>
          <p:cNvSpPr>
            <a:spLocks noChangeArrowheads="1"/>
          </p:cNvSpPr>
          <p:nvPr/>
        </p:nvSpPr>
        <p:spPr bwMode="auto">
          <a:xfrm>
            <a:off x="5562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4" name="Rectangle 93"/>
          <p:cNvSpPr>
            <a:spLocks noChangeArrowheads="1"/>
          </p:cNvSpPr>
          <p:nvPr/>
        </p:nvSpPr>
        <p:spPr bwMode="auto">
          <a:xfrm>
            <a:off x="60198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5" name="Rectangle 94"/>
          <p:cNvSpPr>
            <a:spLocks noChangeArrowheads="1"/>
          </p:cNvSpPr>
          <p:nvPr/>
        </p:nvSpPr>
        <p:spPr bwMode="auto">
          <a:xfrm>
            <a:off x="57912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6" name="Rectangle 95"/>
          <p:cNvSpPr>
            <a:spLocks noChangeArrowheads="1"/>
          </p:cNvSpPr>
          <p:nvPr/>
        </p:nvSpPr>
        <p:spPr bwMode="auto">
          <a:xfrm>
            <a:off x="5791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7" name="Text Box 96"/>
          <p:cNvSpPr txBox="1">
            <a:spLocks noChangeArrowheads="1"/>
          </p:cNvSpPr>
          <p:nvPr/>
        </p:nvSpPr>
        <p:spPr bwMode="auto">
          <a:xfrm>
            <a:off x="5562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NxWS</a:t>
            </a:r>
          </a:p>
        </p:txBody>
      </p:sp>
      <p:sp>
        <p:nvSpPr>
          <p:cNvPr id="28768"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9"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0"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1"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2"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3" name="Text Box 102"/>
          <p:cNvSpPr txBox="1">
            <a:spLocks noChangeArrowheads="1"/>
          </p:cNvSpPr>
          <p:nvPr/>
        </p:nvSpPr>
        <p:spPr bwMode="auto">
          <a:xfrm>
            <a:off x="6477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xEWS</a:t>
            </a:r>
          </a:p>
        </p:txBody>
      </p:sp>
      <p:sp>
        <p:nvSpPr>
          <p:cNvPr id="28774" name="Rectangle 103"/>
          <p:cNvSpPr>
            <a:spLocks noChangeArrowheads="1"/>
          </p:cNvSpPr>
          <p:nvPr/>
        </p:nvSpPr>
        <p:spPr bwMode="auto">
          <a:xfrm>
            <a:off x="76200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5" name="Rectangle 104"/>
          <p:cNvSpPr>
            <a:spLocks noChangeArrowheads="1"/>
          </p:cNvSpPr>
          <p:nvPr/>
        </p:nvSpPr>
        <p:spPr bwMode="auto">
          <a:xfrm>
            <a:off x="7391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6" name="Rectangle 105"/>
          <p:cNvSpPr>
            <a:spLocks noChangeArrowheads="1"/>
          </p:cNvSpPr>
          <p:nvPr/>
        </p:nvSpPr>
        <p:spPr bwMode="auto">
          <a:xfrm>
            <a:off x="7848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7" name="Rectangle 106"/>
          <p:cNvSpPr>
            <a:spLocks noChangeArrowheads="1"/>
          </p:cNvSpPr>
          <p:nvPr/>
        </p:nvSpPr>
        <p:spPr bwMode="auto">
          <a:xfrm>
            <a:off x="7620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8" name="Rectangle 107"/>
          <p:cNvSpPr>
            <a:spLocks noChangeArrowheads="1"/>
          </p:cNvSpPr>
          <p:nvPr/>
        </p:nvSpPr>
        <p:spPr bwMode="auto">
          <a:xfrm>
            <a:off x="7620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9" name="Text Box 108"/>
          <p:cNvSpPr txBox="1">
            <a:spLocks noChangeArrowheads="1"/>
          </p:cNvSpPr>
          <p:nvPr/>
        </p:nvSpPr>
        <p:spPr bwMode="auto">
          <a:xfrm>
            <a:off x="7391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NEWS</a:t>
            </a:r>
          </a:p>
        </p:txBody>
      </p:sp>
      <p:sp>
        <p:nvSpPr>
          <p:cNvPr id="28780" name="Text Box 109"/>
          <p:cNvSpPr txBox="1">
            <a:spLocks noChangeArrowheads="1"/>
          </p:cNvSpPr>
          <p:nvPr/>
        </p:nvSpPr>
        <p:spPr bwMode="auto">
          <a:xfrm>
            <a:off x="7231063" y="611981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700" b="1">
                <a:latin typeface="Arial" pitchFamily="34" charset="0"/>
              </a:rPr>
              <a:t>(won</a:t>
            </a:r>
            <a:r>
              <a:rPr lang="ja-JP" altLang="en-US" sz="700" b="1">
                <a:latin typeface="Arial" pitchFamily="34" charset="0"/>
              </a:rPr>
              <a:t>’</a:t>
            </a:r>
            <a:r>
              <a:rPr lang="en-US" altLang="ja-JP" sz="700" b="1">
                <a:latin typeface="Arial" pitchFamily="34" charset="0"/>
              </a:rPr>
              <a:t>t happen)</a:t>
            </a:r>
            <a:endParaRPr lang="en-US" sz="700" b="1">
              <a:latin typeface="Arial" pitchFamily="34" charset="0"/>
            </a:endParaRPr>
          </a:p>
        </p:txBody>
      </p:sp>
      <p:sp>
        <p:nvSpPr>
          <p:cNvPr id="28781" name="Rectangle 110"/>
          <p:cNvSpPr>
            <a:spLocks noChangeArrowheads="1"/>
          </p:cNvSpPr>
          <p:nvPr/>
        </p:nvSpPr>
        <p:spPr bwMode="auto">
          <a:xfrm>
            <a:off x="4624811" y="2532062"/>
            <a:ext cx="2154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mbria" pitchFamily="18" charset="0"/>
              </a:rPr>
              <a:t>== 16 </a:t>
            </a:r>
            <a:r>
              <a:rPr lang="en-US" dirty="0" smtClean="0">
                <a:latin typeface="Cambria" pitchFamily="18" charset="0"/>
              </a:rPr>
              <a:t>possible</a:t>
            </a:r>
            <a:endParaRPr lang="en-US" dirty="0">
              <a:latin typeface="Cambria" pitchFamily="18" charset="0"/>
            </a:endParaRPr>
          </a:p>
        </p:txBody>
      </p:sp>
      <p:sp>
        <p:nvSpPr>
          <p:cNvPr id="28782" name="Rectangle 111"/>
          <p:cNvSpPr>
            <a:spLocks noChangeArrowheads="1"/>
          </p:cNvSpPr>
          <p:nvPr/>
        </p:nvSpPr>
        <p:spPr bwMode="auto">
          <a:xfrm>
            <a:off x="4234286" y="25146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mbria" pitchFamily="18" charset="0"/>
              </a:rPr>
              <a:t>2</a:t>
            </a:r>
            <a:r>
              <a:rPr lang="en-US" baseline="30000">
                <a:latin typeface="Cambria" pitchFamily="18" charset="0"/>
              </a:rPr>
              <a:t>4</a:t>
            </a:r>
            <a:endParaRPr lang="en-US">
              <a:latin typeface="Cambria" pitchFamily="18" charset="0"/>
            </a:endParaRPr>
          </a:p>
        </p:txBody>
      </p:sp>
      <p:sp>
        <p:nvSpPr>
          <p:cNvPr id="28783" name="Text Box 11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Cambria" pitchFamily="18" charset="0"/>
              </a:rPr>
              <a:t>Surroundings</a:t>
            </a:r>
          </a:p>
        </p:txBody>
      </p:sp>
      <p:grpSp>
        <p:nvGrpSpPr>
          <p:cNvPr id="113" name="Group 19"/>
          <p:cNvGrpSpPr>
            <a:grpSpLocks/>
          </p:cNvGrpSpPr>
          <p:nvPr>
            <p:custDataLst>
              <p:tags r:id="rId1"/>
            </p:custDataLst>
          </p:nvPr>
        </p:nvGrpSpPr>
        <p:grpSpPr bwMode="auto">
          <a:xfrm>
            <a:off x="8465503" y="6040713"/>
            <a:ext cx="396229" cy="436287"/>
            <a:chOff x="2928" y="1051"/>
            <a:chExt cx="840" cy="957"/>
          </a:xfrm>
        </p:grpSpPr>
        <p:sp>
          <p:nvSpPr>
            <p:cNvPr id="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7" name="Rectangle 5"/>
          <p:cNvSpPr>
            <a:spLocks noChangeArrowheads="1"/>
          </p:cNvSpPr>
          <p:nvPr/>
        </p:nvSpPr>
        <p:spPr bwMode="auto">
          <a:xfrm>
            <a:off x="8308952" y="5699676"/>
            <a:ext cx="7819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smtClean="0">
                <a:solidFill>
                  <a:srgbClr val="008000"/>
                </a:solidFill>
                <a:latin typeface="Cambria" pitchFamily="18" charset="0"/>
              </a:rPr>
              <a:t>Aargh!</a:t>
            </a:r>
            <a:endParaRPr lang="en-US" sz="1200" dirty="0">
              <a:solidFill>
                <a:srgbClr val="008000"/>
              </a:solidFill>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7"/>
          <p:cNvPicPr>
            <a:picLocks noChangeAspect="1" noChangeArrowheads="1"/>
          </p:cNvPicPr>
          <p:nvPr/>
        </p:nvPicPr>
        <p:blipFill>
          <a:blip r:embed="rId2">
            <a:extLst>
              <a:ext uri="{28A0092B-C50C-407E-A947-70E740481C1C}">
                <a14:useLocalDpi xmlns:a14="http://schemas.microsoft.com/office/drawing/2010/main" val="0"/>
              </a:ext>
            </a:extLst>
          </a:blip>
          <a:srcRect l="30096" t="54933" r="25626" b="1260"/>
          <a:stretch>
            <a:fillRect/>
          </a:stretch>
        </p:blipFill>
        <p:spPr bwMode="auto">
          <a:xfrm>
            <a:off x="76200" y="228600"/>
            <a:ext cx="8991600"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87623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114800" y="2732088"/>
            <a:ext cx="4648200" cy="849312"/>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698"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State</a:t>
            </a:r>
          </a:p>
        </p:txBody>
      </p:sp>
      <p:sp>
        <p:nvSpPr>
          <p:cNvPr id="29699"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0" name="Text Box 4"/>
          <p:cNvSpPr txBox="1">
            <a:spLocks noChangeArrowheads="1"/>
          </p:cNvSpPr>
          <p:nvPr/>
        </p:nvSpPr>
        <p:spPr bwMode="auto">
          <a:xfrm>
            <a:off x="4137378" y="182721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err="1" smtClean="0">
                <a:solidFill>
                  <a:srgbClr val="000000"/>
                </a:solidFill>
                <a:latin typeface="Calibri" panose="020F0502020204030204" pitchFamily="34" charset="0"/>
              </a:rPr>
              <a:t>Picobot's</a:t>
            </a:r>
            <a:r>
              <a:rPr lang="en-US" dirty="0" smtClean="0">
                <a:solidFill>
                  <a:srgbClr val="000000"/>
                </a:solidFill>
                <a:latin typeface="Calibri" panose="020F0502020204030204" pitchFamily="34" charset="0"/>
              </a:rPr>
              <a:t> memory is a single number, called its </a:t>
            </a:r>
            <a:r>
              <a:rPr lang="en-US" dirty="0" smtClean="0">
                <a:solidFill>
                  <a:srgbClr val="120DF3"/>
                </a:solidFill>
                <a:latin typeface="Calibri" panose="020F0502020204030204" pitchFamily="34" charset="0"/>
              </a:rPr>
              <a:t>state</a:t>
            </a:r>
            <a:r>
              <a:rPr lang="en-US" dirty="0" smtClean="0">
                <a:solidFill>
                  <a:srgbClr val="000000"/>
                </a:solidFill>
                <a:latin typeface="Calibri" panose="020F0502020204030204" pitchFamily="34" charset="0"/>
              </a:rPr>
              <a:t>. </a:t>
            </a:r>
          </a:p>
          <a:p>
            <a:pPr algn="ctr">
              <a:spcBef>
                <a:spcPct val="50000"/>
              </a:spcBef>
            </a:pPr>
            <a:r>
              <a:rPr lang="en-US" dirty="0" smtClean="0">
                <a:solidFill>
                  <a:srgbClr val="120DF3"/>
                </a:solidFill>
                <a:latin typeface="Calibri" panose="020F0502020204030204" pitchFamily="34" charset="0"/>
              </a:rPr>
              <a:t>State</a:t>
            </a:r>
            <a:r>
              <a:rPr lang="en-US" dirty="0" smtClean="0">
                <a:solidFill>
                  <a:srgbClr val="000000"/>
                </a:solidFill>
                <a:latin typeface="Calibri" panose="020F0502020204030204" pitchFamily="34" charset="0"/>
              </a:rPr>
              <a:t> is the </a:t>
            </a:r>
            <a:r>
              <a:rPr lang="en-US" i="1" dirty="0" smtClean="0">
                <a:solidFill>
                  <a:srgbClr val="000000"/>
                </a:solidFill>
                <a:latin typeface="Calibri" panose="020F0502020204030204" pitchFamily="34" charset="0"/>
              </a:rPr>
              <a:t>internal context </a:t>
            </a:r>
            <a:r>
              <a:rPr lang="en-US" dirty="0" smtClean="0">
                <a:solidFill>
                  <a:srgbClr val="000000"/>
                </a:solidFill>
                <a:latin typeface="Calibri" panose="020F0502020204030204" pitchFamily="34" charset="0"/>
              </a:rPr>
              <a:t>of a computation, i.e., its </a:t>
            </a:r>
            <a:r>
              <a:rPr lang="en-US" i="1" dirty="0" smtClean="0">
                <a:solidFill>
                  <a:srgbClr val="000000"/>
                </a:solidFill>
                <a:latin typeface="Calibri" panose="020F0502020204030204" pitchFamily="34" charset="0"/>
              </a:rPr>
              <a:t>subtask</a:t>
            </a:r>
            <a:r>
              <a:rPr lang="en-US" dirty="0" smtClean="0">
                <a:solidFill>
                  <a:srgbClr val="000000"/>
                </a:solidFill>
                <a:latin typeface="Calibri" panose="020F0502020204030204" pitchFamily="34" charset="0"/>
              </a:rPr>
              <a:t>.</a:t>
            </a:r>
          </a:p>
        </p:txBody>
      </p:sp>
      <p:sp>
        <p:nvSpPr>
          <p:cNvPr id="29701"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2"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3"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4"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5" name="Text Box 9"/>
          <p:cNvSpPr txBox="1">
            <a:spLocks noChangeArrowheads="1"/>
          </p:cNvSpPr>
          <p:nvPr/>
        </p:nvSpPr>
        <p:spPr bwMode="auto">
          <a:xfrm>
            <a:off x="533400" y="49530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dirty="0" smtClean="0">
                <a:solidFill>
                  <a:srgbClr val="120DF3"/>
                </a:solidFill>
                <a:latin typeface="Arial" charset="0"/>
              </a:rPr>
              <a:t>State</a:t>
            </a:r>
            <a:r>
              <a:rPr lang="en-US" sz="3200" dirty="0" smtClean="0">
                <a:solidFill>
                  <a:srgbClr val="000000"/>
                </a:solidFill>
                <a:latin typeface="Arial" charset="0"/>
              </a:rPr>
              <a:t> and </a:t>
            </a:r>
            <a:r>
              <a:rPr lang="en-US" sz="3200" b="1" dirty="0" smtClean="0">
                <a:solidFill>
                  <a:srgbClr val="120DF3"/>
                </a:solidFill>
                <a:latin typeface="Courier New" charset="0"/>
              </a:rPr>
              <a:t>surroundings</a:t>
            </a:r>
            <a:r>
              <a:rPr lang="en-US" sz="3200" dirty="0" smtClean="0">
                <a:solidFill>
                  <a:srgbClr val="000000"/>
                </a:solidFill>
                <a:latin typeface="Arial" charset="0"/>
              </a:rPr>
              <a:t> represent everything </a:t>
            </a:r>
            <a:r>
              <a:rPr lang="en-US" sz="3200" dirty="0" err="1" smtClean="0">
                <a:solidFill>
                  <a:srgbClr val="000000"/>
                </a:solidFill>
                <a:latin typeface="Arial" charset="0"/>
              </a:rPr>
              <a:t>Picobot</a:t>
            </a:r>
            <a:r>
              <a:rPr lang="en-US" sz="3200" dirty="0" smtClean="0">
                <a:solidFill>
                  <a:srgbClr val="000000"/>
                </a:solidFill>
                <a:latin typeface="Arial" charset="0"/>
              </a:rPr>
              <a:t> knows about the world</a:t>
            </a:r>
          </a:p>
        </p:txBody>
      </p:sp>
      <p:sp>
        <p:nvSpPr>
          <p:cNvPr id="29706" name="Text Box 11"/>
          <p:cNvSpPr txBox="1">
            <a:spLocks noChangeArrowheads="1"/>
          </p:cNvSpPr>
          <p:nvPr/>
        </p:nvSpPr>
        <p:spPr bwMode="auto">
          <a:xfrm>
            <a:off x="4137378" y="3810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err="1" smtClean="0">
                <a:solidFill>
                  <a:srgbClr val="000000"/>
                </a:solidFill>
                <a:latin typeface="Calibri" panose="020F0502020204030204" pitchFamily="34" charset="0"/>
              </a:rPr>
              <a:t>Picobot</a:t>
            </a:r>
            <a:r>
              <a:rPr lang="en-US" dirty="0" smtClean="0">
                <a:solidFill>
                  <a:srgbClr val="000000"/>
                </a:solidFill>
                <a:latin typeface="Calibri" panose="020F0502020204030204" pitchFamily="34" charset="0"/>
              </a:rPr>
              <a:t> always </a:t>
            </a:r>
            <a:r>
              <a:rPr lang="en-US" u="sng" dirty="0" smtClean="0">
                <a:solidFill>
                  <a:srgbClr val="000000"/>
                </a:solidFill>
                <a:latin typeface="Calibri" panose="020F0502020204030204" pitchFamily="34" charset="0"/>
              </a:rPr>
              <a:t>starts</a:t>
            </a:r>
            <a:r>
              <a:rPr lang="en-US" dirty="0" smtClean="0">
                <a:solidFill>
                  <a:srgbClr val="000000"/>
                </a:solidFill>
                <a:latin typeface="Calibri" panose="020F0502020204030204" pitchFamily="34" charset="0"/>
              </a:rPr>
              <a:t> in </a:t>
            </a:r>
            <a:r>
              <a:rPr lang="en-US" dirty="0" smtClean="0">
                <a:solidFill>
                  <a:srgbClr val="120DF3"/>
                </a:solidFill>
                <a:latin typeface="Calibri" panose="020F0502020204030204" pitchFamily="34" charset="0"/>
              </a:rPr>
              <a:t>state 0</a:t>
            </a:r>
            <a:r>
              <a:rPr lang="en-US" dirty="0" smtClean="0">
                <a:solidFill>
                  <a:srgbClr val="000000"/>
                </a:solidFill>
                <a:latin typeface="Calibri" panose="020F0502020204030204" pitchFamily="34" charset="0"/>
              </a:rPr>
              <a:t>.</a:t>
            </a:r>
          </a:p>
        </p:txBody>
      </p:sp>
      <p:sp>
        <p:nvSpPr>
          <p:cNvPr id="122891" name="AutoShape 14"/>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dirty="0">
                <a:solidFill>
                  <a:srgbClr val="000000"/>
                </a:solidFill>
                <a:latin typeface="Calibri"/>
                <a:ea typeface="ＭＳ Ｐゴシック" pitchFamily="-106" charset="-128"/>
                <a:cs typeface="Calibri"/>
              </a:rPr>
              <a:t>I am in state </a:t>
            </a:r>
            <a:r>
              <a:rPr lang="en-US" sz="1800" dirty="0">
                <a:solidFill>
                  <a:srgbClr val="E80416"/>
                </a:solidFill>
                <a:latin typeface="Calibri"/>
                <a:ea typeface="ＭＳ Ｐゴシック" pitchFamily="-106" charset="-128"/>
                <a:cs typeface="Calibri"/>
              </a:rPr>
              <a:t>0</a:t>
            </a:r>
            <a:r>
              <a:rPr lang="en-US" sz="1800" dirty="0">
                <a:solidFill>
                  <a:srgbClr val="000000"/>
                </a:solidFill>
                <a:latin typeface="Calibri"/>
                <a:ea typeface="ＭＳ Ｐゴシック" pitchFamily="-106" charset="-128"/>
                <a:cs typeface="Calibri"/>
              </a:rPr>
              <a:t>. </a:t>
            </a:r>
          </a:p>
          <a:p>
            <a:pPr algn="ctr">
              <a:defRPr/>
            </a:pPr>
            <a:r>
              <a:rPr lang="en-US" sz="1800" dirty="0">
                <a:solidFill>
                  <a:srgbClr val="000000"/>
                </a:solidFill>
                <a:latin typeface="Calibri"/>
                <a:ea typeface="ＭＳ Ｐゴシック" pitchFamily="-106" charset="-128"/>
                <a:cs typeface="Calibri"/>
              </a:rPr>
              <a:t>My surroundings </a:t>
            </a:r>
          </a:p>
          <a:p>
            <a:pPr algn="ctr">
              <a:defRPr/>
            </a:pPr>
            <a:r>
              <a:rPr lang="en-US" sz="1800" dirty="0">
                <a:solidFill>
                  <a:srgbClr val="000000"/>
                </a:solidFill>
                <a:latin typeface="Calibri"/>
                <a:ea typeface="ＭＳ Ｐゴシック" pitchFamily="-106" charset="-128"/>
                <a:cs typeface="Calibri"/>
              </a:rPr>
              <a:t>are </a:t>
            </a:r>
            <a:r>
              <a:rPr lang="en-US" sz="1800" dirty="0" err="1">
                <a:solidFill>
                  <a:srgbClr val="000000"/>
                </a:solidFill>
                <a:latin typeface="Calibri"/>
                <a:ea typeface="ＭＳ Ｐゴシック" pitchFamily="-106" charset="-128"/>
                <a:cs typeface="Calibri"/>
              </a:rPr>
              <a:t>xx</a:t>
            </a:r>
            <a:r>
              <a:rPr lang="en-US" sz="1800" b="1" dirty="0" err="1">
                <a:solidFill>
                  <a:srgbClr val="000000"/>
                </a:solidFill>
                <a:latin typeface="Calibri"/>
                <a:ea typeface="ＭＳ Ｐゴシック" pitchFamily="-106" charset="-128"/>
                <a:cs typeface="Calibri"/>
              </a:rPr>
              <a:t>WS</a:t>
            </a:r>
            <a:r>
              <a:rPr lang="en-US" sz="1800" dirty="0">
                <a:solidFill>
                  <a:srgbClr val="000000"/>
                </a:solidFill>
                <a:latin typeface="Calibri"/>
                <a:ea typeface="ＭＳ Ｐゴシック" pitchFamily="-106" charset="-128"/>
                <a:cs typeface="Calibri"/>
              </a:rPr>
              <a:t>.</a:t>
            </a:r>
          </a:p>
        </p:txBody>
      </p:sp>
      <p:sp>
        <p:nvSpPr>
          <p:cNvPr id="29708" name="Rectangle 1"/>
          <p:cNvSpPr>
            <a:spLocks noChangeArrowheads="1"/>
          </p:cNvSpPr>
          <p:nvPr/>
        </p:nvSpPr>
        <p:spPr bwMode="auto">
          <a:xfrm>
            <a:off x="1493838" y="2270125"/>
            <a:ext cx="34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solidFill>
                  <a:srgbClr val="120DF3"/>
                </a:solidFill>
                <a:latin typeface="Calibri" charset="0"/>
                <a:ea typeface="MS PGothic" charset="0"/>
                <a:cs typeface="Calibri" charset="0"/>
              </a:rPr>
              <a:t>0</a:t>
            </a:r>
            <a:endParaRPr lang="en-US" b="1" dirty="0" smtClean="0">
              <a:solidFill>
                <a:srgbClr val="120DF3"/>
              </a:solidFill>
              <a:ea typeface="MS PGothic" charset="0"/>
              <a:cs typeface="MS PGothic" charset="0"/>
            </a:endParaRPr>
          </a:p>
        </p:txBody>
      </p:sp>
      <p:sp>
        <p:nvSpPr>
          <p:cNvPr id="13" name="Rectangle 12"/>
          <p:cNvSpPr/>
          <p:nvPr/>
        </p:nvSpPr>
        <p:spPr>
          <a:xfrm>
            <a:off x="7772400" y="6324600"/>
            <a:ext cx="1261959" cy="461665"/>
          </a:xfrm>
          <a:prstGeom prst="rect">
            <a:avLst/>
          </a:prstGeom>
        </p:spPr>
        <p:txBody>
          <a:bodyPr wrap="none">
            <a:spAutoFit/>
          </a:bodyPr>
          <a:lstStyle/>
          <a:p>
            <a:pPr algn="ctr"/>
            <a:r>
              <a:rPr lang="en-US" sz="1200" i="1" dirty="0" smtClean="0">
                <a:solidFill>
                  <a:schemeClr val="bg1">
                    <a:lumMod val="65000"/>
                  </a:schemeClr>
                </a:solidFill>
                <a:latin typeface="Calibri" charset="0"/>
                <a:cs typeface="Calibri" charset="0"/>
              </a:rPr>
              <a:t>self-contained</a:t>
            </a:r>
          </a:p>
          <a:p>
            <a:pPr algn="ctr"/>
            <a:r>
              <a:rPr lang="en-US" sz="1200" dirty="0" smtClean="0">
                <a:solidFill>
                  <a:schemeClr val="bg1">
                    <a:lumMod val="65000"/>
                  </a:schemeClr>
                </a:solidFill>
                <a:latin typeface="Calibri" charset="0"/>
                <a:cs typeface="Calibri" charset="0"/>
              </a:rPr>
              <a:t>but not simplistic</a:t>
            </a:r>
            <a:endParaRPr lang="en-US" sz="1200" dirty="0">
              <a:solidFill>
                <a:schemeClr val="bg1">
                  <a:lumMod val="65000"/>
                </a:schemeClr>
              </a:solidFill>
            </a:endParaRPr>
          </a:p>
        </p:txBody>
      </p:sp>
    </p:spTree>
    <p:extLst>
      <p:ext uri="{BB962C8B-B14F-4D97-AF65-F5344CB8AC3E}">
        <p14:creationId xmlns:p14="http://schemas.microsoft.com/office/powerpoint/2010/main" val="1571327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30729"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7" name="Rectangle 96"/>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99" name="Rectangle 98"/>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01"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709634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9" name="Rounded Rectangle 98"/>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1"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2"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3"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4"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5"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6"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8"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9"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10"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1"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2" name="Right Arrow 111"/>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ight Arrow 112"/>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5" name="Rectangle 114"/>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6" name="Rectangle 115"/>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7"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3636043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9" name="Rounded Rectangle 98"/>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1"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2"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3"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4"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5"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6"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8"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9"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10"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1"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2" name="Right Arrow 111"/>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ight Arrow 112"/>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5" name="Rectangle 114"/>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6" name="Rectangle 115"/>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7"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31684390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ounded Rectangle 97"/>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9"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0"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6"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7"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8"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09"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0"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1" name="Right Arrow 110"/>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ight Arrow 111"/>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4" name="Rectangle 113"/>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5" name="Rectangle 114"/>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6"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3487502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7" name="Rectangle 96"/>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100" name="Rounded Rectangle 99"/>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2"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3"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4"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5"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6"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7"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8"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9"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0"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11"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2"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3" name="Right Arrow 112"/>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Right Arrow 113"/>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5"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6" name="Rectangle 115"/>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7" name="Rectangle 116"/>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8"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21368085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209825" y="4659489"/>
            <a:ext cx="3389236" cy="2170290"/>
          </a:xfrm>
          <a:prstGeom prst="roundRect">
            <a:avLst>
              <a:gd name="adj" fmla="val 12506"/>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98" name="Rectangle 97"/>
          <p:cNvSpPr/>
          <p:nvPr/>
        </p:nvSpPr>
        <p:spPr>
          <a:xfrm rot="21060940">
            <a:off x="6285497" y="6277490"/>
            <a:ext cx="2116733" cy="276999"/>
          </a:xfrm>
          <a:prstGeom prst="rect">
            <a:avLst/>
          </a:prstGeom>
          <a:solidFill>
            <a:srgbClr val="CCECFF"/>
          </a:solidFill>
        </p:spPr>
        <p:txBody>
          <a:bodyPr wrap="none">
            <a:spAutoFit/>
          </a:bodyPr>
          <a:lstStyle/>
          <a:p>
            <a:r>
              <a:rPr lang="en-US" sz="1200" b="1" dirty="0" smtClean="0">
                <a:solidFill>
                  <a:srgbClr val="000000"/>
                </a:solidFill>
                <a:latin typeface="Cambria" pitchFamily="18" charset="0"/>
              </a:rPr>
              <a:t>these cycle back and forth…</a:t>
            </a:r>
            <a:endParaRPr lang="en-US" sz="1200" b="1" dirty="0"/>
          </a:p>
        </p:txBody>
      </p:sp>
      <p:sp>
        <p:nvSpPr>
          <p:cNvPr id="99" name="Rounded Rectangle 98"/>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101" name="Text Box 9"/>
          <p:cNvSpPr txBox="1">
            <a:spLocks noChangeArrowheads="1"/>
          </p:cNvSpPr>
          <p:nvPr/>
        </p:nvSpPr>
        <p:spPr bwMode="auto">
          <a:xfrm>
            <a:off x="580033" y="137232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02"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03"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4"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105"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charset="0"/>
              </a:rPr>
              <a:t>0</a:t>
            </a:r>
          </a:p>
        </p:txBody>
      </p:sp>
      <p:sp>
        <p:nvSpPr>
          <p:cNvPr id="106"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10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08"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09"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110"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111"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112" name="Right Arrow 111"/>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ight Arrow 112"/>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7"/>
          <p:cNvSpPr txBox="1">
            <a:spLocks noChangeArrowheads="1"/>
          </p:cNvSpPr>
          <p:nvPr/>
        </p:nvSpPr>
        <p:spPr bwMode="auto">
          <a:xfrm>
            <a:off x="4492413" y="3250887"/>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program</a:t>
            </a:r>
          </a:p>
        </p:txBody>
      </p:sp>
      <p:sp>
        <p:nvSpPr>
          <p:cNvPr id="115" name="Rectangle 114"/>
          <p:cNvSpPr/>
          <p:nvPr/>
        </p:nvSpPr>
        <p:spPr>
          <a:xfrm>
            <a:off x="107099" y="2212059"/>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16" name="Rectangle 115"/>
          <p:cNvSpPr/>
          <p:nvPr/>
        </p:nvSpPr>
        <p:spPr>
          <a:xfrm>
            <a:off x="107099" y="2755328"/>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17" name="Text Box 9"/>
          <p:cNvSpPr txBox="1">
            <a:spLocks noChangeArrowheads="1"/>
          </p:cNvSpPr>
          <p:nvPr/>
        </p:nvSpPr>
        <p:spPr bwMode="auto">
          <a:xfrm>
            <a:off x="7174319" y="1378378"/>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Tree>
    <p:extLst>
      <p:ext uri="{BB962C8B-B14F-4D97-AF65-F5344CB8AC3E}">
        <p14:creationId xmlns:p14="http://schemas.microsoft.com/office/powerpoint/2010/main" val="1466841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bwMode="auto">
          <a:xfrm>
            <a:off x="268732" y="3723922"/>
            <a:ext cx="8570468" cy="1457678"/>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746"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Rules</a:t>
            </a:r>
          </a:p>
        </p:txBody>
      </p:sp>
      <p:sp>
        <p:nvSpPr>
          <p:cNvPr id="31747"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48" name="Text Box 4"/>
          <p:cNvSpPr txBox="1">
            <a:spLocks noChangeArrowheads="1"/>
          </p:cNvSpPr>
          <p:nvPr/>
        </p:nvSpPr>
        <p:spPr bwMode="auto">
          <a:xfrm>
            <a:off x="3065463" y="2628899"/>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i="1" dirty="0" smtClean="0">
                <a:solidFill>
                  <a:srgbClr val="000000"/>
                </a:solidFill>
                <a:latin typeface="Cambria" pitchFamily="18" charset="0"/>
              </a:rPr>
              <a:t>Each rule expresses </a:t>
            </a:r>
            <a:r>
              <a:rPr lang="en-US" b="1" i="1" dirty="0" smtClean="0">
                <a:solidFill>
                  <a:srgbClr val="FF0000"/>
                </a:solidFill>
                <a:latin typeface="Cambria" pitchFamily="18" charset="0"/>
              </a:rPr>
              <a:t>your</a:t>
            </a:r>
            <a:r>
              <a:rPr lang="en-US" b="1" i="1" dirty="0" smtClean="0">
                <a:solidFill>
                  <a:srgbClr val="000000"/>
                </a:solidFill>
                <a:latin typeface="Cambria" pitchFamily="18" charset="0"/>
              </a:rPr>
              <a:t> </a:t>
            </a:r>
            <a:r>
              <a:rPr lang="en-US" b="1" i="1" dirty="0" smtClean="0">
                <a:solidFill>
                  <a:srgbClr val="FF0000"/>
                </a:solidFill>
                <a:latin typeface="Cambria" pitchFamily="18" charset="0"/>
              </a:rPr>
              <a:t>intent</a:t>
            </a:r>
            <a:r>
              <a:rPr lang="en-US" i="1" dirty="0" smtClean="0">
                <a:solidFill>
                  <a:srgbClr val="000000"/>
                </a:solidFill>
                <a:latin typeface="Cambria" pitchFamily="18" charset="0"/>
              </a:rPr>
              <a:t> for </a:t>
            </a:r>
            <a:r>
              <a:rPr lang="en-US" i="1" dirty="0" err="1" smtClean="0">
                <a:solidFill>
                  <a:srgbClr val="000000"/>
                </a:solidFill>
                <a:latin typeface="Cambria" pitchFamily="18" charset="0"/>
              </a:rPr>
              <a:t>Picobot</a:t>
            </a:r>
            <a:r>
              <a:rPr lang="en-US" i="1" dirty="0" smtClean="0">
                <a:solidFill>
                  <a:srgbClr val="000000"/>
                </a:solidFill>
                <a:latin typeface="Cambria" pitchFamily="18" charset="0"/>
              </a:rPr>
              <a:t>!</a:t>
            </a:r>
          </a:p>
        </p:txBody>
      </p:sp>
      <p:sp>
        <p:nvSpPr>
          <p:cNvPr id="31749"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0"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1"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2"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1239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1756" name="Text Box 12"/>
          <p:cNvSpPr txBox="1">
            <a:spLocks noChangeArrowheads="1"/>
          </p:cNvSpPr>
          <p:nvPr/>
        </p:nvSpPr>
        <p:spPr bwMode="auto">
          <a:xfrm>
            <a:off x="734568" y="4533900"/>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0</a:t>
            </a:r>
          </a:p>
        </p:txBody>
      </p:sp>
      <p:sp>
        <p:nvSpPr>
          <p:cNvPr id="31757" name="Text Box 13"/>
          <p:cNvSpPr txBox="1">
            <a:spLocks noChangeArrowheads="1"/>
          </p:cNvSpPr>
          <p:nvPr/>
        </p:nvSpPr>
        <p:spPr bwMode="auto">
          <a:xfrm>
            <a:off x="2133600" y="45339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Arial" panose="020B0604020202020204" pitchFamily="34" charset="0"/>
                <a:cs typeface="Arial" panose="020B0604020202020204" pitchFamily="34" charset="0"/>
              </a:rPr>
              <a:t>xxWS</a:t>
            </a:r>
            <a:endParaRPr lang="en-US" sz="3200" b="1" dirty="0" smtClean="0">
              <a:solidFill>
                <a:srgbClr val="000000"/>
              </a:solidFill>
              <a:latin typeface="Arial" panose="020B0604020202020204" pitchFamily="34" charset="0"/>
              <a:cs typeface="Arial" panose="020B0604020202020204" pitchFamily="34" charset="0"/>
            </a:endParaRPr>
          </a:p>
        </p:txBody>
      </p:sp>
      <p:sp>
        <p:nvSpPr>
          <p:cNvPr id="31758" name="Text Box 14"/>
          <p:cNvSpPr txBox="1">
            <a:spLocks noChangeArrowheads="1"/>
          </p:cNvSpPr>
          <p:nvPr/>
        </p:nvSpPr>
        <p:spPr bwMode="auto">
          <a:xfrm>
            <a:off x="7010400" y="45339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0</a:t>
            </a:r>
          </a:p>
        </p:txBody>
      </p:sp>
      <p:sp>
        <p:nvSpPr>
          <p:cNvPr id="31759" name="Text Box 15"/>
          <p:cNvSpPr txBox="1">
            <a:spLocks noChangeArrowheads="1"/>
          </p:cNvSpPr>
          <p:nvPr/>
        </p:nvSpPr>
        <p:spPr bwMode="auto">
          <a:xfrm>
            <a:off x="5257800" y="4533900"/>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N</a:t>
            </a:r>
          </a:p>
        </p:txBody>
      </p:sp>
      <p:sp>
        <p:nvSpPr>
          <p:cNvPr id="31763" name="Text Box 19"/>
          <p:cNvSpPr txBox="1">
            <a:spLocks noChangeArrowheads="1"/>
          </p:cNvSpPr>
          <p:nvPr/>
        </p:nvSpPr>
        <p:spPr bwMode="auto">
          <a:xfrm>
            <a:off x="838200" y="5562600"/>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dirty="0" smtClean="0">
                <a:solidFill>
                  <a:srgbClr val="0000FF"/>
                </a:solidFill>
                <a:latin typeface="Times New Roman" charset="0"/>
              </a:rPr>
              <a:t>If </a:t>
            </a:r>
            <a:r>
              <a:rPr lang="en-US" i="1" dirty="0" err="1" smtClean="0">
                <a:solidFill>
                  <a:srgbClr val="0000FF"/>
                </a:solidFill>
                <a:latin typeface="Times New Roman" charset="0"/>
              </a:rPr>
              <a:t>Picobot's</a:t>
            </a:r>
            <a:r>
              <a:rPr lang="en-US" i="1" dirty="0" smtClean="0">
                <a:solidFill>
                  <a:srgbClr val="0000FF"/>
                </a:solidFill>
                <a:latin typeface="Times New Roman" charset="0"/>
              </a:rPr>
              <a:t> in state </a:t>
            </a:r>
            <a:r>
              <a:rPr lang="en-US" b="1" dirty="0" smtClean="0">
                <a:solidFill>
                  <a:srgbClr val="000000"/>
                </a:solidFill>
                <a:latin typeface="Arial" charset="0"/>
              </a:rPr>
              <a:t>0</a:t>
            </a:r>
            <a:r>
              <a:rPr lang="en-US" i="1" dirty="0" smtClean="0">
                <a:solidFill>
                  <a:srgbClr val="0000FF"/>
                </a:solidFill>
                <a:latin typeface="Times New Roman" charset="0"/>
              </a:rPr>
              <a:t> seeing </a:t>
            </a:r>
            <a:r>
              <a:rPr lang="en-US" b="1" dirty="0" err="1" smtClean="0">
                <a:solidFill>
                  <a:srgbClr val="000000"/>
                </a:solidFill>
                <a:latin typeface="Calibri" charset="0"/>
                <a:cs typeface="Calibri" charset="0"/>
              </a:rPr>
              <a:t>xxWS</a:t>
            </a:r>
            <a:r>
              <a:rPr lang="en-US" i="1" dirty="0" smtClean="0">
                <a:solidFill>
                  <a:srgbClr val="0000FF"/>
                </a:solidFill>
                <a:latin typeface="Times New Roman" charset="0"/>
              </a:rPr>
              <a:t>,</a:t>
            </a:r>
          </a:p>
        </p:txBody>
      </p:sp>
      <p:sp>
        <p:nvSpPr>
          <p:cNvPr id="31764" name="Text Box 20"/>
          <p:cNvSpPr txBox="1">
            <a:spLocks noChangeArrowheads="1"/>
          </p:cNvSpPr>
          <p:nvPr/>
        </p:nvSpPr>
        <p:spPr bwMode="auto">
          <a:xfrm>
            <a:off x="5105400" y="55626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dirty="0" smtClean="0">
                <a:solidFill>
                  <a:srgbClr val="0000FF"/>
                </a:solidFill>
                <a:latin typeface="Times New Roman" charset="0"/>
              </a:rPr>
              <a:t>Then move </a:t>
            </a:r>
            <a:r>
              <a:rPr lang="en-US" b="1" dirty="0" smtClean="0">
                <a:solidFill>
                  <a:srgbClr val="000000"/>
                </a:solidFill>
                <a:latin typeface="Arial" charset="0"/>
              </a:rPr>
              <a:t>N</a:t>
            </a:r>
            <a:r>
              <a:rPr lang="en-US" i="1" dirty="0" smtClean="0">
                <a:solidFill>
                  <a:srgbClr val="0000FF"/>
                </a:solidFill>
                <a:latin typeface="Times New Roman" charset="0"/>
              </a:rPr>
              <a:t>orth, and "change" to state </a:t>
            </a:r>
            <a:r>
              <a:rPr lang="en-US" b="1" dirty="0" smtClean="0">
                <a:solidFill>
                  <a:srgbClr val="000000"/>
                </a:solidFill>
                <a:latin typeface="Arial" charset="0"/>
              </a:rPr>
              <a:t>0</a:t>
            </a:r>
            <a:r>
              <a:rPr lang="en-US" i="1" dirty="0" smtClean="0">
                <a:solidFill>
                  <a:srgbClr val="0000FF"/>
                </a:solidFill>
                <a:latin typeface="Times New Roman" charset="0"/>
              </a:rPr>
              <a:t>.</a:t>
            </a:r>
          </a:p>
        </p:txBody>
      </p:sp>
      <p:sp>
        <p:nvSpPr>
          <p:cNvPr id="25" name="Text Box 4"/>
          <p:cNvSpPr txBox="1">
            <a:spLocks noChangeArrowheads="1"/>
          </p:cNvSpPr>
          <p:nvPr/>
        </p:nvSpPr>
        <p:spPr bwMode="auto">
          <a:xfrm>
            <a:off x="3065463" y="2100262"/>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mbria" pitchFamily="18" charset="0"/>
              </a:rPr>
              <a:t>Picobot</a:t>
            </a:r>
            <a:r>
              <a:rPr lang="en-US" dirty="0" smtClean="0">
                <a:solidFill>
                  <a:srgbClr val="000000"/>
                </a:solidFill>
                <a:latin typeface="Cambria" pitchFamily="18" charset="0"/>
              </a:rPr>
              <a:t> acts through a </a:t>
            </a:r>
            <a:r>
              <a:rPr lang="en-US" b="1" u="sng" dirty="0" smtClean="0">
                <a:solidFill>
                  <a:srgbClr val="000000"/>
                </a:solidFill>
                <a:latin typeface="Cambria" pitchFamily="18" charset="0"/>
              </a:rPr>
              <a:t>set of rules</a:t>
            </a:r>
            <a:endParaRPr lang="en-US" dirty="0" smtClean="0">
              <a:solidFill>
                <a:srgbClr val="000000"/>
              </a:solidFill>
              <a:latin typeface="Cambria" pitchFamily="18" charset="0"/>
            </a:endParaRPr>
          </a:p>
        </p:txBody>
      </p:sp>
      <p:sp>
        <p:nvSpPr>
          <p:cNvPr id="2" name="Rectangle 1"/>
          <p:cNvSpPr/>
          <p:nvPr/>
        </p:nvSpPr>
        <p:spPr>
          <a:xfrm>
            <a:off x="1496794" y="2261780"/>
            <a:ext cx="354584" cy="461665"/>
          </a:xfrm>
          <a:prstGeom prst="rect">
            <a:avLst/>
          </a:prstGeom>
        </p:spPr>
        <p:txBody>
          <a:bodyPr wrap="none">
            <a:spAutoFit/>
          </a:bodyPr>
          <a:lstStyle/>
          <a:p>
            <a:r>
              <a:rPr lang="en-US" dirty="0" smtClean="0">
                <a:solidFill>
                  <a:srgbClr val="120DF3"/>
                </a:solidFill>
                <a:latin typeface="Cambria" pitchFamily="18" charset="0"/>
              </a:rPr>
              <a:t>0</a:t>
            </a:r>
            <a:endParaRPr lang="en-US" dirty="0">
              <a:solidFill>
                <a:srgbClr val="120DF3"/>
              </a:solidFill>
            </a:endParaRPr>
          </a:p>
        </p:txBody>
      </p:sp>
      <p:sp>
        <p:nvSpPr>
          <p:cNvPr id="28" name="Text Box 9"/>
          <p:cNvSpPr txBox="1">
            <a:spLocks noChangeArrowheads="1"/>
          </p:cNvSpPr>
          <p:nvPr/>
        </p:nvSpPr>
        <p:spPr bwMode="auto">
          <a:xfrm>
            <a:off x="580033" y="3843419"/>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29" name="Text Box 11"/>
          <p:cNvSpPr txBox="1">
            <a:spLocks noChangeArrowheads="1"/>
          </p:cNvSpPr>
          <p:nvPr/>
        </p:nvSpPr>
        <p:spPr bwMode="auto">
          <a:xfrm>
            <a:off x="1763183" y="3941469"/>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 name="Text Box 17"/>
          <p:cNvSpPr txBox="1">
            <a:spLocks noChangeArrowheads="1"/>
          </p:cNvSpPr>
          <p:nvPr/>
        </p:nvSpPr>
        <p:spPr bwMode="auto">
          <a:xfrm>
            <a:off x="5268383" y="3941469"/>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1" name="Text Box 9"/>
          <p:cNvSpPr txBox="1">
            <a:spLocks noChangeArrowheads="1"/>
          </p:cNvSpPr>
          <p:nvPr/>
        </p:nvSpPr>
        <p:spPr bwMode="auto">
          <a:xfrm>
            <a:off x="7174319" y="3849469"/>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
        <p:nvSpPr>
          <p:cNvPr id="32" name="Right Arrow 31"/>
          <p:cNvSpPr/>
          <p:nvPr/>
        </p:nvSpPr>
        <p:spPr bwMode="auto">
          <a:xfrm>
            <a:off x="4195191" y="4572000"/>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4" name="TextBox 3"/>
          <p:cNvSpPr txBox="1"/>
          <p:nvPr/>
        </p:nvSpPr>
        <p:spPr>
          <a:xfrm rot="21158341">
            <a:off x="7873887" y="4964103"/>
            <a:ext cx="1040670" cy="461665"/>
          </a:xfrm>
          <a:prstGeom prst="rect">
            <a:avLst/>
          </a:prstGeom>
          <a:solidFill>
            <a:schemeClr val="bg1"/>
          </a:solidFill>
        </p:spPr>
        <p:txBody>
          <a:bodyPr wrap="none" rtlCol="0">
            <a:spAutoFit/>
          </a:bodyPr>
          <a:lstStyle/>
          <a:p>
            <a:r>
              <a:rPr lang="en-US" b="1" i="1" dirty="0" smtClean="0">
                <a:solidFill>
                  <a:srgbClr val="CC6600"/>
                </a:solidFill>
                <a:latin typeface="Calibri" panose="020F0502020204030204" pitchFamily="34" charset="0"/>
              </a:rPr>
              <a:t>syntax</a:t>
            </a:r>
            <a:endParaRPr lang="en-US" b="1" i="1" dirty="0">
              <a:solidFill>
                <a:srgbClr val="CC6600"/>
              </a:solidFill>
              <a:latin typeface="Calibri" panose="020F0502020204030204" pitchFamily="34" charset="0"/>
            </a:endParaRPr>
          </a:p>
        </p:txBody>
      </p:sp>
      <p:sp>
        <p:nvSpPr>
          <p:cNvPr id="33" name="TextBox 32"/>
          <p:cNvSpPr txBox="1"/>
          <p:nvPr/>
        </p:nvSpPr>
        <p:spPr>
          <a:xfrm rot="21158341">
            <a:off x="7588058" y="6251388"/>
            <a:ext cx="1456168" cy="461665"/>
          </a:xfrm>
          <a:prstGeom prst="rect">
            <a:avLst/>
          </a:prstGeom>
          <a:noFill/>
        </p:spPr>
        <p:txBody>
          <a:bodyPr wrap="none" rtlCol="0">
            <a:spAutoFit/>
          </a:bodyPr>
          <a:lstStyle/>
          <a:p>
            <a:r>
              <a:rPr lang="en-US" b="1" i="1" dirty="0" smtClean="0">
                <a:solidFill>
                  <a:srgbClr val="120DF3"/>
                </a:solidFill>
                <a:latin typeface="Calibri" panose="020F0502020204030204" pitchFamily="34" charset="0"/>
              </a:rPr>
              <a:t>semantics</a:t>
            </a:r>
            <a:endParaRPr lang="en-US" b="1" i="1" dirty="0">
              <a:solidFill>
                <a:srgbClr val="120DF3"/>
              </a:solidFill>
              <a:latin typeface="Calibri" panose="020F0502020204030204" pitchFamily="34" charset="0"/>
            </a:endParaRPr>
          </a:p>
        </p:txBody>
      </p:sp>
    </p:spTree>
    <p:extLst>
      <p:ext uri="{BB962C8B-B14F-4D97-AF65-F5344CB8AC3E}">
        <p14:creationId xmlns:p14="http://schemas.microsoft.com/office/powerpoint/2010/main" val="117622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65150" y="5636304"/>
            <a:ext cx="8121650" cy="114549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770"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Wildcards</a:t>
            </a:r>
          </a:p>
        </p:txBody>
      </p:sp>
      <p:sp>
        <p:nvSpPr>
          <p:cNvPr id="32772" name="Text Box 4"/>
          <p:cNvSpPr txBox="1">
            <a:spLocks noChangeArrowheads="1"/>
          </p:cNvSpPr>
          <p:nvPr/>
        </p:nvSpPr>
        <p:spPr bwMode="auto">
          <a:xfrm>
            <a:off x="1905000" y="1210270"/>
            <a:ext cx="563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700" dirty="0" smtClean="0">
                <a:solidFill>
                  <a:srgbClr val="000000"/>
                </a:solidFill>
                <a:latin typeface="Cambria" pitchFamily="18" charset="0"/>
              </a:rPr>
              <a:t>Asterisks </a:t>
            </a:r>
            <a:r>
              <a:rPr lang="en-US" sz="2700" b="1" dirty="0" smtClean="0">
                <a:solidFill>
                  <a:srgbClr val="000000"/>
                </a:solidFill>
                <a:latin typeface="Courier New" panose="02070309020205020404" pitchFamily="49" charset="0"/>
                <a:cs typeface="Courier New" panose="02070309020205020404" pitchFamily="49" charset="0"/>
              </a:rPr>
              <a:t> *  </a:t>
            </a:r>
            <a:r>
              <a:rPr lang="en-US" sz="2700" dirty="0" smtClean="0">
                <a:solidFill>
                  <a:srgbClr val="000000"/>
                </a:solidFill>
                <a:latin typeface="Cambria" pitchFamily="18" charset="0"/>
              </a:rPr>
              <a:t>are wild cards.             They match walls </a:t>
            </a:r>
            <a:r>
              <a:rPr lang="en-US" sz="2700" b="1" i="1" dirty="0" smtClean="0">
                <a:solidFill>
                  <a:srgbClr val="000000"/>
                </a:solidFill>
                <a:latin typeface="Cambria" pitchFamily="18" charset="0"/>
              </a:rPr>
              <a:t>or</a:t>
            </a:r>
            <a:r>
              <a:rPr lang="en-US" sz="2700" dirty="0" smtClean="0">
                <a:solidFill>
                  <a:srgbClr val="000000"/>
                </a:solidFill>
                <a:latin typeface="Cambria" pitchFamily="18" charset="0"/>
              </a:rPr>
              <a:t> empty space:</a:t>
            </a:r>
          </a:p>
        </p:txBody>
      </p:sp>
      <p:sp>
        <p:nvSpPr>
          <p:cNvPr id="32792" name="Rectangle 26"/>
          <p:cNvSpPr>
            <a:spLocks noChangeArrowheads="1"/>
          </p:cNvSpPr>
          <p:nvPr/>
        </p:nvSpPr>
        <p:spPr bwMode="auto">
          <a:xfrm>
            <a:off x="280831" y="4491038"/>
            <a:ext cx="239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smtClean="0">
                <a:solidFill>
                  <a:srgbClr val="120DF3"/>
                </a:solidFill>
                <a:latin typeface="Times New Roman" charset="0"/>
                <a:ea typeface="MS PGothic" charset="0"/>
                <a:cs typeface="MS PGothic" charset="0"/>
              </a:rPr>
              <a:t>N must be empty</a:t>
            </a:r>
          </a:p>
        </p:txBody>
      </p:sp>
      <p:sp>
        <p:nvSpPr>
          <p:cNvPr id="32793" name="Rectangle 26"/>
          <p:cNvSpPr>
            <a:spLocks noChangeArrowheads="1"/>
          </p:cNvSpPr>
          <p:nvPr/>
        </p:nvSpPr>
        <p:spPr bwMode="auto">
          <a:xfrm>
            <a:off x="3290896" y="304800"/>
            <a:ext cx="5428343" cy="461665"/>
          </a:xfrm>
          <a:prstGeom prst="rect">
            <a:avLst/>
          </a:prstGeom>
          <a:solidFill>
            <a:srgbClr val="CCFFCC"/>
          </a:solidFill>
          <a:ln>
            <a:noFill/>
          </a:ln>
        </p:spPr>
        <p:txBody>
          <a:bodyPr wrap="square">
            <a:spAutoFit/>
          </a:bodyPr>
          <a:lstStyle/>
          <a:p>
            <a:pPr algn="ctr"/>
            <a:r>
              <a:rPr lang="en-US" dirty="0" smtClean="0">
                <a:solidFill>
                  <a:srgbClr val="000000"/>
                </a:solidFill>
                <a:latin typeface="Calibri" charset="0"/>
                <a:ea typeface="MS PGothic" charset="0"/>
                <a:cs typeface="Calibri" charset="0"/>
              </a:rPr>
              <a:t>I only care about </a:t>
            </a:r>
            <a:r>
              <a:rPr lang="en-US" b="1" dirty="0" smtClean="0">
                <a:solidFill>
                  <a:srgbClr val="008000"/>
                </a:solidFill>
                <a:latin typeface="Calibri" charset="0"/>
                <a:ea typeface="MS PGothic" charset="0"/>
                <a:cs typeface="Calibri" charset="0"/>
              </a:rPr>
              <a:t>NORTH being EMPTY</a:t>
            </a:r>
          </a:p>
        </p:txBody>
      </p:sp>
      <p:sp>
        <p:nvSpPr>
          <p:cNvPr id="77" name="Rectangle 3"/>
          <p:cNvSpPr>
            <a:spLocks noChangeArrowheads="1"/>
          </p:cNvSpPr>
          <p:nvPr/>
        </p:nvSpPr>
        <p:spPr bwMode="auto">
          <a:xfrm>
            <a:off x="8514225" y="550147"/>
            <a:ext cx="324975" cy="351405"/>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 name="Rectangle 1"/>
          <p:cNvSpPr/>
          <p:nvPr/>
        </p:nvSpPr>
        <p:spPr>
          <a:xfrm rot="20788460">
            <a:off x="8328405" y="6471034"/>
            <a:ext cx="705834" cy="276999"/>
          </a:xfrm>
          <a:prstGeom prst="rect">
            <a:avLst/>
          </a:prstGeom>
          <a:solidFill>
            <a:schemeClr val="bg1"/>
          </a:solidFill>
        </p:spPr>
        <p:txBody>
          <a:bodyPr wrap="none">
            <a:spAutoFit/>
          </a:bodyPr>
          <a:lstStyle/>
          <a:p>
            <a:r>
              <a:rPr lang="en-US" sz="1200" dirty="0" smtClean="0">
                <a:solidFill>
                  <a:srgbClr val="000000"/>
                </a:solidFill>
                <a:latin typeface="Calibri" charset="0"/>
                <a:ea typeface="MS PGothic" charset="0"/>
                <a:cs typeface="Calibri" charset="0"/>
              </a:rPr>
              <a:t>that's it!</a:t>
            </a:r>
            <a:endParaRPr lang="en-US" sz="1200" dirty="0"/>
          </a:p>
        </p:txBody>
      </p:sp>
      <p:grpSp>
        <p:nvGrpSpPr>
          <p:cNvPr id="78" name="Group 77"/>
          <p:cNvGrpSpPr/>
          <p:nvPr/>
        </p:nvGrpSpPr>
        <p:grpSpPr>
          <a:xfrm>
            <a:off x="914400" y="5869896"/>
            <a:ext cx="685800" cy="685800"/>
            <a:chOff x="990600" y="3856038"/>
            <a:chExt cx="685800" cy="685800"/>
          </a:xfrm>
        </p:grpSpPr>
        <p:sp>
          <p:nvSpPr>
            <p:cNvPr id="79"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0"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1"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2"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3"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84" name="Group 83"/>
          <p:cNvGrpSpPr/>
          <p:nvPr/>
        </p:nvGrpSpPr>
        <p:grpSpPr>
          <a:xfrm>
            <a:off x="1924957" y="5869896"/>
            <a:ext cx="685800" cy="685800"/>
            <a:chOff x="2819400" y="3856038"/>
            <a:chExt cx="685800" cy="685800"/>
          </a:xfrm>
        </p:grpSpPr>
        <p:sp>
          <p:nvSpPr>
            <p:cNvPr id="85"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6"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7"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8"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9"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0" name="Group 89"/>
          <p:cNvGrpSpPr/>
          <p:nvPr/>
        </p:nvGrpSpPr>
        <p:grpSpPr>
          <a:xfrm>
            <a:off x="2839357" y="5869896"/>
            <a:ext cx="685800" cy="685800"/>
            <a:chOff x="3733800" y="3856038"/>
            <a:chExt cx="685800" cy="685800"/>
          </a:xfrm>
        </p:grpSpPr>
        <p:sp>
          <p:nvSpPr>
            <p:cNvPr id="91"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2"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3"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4"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5"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6" name="Group 95"/>
          <p:cNvGrpSpPr/>
          <p:nvPr/>
        </p:nvGrpSpPr>
        <p:grpSpPr>
          <a:xfrm>
            <a:off x="3753757" y="5869896"/>
            <a:ext cx="685800" cy="685800"/>
            <a:chOff x="4648200" y="3856038"/>
            <a:chExt cx="685800" cy="685800"/>
          </a:xfrm>
        </p:grpSpPr>
        <p:sp>
          <p:nvSpPr>
            <p:cNvPr id="97"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8"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9"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0"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1"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2" name="Group 101"/>
          <p:cNvGrpSpPr/>
          <p:nvPr/>
        </p:nvGrpSpPr>
        <p:grpSpPr>
          <a:xfrm>
            <a:off x="4744357" y="5867400"/>
            <a:ext cx="685800" cy="685800"/>
            <a:chOff x="990600" y="5181600"/>
            <a:chExt cx="685800" cy="685800"/>
          </a:xfrm>
        </p:grpSpPr>
        <p:sp>
          <p:nvSpPr>
            <p:cNvPr id="103"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4"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5"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6"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7"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8" name="Group 107"/>
          <p:cNvGrpSpPr/>
          <p:nvPr/>
        </p:nvGrpSpPr>
        <p:grpSpPr>
          <a:xfrm>
            <a:off x="5658757" y="5867400"/>
            <a:ext cx="685800" cy="685800"/>
            <a:chOff x="1905000" y="5181600"/>
            <a:chExt cx="685800" cy="685800"/>
          </a:xfrm>
        </p:grpSpPr>
        <p:sp>
          <p:nvSpPr>
            <p:cNvPr id="109"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0"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1"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2"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3"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14" name="Group 113"/>
          <p:cNvGrpSpPr/>
          <p:nvPr/>
        </p:nvGrpSpPr>
        <p:grpSpPr>
          <a:xfrm>
            <a:off x="6573157" y="5867400"/>
            <a:ext cx="685800" cy="685800"/>
            <a:chOff x="2819400" y="5181600"/>
            <a:chExt cx="685800" cy="685800"/>
          </a:xfrm>
        </p:grpSpPr>
        <p:sp>
          <p:nvSpPr>
            <p:cNvPr id="115"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6"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7"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8"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9"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20" name="Group 119"/>
          <p:cNvGrpSpPr/>
          <p:nvPr/>
        </p:nvGrpSpPr>
        <p:grpSpPr>
          <a:xfrm>
            <a:off x="7651070" y="5867400"/>
            <a:ext cx="685800" cy="685800"/>
            <a:chOff x="6477000" y="5181600"/>
            <a:chExt cx="685800" cy="685800"/>
          </a:xfrm>
        </p:grpSpPr>
        <p:sp>
          <p:nvSpPr>
            <p:cNvPr id="121"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2"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3"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4"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5"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sp>
        <p:nvSpPr>
          <p:cNvPr id="4" name="Down Arrow 3"/>
          <p:cNvSpPr/>
          <p:nvPr/>
        </p:nvSpPr>
        <p:spPr bwMode="auto">
          <a:xfrm>
            <a:off x="7086600" y="4876800"/>
            <a:ext cx="706438" cy="990600"/>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ounded Rectangle 73"/>
          <p:cNvSpPr/>
          <p:nvPr/>
        </p:nvSpPr>
        <p:spPr bwMode="auto">
          <a:xfrm>
            <a:off x="396688" y="2348190"/>
            <a:ext cx="8570468" cy="1457678"/>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Text Box 12"/>
          <p:cNvSpPr txBox="1">
            <a:spLocks noChangeArrowheads="1"/>
          </p:cNvSpPr>
          <p:nvPr/>
        </p:nvSpPr>
        <p:spPr bwMode="auto">
          <a:xfrm>
            <a:off x="862524" y="315816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0</a:t>
            </a:r>
          </a:p>
        </p:txBody>
      </p:sp>
      <p:sp>
        <p:nvSpPr>
          <p:cNvPr id="76" name="Text Box 13"/>
          <p:cNvSpPr txBox="1">
            <a:spLocks noChangeArrowheads="1"/>
          </p:cNvSpPr>
          <p:nvPr/>
        </p:nvSpPr>
        <p:spPr bwMode="auto">
          <a:xfrm>
            <a:off x="2261556" y="315816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p>
        </p:txBody>
      </p:sp>
      <p:sp>
        <p:nvSpPr>
          <p:cNvPr id="126" name="Text Box 14"/>
          <p:cNvSpPr txBox="1">
            <a:spLocks noChangeArrowheads="1"/>
          </p:cNvSpPr>
          <p:nvPr/>
        </p:nvSpPr>
        <p:spPr bwMode="auto">
          <a:xfrm>
            <a:off x="7138356" y="315816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0</a:t>
            </a:r>
          </a:p>
        </p:txBody>
      </p:sp>
      <p:sp>
        <p:nvSpPr>
          <p:cNvPr id="127" name="Text Box 15"/>
          <p:cNvSpPr txBox="1">
            <a:spLocks noChangeArrowheads="1"/>
          </p:cNvSpPr>
          <p:nvPr/>
        </p:nvSpPr>
        <p:spPr bwMode="auto">
          <a:xfrm>
            <a:off x="5385756" y="315816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Arial" panose="020B0604020202020204" pitchFamily="34" charset="0"/>
                <a:cs typeface="Arial" panose="020B0604020202020204" pitchFamily="34" charset="0"/>
              </a:rPr>
              <a:t>N</a:t>
            </a:r>
          </a:p>
        </p:txBody>
      </p:sp>
      <p:sp>
        <p:nvSpPr>
          <p:cNvPr id="128" name="Text Box 9"/>
          <p:cNvSpPr txBox="1">
            <a:spLocks noChangeArrowheads="1"/>
          </p:cNvSpPr>
          <p:nvPr/>
        </p:nvSpPr>
        <p:spPr bwMode="auto">
          <a:xfrm>
            <a:off x="707989" y="2467687"/>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current state</a:t>
            </a:r>
          </a:p>
        </p:txBody>
      </p:sp>
      <p:sp>
        <p:nvSpPr>
          <p:cNvPr id="129" name="Text Box 11"/>
          <p:cNvSpPr txBox="1">
            <a:spLocks noChangeArrowheads="1"/>
          </p:cNvSpPr>
          <p:nvPr/>
        </p:nvSpPr>
        <p:spPr bwMode="auto">
          <a:xfrm>
            <a:off x="1891139" y="2565737"/>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130" name="Text Box 17"/>
          <p:cNvSpPr txBox="1">
            <a:spLocks noChangeArrowheads="1"/>
          </p:cNvSpPr>
          <p:nvPr/>
        </p:nvSpPr>
        <p:spPr bwMode="auto">
          <a:xfrm>
            <a:off x="5396339" y="2565737"/>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131" name="Text Box 9"/>
          <p:cNvSpPr txBox="1">
            <a:spLocks noChangeArrowheads="1"/>
          </p:cNvSpPr>
          <p:nvPr/>
        </p:nvSpPr>
        <p:spPr bwMode="auto">
          <a:xfrm>
            <a:off x="7302275" y="2473737"/>
            <a:ext cx="1035873" cy="646331"/>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solidFill>
                  <a:srgbClr val="120DF3"/>
                </a:solidFill>
                <a:latin typeface="Arial" charset="0"/>
              </a:rPr>
              <a:t>new state</a:t>
            </a:r>
          </a:p>
        </p:txBody>
      </p:sp>
      <p:sp>
        <p:nvSpPr>
          <p:cNvPr id="132" name="Right Arrow 131"/>
          <p:cNvSpPr/>
          <p:nvPr/>
        </p:nvSpPr>
        <p:spPr bwMode="auto">
          <a:xfrm>
            <a:off x="4323147" y="319626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2782" name="Line 15"/>
          <p:cNvSpPr>
            <a:spLocks noChangeShapeType="1"/>
          </p:cNvSpPr>
          <p:nvPr/>
        </p:nvSpPr>
        <p:spPr bwMode="auto">
          <a:xfrm flipH="1" flipV="1">
            <a:off x="2816194" y="3577268"/>
            <a:ext cx="91949" cy="674057"/>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3" name="Line 16"/>
          <p:cNvSpPr>
            <a:spLocks noChangeShapeType="1"/>
          </p:cNvSpPr>
          <p:nvPr/>
        </p:nvSpPr>
        <p:spPr bwMode="auto">
          <a:xfrm flipH="1" flipV="1">
            <a:off x="3067956" y="3577267"/>
            <a:ext cx="73549" cy="688345"/>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4" name="Line 17"/>
          <p:cNvSpPr>
            <a:spLocks noChangeShapeType="1"/>
          </p:cNvSpPr>
          <p:nvPr/>
        </p:nvSpPr>
        <p:spPr bwMode="auto">
          <a:xfrm flipH="1" flipV="1">
            <a:off x="3309335" y="3577267"/>
            <a:ext cx="70295" cy="701046"/>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9" name="Text Box 22"/>
          <p:cNvSpPr txBox="1">
            <a:spLocks noChangeArrowheads="1"/>
          </p:cNvSpPr>
          <p:nvPr/>
        </p:nvSpPr>
        <p:spPr bwMode="auto">
          <a:xfrm>
            <a:off x="2782731" y="420846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120DF3"/>
                </a:solidFill>
                <a:latin typeface="Times New Roman" charset="0"/>
              </a:rPr>
              <a:t>EWS may be wall </a:t>
            </a:r>
            <a:r>
              <a:rPr lang="en-US" b="1" i="1" smtClean="0">
                <a:solidFill>
                  <a:srgbClr val="120DF3"/>
                </a:solidFill>
                <a:latin typeface="Times New Roman" charset="0"/>
              </a:rPr>
              <a:t>or </a:t>
            </a:r>
            <a:r>
              <a:rPr lang="en-US" smtClean="0">
                <a:solidFill>
                  <a:srgbClr val="120DF3"/>
                </a:solidFill>
                <a:latin typeface="Times New Roman" charset="0"/>
              </a:rPr>
              <a:t>empty space</a:t>
            </a:r>
          </a:p>
        </p:txBody>
      </p:sp>
      <p:sp>
        <p:nvSpPr>
          <p:cNvPr id="32791" name="Line 25"/>
          <p:cNvSpPr>
            <a:spLocks noChangeShapeType="1"/>
          </p:cNvSpPr>
          <p:nvPr/>
        </p:nvSpPr>
        <p:spPr bwMode="auto">
          <a:xfrm flipV="1">
            <a:off x="1915955" y="3670300"/>
            <a:ext cx="555181" cy="9017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134" name="Rectangle 133"/>
          <p:cNvSpPr/>
          <p:nvPr/>
        </p:nvSpPr>
        <p:spPr>
          <a:xfrm>
            <a:off x="7274932" y="4618107"/>
            <a:ext cx="1239294" cy="461665"/>
          </a:xfrm>
          <a:prstGeom prst="rect">
            <a:avLst/>
          </a:prstGeom>
          <a:solidFill>
            <a:srgbClr val="CCECFF"/>
          </a:solidFill>
        </p:spPr>
        <p:txBody>
          <a:bodyPr wrap="square">
            <a:spAutoFit/>
          </a:bodyPr>
          <a:lstStyle/>
          <a:p>
            <a:pPr algn="ctr"/>
            <a:r>
              <a:rPr lang="en-US" sz="1200" dirty="0" smtClean="0">
                <a:solidFill>
                  <a:srgbClr val="000000"/>
                </a:solidFill>
                <a:latin typeface="Calibri" charset="0"/>
                <a:ea typeface="MS PGothic" charset="0"/>
                <a:cs typeface="Calibri" charset="0"/>
              </a:rPr>
              <a:t>8 surroundings in one rule</a:t>
            </a:r>
            <a:endParaRPr lang="en-US" sz="1200" dirty="0"/>
          </a:p>
        </p:txBody>
      </p:sp>
    </p:spTree>
    <p:extLst>
      <p:ext uri="{BB962C8B-B14F-4D97-AF65-F5344CB8AC3E}">
        <p14:creationId xmlns:p14="http://schemas.microsoft.com/office/powerpoint/2010/main" val="1320371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84632" y="208598"/>
            <a:ext cx="5423102" cy="557203"/>
          </a:xfrm>
          <a:prstGeom prst="roundRect">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ounded Rectangle 2"/>
          <p:cNvSpPr/>
          <p:nvPr/>
        </p:nvSpPr>
        <p:spPr bwMode="auto">
          <a:xfrm>
            <a:off x="5306757" y="1232217"/>
            <a:ext cx="3684843" cy="448278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5" name="Text Box 9"/>
          <p:cNvSpPr txBox="1">
            <a:spLocks noChangeArrowheads="1"/>
          </p:cNvSpPr>
          <p:nvPr/>
        </p:nvSpPr>
        <p:spPr bwMode="auto">
          <a:xfrm>
            <a:off x="5479769" y="1382005"/>
            <a:ext cx="854279"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state</a:t>
            </a:r>
          </a:p>
        </p:txBody>
      </p:sp>
      <p:sp>
        <p:nvSpPr>
          <p:cNvPr id="36" name="Text Box 11"/>
          <p:cNvSpPr txBox="1">
            <a:spLocks noChangeArrowheads="1"/>
          </p:cNvSpPr>
          <p:nvPr/>
        </p:nvSpPr>
        <p:spPr bwMode="auto">
          <a:xfrm>
            <a:off x="6231741" y="1382005"/>
            <a:ext cx="827617"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surr.</a:t>
            </a:r>
          </a:p>
        </p:txBody>
      </p:sp>
      <p:sp>
        <p:nvSpPr>
          <p:cNvPr id="37" name="Text Box 17"/>
          <p:cNvSpPr txBox="1">
            <a:spLocks noChangeArrowheads="1"/>
          </p:cNvSpPr>
          <p:nvPr/>
        </p:nvSpPr>
        <p:spPr bwMode="auto">
          <a:xfrm>
            <a:off x="7239276" y="1382005"/>
            <a:ext cx="886883"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move</a:t>
            </a:r>
          </a:p>
        </p:txBody>
      </p:sp>
      <p:sp>
        <p:nvSpPr>
          <p:cNvPr id="38" name="Text Box 18"/>
          <p:cNvSpPr txBox="1">
            <a:spLocks noChangeArrowheads="1"/>
          </p:cNvSpPr>
          <p:nvPr/>
        </p:nvSpPr>
        <p:spPr bwMode="auto">
          <a:xfrm>
            <a:off x="7958940" y="1299951"/>
            <a:ext cx="751417" cy="4616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200" b="1" dirty="0" smtClean="0">
                <a:solidFill>
                  <a:srgbClr val="120DF3"/>
                </a:solidFill>
                <a:latin typeface="Calibri" panose="020F0502020204030204" pitchFamily="34" charset="0"/>
              </a:rPr>
              <a:t>new state</a:t>
            </a:r>
          </a:p>
        </p:txBody>
      </p:sp>
      <p:sp>
        <p:nvSpPr>
          <p:cNvPr id="39" name="Rectangle 38"/>
          <p:cNvSpPr/>
          <p:nvPr/>
        </p:nvSpPr>
        <p:spPr bwMode="auto">
          <a:xfrm>
            <a:off x="905260"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0" name="Rectangle 39"/>
          <p:cNvSpPr/>
          <p:nvPr/>
        </p:nvSpPr>
        <p:spPr bwMode="auto">
          <a:xfrm>
            <a:off x="445911"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1" name="Rectangle 40"/>
          <p:cNvSpPr/>
          <p:nvPr/>
        </p:nvSpPr>
        <p:spPr bwMode="auto">
          <a:xfrm>
            <a:off x="1364609"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2" name="Rectangle 41"/>
          <p:cNvSpPr/>
          <p:nvPr/>
        </p:nvSpPr>
        <p:spPr bwMode="auto">
          <a:xfrm>
            <a:off x="1782394"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3" name="Rectangle 42"/>
          <p:cNvSpPr/>
          <p:nvPr/>
        </p:nvSpPr>
        <p:spPr bwMode="auto">
          <a:xfrm>
            <a:off x="2701092"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4" name="Rectangle 43"/>
          <p:cNvSpPr/>
          <p:nvPr/>
        </p:nvSpPr>
        <p:spPr bwMode="auto">
          <a:xfrm>
            <a:off x="3160441"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5" name="Rectangle 44"/>
          <p:cNvSpPr/>
          <p:nvPr/>
        </p:nvSpPr>
        <p:spPr bwMode="auto">
          <a:xfrm>
            <a:off x="3578225"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6" name="Rectangle 45"/>
          <p:cNvSpPr/>
          <p:nvPr/>
        </p:nvSpPr>
        <p:spPr bwMode="auto">
          <a:xfrm>
            <a:off x="904608"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7" name="Rectangle 46"/>
          <p:cNvSpPr/>
          <p:nvPr/>
        </p:nvSpPr>
        <p:spPr bwMode="auto">
          <a:xfrm>
            <a:off x="445911"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8" name="Rectangle 47"/>
          <p:cNvSpPr/>
          <p:nvPr/>
        </p:nvSpPr>
        <p:spPr bwMode="auto">
          <a:xfrm>
            <a:off x="1363305"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9" name="Rectangle 48"/>
          <p:cNvSpPr/>
          <p:nvPr/>
        </p:nvSpPr>
        <p:spPr bwMode="auto">
          <a:xfrm>
            <a:off x="1786082"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0" name="Rectangle 49"/>
          <p:cNvSpPr/>
          <p:nvPr/>
        </p:nvSpPr>
        <p:spPr bwMode="auto">
          <a:xfrm>
            <a:off x="2702394"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1" name="Rectangle 50"/>
          <p:cNvSpPr/>
          <p:nvPr/>
        </p:nvSpPr>
        <p:spPr bwMode="auto">
          <a:xfrm>
            <a:off x="3161091"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2" name="Rectangle 51"/>
          <p:cNvSpPr/>
          <p:nvPr/>
        </p:nvSpPr>
        <p:spPr bwMode="auto">
          <a:xfrm>
            <a:off x="3578225"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3" name="Rectangle 52"/>
          <p:cNvSpPr/>
          <p:nvPr/>
        </p:nvSpPr>
        <p:spPr bwMode="auto">
          <a:xfrm>
            <a:off x="904608"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4" name="Rectangle 53"/>
          <p:cNvSpPr/>
          <p:nvPr/>
        </p:nvSpPr>
        <p:spPr bwMode="auto">
          <a:xfrm>
            <a:off x="445911"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5" name="Rectangle 54"/>
          <p:cNvSpPr/>
          <p:nvPr/>
        </p:nvSpPr>
        <p:spPr bwMode="auto">
          <a:xfrm>
            <a:off x="1363305"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6" name="Rectangle 55"/>
          <p:cNvSpPr/>
          <p:nvPr/>
        </p:nvSpPr>
        <p:spPr bwMode="auto">
          <a:xfrm>
            <a:off x="1786082"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7" name="Rectangle 56"/>
          <p:cNvSpPr/>
          <p:nvPr/>
        </p:nvSpPr>
        <p:spPr bwMode="auto">
          <a:xfrm>
            <a:off x="2702394"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8" name="Rectangle 57"/>
          <p:cNvSpPr/>
          <p:nvPr/>
        </p:nvSpPr>
        <p:spPr bwMode="auto">
          <a:xfrm>
            <a:off x="3161091"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9" name="Rectangle 58"/>
          <p:cNvSpPr/>
          <p:nvPr/>
        </p:nvSpPr>
        <p:spPr bwMode="auto">
          <a:xfrm>
            <a:off x="3578225"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0" name="Rectangle 59"/>
          <p:cNvSpPr/>
          <p:nvPr/>
        </p:nvSpPr>
        <p:spPr bwMode="auto">
          <a:xfrm>
            <a:off x="904608"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1" name="Rectangle 60"/>
          <p:cNvSpPr/>
          <p:nvPr/>
        </p:nvSpPr>
        <p:spPr bwMode="auto">
          <a:xfrm>
            <a:off x="445911"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2" name="Rectangle 61"/>
          <p:cNvSpPr/>
          <p:nvPr/>
        </p:nvSpPr>
        <p:spPr bwMode="auto">
          <a:xfrm>
            <a:off x="1363305"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3" name="Rectangle 62"/>
          <p:cNvSpPr/>
          <p:nvPr/>
        </p:nvSpPr>
        <p:spPr bwMode="auto">
          <a:xfrm>
            <a:off x="1786082"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4" name="Rectangle 63"/>
          <p:cNvSpPr/>
          <p:nvPr/>
        </p:nvSpPr>
        <p:spPr bwMode="auto">
          <a:xfrm>
            <a:off x="2702394"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5" name="Rectangle 64"/>
          <p:cNvSpPr/>
          <p:nvPr/>
        </p:nvSpPr>
        <p:spPr bwMode="auto">
          <a:xfrm>
            <a:off x="3161091"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6" name="Rectangle 65"/>
          <p:cNvSpPr/>
          <p:nvPr/>
        </p:nvSpPr>
        <p:spPr bwMode="auto">
          <a:xfrm>
            <a:off x="3578225"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7" name="Rectangle 66"/>
          <p:cNvSpPr/>
          <p:nvPr/>
        </p:nvSpPr>
        <p:spPr bwMode="auto">
          <a:xfrm>
            <a:off x="904608"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8" name="Rectangle 67"/>
          <p:cNvSpPr/>
          <p:nvPr/>
        </p:nvSpPr>
        <p:spPr bwMode="auto">
          <a:xfrm>
            <a:off x="445911"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9" name="Rectangle 68"/>
          <p:cNvSpPr/>
          <p:nvPr/>
        </p:nvSpPr>
        <p:spPr bwMode="auto">
          <a:xfrm>
            <a:off x="1363305"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0" name="Rectangle 69"/>
          <p:cNvSpPr/>
          <p:nvPr/>
        </p:nvSpPr>
        <p:spPr bwMode="auto">
          <a:xfrm>
            <a:off x="1786082"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1" name="Rectangle 70"/>
          <p:cNvSpPr/>
          <p:nvPr/>
        </p:nvSpPr>
        <p:spPr bwMode="auto">
          <a:xfrm>
            <a:off x="2702394"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2" name="Rectangle 71"/>
          <p:cNvSpPr/>
          <p:nvPr/>
        </p:nvSpPr>
        <p:spPr bwMode="auto">
          <a:xfrm>
            <a:off x="3161091"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3" name="Rectangle 72"/>
          <p:cNvSpPr/>
          <p:nvPr/>
        </p:nvSpPr>
        <p:spPr bwMode="auto">
          <a:xfrm>
            <a:off x="3578225"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4" name="Rectangle 73"/>
          <p:cNvSpPr/>
          <p:nvPr/>
        </p:nvSpPr>
        <p:spPr bwMode="auto">
          <a:xfrm>
            <a:off x="904608"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5" name="Rectangle 74"/>
          <p:cNvSpPr/>
          <p:nvPr/>
        </p:nvSpPr>
        <p:spPr bwMode="auto">
          <a:xfrm>
            <a:off x="445911"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6" name="Rectangle 75"/>
          <p:cNvSpPr/>
          <p:nvPr/>
        </p:nvSpPr>
        <p:spPr bwMode="auto">
          <a:xfrm>
            <a:off x="1363305"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7" name="Rectangle 76"/>
          <p:cNvSpPr/>
          <p:nvPr/>
        </p:nvSpPr>
        <p:spPr bwMode="auto">
          <a:xfrm>
            <a:off x="1786082"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8" name="Rectangle 77"/>
          <p:cNvSpPr/>
          <p:nvPr/>
        </p:nvSpPr>
        <p:spPr bwMode="auto">
          <a:xfrm>
            <a:off x="2702394"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9" name="Rectangle 78"/>
          <p:cNvSpPr/>
          <p:nvPr/>
        </p:nvSpPr>
        <p:spPr bwMode="auto">
          <a:xfrm>
            <a:off x="3161091"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0" name="Rectangle 79"/>
          <p:cNvSpPr/>
          <p:nvPr/>
        </p:nvSpPr>
        <p:spPr bwMode="auto">
          <a:xfrm>
            <a:off x="3578225"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1" name="Rectangle 80"/>
          <p:cNvSpPr/>
          <p:nvPr/>
        </p:nvSpPr>
        <p:spPr bwMode="auto">
          <a:xfrm>
            <a:off x="905260"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2" name="Rectangle 81"/>
          <p:cNvSpPr/>
          <p:nvPr/>
        </p:nvSpPr>
        <p:spPr bwMode="auto">
          <a:xfrm>
            <a:off x="445911"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3" name="Rectangle 82"/>
          <p:cNvSpPr/>
          <p:nvPr/>
        </p:nvSpPr>
        <p:spPr bwMode="auto">
          <a:xfrm>
            <a:off x="1364609"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4" name="Rectangle 83"/>
          <p:cNvSpPr/>
          <p:nvPr/>
        </p:nvSpPr>
        <p:spPr bwMode="auto">
          <a:xfrm>
            <a:off x="1782394"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5" name="Rectangle 84"/>
          <p:cNvSpPr/>
          <p:nvPr/>
        </p:nvSpPr>
        <p:spPr bwMode="auto">
          <a:xfrm>
            <a:off x="2701092"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6" name="Rectangle 85"/>
          <p:cNvSpPr/>
          <p:nvPr/>
        </p:nvSpPr>
        <p:spPr bwMode="auto">
          <a:xfrm>
            <a:off x="3160441"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7" name="Rectangle 86"/>
          <p:cNvSpPr/>
          <p:nvPr/>
        </p:nvSpPr>
        <p:spPr bwMode="auto">
          <a:xfrm>
            <a:off x="3578225"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8" name="Rectangle 87"/>
          <p:cNvSpPr/>
          <p:nvPr/>
        </p:nvSpPr>
        <p:spPr bwMode="auto">
          <a:xfrm>
            <a:off x="2241743"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9" name="Rectangle 88"/>
          <p:cNvSpPr/>
          <p:nvPr/>
        </p:nvSpPr>
        <p:spPr bwMode="auto">
          <a:xfrm>
            <a:off x="2245783" y="14837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0" name="Rectangle 89"/>
          <p:cNvSpPr/>
          <p:nvPr/>
        </p:nvSpPr>
        <p:spPr bwMode="auto">
          <a:xfrm>
            <a:off x="2245783" y="19409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1" name="Rectangle 90"/>
          <p:cNvSpPr/>
          <p:nvPr/>
        </p:nvSpPr>
        <p:spPr bwMode="auto">
          <a:xfrm>
            <a:off x="2245783" y="2395821"/>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2" name="Rectangle 91"/>
          <p:cNvSpPr/>
          <p:nvPr/>
        </p:nvSpPr>
        <p:spPr bwMode="auto">
          <a:xfrm>
            <a:off x="2245783" y="284265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3" name="Rectangle 92"/>
          <p:cNvSpPr/>
          <p:nvPr/>
        </p:nvSpPr>
        <p:spPr bwMode="auto">
          <a:xfrm>
            <a:off x="2245783" y="33116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4" name="Rectangle 93"/>
          <p:cNvSpPr/>
          <p:nvPr/>
        </p:nvSpPr>
        <p:spPr bwMode="auto">
          <a:xfrm>
            <a:off x="2241743"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5" name="Rectangle 94"/>
          <p:cNvSpPr/>
          <p:nvPr/>
        </p:nvSpPr>
        <p:spPr>
          <a:xfrm>
            <a:off x="1234706" y="4004102"/>
            <a:ext cx="2044214" cy="415498"/>
          </a:xfrm>
          <a:prstGeom prst="rect">
            <a:avLst/>
          </a:prstGeom>
          <a:solidFill>
            <a:schemeClr val="bg1"/>
          </a:solidFill>
        </p:spPr>
        <p:txBody>
          <a:bodyPr wrap="none">
            <a:spAutoFit/>
          </a:bodyPr>
          <a:lstStyle/>
          <a:p>
            <a:pPr algn="ctr"/>
            <a:r>
              <a:rPr lang="en-US" sz="2100" dirty="0" err="1" smtClean="0">
                <a:solidFill>
                  <a:srgbClr val="000000"/>
                </a:solidFill>
                <a:latin typeface="Cambria" pitchFamily="18" charset="0"/>
                <a:ea typeface="MS PGothic" pitchFamily="34" charset="-128"/>
              </a:rPr>
              <a:t>Picobot's</a:t>
            </a:r>
            <a:r>
              <a:rPr lang="en-US" sz="2100" dirty="0" smtClean="0">
                <a:solidFill>
                  <a:srgbClr val="000000"/>
                </a:solidFill>
                <a:latin typeface="Cambria" pitchFamily="18" charset="0"/>
                <a:ea typeface="MS PGothic" pitchFamily="34" charset="-128"/>
              </a:rPr>
              <a:t> world</a:t>
            </a:r>
            <a:endParaRPr lang="en-US" sz="2100" dirty="0">
              <a:solidFill>
                <a:srgbClr val="000000"/>
              </a:solidFill>
              <a:latin typeface="Times" charset="0"/>
              <a:ea typeface="MS PGothic" pitchFamily="34" charset="-128"/>
            </a:endParaRPr>
          </a:p>
        </p:txBody>
      </p:sp>
      <p:sp>
        <p:nvSpPr>
          <p:cNvPr id="96" name="TextBox 95"/>
          <p:cNvSpPr txBox="1"/>
          <p:nvPr/>
        </p:nvSpPr>
        <p:spPr>
          <a:xfrm>
            <a:off x="2282952" y="2861750"/>
            <a:ext cx="381000" cy="461665"/>
          </a:xfrm>
          <a:prstGeom prst="rect">
            <a:avLst/>
          </a:prstGeom>
          <a:noFill/>
          <a:ln>
            <a:solidFill>
              <a:schemeClr val="bg1"/>
            </a:solidFill>
          </a:ln>
        </p:spPr>
        <p:txBody>
          <a:bodyPr wrap="square" rtlCol="0">
            <a:spAutoFit/>
          </a:bodyPr>
          <a:lstStyle/>
          <a:p>
            <a:pPr algn="ctr"/>
            <a:r>
              <a:rPr lang="en-US" b="1" dirty="0" smtClean="0">
                <a:solidFill>
                  <a:srgbClr val="00B050"/>
                </a:solidFill>
                <a:latin typeface="Calibri" pitchFamily="34" charset="0"/>
                <a:ea typeface="MS PGothic" pitchFamily="34" charset="-128"/>
              </a:rPr>
              <a:t>P</a:t>
            </a:r>
            <a:endParaRPr lang="en-US" b="1" dirty="0">
              <a:solidFill>
                <a:srgbClr val="00B050"/>
              </a:solidFill>
              <a:latin typeface="Calibri" pitchFamily="34" charset="0"/>
              <a:ea typeface="MS PGothic" pitchFamily="34" charset="-128"/>
            </a:endParaRPr>
          </a:p>
        </p:txBody>
      </p:sp>
      <p:sp>
        <p:nvSpPr>
          <p:cNvPr id="97" name="Text Box 4"/>
          <p:cNvSpPr txBox="1">
            <a:spLocks noChangeArrowheads="1"/>
          </p:cNvSpPr>
          <p:nvPr/>
        </p:nvSpPr>
        <p:spPr bwMode="auto">
          <a:xfrm>
            <a:off x="5600623" y="1866999"/>
            <a:ext cx="289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lnSpc>
                <a:spcPct val="150000"/>
              </a:lnSpc>
              <a:spcBef>
                <a:spcPts val="0"/>
              </a:spcBef>
            </a:pPr>
            <a:r>
              <a:rPr lang="en-US" b="1" dirty="0" smtClean="0">
                <a:solidFill>
                  <a:srgbClr val="000000"/>
                </a:solidFill>
                <a:latin typeface="Courier New" charset="0"/>
              </a:rPr>
              <a:t>0 </a:t>
            </a:r>
            <a:r>
              <a:rPr lang="en-US" b="1" dirty="0">
                <a:solidFill>
                  <a:srgbClr val="000000"/>
                </a:solidFill>
                <a:latin typeface="Courier New" charset="0"/>
              </a:rPr>
              <a:t>N</a:t>
            </a:r>
            <a:r>
              <a:rPr lang="en-US" b="1" dirty="0" smtClean="0">
                <a:solidFill>
                  <a:srgbClr val="000000"/>
                </a:solidFill>
                <a:latin typeface="Courier New" charset="0"/>
              </a:rPr>
              <a:t>*** -&gt; </a:t>
            </a:r>
            <a:r>
              <a:rPr lang="en-US" b="1" dirty="0">
                <a:solidFill>
                  <a:srgbClr val="000000"/>
                </a:solidFill>
                <a:latin typeface="Courier New" charset="0"/>
              </a:rPr>
              <a:t>W</a:t>
            </a:r>
            <a:r>
              <a:rPr lang="en-US" b="1" dirty="0" smtClean="0">
                <a:solidFill>
                  <a:srgbClr val="000000"/>
                </a:solidFill>
                <a:latin typeface="Courier New" charset="0"/>
              </a:rPr>
              <a:t> </a:t>
            </a:r>
            <a:r>
              <a:rPr lang="en-US" b="1" dirty="0">
                <a:solidFill>
                  <a:srgbClr val="000000"/>
                </a:solidFill>
                <a:latin typeface="Courier New" charset="0"/>
              </a:rPr>
              <a:t>1</a:t>
            </a:r>
            <a:endParaRPr lang="en-US" b="1" dirty="0" smtClean="0">
              <a:solidFill>
                <a:srgbClr val="000000"/>
              </a:solidFill>
              <a:latin typeface="Courier New" charset="0"/>
            </a:endParaRPr>
          </a:p>
          <a:p>
            <a:pPr algn="ctr">
              <a:lnSpc>
                <a:spcPct val="150000"/>
              </a:lnSpc>
              <a:spcBef>
                <a:spcPts val="0"/>
              </a:spcBef>
            </a:pPr>
            <a:r>
              <a:rPr lang="en-US" b="1" dirty="0">
                <a:solidFill>
                  <a:srgbClr val="000000"/>
                </a:solidFill>
                <a:latin typeface="Courier New" charset="0"/>
              </a:rPr>
              <a:t>0 </a:t>
            </a:r>
            <a:r>
              <a:rPr lang="en-US" b="1" dirty="0" smtClean="0">
                <a:solidFill>
                  <a:srgbClr val="000000"/>
                </a:solidFill>
                <a:latin typeface="Courier New" charset="0"/>
              </a:rPr>
              <a:t>x*** </a:t>
            </a:r>
            <a:r>
              <a:rPr lang="en-US" b="1" dirty="0">
                <a:solidFill>
                  <a:srgbClr val="000000"/>
                </a:solidFill>
                <a:latin typeface="Courier New" charset="0"/>
              </a:rPr>
              <a:t>-&gt; N 0</a:t>
            </a:r>
          </a:p>
          <a:p>
            <a:pPr algn="ctr">
              <a:lnSpc>
                <a:spcPct val="150000"/>
              </a:lnSpc>
              <a:spcBef>
                <a:spcPts val="0"/>
              </a:spcBef>
            </a:pPr>
            <a:r>
              <a:rPr lang="en-US" b="1" dirty="0" smtClean="0">
                <a:solidFill>
                  <a:srgbClr val="000000"/>
                </a:solidFill>
                <a:latin typeface="Courier New" charset="0"/>
              </a:rPr>
              <a:t>1 ***x </a:t>
            </a:r>
            <a:r>
              <a:rPr lang="en-US" b="1" dirty="0">
                <a:solidFill>
                  <a:srgbClr val="000000"/>
                </a:solidFill>
                <a:latin typeface="Courier New" charset="0"/>
              </a:rPr>
              <a:t>-&gt; </a:t>
            </a:r>
            <a:r>
              <a:rPr lang="en-US" b="1" dirty="0" smtClean="0">
                <a:solidFill>
                  <a:srgbClr val="000000"/>
                </a:solidFill>
                <a:latin typeface="Courier New" charset="0"/>
              </a:rPr>
              <a:t>S 1</a:t>
            </a:r>
            <a:endParaRPr lang="en-US" b="1" dirty="0">
              <a:solidFill>
                <a:srgbClr val="000000"/>
              </a:solidFill>
              <a:latin typeface="Courier New" charset="0"/>
            </a:endParaRPr>
          </a:p>
          <a:p>
            <a:pPr algn="ctr">
              <a:lnSpc>
                <a:spcPct val="150000"/>
              </a:lnSpc>
              <a:spcBef>
                <a:spcPts val="0"/>
              </a:spcBef>
            </a:pPr>
            <a:endParaRPr lang="en-US" b="1" dirty="0" smtClean="0">
              <a:solidFill>
                <a:srgbClr val="000000"/>
              </a:solidFill>
              <a:latin typeface="Courier New" charset="0"/>
            </a:endParaRPr>
          </a:p>
        </p:txBody>
      </p:sp>
      <p:cxnSp>
        <p:nvCxnSpPr>
          <p:cNvPr id="5" name="Straight Connector 4"/>
          <p:cNvCxnSpPr/>
          <p:nvPr/>
        </p:nvCxnSpPr>
        <p:spPr bwMode="auto">
          <a:xfrm>
            <a:off x="5940776" y="1700706"/>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2" name="Straight Connector 101"/>
          <p:cNvCxnSpPr/>
          <p:nvPr/>
        </p:nvCxnSpPr>
        <p:spPr bwMode="auto">
          <a:xfrm>
            <a:off x="6568291" y="1714818"/>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3" name="Straight Connector 102"/>
          <p:cNvCxnSpPr/>
          <p:nvPr/>
        </p:nvCxnSpPr>
        <p:spPr bwMode="auto">
          <a:xfrm>
            <a:off x="7756447" y="1711995"/>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4" name="Straight Connector 103"/>
          <p:cNvCxnSpPr/>
          <p:nvPr/>
        </p:nvCxnSpPr>
        <p:spPr bwMode="auto">
          <a:xfrm flipH="1">
            <a:off x="8126159" y="1711995"/>
            <a:ext cx="79021" cy="206190"/>
          </a:xfrm>
          <a:prstGeom prst="line">
            <a:avLst/>
          </a:prstGeom>
          <a:solidFill>
            <a:schemeClr val="accent1"/>
          </a:solidFill>
          <a:ln w="19050" cap="flat" cmpd="sng" algn="ctr">
            <a:solidFill>
              <a:srgbClr val="120DF3"/>
            </a:solidFill>
            <a:prstDash val="solid"/>
            <a:round/>
            <a:headEnd type="none" w="med" len="med"/>
            <a:tailEnd type="none" w="med" len="med"/>
          </a:ln>
          <a:effectLst/>
        </p:spPr>
      </p:cxnSp>
      <p:sp>
        <p:nvSpPr>
          <p:cNvPr id="107" name="Text Box 10"/>
          <p:cNvSpPr txBox="1">
            <a:spLocks noChangeArrowheads="1"/>
          </p:cNvSpPr>
          <p:nvPr/>
        </p:nvSpPr>
        <p:spPr bwMode="auto">
          <a:xfrm>
            <a:off x="168542" y="4627881"/>
            <a:ext cx="54373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1.  Run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Which rule </a:t>
            </a:r>
            <a:r>
              <a:rPr lang="en-US" sz="1500" b="1" dirty="0" smtClean="0">
                <a:solidFill>
                  <a:srgbClr val="000000"/>
                </a:solidFill>
                <a:latin typeface="Cambria" pitchFamily="18" charset="0"/>
              </a:rPr>
              <a:t>A, B, </a:t>
            </a:r>
            <a:r>
              <a:rPr lang="en-US" sz="1500" dirty="0" smtClean="0">
                <a:solidFill>
                  <a:srgbClr val="000000"/>
                </a:solidFill>
                <a:latin typeface="Cambria" pitchFamily="18" charset="0"/>
              </a:rPr>
              <a:t>or </a:t>
            </a:r>
            <a:r>
              <a:rPr lang="en-US" sz="1500" b="1" dirty="0">
                <a:solidFill>
                  <a:srgbClr val="000000"/>
                </a:solidFill>
                <a:latin typeface="Cambria" pitchFamily="18" charset="0"/>
              </a:rPr>
              <a:t>C</a:t>
            </a:r>
            <a:r>
              <a:rPr lang="en-US" sz="1500" dirty="0" smtClean="0">
                <a:solidFill>
                  <a:srgbClr val="000000"/>
                </a:solidFill>
                <a:latin typeface="Cambria" pitchFamily="18" charset="0"/>
              </a:rPr>
              <a:t> runs </a:t>
            </a:r>
            <a:r>
              <a:rPr lang="en-US" sz="1500" b="1" i="1" dirty="0">
                <a:solidFill>
                  <a:srgbClr val="000000"/>
                </a:solidFill>
                <a:latin typeface="Cambria" pitchFamily="18" charset="0"/>
              </a:rPr>
              <a:t>first</a:t>
            </a:r>
            <a:r>
              <a:rPr lang="en-US" sz="1500" dirty="0">
                <a:solidFill>
                  <a:srgbClr val="000000"/>
                </a:solidFill>
                <a:latin typeface="Cambria" pitchFamily="18" charset="0"/>
              </a:rPr>
              <a:t>? </a:t>
            </a:r>
            <a:r>
              <a:rPr lang="en-US" sz="1500" dirty="0" smtClean="0">
                <a:solidFill>
                  <a:srgbClr val="000000"/>
                </a:solidFill>
                <a:latin typeface="Cambria" pitchFamily="18" charset="0"/>
              </a:rPr>
              <a:t>  ________</a:t>
            </a:r>
            <a:endParaRPr lang="en-US" sz="1500" dirty="0">
              <a:solidFill>
                <a:srgbClr val="000000"/>
              </a:solidFill>
              <a:latin typeface="Cambria" pitchFamily="18" charset="0"/>
            </a:endParaRPr>
          </a:p>
        </p:txBody>
      </p:sp>
      <p:sp>
        <p:nvSpPr>
          <p:cNvPr id="108" name="Text Box 10"/>
          <p:cNvSpPr txBox="1">
            <a:spLocks noChangeArrowheads="1"/>
          </p:cNvSpPr>
          <p:nvPr/>
        </p:nvSpPr>
        <p:spPr bwMode="auto">
          <a:xfrm>
            <a:off x="448108" y="4998361"/>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1</a:t>
            </a:r>
            <a:r>
              <a:rPr lang="en-US" sz="1500" dirty="0" smtClean="0">
                <a:solidFill>
                  <a:srgbClr val="000000"/>
                </a:solidFill>
                <a:latin typeface="Cambria" pitchFamily="18" charset="0"/>
              </a:rPr>
              <a:t>a.  How many times does </a:t>
            </a:r>
            <a:r>
              <a:rPr lang="en-US" sz="1500" b="1" dirty="0" smtClean="0">
                <a:solidFill>
                  <a:srgbClr val="000000"/>
                </a:solidFill>
                <a:latin typeface="Cambria" pitchFamily="18" charset="0"/>
              </a:rPr>
              <a:t>rule (A)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09" name="Text Box 10"/>
          <p:cNvSpPr txBox="1">
            <a:spLocks noChangeArrowheads="1"/>
          </p:cNvSpPr>
          <p:nvPr/>
        </p:nvSpPr>
        <p:spPr bwMode="auto">
          <a:xfrm>
            <a:off x="448108" y="5310922"/>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1b.  How many times does </a:t>
            </a:r>
            <a:r>
              <a:rPr lang="en-US" sz="1500" b="1" dirty="0" smtClean="0">
                <a:solidFill>
                  <a:srgbClr val="000000"/>
                </a:solidFill>
                <a:latin typeface="Cambria" pitchFamily="18" charset="0"/>
              </a:rPr>
              <a:t>rule (B)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10" name="Text Box 10"/>
          <p:cNvSpPr txBox="1">
            <a:spLocks noChangeArrowheads="1"/>
          </p:cNvSpPr>
          <p:nvPr/>
        </p:nvSpPr>
        <p:spPr bwMode="auto">
          <a:xfrm>
            <a:off x="449788" y="5623483"/>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1</a:t>
            </a:r>
            <a:r>
              <a:rPr lang="en-US" sz="1500" dirty="0" smtClean="0">
                <a:solidFill>
                  <a:srgbClr val="000000"/>
                </a:solidFill>
                <a:latin typeface="Cambria" pitchFamily="18" charset="0"/>
              </a:rPr>
              <a:t>c.  How many times does </a:t>
            </a:r>
            <a:r>
              <a:rPr lang="en-US" sz="1500" b="1" dirty="0" smtClean="0">
                <a:solidFill>
                  <a:srgbClr val="000000"/>
                </a:solidFill>
                <a:latin typeface="Cambria" pitchFamily="18" charset="0"/>
              </a:rPr>
              <a:t>rule (C)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11" name="Text Box 11"/>
          <p:cNvSpPr txBox="1">
            <a:spLocks noChangeArrowheads="1"/>
          </p:cNvSpPr>
          <p:nvPr/>
        </p:nvSpPr>
        <p:spPr bwMode="auto">
          <a:xfrm>
            <a:off x="2562770" y="230389"/>
            <a:ext cx="319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i="1" dirty="0" smtClean="0">
                <a:solidFill>
                  <a:srgbClr val="000000"/>
                </a:solidFill>
                <a:latin typeface="Calibri" panose="020F0502020204030204" pitchFamily="34" charset="0"/>
                <a:cs typeface="Times New Roman" pitchFamily="18" charset="0"/>
              </a:rPr>
              <a:t>One step per rule</a:t>
            </a:r>
            <a:endParaRPr lang="en-US" sz="2800" b="1" i="1" dirty="0">
              <a:solidFill>
                <a:srgbClr val="000000"/>
              </a:solidFill>
              <a:latin typeface="Calibri" panose="020F0502020204030204" pitchFamily="34" charset="0"/>
              <a:cs typeface="Times New Roman" pitchFamily="18" charset="0"/>
            </a:endParaRPr>
          </a:p>
        </p:txBody>
      </p:sp>
      <p:grpSp>
        <p:nvGrpSpPr>
          <p:cNvPr id="112" name="Group 19"/>
          <p:cNvGrpSpPr>
            <a:grpSpLocks/>
          </p:cNvGrpSpPr>
          <p:nvPr>
            <p:custDataLst>
              <p:tags r:id="rId1"/>
            </p:custDataLst>
          </p:nvPr>
        </p:nvGrpSpPr>
        <p:grpSpPr bwMode="auto">
          <a:xfrm>
            <a:off x="8001063" y="164973"/>
            <a:ext cx="493713" cy="566738"/>
            <a:chOff x="2928" y="1051"/>
            <a:chExt cx="840" cy="957"/>
          </a:xfrm>
        </p:grpSpPr>
        <p:sp>
          <p:nvSpPr>
            <p:cNvPr id="11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11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11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2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2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12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12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12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12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126" name="Rectangle 5"/>
          <p:cNvSpPr>
            <a:spLocks noChangeArrowheads="1"/>
          </p:cNvSpPr>
          <p:nvPr/>
        </p:nvSpPr>
        <p:spPr bwMode="auto">
          <a:xfrm>
            <a:off x="6764943" y="206918"/>
            <a:ext cx="11589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ea typeface="MS PGothic" pitchFamily="34" charset="-128"/>
              </a:rPr>
              <a:t>One rule to rule them all?</a:t>
            </a:r>
            <a:endParaRPr lang="en-US" sz="1100" dirty="0">
              <a:solidFill>
                <a:srgbClr val="008000"/>
              </a:solidFill>
              <a:latin typeface="Calibri" pitchFamily="34" charset="0"/>
              <a:ea typeface="MS PGothic" pitchFamily="34" charset="-128"/>
            </a:endParaRPr>
          </a:p>
        </p:txBody>
      </p:sp>
      <p:sp>
        <p:nvSpPr>
          <p:cNvPr id="127" name="Rectangle 5"/>
          <p:cNvSpPr>
            <a:spLocks noChangeArrowheads="1"/>
          </p:cNvSpPr>
          <p:nvPr/>
        </p:nvSpPr>
        <p:spPr bwMode="auto">
          <a:xfrm>
            <a:off x="7626485" y="728990"/>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ea typeface="MS PGothic" pitchFamily="34" charset="-128"/>
              </a:rPr>
              <a:t>That's  </a:t>
            </a:r>
            <a:r>
              <a:rPr lang="en-US" sz="1100" i="1" dirty="0" smtClean="0">
                <a:solidFill>
                  <a:srgbClr val="008000"/>
                </a:solidFill>
                <a:latin typeface="Calibri" pitchFamily="34" charset="0"/>
                <a:ea typeface="MS PGothic" pitchFamily="34" charset="-128"/>
              </a:rPr>
              <a:t>precious</a:t>
            </a:r>
            <a:r>
              <a:rPr lang="en-US" sz="1100" dirty="0" smtClean="0">
                <a:solidFill>
                  <a:srgbClr val="008000"/>
                </a:solidFill>
                <a:latin typeface="Calibri" pitchFamily="34" charset="0"/>
                <a:ea typeface="MS PGothic" pitchFamily="34" charset="-128"/>
              </a:rPr>
              <a:t>!</a:t>
            </a:r>
            <a:endParaRPr lang="en-US" sz="1100" dirty="0">
              <a:solidFill>
                <a:srgbClr val="008000"/>
              </a:solidFill>
              <a:latin typeface="Calibri" pitchFamily="34" charset="0"/>
              <a:ea typeface="MS PGothic" pitchFamily="34" charset="-128"/>
            </a:endParaRPr>
          </a:p>
        </p:txBody>
      </p:sp>
      <p:sp>
        <p:nvSpPr>
          <p:cNvPr id="99" name="Rectangle 98"/>
          <p:cNvSpPr/>
          <p:nvPr/>
        </p:nvSpPr>
        <p:spPr>
          <a:xfrm>
            <a:off x="841310" y="223287"/>
            <a:ext cx="1876283" cy="523220"/>
          </a:xfrm>
          <a:prstGeom prst="rect">
            <a:avLst/>
          </a:prstGeom>
        </p:spPr>
        <p:txBody>
          <a:bodyPr wrap="none">
            <a:spAutoFit/>
          </a:bodyPr>
          <a:lstStyle/>
          <a:p>
            <a:r>
              <a:rPr lang="en-US" sz="2800" i="1" dirty="0">
                <a:solidFill>
                  <a:srgbClr val="000000"/>
                </a:solidFill>
                <a:latin typeface="Cambria" panose="02040503050406030204" pitchFamily="18" charset="0"/>
                <a:ea typeface="MS PGothic" pitchFamily="34" charset="-128"/>
                <a:cs typeface="Times New Roman" pitchFamily="18" charset="0"/>
              </a:rPr>
              <a:t>The </a:t>
            </a:r>
            <a:r>
              <a:rPr lang="en-US" sz="2800" i="1" dirty="0" smtClean="0">
                <a:solidFill>
                  <a:srgbClr val="000000"/>
                </a:solidFill>
                <a:latin typeface="Cambria" panose="02040503050406030204" pitchFamily="18" charset="0"/>
                <a:ea typeface="MS PGothic" pitchFamily="34" charset="-128"/>
                <a:cs typeface="Times New Roman" pitchFamily="18" charset="0"/>
              </a:rPr>
              <a:t>Rule is</a:t>
            </a:r>
            <a:r>
              <a:rPr lang="en-US" sz="2800" dirty="0" smtClean="0">
                <a:solidFill>
                  <a:srgbClr val="000000"/>
                </a:solidFill>
                <a:latin typeface="Cambria" pitchFamily="18" charset="0"/>
                <a:ea typeface="MS PGothic" pitchFamily="34" charset="-128"/>
                <a:cs typeface="Times New Roman" pitchFamily="18" charset="0"/>
              </a:rPr>
              <a:t> </a:t>
            </a:r>
            <a:endParaRPr lang="en-US" dirty="0">
              <a:solidFill>
                <a:srgbClr val="000000"/>
              </a:solidFill>
              <a:latin typeface="Times" charset="0"/>
              <a:ea typeface="MS PGothic" pitchFamily="34" charset="-128"/>
            </a:endParaRPr>
          </a:p>
        </p:txBody>
      </p:sp>
      <p:sp>
        <p:nvSpPr>
          <p:cNvPr id="137" name="Text Box 10"/>
          <p:cNvSpPr txBox="1">
            <a:spLocks noChangeArrowheads="1"/>
          </p:cNvSpPr>
          <p:nvPr/>
        </p:nvSpPr>
        <p:spPr bwMode="auto">
          <a:xfrm>
            <a:off x="168542" y="5992568"/>
            <a:ext cx="54214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2.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stops when no rule matches. </a:t>
            </a:r>
            <a:r>
              <a:rPr lang="en-US" sz="1500" b="1" i="1" dirty="0" smtClean="0">
                <a:solidFill>
                  <a:srgbClr val="000000"/>
                </a:solidFill>
                <a:latin typeface="Cambria" pitchFamily="18" charset="0"/>
              </a:rPr>
              <a:t>Where does it stop?</a:t>
            </a:r>
            <a:endParaRPr lang="en-US" sz="1500" b="1" i="1" dirty="0">
              <a:solidFill>
                <a:srgbClr val="000000"/>
              </a:solidFill>
              <a:latin typeface="Cambria" pitchFamily="18" charset="0"/>
            </a:endParaRPr>
          </a:p>
        </p:txBody>
      </p:sp>
      <p:sp>
        <p:nvSpPr>
          <p:cNvPr id="139" name="Text Box 10"/>
          <p:cNvSpPr txBox="1">
            <a:spLocks noChangeArrowheads="1"/>
          </p:cNvSpPr>
          <p:nvPr/>
        </p:nvSpPr>
        <p:spPr bwMode="auto">
          <a:xfrm>
            <a:off x="168542" y="6332944"/>
            <a:ext cx="49561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3</a:t>
            </a:r>
            <a:r>
              <a:rPr lang="en-US" sz="1500" dirty="0" smtClean="0">
                <a:solidFill>
                  <a:srgbClr val="000000"/>
                </a:solidFill>
                <a:latin typeface="Cambria" pitchFamily="18" charset="0"/>
              </a:rPr>
              <a:t>.  Add a rule so that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continues </a:t>
            </a:r>
            <a:r>
              <a:rPr lang="en-US" sz="1500" b="1" i="1" dirty="0" smtClean="0">
                <a:solidFill>
                  <a:srgbClr val="000000"/>
                </a:solidFill>
                <a:latin typeface="Cambria" pitchFamily="18" charset="0"/>
              </a:rPr>
              <a:t>back upward!</a:t>
            </a:r>
            <a:endParaRPr lang="en-US" sz="1500" dirty="0">
              <a:solidFill>
                <a:srgbClr val="000000"/>
              </a:solidFill>
              <a:latin typeface="Cambria" pitchFamily="18" charset="0"/>
            </a:endParaRPr>
          </a:p>
        </p:txBody>
      </p:sp>
      <p:sp>
        <p:nvSpPr>
          <p:cNvPr id="140" name="Text Box 10"/>
          <p:cNvSpPr txBox="1">
            <a:spLocks noChangeArrowheads="1"/>
          </p:cNvSpPr>
          <p:nvPr/>
        </p:nvSpPr>
        <p:spPr bwMode="auto">
          <a:xfrm>
            <a:off x="5487847" y="5850219"/>
            <a:ext cx="3238577" cy="830997"/>
          </a:xfrm>
          <a:prstGeom prst="rect">
            <a:avLst/>
          </a:prstGeom>
          <a:solidFill>
            <a:srgbClr val="D6EAF6"/>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ts val="0"/>
              </a:spcBef>
            </a:pPr>
            <a:r>
              <a:rPr lang="en-US" sz="1200" b="1" dirty="0" smtClean="0">
                <a:solidFill>
                  <a:srgbClr val="000000"/>
                </a:solidFill>
                <a:latin typeface="Calibri" panose="020F0502020204030204" pitchFamily="34" charset="0"/>
              </a:rPr>
              <a:t>Extra #1</a:t>
            </a:r>
            <a:r>
              <a:rPr lang="en-US" sz="1200" dirty="0" smtClean="0">
                <a:solidFill>
                  <a:srgbClr val="000000"/>
                </a:solidFill>
                <a:latin typeface="Calibri" panose="020F0502020204030204" pitchFamily="34" charset="0"/>
              </a:rPr>
              <a:t>     Rule A has a bug! What is it? </a:t>
            </a:r>
          </a:p>
          <a:p>
            <a:pPr>
              <a:spcBef>
                <a:spcPts val="0"/>
              </a:spcBef>
            </a:pPr>
            <a:r>
              <a:rPr lang="en-US" sz="1200" b="1" dirty="0" smtClean="0">
                <a:solidFill>
                  <a:srgbClr val="000000"/>
                </a:solidFill>
                <a:latin typeface="Calibri" panose="020F0502020204030204" pitchFamily="34" charset="0"/>
              </a:rPr>
              <a:t>Extra #2</a:t>
            </a:r>
            <a:r>
              <a:rPr lang="en-US" sz="1200" dirty="0" smtClean="0">
                <a:solidFill>
                  <a:srgbClr val="000000"/>
                </a:solidFill>
                <a:latin typeface="Calibri" panose="020F0502020204030204" pitchFamily="34" charset="0"/>
              </a:rPr>
              <a:t>     Add rules to finish exploring the empty room </a:t>
            </a:r>
            <a:r>
              <a:rPr lang="en-US" sz="1200" i="1" dirty="0" smtClean="0">
                <a:solidFill>
                  <a:srgbClr val="000000"/>
                </a:solidFill>
                <a:latin typeface="Calibri" panose="020F0502020204030204" pitchFamily="34" charset="0"/>
              </a:rPr>
              <a:t>from any starting point</a:t>
            </a:r>
            <a:r>
              <a:rPr lang="en-US" sz="1200" dirty="0" smtClean="0">
                <a:solidFill>
                  <a:srgbClr val="000000"/>
                </a:solidFill>
                <a:latin typeface="Calibri" panose="020F0502020204030204" pitchFamily="34" charset="0"/>
              </a:rPr>
              <a:t>… </a:t>
            </a:r>
          </a:p>
          <a:p>
            <a:pPr>
              <a:spcBef>
                <a:spcPts val="0"/>
              </a:spcBef>
            </a:pPr>
            <a:r>
              <a:rPr lang="en-US" sz="1200" b="1" dirty="0" smtClean="0">
                <a:solidFill>
                  <a:srgbClr val="000000"/>
                </a:solidFill>
                <a:latin typeface="Calibri" panose="020F0502020204030204" pitchFamily="34" charset="0"/>
              </a:rPr>
              <a:t>Extra #3</a:t>
            </a:r>
            <a:r>
              <a:rPr lang="en-US" sz="1200" dirty="0" smtClean="0">
                <a:solidFill>
                  <a:srgbClr val="000000"/>
                </a:solidFill>
                <a:latin typeface="Calibri" panose="020F0502020204030204" pitchFamily="34" charset="0"/>
              </a:rPr>
              <a:t>     </a:t>
            </a:r>
            <a:r>
              <a:rPr lang="en-US" sz="1200" b="1" i="1" dirty="0" smtClean="0">
                <a:solidFill>
                  <a:srgbClr val="000000"/>
                </a:solidFill>
                <a:latin typeface="Calibri" panose="020F0502020204030204" pitchFamily="34" charset="0"/>
              </a:rPr>
              <a:t>How to do this in only 6 rules total?!</a:t>
            </a:r>
            <a:endParaRPr lang="en-US" sz="1200" dirty="0">
              <a:solidFill>
                <a:srgbClr val="000000"/>
              </a:solidFill>
              <a:latin typeface="Calibri" panose="020F0502020204030204" pitchFamily="34" charset="0"/>
            </a:endParaRPr>
          </a:p>
        </p:txBody>
      </p:sp>
      <p:sp>
        <p:nvSpPr>
          <p:cNvPr id="141" name="Rectangle 140"/>
          <p:cNvSpPr/>
          <p:nvPr/>
        </p:nvSpPr>
        <p:spPr>
          <a:xfrm>
            <a:off x="4885266" y="2089864"/>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42" name="Rectangle 141"/>
          <p:cNvSpPr/>
          <p:nvPr/>
        </p:nvSpPr>
        <p:spPr>
          <a:xfrm>
            <a:off x="4885266" y="2633133"/>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43" name="Rectangle 142"/>
          <p:cNvSpPr/>
          <p:nvPr/>
        </p:nvSpPr>
        <p:spPr>
          <a:xfrm>
            <a:off x="4885266" y="3197157"/>
            <a:ext cx="723275"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(C)</a:t>
            </a:r>
            <a:endParaRPr lang="en-US" sz="1200" b="1" dirty="0">
              <a:solidFill>
                <a:srgbClr val="000000"/>
              </a:solidFill>
              <a:latin typeface="Times" charset="0"/>
              <a:ea typeface="MS PGothic" pitchFamily="34" charset="-128"/>
            </a:endParaRPr>
          </a:p>
        </p:txBody>
      </p:sp>
      <p:sp>
        <p:nvSpPr>
          <p:cNvPr id="144" name="Rectangle 143"/>
          <p:cNvSpPr/>
          <p:nvPr/>
        </p:nvSpPr>
        <p:spPr>
          <a:xfrm>
            <a:off x="4876800" y="3832578"/>
            <a:ext cx="762000" cy="461665"/>
          </a:xfrm>
          <a:prstGeom prst="rect">
            <a:avLst/>
          </a:prstGeom>
          <a:solidFill>
            <a:srgbClr val="D6EAF6"/>
          </a:solidFill>
          <a:ln>
            <a:noFill/>
          </a:ln>
        </p:spPr>
        <p:txBody>
          <a:bodyPr wrap="square">
            <a:spAutoFit/>
          </a:bodyPr>
          <a:lstStyle/>
          <a:p>
            <a:pPr algn="ctr"/>
            <a:r>
              <a:rPr lang="en-US" sz="1200" b="1" dirty="0" smtClean="0">
                <a:solidFill>
                  <a:srgbClr val="000000"/>
                </a:solidFill>
                <a:latin typeface="Cambria" pitchFamily="18" charset="0"/>
                <a:ea typeface="MS PGothic" pitchFamily="34" charset="-128"/>
              </a:rPr>
              <a:t>more rules</a:t>
            </a:r>
            <a:endParaRPr lang="en-US" sz="1200" b="1" dirty="0">
              <a:solidFill>
                <a:srgbClr val="000000"/>
              </a:solidFill>
              <a:latin typeface="Times" charset="0"/>
              <a:ea typeface="MS PGothic" pitchFamily="34" charset="-128"/>
            </a:endParaRPr>
          </a:p>
        </p:txBody>
      </p:sp>
    </p:spTree>
    <p:extLst>
      <p:ext uri="{BB962C8B-B14F-4D97-AF65-F5344CB8AC3E}">
        <p14:creationId xmlns:p14="http://schemas.microsoft.com/office/powerpoint/2010/main" val="852457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844639" y="1443335"/>
            <a:ext cx="914400" cy="461665"/>
          </a:xfrm>
          <a:prstGeom prst="roundRect">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82999"/>
            <a:ext cx="7948636" cy="3661305"/>
          </a:xfrm>
          <a:prstGeom prst="rect">
            <a:avLst/>
          </a:prstGeom>
        </p:spPr>
      </p:pic>
      <p:sp>
        <p:nvSpPr>
          <p:cNvPr id="11" name="Text Box 5"/>
          <p:cNvSpPr txBox="1">
            <a:spLocks noChangeArrowheads="1"/>
          </p:cNvSpPr>
          <p:nvPr/>
        </p:nvSpPr>
        <p:spPr bwMode="auto">
          <a:xfrm>
            <a:off x="228600" y="177880"/>
            <a:ext cx="807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Help via email/Piazza...</a:t>
            </a:r>
            <a:endParaRPr lang="en-US" sz="4200" dirty="0">
              <a:latin typeface="Cambr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236" y="2302468"/>
            <a:ext cx="6820852" cy="733527"/>
          </a:xfrm>
          <a:prstGeom prst="rect">
            <a:avLst/>
          </a:prstGeom>
          <a:solidFill>
            <a:srgbClr val="FF9900"/>
          </a:solidFill>
        </p:spPr>
      </p:pic>
      <p:sp>
        <p:nvSpPr>
          <p:cNvPr id="15" name="Text Box 5"/>
          <p:cNvSpPr txBox="1">
            <a:spLocks noChangeArrowheads="1"/>
          </p:cNvSpPr>
          <p:nvPr/>
        </p:nvSpPr>
        <p:spPr bwMode="auto">
          <a:xfrm>
            <a:off x="228600" y="2438400"/>
            <a:ext cx="1752600" cy="461665"/>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link:</a:t>
            </a:r>
            <a:endParaRPr lang="en-US" dirty="0">
              <a:latin typeface="Cambria" pitchFamily="18" charset="0"/>
            </a:endParaRPr>
          </a:p>
        </p:txBody>
      </p:sp>
      <p:sp>
        <p:nvSpPr>
          <p:cNvPr id="6" name="Down Arrow 5"/>
          <p:cNvSpPr/>
          <p:nvPr/>
        </p:nvSpPr>
        <p:spPr>
          <a:xfrm>
            <a:off x="5374268" y="2204327"/>
            <a:ext cx="334788" cy="538537"/>
          </a:xfrm>
          <a:prstGeom prst="down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00535" y="1443335"/>
            <a:ext cx="6443265" cy="461665"/>
          </a:xfrm>
          <a:prstGeom prst="rect">
            <a:avLst/>
          </a:prstGeom>
        </p:spPr>
        <p:txBody>
          <a:bodyPr wrap="square">
            <a:spAutoFit/>
          </a:bodyPr>
          <a:lstStyle/>
          <a:p>
            <a:r>
              <a:rPr lang="en-US" sz="2400" b="1" i="1" dirty="0" smtClean="0">
                <a:latin typeface="Cambria" pitchFamily="18" charset="0"/>
              </a:rPr>
              <a:t>for some questions, </a:t>
            </a:r>
            <a:r>
              <a:rPr lang="en-US" dirty="0" smtClean="0">
                <a:latin typeface="Cambria" pitchFamily="18" charset="0"/>
              </a:rPr>
              <a:t>Piazza is a great resource:</a:t>
            </a:r>
            <a:endParaRPr lang="en-US" sz="2400" dirty="0"/>
          </a:p>
        </p:txBody>
      </p:sp>
      <p:sp>
        <p:nvSpPr>
          <p:cNvPr id="14" name="Text Box 5"/>
          <p:cNvSpPr txBox="1">
            <a:spLocks noChangeArrowheads="1"/>
          </p:cNvSpPr>
          <p:nvPr/>
        </p:nvSpPr>
        <p:spPr bwMode="auto">
          <a:xfrm>
            <a:off x="5486400" y="3048000"/>
            <a:ext cx="2286000" cy="461665"/>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a:t>
            </a:r>
            <a:r>
              <a:rPr lang="en-US" dirty="0" err="1" smtClean="0">
                <a:latin typeface="Cambria" pitchFamily="18" charset="0"/>
              </a:rPr>
              <a:t>Q&amp;Apage</a:t>
            </a:r>
            <a:endParaRPr lang="en-US" dirty="0">
              <a:latin typeface="Cambria" pitchFamily="18" charset="0"/>
            </a:endParaRPr>
          </a:p>
        </p:txBody>
      </p:sp>
      <p:sp>
        <p:nvSpPr>
          <p:cNvPr id="18" name="Down Arrow 17"/>
          <p:cNvSpPr/>
          <p:nvPr/>
        </p:nvSpPr>
        <p:spPr>
          <a:xfrm rot="20370858">
            <a:off x="7605005" y="3328602"/>
            <a:ext cx="334788" cy="538537"/>
          </a:xfrm>
          <a:prstGeom prst="downArrow">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411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Warning!   </a:t>
            </a:r>
            <a:r>
              <a:rPr lang="en-US" sz="4200" i="1" dirty="0">
                <a:solidFill>
                  <a:srgbClr val="000000"/>
                </a:solidFill>
                <a:latin typeface="Cambria" pitchFamily="18" charset="0"/>
              </a:rPr>
              <a:t>W</a:t>
            </a:r>
            <a:r>
              <a:rPr lang="en-US" sz="4200" i="1" dirty="0" smtClean="0">
                <a:solidFill>
                  <a:srgbClr val="000000"/>
                </a:solidFill>
                <a:latin typeface="Cambria" pitchFamily="18" charset="0"/>
              </a:rPr>
              <a:t>hat's wrong here?</a:t>
            </a: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libri" charset="0"/>
                <a:cs typeface="Calibri" charset="0"/>
              </a:rPr>
              <a:t>Picobot</a:t>
            </a:r>
            <a:r>
              <a:rPr lang="en-US" dirty="0" smtClean="0">
                <a:solidFill>
                  <a:srgbClr val="000000"/>
                </a:solidFill>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solidFill>
                  <a:srgbClr val="000000"/>
                </a:solidFill>
                <a:latin typeface="Calibri" charset="0"/>
                <a:cs typeface="Calibri" charset="0"/>
              </a:rPr>
              <a:t>When it finds a matching rule</a:t>
            </a:r>
            <a:r>
              <a:rPr lang="en-US" dirty="0" smtClean="0">
                <a:solidFill>
                  <a:srgbClr val="000000"/>
                </a:solidFill>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a:solidFill>
                <a:srgbClr val="000000"/>
              </a:solidFill>
              <a:latin typeface="Courier New" panose="02070309020205020404" pitchFamily="49" charset="0"/>
              <a:cs typeface="Courier New" panose="02070309020205020404" pitchFamily="49"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1" name="Text Box 17"/>
          <p:cNvSpPr txBox="1">
            <a:spLocks noChangeArrowheads="1"/>
          </p:cNvSpPr>
          <p:nvPr/>
        </p:nvSpPr>
        <p:spPr bwMode="auto">
          <a:xfrm rot="21337820">
            <a:off x="7263110" y="3210209"/>
            <a:ext cx="1666667"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000" dirty="0" smtClean="0">
                <a:solidFill>
                  <a:srgbClr val="C00000"/>
                </a:solidFill>
                <a:latin typeface="Calibri" panose="020F0502020204030204" pitchFamily="34" charset="0"/>
              </a:rPr>
              <a:t>these two rules are a </a:t>
            </a:r>
            <a:r>
              <a:rPr lang="en-US" sz="1000" u="sng" dirty="0" smtClean="0">
                <a:solidFill>
                  <a:srgbClr val="C00000"/>
                </a:solidFill>
                <a:latin typeface="Calibri" panose="020F0502020204030204" pitchFamily="34" charset="0"/>
              </a:rPr>
              <a:t>broken</a:t>
            </a:r>
            <a:r>
              <a:rPr lang="en-US" sz="1000" dirty="0" smtClean="0">
                <a:solidFill>
                  <a:srgbClr val="C00000"/>
                </a:solidFill>
                <a:latin typeface="Calibri" panose="020F0502020204030204" pitchFamily="34" charset="0"/>
              </a:rPr>
              <a:t> </a:t>
            </a:r>
            <a:r>
              <a:rPr lang="en-US" sz="1000" dirty="0" err="1" smtClean="0">
                <a:solidFill>
                  <a:srgbClr val="C00000"/>
                </a:solidFill>
                <a:latin typeface="Calibri" panose="020F0502020204030204" pitchFamily="34" charset="0"/>
              </a:rPr>
              <a:t>Picobot</a:t>
            </a:r>
            <a:r>
              <a:rPr lang="en-US" sz="1000" dirty="0" smtClean="0">
                <a:solidFill>
                  <a:srgbClr val="C00000"/>
                </a:solidFill>
                <a:latin typeface="Calibri" panose="020F0502020204030204" pitchFamily="34" charset="0"/>
              </a:rPr>
              <a:t> program!</a:t>
            </a:r>
          </a:p>
        </p:txBody>
      </p:sp>
    </p:spTree>
    <p:extLst>
      <p:ext uri="{BB962C8B-B14F-4D97-AF65-F5344CB8AC3E}">
        <p14:creationId xmlns:p14="http://schemas.microsoft.com/office/powerpoint/2010/main" val="2404787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a:solidFill>
                  <a:srgbClr val="000000"/>
                </a:solidFill>
                <a:latin typeface="Cambria" pitchFamily="18" charset="0"/>
              </a:rPr>
              <a:t>Warning!   </a:t>
            </a:r>
            <a:r>
              <a:rPr lang="en-US" sz="4200" i="1" dirty="0">
                <a:solidFill>
                  <a:srgbClr val="000000"/>
                </a:solidFill>
                <a:latin typeface="Cambria" pitchFamily="18" charset="0"/>
              </a:rPr>
              <a:t>What's wrong here?</a:t>
            </a: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libri" charset="0"/>
                <a:cs typeface="Calibri" charset="0"/>
              </a:rPr>
              <a:t>Picobot</a:t>
            </a:r>
            <a:r>
              <a:rPr lang="en-US" dirty="0" smtClean="0">
                <a:solidFill>
                  <a:srgbClr val="000000"/>
                </a:solidFill>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solidFill>
                  <a:srgbClr val="000000"/>
                </a:solidFill>
                <a:latin typeface="Calibri" charset="0"/>
                <a:cs typeface="Calibri" charset="0"/>
              </a:rPr>
              <a:t>When it finds a matching rule</a:t>
            </a:r>
            <a:r>
              <a:rPr lang="en-US" dirty="0" smtClean="0">
                <a:solidFill>
                  <a:srgbClr val="000000"/>
                </a:solidFill>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D6EAF6"/>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27" name="Rectangle 32"/>
          <p:cNvSpPr>
            <a:spLocks noChangeArrowheads="1"/>
          </p:cNvSpPr>
          <p:nvPr/>
        </p:nvSpPr>
        <p:spPr bwMode="auto">
          <a:xfrm rot="21334809">
            <a:off x="1019655" y="4853114"/>
            <a:ext cx="7391400" cy="584775"/>
          </a:xfrm>
          <a:prstGeom prst="rect">
            <a:avLst/>
          </a:prstGeom>
          <a:solidFill>
            <a:srgbClr val="D6EAF6"/>
          </a:solidFill>
          <a:ln>
            <a:noFill/>
          </a:ln>
          <a:extLst/>
        </p:spPr>
        <p:txBody>
          <a:bodyPr wrap="square">
            <a:spAutoFit/>
          </a:bodyPr>
          <a:lstStyle/>
          <a:p>
            <a:pPr algn="ctr"/>
            <a:r>
              <a:rPr lang="en-US" sz="3200" dirty="0" smtClean="0">
                <a:solidFill>
                  <a:srgbClr val="000000"/>
                </a:solidFill>
                <a:latin typeface="Calibri" charset="0"/>
                <a:ea typeface="MS PGothic" charset="0"/>
                <a:cs typeface="Calibri" charset="0"/>
              </a:rPr>
              <a:t>There can only be </a:t>
            </a:r>
            <a:r>
              <a:rPr lang="en-US" sz="3200" b="1" dirty="0" smtClean="0">
                <a:solidFill>
                  <a:srgbClr val="C00000"/>
                </a:solidFill>
                <a:latin typeface="Calibri" charset="0"/>
                <a:ea typeface="MS PGothic" charset="0"/>
                <a:cs typeface="Calibri" charset="0"/>
              </a:rPr>
              <a:t>ONE</a:t>
            </a:r>
            <a:r>
              <a:rPr lang="en-US" sz="3200" dirty="0" smtClean="0">
                <a:solidFill>
                  <a:srgbClr val="000000"/>
                </a:solidFill>
                <a:latin typeface="Calibri" charset="0"/>
                <a:ea typeface="MS PGothic" charset="0"/>
                <a:cs typeface="Calibri" charset="0"/>
              </a:rPr>
              <a:t> rule per situation!</a:t>
            </a:r>
            <a:endParaRPr lang="en-US" sz="3200" dirty="0" smtClean="0">
              <a:solidFill>
                <a:srgbClr val="000000"/>
              </a:solidFill>
              <a:latin typeface="Times" charset="0"/>
              <a:ea typeface="MS PGothic" charset="0"/>
              <a:cs typeface="Calibri" charset="0"/>
            </a:endParaRPr>
          </a:p>
        </p:txBody>
      </p:sp>
      <p:sp>
        <p:nvSpPr>
          <p:cNvPr id="28" name="Rectangle 32"/>
          <p:cNvSpPr>
            <a:spLocks noChangeArrowheads="1"/>
          </p:cNvSpPr>
          <p:nvPr/>
        </p:nvSpPr>
        <p:spPr bwMode="auto">
          <a:xfrm rot="21334809">
            <a:off x="1360057" y="5534948"/>
            <a:ext cx="7391400" cy="584775"/>
          </a:xfrm>
          <a:prstGeom prst="rect">
            <a:avLst/>
          </a:prstGeom>
          <a:solidFill>
            <a:srgbClr val="D6EAF6"/>
          </a:solidFill>
          <a:ln>
            <a:noFill/>
          </a:ln>
          <a:extLst/>
        </p:spPr>
        <p:txBody>
          <a:bodyPr wrap="square">
            <a:spAutoFit/>
          </a:bodyPr>
          <a:lstStyle/>
          <a:p>
            <a:pPr algn="ctr"/>
            <a:r>
              <a:rPr lang="en-US" sz="3200" dirty="0" smtClean="0">
                <a:solidFill>
                  <a:srgbClr val="000000"/>
                </a:solidFill>
                <a:latin typeface="Calibri" charset="0"/>
                <a:ea typeface="MS PGothic" charset="0"/>
                <a:cs typeface="Calibri" charset="0"/>
              </a:rPr>
              <a:t>and a "situation" is </a:t>
            </a:r>
            <a:r>
              <a:rPr lang="en-US" sz="3200" i="1" dirty="0" smtClean="0">
                <a:solidFill>
                  <a:srgbClr val="120DF3"/>
                </a:solidFill>
                <a:latin typeface="Calibri" charset="0"/>
                <a:ea typeface="MS PGothic" charset="0"/>
                <a:cs typeface="Calibri" charset="0"/>
              </a:rPr>
              <a:t>state</a:t>
            </a:r>
            <a:r>
              <a:rPr lang="en-US" sz="3200" i="1" dirty="0" smtClean="0">
                <a:solidFill>
                  <a:srgbClr val="000000"/>
                </a:solidFill>
                <a:latin typeface="Calibri" charset="0"/>
                <a:ea typeface="MS PGothic" charset="0"/>
                <a:cs typeface="Calibri" charset="0"/>
              </a:rPr>
              <a:t> and </a:t>
            </a:r>
            <a:r>
              <a:rPr lang="en-US" sz="3200" i="1" dirty="0" smtClean="0">
                <a:solidFill>
                  <a:srgbClr val="120DF3"/>
                </a:solidFill>
                <a:latin typeface="Calibri" charset="0"/>
                <a:ea typeface="MS PGothic" charset="0"/>
                <a:cs typeface="Calibri" charset="0"/>
              </a:rPr>
              <a:t>surroundings</a:t>
            </a:r>
            <a:endParaRPr lang="en-US" sz="3200" i="1" dirty="0" smtClean="0">
              <a:solidFill>
                <a:srgbClr val="120DF3"/>
              </a:solidFill>
              <a:latin typeface="Times" charset="0"/>
              <a:ea typeface="MS PGothic" charset="0"/>
              <a:cs typeface="Calibri" charset="0"/>
            </a:endParaRPr>
          </a:p>
        </p:txBody>
      </p:sp>
      <p:sp>
        <p:nvSpPr>
          <p:cNvPr id="29" name="Text Box 17"/>
          <p:cNvSpPr txBox="1">
            <a:spLocks noChangeArrowheads="1"/>
          </p:cNvSpPr>
          <p:nvPr/>
        </p:nvSpPr>
        <p:spPr bwMode="auto">
          <a:xfrm rot="21337820">
            <a:off x="7263110" y="3210209"/>
            <a:ext cx="1666667"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000" dirty="0" smtClean="0">
                <a:solidFill>
                  <a:srgbClr val="C00000"/>
                </a:solidFill>
                <a:latin typeface="Calibri" panose="020F0502020204030204" pitchFamily="34" charset="0"/>
              </a:rPr>
              <a:t>these two rules are a </a:t>
            </a:r>
            <a:r>
              <a:rPr lang="en-US" sz="1000" u="sng" dirty="0" smtClean="0">
                <a:solidFill>
                  <a:srgbClr val="C00000"/>
                </a:solidFill>
                <a:latin typeface="Calibri" panose="020F0502020204030204" pitchFamily="34" charset="0"/>
              </a:rPr>
              <a:t>broken</a:t>
            </a:r>
            <a:r>
              <a:rPr lang="en-US" sz="1000" dirty="0" smtClean="0">
                <a:solidFill>
                  <a:srgbClr val="C00000"/>
                </a:solidFill>
                <a:latin typeface="Calibri" panose="020F0502020204030204" pitchFamily="34" charset="0"/>
              </a:rPr>
              <a:t> </a:t>
            </a:r>
            <a:r>
              <a:rPr lang="en-US" sz="1000" dirty="0" err="1" smtClean="0">
                <a:solidFill>
                  <a:srgbClr val="C00000"/>
                </a:solidFill>
                <a:latin typeface="Calibri" panose="020F0502020204030204" pitchFamily="34" charset="0"/>
              </a:rPr>
              <a:t>Picobot</a:t>
            </a:r>
            <a:r>
              <a:rPr lang="en-US" sz="1000" dirty="0" smtClean="0">
                <a:solidFill>
                  <a:srgbClr val="C00000"/>
                </a:solidFill>
                <a:latin typeface="Calibri" panose="020F0502020204030204" pitchFamily="34" charset="0"/>
              </a:rPr>
              <a:t> program!</a:t>
            </a:r>
          </a:p>
        </p:txBody>
      </p:sp>
      <p:sp>
        <p:nvSpPr>
          <p:cNvPr id="32"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p>
        </p:txBody>
      </p:sp>
      <p:sp>
        <p:nvSpPr>
          <p:cNvPr id="33"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a:solidFill>
                <a:srgbClr val="000000"/>
              </a:solidFill>
              <a:latin typeface="Courier New" panose="02070309020205020404" pitchFamily="49" charset="0"/>
              <a:cs typeface="Courier New" panose="02070309020205020404" pitchFamily="49" charset="0"/>
            </a:endParaRPr>
          </a:p>
        </p:txBody>
      </p:sp>
      <p:sp>
        <p:nvSpPr>
          <p:cNvPr id="34" name="Right Arrow 33"/>
          <p:cNvSpPr/>
          <p:nvPr/>
        </p:nvSpPr>
        <p:spPr bwMode="auto">
          <a:xfrm rot="11281839">
            <a:off x="3487195" y="2020699"/>
            <a:ext cx="1194681" cy="805566"/>
          </a:xfrm>
          <a:prstGeom prst="rightArrow">
            <a:avLst>
              <a:gd name="adj1" fmla="val 34416"/>
              <a:gd name="adj2" fmla="val 50000"/>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5" name="Right Arrow 34"/>
          <p:cNvSpPr/>
          <p:nvPr/>
        </p:nvSpPr>
        <p:spPr bwMode="auto">
          <a:xfrm rot="11354873">
            <a:off x="3528042" y="2795370"/>
            <a:ext cx="1194681" cy="805566"/>
          </a:xfrm>
          <a:prstGeom prst="rightArrow">
            <a:avLst>
              <a:gd name="adj1" fmla="val 34416"/>
              <a:gd name="adj2" fmla="val 50000"/>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6" name="Rectangle 32"/>
          <p:cNvSpPr>
            <a:spLocks noChangeArrowheads="1"/>
          </p:cNvSpPr>
          <p:nvPr/>
        </p:nvSpPr>
        <p:spPr bwMode="auto">
          <a:xfrm>
            <a:off x="4343400" y="2182589"/>
            <a:ext cx="4073871" cy="1077218"/>
          </a:xfrm>
          <a:prstGeom prst="rect">
            <a:avLst/>
          </a:prstGeom>
          <a:solidFill>
            <a:srgbClr val="FF0000"/>
          </a:solidFill>
          <a:ln>
            <a:solidFill>
              <a:schemeClr val="bg1"/>
            </a:solidFill>
          </a:ln>
          <a:extLst/>
        </p:spPr>
        <p:txBody>
          <a:bodyPr wrap="square">
            <a:spAutoFit/>
          </a:bodyPr>
          <a:lstStyle/>
          <a:p>
            <a:pPr algn="ctr"/>
            <a:r>
              <a:rPr lang="en-US" sz="3200" dirty="0" smtClean="0">
                <a:solidFill>
                  <a:srgbClr val="FFFFFF"/>
                </a:solidFill>
                <a:latin typeface="Calibri" charset="0"/>
                <a:ea typeface="MS PGothic" charset="0"/>
                <a:cs typeface="Calibri" charset="0"/>
              </a:rPr>
              <a:t>These two situations COULD BE the same!</a:t>
            </a:r>
            <a:endParaRPr lang="en-US" sz="3200" dirty="0" smtClean="0">
              <a:solidFill>
                <a:srgbClr val="FFFFFF"/>
              </a:solidFill>
              <a:latin typeface="Times" charset="0"/>
              <a:ea typeface="MS PGothic" charset="0"/>
              <a:cs typeface="Calibri" charset="0"/>
            </a:endParaRPr>
          </a:p>
        </p:txBody>
      </p:sp>
    </p:spTree>
    <p:extLst>
      <p:ext uri="{BB962C8B-B14F-4D97-AF65-F5344CB8AC3E}">
        <p14:creationId xmlns:p14="http://schemas.microsoft.com/office/powerpoint/2010/main" val="1643307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Picture 8.png"/>
          <p:cNvPicPr>
            <a:picLocks noChangeAspect="1"/>
          </p:cNvPicPr>
          <p:nvPr/>
        </p:nvPicPr>
        <p:blipFill rotWithShape="1">
          <a:blip r:embed="rId2">
            <a:extLst>
              <a:ext uri="{28A0092B-C50C-407E-A947-70E740481C1C}">
                <a14:useLocalDpi xmlns:a14="http://schemas.microsoft.com/office/drawing/2010/main" val="0"/>
              </a:ext>
            </a:extLst>
          </a:blip>
          <a:srcRect l="789" t="1264" r="47588" b="25935"/>
          <a:stretch/>
        </p:blipFill>
        <p:spPr bwMode="auto">
          <a:xfrm>
            <a:off x="247337" y="1295400"/>
            <a:ext cx="2556074" cy="2524477"/>
          </a:xfrm>
          <a:prstGeom prst="rect">
            <a:avLst/>
          </a:prstGeom>
          <a:noFill/>
          <a:ln w="19050">
            <a:solidFill>
              <a:srgbClr val="120DF3"/>
            </a:solidFill>
            <a:round/>
            <a:headEnd/>
            <a:tailEnd/>
          </a:ln>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6163733" y="1061156"/>
            <a:ext cx="2897606" cy="5580944"/>
          </a:xfrm>
          <a:prstGeom prst="roundRect">
            <a:avLst>
              <a:gd name="adj" fmla="val 9654"/>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 name="Rounded Rectangle 2"/>
          <p:cNvSpPr/>
          <p:nvPr/>
        </p:nvSpPr>
        <p:spPr bwMode="auto">
          <a:xfrm>
            <a:off x="2971800" y="1033903"/>
            <a:ext cx="3124200" cy="5366897"/>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pic>
        <p:nvPicPr>
          <p:cNvPr id="40963"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880" y="1220503"/>
            <a:ext cx="2624328" cy="264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b="1" i="1" u="sng" dirty="0">
                <a:solidFill>
                  <a:srgbClr val="000000"/>
                </a:solidFill>
                <a:latin typeface="Cambria" pitchFamily="18" charset="0"/>
                <a:cs typeface="Times New Roman" charset="0"/>
              </a:rPr>
              <a:t>C</a:t>
            </a:r>
            <a:r>
              <a:rPr lang="en-US" sz="4200" i="1" dirty="0" smtClean="0">
                <a:solidFill>
                  <a:srgbClr val="000000"/>
                </a:solidFill>
                <a:latin typeface="Cambria" pitchFamily="18" charset="0"/>
                <a:cs typeface="Times New Roman" charset="0"/>
              </a:rPr>
              <a:t>omplexity</a:t>
            </a:r>
            <a:r>
              <a:rPr lang="en-US" sz="4200" dirty="0" smtClean="0">
                <a:solidFill>
                  <a:srgbClr val="000000"/>
                </a:solidFill>
                <a:latin typeface="Cambria" pitchFamily="18" charset="0"/>
                <a:cs typeface="Times New Roman" charset="0"/>
              </a:rPr>
              <a:t> </a:t>
            </a:r>
            <a:r>
              <a:rPr lang="en-US" sz="4200" b="1" u="sng" dirty="0">
                <a:solidFill>
                  <a:srgbClr val="000000"/>
                </a:solidFill>
                <a:latin typeface="Cambria" pitchFamily="18" charset="0"/>
                <a:cs typeface="Times New Roman" charset="0"/>
              </a:rPr>
              <a:t>S</a:t>
            </a:r>
            <a:r>
              <a:rPr lang="en-US" sz="4200" dirty="0" smtClean="0">
                <a:solidFill>
                  <a:srgbClr val="000000"/>
                </a:solidFill>
                <a:latin typeface="Cambria" pitchFamily="18" charset="0"/>
                <a:cs typeface="Times New Roman" charset="0"/>
              </a:rPr>
              <a:t>cience</a:t>
            </a:r>
          </a:p>
        </p:txBody>
      </p:sp>
      <p:sp>
        <p:nvSpPr>
          <p:cNvPr id="14" name="Text Box 7"/>
          <p:cNvSpPr txBox="1">
            <a:spLocks noChangeArrowheads="1"/>
          </p:cNvSpPr>
          <p:nvPr/>
        </p:nvSpPr>
        <p:spPr bwMode="auto">
          <a:xfrm>
            <a:off x="3203923" y="4920102"/>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solidFill>
                  <a:srgbClr val="000000"/>
                </a:solidFill>
                <a:latin typeface="Cambria"/>
                <a:cs typeface="Cambria"/>
              </a:rPr>
              <a:t>Shortest </a:t>
            </a:r>
            <a:r>
              <a:rPr lang="en-US" sz="1800" dirty="0" err="1">
                <a:solidFill>
                  <a:srgbClr val="000000"/>
                </a:solidFill>
                <a:latin typeface="Cambria"/>
                <a:cs typeface="Cambria"/>
              </a:rPr>
              <a:t>Picobot</a:t>
            </a:r>
            <a:r>
              <a:rPr lang="en-US" sz="1800" dirty="0">
                <a:solidFill>
                  <a:srgbClr val="000000"/>
                </a:solidFill>
                <a:latin typeface="Cambria"/>
                <a:cs typeface="Cambria"/>
              </a:rPr>
              <a:t> program: </a:t>
            </a:r>
          </a:p>
          <a:p>
            <a:pPr algn="ctr">
              <a:spcBef>
                <a:spcPct val="50000"/>
              </a:spcBef>
            </a:pPr>
            <a:r>
              <a:rPr lang="en-US" b="1" i="1" dirty="0" smtClean="0">
                <a:solidFill>
                  <a:srgbClr val="120DF3"/>
                </a:solidFill>
                <a:latin typeface="Cambria"/>
                <a:cs typeface="Cambria"/>
              </a:rPr>
              <a:t>8 rules</a:t>
            </a:r>
          </a:p>
        </p:txBody>
      </p:sp>
      <p:sp>
        <p:nvSpPr>
          <p:cNvPr id="2" name="Down Arrow 1"/>
          <p:cNvSpPr/>
          <p:nvPr/>
        </p:nvSpPr>
        <p:spPr bwMode="auto">
          <a:xfrm>
            <a:off x="5334000" y="5899414"/>
            <a:ext cx="609600" cy="936008"/>
          </a:xfrm>
          <a:prstGeom prst="downArrow">
            <a:avLst/>
          </a:prstGeom>
          <a:solidFill>
            <a:srgbClr val="FFCC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18" name="Text Box 7"/>
          <p:cNvSpPr txBox="1">
            <a:spLocks noChangeArrowheads="1"/>
          </p:cNvSpPr>
          <p:nvPr/>
        </p:nvSpPr>
        <p:spPr bwMode="auto">
          <a:xfrm>
            <a:off x="3558348" y="4005703"/>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a:cs typeface="Cambria"/>
              </a:rPr>
              <a:t>problem </a:t>
            </a:r>
            <a:r>
              <a:rPr lang="en-US" dirty="0">
                <a:solidFill>
                  <a:srgbClr val="000000"/>
                </a:solidFill>
                <a:latin typeface="Cambria"/>
                <a:cs typeface="Cambria"/>
              </a:rPr>
              <a:t>4</a:t>
            </a:r>
            <a:endParaRPr lang="en-US" dirty="0" smtClean="0">
              <a:solidFill>
                <a:srgbClr val="000000"/>
              </a:solidFill>
              <a:latin typeface="Cambria"/>
              <a:cs typeface="Cambria"/>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4723" y="1209323"/>
            <a:ext cx="2215627" cy="2219677"/>
          </a:xfrm>
          <a:prstGeom prst="rect">
            <a:avLst/>
          </a:prstGeom>
        </p:spPr>
      </p:pic>
      <p:sp>
        <p:nvSpPr>
          <p:cNvPr id="24" name="Text Box 7"/>
          <p:cNvSpPr txBox="1">
            <a:spLocks noChangeArrowheads="1"/>
          </p:cNvSpPr>
          <p:nvPr/>
        </p:nvSpPr>
        <p:spPr bwMode="auto">
          <a:xfrm>
            <a:off x="6673499" y="6192714"/>
            <a:ext cx="1878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000" i="1" dirty="0" smtClean="0">
                <a:solidFill>
                  <a:srgbClr val="000000"/>
                </a:solidFill>
                <a:latin typeface="Cambria"/>
                <a:cs typeface="Cambria"/>
              </a:rPr>
              <a:t>pr. 6 (extra!)</a:t>
            </a:r>
          </a:p>
        </p:txBody>
      </p:sp>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 t="11546" r="53154" b="18640"/>
          <a:stretch/>
        </p:blipFill>
        <p:spPr bwMode="auto">
          <a:xfrm>
            <a:off x="6481798" y="3956316"/>
            <a:ext cx="2261477" cy="221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7"/>
          <p:cNvSpPr txBox="1">
            <a:spLocks noChangeArrowheads="1"/>
          </p:cNvSpPr>
          <p:nvPr/>
        </p:nvSpPr>
        <p:spPr bwMode="auto">
          <a:xfrm>
            <a:off x="6673499" y="3466904"/>
            <a:ext cx="1878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000" i="1" dirty="0" smtClean="0">
                <a:solidFill>
                  <a:srgbClr val="000000"/>
                </a:solidFill>
                <a:latin typeface="Cambria"/>
                <a:cs typeface="Cambria"/>
              </a:rPr>
              <a:t>pr. 5 (extra!)</a:t>
            </a:r>
          </a:p>
        </p:txBody>
      </p:sp>
      <p:sp>
        <p:nvSpPr>
          <p:cNvPr id="21" name="Text Box 7"/>
          <p:cNvSpPr txBox="1">
            <a:spLocks noChangeArrowheads="1"/>
          </p:cNvSpPr>
          <p:nvPr/>
        </p:nvSpPr>
        <p:spPr bwMode="auto">
          <a:xfrm>
            <a:off x="228600" y="4928615"/>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solidFill>
                  <a:srgbClr val="000000"/>
                </a:solidFill>
                <a:latin typeface="Cambria"/>
                <a:cs typeface="Cambria"/>
              </a:rPr>
              <a:t>Shortest </a:t>
            </a:r>
            <a:r>
              <a:rPr lang="en-US" sz="1800" dirty="0" err="1">
                <a:solidFill>
                  <a:srgbClr val="000000"/>
                </a:solidFill>
                <a:latin typeface="Cambria"/>
                <a:cs typeface="Cambria"/>
              </a:rPr>
              <a:t>Picobot</a:t>
            </a:r>
            <a:r>
              <a:rPr lang="en-US" sz="1800" dirty="0">
                <a:solidFill>
                  <a:srgbClr val="000000"/>
                </a:solidFill>
                <a:latin typeface="Cambria"/>
                <a:cs typeface="Cambria"/>
              </a:rPr>
              <a:t> program: </a:t>
            </a:r>
          </a:p>
          <a:p>
            <a:pPr algn="ctr">
              <a:spcBef>
                <a:spcPct val="50000"/>
              </a:spcBef>
            </a:pPr>
            <a:r>
              <a:rPr lang="en-US" b="1" i="1" dirty="0">
                <a:solidFill>
                  <a:srgbClr val="120DF3"/>
                </a:solidFill>
                <a:latin typeface="Cambria"/>
                <a:cs typeface="Cambria"/>
              </a:rPr>
              <a:t>6</a:t>
            </a:r>
            <a:r>
              <a:rPr lang="en-US" b="1" i="1" dirty="0" smtClean="0">
                <a:solidFill>
                  <a:srgbClr val="120DF3"/>
                </a:solidFill>
                <a:latin typeface="Cambria"/>
                <a:cs typeface="Cambria"/>
              </a:rPr>
              <a:t> rules</a:t>
            </a:r>
          </a:p>
        </p:txBody>
      </p:sp>
      <p:sp>
        <p:nvSpPr>
          <p:cNvPr id="27" name="Text Box 7"/>
          <p:cNvSpPr txBox="1">
            <a:spLocks noChangeArrowheads="1"/>
          </p:cNvSpPr>
          <p:nvPr/>
        </p:nvSpPr>
        <p:spPr bwMode="auto">
          <a:xfrm>
            <a:off x="583025" y="4014216"/>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a:cs typeface="Cambria"/>
              </a:rPr>
              <a:t>problem 3</a:t>
            </a:r>
          </a:p>
        </p:txBody>
      </p:sp>
    </p:spTree>
    <p:extLst>
      <p:ext uri="{BB962C8B-B14F-4D97-AF65-F5344CB8AC3E}">
        <p14:creationId xmlns:p14="http://schemas.microsoft.com/office/powerpoint/2010/main" val="15049171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Tree>
    <p:extLst>
      <p:ext uri="{BB962C8B-B14F-4D97-AF65-F5344CB8AC3E}">
        <p14:creationId xmlns:p14="http://schemas.microsoft.com/office/powerpoint/2010/main" val="18159666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2690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1"/>
          <p:cNvSpPr txBox="1">
            <a:spLocks noChangeArrowheads="1"/>
          </p:cNvSpPr>
          <p:nvPr/>
        </p:nvSpPr>
        <p:spPr bwMode="auto">
          <a:xfrm rot="21105789">
            <a:off x="4221810" y="5484764"/>
            <a:ext cx="4285369" cy="738664"/>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2" name="Down Arrow 1"/>
          <p:cNvSpPr/>
          <p:nvPr/>
        </p:nvSpPr>
        <p:spPr bwMode="auto">
          <a:xfrm rot="9068496">
            <a:off x="4817357" y="3581877"/>
            <a:ext cx="533400" cy="838200"/>
          </a:xfrm>
          <a:prstGeom prst="downArrow">
            <a:avLst/>
          </a:prstGeom>
          <a:solidFill>
            <a:srgbClr val="FFCC99"/>
          </a:solidFill>
          <a:ln w="9525" cap="flat" cmpd="sng" algn="ctr">
            <a:solidFill>
              <a:srgbClr val="120D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53191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11" name="Text Box 11"/>
          <p:cNvSpPr txBox="1">
            <a:spLocks noChangeArrowheads="1"/>
          </p:cNvSpPr>
          <p:nvPr/>
        </p:nvSpPr>
        <p:spPr bwMode="auto">
          <a:xfrm rot="20805629">
            <a:off x="311238" y="1352566"/>
            <a:ext cx="3330747" cy="2677656"/>
          </a:xfrm>
          <a:prstGeom prst="rect">
            <a:avLst/>
          </a:prstGeom>
          <a:solidFill>
            <a:srgbClr val="FFCC99"/>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Keep your "right hand" on the wall, </a:t>
            </a:r>
            <a:r>
              <a:rPr lang="en-US" sz="4200" i="1" dirty="0" err="1" smtClean="0">
                <a:solidFill>
                  <a:srgbClr val="120DF3"/>
                </a:solidFill>
                <a:latin typeface="Cambria" pitchFamily="18" charset="0"/>
                <a:cs typeface="Times New Roman" charset="0"/>
              </a:rPr>
              <a:t>Picobot</a:t>
            </a:r>
            <a:r>
              <a:rPr lang="en-US" sz="4200" i="1" dirty="0" smtClean="0">
                <a:solidFill>
                  <a:srgbClr val="120DF3"/>
                </a:solidFill>
                <a:latin typeface="Cambria" pitchFamily="18" charset="0"/>
                <a:cs typeface="Times New Roman" charset="0"/>
              </a:rPr>
              <a:t>!</a:t>
            </a:r>
          </a:p>
        </p:txBody>
      </p:sp>
      <p:sp>
        <p:nvSpPr>
          <p:cNvPr id="2" name="TextBox 1"/>
          <p:cNvSpPr txBox="1"/>
          <p:nvPr/>
        </p:nvSpPr>
        <p:spPr>
          <a:xfrm>
            <a:off x="6248400" y="5181600"/>
            <a:ext cx="2514600" cy="1384995"/>
          </a:xfrm>
          <a:prstGeom prst="rect">
            <a:avLst/>
          </a:prstGeom>
          <a:noFill/>
        </p:spPr>
        <p:txBody>
          <a:bodyPr wrap="square" rtlCol="0">
            <a:spAutoFit/>
          </a:bodyPr>
          <a:lstStyle/>
          <a:p>
            <a:pPr algn="ctr" eaLnBrk="1" fontAlgn="auto" hangingPunct="1">
              <a:spcBef>
                <a:spcPts val="0"/>
              </a:spcBef>
              <a:spcAft>
                <a:spcPts val="0"/>
              </a:spcAft>
            </a:pPr>
            <a:r>
              <a:rPr lang="en-US" sz="2800" dirty="0">
                <a:solidFill>
                  <a:prstClr val="black"/>
                </a:solidFill>
                <a:latin typeface="Cambria" panose="02040503050406030204" pitchFamily="18" charset="0"/>
                <a:ea typeface="MS PGothic" pitchFamily="34" charset="-128"/>
              </a:rPr>
              <a:t>W</a:t>
            </a:r>
            <a:r>
              <a:rPr lang="en-US" sz="2800" dirty="0" smtClean="0">
                <a:solidFill>
                  <a:prstClr val="black"/>
                </a:solidFill>
                <a:latin typeface="Cambria" panose="02040503050406030204" pitchFamily="18" charset="0"/>
                <a:ea typeface="MS PGothic" pitchFamily="34" charset="-128"/>
              </a:rPr>
              <a:t>hy might this be  </a:t>
            </a:r>
            <a:r>
              <a:rPr lang="en-US" sz="2800" i="1" dirty="0" smtClean="0">
                <a:solidFill>
                  <a:prstClr val="black"/>
                </a:solidFill>
                <a:latin typeface="Cambria" panose="02040503050406030204" pitchFamily="18" charset="0"/>
                <a:ea typeface="MS PGothic" pitchFamily="34" charset="-128"/>
              </a:rPr>
              <a:t>difficult</a:t>
            </a:r>
            <a:r>
              <a:rPr lang="en-US" sz="2800" dirty="0" smtClean="0">
                <a:solidFill>
                  <a:prstClr val="black"/>
                </a:solidFill>
                <a:latin typeface="Cambria" panose="02040503050406030204" pitchFamily="18" charset="0"/>
                <a:ea typeface="MS PGothic" pitchFamily="34" charset="-128"/>
              </a:rPr>
              <a:t>  for </a:t>
            </a:r>
            <a:r>
              <a:rPr lang="en-US" sz="2800" dirty="0" err="1" smtClean="0">
                <a:solidFill>
                  <a:prstClr val="black"/>
                </a:solidFill>
                <a:latin typeface="Cambria" panose="02040503050406030204" pitchFamily="18" charset="0"/>
                <a:ea typeface="MS PGothic" pitchFamily="34" charset="-128"/>
              </a:rPr>
              <a:t>Picobot</a:t>
            </a:r>
            <a:r>
              <a:rPr lang="en-US" sz="2800" dirty="0" smtClean="0">
                <a:solidFill>
                  <a:prstClr val="black"/>
                </a:solidFill>
                <a:latin typeface="Cambria" panose="02040503050406030204" pitchFamily="18" charset="0"/>
                <a:ea typeface="MS PGothic" pitchFamily="34" charset="-128"/>
              </a:rPr>
              <a:t>?</a:t>
            </a:r>
            <a:endParaRPr lang="en-US" sz="2800" dirty="0">
              <a:solidFill>
                <a:prstClr val="black"/>
              </a:solidFill>
              <a:latin typeface="Cambria" panose="02040503050406030204" pitchFamily="18" charset="0"/>
              <a:ea typeface="MS PGothic" pitchFamily="34" charset="-128"/>
            </a:endParaRPr>
          </a:p>
        </p:txBody>
      </p:sp>
    </p:spTree>
    <p:extLst>
      <p:ext uri="{BB962C8B-B14F-4D97-AF65-F5344CB8AC3E}">
        <p14:creationId xmlns:p14="http://schemas.microsoft.com/office/powerpoint/2010/main" val="698041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388226" y="1066800"/>
            <a:ext cx="917574" cy="2743200"/>
          </a:xfrm>
          <a:prstGeom prst="roundRect">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11" name="Text Box 11"/>
          <p:cNvSpPr txBox="1">
            <a:spLocks noChangeArrowheads="1"/>
          </p:cNvSpPr>
          <p:nvPr/>
        </p:nvSpPr>
        <p:spPr bwMode="auto">
          <a:xfrm rot="20805629">
            <a:off x="311238" y="1352566"/>
            <a:ext cx="3330747" cy="2677656"/>
          </a:xfrm>
          <a:prstGeom prst="rect">
            <a:avLst/>
          </a:prstGeom>
          <a:solidFill>
            <a:srgbClr val="FFCC99"/>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Keep your "right hand" on the wall, </a:t>
            </a:r>
            <a:r>
              <a:rPr lang="en-US" sz="4200" i="1" dirty="0" err="1" smtClean="0">
                <a:solidFill>
                  <a:srgbClr val="120DF3"/>
                </a:solidFill>
                <a:latin typeface="Cambria" pitchFamily="18" charset="0"/>
                <a:cs typeface="Times New Roman" charset="0"/>
              </a:rPr>
              <a:t>Picobot</a:t>
            </a:r>
            <a:r>
              <a:rPr lang="en-US" sz="4200" i="1" dirty="0" smtClean="0">
                <a:solidFill>
                  <a:srgbClr val="120DF3"/>
                </a:solidFill>
                <a:latin typeface="Cambria" pitchFamily="18" charset="0"/>
                <a:cs typeface="Times New Roman" charset="0"/>
              </a:rPr>
              <a:t>!</a:t>
            </a:r>
          </a:p>
        </p:txBody>
      </p:sp>
      <p:sp>
        <p:nvSpPr>
          <p:cNvPr id="7" name="Text Box 11"/>
          <p:cNvSpPr txBox="1">
            <a:spLocks noChangeArrowheads="1"/>
          </p:cNvSpPr>
          <p:nvPr/>
        </p:nvSpPr>
        <p:spPr bwMode="auto">
          <a:xfrm>
            <a:off x="6226264" y="467874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8" name="Rectangle 7"/>
          <p:cNvSpPr/>
          <p:nvPr/>
        </p:nvSpPr>
        <p:spPr>
          <a:xfrm>
            <a:off x="6006501" y="1600200"/>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S PGothic" pitchFamily="34" charset="-128"/>
                <a:cs typeface="Times New Roman" charset="0"/>
              </a:rPr>
              <a:t>State </a:t>
            </a:r>
            <a:r>
              <a:rPr lang="en-US" sz="3200" b="1" dirty="0" smtClean="0">
                <a:solidFill>
                  <a:srgbClr val="120DF3"/>
                </a:solidFill>
                <a:latin typeface="Cambria" pitchFamily="18" charset="0"/>
                <a:ea typeface="MS PGothic" pitchFamily="34" charset="-128"/>
                <a:cs typeface="Times New Roman" charset="0"/>
              </a:rPr>
              <a:t>0</a:t>
            </a:r>
            <a:endParaRPr lang="en-US" sz="3200" b="1" dirty="0">
              <a:solidFill>
                <a:srgbClr val="120DF3"/>
              </a:solidFill>
              <a:latin typeface="Calibri"/>
              <a:ea typeface="MS PGothic" pitchFamily="34" charset="-128"/>
            </a:endParaRPr>
          </a:p>
        </p:txBody>
      </p:sp>
      <p:sp>
        <p:nvSpPr>
          <p:cNvPr id="9" name="Rectangle 8"/>
          <p:cNvSpPr/>
          <p:nvPr/>
        </p:nvSpPr>
        <p:spPr>
          <a:xfrm>
            <a:off x="6019800" y="2141875"/>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S PGothic" pitchFamily="34" charset="-128"/>
                <a:cs typeface="Times New Roman" charset="0"/>
              </a:rPr>
              <a:t>State </a:t>
            </a:r>
            <a:r>
              <a:rPr lang="en-US" sz="3200" b="1" dirty="0" smtClean="0">
                <a:solidFill>
                  <a:srgbClr val="120DF3"/>
                </a:solidFill>
                <a:latin typeface="Cambria" pitchFamily="18" charset="0"/>
                <a:ea typeface="MS PGothic" pitchFamily="34" charset="-128"/>
                <a:cs typeface="Times New Roman" charset="0"/>
              </a:rPr>
              <a:t>1</a:t>
            </a:r>
            <a:endParaRPr lang="en-US" sz="3200" b="1" dirty="0">
              <a:solidFill>
                <a:srgbClr val="120DF3"/>
              </a:solidFill>
              <a:latin typeface="Calibri"/>
              <a:ea typeface="MS PGothic" pitchFamily="34" charset="-128"/>
            </a:endParaRPr>
          </a:p>
        </p:txBody>
      </p:sp>
      <p:sp>
        <p:nvSpPr>
          <p:cNvPr id="10" name="Rectangle 9"/>
          <p:cNvSpPr/>
          <p:nvPr/>
        </p:nvSpPr>
        <p:spPr>
          <a:xfrm>
            <a:off x="6019800" y="2683550"/>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S PGothic" pitchFamily="34" charset="-128"/>
                <a:cs typeface="Times New Roman" charset="0"/>
              </a:rPr>
              <a:t>State </a:t>
            </a:r>
            <a:r>
              <a:rPr lang="en-US" sz="3200" b="1" dirty="0" smtClean="0">
                <a:solidFill>
                  <a:srgbClr val="120DF3"/>
                </a:solidFill>
                <a:latin typeface="Cambria" pitchFamily="18" charset="0"/>
                <a:ea typeface="MS PGothic" pitchFamily="34" charset="-128"/>
                <a:cs typeface="Times New Roman" charset="0"/>
              </a:rPr>
              <a:t>2</a:t>
            </a:r>
            <a:endParaRPr lang="en-US" sz="3200" b="1" dirty="0">
              <a:solidFill>
                <a:srgbClr val="120DF3"/>
              </a:solidFill>
              <a:latin typeface="Calibri"/>
              <a:ea typeface="MS PGothic" pitchFamily="34" charset="-128"/>
            </a:endParaRPr>
          </a:p>
        </p:txBody>
      </p:sp>
      <p:sp>
        <p:nvSpPr>
          <p:cNvPr id="12" name="Rectangle 11"/>
          <p:cNvSpPr/>
          <p:nvPr/>
        </p:nvSpPr>
        <p:spPr>
          <a:xfrm>
            <a:off x="6019800" y="3225225"/>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S PGothic" pitchFamily="34" charset="-128"/>
                <a:cs typeface="Times New Roman" charset="0"/>
              </a:rPr>
              <a:t>State </a:t>
            </a:r>
            <a:r>
              <a:rPr lang="en-US" sz="3200" b="1" dirty="0" smtClean="0">
                <a:solidFill>
                  <a:srgbClr val="120DF3"/>
                </a:solidFill>
                <a:latin typeface="Cambria" pitchFamily="18" charset="0"/>
                <a:ea typeface="MS PGothic" pitchFamily="34" charset="-128"/>
                <a:cs typeface="Times New Roman" charset="0"/>
              </a:rPr>
              <a:t>3</a:t>
            </a:r>
            <a:endParaRPr lang="en-US" sz="3200" b="1" dirty="0">
              <a:solidFill>
                <a:srgbClr val="120DF3"/>
              </a:solidFill>
              <a:latin typeface="Calibri"/>
              <a:ea typeface="MS PGothic" pitchFamily="34" charset="-128"/>
            </a:endParaRPr>
          </a:p>
        </p:txBody>
      </p:sp>
      <p:sp>
        <p:nvSpPr>
          <p:cNvPr id="13" name="Rectangle 12"/>
          <p:cNvSpPr/>
          <p:nvPr/>
        </p:nvSpPr>
        <p:spPr>
          <a:xfrm>
            <a:off x="7512846" y="1153124"/>
            <a:ext cx="642612" cy="307777"/>
          </a:xfrm>
          <a:prstGeom prst="rect">
            <a:avLst/>
          </a:prstGeom>
          <a:solidFill>
            <a:schemeClr val="bg1">
              <a:lumMod val="85000"/>
            </a:schemeClr>
          </a:solidFill>
        </p:spPr>
        <p:txBody>
          <a:bodyPr wrap="none">
            <a:spAutoFit/>
          </a:bodyPr>
          <a:lstStyle/>
          <a:p>
            <a:pPr algn="ctr" eaLnBrk="1" fontAlgn="auto" hangingPunct="1">
              <a:spcBef>
                <a:spcPts val="0"/>
              </a:spcBef>
              <a:spcAft>
                <a:spcPts val="0"/>
              </a:spcAft>
            </a:pPr>
            <a:r>
              <a:rPr lang="en-US" sz="1400" dirty="0" smtClean="0">
                <a:solidFill>
                  <a:srgbClr val="000000"/>
                </a:solidFill>
                <a:latin typeface="Cambria" pitchFamily="18" charset="0"/>
                <a:ea typeface="MS PGothic" pitchFamily="34" charset="-128"/>
                <a:cs typeface="Times New Roman" charset="0"/>
              </a:rPr>
              <a:t>facing</a:t>
            </a:r>
            <a:endParaRPr lang="en-US" sz="1400" dirty="0">
              <a:solidFill>
                <a:prstClr val="black"/>
              </a:solidFill>
              <a:latin typeface="Calibri"/>
              <a:ea typeface="MS PGothic" pitchFamily="34" charset="-128"/>
            </a:endParaRPr>
          </a:p>
        </p:txBody>
      </p:sp>
      <p:sp>
        <p:nvSpPr>
          <p:cNvPr id="14" name="Right Arrow 13"/>
          <p:cNvSpPr/>
          <p:nvPr/>
        </p:nvSpPr>
        <p:spPr bwMode="auto">
          <a:xfrm rot="16200000">
            <a:off x="7429500" y="3882320"/>
            <a:ext cx="1066800" cy="685800"/>
          </a:xfrm>
          <a:prstGeom prst="rightArrow">
            <a:avLst/>
          </a:prstGeom>
          <a:solidFill>
            <a:srgbClr val="CCECFF"/>
          </a:solidFill>
          <a:ln w="38100"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mtClean="0">
              <a:solidFill>
                <a:prstClr val="black"/>
              </a:solidFill>
              <a:latin typeface="Times" pitchFamily="1" charset="0"/>
              <a:ea typeface="MS PGothic" pitchFamily="34" charset="-128"/>
            </a:endParaRPr>
          </a:p>
        </p:txBody>
      </p:sp>
      <p:sp>
        <p:nvSpPr>
          <p:cNvPr id="15" name="Rectangle 14"/>
          <p:cNvSpPr/>
          <p:nvPr/>
        </p:nvSpPr>
        <p:spPr>
          <a:xfrm>
            <a:off x="8427058" y="1066800"/>
            <a:ext cx="613970" cy="461665"/>
          </a:xfrm>
          <a:prstGeom prst="rect">
            <a:avLst/>
          </a:prstGeom>
          <a:solidFill>
            <a:schemeClr val="bg1">
              <a:lumMod val="85000"/>
            </a:schemeClr>
          </a:solidFill>
        </p:spPr>
        <p:txBody>
          <a:bodyPr wrap="square">
            <a:spAutoFit/>
          </a:bodyPr>
          <a:lstStyle/>
          <a:p>
            <a:pPr algn="ctr" eaLnBrk="1" fontAlgn="auto" hangingPunct="1">
              <a:spcBef>
                <a:spcPts val="0"/>
              </a:spcBef>
              <a:spcAft>
                <a:spcPts val="0"/>
              </a:spcAft>
            </a:pPr>
            <a:r>
              <a:rPr lang="en-US" sz="1200" dirty="0" smtClean="0">
                <a:solidFill>
                  <a:srgbClr val="000000"/>
                </a:solidFill>
                <a:latin typeface="Cambria" pitchFamily="18" charset="0"/>
                <a:cs typeface="Times New Roman" charset="0"/>
              </a:rPr>
              <a:t>on</a:t>
            </a:r>
            <a:r>
              <a:rPr lang="en-US" sz="1200" dirty="0" smtClean="0">
                <a:solidFill>
                  <a:srgbClr val="000000"/>
                </a:solidFill>
                <a:latin typeface="Cambria" pitchFamily="18" charset="0"/>
                <a:cs typeface="Times New Roman" charset="0"/>
              </a:rPr>
              <a:t> </a:t>
            </a:r>
            <a:r>
              <a:rPr lang="en-US" sz="1200" dirty="0" smtClean="0">
                <a:solidFill>
                  <a:srgbClr val="000000"/>
                </a:solidFill>
                <a:latin typeface="Cambria" pitchFamily="18" charset="0"/>
                <a:cs typeface="Times New Roman" charset="0"/>
              </a:rPr>
              <a:t>the right</a:t>
            </a:r>
            <a:endParaRPr lang="en-US" sz="1200" dirty="0">
              <a:solidFill>
                <a:prstClr val="black"/>
              </a:solidFill>
              <a:latin typeface="Calibri"/>
            </a:endParaRPr>
          </a:p>
        </p:txBody>
      </p:sp>
    </p:spTree>
    <p:extLst>
      <p:ext uri="{BB962C8B-B14F-4D97-AF65-F5344CB8AC3E}">
        <p14:creationId xmlns:p14="http://schemas.microsoft.com/office/powerpoint/2010/main" val="4170428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a:spLocks noChangeArrowheads="1"/>
          </p:cNvSpPr>
          <p:nvPr/>
        </p:nvSpPr>
        <p:spPr bwMode="auto">
          <a:xfrm>
            <a:off x="8167688" y="2938463"/>
            <a:ext cx="496887" cy="495300"/>
          </a:xfrm>
          <a:prstGeom prst="rect">
            <a:avLst/>
          </a:prstGeom>
          <a:noFill/>
          <a:ln w="9525" algn="ctr">
            <a:solidFill>
              <a:schemeClr val="bg1">
                <a:lumMod val="65000"/>
              </a:schemeClr>
            </a:solidFill>
            <a:round/>
            <a:headEnd/>
            <a:tailEn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1" name="Rectangle 17"/>
          <p:cNvSpPr>
            <a:spLocks noChangeArrowheads="1"/>
          </p:cNvSpPr>
          <p:nvPr/>
        </p:nvSpPr>
        <p:spPr bwMode="auto">
          <a:xfrm>
            <a:off x="8153400" y="185883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892" name="Text Box 10"/>
          <p:cNvSpPr txBox="1">
            <a:spLocks noChangeArrowheads="1"/>
          </p:cNvSpPr>
          <p:nvPr/>
        </p:nvSpPr>
        <p:spPr bwMode="auto">
          <a:xfrm>
            <a:off x="944563" y="140014"/>
            <a:ext cx="7970837" cy="3231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eaLnBrk="1" fontAlgn="auto" hangingPunct="1">
              <a:spcBef>
                <a:spcPct val="50000"/>
              </a:spcBef>
              <a:spcAft>
                <a:spcPts val="0"/>
              </a:spcAft>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t>
            </a:r>
            <a:r>
              <a:rPr lang="en-US" sz="1500" b="1" i="1" u="sng" dirty="0">
                <a:solidFill>
                  <a:srgbClr val="000000"/>
                </a:solidFill>
                <a:latin typeface="Cambria" pitchFamily="18" charset="0"/>
              </a:rPr>
              <a:t>always</a:t>
            </a:r>
            <a:r>
              <a:rPr lang="en-US" sz="1500" b="1" i="1" dirty="0">
                <a:solidFill>
                  <a:srgbClr val="000000"/>
                </a:solidFill>
                <a:latin typeface="Cambria" pitchFamily="18" charset="0"/>
              </a:rPr>
              <a:t> on the wall</a:t>
            </a:r>
            <a:r>
              <a:rPr lang="en-US" sz="1500" b="1" i="1" dirty="0" smtClean="0">
                <a:solidFill>
                  <a:srgbClr val="000000"/>
                </a:solidFill>
                <a:latin typeface="Cambria" pitchFamily="18" charset="0"/>
              </a:rPr>
              <a:t>...</a:t>
            </a:r>
            <a:endParaRPr lang="en-US" sz="1500" dirty="0">
              <a:solidFill>
                <a:srgbClr val="000000"/>
              </a:solidFill>
              <a:latin typeface="Cambria" pitchFamily="18" charset="0"/>
            </a:endParaRPr>
          </a:p>
        </p:txBody>
      </p:sp>
      <p:sp>
        <p:nvSpPr>
          <p:cNvPr id="35847" name="Freeform 1"/>
          <p:cNvSpPr>
            <a:spLocks/>
          </p:cNvSpPr>
          <p:nvPr/>
        </p:nvSpPr>
        <p:spPr bwMode="auto">
          <a:xfrm>
            <a:off x="8008938" y="1968376"/>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5" name="Rectangle 2"/>
          <p:cNvSpPr>
            <a:spLocks noChangeArrowheads="1"/>
          </p:cNvSpPr>
          <p:nvPr/>
        </p:nvSpPr>
        <p:spPr bwMode="auto">
          <a:xfrm>
            <a:off x="7572375" y="1865188"/>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19" name="Rectangle 18"/>
          <p:cNvSpPr/>
          <p:nvPr/>
        </p:nvSpPr>
        <p:spPr bwMode="auto">
          <a:xfrm>
            <a:off x="7562850" y="730126"/>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897" name="Text Box 10"/>
          <p:cNvSpPr txBox="1">
            <a:spLocks noChangeArrowheads="1"/>
          </p:cNvSpPr>
          <p:nvPr/>
        </p:nvSpPr>
        <p:spPr bwMode="auto">
          <a:xfrm>
            <a:off x="152400" y="609600"/>
            <a:ext cx="6897687"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dirty="0">
                <a:solidFill>
                  <a:srgbClr val="000000"/>
                </a:solidFill>
                <a:latin typeface="Cambria" pitchFamily="18" charset="0"/>
              </a:rPr>
              <a:t>(A) </a:t>
            </a:r>
            <a:r>
              <a:rPr lang="en-US" dirty="0" smtClean="0">
                <a:solidFill>
                  <a:srgbClr val="000000"/>
                </a:solidFill>
                <a:latin typeface="Cambria" pitchFamily="18" charset="0"/>
              </a:rPr>
              <a:t>CORRIDOR rule</a:t>
            </a:r>
            <a:endParaRPr lang="en-US" dirty="0">
              <a:solidFill>
                <a:srgbClr val="000000"/>
              </a:solidFill>
              <a:latin typeface="Cambria" pitchFamily="18" charset="0"/>
            </a:endParaRPr>
          </a:p>
          <a:p>
            <a:pPr eaLnBrk="1" fontAlgn="auto" hangingPunct="1">
              <a:spcBef>
                <a:spcPct val="50000"/>
              </a:spcBef>
              <a:spcAft>
                <a:spcPts val="0"/>
              </a:spcAft>
            </a:pPr>
            <a:r>
              <a:rPr lang="en-US" sz="1500" i="1" dirty="0">
                <a:solidFill>
                  <a:srgbClr val="000000"/>
                </a:solidFill>
                <a:latin typeface="Cambria" pitchFamily="18" charset="0"/>
              </a:rPr>
              <a:t>   </a:t>
            </a:r>
            <a:r>
              <a:rPr lang="en-US" sz="1500" i="1" u="sng" dirty="0" smtClean="0">
                <a:solidFill>
                  <a:srgbClr val="000000"/>
                </a:solidFill>
                <a:latin typeface="Cambria" pitchFamily="18" charset="0"/>
              </a:rPr>
              <a:t>If you're facing N with a wall at right and space ahead</a:t>
            </a:r>
            <a:r>
              <a:rPr lang="en-US" sz="1500" i="1" dirty="0" smtClean="0">
                <a:solidFill>
                  <a:srgbClr val="000000"/>
                </a:solidFill>
                <a:latin typeface="Cambria" pitchFamily="18" charset="0"/>
              </a:rPr>
              <a:t>  then  </a:t>
            </a:r>
            <a:r>
              <a:rPr lang="en-US" sz="1500" i="1" u="sng" dirty="0" smtClean="0">
                <a:solidFill>
                  <a:srgbClr val="000000"/>
                </a:solidFill>
                <a:latin typeface="Cambria" pitchFamily="18" charset="0"/>
              </a:rPr>
              <a:t>go forward</a:t>
            </a:r>
            <a:r>
              <a:rPr lang="en-US" sz="1500" i="1" dirty="0" smtClean="0">
                <a:solidFill>
                  <a:srgbClr val="000000"/>
                </a:solidFill>
                <a:latin typeface="Cambria" pitchFamily="18" charset="0"/>
              </a:rPr>
              <a:t>”</a:t>
            </a:r>
            <a:endParaRPr lang="en-US" sz="1500" i="1" dirty="0">
              <a:solidFill>
                <a:srgbClr val="000000"/>
              </a:solidFill>
              <a:latin typeface="Cambria" pitchFamily="18" charset="0"/>
            </a:endParaRPr>
          </a:p>
        </p:txBody>
      </p:sp>
      <p:sp>
        <p:nvSpPr>
          <p:cNvPr id="37898" name="Rectangle 10"/>
          <p:cNvSpPr>
            <a:spLocks noChangeArrowheads="1"/>
          </p:cNvSpPr>
          <p:nvPr/>
        </p:nvSpPr>
        <p:spPr bwMode="auto">
          <a:xfrm>
            <a:off x="7551738" y="20842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899" name="Straight Arrow Connector 2"/>
          <p:cNvCxnSpPr>
            <a:cxnSpLocks noChangeShapeType="1"/>
          </p:cNvCxnSpPr>
          <p:nvPr/>
        </p:nvCxnSpPr>
        <p:spPr bwMode="auto">
          <a:xfrm flipV="1">
            <a:off x="7812088" y="18683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292101"/>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1" name="Rectangle 17"/>
          <p:cNvSpPr>
            <a:spLocks noChangeArrowheads="1"/>
          </p:cNvSpPr>
          <p:nvPr/>
        </p:nvSpPr>
        <p:spPr bwMode="auto">
          <a:xfrm>
            <a:off x="8153400" y="1292101"/>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02" name="Text Box 10"/>
          <p:cNvSpPr txBox="1">
            <a:spLocks noChangeArrowheads="1"/>
          </p:cNvSpPr>
          <p:nvPr/>
        </p:nvSpPr>
        <p:spPr bwMode="auto">
          <a:xfrm>
            <a:off x="152400" y="2840293"/>
            <a:ext cx="6781800"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lvl="0" eaLnBrk="1" fontAlgn="auto" hangingPunct="1">
              <a:spcBef>
                <a:spcPct val="50000"/>
              </a:spcBef>
              <a:spcAft>
                <a:spcPts val="0"/>
              </a:spcAft>
            </a:pPr>
            <a:r>
              <a:rPr lang="en-US" dirty="0" smtClean="0">
                <a:solidFill>
                  <a:srgbClr val="000000"/>
                </a:solidFill>
                <a:latin typeface="Cambria" pitchFamily="18" charset="0"/>
              </a:rPr>
              <a:t>(B) INTERSECTION </a:t>
            </a:r>
            <a:r>
              <a:rPr lang="en-US" dirty="0">
                <a:solidFill>
                  <a:srgbClr val="000000"/>
                </a:solidFill>
                <a:latin typeface="Cambria" pitchFamily="18" charset="0"/>
              </a:rPr>
              <a:t>rule</a:t>
            </a:r>
          </a:p>
          <a:p>
            <a:pPr eaLnBrk="1" fontAlgn="auto" hangingPunct="1">
              <a:spcBef>
                <a:spcPct val="50000"/>
              </a:spcBef>
              <a:spcAft>
                <a:spcPts val="0"/>
              </a:spcAft>
            </a:pPr>
            <a:r>
              <a:rPr lang="en-US" sz="1500" b="1" i="1" dirty="0" smtClean="0">
                <a:solidFill>
                  <a:srgbClr val="000000"/>
                </a:solidFill>
                <a:latin typeface="Cambria" pitchFamily="18" charset="0"/>
              </a:rPr>
              <a:t>   </a:t>
            </a:r>
            <a:r>
              <a:rPr lang="en-US" sz="1500" i="1" dirty="0">
                <a:solidFill>
                  <a:srgbClr val="000000"/>
                </a:solidFill>
                <a:latin typeface="Cambria" pitchFamily="18" charset="0"/>
              </a:rPr>
              <a:t>“</a:t>
            </a:r>
            <a:r>
              <a:rPr lang="en-US" sz="1500" i="1" u="sng" dirty="0">
                <a:solidFill>
                  <a:srgbClr val="000000"/>
                </a:solidFill>
                <a:latin typeface="Cambria" pitchFamily="18" charset="0"/>
              </a:rPr>
              <a:t>If </a:t>
            </a:r>
            <a:r>
              <a:rPr lang="en-US" sz="1500" i="1" u="sng" dirty="0" smtClean="0">
                <a:solidFill>
                  <a:srgbClr val="000000"/>
                </a:solidFill>
                <a:latin typeface="Cambria" pitchFamily="18" charset="0"/>
              </a:rPr>
              <a:t>you're facing North and lose the wall</a:t>
            </a:r>
            <a:r>
              <a:rPr lang="en-US" sz="1500" i="1" dirty="0" smtClean="0">
                <a:solidFill>
                  <a:srgbClr val="000000"/>
                </a:solidFill>
                <a:latin typeface="Cambria" pitchFamily="18" charset="0"/>
              </a:rPr>
              <a:t>,   then  </a:t>
            </a:r>
            <a:r>
              <a:rPr lang="en-US" sz="1500" i="1" u="sng" dirty="0" smtClean="0">
                <a:solidFill>
                  <a:srgbClr val="000000"/>
                </a:solidFill>
                <a:latin typeface="Cambria" pitchFamily="18" charset="0"/>
              </a:rPr>
              <a:t>get over to the wall now!</a:t>
            </a:r>
            <a:r>
              <a:rPr lang="en-US" sz="1500" i="1" dirty="0" smtClean="0">
                <a:solidFill>
                  <a:srgbClr val="000000"/>
                </a:solidFill>
                <a:latin typeface="Cambria" pitchFamily="18" charset="0"/>
              </a:rPr>
              <a:t>”</a:t>
            </a:r>
            <a:endParaRPr lang="en-US" sz="1500" i="1" dirty="0">
              <a:solidFill>
                <a:srgbClr val="000000"/>
              </a:solidFill>
              <a:latin typeface="Cambria" pitchFamily="18" charset="0"/>
            </a:endParaRPr>
          </a:p>
        </p:txBody>
      </p:sp>
      <p:sp>
        <p:nvSpPr>
          <p:cNvPr id="37903" name="Rectangle 17"/>
          <p:cNvSpPr>
            <a:spLocks noChangeArrowheads="1"/>
          </p:cNvSpPr>
          <p:nvPr/>
        </p:nvSpPr>
        <p:spPr bwMode="auto">
          <a:xfrm>
            <a:off x="8167688" y="3505200"/>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2" name="Freeform 1"/>
          <p:cNvSpPr>
            <a:spLocks/>
          </p:cNvSpPr>
          <p:nvPr/>
        </p:nvSpPr>
        <p:spPr bwMode="auto">
          <a:xfrm>
            <a:off x="8023225" y="30575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05" name="Rectangle 2"/>
          <p:cNvSpPr>
            <a:spLocks noChangeArrowheads="1"/>
          </p:cNvSpPr>
          <p:nvPr/>
        </p:nvSpPr>
        <p:spPr bwMode="auto">
          <a:xfrm>
            <a:off x="7586663" y="29543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4" name="Rectangle 23"/>
          <p:cNvSpPr/>
          <p:nvPr/>
        </p:nvSpPr>
        <p:spPr bwMode="auto">
          <a:xfrm>
            <a:off x="7580313" y="40655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7" name="Rectangle 24"/>
          <p:cNvSpPr>
            <a:spLocks noChangeArrowheads="1"/>
          </p:cNvSpPr>
          <p:nvPr/>
        </p:nvSpPr>
        <p:spPr bwMode="auto">
          <a:xfrm>
            <a:off x="7566025" y="31750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08" name="Straight Arrow Connector 25"/>
          <p:cNvCxnSpPr>
            <a:cxnSpLocks noChangeShapeType="1"/>
          </p:cNvCxnSpPr>
          <p:nvPr/>
        </p:nvCxnSpPr>
        <p:spPr bwMode="auto">
          <a:xfrm flipV="1">
            <a:off x="7826375" y="29575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5115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0" name="Rectangle 28"/>
          <p:cNvSpPr>
            <a:spLocks noChangeArrowheads="1"/>
          </p:cNvSpPr>
          <p:nvPr/>
        </p:nvSpPr>
        <p:spPr bwMode="auto">
          <a:xfrm>
            <a:off x="8167688" y="4065588"/>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0" name="Rectangle 29"/>
          <p:cNvSpPr/>
          <p:nvPr/>
        </p:nvSpPr>
        <p:spPr bwMode="auto">
          <a:xfrm>
            <a:off x="8147050" y="730126"/>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2" name="Text Box 10"/>
          <p:cNvSpPr txBox="1">
            <a:spLocks noChangeArrowheads="1"/>
          </p:cNvSpPr>
          <p:nvPr/>
        </p:nvSpPr>
        <p:spPr bwMode="auto">
          <a:xfrm>
            <a:off x="152400" y="4912169"/>
            <a:ext cx="7323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lvl="0" eaLnBrk="1" fontAlgn="auto" hangingPunct="1">
              <a:spcBef>
                <a:spcPct val="50000"/>
              </a:spcBef>
              <a:spcAft>
                <a:spcPts val="0"/>
              </a:spcAft>
            </a:pPr>
            <a:r>
              <a:rPr lang="en-US" dirty="0" smtClean="0">
                <a:solidFill>
                  <a:srgbClr val="000000"/>
                </a:solidFill>
                <a:latin typeface="Cambria" pitchFamily="18" charset="0"/>
              </a:rPr>
              <a:t>(C) DEAD END rule</a:t>
            </a:r>
            <a:r>
              <a:rPr lang="en-US" sz="1500" dirty="0" smtClean="0">
                <a:solidFill>
                  <a:srgbClr val="000000"/>
                </a:solidFill>
                <a:latin typeface="Cambria" pitchFamily="18" charset="0"/>
              </a:rPr>
              <a:t> </a:t>
            </a:r>
          </a:p>
        </p:txBody>
      </p:sp>
      <p:sp>
        <p:nvSpPr>
          <p:cNvPr id="37913" name="Rectangle 17"/>
          <p:cNvSpPr>
            <a:spLocks noChangeArrowheads="1"/>
          </p:cNvSpPr>
          <p:nvPr/>
        </p:nvSpPr>
        <p:spPr bwMode="auto">
          <a:xfrm>
            <a:off x="8156575" y="5802757"/>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3" name="Freeform 1"/>
          <p:cNvSpPr>
            <a:spLocks/>
          </p:cNvSpPr>
          <p:nvPr/>
        </p:nvSpPr>
        <p:spPr bwMode="auto">
          <a:xfrm>
            <a:off x="8012113" y="5912294"/>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15" name="Rectangle 2"/>
          <p:cNvSpPr>
            <a:spLocks noChangeArrowheads="1"/>
          </p:cNvSpPr>
          <p:nvPr/>
        </p:nvSpPr>
        <p:spPr bwMode="auto">
          <a:xfrm>
            <a:off x="7575550" y="5809107"/>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16" name="Rectangle 34"/>
          <p:cNvSpPr>
            <a:spLocks noChangeArrowheads="1"/>
          </p:cNvSpPr>
          <p:nvPr/>
        </p:nvSpPr>
        <p:spPr bwMode="auto">
          <a:xfrm>
            <a:off x="7554913" y="6028182"/>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17" name="Straight Arrow Connector 35"/>
          <p:cNvCxnSpPr>
            <a:cxnSpLocks noChangeShapeType="1"/>
          </p:cNvCxnSpPr>
          <p:nvPr/>
        </p:nvCxnSpPr>
        <p:spPr bwMode="auto">
          <a:xfrm flipV="1">
            <a:off x="7815263" y="5812282"/>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236019"/>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9" name="Rectangle 17"/>
          <p:cNvSpPr>
            <a:spLocks noChangeArrowheads="1"/>
          </p:cNvSpPr>
          <p:nvPr/>
        </p:nvSpPr>
        <p:spPr bwMode="auto">
          <a:xfrm>
            <a:off x="8156575" y="5236019"/>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22" name="Rectangle 5"/>
          <p:cNvSpPr>
            <a:spLocks noChangeArrowheads="1"/>
          </p:cNvSpPr>
          <p:nvPr/>
        </p:nvSpPr>
        <p:spPr bwMode="auto">
          <a:xfrm>
            <a:off x="8618538" y="2055688"/>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(A) </a:t>
            </a:r>
            <a:endParaRPr lang="en-US" sz="1800">
              <a:solidFill>
                <a:srgbClr val="000000"/>
              </a:solidFill>
              <a:latin typeface="Calibri"/>
              <a:ea typeface="MS PGothic" pitchFamily="34" charset="-128"/>
            </a:endParaRPr>
          </a:p>
        </p:txBody>
      </p:sp>
      <p:sp>
        <p:nvSpPr>
          <p:cNvPr id="37923" name="Rectangle 45"/>
          <p:cNvSpPr>
            <a:spLocks noChangeArrowheads="1"/>
          </p:cNvSpPr>
          <p:nvPr/>
        </p:nvSpPr>
        <p:spPr bwMode="auto">
          <a:xfrm>
            <a:off x="8621713" y="42481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(B) </a:t>
            </a:r>
            <a:endParaRPr lang="en-US" sz="1800">
              <a:solidFill>
                <a:srgbClr val="000000"/>
              </a:solidFill>
              <a:latin typeface="Calibri"/>
              <a:ea typeface="MS PGothic" pitchFamily="34" charset="-128"/>
            </a:endParaRPr>
          </a:p>
        </p:txBody>
      </p:sp>
      <p:sp>
        <p:nvSpPr>
          <p:cNvPr id="37924" name="Rectangle 46"/>
          <p:cNvSpPr>
            <a:spLocks noChangeArrowheads="1"/>
          </p:cNvSpPr>
          <p:nvPr/>
        </p:nvSpPr>
        <p:spPr bwMode="auto">
          <a:xfrm>
            <a:off x="8610600" y="6005957"/>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(C) </a:t>
            </a:r>
            <a:endParaRPr lang="en-US" sz="1800">
              <a:solidFill>
                <a:srgbClr val="000000"/>
              </a:solidFill>
              <a:latin typeface="Calibri"/>
              <a:ea typeface="MS PGothic" pitchFamily="34" charset="-128"/>
            </a:endParaRPr>
          </a:p>
        </p:txBody>
      </p:sp>
      <p:cxnSp>
        <p:nvCxnSpPr>
          <p:cNvPr id="37925" name="Straight Connector 4"/>
          <p:cNvCxnSpPr>
            <a:cxnSpLocks noChangeShapeType="1"/>
          </p:cNvCxnSpPr>
          <p:nvPr/>
        </p:nvCxnSpPr>
        <p:spPr bwMode="auto">
          <a:xfrm>
            <a:off x="228600" y="26670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4876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33030" y="6444721"/>
            <a:ext cx="6320170" cy="3231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 name="Rectangle 3"/>
          <p:cNvSpPr/>
          <p:nvPr/>
        </p:nvSpPr>
        <p:spPr>
          <a:xfrm>
            <a:off x="388477" y="5380722"/>
            <a:ext cx="6236493" cy="323165"/>
          </a:xfrm>
          <a:prstGeom prst="rect">
            <a:avLst/>
          </a:prstGeom>
        </p:spPr>
        <p:txBody>
          <a:bodyPr wrap="square">
            <a:spAutoFit/>
          </a:bodyPr>
          <a:lstStyle/>
          <a:p>
            <a:pPr lvl="0" eaLnBrk="1" fontAlgn="auto" hangingPunct="1">
              <a:spcBef>
                <a:spcPct val="50000"/>
              </a:spcBef>
              <a:spcAft>
                <a:spcPts val="0"/>
              </a:spcAft>
            </a:pPr>
            <a:r>
              <a:rPr lang="en-US" sz="1500" dirty="0">
                <a:solidFill>
                  <a:srgbClr val="000000"/>
                </a:solidFill>
                <a:latin typeface="Cambria" pitchFamily="18" charset="0"/>
              </a:rPr>
              <a:t>Write 1 or 2 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52" name="Rounded Rectangle 21"/>
          <p:cNvSpPr>
            <a:spLocks noChangeArrowheads="1"/>
          </p:cNvSpPr>
          <p:nvPr/>
        </p:nvSpPr>
        <p:spPr bwMode="auto">
          <a:xfrm>
            <a:off x="601133" y="16764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57" name="Text Box 3"/>
          <p:cNvSpPr txBox="1">
            <a:spLocks noChangeArrowheads="1"/>
          </p:cNvSpPr>
          <p:nvPr/>
        </p:nvSpPr>
        <p:spPr bwMode="auto">
          <a:xfrm>
            <a:off x="762000" y="1803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8" name="Text Box 4"/>
          <p:cNvSpPr txBox="1">
            <a:spLocks noChangeArrowheads="1"/>
          </p:cNvSpPr>
          <p:nvPr/>
        </p:nvSpPr>
        <p:spPr bwMode="auto">
          <a:xfrm>
            <a:off x="1455738"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59" name="Text Box 5"/>
          <p:cNvSpPr txBox="1">
            <a:spLocks noChangeArrowheads="1"/>
          </p:cNvSpPr>
          <p:nvPr/>
        </p:nvSpPr>
        <p:spPr bwMode="auto">
          <a:xfrm>
            <a:off x="4792662"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60" name="Text Box 6"/>
          <p:cNvSpPr txBox="1">
            <a:spLocks noChangeArrowheads="1"/>
          </p:cNvSpPr>
          <p:nvPr/>
        </p:nvSpPr>
        <p:spPr bwMode="auto">
          <a:xfrm>
            <a:off x="3573462"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N</a:t>
            </a:r>
          </a:p>
        </p:txBody>
      </p:sp>
      <p:sp>
        <p:nvSpPr>
          <p:cNvPr id="61" name="Text Box 26"/>
          <p:cNvSpPr txBox="1">
            <a:spLocks noChangeArrowheads="1"/>
          </p:cNvSpPr>
          <p:nvPr/>
        </p:nvSpPr>
        <p:spPr bwMode="auto">
          <a:xfrm>
            <a:off x="2590800" y="18129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62" name="Text Box 5"/>
          <p:cNvSpPr txBox="1">
            <a:spLocks noChangeArrowheads="1"/>
          </p:cNvSpPr>
          <p:nvPr/>
        </p:nvSpPr>
        <p:spPr bwMode="auto">
          <a:xfrm rot="21058661">
            <a:off x="5460950" y="2134173"/>
            <a:ext cx="1210733" cy="369332"/>
          </a:xfrm>
          <a:prstGeom prst="rect">
            <a:avLst/>
          </a:prstGeom>
          <a:solidFill>
            <a:schemeClr val="bg1"/>
          </a:solidFill>
          <a:ln>
            <a:solidFill>
              <a:srgbClr val="120DF3"/>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0 means "still facing north"</a:t>
            </a:r>
          </a:p>
        </p:txBody>
      </p:sp>
      <p:sp>
        <p:nvSpPr>
          <p:cNvPr id="63" name="Rounded Rectangle 21"/>
          <p:cNvSpPr>
            <a:spLocks noChangeArrowheads="1"/>
          </p:cNvSpPr>
          <p:nvPr/>
        </p:nvSpPr>
        <p:spPr bwMode="auto">
          <a:xfrm>
            <a:off x="601133" y="38100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64" name="Text Box 3"/>
          <p:cNvSpPr txBox="1">
            <a:spLocks noChangeArrowheads="1"/>
          </p:cNvSpPr>
          <p:nvPr/>
        </p:nvSpPr>
        <p:spPr bwMode="auto">
          <a:xfrm>
            <a:off x="762000" y="3931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  </a:t>
            </a:r>
          </a:p>
        </p:txBody>
      </p:sp>
      <p:sp>
        <p:nvSpPr>
          <p:cNvPr id="65" name="Text Box 26"/>
          <p:cNvSpPr txBox="1">
            <a:spLocks noChangeArrowheads="1"/>
          </p:cNvSpPr>
          <p:nvPr/>
        </p:nvSpPr>
        <p:spPr bwMode="auto">
          <a:xfrm>
            <a:off x="2590800" y="3940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66" name="Text Box 4"/>
          <p:cNvSpPr txBox="1">
            <a:spLocks noChangeArrowheads="1"/>
          </p:cNvSpPr>
          <p:nvPr/>
        </p:nvSpPr>
        <p:spPr bwMode="auto">
          <a:xfrm>
            <a:off x="1447800"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a:solidFill>
                  <a:srgbClr val="000000"/>
                </a:solidFill>
                <a:latin typeface="Courier New" charset="0"/>
              </a:rPr>
              <a:t> </a:t>
            </a:r>
            <a:r>
              <a:rPr lang="en-US" b="1" dirty="0">
                <a:solidFill>
                  <a:srgbClr val="D6EAF6"/>
                </a:solidFill>
                <a:latin typeface="Courier New" charset="0"/>
              </a:rPr>
              <a:t>.</a:t>
            </a:r>
            <a:endParaRPr lang="en-US" b="1" dirty="0" smtClean="0">
              <a:solidFill>
                <a:srgbClr val="D6EAF6"/>
              </a:solidFill>
              <a:latin typeface="Arial" charset="0"/>
            </a:endParaRPr>
          </a:p>
        </p:txBody>
      </p:sp>
      <p:sp>
        <p:nvSpPr>
          <p:cNvPr id="67" name="Text Box 5"/>
          <p:cNvSpPr txBox="1">
            <a:spLocks noChangeArrowheads="1"/>
          </p:cNvSpPr>
          <p:nvPr/>
        </p:nvSpPr>
        <p:spPr bwMode="auto">
          <a:xfrm>
            <a:off x="4784724"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D6EAF6"/>
                </a:solidFill>
                <a:latin typeface="Arial" charset="0"/>
              </a:rPr>
              <a:t>1</a:t>
            </a:r>
            <a:endParaRPr lang="en-US" dirty="0" smtClean="0">
              <a:solidFill>
                <a:srgbClr val="D6EAF6"/>
              </a:solidFill>
              <a:latin typeface="Arial" charset="0"/>
            </a:endParaRPr>
          </a:p>
        </p:txBody>
      </p:sp>
      <p:sp>
        <p:nvSpPr>
          <p:cNvPr id="68" name="Text Box 6"/>
          <p:cNvSpPr txBox="1">
            <a:spLocks noChangeArrowheads="1"/>
          </p:cNvSpPr>
          <p:nvPr/>
        </p:nvSpPr>
        <p:spPr bwMode="auto">
          <a:xfrm>
            <a:off x="3565524"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D6EAF6"/>
                </a:solidFill>
                <a:latin typeface="Arial" charset="0"/>
              </a:rPr>
              <a:t>E</a:t>
            </a:r>
            <a:endParaRPr lang="en-US" dirty="0" smtClean="0">
              <a:solidFill>
                <a:srgbClr val="D6EAF6"/>
              </a:solidFill>
              <a:latin typeface="Arial" charset="0"/>
            </a:endParaRPr>
          </a:p>
        </p:txBody>
      </p:sp>
      <p:sp>
        <p:nvSpPr>
          <p:cNvPr id="70" name="Rounded Rectangle 21"/>
          <p:cNvSpPr>
            <a:spLocks noChangeArrowheads="1"/>
          </p:cNvSpPr>
          <p:nvPr/>
        </p:nvSpPr>
        <p:spPr bwMode="auto">
          <a:xfrm>
            <a:off x="609600" y="5717709"/>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19483717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a:spLocks noChangeArrowheads="1"/>
          </p:cNvSpPr>
          <p:nvPr/>
        </p:nvSpPr>
        <p:spPr bwMode="auto">
          <a:xfrm>
            <a:off x="8167688" y="2938463"/>
            <a:ext cx="496887" cy="495300"/>
          </a:xfrm>
          <a:prstGeom prst="rect">
            <a:avLst/>
          </a:prstGeom>
          <a:noFill/>
          <a:ln w="9525" algn="ctr">
            <a:solidFill>
              <a:schemeClr val="bg1">
                <a:lumMod val="65000"/>
              </a:schemeClr>
            </a:solidFill>
            <a:round/>
            <a:headEnd/>
            <a:tailEn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1" name="Rectangle 17"/>
          <p:cNvSpPr>
            <a:spLocks noChangeArrowheads="1"/>
          </p:cNvSpPr>
          <p:nvPr/>
        </p:nvSpPr>
        <p:spPr bwMode="auto">
          <a:xfrm>
            <a:off x="8153400" y="185883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892" name="Text Box 10"/>
          <p:cNvSpPr txBox="1">
            <a:spLocks noChangeArrowheads="1"/>
          </p:cNvSpPr>
          <p:nvPr/>
        </p:nvSpPr>
        <p:spPr bwMode="auto">
          <a:xfrm>
            <a:off x="944563" y="140014"/>
            <a:ext cx="7970837" cy="3231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eaLnBrk="1" fontAlgn="auto" hangingPunct="1">
              <a:spcBef>
                <a:spcPct val="50000"/>
              </a:spcBef>
              <a:spcAft>
                <a:spcPts val="0"/>
              </a:spcAft>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t>
            </a:r>
            <a:r>
              <a:rPr lang="en-US" sz="1500" b="1" i="1" u="sng" dirty="0">
                <a:solidFill>
                  <a:srgbClr val="000000"/>
                </a:solidFill>
                <a:latin typeface="Cambria" pitchFamily="18" charset="0"/>
              </a:rPr>
              <a:t>always</a:t>
            </a:r>
            <a:r>
              <a:rPr lang="en-US" sz="1500" b="1" i="1" dirty="0">
                <a:solidFill>
                  <a:srgbClr val="000000"/>
                </a:solidFill>
                <a:latin typeface="Cambria" pitchFamily="18" charset="0"/>
              </a:rPr>
              <a:t> on the wall</a:t>
            </a:r>
            <a:r>
              <a:rPr lang="en-US" sz="1500" b="1" i="1" dirty="0" smtClean="0">
                <a:solidFill>
                  <a:srgbClr val="000000"/>
                </a:solidFill>
                <a:latin typeface="Cambria" pitchFamily="18" charset="0"/>
              </a:rPr>
              <a:t>...</a:t>
            </a:r>
            <a:endParaRPr lang="en-US" sz="1500" dirty="0">
              <a:solidFill>
                <a:srgbClr val="000000"/>
              </a:solidFill>
              <a:latin typeface="Cambria" pitchFamily="18" charset="0"/>
            </a:endParaRPr>
          </a:p>
        </p:txBody>
      </p:sp>
      <p:sp>
        <p:nvSpPr>
          <p:cNvPr id="35847" name="Freeform 1"/>
          <p:cNvSpPr>
            <a:spLocks/>
          </p:cNvSpPr>
          <p:nvPr/>
        </p:nvSpPr>
        <p:spPr bwMode="auto">
          <a:xfrm>
            <a:off x="8008938" y="1968376"/>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5" name="Rectangle 2"/>
          <p:cNvSpPr>
            <a:spLocks noChangeArrowheads="1"/>
          </p:cNvSpPr>
          <p:nvPr/>
        </p:nvSpPr>
        <p:spPr bwMode="auto">
          <a:xfrm>
            <a:off x="7572375" y="1865188"/>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19" name="Rectangle 18"/>
          <p:cNvSpPr/>
          <p:nvPr/>
        </p:nvSpPr>
        <p:spPr bwMode="auto">
          <a:xfrm>
            <a:off x="7562850" y="730126"/>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897" name="Text Box 10"/>
          <p:cNvSpPr txBox="1">
            <a:spLocks noChangeArrowheads="1"/>
          </p:cNvSpPr>
          <p:nvPr/>
        </p:nvSpPr>
        <p:spPr bwMode="auto">
          <a:xfrm>
            <a:off x="152400" y="609600"/>
            <a:ext cx="6897687"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dirty="0">
                <a:solidFill>
                  <a:srgbClr val="000000"/>
                </a:solidFill>
                <a:latin typeface="Cambria" pitchFamily="18" charset="0"/>
              </a:rPr>
              <a:t>(A) </a:t>
            </a:r>
            <a:r>
              <a:rPr lang="en-US" dirty="0" smtClean="0">
                <a:solidFill>
                  <a:srgbClr val="000000"/>
                </a:solidFill>
                <a:latin typeface="Cambria" pitchFamily="18" charset="0"/>
              </a:rPr>
              <a:t>CORRIDOR rule</a:t>
            </a:r>
            <a:endParaRPr lang="en-US" dirty="0">
              <a:solidFill>
                <a:srgbClr val="000000"/>
              </a:solidFill>
              <a:latin typeface="Cambria" pitchFamily="18" charset="0"/>
            </a:endParaRPr>
          </a:p>
          <a:p>
            <a:pPr eaLnBrk="1" fontAlgn="auto" hangingPunct="1">
              <a:spcBef>
                <a:spcPct val="50000"/>
              </a:spcBef>
              <a:spcAft>
                <a:spcPts val="0"/>
              </a:spcAft>
            </a:pPr>
            <a:r>
              <a:rPr lang="en-US" sz="1500" i="1" dirty="0">
                <a:solidFill>
                  <a:srgbClr val="000000"/>
                </a:solidFill>
                <a:latin typeface="Cambria" pitchFamily="18" charset="0"/>
              </a:rPr>
              <a:t>   </a:t>
            </a:r>
            <a:r>
              <a:rPr lang="en-US" sz="1500" i="1" u="sng" dirty="0" smtClean="0">
                <a:solidFill>
                  <a:srgbClr val="000000"/>
                </a:solidFill>
                <a:latin typeface="Cambria" pitchFamily="18" charset="0"/>
              </a:rPr>
              <a:t>If you're facing N with a wall at right and space ahead</a:t>
            </a:r>
            <a:r>
              <a:rPr lang="en-US" sz="1500" i="1" dirty="0" smtClean="0">
                <a:solidFill>
                  <a:srgbClr val="000000"/>
                </a:solidFill>
                <a:latin typeface="Cambria" pitchFamily="18" charset="0"/>
              </a:rPr>
              <a:t>  then  </a:t>
            </a:r>
            <a:r>
              <a:rPr lang="en-US" sz="1500" i="1" u="sng" dirty="0" smtClean="0">
                <a:solidFill>
                  <a:srgbClr val="000000"/>
                </a:solidFill>
                <a:latin typeface="Cambria" pitchFamily="18" charset="0"/>
              </a:rPr>
              <a:t>go forward</a:t>
            </a:r>
            <a:r>
              <a:rPr lang="en-US" sz="1500" i="1" dirty="0" smtClean="0">
                <a:solidFill>
                  <a:srgbClr val="000000"/>
                </a:solidFill>
                <a:latin typeface="Cambria" pitchFamily="18" charset="0"/>
              </a:rPr>
              <a:t>”</a:t>
            </a:r>
            <a:endParaRPr lang="en-US" sz="1500" i="1" dirty="0">
              <a:solidFill>
                <a:srgbClr val="000000"/>
              </a:solidFill>
              <a:latin typeface="Cambria" pitchFamily="18" charset="0"/>
            </a:endParaRPr>
          </a:p>
        </p:txBody>
      </p:sp>
      <p:sp>
        <p:nvSpPr>
          <p:cNvPr id="37898" name="Rectangle 10"/>
          <p:cNvSpPr>
            <a:spLocks noChangeArrowheads="1"/>
          </p:cNvSpPr>
          <p:nvPr/>
        </p:nvSpPr>
        <p:spPr bwMode="auto">
          <a:xfrm>
            <a:off x="7551738" y="20842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899" name="Straight Arrow Connector 2"/>
          <p:cNvCxnSpPr>
            <a:cxnSpLocks noChangeShapeType="1"/>
          </p:cNvCxnSpPr>
          <p:nvPr/>
        </p:nvCxnSpPr>
        <p:spPr bwMode="auto">
          <a:xfrm flipV="1">
            <a:off x="7812088" y="18683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292101"/>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1" name="Rectangle 17"/>
          <p:cNvSpPr>
            <a:spLocks noChangeArrowheads="1"/>
          </p:cNvSpPr>
          <p:nvPr/>
        </p:nvSpPr>
        <p:spPr bwMode="auto">
          <a:xfrm>
            <a:off x="8153400" y="1292101"/>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02" name="Text Box 10"/>
          <p:cNvSpPr txBox="1">
            <a:spLocks noChangeArrowheads="1"/>
          </p:cNvSpPr>
          <p:nvPr/>
        </p:nvSpPr>
        <p:spPr bwMode="auto">
          <a:xfrm>
            <a:off x="152400" y="2840293"/>
            <a:ext cx="6781800"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lvl="0" eaLnBrk="1" fontAlgn="auto" hangingPunct="1">
              <a:spcBef>
                <a:spcPct val="50000"/>
              </a:spcBef>
              <a:spcAft>
                <a:spcPts val="0"/>
              </a:spcAft>
            </a:pPr>
            <a:r>
              <a:rPr lang="en-US" dirty="0" smtClean="0">
                <a:solidFill>
                  <a:srgbClr val="000000"/>
                </a:solidFill>
                <a:latin typeface="Cambria" pitchFamily="18" charset="0"/>
              </a:rPr>
              <a:t>(B) INTERSECTION </a:t>
            </a:r>
            <a:r>
              <a:rPr lang="en-US" dirty="0">
                <a:solidFill>
                  <a:srgbClr val="000000"/>
                </a:solidFill>
                <a:latin typeface="Cambria" pitchFamily="18" charset="0"/>
              </a:rPr>
              <a:t>rule</a:t>
            </a:r>
          </a:p>
          <a:p>
            <a:pPr eaLnBrk="1" fontAlgn="auto" hangingPunct="1">
              <a:spcBef>
                <a:spcPct val="50000"/>
              </a:spcBef>
              <a:spcAft>
                <a:spcPts val="0"/>
              </a:spcAft>
            </a:pPr>
            <a:r>
              <a:rPr lang="en-US" sz="1500" b="1" i="1" dirty="0" smtClean="0">
                <a:solidFill>
                  <a:srgbClr val="000000"/>
                </a:solidFill>
                <a:latin typeface="Cambria" pitchFamily="18" charset="0"/>
              </a:rPr>
              <a:t>   </a:t>
            </a:r>
            <a:r>
              <a:rPr lang="en-US" sz="1500" i="1" dirty="0">
                <a:solidFill>
                  <a:srgbClr val="000000"/>
                </a:solidFill>
                <a:latin typeface="Cambria" pitchFamily="18" charset="0"/>
              </a:rPr>
              <a:t>“</a:t>
            </a:r>
            <a:r>
              <a:rPr lang="en-US" sz="1500" i="1" u="sng" dirty="0">
                <a:solidFill>
                  <a:srgbClr val="000000"/>
                </a:solidFill>
                <a:latin typeface="Cambria" pitchFamily="18" charset="0"/>
              </a:rPr>
              <a:t>If </a:t>
            </a:r>
            <a:r>
              <a:rPr lang="en-US" sz="1500" i="1" u="sng" dirty="0" smtClean="0">
                <a:solidFill>
                  <a:srgbClr val="000000"/>
                </a:solidFill>
                <a:latin typeface="Cambria" pitchFamily="18" charset="0"/>
              </a:rPr>
              <a:t>you're facing North and lose the wall</a:t>
            </a:r>
            <a:r>
              <a:rPr lang="en-US" sz="1500" i="1" dirty="0" smtClean="0">
                <a:solidFill>
                  <a:srgbClr val="000000"/>
                </a:solidFill>
                <a:latin typeface="Cambria" pitchFamily="18" charset="0"/>
              </a:rPr>
              <a:t>,   then  </a:t>
            </a:r>
            <a:r>
              <a:rPr lang="en-US" sz="1500" i="1" u="sng" dirty="0" smtClean="0">
                <a:solidFill>
                  <a:srgbClr val="000000"/>
                </a:solidFill>
                <a:latin typeface="Cambria" pitchFamily="18" charset="0"/>
              </a:rPr>
              <a:t>get over to the wall now!</a:t>
            </a:r>
            <a:r>
              <a:rPr lang="en-US" sz="1500" i="1" dirty="0" smtClean="0">
                <a:solidFill>
                  <a:srgbClr val="000000"/>
                </a:solidFill>
                <a:latin typeface="Cambria" pitchFamily="18" charset="0"/>
              </a:rPr>
              <a:t>”</a:t>
            </a:r>
            <a:endParaRPr lang="en-US" sz="1500" i="1" dirty="0">
              <a:solidFill>
                <a:srgbClr val="000000"/>
              </a:solidFill>
              <a:latin typeface="Cambria" pitchFamily="18" charset="0"/>
            </a:endParaRPr>
          </a:p>
        </p:txBody>
      </p:sp>
      <p:sp>
        <p:nvSpPr>
          <p:cNvPr id="37903" name="Rectangle 17"/>
          <p:cNvSpPr>
            <a:spLocks noChangeArrowheads="1"/>
          </p:cNvSpPr>
          <p:nvPr/>
        </p:nvSpPr>
        <p:spPr bwMode="auto">
          <a:xfrm>
            <a:off x="8167688" y="3505200"/>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2" name="Freeform 1"/>
          <p:cNvSpPr>
            <a:spLocks/>
          </p:cNvSpPr>
          <p:nvPr/>
        </p:nvSpPr>
        <p:spPr bwMode="auto">
          <a:xfrm>
            <a:off x="8023225" y="30575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05" name="Rectangle 2"/>
          <p:cNvSpPr>
            <a:spLocks noChangeArrowheads="1"/>
          </p:cNvSpPr>
          <p:nvPr/>
        </p:nvSpPr>
        <p:spPr bwMode="auto">
          <a:xfrm>
            <a:off x="7586663" y="29543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4" name="Rectangle 23"/>
          <p:cNvSpPr/>
          <p:nvPr/>
        </p:nvSpPr>
        <p:spPr bwMode="auto">
          <a:xfrm>
            <a:off x="7580313" y="40655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7" name="Rectangle 24"/>
          <p:cNvSpPr>
            <a:spLocks noChangeArrowheads="1"/>
          </p:cNvSpPr>
          <p:nvPr/>
        </p:nvSpPr>
        <p:spPr bwMode="auto">
          <a:xfrm>
            <a:off x="7566025" y="31750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08" name="Straight Arrow Connector 25"/>
          <p:cNvCxnSpPr>
            <a:cxnSpLocks noChangeShapeType="1"/>
          </p:cNvCxnSpPr>
          <p:nvPr/>
        </p:nvCxnSpPr>
        <p:spPr bwMode="auto">
          <a:xfrm flipV="1">
            <a:off x="7826375" y="29575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5115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0" name="Rectangle 28"/>
          <p:cNvSpPr>
            <a:spLocks noChangeArrowheads="1"/>
          </p:cNvSpPr>
          <p:nvPr/>
        </p:nvSpPr>
        <p:spPr bwMode="auto">
          <a:xfrm>
            <a:off x="8167688" y="4065588"/>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0" name="Rectangle 29"/>
          <p:cNvSpPr/>
          <p:nvPr/>
        </p:nvSpPr>
        <p:spPr bwMode="auto">
          <a:xfrm>
            <a:off x="8147050" y="730126"/>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2" name="Text Box 10"/>
          <p:cNvSpPr txBox="1">
            <a:spLocks noChangeArrowheads="1"/>
          </p:cNvSpPr>
          <p:nvPr/>
        </p:nvSpPr>
        <p:spPr bwMode="auto">
          <a:xfrm>
            <a:off x="152400" y="4912169"/>
            <a:ext cx="7323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lvl="0" eaLnBrk="1" fontAlgn="auto" hangingPunct="1">
              <a:spcBef>
                <a:spcPct val="50000"/>
              </a:spcBef>
              <a:spcAft>
                <a:spcPts val="0"/>
              </a:spcAft>
            </a:pPr>
            <a:r>
              <a:rPr lang="en-US" dirty="0" smtClean="0">
                <a:solidFill>
                  <a:srgbClr val="000000"/>
                </a:solidFill>
                <a:latin typeface="Cambria" pitchFamily="18" charset="0"/>
              </a:rPr>
              <a:t>(C) DEAD END rule</a:t>
            </a:r>
            <a:r>
              <a:rPr lang="en-US" sz="1500" dirty="0" smtClean="0">
                <a:solidFill>
                  <a:srgbClr val="000000"/>
                </a:solidFill>
                <a:latin typeface="Cambria" pitchFamily="18" charset="0"/>
              </a:rPr>
              <a:t> </a:t>
            </a:r>
          </a:p>
        </p:txBody>
      </p:sp>
      <p:sp>
        <p:nvSpPr>
          <p:cNvPr id="37913" name="Rectangle 17"/>
          <p:cNvSpPr>
            <a:spLocks noChangeArrowheads="1"/>
          </p:cNvSpPr>
          <p:nvPr/>
        </p:nvSpPr>
        <p:spPr bwMode="auto">
          <a:xfrm>
            <a:off x="8156575" y="5802757"/>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3" name="Freeform 1"/>
          <p:cNvSpPr>
            <a:spLocks/>
          </p:cNvSpPr>
          <p:nvPr/>
        </p:nvSpPr>
        <p:spPr bwMode="auto">
          <a:xfrm>
            <a:off x="8012113" y="5912294"/>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15" name="Rectangle 2"/>
          <p:cNvSpPr>
            <a:spLocks noChangeArrowheads="1"/>
          </p:cNvSpPr>
          <p:nvPr/>
        </p:nvSpPr>
        <p:spPr bwMode="auto">
          <a:xfrm>
            <a:off x="7575550" y="5809107"/>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16" name="Rectangle 34"/>
          <p:cNvSpPr>
            <a:spLocks noChangeArrowheads="1"/>
          </p:cNvSpPr>
          <p:nvPr/>
        </p:nvSpPr>
        <p:spPr bwMode="auto">
          <a:xfrm>
            <a:off x="7554913" y="6028182"/>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17" name="Straight Arrow Connector 35"/>
          <p:cNvCxnSpPr>
            <a:cxnSpLocks noChangeShapeType="1"/>
          </p:cNvCxnSpPr>
          <p:nvPr/>
        </p:nvCxnSpPr>
        <p:spPr bwMode="auto">
          <a:xfrm flipV="1">
            <a:off x="7815263" y="5812282"/>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236019"/>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9" name="Rectangle 17"/>
          <p:cNvSpPr>
            <a:spLocks noChangeArrowheads="1"/>
          </p:cNvSpPr>
          <p:nvPr/>
        </p:nvSpPr>
        <p:spPr bwMode="auto">
          <a:xfrm>
            <a:off x="8156575" y="5236019"/>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22" name="Rectangle 5"/>
          <p:cNvSpPr>
            <a:spLocks noChangeArrowheads="1"/>
          </p:cNvSpPr>
          <p:nvPr/>
        </p:nvSpPr>
        <p:spPr bwMode="auto">
          <a:xfrm>
            <a:off x="8618538" y="2055688"/>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(A) </a:t>
            </a:r>
            <a:endParaRPr lang="en-US" sz="1800">
              <a:solidFill>
                <a:srgbClr val="000000"/>
              </a:solidFill>
              <a:latin typeface="Calibri"/>
              <a:ea typeface="MS PGothic" pitchFamily="34" charset="-128"/>
            </a:endParaRPr>
          </a:p>
        </p:txBody>
      </p:sp>
      <p:sp>
        <p:nvSpPr>
          <p:cNvPr id="37923" name="Rectangle 45"/>
          <p:cNvSpPr>
            <a:spLocks noChangeArrowheads="1"/>
          </p:cNvSpPr>
          <p:nvPr/>
        </p:nvSpPr>
        <p:spPr bwMode="auto">
          <a:xfrm>
            <a:off x="8621713" y="42481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(B) </a:t>
            </a:r>
            <a:endParaRPr lang="en-US" sz="1800">
              <a:solidFill>
                <a:srgbClr val="000000"/>
              </a:solidFill>
              <a:latin typeface="Calibri"/>
              <a:ea typeface="MS PGothic" pitchFamily="34" charset="-128"/>
            </a:endParaRPr>
          </a:p>
        </p:txBody>
      </p:sp>
      <p:sp>
        <p:nvSpPr>
          <p:cNvPr id="37924" name="Rectangle 46"/>
          <p:cNvSpPr>
            <a:spLocks noChangeArrowheads="1"/>
          </p:cNvSpPr>
          <p:nvPr/>
        </p:nvSpPr>
        <p:spPr bwMode="auto">
          <a:xfrm>
            <a:off x="8610600" y="6005957"/>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(C) </a:t>
            </a:r>
            <a:endParaRPr lang="en-US" sz="1800">
              <a:solidFill>
                <a:srgbClr val="000000"/>
              </a:solidFill>
              <a:latin typeface="Calibri"/>
              <a:ea typeface="MS PGothic" pitchFamily="34" charset="-128"/>
            </a:endParaRPr>
          </a:p>
        </p:txBody>
      </p:sp>
      <p:cxnSp>
        <p:nvCxnSpPr>
          <p:cNvPr id="37925" name="Straight Connector 4"/>
          <p:cNvCxnSpPr>
            <a:cxnSpLocks noChangeShapeType="1"/>
          </p:cNvCxnSpPr>
          <p:nvPr/>
        </p:nvCxnSpPr>
        <p:spPr bwMode="auto">
          <a:xfrm>
            <a:off x="228600" y="26670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4876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33030" y="6444721"/>
            <a:ext cx="6320170" cy="3231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 name="Rectangle 3"/>
          <p:cNvSpPr/>
          <p:nvPr/>
        </p:nvSpPr>
        <p:spPr>
          <a:xfrm>
            <a:off x="388477" y="5380722"/>
            <a:ext cx="6236493" cy="323165"/>
          </a:xfrm>
          <a:prstGeom prst="rect">
            <a:avLst/>
          </a:prstGeom>
        </p:spPr>
        <p:txBody>
          <a:bodyPr wrap="square">
            <a:spAutoFit/>
          </a:bodyPr>
          <a:lstStyle/>
          <a:p>
            <a:pPr lvl="0" eaLnBrk="1" fontAlgn="auto" hangingPunct="1">
              <a:spcBef>
                <a:spcPct val="50000"/>
              </a:spcBef>
              <a:spcAft>
                <a:spcPts val="0"/>
              </a:spcAft>
            </a:pPr>
            <a:r>
              <a:rPr lang="en-US" sz="1500" dirty="0">
                <a:solidFill>
                  <a:srgbClr val="000000"/>
                </a:solidFill>
                <a:latin typeface="Cambria" pitchFamily="18" charset="0"/>
              </a:rPr>
              <a:t>Write 1 or 2 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52" name="Rounded Rectangle 21"/>
          <p:cNvSpPr>
            <a:spLocks noChangeArrowheads="1"/>
          </p:cNvSpPr>
          <p:nvPr/>
        </p:nvSpPr>
        <p:spPr bwMode="auto">
          <a:xfrm>
            <a:off x="601133" y="16764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57" name="Text Box 3"/>
          <p:cNvSpPr txBox="1">
            <a:spLocks noChangeArrowheads="1"/>
          </p:cNvSpPr>
          <p:nvPr/>
        </p:nvSpPr>
        <p:spPr bwMode="auto">
          <a:xfrm>
            <a:off x="762000" y="1803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8" name="Text Box 4"/>
          <p:cNvSpPr txBox="1">
            <a:spLocks noChangeArrowheads="1"/>
          </p:cNvSpPr>
          <p:nvPr/>
        </p:nvSpPr>
        <p:spPr bwMode="auto">
          <a:xfrm>
            <a:off x="1455738"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59" name="Text Box 5"/>
          <p:cNvSpPr txBox="1">
            <a:spLocks noChangeArrowheads="1"/>
          </p:cNvSpPr>
          <p:nvPr/>
        </p:nvSpPr>
        <p:spPr bwMode="auto">
          <a:xfrm>
            <a:off x="4792662"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60" name="Text Box 6"/>
          <p:cNvSpPr txBox="1">
            <a:spLocks noChangeArrowheads="1"/>
          </p:cNvSpPr>
          <p:nvPr/>
        </p:nvSpPr>
        <p:spPr bwMode="auto">
          <a:xfrm>
            <a:off x="3573462" y="1803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N</a:t>
            </a:r>
          </a:p>
        </p:txBody>
      </p:sp>
      <p:sp>
        <p:nvSpPr>
          <p:cNvPr id="61" name="Text Box 26"/>
          <p:cNvSpPr txBox="1">
            <a:spLocks noChangeArrowheads="1"/>
          </p:cNvSpPr>
          <p:nvPr/>
        </p:nvSpPr>
        <p:spPr bwMode="auto">
          <a:xfrm>
            <a:off x="2590800" y="18129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62" name="Text Box 5"/>
          <p:cNvSpPr txBox="1">
            <a:spLocks noChangeArrowheads="1"/>
          </p:cNvSpPr>
          <p:nvPr/>
        </p:nvSpPr>
        <p:spPr bwMode="auto">
          <a:xfrm rot="21058661">
            <a:off x="5460950" y="2134173"/>
            <a:ext cx="1210733" cy="369332"/>
          </a:xfrm>
          <a:prstGeom prst="rect">
            <a:avLst/>
          </a:prstGeom>
          <a:solidFill>
            <a:schemeClr val="bg1"/>
          </a:solidFill>
          <a:ln>
            <a:solidFill>
              <a:srgbClr val="120DF3"/>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0 means "still facing north"</a:t>
            </a:r>
          </a:p>
        </p:txBody>
      </p:sp>
      <p:sp>
        <p:nvSpPr>
          <p:cNvPr id="63" name="Rounded Rectangle 21"/>
          <p:cNvSpPr>
            <a:spLocks noChangeArrowheads="1"/>
          </p:cNvSpPr>
          <p:nvPr/>
        </p:nvSpPr>
        <p:spPr bwMode="auto">
          <a:xfrm>
            <a:off x="601133" y="38100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64" name="Text Box 3"/>
          <p:cNvSpPr txBox="1">
            <a:spLocks noChangeArrowheads="1"/>
          </p:cNvSpPr>
          <p:nvPr/>
        </p:nvSpPr>
        <p:spPr bwMode="auto">
          <a:xfrm>
            <a:off x="762000" y="3931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  </a:t>
            </a:r>
          </a:p>
        </p:txBody>
      </p:sp>
      <p:sp>
        <p:nvSpPr>
          <p:cNvPr id="65" name="Text Box 26"/>
          <p:cNvSpPr txBox="1">
            <a:spLocks noChangeArrowheads="1"/>
          </p:cNvSpPr>
          <p:nvPr/>
        </p:nvSpPr>
        <p:spPr bwMode="auto">
          <a:xfrm>
            <a:off x="2590800" y="3940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66" name="Text Box 4"/>
          <p:cNvSpPr txBox="1">
            <a:spLocks noChangeArrowheads="1"/>
          </p:cNvSpPr>
          <p:nvPr/>
        </p:nvSpPr>
        <p:spPr bwMode="auto">
          <a:xfrm>
            <a:off x="1447800"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smtClean="0">
                <a:solidFill>
                  <a:srgbClr val="000000"/>
                </a:solidFill>
                <a:latin typeface="Courier New" charset="0"/>
              </a:rPr>
              <a:t>*x**</a:t>
            </a:r>
            <a:endParaRPr lang="en-US" b="1" dirty="0" smtClean="0">
              <a:solidFill>
                <a:srgbClr val="000000"/>
              </a:solidFill>
              <a:latin typeface="Arial" charset="0"/>
            </a:endParaRPr>
          </a:p>
        </p:txBody>
      </p:sp>
      <p:sp>
        <p:nvSpPr>
          <p:cNvPr id="67" name="Text Box 5"/>
          <p:cNvSpPr txBox="1">
            <a:spLocks noChangeArrowheads="1"/>
          </p:cNvSpPr>
          <p:nvPr/>
        </p:nvSpPr>
        <p:spPr bwMode="auto">
          <a:xfrm>
            <a:off x="4784724"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000000"/>
                </a:solidFill>
                <a:latin typeface="Arial" charset="0"/>
              </a:rPr>
              <a:t>1</a:t>
            </a:r>
            <a:endParaRPr lang="en-US" dirty="0" smtClean="0">
              <a:solidFill>
                <a:srgbClr val="000000"/>
              </a:solidFill>
              <a:latin typeface="Arial" charset="0"/>
            </a:endParaRPr>
          </a:p>
        </p:txBody>
      </p:sp>
      <p:sp>
        <p:nvSpPr>
          <p:cNvPr id="68" name="Text Box 6"/>
          <p:cNvSpPr txBox="1">
            <a:spLocks noChangeArrowheads="1"/>
          </p:cNvSpPr>
          <p:nvPr/>
        </p:nvSpPr>
        <p:spPr bwMode="auto">
          <a:xfrm>
            <a:off x="3565524" y="3939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000000"/>
                </a:solidFill>
                <a:latin typeface="Arial" charset="0"/>
              </a:rPr>
              <a:t>E</a:t>
            </a:r>
            <a:endParaRPr lang="en-US" dirty="0" smtClean="0">
              <a:solidFill>
                <a:srgbClr val="000000"/>
              </a:solidFill>
              <a:latin typeface="Arial" charset="0"/>
            </a:endParaRPr>
          </a:p>
        </p:txBody>
      </p:sp>
      <p:sp>
        <p:nvSpPr>
          <p:cNvPr id="69" name="Text Box 5"/>
          <p:cNvSpPr txBox="1">
            <a:spLocks noChangeArrowheads="1"/>
          </p:cNvSpPr>
          <p:nvPr/>
        </p:nvSpPr>
        <p:spPr bwMode="auto">
          <a:xfrm rot="21058661">
            <a:off x="5558896" y="4301608"/>
            <a:ext cx="1210733" cy="369332"/>
          </a:xfrm>
          <a:prstGeom prst="rect">
            <a:avLst/>
          </a:prstGeom>
          <a:solidFill>
            <a:schemeClr val="bg1"/>
          </a:solidFill>
          <a:ln>
            <a:solidFill>
              <a:srgbClr val="120DF3"/>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1 means "now facing east"</a:t>
            </a:r>
          </a:p>
        </p:txBody>
      </p:sp>
      <p:sp>
        <p:nvSpPr>
          <p:cNvPr id="70" name="Rounded Rectangle 21"/>
          <p:cNvSpPr>
            <a:spLocks noChangeArrowheads="1"/>
          </p:cNvSpPr>
          <p:nvPr/>
        </p:nvSpPr>
        <p:spPr bwMode="auto">
          <a:xfrm>
            <a:off x="609600" y="5717709"/>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71" name="Text Box 3"/>
          <p:cNvSpPr txBox="1">
            <a:spLocks noChangeArrowheads="1"/>
          </p:cNvSpPr>
          <p:nvPr/>
        </p:nvSpPr>
        <p:spPr bwMode="auto">
          <a:xfrm>
            <a:off x="770467" y="583906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  </a:t>
            </a:r>
          </a:p>
        </p:txBody>
      </p:sp>
      <p:sp>
        <p:nvSpPr>
          <p:cNvPr id="72" name="Text Box 26"/>
          <p:cNvSpPr txBox="1">
            <a:spLocks noChangeArrowheads="1"/>
          </p:cNvSpPr>
          <p:nvPr/>
        </p:nvSpPr>
        <p:spPr bwMode="auto">
          <a:xfrm>
            <a:off x="2599267" y="584859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73" name="Text Box 4"/>
          <p:cNvSpPr txBox="1">
            <a:spLocks noChangeArrowheads="1"/>
          </p:cNvSpPr>
          <p:nvPr/>
        </p:nvSpPr>
        <p:spPr bwMode="auto">
          <a:xfrm>
            <a:off x="1456267" y="584753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smtClean="0">
                <a:solidFill>
                  <a:srgbClr val="000000"/>
                </a:solidFill>
                <a:latin typeface="Courier New" charset="0"/>
              </a:rPr>
              <a:t>NE**</a:t>
            </a:r>
            <a:endParaRPr lang="en-US" b="1" dirty="0" smtClean="0">
              <a:solidFill>
                <a:srgbClr val="000000"/>
              </a:solidFill>
              <a:latin typeface="Arial" charset="0"/>
            </a:endParaRPr>
          </a:p>
        </p:txBody>
      </p:sp>
      <p:sp>
        <p:nvSpPr>
          <p:cNvPr id="74" name="Text Box 5"/>
          <p:cNvSpPr txBox="1">
            <a:spLocks noChangeArrowheads="1"/>
          </p:cNvSpPr>
          <p:nvPr/>
        </p:nvSpPr>
        <p:spPr bwMode="auto">
          <a:xfrm>
            <a:off x="4793191" y="584753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2</a:t>
            </a:r>
          </a:p>
        </p:txBody>
      </p:sp>
      <p:sp>
        <p:nvSpPr>
          <p:cNvPr id="75" name="Text Box 6"/>
          <p:cNvSpPr txBox="1">
            <a:spLocks noChangeArrowheads="1"/>
          </p:cNvSpPr>
          <p:nvPr/>
        </p:nvSpPr>
        <p:spPr bwMode="auto">
          <a:xfrm>
            <a:off x="3573991" y="584753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X</a:t>
            </a:r>
          </a:p>
        </p:txBody>
      </p:sp>
      <p:sp>
        <p:nvSpPr>
          <p:cNvPr id="76" name="Text Box 5"/>
          <p:cNvSpPr txBox="1">
            <a:spLocks noChangeArrowheads="1"/>
          </p:cNvSpPr>
          <p:nvPr/>
        </p:nvSpPr>
        <p:spPr bwMode="auto">
          <a:xfrm rot="21058661">
            <a:off x="5854397" y="5920425"/>
            <a:ext cx="1210733" cy="369332"/>
          </a:xfrm>
          <a:prstGeom prst="rect">
            <a:avLst/>
          </a:prstGeom>
          <a:solidFill>
            <a:schemeClr val="bg1"/>
          </a:solidFill>
          <a:ln>
            <a:solidFill>
              <a:srgbClr val="120DF3"/>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2 means "now facing west"</a:t>
            </a:r>
          </a:p>
        </p:txBody>
      </p:sp>
    </p:spTree>
    <p:extLst>
      <p:ext uri="{BB962C8B-B14F-4D97-AF65-F5344CB8AC3E}">
        <p14:creationId xmlns:p14="http://schemas.microsoft.com/office/powerpoint/2010/main" val="34276679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Text Box 10"/>
          <p:cNvSpPr txBox="1">
            <a:spLocks noChangeArrowheads="1"/>
          </p:cNvSpPr>
          <p:nvPr/>
        </p:nvSpPr>
        <p:spPr bwMode="auto">
          <a:xfrm>
            <a:off x="227394" y="220741"/>
            <a:ext cx="68976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4200" dirty="0" smtClean="0">
                <a:solidFill>
                  <a:srgbClr val="000000"/>
                </a:solidFill>
                <a:latin typeface="Cambria" pitchFamily="18" charset="0"/>
              </a:rPr>
              <a:t>Hooray!?!</a:t>
            </a:r>
            <a:endParaRPr lang="en-US" sz="4200" dirty="0">
              <a:solidFill>
                <a:srgbClr val="000000"/>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19200"/>
            <a:ext cx="8332259" cy="5181600"/>
          </a:xfrm>
          <a:prstGeom prst="rect">
            <a:avLst/>
          </a:prstGeom>
        </p:spPr>
      </p:pic>
      <p:sp>
        <p:nvSpPr>
          <p:cNvPr id="3" name="Down Arrow 2"/>
          <p:cNvSpPr/>
          <p:nvPr/>
        </p:nvSpPr>
        <p:spPr bwMode="auto">
          <a:xfrm rot="2898470">
            <a:off x="4948044" y="3716408"/>
            <a:ext cx="533400" cy="838200"/>
          </a:xfrm>
          <a:prstGeom prst="downArrow">
            <a:avLst/>
          </a:prstGeom>
          <a:noFill/>
          <a:ln w="2857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Down Arrow 76"/>
          <p:cNvSpPr/>
          <p:nvPr/>
        </p:nvSpPr>
        <p:spPr bwMode="auto">
          <a:xfrm rot="6847820">
            <a:off x="5021593" y="4850551"/>
            <a:ext cx="533400" cy="838200"/>
          </a:xfrm>
          <a:prstGeom prst="downArrow">
            <a:avLst/>
          </a:prstGeom>
          <a:noFill/>
          <a:ln w="2857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Down Arrow 77"/>
          <p:cNvSpPr/>
          <p:nvPr/>
        </p:nvSpPr>
        <p:spPr bwMode="auto">
          <a:xfrm rot="10304078">
            <a:off x="3733716" y="3263321"/>
            <a:ext cx="533400" cy="838200"/>
          </a:xfrm>
          <a:prstGeom prst="downArrow">
            <a:avLst/>
          </a:prstGeom>
          <a:noFill/>
          <a:ln w="2857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Down Arrow 78"/>
          <p:cNvSpPr/>
          <p:nvPr/>
        </p:nvSpPr>
        <p:spPr bwMode="auto">
          <a:xfrm rot="13058850">
            <a:off x="1884718" y="4571436"/>
            <a:ext cx="533400" cy="838200"/>
          </a:xfrm>
          <a:prstGeom prst="downArrow">
            <a:avLst/>
          </a:prstGeom>
          <a:noFill/>
          <a:ln w="28575" cap="flat" cmpd="sng" algn="ctr">
            <a:solidFill>
              <a:srgbClr val="CCE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Text Box 10"/>
          <p:cNvSpPr txBox="1">
            <a:spLocks noChangeArrowheads="1"/>
          </p:cNvSpPr>
          <p:nvPr/>
        </p:nvSpPr>
        <p:spPr bwMode="auto">
          <a:xfrm>
            <a:off x="5705088" y="3709853"/>
            <a:ext cx="2105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i="1" dirty="0" smtClean="0">
                <a:solidFill>
                  <a:srgbClr val="120DF3"/>
                </a:solidFill>
                <a:latin typeface="Cambria" pitchFamily="18" charset="0"/>
              </a:rPr>
              <a:t>Is it working?</a:t>
            </a:r>
            <a:endParaRPr lang="en-US" i="1" dirty="0">
              <a:solidFill>
                <a:srgbClr val="120DF3"/>
              </a:solidFill>
              <a:latin typeface="Cambria" pitchFamily="18" charset="0"/>
            </a:endParaRPr>
          </a:p>
        </p:txBody>
      </p:sp>
    </p:spTree>
    <p:extLst>
      <p:ext uri="{BB962C8B-B14F-4D97-AF65-F5344CB8AC3E}">
        <p14:creationId xmlns:p14="http://schemas.microsoft.com/office/powerpoint/2010/main" val="1476390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29" y="2962934"/>
            <a:ext cx="7881058" cy="3854934"/>
          </a:xfrm>
          <a:prstGeom prst="rect">
            <a:avLst/>
          </a:prstGeom>
        </p:spPr>
      </p:pic>
      <p:sp>
        <p:nvSpPr>
          <p:cNvPr id="11" name="Text Box 5"/>
          <p:cNvSpPr txBox="1">
            <a:spLocks noChangeArrowheads="1"/>
          </p:cNvSpPr>
          <p:nvPr/>
        </p:nvSpPr>
        <p:spPr bwMode="auto">
          <a:xfrm>
            <a:off x="228600" y="177880"/>
            <a:ext cx="807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In-person help:  </a:t>
            </a:r>
            <a:r>
              <a:rPr lang="en-US" sz="4200" i="1" dirty="0" smtClean="0">
                <a:latin typeface="Cambria" pitchFamily="18" charset="0"/>
              </a:rPr>
              <a:t>"</a:t>
            </a:r>
            <a:r>
              <a:rPr lang="en-US" sz="4200" i="1" dirty="0" err="1" smtClean="0">
                <a:latin typeface="Cambria" pitchFamily="18" charset="0"/>
              </a:rPr>
              <a:t>grutoring</a:t>
            </a:r>
            <a:r>
              <a:rPr lang="en-US" sz="4200" i="1" dirty="0" smtClean="0">
                <a:latin typeface="Cambria" pitchFamily="18" charset="0"/>
              </a:rPr>
              <a:t>"</a:t>
            </a:r>
            <a:endParaRPr lang="en-US" sz="4200" dirty="0">
              <a:latin typeface="Cambr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236" y="2217115"/>
            <a:ext cx="6820852" cy="733527"/>
          </a:xfrm>
          <a:prstGeom prst="rect">
            <a:avLst/>
          </a:prstGeom>
          <a:solidFill>
            <a:srgbClr val="FF9900"/>
          </a:solidFill>
        </p:spPr>
      </p:pic>
      <p:sp>
        <p:nvSpPr>
          <p:cNvPr id="15" name="Text Box 5"/>
          <p:cNvSpPr txBox="1">
            <a:spLocks noChangeArrowheads="1"/>
          </p:cNvSpPr>
          <p:nvPr/>
        </p:nvSpPr>
        <p:spPr bwMode="auto">
          <a:xfrm>
            <a:off x="228600" y="2438400"/>
            <a:ext cx="175260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link:</a:t>
            </a:r>
            <a:endParaRPr lang="en-US" dirty="0">
              <a:latin typeface="Cambria" pitchFamily="18" charset="0"/>
            </a:endParaRPr>
          </a:p>
        </p:txBody>
      </p:sp>
      <p:sp>
        <p:nvSpPr>
          <p:cNvPr id="6" name="Down Arrow 5"/>
          <p:cNvSpPr/>
          <p:nvPr/>
        </p:nvSpPr>
        <p:spPr>
          <a:xfrm>
            <a:off x="6723322" y="2133600"/>
            <a:ext cx="334788" cy="538537"/>
          </a:xfrm>
          <a:prstGeom prst="downArrow">
            <a:avLst/>
          </a:prstGeom>
          <a:solidFill>
            <a:srgbClr val="120D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8182" y="1126342"/>
            <a:ext cx="7010400" cy="461665"/>
          </a:xfrm>
          <a:prstGeom prst="rect">
            <a:avLst/>
          </a:prstGeom>
        </p:spPr>
        <p:txBody>
          <a:bodyPr wrap="square">
            <a:spAutoFit/>
          </a:bodyPr>
          <a:lstStyle/>
          <a:p>
            <a:r>
              <a:rPr lang="en-US" sz="2400" b="1" i="1" dirty="0" smtClean="0">
                <a:latin typeface="Cambria" pitchFamily="18" charset="0"/>
              </a:rPr>
              <a:t>every day</a:t>
            </a:r>
            <a:r>
              <a:rPr lang="en-US" sz="2400" dirty="0" smtClean="0">
                <a:latin typeface="Cambria" pitchFamily="18" charset="0"/>
              </a:rPr>
              <a:t> there are tutoring hours in the </a:t>
            </a:r>
            <a:r>
              <a:rPr lang="en-US" sz="2400" b="1" i="1" dirty="0" smtClean="0">
                <a:latin typeface="Cambria" pitchFamily="18" charset="0"/>
              </a:rPr>
              <a:t>LAC</a:t>
            </a:r>
            <a:r>
              <a:rPr lang="en-US" sz="2400" dirty="0" smtClean="0">
                <a:latin typeface="Cambria" pitchFamily="18" charset="0"/>
              </a:rPr>
              <a:t> lab </a:t>
            </a:r>
            <a:endParaRPr lang="en-US" sz="2400" dirty="0"/>
          </a:p>
        </p:txBody>
      </p:sp>
      <p:sp>
        <p:nvSpPr>
          <p:cNvPr id="17" name="Rectangle 16"/>
          <p:cNvSpPr/>
          <p:nvPr/>
        </p:nvSpPr>
        <p:spPr>
          <a:xfrm>
            <a:off x="7510270" y="725180"/>
            <a:ext cx="1022428" cy="830997"/>
          </a:xfrm>
          <a:prstGeom prst="rect">
            <a:avLst/>
          </a:prstGeom>
          <a:noFill/>
        </p:spPr>
        <p:txBody>
          <a:bodyPr wrap="square">
            <a:spAutoFit/>
          </a:bodyPr>
          <a:lstStyle/>
          <a:p>
            <a:pPr algn="ctr"/>
            <a:r>
              <a:rPr lang="en-US" sz="1600" dirty="0" err="1" smtClean="0">
                <a:latin typeface="Calibri" panose="020F0502020204030204" pitchFamily="34" charset="0"/>
              </a:rPr>
              <a:t>Linde</a:t>
            </a:r>
            <a:r>
              <a:rPr lang="en-US" sz="1600" dirty="0" smtClean="0">
                <a:latin typeface="Calibri" panose="020F0502020204030204" pitchFamily="34" charset="0"/>
              </a:rPr>
              <a:t> Activities Center</a:t>
            </a:r>
            <a:endParaRPr lang="en-US" sz="1600" dirty="0">
              <a:latin typeface="Calibri" panose="020F0502020204030204" pitchFamily="34" charset="0"/>
            </a:endParaRPr>
          </a:p>
        </p:txBody>
      </p:sp>
      <p:sp>
        <p:nvSpPr>
          <p:cNvPr id="12" name="Rectangle 11"/>
          <p:cNvSpPr/>
          <p:nvPr/>
        </p:nvSpPr>
        <p:spPr>
          <a:xfrm>
            <a:off x="773288" y="1635359"/>
            <a:ext cx="8142111" cy="461665"/>
          </a:xfrm>
          <a:prstGeom prst="rect">
            <a:avLst/>
          </a:prstGeom>
        </p:spPr>
        <p:txBody>
          <a:bodyPr wrap="square">
            <a:spAutoFit/>
          </a:bodyPr>
          <a:lstStyle/>
          <a:p>
            <a:r>
              <a:rPr lang="en-US" sz="2400" b="1" i="1" dirty="0" smtClean="0">
                <a:latin typeface="Cambria" pitchFamily="18" charset="0"/>
              </a:rPr>
              <a:t>many days</a:t>
            </a:r>
            <a:r>
              <a:rPr lang="en-US" sz="2400" dirty="0" smtClean="0">
                <a:latin typeface="Cambria" pitchFamily="18" charset="0"/>
              </a:rPr>
              <a:t> there are tutoring hours at other campuses</a:t>
            </a:r>
            <a:endParaRPr lang="en-US" sz="2400" dirty="0"/>
          </a:p>
        </p:txBody>
      </p:sp>
      <p:sp>
        <p:nvSpPr>
          <p:cNvPr id="14" name="Text Box 5"/>
          <p:cNvSpPr txBox="1">
            <a:spLocks noChangeArrowheads="1"/>
          </p:cNvSpPr>
          <p:nvPr/>
        </p:nvSpPr>
        <p:spPr bwMode="auto">
          <a:xfrm>
            <a:off x="6019800" y="2971800"/>
            <a:ext cx="1752600" cy="461665"/>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page</a:t>
            </a:r>
            <a:endParaRPr lang="en-US" dirty="0">
              <a:latin typeface="Cambria" pitchFamily="18" charset="0"/>
            </a:endParaRPr>
          </a:p>
        </p:txBody>
      </p:sp>
      <p:sp>
        <p:nvSpPr>
          <p:cNvPr id="18" name="Down Arrow 17"/>
          <p:cNvSpPr/>
          <p:nvPr/>
        </p:nvSpPr>
        <p:spPr>
          <a:xfrm rot="1471784">
            <a:off x="5852406" y="3321793"/>
            <a:ext cx="334788" cy="538537"/>
          </a:xfrm>
          <a:prstGeom prst="downArrow">
            <a:avLst/>
          </a:prstGeom>
          <a:solidFill>
            <a:srgbClr val="120D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2891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15"/>
          <p:cNvSpPr txBox="1">
            <a:spLocks noChangeArrowheads="1"/>
          </p:cNvSpPr>
          <p:nvPr/>
        </p:nvSpPr>
        <p:spPr bwMode="auto">
          <a:xfrm>
            <a:off x="1095461" y="3090051"/>
            <a:ext cx="5030218" cy="584775"/>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ts val="0"/>
              </a:spcBef>
              <a:spcAft>
                <a:spcPts val="0"/>
              </a:spcAft>
            </a:pPr>
            <a:r>
              <a:rPr lang="en-US" sz="3200" dirty="0" smtClean="0">
                <a:solidFill>
                  <a:prstClr val="black"/>
                </a:solidFill>
                <a:latin typeface="Calibri"/>
              </a:rPr>
              <a:t>Post questions to piazza...</a:t>
            </a:r>
            <a:endParaRPr lang="en-US" sz="3200" i="1" dirty="0">
              <a:solidFill>
                <a:prstClr val="black"/>
              </a:solidFill>
              <a:latin typeface="Calibri"/>
            </a:endParaRPr>
          </a:p>
        </p:txBody>
      </p:sp>
      <p:sp>
        <p:nvSpPr>
          <p:cNvPr id="4" name="Cloud 3"/>
          <p:cNvSpPr/>
          <p:nvPr/>
        </p:nvSpPr>
        <p:spPr bwMode="auto">
          <a:xfrm flipV="1">
            <a:off x="6934002" y="3861554"/>
            <a:ext cx="1295400" cy="84966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S PGothic" pitchFamily="34" charset="-128"/>
            </a:endParaRPr>
          </a:p>
        </p:txBody>
      </p:sp>
      <p:sp>
        <p:nvSpPr>
          <p:cNvPr id="49155" name="Text Box 6"/>
          <p:cNvSpPr txBox="1">
            <a:spLocks noChangeArrowheads="1"/>
          </p:cNvSpPr>
          <p:nvPr/>
        </p:nvSpPr>
        <p:spPr bwMode="auto">
          <a:xfrm>
            <a:off x="4259927" y="1534094"/>
            <a:ext cx="4343400" cy="707886"/>
          </a:xfrm>
          <a:prstGeom prst="rect">
            <a:avLst/>
          </a:prstGeom>
          <a:solidFill>
            <a:srgbClr val="D6EAF6"/>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4000" b="1" i="1" dirty="0" smtClean="0">
                <a:solidFill>
                  <a:srgbClr val="008000"/>
                </a:solidFill>
                <a:latin typeface="Calibri" panose="020F0502020204030204" pitchFamily="34" charset="0"/>
              </a:rPr>
              <a:t>You are not alone!</a:t>
            </a:r>
            <a:endParaRPr lang="en-US" sz="4000" i="1" dirty="0">
              <a:solidFill>
                <a:srgbClr val="008000"/>
              </a:solidFill>
              <a:latin typeface="Calibri" panose="020F0502020204030204" pitchFamily="34" charset="0"/>
            </a:endParaRPr>
          </a:p>
        </p:txBody>
      </p:sp>
      <p:grpSp>
        <p:nvGrpSpPr>
          <p:cNvPr id="9" name="Group 19"/>
          <p:cNvGrpSpPr>
            <a:grpSpLocks/>
          </p:cNvGrpSpPr>
          <p:nvPr>
            <p:custDataLst>
              <p:tags r:id="rId1"/>
            </p:custDataLst>
          </p:nvPr>
        </p:nvGrpSpPr>
        <p:grpSpPr bwMode="auto">
          <a:xfrm>
            <a:off x="8140644" y="2981648"/>
            <a:ext cx="493712" cy="566738"/>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grpSp>
      <p:sp>
        <p:nvSpPr>
          <p:cNvPr id="3" name="TextBox 2"/>
          <p:cNvSpPr txBox="1"/>
          <p:nvPr/>
        </p:nvSpPr>
        <p:spPr>
          <a:xfrm>
            <a:off x="7437046" y="2686697"/>
            <a:ext cx="897692" cy="461665"/>
          </a:xfrm>
          <a:prstGeom prst="rect">
            <a:avLst/>
          </a:prstGeom>
          <a:noFill/>
        </p:spPr>
        <p:txBody>
          <a:bodyPr wrap="square" rtlCol="0">
            <a:spAutoFit/>
          </a:bodyPr>
          <a:lstStyle/>
          <a:p>
            <a:pPr algn="ctr" eaLnBrk="1" fontAlgn="auto" hangingPunct="1">
              <a:spcBef>
                <a:spcPts val="0"/>
              </a:spcBef>
              <a:spcAft>
                <a:spcPts val="0"/>
              </a:spcAft>
            </a:pPr>
            <a:r>
              <a:rPr lang="en-US" sz="1200" dirty="0" smtClean="0">
                <a:solidFill>
                  <a:srgbClr val="008000"/>
                </a:solidFill>
                <a:latin typeface="Calibri" panose="020F0502020204030204" pitchFamily="34" charset="0"/>
                <a:ea typeface="MS PGothic" pitchFamily="34" charset="-128"/>
              </a:rPr>
              <a:t>I can attest to that!</a:t>
            </a:r>
            <a:endParaRPr lang="en-US" sz="1200" dirty="0">
              <a:solidFill>
                <a:srgbClr val="008000"/>
              </a:solidFill>
              <a:latin typeface="Calibri" panose="020F0502020204030204" pitchFamily="34" charset="0"/>
              <a:ea typeface="MS PGothic" pitchFamily="34" charset="-128"/>
            </a:endParaRPr>
          </a:p>
        </p:txBody>
      </p:sp>
      <p:sp>
        <p:nvSpPr>
          <p:cNvPr id="24" name="Rectangle 16"/>
          <p:cNvSpPr>
            <a:spLocks noChangeArrowheads="1"/>
          </p:cNvSpPr>
          <p:nvPr/>
        </p:nvSpPr>
        <p:spPr bwMode="auto">
          <a:xfrm>
            <a:off x="8077002" y="4913052"/>
            <a:ext cx="508000" cy="535313"/>
          </a:xfrm>
          <a:prstGeom prst="rect">
            <a:avLst/>
          </a:prstGeom>
          <a:solidFill>
            <a:srgbClr val="00FB11"/>
          </a:solidFill>
          <a:ln w="9525">
            <a:noFill/>
            <a:round/>
            <a:headEnd/>
            <a:tailEnd/>
          </a:ln>
        </p:spPr>
        <p:txBody>
          <a:bodyPr/>
          <a:lstStyle/>
          <a:p>
            <a:pPr eaLnBrk="1" fontAlgn="auto" hangingPunct="1">
              <a:spcBef>
                <a:spcPts val="0"/>
              </a:spcBef>
              <a:spcAft>
                <a:spcPts val="0"/>
              </a:spcAft>
            </a:pPr>
            <a:endParaRPr lang="en-US" sz="1800">
              <a:solidFill>
                <a:prstClr val="black"/>
              </a:solidFill>
              <a:latin typeface="Calibri"/>
              <a:ea typeface="MS PGothic" pitchFamily="34" charset="-128"/>
            </a:endParaRPr>
          </a:p>
        </p:txBody>
      </p:sp>
      <p:sp>
        <p:nvSpPr>
          <p:cNvPr id="25" name="TextBox 24"/>
          <p:cNvSpPr txBox="1"/>
          <p:nvPr/>
        </p:nvSpPr>
        <p:spPr>
          <a:xfrm>
            <a:off x="7068669" y="4044265"/>
            <a:ext cx="953295" cy="461665"/>
          </a:xfrm>
          <a:prstGeom prst="rect">
            <a:avLst/>
          </a:prstGeom>
          <a:noFill/>
        </p:spPr>
        <p:txBody>
          <a:bodyPr wrap="square" rtlCol="0">
            <a:spAutoFit/>
          </a:bodyPr>
          <a:lstStyle/>
          <a:p>
            <a:pPr algn="ctr" eaLnBrk="1" fontAlgn="auto" hangingPunct="1">
              <a:spcBef>
                <a:spcPts val="0"/>
              </a:spcBef>
              <a:spcAft>
                <a:spcPts val="0"/>
              </a:spcAft>
            </a:pPr>
            <a:r>
              <a:rPr lang="en-US" sz="1200" dirty="0" smtClean="0">
                <a:solidFill>
                  <a:srgbClr val="008000"/>
                </a:solidFill>
                <a:latin typeface="Calibri" panose="020F0502020204030204" pitchFamily="34" charset="0"/>
                <a:ea typeface="MS PGothic" pitchFamily="34" charset="-128"/>
              </a:rPr>
              <a:t>Lead on!       I will follow.</a:t>
            </a:r>
            <a:endParaRPr lang="en-US" sz="1200" dirty="0">
              <a:solidFill>
                <a:srgbClr val="008000"/>
              </a:solidFill>
              <a:latin typeface="Calibri" panose="020F0502020204030204" pitchFamily="34" charset="0"/>
              <a:ea typeface="MS PGothic" pitchFamily="34" charset="-128"/>
            </a:endParaRPr>
          </a:p>
        </p:txBody>
      </p:sp>
      <p:sp>
        <p:nvSpPr>
          <p:cNvPr id="5" name="Oval 4"/>
          <p:cNvSpPr/>
          <p:nvPr/>
        </p:nvSpPr>
        <p:spPr bwMode="auto">
          <a:xfrm>
            <a:off x="8089702" y="4686460"/>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S PGothic" pitchFamily="34" charset="-128"/>
            </a:endParaRPr>
          </a:p>
        </p:txBody>
      </p:sp>
      <p:sp>
        <p:nvSpPr>
          <p:cNvPr id="28" name="Oval 27"/>
          <p:cNvSpPr/>
          <p:nvPr/>
        </p:nvSpPr>
        <p:spPr bwMode="auto">
          <a:xfrm>
            <a:off x="8149691" y="4796750"/>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S PGothic" pitchFamily="34" charset="-128"/>
            </a:endParaRPr>
          </a:p>
        </p:txBody>
      </p:sp>
      <p:sp>
        <p:nvSpPr>
          <p:cNvPr id="29" name="Text Box 6"/>
          <p:cNvSpPr txBox="1">
            <a:spLocks noChangeArrowheads="1"/>
          </p:cNvSpPr>
          <p:nvPr/>
        </p:nvSpPr>
        <p:spPr bwMode="auto">
          <a:xfrm>
            <a:off x="380801" y="1426372"/>
            <a:ext cx="3429199" cy="92333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5400" dirty="0" smtClean="0">
                <a:solidFill>
                  <a:prstClr val="black"/>
                </a:solidFill>
                <a:latin typeface="Cambria" panose="02040503050406030204" pitchFamily="18" charset="0"/>
              </a:rPr>
              <a:t>Lab/</a:t>
            </a:r>
            <a:r>
              <a:rPr lang="en-US" sz="5400" dirty="0" err="1" smtClean="0">
                <a:solidFill>
                  <a:prstClr val="black"/>
                </a:solidFill>
                <a:latin typeface="Cambria" panose="02040503050406030204" pitchFamily="18" charset="0"/>
              </a:rPr>
              <a:t>hw</a:t>
            </a:r>
            <a:endParaRPr lang="en-US" sz="5400" dirty="0">
              <a:solidFill>
                <a:prstClr val="black"/>
              </a:solidFill>
              <a:latin typeface="Cambria" panose="02040503050406030204" pitchFamily="18" charset="0"/>
            </a:endParaRPr>
          </a:p>
        </p:txBody>
      </p:sp>
      <p:grpSp>
        <p:nvGrpSpPr>
          <p:cNvPr id="6" name="Group 5"/>
          <p:cNvGrpSpPr/>
          <p:nvPr/>
        </p:nvGrpSpPr>
        <p:grpSpPr>
          <a:xfrm rot="21274690">
            <a:off x="900965" y="4062054"/>
            <a:ext cx="5410200" cy="1584697"/>
            <a:chOff x="3200400" y="4798500"/>
            <a:chExt cx="5410200" cy="1752600"/>
          </a:xfrm>
        </p:grpSpPr>
        <p:sp>
          <p:nvSpPr>
            <p:cNvPr id="2" name="Rounded Rectangle 1"/>
            <p:cNvSpPr/>
            <p:nvPr/>
          </p:nvSpPr>
          <p:spPr bwMode="auto">
            <a:xfrm>
              <a:off x="3200400" y="47985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S PGothic" pitchFamily="34" charset="-128"/>
              </a:endParaRPr>
            </a:p>
          </p:txBody>
        </p:sp>
        <p:sp>
          <p:nvSpPr>
            <p:cNvPr id="49154" name="Text Box 5"/>
            <p:cNvSpPr txBox="1">
              <a:spLocks noChangeArrowheads="1"/>
            </p:cNvSpPr>
            <p:nvPr/>
          </p:nvSpPr>
          <p:spPr bwMode="auto">
            <a:xfrm>
              <a:off x="3544095" y="5257800"/>
              <a:ext cx="4685505"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4000" dirty="0">
                  <a:solidFill>
                    <a:prstClr val="black"/>
                  </a:solidFill>
                  <a:latin typeface="Cambria" pitchFamily="18" charset="0"/>
                </a:rPr>
                <a:t>Happy </a:t>
              </a:r>
              <a:r>
                <a:rPr lang="en-US" sz="4000" dirty="0" err="1">
                  <a:solidFill>
                    <a:prstClr val="black"/>
                  </a:solidFill>
                  <a:latin typeface="Cambria" pitchFamily="18" charset="0"/>
                </a:rPr>
                <a:t>Picobotting</a:t>
              </a:r>
              <a:r>
                <a:rPr lang="en-US" sz="4000" dirty="0">
                  <a:solidFill>
                    <a:prstClr val="black"/>
                  </a:solidFill>
                  <a:latin typeface="Cambria" pitchFamily="18" charset="0"/>
                </a:rPr>
                <a:t>!</a:t>
              </a:r>
            </a:p>
          </p:txBody>
        </p:sp>
      </p:grpSp>
      <p:sp>
        <p:nvSpPr>
          <p:cNvPr id="31" name="Text Box 15"/>
          <p:cNvSpPr txBox="1">
            <a:spLocks noChangeArrowheads="1"/>
          </p:cNvSpPr>
          <p:nvPr/>
        </p:nvSpPr>
        <p:spPr bwMode="auto">
          <a:xfrm>
            <a:off x="1752600" y="6096000"/>
            <a:ext cx="7140223" cy="52322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eaLnBrk="1" fontAlgn="auto" hangingPunct="1">
              <a:spcBef>
                <a:spcPts val="0"/>
              </a:spcBef>
              <a:spcAft>
                <a:spcPts val="0"/>
              </a:spcAft>
            </a:pPr>
            <a:r>
              <a:rPr lang="en-US" sz="2800" i="1" dirty="0" smtClean="0">
                <a:solidFill>
                  <a:prstClr val="black"/>
                </a:solidFill>
                <a:latin typeface="Cambria" panose="02040503050406030204" pitchFamily="18" charset="0"/>
              </a:rPr>
              <a:t>And, good luck with the </a:t>
            </a:r>
            <a:r>
              <a:rPr lang="en-US" sz="2800" b="1" i="1" dirty="0" smtClean="0">
                <a:solidFill>
                  <a:srgbClr val="120DF3"/>
                </a:solidFill>
                <a:latin typeface="Cambria" panose="02040503050406030204" pitchFamily="18" charset="0"/>
              </a:rPr>
              <a:t>adventure</a:t>
            </a:r>
            <a:r>
              <a:rPr lang="en-US" sz="2800" i="1" dirty="0" smtClean="0">
                <a:solidFill>
                  <a:prstClr val="black"/>
                </a:solidFill>
                <a:latin typeface="Cambria" panose="02040503050406030204" pitchFamily="18" charset="0"/>
              </a:rPr>
              <a:t> of Python!</a:t>
            </a:r>
            <a:endParaRPr lang="en-US" sz="2800" i="1" dirty="0">
              <a:solidFill>
                <a:prstClr val="black"/>
              </a:solidFill>
              <a:latin typeface="Cambria" panose="02040503050406030204" pitchFamily="18" charset="0"/>
            </a:endParaRPr>
          </a:p>
        </p:txBody>
      </p:sp>
      <p:sp>
        <p:nvSpPr>
          <p:cNvPr id="30" name="Text Box 6"/>
          <p:cNvSpPr txBox="1">
            <a:spLocks noChangeArrowheads="1"/>
          </p:cNvSpPr>
          <p:nvPr/>
        </p:nvSpPr>
        <p:spPr bwMode="auto">
          <a:xfrm>
            <a:off x="381000" y="212218"/>
            <a:ext cx="8335839" cy="92333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5400" i="1" dirty="0" smtClean="0">
                <a:solidFill>
                  <a:prstClr val="black"/>
                </a:solidFill>
                <a:latin typeface="Cambria" panose="02040503050406030204" pitchFamily="18" charset="0"/>
              </a:rPr>
              <a:t>- Southward, Ahoy! -</a:t>
            </a:r>
            <a:endParaRPr lang="en-US" sz="5400" i="1" dirty="0">
              <a:solidFill>
                <a:prstClr val="black"/>
              </a:solidFill>
              <a:latin typeface="Cambria" panose="02040503050406030204" pitchFamily="18" charset="0"/>
            </a:endParaRPr>
          </a:p>
        </p:txBody>
      </p:sp>
      <p:sp>
        <p:nvSpPr>
          <p:cNvPr id="32" name="Text Box 15"/>
          <p:cNvSpPr txBox="1">
            <a:spLocks noChangeArrowheads="1"/>
          </p:cNvSpPr>
          <p:nvPr/>
        </p:nvSpPr>
        <p:spPr bwMode="auto">
          <a:xfrm>
            <a:off x="533453" y="2535359"/>
            <a:ext cx="5030218" cy="584775"/>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ts val="0"/>
              </a:spcBef>
              <a:spcAft>
                <a:spcPts val="0"/>
              </a:spcAft>
            </a:pPr>
            <a:r>
              <a:rPr lang="en-US" sz="3200" b="1" dirty="0" smtClean="0">
                <a:solidFill>
                  <a:prstClr val="black"/>
                </a:solidFill>
                <a:latin typeface="Calibri"/>
              </a:rPr>
              <a:t>Come to tutoring hours!</a:t>
            </a:r>
            <a:endParaRPr lang="en-US" sz="3200" i="1" dirty="0">
              <a:solidFill>
                <a:prstClr val="black"/>
              </a:solidFill>
              <a:latin typeface="Calibri"/>
            </a:endParaRPr>
          </a:p>
        </p:txBody>
      </p:sp>
    </p:spTree>
    <p:extLst>
      <p:ext uri="{BB962C8B-B14F-4D97-AF65-F5344CB8AC3E}">
        <p14:creationId xmlns:p14="http://schemas.microsoft.com/office/powerpoint/2010/main" val="27904822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3128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84632" y="208598"/>
            <a:ext cx="5423102" cy="557203"/>
          </a:xfrm>
          <a:prstGeom prst="roundRect">
            <a:avLst/>
          </a:prstGeom>
          <a:solidFill>
            <a:srgbClr val="D6EA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ounded Rectangle 2"/>
          <p:cNvSpPr/>
          <p:nvPr/>
        </p:nvSpPr>
        <p:spPr bwMode="auto">
          <a:xfrm>
            <a:off x="5306757" y="1232217"/>
            <a:ext cx="3684843" cy="4482784"/>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5" name="Text Box 9"/>
          <p:cNvSpPr txBox="1">
            <a:spLocks noChangeArrowheads="1"/>
          </p:cNvSpPr>
          <p:nvPr/>
        </p:nvSpPr>
        <p:spPr bwMode="auto">
          <a:xfrm>
            <a:off x="5479769" y="1382005"/>
            <a:ext cx="854279"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state</a:t>
            </a:r>
          </a:p>
        </p:txBody>
      </p:sp>
      <p:sp>
        <p:nvSpPr>
          <p:cNvPr id="36" name="Text Box 11"/>
          <p:cNvSpPr txBox="1">
            <a:spLocks noChangeArrowheads="1"/>
          </p:cNvSpPr>
          <p:nvPr/>
        </p:nvSpPr>
        <p:spPr bwMode="auto">
          <a:xfrm>
            <a:off x="6231741" y="1382005"/>
            <a:ext cx="827617"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surr.</a:t>
            </a:r>
          </a:p>
        </p:txBody>
      </p:sp>
      <p:sp>
        <p:nvSpPr>
          <p:cNvPr id="37" name="Text Box 17"/>
          <p:cNvSpPr txBox="1">
            <a:spLocks noChangeArrowheads="1"/>
          </p:cNvSpPr>
          <p:nvPr/>
        </p:nvSpPr>
        <p:spPr bwMode="auto">
          <a:xfrm>
            <a:off x="7239276" y="1382005"/>
            <a:ext cx="886883"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move</a:t>
            </a:r>
          </a:p>
        </p:txBody>
      </p:sp>
      <p:sp>
        <p:nvSpPr>
          <p:cNvPr id="38" name="Text Box 18"/>
          <p:cNvSpPr txBox="1">
            <a:spLocks noChangeArrowheads="1"/>
          </p:cNvSpPr>
          <p:nvPr/>
        </p:nvSpPr>
        <p:spPr bwMode="auto">
          <a:xfrm>
            <a:off x="7958940" y="1299951"/>
            <a:ext cx="751417" cy="4616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200" b="1" dirty="0" smtClean="0">
                <a:solidFill>
                  <a:srgbClr val="120DF3"/>
                </a:solidFill>
                <a:latin typeface="Calibri" panose="020F0502020204030204" pitchFamily="34" charset="0"/>
              </a:rPr>
              <a:t>new state</a:t>
            </a:r>
          </a:p>
        </p:txBody>
      </p:sp>
      <p:sp>
        <p:nvSpPr>
          <p:cNvPr id="39" name="Rectangle 38"/>
          <p:cNvSpPr/>
          <p:nvPr/>
        </p:nvSpPr>
        <p:spPr bwMode="auto">
          <a:xfrm>
            <a:off x="905260"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0" name="Rectangle 39"/>
          <p:cNvSpPr/>
          <p:nvPr/>
        </p:nvSpPr>
        <p:spPr bwMode="auto">
          <a:xfrm>
            <a:off x="445911"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1" name="Rectangle 40"/>
          <p:cNvSpPr/>
          <p:nvPr/>
        </p:nvSpPr>
        <p:spPr bwMode="auto">
          <a:xfrm>
            <a:off x="1364609"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2" name="Rectangle 41"/>
          <p:cNvSpPr/>
          <p:nvPr/>
        </p:nvSpPr>
        <p:spPr bwMode="auto">
          <a:xfrm>
            <a:off x="1782394"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3" name="Rectangle 42"/>
          <p:cNvSpPr/>
          <p:nvPr/>
        </p:nvSpPr>
        <p:spPr bwMode="auto">
          <a:xfrm>
            <a:off x="2701092"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4" name="Rectangle 43"/>
          <p:cNvSpPr/>
          <p:nvPr/>
        </p:nvSpPr>
        <p:spPr bwMode="auto">
          <a:xfrm>
            <a:off x="3160441"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5" name="Rectangle 44"/>
          <p:cNvSpPr/>
          <p:nvPr/>
        </p:nvSpPr>
        <p:spPr bwMode="auto">
          <a:xfrm>
            <a:off x="3578225"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6" name="Rectangle 45"/>
          <p:cNvSpPr/>
          <p:nvPr/>
        </p:nvSpPr>
        <p:spPr bwMode="auto">
          <a:xfrm>
            <a:off x="904608"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7" name="Rectangle 46"/>
          <p:cNvSpPr/>
          <p:nvPr/>
        </p:nvSpPr>
        <p:spPr bwMode="auto">
          <a:xfrm>
            <a:off x="445911"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8" name="Rectangle 47"/>
          <p:cNvSpPr/>
          <p:nvPr/>
        </p:nvSpPr>
        <p:spPr bwMode="auto">
          <a:xfrm>
            <a:off x="1363305"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9" name="Rectangle 48"/>
          <p:cNvSpPr/>
          <p:nvPr/>
        </p:nvSpPr>
        <p:spPr bwMode="auto">
          <a:xfrm>
            <a:off x="1786082"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0" name="Rectangle 49"/>
          <p:cNvSpPr/>
          <p:nvPr/>
        </p:nvSpPr>
        <p:spPr bwMode="auto">
          <a:xfrm>
            <a:off x="2702394"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1" name="Rectangle 50"/>
          <p:cNvSpPr/>
          <p:nvPr/>
        </p:nvSpPr>
        <p:spPr bwMode="auto">
          <a:xfrm>
            <a:off x="3161091"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2" name="Rectangle 51"/>
          <p:cNvSpPr/>
          <p:nvPr/>
        </p:nvSpPr>
        <p:spPr bwMode="auto">
          <a:xfrm>
            <a:off x="3578225"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3" name="Rectangle 52"/>
          <p:cNvSpPr/>
          <p:nvPr/>
        </p:nvSpPr>
        <p:spPr bwMode="auto">
          <a:xfrm>
            <a:off x="904608"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4" name="Rectangle 53"/>
          <p:cNvSpPr/>
          <p:nvPr/>
        </p:nvSpPr>
        <p:spPr bwMode="auto">
          <a:xfrm>
            <a:off x="445911"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5" name="Rectangle 54"/>
          <p:cNvSpPr/>
          <p:nvPr/>
        </p:nvSpPr>
        <p:spPr bwMode="auto">
          <a:xfrm>
            <a:off x="1363305"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6" name="Rectangle 55"/>
          <p:cNvSpPr/>
          <p:nvPr/>
        </p:nvSpPr>
        <p:spPr bwMode="auto">
          <a:xfrm>
            <a:off x="1786082"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7" name="Rectangle 56"/>
          <p:cNvSpPr/>
          <p:nvPr/>
        </p:nvSpPr>
        <p:spPr bwMode="auto">
          <a:xfrm>
            <a:off x="2702394"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8" name="Rectangle 57"/>
          <p:cNvSpPr/>
          <p:nvPr/>
        </p:nvSpPr>
        <p:spPr bwMode="auto">
          <a:xfrm>
            <a:off x="3161091"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9" name="Rectangle 58"/>
          <p:cNvSpPr/>
          <p:nvPr/>
        </p:nvSpPr>
        <p:spPr bwMode="auto">
          <a:xfrm>
            <a:off x="3578225"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0" name="Rectangle 59"/>
          <p:cNvSpPr/>
          <p:nvPr/>
        </p:nvSpPr>
        <p:spPr bwMode="auto">
          <a:xfrm>
            <a:off x="904608"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1" name="Rectangle 60"/>
          <p:cNvSpPr/>
          <p:nvPr/>
        </p:nvSpPr>
        <p:spPr bwMode="auto">
          <a:xfrm>
            <a:off x="445911"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2" name="Rectangle 61"/>
          <p:cNvSpPr/>
          <p:nvPr/>
        </p:nvSpPr>
        <p:spPr bwMode="auto">
          <a:xfrm>
            <a:off x="1363305"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3" name="Rectangle 62"/>
          <p:cNvSpPr/>
          <p:nvPr/>
        </p:nvSpPr>
        <p:spPr bwMode="auto">
          <a:xfrm>
            <a:off x="1786082"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4" name="Rectangle 63"/>
          <p:cNvSpPr/>
          <p:nvPr/>
        </p:nvSpPr>
        <p:spPr bwMode="auto">
          <a:xfrm>
            <a:off x="2702394"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5" name="Rectangle 64"/>
          <p:cNvSpPr/>
          <p:nvPr/>
        </p:nvSpPr>
        <p:spPr bwMode="auto">
          <a:xfrm>
            <a:off x="3161091"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6" name="Rectangle 65"/>
          <p:cNvSpPr/>
          <p:nvPr/>
        </p:nvSpPr>
        <p:spPr bwMode="auto">
          <a:xfrm>
            <a:off x="3578225"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7" name="Rectangle 66"/>
          <p:cNvSpPr/>
          <p:nvPr/>
        </p:nvSpPr>
        <p:spPr bwMode="auto">
          <a:xfrm>
            <a:off x="904608"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8" name="Rectangle 67"/>
          <p:cNvSpPr/>
          <p:nvPr/>
        </p:nvSpPr>
        <p:spPr bwMode="auto">
          <a:xfrm>
            <a:off x="445911"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9" name="Rectangle 68"/>
          <p:cNvSpPr/>
          <p:nvPr/>
        </p:nvSpPr>
        <p:spPr bwMode="auto">
          <a:xfrm>
            <a:off x="1363305"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0" name="Rectangle 69"/>
          <p:cNvSpPr/>
          <p:nvPr/>
        </p:nvSpPr>
        <p:spPr bwMode="auto">
          <a:xfrm>
            <a:off x="1786082"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1" name="Rectangle 70"/>
          <p:cNvSpPr/>
          <p:nvPr/>
        </p:nvSpPr>
        <p:spPr bwMode="auto">
          <a:xfrm>
            <a:off x="2702394"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2" name="Rectangle 71"/>
          <p:cNvSpPr/>
          <p:nvPr/>
        </p:nvSpPr>
        <p:spPr bwMode="auto">
          <a:xfrm>
            <a:off x="3161091"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3" name="Rectangle 72"/>
          <p:cNvSpPr/>
          <p:nvPr/>
        </p:nvSpPr>
        <p:spPr bwMode="auto">
          <a:xfrm>
            <a:off x="3578225"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4" name="Rectangle 73"/>
          <p:cNvSpPr/>
          <p:nvPr/>
        </p:nvSpPr>
        <p:spPr bwMode="auto">
          <a:xfrm>
            <a:off x="904608"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5" name="Rectangle 74"/>
          <p:cNvSpPr/>
          <p:nvPr/>
        </p:nvSpPr>
        <p:spPr bwMode="auto">
          <a:xfrm>
            <a:off x="445911"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6" name="Rectangle 75"/>
          <p:cNvSpPr/>
          <p:nvPr/>
        </p:nvSpPr>
        <p:spPr bwMode="auto">
          <a:xfrm>
            <a:off x="1363305"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7" name="Rectangle 76"/>
          <p:cNvSpPr/>
          <p:nvPr/>
        </p:nvSpPr>
        <p:spPr bwMode="auto">
          <a:xfrm>
            <a:off x="1786082"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8" name="Rectangle 77"/>
          <p:cNvSpPr/>
          <p:nvPr/>
        </p:nvSpPr>
        <p:spPr bwMode="auto">
          <a:xfrm>
            <a:off x="2702394"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9" name="Rectangle 78"/>
          <p:cNvSpPr/>
          <p:nvPr/>
        </p:nvSpPr>
        <p:spPr bwMode="auto">
          <a:xfrm>
            <a:off x="3161091"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0" name="Rectangle 79"/>
          <p:cNvSpPr/>
          <p:nvPr/>
        </p:nvSpPr>
        <p:spPr bwMode="auto">
          <a:xfrm>
            <a:off x="3578225"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1" name="Rectangle 80"/>
          <p:cNvSpPr/>
          <p:nvPr/>
        </p:nvSpPr>
        <p:spPr bwMode="auto">
          <a:xfrm>
            <a:off x="905260"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2" name="Rectangle 81"/>
          <p:cNvSpPr/>
          <p:nvPr/>
        </p:nvSpPr>
        <p:spPr bwMode="auto">
          <a:xfrm>
            <a:off x="445911"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3" name="Rectangle 82"/>
          <p:cNvSpPr/>
          <p:nvPr/>
        </p:nvSpPr>
        <p:spPr bwMode="auto">
          <a:xfrm>
            <a:off x="1364609"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4" name="Rectangle 83"/>
          <p:cNvSpPr/>
          <p:nvPr/>
        </p:nvSpPr>
        <p:spPr bwMode="auto">
          <a:xfrm>
            <a:off x="1782394"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5" name="Rectangle 84"/>
          <p:cNvSpPr/>
          <p:nvPr/>
        </p:nvSpPr>
        <p:spPr bwMode="auto">
          <a:xfrm>
            <a:off x="2701092"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6" name="Rectangle 85"/>
          <p:cNvSpPr/>
          <p:nvPr/>
        </p:nvSpPr>
        <p:spPr bwMode="auto">
          <a:xfrm>
            <a:off x="3160441"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7" name="Rectangle 86"/>
          <p:cNvSpPr/>
          <p:nvPr/>
        </p:nvSpPr>
        <p:spPr bwMode="auto">
          <a:xfrm>
            <a:off x="3578225"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8" name="Rectangle 87"/>
          <p:cNvSpPr/>
          <p:nvPr/>
        </p:nvSpPr>
        <p:spPr bwMode="auto">
          <a:xfrm>
            <a:off x="2241743"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9" name="Rectangle 88"/>
          <p:cNvSpPr/>
          <p:nvPr/>
        </p:nvSpPr>
        <p:spPr bwMode="auto">
          <a:xfrm>
            <a:off x="2245783" y="14837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0" name="Rectangle 89"/>
          <p:cNvSpPr/>
          <p:nvPr/>
        </p:nvSpPr>
        <p:spPr bwMode="auto">
          <a:xfrm>
            <a:off x="2245783" y="19409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1" name="Rectangle 90"/>
          <p:cNvSpPr/>
          <p:nvPr/>
        </p:nvSpPr>
        <p:spPr bwMode="auto">
          <a:xfrm>
            <a:off x="2245783" y="2395821"/>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2" name="Rectangle 91"/>
          <p:cNvSpPr/>
          <p:nvPr/>
        </p:nvSpPr>
        <p:spPr bwMode="auto">
          <a:xfrm>
            <a:off x="2245783" y="284265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3" name="Rectangle 92"/>
          <p:cNvSpPr/>
          <p:nvPr/>
        </p:nvSpPr>
        <p:spPr bwMode="auto">
          <a:xfrm>
            <a:off x="2245783" y="33116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4" name="Rectangle 93"/>
          <p:cNvSpPr/>
          <p:nvPr/>
        </p:nvSpPr>
        <p:spPr bwMode="auto">
          <a:xfrm>
            <a:off x="2241743"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5" name="Rectangle 94"/>
          <p:cNvSpPr/>
          <p:nvPr/>
        </p:nvSpPr>
        <p:spPr>
          <a:xfrm>
            <a:off x="1234706" y="4004102"/>
            <a:ext cx="2044214" cy="415498"/>
          </a:xfrm>
          <a:prstGeom prst="rect">
            <a:avLst/>
          </a:prstGeom>
          <a:solidFill>
            <a:schemeClr val="bg1"/>
          </a:solidFill>
        </p:spPr>
        <p:txBody>
          <a:bodyPr wrap="none">
            <a:spAutoFit/>
          </a:bodyPr>
          <a:lstStyle/>
          <a:p>
            <a:pPr algn="ctr"/>
            <a:r>
              <a:rPr lang="en-US" sz="2100" dirty="0" err="1" smtClean="0">
                <a:solidFill>
                  <a:srgbClr val="000000"/>
                </a:solidFill>
                <a:latin typeface="Cambria" pitchFamily="18" charset="0"/>
                <a:ea typeface="MS PGothic" pitchFamily="34" charset="-128"/>
              </a:rPr>
              <a:t>Picobot's</a:t>
            </a:r>
            <a:r>
              <a:rPr lang="en-US" sz="2100" dirty="0" smtClean="0">
                <a:solidFill>
                  <a:srgbClr val="000000"/>
                </a:solidFill>
                <a:latin typeface="Cambria" pitchFamily="18" charset="0"/>
                <a:ea typeface="MS PGothic" pitchFamily="34" charset="-128"/>
              </a:rPr>
              <a:t> world</a:t>
            </a:r>
            <a:endParaRPr lang="en-US" sz="2100" dirty="0">
              <a:solidFill>
                <a:srgbClr val="000000"/>
              </a:solidFill>
              <a:latin typeface="Times" charset="0"/>
              <a:ea typeface="MS PGothic" pitchFamily="34" charset="-128"/>
            </a:endParaRPr>
          </a:p>
        </p:txBody>
      </p:sp>
      <p:sp>
        <p:nvSpPr>
          <p:cNvPr id="96" name="TextBox 95"/>
          <p:cNvSpPr txBox="1"/>
          <p:nvPr/>
        </p:nvSpPr>
        <p:spPr>
          <a:xfrm>
            <a:off x="2282952" y="2861750"/>
            <a:ext cx="381000" cy="461665"/>
          </a:xfrm>
          <a:prstGeom prst="rect">
            <a:avLst/>
          </a:prstGeom>
          <a:noFill/>
          <a:ln>
            <a:solidFill>
              <a:schemeClr val="bg1"/>
            </a:solidFill>
          </a:ln>
        </p:spPr>
        <p:txBody>
          <a:bodyPr wrap="square" rtlCol="0">
            <a:spAutoFit/>
          </a:bodyPr>
          <a:lstStyle/>
          <a:p>
            <a:pPr algn="ctr"/>
            <a:r>
              <a:rPr lang="en-US" b="1" dirty="0" smtClean="0">
                <a:solidFill>
                  <a:srgbClr val="00B050"/>
                </a:solidFill>
                <a:latin typeface="Calibri" pitchFamily="34" charset="0"/>
                <a:ea typeface="MS PGothic" pitchFamily="34" charset="-128"/>
              </a:rPr>
              <a:t>P</a:t>
            </a:r>
            <a:endParaRPr lang="en-US" b="1" dirty="0">
              <a:solidFill>
                <a:srgbClr val="00B050"/>
              </a:solidFill>
              <a:latin typeface="Calibri" pitchFamily="34" charset="0"/>
              <a:ea typeface="MS PGothic" pitchFamily="34" charset="-128"/>
            </a:endParaRPr>
          </a:p>
        </p:txBody>
      </p:sp>
      <p:sp>
        <p:nvSpPr>
          <p:cNvPr id="97" name="Text Box 4"/>
          <p:cNvSpPr txBox="1">
            <a:spLocks noChangeArrowheads="1"/>
          </p:cNvSpPr>
          <p:nvPr/>
        </p:nvSpPr>
        <p:spPr bwMode="auto">
          <a:xfrm>
            <a:off x="5600623" y="1866999"/>
            <a:ext cx="289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lnSpc>
                <a:spcPct val="150000"/>
              </a:lnSpc>
              <a:spcBef>
                <a:spcPts val="0"/>
              </a:spcBef>
            </a:pPr>
            <a:r>
              <a:rPr lang="en-US" b="1" dirty="0" smtClean="0">
                <a:solidFill>
                  <a:srgbClr val="000000"/>
                </a:solidFill>
                <a:latin typeface="Courier New" charset="0"/>
              </a:rPr>
              <a:t>0 </a:t>
            </a:r>
            <a:r>
              <a:rPr lang="en-US" b="1" dirty="0">
                <a:solidFill>
                  <a:srgbClr val="000000"/>
                </a:solidFill>
                <a:latin typeface="Courier New" charset="0"/>
              </a:rPr>
              <a:t>N</a:t>
            </a:r>
            <a:r>
              <a:rPr lang="en-US" b="1" dirty="0" smtClean="0">
                <a:solidFill>
                  <a:srgbClr val="000000"/>
                </a:solidFill>
                <a:latin typeface="Courier New" charset="0"/>
              </a:rPr>
              <a:t>*** -&gt; </a:t>
            </a:r>
            <a:r>
              <a:rPr lang="en-US" b="1" dirty="0">
                <a:solidFill>
                  <a:srgbClr val="000000"/>
                </a:solidFill>
                <a:latin typeface="Courier New" charset="0"/>
              </a:rPr>
              <a:t>W</a:t>
            </a:r>
            <a:r>
              <a:rPr lang="en-US" b="1" dirty="0" smtClean="0">
                <a:solidFill>
                  <a:srgbClr val="000000"/>
                </a:solidFill>
                <a:latin typeface="Courier New" charset="0"/>
              </a:rPr>
              <a:t> </a:t>
            </a:r>
            <a:r>
              <a:rPr lang="en-US" b="1" dirty="0">
                <a:solidFill>
                  <a:srgbClr val="000000"/>
                </a:solidFill>
                <a:latin typeface="Courier New" charset="0"/>
              </a:rPr>
              <a:t>1</a:t>
            </a:r>
            <a:endParaRPr lang="en-US" b="1" dirty="0" smtClean="0">
              <a:solidFill>
                <a:srgbClr val="000000"/>
              </a:solidFill>
              <a:latin typeface="Courier New" charset="0"/>
            </a:endParaRPr>
          </a:p>
          <a:p>
            <a:pPr algn="ctr">
              <a:lnSpc>
                <a:spcPct val="150000"/>
              </a:lnSpc>
              <a:spcBef>
                <a:spcPts val="0"/>
              </a:spcBef>
            </a:pPr>
            <a:r>
              <a:rPr lang="en-US" b="1" dirty="0">
                <a:solidFill>
                  <a:srgbClr val="000000"/>
                </a:solidFill>
                <a:latin typeface="Courier New" charset="0"/>
              </a:rPr>
              <a:t>0 </a:t>
            </a:r>
            <a:r>
              <a:rPr lang="en-US" b="1" dirty="0" smtClean="0">
                <a:solidFill>
                  <a:srgbClr val="000000"/>
                </a:solidFill>
                <a:latin typeface="Courier New" charset="0"/>
              </a:rPr>
              <a:t>x*** </a:t>
            </a:r>
            <a:r>
              <a:rPr lang="en-US" b="1" dirty="0">
                <a:solidFill>
                  <a:srgbClr val="000000"/>
                </a:solidFill>
                <a:latin typeface="Courier New" charset="0"/>
              </a:rPr>
              <a:t>-&gt; N 0</a:t>
            </a:r>
          </a:p>
          <a:p>
            <a:pPr algn="ctr">
              <a:lnSpc>
                <a:spcPct val="150000"/>
              </a:lnSpc>
              <a:spcBef>
                <a:spcPts val="0"/>
              </a:spcBef>
            </a:pPr>
            <a:r>
              <a:rPr lang="en-US" b="1" dirty="0" smtClean="0">
                <a:solidFill>
                  <a:srgbClr val="000000"/>
                </a:solidFill>
                <a:latin typeface="Courier New" charset="0"/>
              </a:rPr>
              <a:t>1 ***x </a:t>
            </a:r>
            <a:r>
              <a:rPr lang="en-US" b="1" dirty="0">
                <a:solidFill>
                  <a:srgbClr val="000000"/>
                </a:solidFill>
                <a:latin typeface="Courier New" charset="0"/>
              </a:rPr>
              <a:t>-&gt; </a:t>
            </a:r>
            <a:r>
              <a:rPr lang="en-US" b="1" dirty="0" smtClean="0">
                <a:solidFill>
                  <a:srgbClr val="000000"/>
                </a:solidFill>
                <a:latin typeface="Courier New" charset="0"/>
              </a:rPr>
              <a:t>S 1</a:t>
            </a:r>
            <a:endParaRPr lang="en-US" b="1" dirty="0">
              <a:solidFill>
                <a:srgbClr val="000000"/>
              </a:solidFill>
              <a:latin typeface="Courier New" charset="0"/>
            </a:endParaRPr>
          </a:p>
          <a:p>
            <a:pPr algn="ctr">
              <a:lnSpc>
                <a:spcPct val="150000"/>
              </a:lnSpc>
              <a:spcBef>
                <a:spcPts val="0"/>
              </a:spcBef>
            </a:pPr>
            <a:endParaRPr lang="en-US" b="1" dirty="0" smtClean="0">
              <a:solidFill>
                <a:srgbClr val="000000"/>
              </a:solidFill>
              <a:latin typeface="Courier New" charset="0"/>
            </a:endParaRPr>
          </a:p>
        </p:txBody>
      </p:sp>
      <p:cxnSp>
        <p:nvCxnSpPr>
          <p:cNvPr id="5" name="Straight Connector 4"/>
          <p:cNvCxnSpPr/>
          <p:nvPr/>
        </p:nvCxnSpPr>
        <p:spPr bwMode="auto">
          <a:xfrm>
            <a:off x="5940776" y="1700706"/>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2" name="Straight Connector 101"/>
          <p:cNvCxnSpPr/>
          <p:nvPr/>
        </p:nvCxnSpPr>
        <p:spPr bwMode="auto">
          <a:xfrm>
            <a:off x="6568291" y="1714818"/>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3" name="Straight Connector 102"/>
          <p:cNvCxnSpPr/>
          <p:nvPr/>
        </p:nvCxnSpPr>
        <p:spPr bwMode="auto">
          <a:xfrm>
            <a:off x="7756447" y="1711995"/>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4" name="Straight Connector 103"/>
          <p:cNvCxnSpPr/>
          <p:nvPr/>
        </p:nvCxnSpPr>
        <p:spPr bwMode="auto">
          <a:xfrm flipH="1">
            <a:off x="8126159" y="1711995"/>
            <a:ext cx="79021" cy="206190"/>
          </a:xfrm>
          <a:prstGeom prst="line">
            <a:avLst/>
          </a:prstGeom>
          <a:solidFill>
            <a:schemeClr val="accent1"/>
          </a:solidFill>
          <a:ln w="19050" cap="flat" cmpd="sng" algn="ctr">
            <a:solidFill>
              <a:srgbClr val="120DF3"/>
            </a:solidFill>
            <a:prstDash val="solid"/>
            <a:round/>
            <a:headEnd type="none" w="med" len="med"/>
            <a:tailEnd type="none" w="med" len="med"/>
          </a:ln>
          <a:effectLst/>
        </p:spPr>
      </p:cxnSp>
      <p:sp>
        <p:nvSpPr>
          <p:cNvPr id="107" name="Text Box 10"/>
          <p:cNvSpPr txBox="1">
            <a:spLocks noChangeArrowheads="1"/>
          </p:cNvSpPr>
          <p:nvPr/>
        </p:nvSpPr>
        <p:spPr bwMode="auto">
          <a:xfrm>
            <a:off x="168542" y="4627881"/>
            <a:ext cx="54373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1.  Run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Which rule </a:t>
            </a:r>
            <a:r>
              <a:rPr lang="en-US" sz="1500" b="1" dirty="0" smtClean="0">
                <a:solidFill>
                  <a:srgbClr val="000000"/>
                </a:solidFill>
                <a:latin typeface="Cambria" pitchFamily="18" charset="0"/>
              </a:rPr>
              <a:t>A, B, </a:t>
            </a:r>
            <a:r>
              <a:rPr lang="en-US" sz="1500" dirty="0" smtClean="0">
                <a:solidFill>
                  <a:srgbClr val="000000"/>
                </a:solidFill>
                <a:latin typeface="Cambria" pitchFamily="18" charset="0"/>
              </a:rPr>
              <a:t>or </a:t>
            </a:r>
            <a:r>
              <a:rPr lang="en-US" sz="1500" b="1" dirty="0">
                <a:solidFill>
                  <a:srgbClr val="000000"/>
                </a:solidFill>
                <a:latin typeface="Cambria" pitchFamily="18" charset="0"/>
              </a:rPr>
              <a:t>C</a:t>
            </a:r>
            <a:r>
              <a:rPr lang="en-US" sz="1500" dirty="0" smtClean="0">
                <a:solidFill>
                  <a:srgbClr val="000000"/>
                </a:solidFill>
                <a:latin typeface="Cambria" pitchFamily="18" charset="0"/>
              </a:rPr>
              <a:t> runs </a:t>
            </a:r>
            <a:r>
              <a:rPr lang="en-US" sz="1500" b="1" i="1" dirty="0">
                <a:solidFill>
                  <a:srgbClr val="000000"/>
                </a:solidFill>
                <a:latin typeface="Cambria" pitchFamily="18" charset="0"/>
              </a:rPr>
              <a:t>first</a:t>
            </a:r>
            <a:r>
              <a:rPr lang="en-US" sz="1500" dirty="0">
                <a:solidFill>
                  <a:srgbClr val="000000"/>
                </a:solidFill>
                <a:latin typeface="Cambria" pitchFamily="18" charset="0"/>
              </a:rPr>
              <a:t>? </a:t>
            </a:r>
            <a:r>
              <a:rPr lang="en-US" sz="1500" dirty="0" smtClean="0">
                <a:solidFill>
                  <a:srgbClr val="000000"/>
                </a:solidFill>
                <a:latin typeface="Cambria" pitchFamily="18" charset="0"/>
              </a:rPr>
              <a:t>  ________</a:t>
            </a:r>
            <a:endParaRPr lang="en-US" sz="1500" dirty="0">
              <a:solidFill>
                <a:srgbClr val="000000"/>
              </a:solidFill>
              <a:latin typeface="Cambria" pitchFamily="18" charset="0"/>
            </a:endParaRPr>
          </a:p>
        </p:txBody>
      </p:sp>
      <p:sp>
        <p:nvSpPr>
          <p:cNvPr id="108" name="Text Box 10"/>
          <p:cNvSpPr txBox="1">
            <a:spLocks noChangeArrowheads="1"/>
          </p:cNvSpPr>
          <p:nvPr/>
        </p:nvSpPr>
        <p:spPr bwMode="auto">
          <a:xfrm>
            <a:off x="448108" y="4998361"/>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1</a:t>
            </a:r>
            <a:r>
              <a:rPr lang="en-US" sz="1500" dirty="0" smtClean="0">
                <a:solidFill>
                  <a:srgbClr val="000000"/>
                </a:solidFill>
                <a:latin typeface="Cambria" pitchFamily="18" charset="0"/>
              </a:rPr>
              <a:t>a.  How many times does </a:t>
            </a:r>
            <a:r>
              <a:rPr lang="en-US" sz="1500" b="1" dirty="0" smtClean="0">
                <a:solidFill>
                  <a:srgbClr val="000000"/>
                </a:solidFill>
                <a:latin typeface="Cambria" pitchFamily="18" charset="0"/>
              </a:rPr>
              <a:t>rule (A)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09" name="Text Box 10"/>
          <p:cNvSpPr txBox="1">
            <a:spLocks noChangeArrowheads="1"/>
          </p:cNvSpPr>
          <p:nvPr/>
        </p:nvSpPr>
        <p:spPr bwMode="auto">
          <a:xfrm>
            <a:off x="448108" y="5310922"/>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1b.  How many times does </a:t>
            </a:r>
            <a:r>
              <a:rPr lang="en-US" sz="1500" b="1" dirty="0" smtClean="0">
                <a:solidFill>
                  <a:srgbClr val="000000"/>
                </a:solidFill>
                <a:latin typeface="Cambria" pitchFamily="18" charset="0"/>
              </a:rPr>
              <a:t>rule (B)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10" name="Text Box 10"/>
          <p:cNvSpPr txBox="1">
            <a:spLocks noChangeArrowheads="1"/>
          </p:cNvSpPr>
          <p:nvPr/>
        </p:nvSpPr>
        <p:spPr bwMode="auto">
          <a:xfrm>
            <a:off x="449788" y="5623483"/>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1</a:t>
            </a:r>
            <a:r>
              <a:rPr lang="en-US" sz="1500" dirty="0" smtClean="0">
                <a:solidFill>
                  <a:srgbClr val="000000"/>
                </a:solidFill>
                <a:latin typeface="Cambria" pitchFamily="18" charset="0"/>
              </a:rPr>
              <a:t>c.  How many times does </a:t>
            </a:r>
            <a:r>
              <a:rPr lang="en-US" sz="1500" b="1" dirty="0" smtClean="0">
                <a:solidFill>
                  <a:srgbClr val="000000"/>
                </a:solidFill>
                <a:latin typeface="Cambria" pitchFamily="18" charset="0"/>
              </a:rPr>
              <a:t>rule (C)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11" name="Text Box 11"/>
          <p:cNvSpPr txBox="1">
            <a:spLocks noChangeArrowheads="1"/>
          </p:cNvSpPr>
          <p:nvPr/>
        </p:nvSpPr>
        <p:spPr bwMode="auto">
          <a:xfrm>
            <a:off x="2562770" y="230389"/>
            <a:ext cx="31941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i="1" dirty="0" smtClean="0">
                <a:solidFill>
                  <a:srgbClr val="000000"/>
                </a:solidFill>
                <a:latin typeface="Calibri" panose="020F0502020204030204" pitchFamily="34" charset="0"/>
                <a:cs typeface="Times New Roman" pitchFamily="18" charset="0"/>
              </a:rPr>
              <a:t>One step per rule</a:t>
            </a:r>
            <a:endParaRPr lang="en-US" sz="2800" b="1" i="1" dirty="0">
              <a:solidFill>
                <a:srgbClr val="000000"/>
              </a:solidFill>
              <a:latin typeface="Calibri" panose="020F0502020204030204" pitchFamily="34" charset="0"/>
              <a:cs typeface="Times New Roman" pitchFamily="18" charset="0"/>
            </a:endParaRPr>
          </a:p>
        </p:txBody>
      </p:sp>
      <p:grpSp>
        <p:nvGrpSpPr>
          <p:cNvPr id="112" name="Group 19"/>
          <p:cNvGrpSpPr>
            <a:grpSpLocks/>
          </p:cNvGrpSpPr>
          <p:nvPr>
            <p:custDataLst>
              <p:tags r:id="rId1"/>
            </p:custDataLst>
          </p:nvPr>
        </p:nvGrpSpPr>
        <p:grpSpPr bwMode="auto">
          <a:xfrm>
            <a:off x="8001063" y="164973"/>
            <a:ext cx="493713" cy="566738"/>
            <a:chOff x="2928" y="1051"/>
            <a:chExt cx="840" cy="957"/>
          </a:xfrm>
        </p:grpSpPr>
        <p:sp>
          <p:nvSpPr>
            <p:cNvPr id="11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11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11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2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2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12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12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12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12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126" name="Rectangle 5"/>
          <p:cNvSpPr>
            <a:spLocks noChangeArrowheads="1"/>
          </p:cNvSpPr>
          <p:nvPr/>
        </p:nvSpPr>
        <p:spPr bwMode="auto">
          <a:xfrm>
            <a:off x="6764943" y="206918"/>
            <a:ext cx="11589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ea typeface="MS PGothic" pitchFamily="34" charset="-128"/>
              </a:rPr>
              <a:t>One rule to rule them all?</a:t>
            </a:r>
            <a:endParaRPr lang="en-US" sz="1100" dirty="0">
              <a:solidFill>
                <a:srgbClr val="008000"/>
              </a:solidFill>
              <a:latin typeface="Calibri" pitchFamily="34" charset="0"/>
              <a:ea typeface="MS PGothic" pitchFamily="34" charset="-128"/>
            </a:endParaRPr>
          </a:p>
        </p:txBody>
      </p:sp>
      <p:sp>
        <p:nvSpPr>
          <p:cNvPr id="127" name="Rectangle 5"/>
          <p:cNvSpPr>
            <a:spLocks noChangeArrowheads="1"/>
          </p:cNvSpPr>
          <p:nvPr/>
        </p:nvSpPr>
        <p:spPr bwMode="auto">
          <a:xfrm>
            <a:off x="7626485" y="728990"/>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ea typeface="MS PGothic" pitchFamily="34" charset="-128"/>
              </a:rPr>
              <a:t>That's  </a:t>
            </a:r>
            <a:r>
              <a:rPr lang="en-US" sz="1100" i="1" dirty="0" smtClean="0">
                <a:solidFill>
                  <a:srgbClr val="008000"/>
                </a:solidFill>
                <a:latin typeface="Calibri" pitchFamily="34" charset="0"/>
                <a:ea typeface="MS PGothic" pitchFamily="34" charset="-128"/>
              </a:rPr>
              <a:t>precious</a:t>
            </a:r>
            <a:r>
              <a:rPr lang="en-US" sz="1100" dirty="0" smtClean="0">
                <a:solidFill>
                  <a:srgbClr val="008000"/>
                </a:solidFill>
                <a:latin typeface="Calibri" pitchFamily="34" charset="0"/>
                <a:ea typeface="MS PGothic" pitchFamily="34" charset="-128"/>
              </a:rPr>
              <a:t>!</a:t>
            </a:r>
            <a:endParaRPr lang="en-US" sz="1100" dirty="0">
              <a:solidFill>
                <a:srgbClr val="008000"/>
              </a:solidFill>
              <a:latin typeface="Calibri" pitchFamily="34" charset="0"/>
              <a:ea typeface="MS PGothic" pitchFamily="34" charset="-128"/>
            </a:endParaRPr>
          </a:p>
        </p:txBody>
      </p:sp>
      <p:sp>
        <p:nvSpPr>
          <p:cNvPr id="99" name="Rectangle 98"/>
          <p:cNvSpPr/>
          <p:nvPr/>
        </p:nvSpPr>
        <p:spPr>
          <a:xfrm>
            <a:off x="841310" y="223287"/>
            <a:ext cx="1876283" cy="523220"/>
          </a:xfrm>
          <a:prstGeom prst="rect">
            <a:avLst/>
          </a:prstGeom>
        </p:spPr>
        <p:txBody>
          <a:bodyPr wrap="none">
            <a:spAutoFit/>
          </a:bodyPr>
          <a:lstStyle/>
          <a:p>
            <a:r>
              <a:rPr lang="en-US" sz="2800" i="1" dirty="0">
                <a:solidFill>
                  <a:srgbClr val="000000"/>
                </a:solidFill>
                <a:latin typeface="Cambria" panose="02040503050406030204" pitchFamily="18" charset="0"/>
                <a:ea typeface="MS PGothic" pitchFamily="34" charset="-128"/>
                <a:cs typeface="Times New Roman" pitchFamily="18" charset="0"/>
              </a:rPr>
              <a:t>The </a:t>
            </a:r>
            <a:r>
              <a:rPr lang="en-US" sz="2800" i="1" dirty="0" smtClean="0">
                <a:solidFill>
                  <a:srgbClr val="000000"/>
                </a:solidFill>
                <a:latin typeface="Cambria" panose="02040503050406030204" pitchFamily="18" charset="0"/>
                <a:ea typeface="MS PGothic" pitchFamily="34" charset="-128"/>
                <a:cs typeface="Times New Roman" pitchFamily="18" charset="0"/>
              </a:rPr>
              <a:t>Rule is</a:t>
            </a:r>
            <a:r>
              <a:rPr lang="en-US" sz="2800" dirty="0" smtClean="0">
                <a:solidFill>
                  <a:srgbClr val="000000"/>
                </a:solidFill>
                <a:latin typeface="Cambria" pitchFamily="18" charset="0"/>
                <a:ea typeface="MS PGothic" pitchFamily="34" charset="-128"/>
                <a:cs typeface="Times New Roman" pitchFamily="18" charset="0"/>
              </a:rPr>
              <a:t> </a:t>
            </a:r>
            <a:endParaRPr lang="en-US" dirty="0">
              <a:solidFill>
                <a:srgbClr val="000000"/>
              </a:solidFill>
              <a:latin typeface="Times" charset="0"/>
              <a:ea typeface="MS PGothic" pitchFamily="34" charset="-128"/>
            </a:endParaRPr>
          </a:p>
        </p:txBody>
      </p:sp>
      <p:sp>
        <p:nvSpPr>
          <p:cNvPr id="137" name="Text Box 10"/>
          <p:cNvSpPr txBox="1">
            <a:spLocks noChangeArrowheads="1"/>
          </p:cNvSpPr>
          <p:nvPr/>
        </p:nvSpPr>
        <p:spPr bwMode="auto">
          <a:xfrm>
            <a:off x="168542" y="5992568"/>
            <a:ext cx="54214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2.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stops when no rule matches. </a:t>
            </a:r>
            <a:r>
              <a:rPr lang="en-US" sz="1500" b="1" i="1" dirty="0" smtClean="0">
                <a:solidFill>
                  <a:srgbClr val="000000"/>
                </a:solidFill>
                <a:latin typeface="Cambria" pitchFamily="18" charset="0"/>
              </a:rPr>
              <a:t>Where does it stop?</a:t>
            </a:r>
            <a:endParaRPr lang="en-US" sz="1500" b="1" i="1" dirty="0">
              <a:solidFill>
                <a:srgbClr val="000000"/>
              </a:solidFill>
              <a:latin typeface="Cambria" pitchFamily="18" charset="0"/>
            </a:endParaRPr>
          </a:p>
        </p:txBody>
      </p:sp>
      <p:sp>
        <p:nvSpPr>
          <p:cNvPr id="139" name="Text Box 10"/>
          <p:cNvSpPr txBox="1">
            <a:spLocks noChangeArrowheads="1"/>
          </p:cNvSpPr>
          <p:nvPr/>
        </p:nvSpPr>
        <p:spPr bwMode="auto">
          <a:xfrm>
            <a:off x="168542" y="6332944"/>
            <a:ext cx="49561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3</a:t>
            </a:r>
            <a:r>
              <a:rPr lang="en-US" sz="1500" dirty="0" smtClean="0">
                <a:solidFill>
                  <a:srgbClr val="000000"/>
                </a:solidFill>
                <a:latin typeface="Cambria" pitchFamily="18" charset="0"/>
              </a:rPr>
              <a:t>.  Add a rule so that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continues </a:t>
            </a:r>
            <a:r>
              <a:rPr lang="en-US" sz="1500" b="1" i="1" dirty="0" smtClean="0">
                <a:solidFill>
                  <a:srgbClr val="000000"/>
                </a:solidFill>
                <a:latin typeface="Cambria" pitchFamily="18" charset="0"/>
              </a:rPr>
              <a:t>back upward!</a:t>
            </a:r>
            <a:endParaRPr lang="en-US" sz="1500" dirty="0">
              <a:solidFill>
                <a:srgbClr val="000000"/>
              </a:solidFill>
              <a:latin typeface="Cambria" pitchFamily="18" charset="0"/>
            </a:endParaRPr>
          </a:p>
        </p:txBody>
      </p:sp>
      <p:sp>
        <p:nvSpPr>
          <p:cNvPr id="140" name="Text Box 10"/>
          <p:cNvSpPr txBox="1">
            <a:spLocks noChangeArrowheads="1"/>
          </p:cNvSpPr>
          <p:nvPr/>
        </p:nvSpPr>
        <p:spPr bwMode="auto">
          <a:xfrm>
            <a:off x="5487847" y="5850219"/>
            <a:ext cx="3238577" cy="830997"/>
          </a:xfrm>
          <a:prstGeom prst="rect">
            <a:avLst/>
          </a:prstGeom>
          <a:solidFill>
            <a:srgbClr val="D6EAF6"/>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ts val="0"/>
              </a:spcBef>
            </a:pPr>
            <a:r>
              <a:rPr lang="en-US" sz="1200" b="1" dirty="0" smtClean="0">
                <a:solidFill>
                  <a:srgbClr val="000000"/>
                </a:solidFill>
                <a:latin typeface="Calibri" panose="020F0502020204030204" pitchFamily="34" charset="0"/>
              </a:rPr>
              <a:t>Extra #1</a:t>
            </a:r>
            <a:r>
              <a:rPr lang="en-US" sz="1200" dirty="0" smtClean="0">
                <a:solidFill>
                  <a:srgbClr val="000000"/>
                </a:solidFill>
                <a:latin typeface="Calibri" panose="020F0502020204030204" pitchFamily="34" charset="0"/>
              </a:rPr>
              <a:t>     Rule A has a bug! What is it? </a:t>
            </a:r>
          </a:p>
          <a:p>
            <a:pPr>
              <a:spcBef>
                <a:spcPts val="0"/>
              </a:spcBef>
            </a:pPr>
            <a:r>
              <a:rPr lang="en-US" sz="1200" b="1" dirty="0" smtClean="0">
                <a:solidFill>
                  <a:srgbClr val="000000"/>
                </a:solidFill>
                <a:latin typeface="Calibri" panose="020F0502020204030204" pitchFamily="34" charset="0"/>
              </a:rPr>
              <a:t>Extra #2</a:t>
            </a:r>
            <a:r>
              <a:rPr lang="en-US" sz="1200" dirty="0" smtClean="0">
                <a:solidFill>
                  <a:srgbClr val="000000"/>
                </a:solidFill>
                <a:latin typeface="Calibri" panose="020F0502020204030204" pitchFamily="34" charset="0"/>
              </a:rPr>
              <a:t>     Add rules to finish exploring the empty room </a:t>
            </a:r>
            <a:r>
              <a:rPr lang="en-US" sz="1200" i="1" dirty="0" smtClean="0">
                <a:solidFill>
                  <a:srgbClr val="000000"/>
                </a:solidFill>
                <a:latin typeface="Calibri" panose="020F0502020204030204" pitchFamily="34" charset="0"/>
              </a:rPr>
              <a:t>from any starting point</a:t>
            </a:r>
            <a:r>
              <a:rPr lang="en-US" sz="1200" dirty="0" smtClean="0">
                <a:solidFill>
                  <a:srgbClr val="000000"/>
                </a:solidFill>
                <a:latin typeface="Calibri" panose="020F0502020204030204" pitchFamily="34" charset="0"/>
              </a:rPr>
              <a:t>… </a:t>
            </a:r>
          </a:p>
          <a:p>
            <a:pPr>
              <a:spcBef>
                <a:spcPts val="0"/>
              </a:spcBef>
            </a:pPr>
            <a:r>
              <a:rPr lang="en-US" sz="1200" b="1" dirty="0" smtClean="0">
                <a:solidFill>
                  <a:srgbClr val="000000"/>
                </a:solidFill>
                <a:latin typeface="Calibri" panose="020F0502020204030204" pitchFamily="34" charset="0"/>
              </a:rPr>
              <a:t>Extra #3</a:t>
            </a:r>
            <a:r>
              <a:rPr lang="en-US" sz="1200" dirty="0" smtClean="0">
                <a:solidFill>
                  <a:srgbClr val="000000"/>
                </a:solidFill>
                <a:latin typeface="Calibri" panose="020F0502020204030204" pitchFamily="34" charset="0"/>
              </a:rPr>
              <a:t>     </a:t>
            </a:r>
            <a:r>
              <a:rPr lang="en-US" sz="1200" b="1" i="1" dirty="0" smtClean="0">
                <a:solidFill>
                  <a:srgbClr val="000000"/>
                </a:solidFill>
                <a:latin typeface="Calibri" panose="020F0502020204030204" pitchFamily="34" charset="0"/>
              </a:rPr>
              <a:t>How to do this in only 6 rules total?!</a:t>
            </a:r>
            <a:endParaRPr lang="en-US" sz="1200" dirty="0">
              <a:solidFill>
                <a:srgbClr val="000000"/>
              </a:solidFill>
              <a:latin typeface="Calibri" panose="020F0502020204030204" pitchFamily="34" charset="0"/>
            </a:endParaRPr>
          </a:p>
        </p:txBody>
      </p:sp>
      <p:sp>
        <p:nvSpPr>
          <p:cNvPr id="141" name="Rectangle 140"/>
          <p:cNvSpPr/>
          <p:nvPr/>
        </p:nvSpPr>
        <p:spPr>
          <a:xfrm>
            <a:off x="4885266" y="2089864"/>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42" name="Rectangle 141"/>
          <p:cNvSpPr/>
          <p:nvPr/>
        </p:nvSpPr>
        <p:spPr>
          <a:xfrm>
            <a:off x="4885266" y="2633133"/>
            <a:ext cx="736099"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43" name="Rectangle 142"/>
          <p:cNvSpPr/>
          <p:nvPr/>
        </p:nvSpPr>
        <p:spPr>
          <a:xfrm>
            <a:off x="4885266" y="3197157"/>
            <a:ext cx="723275" cy="276999"/>
          </a:xfrm>
          <a:prstGeom prst="rect">
            <a:avLst/>
          </a:prstGeom>
          <a:solidFill>
            <a:srgbClr val="D6EAF6"/>
          </a:solidFill>
          <a:ln>
            <a:noFill/>
          </a:ln>
        </p:spPr>
        <p:txBody>
          <a:bodyPr wrap="none">
            <a:spAutoFit/>
          </a:bodyPr>
          <a:lstStyle/>
          <a:p>
            <a:r>
              <a:rPr lang="en-US" sz="1200" b="1" dirty="0" smtClean="0">
                <a:solidFill>
                  <a:srgbClr val="000000"/>
                </a:solidFill>
                <a:latin typeface="Cambria" pitchFamily="18" charset="0"/>
                <a:ea typeface="MS PGothic" pitchFamily="34" charset="-128"/>
              </a:rPr>
              <a:t>rule (C)</a:t>
            </a:r>
            <a:endParaRPr lang="en-US" sz="1200" b="1" dirty="0">
              <a:solidFill>
                <a:srgbClr val="000000"/>
              </a:solidFill>
              <a:latin typeface="Times" charset="0"/>
              <a:ea typeface="MS PGothic" pitchFamily="34" charset="-128"/>
            </a:endParaRPr>
          </a:p>
        </p:txBody>
      </p:sp>
      <p:sp>
        <p:nvSpPr>
          <p:cNvPr id="144" name="Rectangle 143"/>
          <p:cNvSpPr/>
          <p:nvPr/>
        </p:nvSpPr>
        <p:spPr>
          <a:xfrm>
            <a:off x="4876800" y="3832578"/>
            <a:ext cx="762000" cy="461665"/>
          </a:xfrm>
          <a:prstGeom prst="rect">
            <a:avLst/>
          </a:prstGeom>
          <a:solidFill>
            <a:srgbClr val="D6EAF6"/>
          </a:solidFill>
          <a:ln>
            <a:noFill/>
          </a:ln>
        </p:spPr>
        <p:txBody>
          <a:bodyPr wrap="square">
            <a:spAutoFit/>
          </a:bodyPr>
          <a:lstStyle/>
          <a:p>
            <a:pPr algn="ctr"/>
            <a:r>
              <a:rPr lang="en-US" sz="1200" b="1" dirty="0" smtClean="0">
                <a:solidFill>
                  <a:srgbClr val="000000"/>
                </a:solidFill>
                <a:latin typeface="Cambria" pitchFamily="18" charset="0"/>
                <a:ea typeface="MS PGothic" pitchFamily="34" charset="-128"/>
              </a:rPr>
              <a:t>more rules</a:t>
            </a:r>
            <a:endParaRPr lang="en-US" sz="1200" b="1" dirty="0">
              <a:solidFill>
                <a:srgbClr val="000000"/>
              </a:solidFill>
              <a:latin typeface="Times" charset="0"/>
              <a:ea typeface="MS PGothic" pitchFamily="34" charset="-128"/>
            </a:endParaRPr>
          </a:p>
        </p:txBody>
      </p:sp>
      <mc:AlternateContent xmlns:mc="http://schemas.openxmlformats.org/markup-compatibility/2006" xmlns:p14="http://schemas.microsoft.com/office/powerpoint/2010/main">
        <mc:Choice Requires="p14">
          <p:contentPart p14:bwMode="auto" r:id="rId16">
            <p14:nvContentPartPr>
              <p14:cNvPr id="101" name="Ink 100"/>
              <p14:cNvContentPartPr/>
              <p14:nvPr/>
            </p14:nvContentPartPr>
            <p14:xfrm>
              <a:off x="881640" y="440640"/>
              <a:ext cx="8120160" cy="6174720"/>
            </p14:xfrm>
          </p:contentPart>
        </mc:Choice>
        <mc:Fallback xmlns="">
          <p:pic>
            <p:nvPicPr>
              <p:cNvPr id="101" name="Ink 100"/>
              <p:cNvPicPr/>
              <p:nvPr/>
            </p:nvPicPr>
            <p:blipFill>
              <a:blip r:embed="rId17"/>
              <a:stretch>
                <a:fillRect/>
              </a:stretch>
            </p:blipFill>
            <p:spPr>
              <a:xfrm>
                <a:off x="871920" y="434880"/>
                <a:ext cx="8142480" cy="6188400"/>
              </a:xfrm>
              <a:prstGeom prst="rect">
                <a:avLst/>
              </a:prstGeom>
            </p:spPr>
          </p:pic>
        </mc:Fallback>
      </mc:AlternateContent>
    </p:spTree>
    <p:extLst>
      <p:ext uri="{BB962C8B-B14F-4D97-AF65-F5344CB8AC3E}">
        <p14:creationId xmlns:p14="http://schemas.microsoft.com/office/powerpoint/2010/main" val="29988521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29822" y="87750"/>
            <a:ext cx="601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800" dirty="0" smtClean="0">
                <a:latin typeface="Cambria" pitchFamily="18" charset="0"/>
              </a:rPr>
              <a:t>By the Koi pond!</a:t>
            </a:r>
            <a:endParaRPr lang="en-US" sz="4800" dirty="0">
              <a:latin typeface="Cambria" pitchFamily="18" charset="0"/>
            </a:endParaRPr>
          </a:p>
        </p:txBody>
      </p:sp>
      <p:sp>
        <p:nvSpPr>
          <p:cNvPr id="2" name="AutoShape 2" descr="Brenden Bro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19200"/>
            <a:ext cx="6654800" cy="4991100"/>
          </a:xfrm>
          <a:prstGeom prst="rect">
            <a:avLst/>
          </a:prstGeom>
        </p:spPr>
      </p:pic>
    </p:spTree>
    <p:extLst>
      <p:ext uri="{BB962C8B-B14F-4D97-AF65-F5344CB8AC3E}">
        <p14:creationId xmlns:p14="http://schemas.microsoft.com/office/powerpoint/2010/main" val="41771857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29822" y="87750"/>
            <a:ext cx="601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800" dirty="0" smtClean="0">
                <a:latin typeface="Cambria" pitchFamily="18" charset="0"/>
              </a:rPr>
              <a:t>A different view…</a:t>
            </a:r>
            <a:endParaRPr lang="en-US" sz="4800" dirty="0">
              <a:latin typeface="Cambria" pitchFamily="18" charset="0"/>
            </a:endParaRPr>
          </a:p>
        </p:txBody>
      </p:sp>
      <p:sp>
        <p:nvSpPr>
          <p:cNvPr id="2" name="AutoShape 2" descr="Brenden Bro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00150"/>
            <a:ext cx="7035800" cy="5276850"/>
          </a:xfrm>
          <a:prstGeom prst="rect">
            <a:avLst/>
          </a:prstGeom>
        </p:spPr>
      </p:pic>
    </p:spTree>
    <p:extLst>
      <p:ext uri="{BB962C8B-B14F-4D97-AF65-F5344CB8AC3E}">
        <p14:creationId xmlns:p14="http://schemas.microsoft.com/office/powerpoint/2010/main" val="21508878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230557" y="1232216"/>
            <a:ext cx="3684843" cy="4712805"/>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35" name="Text Box 9"/>
          <p:cNvSpPr txBox="1">
            <a:spLocks noChangeArrowheads="1"/>
          </p:cNvSpPr>
          <p:nvPr/>
        </p:nvSpPr>
        <p:spPr bwMode="auto">
          <a:xfrm>
            <a:off x="5403569" y="1382005"/>
            <a:ext cx="854279"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state</a:t>
            </a:r>
          </a:p>
        </p:txBody>
      </p:sp>
      <p:sp>
        <p:nvSpPr>
          <p:cNvPr id="36" name="Text Box 11"/>
          <p:cNvSpPr txBox="1">
            <a:spLocks noChangeArrowheads="1"/>
          </p:cNvSpPr>
          <p:nvPr/>
        </p:nvSpPr>
        <p:spPr bwMode="auto">
          <a:xfrm>
            <a:off x="6155541" y="1382005"/>
            <a:ext cx="827617"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surr.</a:t>
            </a:r>
          </a:p>
        </p:txBody>
      </p:sp>
      <p:sp>
        <p:nvSpPr>
          <p:cNvPr id="37" name="Text Box 17"/>
          <p:cNvSpPr txBox="1">
            <a:spLocks noChangeArrowheads="1"/>
          </p:cNvSpPr>
          <p:nvPr/>
        </p:nvSpPr>
        <p:spPr bwMode="auto">
          <a:xfrm>
            <a:off x="7163076" y="1382005"/>
            <a:ext cx="886883"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move</a:t>
            </a:r>
          </a:p>
        </p:txBody>
      </p:sp>
      <p:sp>
        <p:nvSpPr>
          <p:cNvPr id="38" name="Text Box 18"/>
          <p:cNvSpPr txBox="1">
            <a:spLocks noChangeArrowheads="1"/>
          </p:cNvSpPr>
          <p:nvPr/>
        </p:nvSpPr>
        <p:spPr bwMode="auto">
          <a:xfrm>
            <a:off x="7882740" y="1299951"/>
            <a:ext cx="751417" cy="4616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200" b="1" dirty="0" smtClean="0">
                <a:solidFill>
                  <a:srgbClr val="120DF3"/>
                </a:solidFill>
                <a:latin typeface="Calibri" panose="020F0502020204030204" pitchFamily="34" charset="0"/>
              </a:rPr>
              <a:t>new state</a:t>
            </a:r>
          </a:p>
        </p:txBody>
      </p:sp>
      <p:sp>
        <p:nvSpPr>
          <p:cNvPr id="39" name="Rectangle 38"/>
          <p:cNvSpPr/>
          <p:nvPr/>
        </p:nvSpPr>
        <p:spPr bwMode="auto">
          <a:xfrm>
            <a:off x="905260"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0" name="Rectangle 39"/>
          <p:cNvSpPr/>
          <p:nvPr/>
        </p:nvSpPr>
        <p:spPr bwMode="auto">
          <a:xfrm>
            <a:off x="445911"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1" name="Rectangle 40"/>
          <p:cNvSpPr/>
          <p:nvPr/>
        </p:nvSpPr>
        <p:spPr bwMode="auto">
          <a:xfrm>
            <a:off x="1364609"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2" name="Rectangle 41"/>
          <p:cNvSpPr/>
          <p:nvPr/>
        </p:nvSpPr>
        <p:spPr bwMode="auto">
          <a:xfrm>
            <a:off x="1782394"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3" name="Rectangle 42"/>
          <p:cNvSpPr/>
          <p:nvPr/>
        </p:nvSpPr>
        <p:spPr bwMode="auto">
          <a:xfrm>
            <a:off x="2701092"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4" name="Rectangle 43"/>
          <p:cNvSpPr/>
          <p:nvPr/>
        </p:nvSpPr>
        <p:spPr bwMode="auto">
          <a:xfrm>
            <a:off x="3160441"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5" name="Rectangle 44"/>
          <p:cNvSpPr/>
          <p:nvPr/>
        </p:nvSpPr>
        <p:spPr bwMode="auto">
          <a:xfrm>
            <a:off x="3578225"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6" name="Rectangle 45"/>
          <p:cNvSpPr/>
          <p:nvPr/>
        </p:nvSpPr>
        <p:spPr bwMode="auto">
          <a:xfrm>
            <a:off x="904608"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7" name="Rectangle 46"/>
          <p:cNvSpPr/>
          <p:nvPr/>
        </p:nvSpPr>
        <p:spPr bwMode="auto">
          <a:xfrm>
            <a:off x="445911"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8" name="Rectangle 47"/>
          <p:cNvSpPr/>
          <p:nvPr/>
        </p:nvSpPr>
        <p:spPr bwMode="auto">
          <a:xfrm>
            <a:off x="1363305"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49" name="Rectangle 48"/>
          <p:cNvSpPr/>
          <p:nvPr/>
        </p:nvSpPr>
        <p:spPr bwMode="auto">
          <a:xfrm>
            <a:off x="1786082"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0" name="Rectangle 49"/>
          <p:cNvSpPr/>
          <p:nvPr/>
        </p:nvSpPr>
        <p:spPr bwMode="auto">
          <a:xfrm>
            <a:off x="2702394"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1" name="Rectangle 50"/>
          <p:cNvSpPr/>
          <p:nvPr/>
        </p:nvSpPr>
        <p:spPr bwMode="auto">
          <a:xfrm>
            <a:off x="3161091"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2" name="Rectangle 51"/>
          <p:cNvSpPr/>
          <p:nvPr/>
        </p:nvSpPr>
        <p:spPr bwMode="auto">
          <a:xfrm>
            <a:off x="3578225"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3" name="Rectangle 52"/>
          <p:cNvSpPr/>
          <p:nvPr/>
        </p:nvSpPr>
        <p:spPr bwMode="auto">
          <a:xfrm>
            <a:off x="904608"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4" name="Rectangle 53"/>
          <p:cNvSpPr/>
          <p:nvPr/>
        </p:nvSpPr>
        <p:spPr bwMode="auto">
          <a:xfrm>
            <a:off x="445911"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5" name="Rectangle 54"/>
          <p:cNvSpPr/>
          <p:nvPr/>
        </p:nvSpPr>
        <p:spPr bwMode="auto">
          <a:xfrm>
            <a:off x="1363305"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6" name="Rectangle 55"/>
          <p:cNvSpPr/>
          <p:nvPr/>
        </p:nvSpPr>
        <p:spPr bwMode="auto">
          <a:xfrm>
            <a:off x="1786082"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7" name="Rectangle 56"/>
          <p:cNvSpPr/>
          <p:nvPr/>
        </p:nvSpPr>
        <p:spPr bwMode="auto">
          <a:xfrm>
            <a:off x="2702394"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8" name="Rectangle 57"/>
          <p:cNvSpPr/>
          <p:nvPr/>
        </p:nvSpPr>
        <p:spPr bwMode="auto">
          <a:xfrm>
            <a:off x="3161091"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59" name="Rectangle 58"/>
          <p:cNvSpPr/>
          <p:nvPr/>
        </p:nvSpPr>
        <p:spPr bwMode="auto">
          <a:xfrm>
            <a:off x="3578225"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0" name="Rectangle 59"/>
          <p:cNvSpPr/>
          <p:nvPr/>
        </p:nvSpPr>
        <p:spPr bwMode="auto">
          <a:xfrm>
            <a:off x="904608"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1" name="Rectangle 60"/>
          <p:cNvSpPr/>
          <p:nvPr/>
        </p:nvSpPr>
        <p:spPr bwMode="auto">
          <a:xfrm>
            <a:off x="445911"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2" name="Rectangle 61"/>
          <p:cNvSpPr/>
          <p:nvPr/>
        </p:nvSpPr>
        <p:spPr bwMode="auto">
          <a:xfrm>
            <a:off x="1363305"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3" name="Rectangle 62"/>
          <p:cNvSpPr/>
          <p:nvPr/>
        </p:nvSpPr>
        <p:spPr bwMode="auto">
          <a:xfrm>
            <a:off x="1786082"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4" name="Rectangle 63"/>
          <p:cNvSpPr/>
          <p:nvPr/>
        </p:nvSpPr>
        <p:spPr bwMode="auto">
          <a:xfrm>
            <a:off x="2702394"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5" name="Rectangle 64"/>
          <p:cNvSpPr/>
          <p:nvPr/>
        </p:nvSpPr>
        <p:spPr bwMode="auto">
          <a:xfrm>
            <a:off x="3161091"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6" name="Rectangle 65"/>
          <p:cNvSpPr/>
          <p:nvPr/>
        </p:nvSpPr>
        <p:spPr bwMode="auto">
          <a:xfrm>
            <a:off x="3578225"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7" name="Rectangle 66"/>
          <p:cNvSpPr/>
          <p:nvPr/>
        </p:nvSpPr>
        <p:spPr bwMode="auto">
          <a:xfrm>
            <a:off x="904608"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8" name="Rectangle 67"/>
          <p:cNvSpPr/>
          <p:nvPr/>
        </p:nvSpPr>
        <p:spPr bwMode="auto">
          <a:xfrm>
            <a:off x="445911"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69" name="Rectangle 68"/>
          <p:cNvSpPr/>
          <p:nvPr/>
        </p:nvSpPr>
        <p:spPr bwMode="auto">
          <a:xfrm>
            <a:off x="1363305"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0" name="Rectangle 69"/>
          <p:cNvSpPr/>
          <p:nvPr/>
        </p:nvSpPr>
        <p:spPr bwMode="auto">
          <a:xfrm>
            <a:off x="1786082"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1" name="Rectangle 70"/>
          <p:cNvSpPr/>
          <p:nvPr/>
        </p:nvSpPr>
        <p:spPr bwMode="auto">
          <a:xfrm>
            <a:off x="2702394"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2" name="Rectangle 71"/>
          <p:cNvSpPr/>
          <p:nvPr/>
        </p:nvSpPr>
        <p:spPr bwMode="auto">
          <a:xfrm>
            <a:off x="3161091"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3" name="Rectangle 72"/>
          <p:cNvSpPr/>
          <p:nvPr/>
        </p:nvSpPr>
        <p:spPr bwMode="auto">
          <a:xfrm>
            <a:off x="3578225"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4" name="Rectangle 73"/>
          <p:cNvSpPr/>
          <p:nvPr/>
        </p:nvSpPr>
        <p:spPr bwMode="auto">
          <a:xfrm>
            <a:off x="904608"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5" name="Rectangle 74"/>
          <p:cNvSpPr/>
          <p:nvPr/>
        </p:nvSpPr>
        <p:spPr bwMode="auto">
          <a:xfrm>
            <a:off x="445911"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6" name="Rectangle 75"/>
          <p:cNvSpPr/>
          <p:nvPr/>
        </p:nvSpPr>
        <p:spPr bwMode="auto">
          <a:xfrm>
            <a:off x="1363305"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7" name="Rectangle 76"/>
          <p:cNvSpPr/>
          <p:nvPr/>
        </p:nvSpPr>
        <p:spPr bwMode="auto">
          <a:xfrm>
            <a:off x="1786082"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8" name="Rectangle 77"/>
          <p:cNvSpPr/>
          <p:nvPr/>
        </p:nvSpPr>
        <p:spPr bwMode="auto">
          <a:xfrm>
            <a:off x="2702394"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79" name="Rectangle 78"/>
          <p:cNvSpPr/>
          <p:nvPr/>
        </p:nvSpPr>
        <p:spPr bwMode="auto">
          <a:xfrm>
            <a:off x="3161091"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0" name="Rectangle 79"/>
          <p:cNvSpPr/>
          <p:nvPr/>
        </p:nvSpPr>
        <p:spPr bwMode="auto">
          <a:xfrm>
            <a:off x="3578225"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1" name="Rectangle 80"/>
          <p:cNvSpPr/>
          <p:nvPr/>
        </p:nvSpPr>
        <p:spPr bwMode="auto">
          <a:xfrm>
            <a:off x="905260"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2" name="Rectangle 81"/>
          <p:cNvSpPr/>
          <p:nvPr/>
        </p:nvSpPr>
        <p:spPr bwMode="auto">
          <a:xfrm>
            <a:off x="445911"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3" name="Rectangle 82"/>
          <p:cNvSpPr/>
          <p:nvPr/>
        </p:nvSpPr>
        <p:spPr bwMode="auto">
          <a:xfrm>
            <a:off x="1364609"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4" name="Rectangle 83"/>
          <p:cNvSpPr/>
          <p:nvPr/>
        </p:nvSpPr>
        <p:spPr bwMode="auto">
          <a:xfrm>
            <a:off x="1782394"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5" name="Rectangle 84"/>
          <p:cNvSpPr/>
          <p:nvPr/>
        </p:nvSpPr>
        <p:spPr bwMode="auto">
          <a:xfrm>
            <a:off x="2701092"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6" name="Rectangle 85"/>
          <p:cNvSpPr/>
          <p:nvPr/>
        </p:nvSpPr>
        <p:spPr bwMode="auto">
          <a:xfrm>
            <a:off x="3160441"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7" name="Rectangle 86"/>
          <p:cNvSpPr/>
          <p:nvPr/>
        </p:nvSpPr>
        <p:spPr bwMode="auto">
          <a:xfrm>
            <a:off x="3578225"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8" name="Rectangle 87"/>
          <p:cNvSpPr/>
          <p:nvPr/>
        </p:nvSpPr>
        <p:spPr bwMode="auto">
          <a:xfrm>
            <a:off x="2241743"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89" name="Rectangle 88"/>
          <p:cNvSpPr/>
          <p:nvPr/>
        </p:nvSpPr>
        <p:spPr bwMode="auto">
          <a:xfrm>
            <a:off x="2245783" y="14837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0" name="Rectangle 89"/>
          <p:cNvSpPr/>
          <p:nvPr/>
        </p:nvSpPr>
        <p:spPr bwMode="auto">
          <a:xfrm>
            <a:off x="2245783" y="19409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1" name="Rectangle 90"/>
          <p:cNvSpPr/>
          <p:nvPr/>
        </p:nvSpPr>
        <p:spPr bwMode="auto">
          <a:xfrm>
            <a:off x="2245783" y="2395821"/>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2" name="Rectangle 91"/>
          <p:cNvSpPr/>
          <p:nvPr/>
        </p:nvSpPr>
        <p:spPr bwMode="auto">
          <a:xfrm>
            <a:off x="2245783" y="284265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3" name="Rectangle 92"/>
          <p:cNvSpPr/>
          <p:nvPr/>
        </p:nvSpPr>
        <p:spPr bwMode="auto">
          <a:xfrm>
            <a:off x="2245783" y="33116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4" name="Rectangle 93"/>
          <p:cNvSpPr/>
          <p:nvPr/>
        </p:nvSpPr>
        <p:spPr bwMode="auto">
          <a:xfrm>
            <a:off x="2241743"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a typeface="MS PGothic" pitchFamily="34" charset="-128"/>
            </a:endParaRPr>
          </a:p>
        </p:txBody>
      </p:sp>
      <p:sp>
        <p:nvSpPr>
          <p:cNvPr id="95" name="Rectangle 94"/>
          <p:cNvSpPr/>
          <p:nvPr/>
        </p:nvSpPr>
        <p:spPr>
          <a:xfrm>
            <a:off x="1234706" y="4004102"/>
            <a:ext cx="2044214" cy="415498"/>
          </a:xfrm>
          <a:prstGeom prst="rect">
            <a:avLst/>
          </a:prstGeom>
          <a:solidFill>
            <a:schemeClr val="bg1"/>
          </a:solidFill>
        </p:spPr>
        <p:txBody>
          <a:bodyPr wrap="none">
            <a:spAutoFit/>
          </a:bodyPr>
          <a:lstStyle/>
          <a:p>
            <a:pPr algn="ctr"/>
            <a:r>
              <a:rPr lang="en-US" sz="2100" dirty="0" err="1" smtClean="0">
                <a:solidFill>
                  <a:srgbClr val="000000"/>
                </a:solidFill>
                <a:latin typeface="Cambria" pitchFamily="18" charset="0"/>
                <a:ea typeface="MS PGothic" pitchFamily="34" charset="-128"/>
              </a:rPr>
              <a:t>Picobot's</a:t>
            </a:r>
            <a:r>
              <a:rPr lang="en-US" sz="2100" dirty="0" smtClean="0">
                <a:solidFill>
                  <a:srgbClr val="000000"/>
                </a:solidFill>
                <a:latin typeface="Cambria" pitchFamily="18" charset="0"/>
                <a:ea typeface="MS PGothic" pitchFamily="34" charset="-128"/>
              </a:rPr>
              <a:t> world</a:t>
            </a:r>
            <a:endParaRPr lang="en-US" sz="2100" dirty="0">
              <a:solidFill>
                <a:srgbClr val="000000"/>
              </a:solidFill>
              <a:latin typeface="Times" charset="0"/>
              <a:ea typeface="MS PGothic" pitchFamily="34" charset="-128"/>
            </a:endParaRPr>
          </a:p>
        </p:txBody>
      </p:sp>
      <p:sp>
        <p:nvSpPr>
          <p:cNvPr id="96" name="TextBox 95"/>
          <p:cNvSpPr txBox="1"/>
          <p:nvPr/>
        </p:nvSpPr>
        <p:spPr>
          <a:xfrm>
            <a:off x="2282952" y="2873942"/>
            <a:ext cx="381000" cy="400110"/>
          </a:xfrm>
          <a:prstGeom prst="rect">
            <a:avLst/>
          </a:prstGeom>
          <a:noFill/>
          <a:ln>
            <a:solidFill>
              <a:schemeClr val="bg1"/>
            </a:solidFill>
          </a:ln>
        </p:spPr>
        <p:txBody>
          <a:bodyPr wrap="square" rtlCol="0">
            <a:spAutoFit/>
          </a:bodyPr>
          <a:lstStyle/>
          <a:p>
            <a:pPr algn="ctr"/>
            <a:r>
              <a:rPr lang="en-US" sz="2000" b="1" dirty="0" smtClean="0">
                <a:solidFill>
                  <a:srgbClr val="000000"/>
                </a:solidFill>
                <a:latin typeface="Calibri" pitchFamily="34" charset="0"/>
                <a:ea typeface="MS PGothic" pitchFamily="34" charset="-128"/>
              </a:rPr>
              <a:t>P</a:t>
            </a:r>
            <a:endParaRPr lang="en-US" sz="2000" b="1" dirty="0">
              <a:solidFill>
                <a:srgbClr val="000000"/>
              </a:solidFill>
              <a:latin typeface="Calibri" pitchFamily="34" charset="0"/>
              <a:ea typeface="MS PGothic" pitchFamily="34" charset="-128"/>
            </a:endParaRPr>
          </a:p>
        </p:txBody>
      </p:sp>
      <p:sp>
        <p:nvSpPr>
          <p:cNvPr id="97" name="Text Box 4"/>
          <p:cNvSpPr txBox="1">
            <a:spLocks noChangeArrowheads="1"/>
          </p:cNvSpPr>
          <p:nvPr/>
        </p:nvSpPr>
        <p:spPr bwMode="auto">
          <a:xfrm>
            <a:off x="5524423" y="1866999"/>
            <a:ext cx="289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lnSpc>
                <a:spcPct val="150000"/>
              </a:lnSpc>
              <a:spcBef>
                <a:spcPts val="0"/>
              </a:spcBef>
            </a:pPr>
            <a:r>
              <a:rPr lang="en-US" b="1" dirty="0" smtClean="0">
                <a:solidFill>
                  <a:srgbClr val="000000"/>
                </a:solidFill>
                <a:latin typeface="Courier New" charset="0"/>
              </a:rPr>
              <a:t>0 N*** -&gt; W 1</a:t>
            </a:r>
          </a:p>
          <a:p>
            <a:pPr algn="ctr">
              <a:lnSpc>
                <a:spcPct val="150000"/>
              </a:lnSpc>
              <a:spcBef>
                <a:spcPts val="0"/>
              </a:spcBef>
            </a:pPr>
            <a:r>
              <a:rPr lang="en-US" b="1" dirty="0">
                <a:solidFill>
                  <a:srgbClr val="000000"/>
                </a:solidFill>
                <a:latin typeface="Courier New" charset="0"/>
              </a:rPr>
              <a:t>0 </a:t>
            </a:r>
            <a:r>
              <a:rPr lang="en-US" b="1" dirty="0" smtClean="0">
                <a:solidFill>
                  <a:srgbClr val="000000"/>
                </a:solidFill>
                <a:latin typeface="Courier New" charset="0"/>
              </a:rPr>
              <a:t>x*** </a:t>
            </a:r>
            <a:r>
              <a:rPr lang="en-US" b="1" dirty="0">
                <a:solidFill>
                  <a:srgbClr val="000000"/>
                </a:solidFill>
                <a:latin typeface="Courier New" charset="0"/>
              </a:rPr>
              <a:t>-&gt; N 0</a:t>
            </a:r>
          </a:p>
          <a:p>
            <a:pPr algn="ctr">
              <a:lnSpc>
                <a:spcPct val="150000"/>
              </a:lnSpc>
              <a:spcBef>
                <a:spcPts val="0"/>
              </a:spcBef>
            </a:pPr>
            <a:r>
              <a:rPr lang="en-US" b="1" dirty="0" smtClean="0">
                <a:solidFill>
                  <a:srgbClr val="000000"/>
                </a:solidFill>
                <a:latin typeface="Courier New" charset="0"/>
              </a:rPr>
              <a:t>1 ***x </a:t>
            </a:r>
            <a:r>
              <a:rPr lang="en-US" b="1" dirty="0">
                <a:solidFill>
                  <a:srgbClr val="000000"/>
                </a:solidFill>
                <a:latin typeface="Courier New" charset="0"/>
              </a:rPr>
              <a:t>-&gt; </a:t>
            </a:r>
            <a:r>
              <a:rPr lang="en-US" b="1" dirty="0" smtClean="0">
                <a:solidFill>
                  <a:srgbClr val="000000"/>
                </a:solidFill>
                <a:latin typeface="Courier New" charset="0"/>
              </a:rPr>
              <a:t>S 1</a:t>
            </a:r>
            <a:endParaRPr lang="en-US" b="1" dirty="0">
              <a:solidFill>
                <a:srgbClr val="000000"/>
              </a:solidFill>
              <a:latin typeface="Courier New" charset="0"/>
            </a:endParaRPr>
          </a:p>
          <a:p>
            <a:pPr algn="ctr">
              <a:lnSpc>
                <a:spcPct val="150000"/>
              </a:lnSpc>
              <a:spcBef>
                <a:spcPts val="0"/>
              </a:spcBef>
            </a:pPr>
            <a:endParaRPr lang="en-US" b="1" dirty="0" smtClean="0">
              <a:solidFill>
                <a:srgbClr val="000000"/>
              </a:solidFill>
              <a:latin typeface="Courier New" charset="0"/>
            </a:endParaRPr>
          </a:p>
        </p:txBody>
      </p:sp>
      <p:cxnSp>
        <p:nvCxnSpPr>
          <p:cNvPr id="5" name="Straight Connector 4"/>
          <p:cNvCxnSpPr/>
          <p:nvPr/>
        </p:nvCxnSpPr>
        <p:spPr bwMode="auto">
          <a:xfrm>
            <a:off x="5864576" y="1700706"/>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2" name="Straight Connector 101"/>
          <p:cNvCxnSpPr/>
          <p:nvPr/>
        </p:nvCxnSpPr>
        <p:spPr bwMode="auto">
          <a:xfrm>
            <a:off x="6492091" y="1714818"/>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3" name="Straight Connector 102"/>
          <p:cNvCxnSpPr/>
          <p:nvPr/>
        </p:nvCxnSpPr>
        <p:spPr bwMode="auto">
          <a:xfrm>
            <a:off x="7680247" y="1711995"/>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4" name="Straight Connector 103"/>
          <p:cNvCxnSpPr/>
          <p:nvPr/>
        </p:nvCxnSpPr>
        <p:spPr bwMode="auto">
          <a:xfrm flipH="1">
            <a:off x="8049959" y="1711995"/>
            <a:ext cx="79021" cy="206190"/>
          </a:xfrm>
          <a:prstGeom prst="line">
            <a:avLst/>
          </a:prstGeom>
          <a:solidFill>
            <a:schemeClr val="accent1"/>
          </a:solidFill>
          <a:ln w="19050" cap="flat" cmpd="sng" algn="ctr">
            <a:solidFill>
              <a:srgbClr val="120DF3"/>
            </a:solidFill>
            <a:prstDash val="solid"/>
            <a:round/>
            <a:headEnd type="none" w="med" len="med"/>
            <a:tailEnd type="none" w="med" len="med"/>
          </a:ln>
          <a:effectLst/>
        </p:spPr>
      </p:cxnSp>
      <p:sp>
        <p:nvSpPr>
          <p:cNvPr id="107" name="Text Box 10"/>
          <p:cNvSpPr txBox="1">
            <a:spLocks noChangeArrowheads="1"/>
          </p:cNvSpPr>
          <p:nvPr/>
        </p:nvSpPr>
        <p:spPr bwMode="auto">
          <a:xfrm>
            <a:off x="217310" y="4749801"/>
            <a:ext cx="49375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1.  Which of the rules </a:t>
            </a:r>
            <a:r>
              <a:rPr lang="en-US" sz="1500" b="1" dirty="0" smtClean="0">
                <a:solidFill>
                  <a:srgbClr val="000000"/>
                </a:solidFill>
                <a:latin typeface="Cambria" pitchFamily="18" charset="0"/>
              </a:rPr>
              <a:t>A, B, </a:t>
            </a:r>
            <a:r>
              <a:rPr lang="en-US" sz="1500" dirty="0" smtClean="0">
                <a:solidFill>
                  <a:srgbClr val="000000"/>
                </a:solidFill>
                <a:latin typeface="Cambria" pitchFamily="18" charset="0"/>
              </a:rPr>
              <a:t>or </a:t>
            </a:r>
            <a:r>
              <a:rPr lang="en-US" sz="1500" b="1" dirty="0">
                <a:solidFill>
                  <a:srgbClr val="000000"/>
                </a:solidFill>
                <a:latin typeface="Cambria" pitchFamily="18" charset="0"/>
              </a:rPr>
              <a:t>C</a:t>
            </a:r>
            <a:r>
              <a:rPr lang="en-US" sz="1500" dirty="0" smtClean="0">
                <a:solidFill>
                  <a:srgbClr val="000000"/>
                </a:solidFill>
                <a:latin typeface="Cambria" pitchFamily="18" charset="0"/>
              </a:rPr>
              <a:t> runs </a:t>
            </a:r>
            <a:r>
              <a:rPr lang="en-US" sz="1500" b="1" i="1" dirty="0">
                <a:solidFill>
                  <a:srgbClr val="000000"/>
                </a:solidFill>
                <a:latin typeface="Cambria" pitchFamily="18" charset="0"/>
              </a:rPr>
              <a:t>first</a:t>
            </a:r>
            <a:r>
              <a:rPr lang="en-US" sz="1500" dirty="0">
                <a:solidFill>
                  <a:srgbClr val="000000"/>
                </a:solidFill>
                <a:latin typeface="Cambria" pitchFamily="18" charset="0"/>
              </a:rPr>
              <a:t>? </a:t>
            </a:r>
            <a:r>
              <a:rPr lang="en-US" sz="1500" dirty="0" smtClean="0">
                <a:solidFill>
                  <a:srgbClr val="000000"/>
                </a:solidFill>
                <a:latin typeface="Cambria" pitchFamily="18" charset="0"/>
              </a:rPr>
              <a:t>  ______________</a:t>
            </a:r>
            <a:endParaRPr lang="en-US" sz="1500" dirty="0">
              <a:solidFill>
                <a:srgbClr val="000000"/>
              </a:solidFill>
              <a:latin typeface="Cambria" pitchFamily="18" charset="0"/>
            </a:endParaRPr>
          </a:p>
        </p:txBody>
      </p:sp>
      <p:sp>
        <p:nvSpPr>
          <p:cNvPr id="108" name="Text Box 10"/>
          <p:cNvSpPr txBox="1">
            <a:spLocks noChangeArrowheads="1"/>
          </p:cNvSpPr>
          <p:nvPr/>
        </p:nvSpPr>
        <p:spPr bwMode="auto">
          <a:xfrm>
            <a:off x="512116" y="5470878"/>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000000"/>
                </a:solidFill>
                <a:latin typeface="Cambria" pitchFamily="18" charset="0"/>
              </a:rPr>
              <a:t>3.  How many times has </a:t>
            </a:r>
            <a:r>
              <a:rPr lang="en-US" sz="1500" b="1" dirty="0" smtClean="0">
                <a:solidFill>
                  <a:srgbClr val="000000"/>
                </a:solidFill>
                <a:latin typeface="Cambria" pitchFamily="18" charset="0"/>
              </a:rPr>
              <a:t>rule (A)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09" name="Text Box 10"/>
          <p:cNvSpPr txBox="1">
            <a:spLocks noChangeArrowheads="1"/>
          </p:cNvSpPr>
          <p:nvPr/>
        </p:nvSpPr>
        <p:spPr bwMode="auto">
          <a:xfrm>
            <a:off x="512116" y="5783439"/>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000000"/>
                </a:solidFill>
                <a:latin typeface="Cambria" pitchFamily="18" charset="0"/>
              </a:rPr>
              <a:t>4.  How many times has </a:t>
            </a:r>
            <a:r>
              <a:rPr lang="en-US" sz="1500" b="1" dirty="0" smtClean="0">
                <a:solidFill>
                  <a:srgbClr val="000000"/>
                </a:solidFill>
                <a:latin typeface="Cambria" pitchFamily="18" charset="0"/>
              </a:rPr>
              <a:t>rule (B)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10" name="Text Box 10"/>
          <p:cNvSpPr txBox="1">
            <a:spLocks noChangeArrowheads="1"/>
          </p:cNvSpPr>
          <p:nvPr/>
        </p:nvSpPr>
        <p:spPr bwMode="auto">
          <a:xfrm>
            <a:off x="513796" y="60960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000000"/>
                </a:solidFill>
                <a:latin typeface="Cambria" pitchFamily="18" charset="0"/>
              </a:rPr>
              <a:t>5.  How many times has </a:t>
            </a:r>
            <a:r>
              <a:rPr lang="en-US" sz="1500" b="1" dirty="0" smtClean="0">
                <a:solidFill>
                  <a:srgbClr val="000000"/>
                </a:solidFill>
                <a:latin typeface="Cambria" pitchFamily="18" charset="0"/>
              </a:rPr>
              <a:t>rule (C) </a:t>
            </a:r>
            <a:r>
              <a:rPr lang="en-US" sz="1500" dirty="0" smtClean="0">
                <a:solidFill>
                  <a:srgbClr val="000000"/>
                </a:solidFill>
                <a:latin typeface="Cambria" pitchFamily="18" charset="0"/>
              </a:rPr>
              <a:t>run?  __________</a:t>
            </a:r>
            <a:endParaRPr lang="en-US" sz="1500" dirty="0">
              <a:solidFill>
                <a:srgbClr val="000000"/>
              </a:solidFill>
              <a:latin typeface="Cambria" pitchFamily="18" charset="0"/>
            </a:endParaRPr>
          </a:p>
        </p:txBody>
      </p:sp>
      <p:sp>
        <p:nvSpPr>
          <p:cNvPr id="111" name="Text Box 11"/>
          <p:cNvSpPr txBox="1">
            <a:spLocks noChangeArrowheads="1"/>
          </p:cNvSpPr>
          <p:nvPr/>
        </p:nvSpPr>
        <p:spPr bwMode="auto">
          <a:xfrm>
            <a:off x="5127978" y="205855"/>
            <a:ext cx="2291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b="1" u="sng" dirty="0" smtClean="0">
                <a:solidFill>
                  <a:srgbClr val="000000"/>
                </a:solidFill>
                <a:latin typeface="Calibri" panose="020F0502020204030204" pitchFamily="34" charset="0"/>
                <a:cs typeface="Times New Roman" pitchFamily="18" charset="0"/>
              </a:rPr>
              <a:t>One step per rule</a:t>
            </a:r>
            <a:endParaRPr lang="en-US" sz="1800" b="1" u="sng" dirty="0">
              <a:solidFill>
                <a:srgbClr val="000000"/>
              </a:solidFill>
              <a:latin typeface="Calibri" panose="020F0502020204030204" pitchFamily="34" charset="0"/>
              <a:cs typeface="Times New Roman" pitchFamily="18" charset="0"/>
            </a:endParaRPr>
          </a:p>
        </p:txBody>
      </p:sp>
      <p:grpSp>
        <p:nvGrpSpPr>
          <p:cNvPr id="112" name="Group 19"/>
          <p:cNvGrpSpPr>
            <a:grpSpLocks/>
          </p:cNvGrpSpPr>
          <p:nvPr>
            <p:custDataLst>
              <p:tags r:id="rId1"/>
            </p:custDataLst>
          </p:nvPr>
        </p:nvGrpSpPr>
        <p:grpSpPr bwMode="auto">
          <a:xfrm>
            <a:off x="8346680" y="250031"/>
            <a:ext cx="493713" cy="566738"/>
            <a:chOff x="2928" y="1051"/>
            <a:chExt cx="840" cy="957"/>
          </a:xfrm>
        </p:grpSpPr>
        <p:sp>
          <p:nvSpPr>
            <p:cNvPr id="11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11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Times" charset="0"/>
                <a:ea typeface="MS PGothic" pitchFamily="34" charset="-128"/>
              </a:endParaRPr>
            </a:p>
          </p:txBody>
        </p:sp>
        <p:sp>
          <p:nvSpPr>
            <p:cNvPr id="11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1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2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charset="0"/>
                <a:ea typeface="MS PGothic" pitchFamily="34" charset="-128"/>
              </a:endParaRPr>
            </a:p>
          </p:txBody>
        </p:sp>
        <p:sp>
          <p:nvSpPr>
            <p:cNvPr id="12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Times" charset="0"/>
                <a:ea typeface="MS PGothic" pitchFamily="34" charset="-128"/>
              </a:endParaRPr>
            </a:p>
          </p:txBody>
        </p:sp>
        <p:sp>
          <p:nvSpPr>
            <p:cNvPr id="12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12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Times" charset="0"/>
                <a:ea typeface="MS PGothic" pitchFamily="34" charset="-128"/>
              </a:endParaRPr>
            </a:p>
          </p:txBody>
        </p:sp>
        <p:sp>
          <p:nvSpPr>
            <p:cNvPr id="12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sp>
          <p:nvSpPr>
            <p:cNvPr id="12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Times" charset="0"/>
                <a:ea typeface="MS PGothic" pitchFamily="34" charset="-128"/>
              </a:endParaRPr>
            </a:p>
          </p:txBody>
        </p:sp>
      </p:grpSp>
      <p:sp>
        <p:nvSpPr>
          <p:cNvPr id="126" name="Rectangle 5"/>
          <p:cNvSpPr>
            <a:spLocks noChangeArrowheads="1"/>
          </p:cNvSpPr>
          <p:nvPr/>
        </p:nvSpPr>
        <p:spPr bwMode="auto">
          <a:xfrm>
            <a:off x="7431907" y="47290"/>
            <a:ext cx="11589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ea typeface="MS PGothic" pitchFamily="34" charset="-128"/>
              </a:rPr>
              <a:t>One rule to rule them all?</a:t>
            </a:r>
            <a:endParaRPr lang="en-US" sz="1100" dirty="0">
              <a:solidFill>
                <a:srgbClr val="008000"/>
              </a:solidFill>
              <a:latin typeface="Calibri" pitchFamily="34" charset="0"/>
              <a:ea typeface="MS PGothic" pitchFamily="34" charset="-128"/>
            </a:endParaRPr>
          </a:p>
        </p:txBody>
      </p:sp>
      <p:sp>
        <p:nvSpPr>
          <p:cNvPr id="127" name="Rectangle 5"/>
          <p:cNvSpPr>
            <a:spLocks noChangeArrowheads="1"/>
          </p:cNvSpPr>
          <p:nvPr/>
        </p:nvSpPr>
        <p:spPr bwMode="auto">
          <a:xfrm>
            <a:off x="7972102" y="814048"/>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ea typeface="MS PGothic" pitchFamily="34" charset="-128"/>
              </a:rPr>
              <a:t>That's  </a:t>
            </a:r>
            <a:r>
              <a:rPr lang="en-US" sz="1100" i="1" dirty="0" smtClean="0">
                <a:solidFill>
                  <a:srgbClr val="008000"/>
                </a:solidFill>
                <a:latin typeface="Calibri" pitchFamily="34" charset="0"/>
                <a:ea typeface="MS PGothic" pitchFamily="34" charset="-128"/>
              </a:rPr>
              <a:t>precious</a:t>
            </a:r>
            <a:r>
              <a:rPr lang="en-US" sz="1100" dirty="0" smtClean="0">
                <a:solidFill>
                  <a:srgbClr val="008000"/>
                </a:solidFill>
                <a:latin typeface="Calibri" pitchFamily="34" charset="0"/>
                <a:ea typeface="MS PGothic" pitchFamily="34" charset="-128"/>
              </a:rPr>
              <a:t>!</a:t>
            </a:r>
            <a:endParaRPr lang="en-US" sz="1100" dirty="0">
              <a:solidFill>
                <a:srgbClr val="008000"/>
              </a:solidFill>
              <a:latin typeface="Calibri" pitchFamily="34" charset="0"/>
              <a:ea typeface="MS PGothic" pitchFamily="34" charset="-128"/>
            </a:endParaRPr>
          </a:p>
        </p:txBody>
      </p:sp>
      <p:sp>
        <p:nvSpPr>
          <p:cNvPr id="30" name="Rectangle 29"/>
          <p:cNvSpPr/>
          <p:nvPr/>
        </p:nvSpPr>
        <p:spPr>
          <a:xfrm>
            <a:off x="152400" y="130314"/>
            <a:ext cx="1488421" cy="707886"/>
          </a:xfrm>
          <a:prstGeom prst="rect">
            <a:avLst/>
          </a:prstGeom>
          <a:solidFill>
            <a:schemeClr val="bg1"/>
          </a:solidFill>
        </p:spPr>
        <p:txBody>
          <a:bodyPr wrap="none">
            <a:spAutoFit/>
          </a:bodyPr>
          <a:lstStyle/>
          <a:p>
            <a:r>
              <a:rPr lang="en-US" sz="4000" i="1" dirty="0" smtClean="0">
                <a:solidFill>
                  <a:srgbClr val="000000"/>
                </a:solidFill>
                <a:latin typeface="Cambria" panose="02040503050406030204" pitchFamily="18" charset="0"/>
                <a:ea typeface="MS PGothic" pitchFamily="34" charset="-128"/>
                <a:cs typeface="Times New Roman" pitchFamily="18" charset="0"/>
              </a:rPr>
              <a:t>Try it!</a:t>
            </a:r>
            <a:endParaRPr lang="en-US" sz="4000" dirty="0">
              <a:solidFill>
                <a:srgbClr val="000000"/>
              </a:solidFill>
              <a:latin typeface="Times" charset="0"/>
              <a:ea typeface="MS PGothic" pitchFamily="34" charset="-128"/>
            </a:endParaRPr>
          </a:p>
        </p:txBody>
      </p:sp>
      <p:sp>
        <p:nvSpPr>
          <p:cNvPr id="99" name="Rectangle 98"/>
          <p:cNvSpPr/>
          <p:nvPr/>
        </p:nvSpPr>
        <p:spPr>
          <a:xfrm>
            <a:off x="4172321" y="185921"/>
            <a:ext cx="1273490" cy="369332"/>
          </a:xfrm>
          <a:prstGeom prst="rect">
            <a:avLst/>
          </a:prstGeom>
        </p:spPr>
        <p:txBody>
          <a:bodyPr wrap="none">
            <a:spAutoFit/>
          </a:bodyPr>
          <a:lstStyle/>
          <a:p>
            <a:r>
              <a:rPr lang="en-US" sz="1800" i="1" dirty="0">
                <a:solidFill>
                  <a:srgbClr val="000000"/>
                </a:solidFill>
                <a:latin typeface="Cambria" panose="02040503050406030204" pitchFamily="18" charset="0"/>
                <a:ea typeface="MS PGothic" pitchFamily="34" charset="-128"/>
                <a:cs typeface="Times New Roman" pitchFamily="18" charset="0"/>
              </a:rPr>
              <a:t>The </a:t>
            </a:r>
            <a:r>
              <a:rPr lang="en-US" sz="1800" i="1" dirty="0" smtClean="0">
                <a:solidFill>
                  <a:srgbClr val="000000"/>
                </a:solidFill>
                <a:latin typeface="Cambria" panose="02040503050406030204" pitchFamily="18" charset="0"/>
                <a:ea typeface="MS PGothic" pitchFamily="34" charset="-128"/>
                <a:cs typeface="Times New Roman" pitchFamily="18" charset="0"/>
              </a:rPr>
              <a:t>Rule is</a:t>
            </a:r>
            <a:r>
              <a:rPr lang="en-US" sz="1800" dirty="0" smtClean="0">
                <a:solidFill>
                  <a:srgbClr val="000000"/>
                </a:solidFill>
                <a:latin typeface="Cambria" pitchFamily="18" charset="0"/>
                <a:ea typeface="MS PGothic" pitchFamily="34" charset="-128"/>
                <a:cs typeface="Times New Roman" pitchFamily="18" charset="0"/>
              </a:rPr>
              <a:t> </a:t>
            </a:r>
            <a:endParaRPr lang="en-US" sz="1600" dirty="0">
              <a:solidFill>
                <a:srgbClr val="000000"/>
              </a:solidFill>
              <a:latin typeface="Times" charset="0"/>
              <a:ea typeface="MS PGothic" pitchFamily="34" charset="-128"/>
            </a:endParaRPr>
          </a:p>
        </p:txBody>
      </p:sp>
      <p:sp>
        <p:nvSpPr>
          <p:cNvPr id="137" name="Text Box 10"/>
          <p:cNvSpPr txBox="1">
            <a:spLocks noChangeArrowheads="1"/>
          </p:cNvSpPr>
          <p:nvPr/>
        </p:nvSpPr>
        <p:spPr bwMode="auto">
          <a:xfrm>
            <a:off x="217310" y="5103990"/>
            <a:ext cx="54214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000000"/>
                </a:solidFill>
                <a:latin typeface="Cambria" pitchFamily="18" charset="0"/>
              </a:rPr>
              <a:t>2.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stops when no rule matches. </a:t>
            </a:r>
            <a:r>
              <a:rPr lang="en-US" sz="1500" b="1" i="1" dirty="0" smtClean="0">
                <a:solidFill>
                  <a:srgbClr val="000000"/>
                </a:solidFill>
                <a:latin typeface="Cambria" pitchFamily="18" charset="0"/>
              </a:rPr>
              <a:t>Where does it stop?</a:t>
            </a:r>
            <a:endParaRPr lang="en-US" sz="1500" b="1" i="1" dirty="0">
              <a:solidFill>
                <a:srgbClr val="000000"/>
              </a:solidFill>
              <a:latin typeface="Cambria" pitchFamily="18" charset="0"/>
            </a:endParaRPr>
          </a:p>
        </p:txBody>
      </p:sp>
      <p:sp>
        <p:nvSpPr>
          <p:cNvPr id="100" name="Rectangle 99"/>
          <p:cNvSpPr/>
          <p:nvPr/>
        </p:nvSpPr>
        <p:spPr>
          <a:xfrm>
            <a:off x="228600" y="5592234"/>
            <a:ext cx="918699" cy="784830"/>
          </a:xfrm>
          <a:prstGeom prst="rect">
            <a:avLst/>
          </a:prstGeom>
          <a:solidFill>
            <a:schemeClr val="bg1">
              <a:lumMod val="85000"/>
            </a:schemeClr>
          </a:solidFill>
        </p:spPr>
        <p:txBody>
          <a:bodyPr wrap="square">
            <a:spAutoFit/>
          </a:bodyPr>
          <a:lstStyle/>
          <a:p>
            <a:pPr algn="ctr"/>
            <a:r>
              <a:rPr lang="en-US" sz="1500" dirty="0" smtClean="0">
                <a:solidFill>
                  <a:srgbClr val="000000"/>
                </a:solidFill>
                <a:latin typeface="Cambria" pitchFamily="18" charset="0"/>
                <a:ea typeface="MS PGothic" pitchFamily="34" charset="-128"/>
              </a:rPr>
              <a:t>Once </a:t>
            </a:r>
            <a:r>
              <a:rPr lang="en-US" sz="1500" dirty="0" err="1" smtClean="0">
                <a:solidFill>
                  <a:srgbClr val="000000"/>
                </a:solidFill>
                <a:latin typeface="Cambria" pitchFamily="18" charset="0"/>
                <a:ea typeface="MS PGothic" pitchFamily="34" charset="-128"/>
              </a:rPr>
              <a:t>Picobot</a:t>
            </a:r>
            <a:r>
              <a:rPr lang="en-US" sz="1500" dirty="0" smtClean="0">
                <a:solidFill>
                  <a:srgbClr val="000000"/>
                </a:solidFill>
                <a:latin typeface="Cambria" pitchFamily="18" charset="0"/>
                <a:ea typeface="MS PGothic" pitchFamily="34" charset="-128"/>
              </a:rPr>
              <a:t> stops,</a:t>
            </a:r>
            <a:endParaRPr lang="en-US" sz="1500" dirty="0">
              <a:solidFill>
                <a:srgbClr val="000000"/>
              </a:solidFill>
              <a:latin typeface="Times" charset="0"/>
              <a:ea typeface="MS PGothic" pitchFamily="34" charset="-128"/>
            </a:endParaRPr>
          </a:p>
        </p:txBody>
      </p:sp>
      <p:sp>
        <p:nvSpPr>
          <p:cNvPr id="139" name="Text Box 10"/>
          <p:cNvSpPr txBox="1">
            <a:spLocks noChangeArrowheads="1"/>
          </p:cNvSpPr>
          <p:nvPr/>
        </p:nvSpPr>
        <p:spPr bwMode="auto">
          <a:xfrm>
            <a:off x="217310" y="6454864"/>
            <a:ext cx="49561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6</a:t>
            </a:r>
            <a:r>
              <a:rPr lang="en-US" sz="1500" dirty="0" smtClean="0">
                <a:solidFill>
                  <a:srgbClr val="000000"/>
                </a:solidFill>
                <a:latin typeface="Cambria" pitchFamily="18" charset="0"/>
              </a:rPr>
              <a:t>.  Add a 4</a:t>
            </a:r>
            <a:r>
              <a:rPr lang="en-US" sz="1500" baseline="30000" dirty="0" smtClean="0">
                <a:solidFill>
                  <a:srgbClr val="000000"/>
                </a:solidFill>
                <a:latin typeface="Cambria" pitchFamily="18" charset="0"/>
              </a:rPr>
              <a:t>th</a:t>
            </a:r>
            <a:r>
              <a:rPr lang="en-US" sz="1500" dirty="0" smtClean="0">
                <a:solidFill>
                  <a:srgbClr val="000000"/>
                </a:solidFill>
                <a:latin typeface="Cambria" pitchFamily="18" charset="0"/>
              </a:rPr>
              <a:t> rule so that </a:t>
            </a:r>
            <a:r>
              <a:rPr lang="en-US" sz="1500" dirty="0" err="1" smtClean="0">
                <a:solidFill>
                  <a:srgbClr val="000000"/>
                </a:solidFill>
                <a:latin typeface="Cambria" pitchFamily="18" charset="0"/>
              </a:rPr>
              <a:t>Picobot</a:t>
            </a:r>
            <a:r>
              <a:rPr lang="en-US" sz="1500" dirty="0" smtClean="0">
                <a:solidFill>
                  <a:srgbClr val="000000"/>
                </a:solidFill>
                <a:latin typeface="Cambria" pitchFamily="18" charset="0"/>
              </a:rPr>
              <a:t> can continue westward.</a:t>
            </a:r>
            <a:endParaRPr lang="en-US" sz="1500" dirty="0">
              <a:solidFill>
                <a:srgbClr val="000000"/>
              </a:solidFill>
              <a:latin typeface="Cambria" pitchFamily="18" charset="0"/>
            </a:endParaRPr>
          </a:p>
        </p:txBody>
      </p:sp>
      <p:sp>
        <p:nvSpPr>
          <p:cNvPr id="140" name="Text Box 10"/>
          <p:cNvSpPr txBox="1">
            <a:spLocks noChangeArrowheads="1"/>
          </p:cNvSpPr>
          <p:nvPr/>
        </p:nvSpPr>
        <p:spPr bwMode="auto">
          <a:xfrm>
            <a:off x="5921020" y="6076476"/>
            <a:ext cx="2335621" cy="646331"/>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b="1" dirty="0" smtClean="0">
                <a:solidFill>
                  <a:srgbClr val="000000"/>
                </a:solidFill>
                <a:latin typeface="Calibri" panose="020F0502020204030204" pitchFamily="34" charset="0"/>
              </a:rPr>
              <a:t>Extra!</a:t>
            </a:r>
            <a:r>
              <a:rPr lang="en-US" sz="1200" dirty="0" smtClean="0">
                <a:solidFill>
                  <a:srgbClr val="000000"/>
                </a:solidFill>
                <a:latin typeface="Calibri" panose="020F0502020204030204" pitchFamily="34" charset="0"/>
              </a:rPr>
              <a:t>  Add rules to finish exploring the empty room…       </a:t>
            </a:r>
            <a:r>
              <a:rPr lang="en-US" sz="1200" b="1" i="1" dirty="0" smtClean="0">
                <a:solidFill>
                  <a:srgbClr val="000000"/>
                </a:solidFill>
                <a:latin typeface="Calibri" panose="020F0502020204030204" pitchFamily="34" charset="0"/>
              </a:rPr>
              <a:t>Can you do it in 6 rules total?</a:t>
            </a:r>
            <a:endParaRPr lang="en-US" sz="1200" dirty="0">
              <a:solidFill>
                <a:srgbClr val="000000"/>
              </a:solidFill>
              <a:latin typeface="Calibri" panose="020F0502020204030204" pitchFamily="34" charset="0"/>
            </a:endParaRPr>
          </a:p>
        </p:txBody>
      </p:sp>
      <p:sp>
        <p:nvSpPr>
          <p:cNvPr id="141" name="Rectangle 140"/>
          <p:cNvSpPr/>
          <p:nvPr/>
        </p:nvSpPr>
        <p:spPr>
          <a:xfrm>
            <a:off x="4809066" y="2089864"/>
            <a:ext cx="736099" cy="276999"/>
          </a:xfrm>
          <a:prstGeom prst="rect">
            <a:avLst/>
          </a:prstGeom>
          <a:solidFill>
            <a:srgbClr val="CCECFF"/>
          </a:solidFill>
        </p:spPr>
        <p:txBody>
          <a:bodyPr wrap="none">
            <a:spAutoFit/>
          </a:bodyPr>
          <a:lstStyle/>
          <a:p>
            <a:r>
              <a:rPr lang="en-US" sz="1200" b="1" dirty="0" smtClean="0">
                <a:solidFill>
                  <a:srgbClr val="000000"/>
                </a:solidFill>
                <a:latin typeface="Cambria" pitchFamily="18" charset="0"/>
                <a:ea typeface="MS PGothic" pitchFamily="34" charset="-128"/>
              </a:rPr>
              <a:t>rule (A)</a:t>
            </a:r>
            <a:endParaRPr lang="en-US" sz="1200" b="1" dirty="0">
              <a:solidFill>
                <a:srgbClr val="000000"/>
              </a:solidFill>
              <a:latin typeface="Times" charset="0"/>
              <a:ea typeface="MS PGothic" pitchFamily="34" charset="-128"/>
            </a:endParaRPr>
          </a:p>
        </p:txBody>
      </p:sp>
      <p:sp>
        <p:nvSpPr>
          <p:cNvPr id="142" name="Rectangle 141"/>
          <p:cNvSpPr/>
          <p:nvPr/>
        </p:nvSpPr>
        <p:spPr>
          <a:xfrm>
            <a:off x="4809066" y="2633133"/>
            <a:ext cx="736099" cy="276999"/>
          </a:xfrm>
          <a:prstGeom prst="rect">
            <a:avLst/>
          </a:prstGeom>
          <a:solidFill>
            <a:srgbClr val="CCECFF"/>
          </a:solidFill>
        </p:spPr>
        <p:txBody>
          <a:bodyPr wrap="none">
            <a:spAutoFit/>
          </a:bodyPr>
          <a:lstStyle/>
          <a:p>
            <a:r>
              <a:rPr lang="en-US" sz="1200" b="1" dirty="0" smtClean="0">
                <a:solidFill>
                  <a:srgbClr val="000000"/>
                </a:solidFill>
                <a:latin typeface="Cambria" pitchFamily="18" charset="0"/>
                <a:ea typeface="MS PGothic" pitchFamily="34" charset="-128"/>
              </a:rPr>
              <a:t>rule (B)</a:t>
            </a:r>
            <a:endParaRPr lang="en-US" sz="1200" b="1" dirty="0">
              <a:solidFill>
                <a:srgbClr val="000000"/>
              </a:solidFill>
              <a:latin typeface="Times" charset="0"/>
              <a:ea typeface="MS PGothic" pitchFamily="34" charset="-128"/>
            </a:endParaRPr>
          </a:p>
        </p:txBody>
      </p:sp>
      <p:sp>
        <p:nvSpPr>
          <p:cNvPr id="143" name="Rectangle 142"/>
          <p:cNvSpPr/>
          <p:nvPr/>
        </p:nvSpPr>
        <p:spPr>
          <a:xfrm>
            <a:off x="4809066" y="3197157"/>
            <a:ext cx="723275" cy="276999"/>
          </a:xfrm>
          <a:prstGeom prst="rect">
            <a:avLst/>
          </a:prstGeom>
          <a:solidFill>
            <a:srgbClr val="CCECFF"/>
          </a:solidFill>
        </p:spPr>
        <p:txBody>
          <a:bodyPr wrap="none">
            <a:spAutoFit/>
          </a:bodyPr>
          <a:lstStyle/>
          <a:p>
            <a:r>
              <a:rPr lang="en-US" sz="1200" b="1" dirty="0" smtClean="0">
                <a:solidFill>
                  <a:srgbClr val="000000"/>
                </a:solidFill>
                <a:latin typeface="Cambria" pitchFamily="18" charset="0"/>
                <a:ea typeface="MS PGothic" pitchFamily="34" charset="-128"/>
              </a:rPr>
              <a:t>rule (C)</a:t>
            </a:r>
            <a:endParaRPr lang="en-US" sz="1200" b="1" dirty="0">
              <a:solidFill>
                <a:srgbClr val="000000"/>
              </a:solidFill>
              <a:latin typeface="Times" charset="0"/>
              <a:ea typeface="MS PGothic" pitchFamily="34" charset="-128"/>
            </a:endParaRPr>
          </a:p>
        </p:txBody>
      </p:sp>
      <p:sp>
        <p:nvSpPr>
          <p:cNvPr id="144" name="Rectangle 143"/>
          <p:cNvSpPr/>
          <p:nvPr/>
        </p:nvSpPr>
        <p:spPr>
          <a:xfrm>
            <a:off x="4800600" y="3832578"/>
            <a:ext cx="762000" cy="461665"/>
          </a:xfrm>
          <a:prstGeom prst="rect">
            <a:avLst/>
          </a:prstGeom>
          <a:solidFill>
            <a:srgbClr val="CCECFF"/>
          </a:solidFill>
        </p:spPr>
        <p:txBody>
          <a:bodyPr wrap="square">
            <a:spAutoFit/>
          </a:bodyPr>
          <a:lstStyle/>
          <a:p>
            <a:pPr algn="ctr"/>
            <a:r>
              <a:rPr lang="en-US" sz="1200" b="1" dirty="0" smtClean="0">
                <a:solidFill>
                  <a:srgbClr val="000000"/>
                </a:solidFill>
                <a:latin typeface="Cambria" pitchFamily="18" charset="0"/>
                <a:ea typeface="MS PGothic" pitchFamily="34" charset="-128"/>
              </a:rPr>
              <a:t>more rules</a:t>
            </a:r>
            <a:endParaRPr lang="en-US" sz="1200" b="1" dirty="0">
              <a:solidFill>
                <a:srgbClr val="000000"/>
              </a:solidFill>
              <a:latin typeface="Times" charset="0"/>
              <a:ea typeface="MS PGothic" pitchFamily="34" charset="-128"/>
            </a:endParaRP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1848600" y="1544760"/>
              <a:ext cx="6742080" cy="4054680"/>
            </p14:xfrm>
          </p:contentPart>
        </mc:Choice>
        <mc:Fallback xmlns="">
          <p:pic>
            <p:nvPicPr>
              <p:cNvPr id="2" name="Ink 1"/>
              <p:cNvPicPr/>
              <p:nvPr/>
            </p:nvPicPr>
            <p:blipFill>
              <a:blip r:embed="rId17"/>
              <a:stretch>
                <a:fillRect/>
              </a:stretch>
            </p:blipFill>
            <p:spPr>
              <a:xfrm>
                <a:off x="1839240" y="1535400"/>
                <a:ext cx="6760800" cy="4073400"/>
              </a:xfrm>
              <a:prstGeom prst="rect">
                <a:avLst/>
              </a:prstGeom>
            </p:spPr>
          </p:pic>
        </mc:Fallback>
      </mc:AlternateContent>
      <p:sp>
        <p:nvSpPr>
          <p:cNvPr id="105" name="Rectangle 104"/>
          <p:cNvSpPr/>
          <p:nvPr/>
        </p:nvSpPr>
        <p:spPr>
          <a:xfrm rot="20927215">
            <a:off x="1917169" y="938000"/>
            <a:ext cx="3742371" cy="707886"/>
          </a:xfrm>
          <a:prstGeom prst="rect">
            <a:avLst/>
          </a:prstGeom>
          <a:solidFill>
            <a:schemeClr val="bg1"/>
          </a:solidFill>
        </p:spPr>
        <p:txBody>
          <a:bodyPr wrap="none">
            <a:spAutoFit/>
          </a:bodyPr>
          <a:lstStyle/>
          <a:p>
            <a:r>
              <a:rPr lang="en-US" sz="4000" i="1" dirty="0" smtClean="0">
                <a:solidFill>
                  <a:srgbClr val="000000"/>
                </a:solidFill>
                <a:latin typeface="Cambria" panose="02040503050406030204" pitchFamily="18" charset="0"/>
                <a:ea typeface="MS PGothic" pitchFamily="34" charset="-128"/>
                <a:cs typeface="Times New Roman" pitchFamily="18" charset="0"/>
              </a:rPr>
              <a:t>Do this together!</a:t>
            </a:r>
            <a:endParaRPr lang="en-US" sz="4000" dirty="0">
              <a:solidFill>
                <a:srgbClr val="000000"/>
              </a:solidFill>
              <a:latin typeface="Times" charset="0"/>
              <a:ea typeface="MS PGothic" pitchFamily="34" charset="-128"/>
            </a:endParaRPr>
          </a:p>
        </p:txBody>
      </p:sp>
      <p:sp>
        <p:nvSpPr>
          <p:cNvPr id="106" name="Rectangle 105"/>
          <p:cNvSpPr/>
          <p:nvPr/>
        </p:nvSpPr>
        <p:spPr>
          <a:xfrm rot="20927215">
            <a:off x="365940" y="2131059"/>
            <a:ext cx="7609968" cy="707886"/>
          </a:xfrm>
          <a:prstGeom prst="rect">
            <a:avLst/>
          </a:prstGeom>
          <a:solidFill>
            <a:schemeClr val="bg1"/>
          </a:solidFill>
        </p:spPr>
        <p:txBody>
          <a:bodyPr wrap="none">
            <a:spAutoFit/>
          </a:bodyPr>
          <a:lstStyle/>
          <a:p>
            <a:r>
              <a:rPr lang="en-US" sz="4000" i="1" dirty="0" smtClean="0">
                <a:solidFill>
                  <a:srgbClr val="000000"/>
                </a:solidFill>
                <a:latin typeface="Cambria" panose="02040503050406030204" pitchFamily="18" charset="0"/>
                <a:cs typeface="Times New Roman" pitchFamily="18" charset="0"/>
              </a:rPr>
              <a:t>GO BACK UP – do not go W on 1!!!!!</a:t>
            </a:r>
            <a:endParaRPr lang="en-US" sz="4000" dirty="0">
              <a:solidFill>
                <a:srgbClr val="000000"/>
              </a:solidFill>
              <a:latin typeface="Times" charset="0"/>
              <a:ea typeface="MS PGothic" pitchFamily="34" charset="-128"/>
            </a:endParaRPr>
          </a:p>
        </p:txBody>
      </p:sp>
      <p:sp>
        <p:nvSpPr>
          <p:cNvPr id="128" name="Rectangle 127"/>
          <p:cNvSpPr/>
          <p:nvPr/>
        </p:nvSpPr>
        <p:spPr>
          <a:xfrm rot="20927215">
            <a:off x="1380671" y="4024236"/>
            <a:ext cx="7001084" cy="1938992"/>
          </a:xfrm>
          <a:prstGeom prst="rect">
            <a:avLst/>
          </a:prstGeom>
          <a:solidFill>
            <a:schemeClr val="bg1"/>
          </a:solidFill>
        </p:spPr>
        <p:txBody>
          <a:bodyPr wrap="none">
            <a:spAutoFit/>
          </a:bodyPr>
          <a:lstStyle/>
          <a:p>
            <a:r>
              <a:rPr lang="en-US" sz="4000" i="1" dirty="0" smtClean="0">
                <a:solidFill>
                  <a:srgbClr val="000000"/>
                </a:solidFill>
                <a:latin typeface="Cambria" panose="02040503050406030204" pitchFamily="18" charset="0"/>
                <a:cs typeface="Times New Roman" pitchFamily="18" charset="0"/>
              </a:rPr>
              <a:t>Ask how to extend + do it</a:t>
            </a:r>
          </a:p>
          <a:p>
            <a:r>
              <a:rPr lang="en-US" sz="4000" i="1" dirty="0">
                <a:solidFill>
                  <a:srgbClr val="000000"/>
                </a:solidFill>
                <a:latin typeface="Cambria" panose="02040503050406030204" pitchFamily="18" charset="0"/>
                <a:ea typeface="MS PGothic" pitchFamily="34" charset="-128"/>
                <a:cs typeface="Times New Roman" pitchFamily="18" charset="0"/>
              </a:rPr>
              <a:t> </a:t>
            </a:r>
            <a:r>
              <a:rPr lang="en-US" sz="4000" i="1" dirty="0" smtClean="0">
                <a:solidFill>
                  <a:srgbClr val="000000"/>
                </a:solidFill>
                <a:latin typeface="Cambria" panose="02040503050406030204" pitchFamily="18" charset="0"/>
                <a:cs typeface="Times New Roman" pitchFamily="18" charset="0"/>
              </a:rPr>
              <a:t>- if get to the corner first, great!</a:t>
            </a:r>
          </a:p>
          <a:p>
            <a:r>
              <a:rPr lang="en-US" sz="4000" i="1" dirty="0">
                <a:solidFill>
                  <a:srgbClr val="000000"/>
                </a:solidFill>
                <a:latin typeface="Cambria" panose="02040503050406030204" pitchFamily="18" charset="0"/>
                <a:ea typeface="MS PGothic" pitchFamily="34" charset="-128"/>
                <a:cs typeface="Times New Roman" pitchFamily="18" charset="0"/>
              </a:rPr>
              <a:t> </a:t>
            </a:r>
            <a:r>
              <a:rPr lang="en-US" sz="4000" i="1" dirty="0" smtClean="0">
                <a:solidFill>
                  <a:srgbClr val="000000"/>
                </a:solidFill>
                <a:latin typeface="Cambria" panose="02040503050406030204" pitchFamily="18" charset="0"/>
                <a:ea typeface="MS PGothic" pitchFamily="34" charset="-128"/>
                <a:cs typeface="Times New Roman" pitchFamily="18" charset="0"/>
              </a:rPr>
              <a:t>- if get back across, great!</a:t>
            </a:r>
            <a:endParaRPr lang="en-US" sz="4000" dirty="0">
              <a:solidFill>
                <a:srgbClr val="000000"/>
              </a:solidFill>
              <a:latin typeface="Times" charset="0"/>
              <a:ea typeface="MS PGothic" pitchFamily="34" charset="-128"/>
            </a:endParaRPr>
          </a:p>
        </p:txBody>
      </p:sp>
    </p:spTree>
    <p:extLst>
      <p:ext uri="{BB962C8B-B14F-4D97-AF65-F5344CB8AC3E}">
        <p14:creationId xmlns:p14="http://schemas.microsoft.com/office/powerpoint/2010/main" val="13700561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892" name="Text Box 10"/>
          <p:cNvSpPr txBox="1">
            <a:spLocks noChangeArrowheads="1"/>
          </p:cNvSpPr>
          <p:nvPr/>
        </p:nvSpPr>
        <p:spPr bwMode="auto">
          <a:xfrm>
            <a:off x="693738" y="167354"/>
            <a:ext cx="3802062"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with a wall at right and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S PGothic" pitchFamily="34" charset="-128"/>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S PGothic" pitchFamily="34" charset="-128"/>
              </a:rPr>
              <a:t>0</a:t>
            </a:r>
            <a:endParaRPr lang="en-US" sz="1500" b="1">
              <a:solidFill>
                <a:srgbClr val="000000"/>
              </a:solidFill>
              <a:latin typeface="Calibri"/>
              <a:ea typeface="MS PGothic" pitchFamily="34" charset="-128"/>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S PGothic" pitchFamily="34" charset="-128"/>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S PGothic" pitchFamily="34" charset="-128"/>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(A) </a:t>
            </a:r>
            <a:endParaRPr lang="en-US" sz="1800">
              <a:solidFill>
                <a:srgbClr val="000000"/>
              </a:solidFill>
              <a:latin typeface="Calibri"/>
              <a:ea typeface="MS PGothic" pitchFamily="34" charset="-128"/>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(B) </a:t>
            </a:r>
            <a:endParaRPr lang="en-US" sz="1800">
              <a:solidFill>
                <a:srgbClr val="000000"/>
              </a:solidFill>
              <a:latin typeface="Calibri"/>
              <a:ea typeface="MS PGothic" pitchFamily="34" charset="-128"/>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S PGothic" pitchFamily="34" charset="-128"/>
              </a:rPr>
              <a:t>(C) </a:t>
            </a:r>
            <a:endParaRPr lang="en-US" sz="1800">
              <a:solidFill>
                <a:srgbClr val="000000"/>
              </a:solidFill>
              <a:latin typeface="Calibri"/>
              <a:ea typeface="MS PGothic" pitchFamily="34" charset="-128"/>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  </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2" name="Text Box 4"/>
          <p:cNvSpPr txBox="1">
            <a:spLocks noChangeArrowheads="1"/>
          </p:cNvSpPr>
          <p:nvPr/>
        </p:nvSpPr>
        <p:spPr bwMode="auto">
          <a:xfrm>
            <a:off x="1447800" y="4320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smtClean="0">
                <a:solidFill>
                  <a:srgbClr val="000000"/>
                </a:solidFill>
                <a:latin typeface="Courier New" charset="0"/>
              </a:rPr>
              <a:t>*x**</a:t>
            </a:r>
            <a:endParaRPr lang="en-US" b="1" dirty="0" smtClean="0">
              <a:solidFill>
                <a:srgbClr val="000000"/>
              </a:solidFill>
              <a:latin typeface="Arial" charset="0"/>
            </a:endParaRPr>
          </a:p>
        </p:txBody>
      </p:sp>
      <p:sp>
        <p:nvSpPr>
          <p:cNvPr id="57" name="Text Box 5"/>
          <p:cNvSpPr txBox="1">
            <a:spLocks noChangeArrowheads="1"/>
          </p:cNvSpPr>
          <p:nvPr/>
        </p:nvSpPr>
        <p:spPr bwMode="auto">
          <a:xfrm>
            <a:off x="4784724" y="4320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000000"/>
                </a:solidFill>
                <a:latin typeface="Arial" charset="0"/>
              </a:rPr>
              <a:t>1</a:t>
            </a:r>
            <a:endParaRPr lang="en-US" dirty="0" smtClean="0">
              <a:solidFill>
                <a:srgbClr val="000000"/>
              </a:solidFill>
              <a:latin typeface="Arial" charset="0"/>
            </a:endParaRPr>
          </a:p>
        </p:txBody>
      </p:sp>
      <p:sp>
        <p:nvSpPr>
          <p:cNvPr id="58" name="Text Box 6"/>
          <p:cNvSpPr txBox="1">
            <a:spLocks noChangeArrowheads="1"/>
          </p:cNvSpPr>
          <p:nvPr/>
        </p:nvSpPr>
        <p:spPr bwMode="auto">
          <a:xfrm>
            <a:off x="3565524" y="4320822"/>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a:solidFill>
                  <a:srgbClr val="000000"/>
                </a:solidFill>
                <a:latin typeface="Arial" charset="0"/>
              </a:rPr>
              <a:t>E</a:t>
            </a:r>
            <a:endParaRPr lang="en-US" dirty="0" smtClean="0">
              <a:solidFill>
                <a:srgbClr val="000000"/>
              </a:solidFill>
              <a:latin typeface="Arial" charset="0"/>
            </a:endParaRPr>
          </a:p>
        </p:txBody>
      </p:sp>
      <p:sp>
        <p:nvSpPr>
          <p:cNvPr id="59" name="Text Box 5"/>
          <p:cNvSpPr txBox="1">
            <a:spLocks noChangeArrowheads="1"/>
          </p:cNvSpPr>
          <p:nvPr/>
        </p:nvSpPr>
        <p:spPr bwMode="auto">
          <a:xfrm rot="21058661">
            <a:off x="5460950" y="2575498"/>
            <a:ext cx="1210733" cy="3693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0 means "still facing north"</a:t>
            </a:r>
          </a:p>
        </p:txBody>
      </p:sp>
      <p:sp>
        <p:nvSpPr>
          <p:cNvPr id="60" name="Text Box 5"/>
          <p:cNvSpPr txBox="1">
            <a:spLocks noChangeArrowheads="1"/>
          </p:cNvSpPr>
          <p:nvPr/>
        </p:nvSpPr>
        <p:spPr bwMode="auto">
          <a:xfrm rot="21058661">
            <a:off x="5558896" y="4682608"/>
            <a:ext cx="1210733" cy="3693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1 means "now facing east"</a:t>
            </a:r>
          </a:p>
        </p:txBody>
      </p:sp>
      <p:sp>
        <p:nvSpPr>
          <p:cNvPr id="61" name="Rounded Rectangle 21"/>
          <p:cNvSpPr>
            <a:spLocks noChangeArrowheads="1"/>
          </p:cNvSpPr>
          <p:nvPr/>
        </p:nvSpPr>
        <p:spPr bwMode="auto">
          <a:xfrm>
            <a:off x="609600" y="5681133"/>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latin typeface="Times" charset="0"/>
              <a:ea typeface="MS PGothic" charset="0"/>
              <a:cs typeface="MS PGothic" charset="0"/>
            </a:endParaRPr>
          </a:p>
        </p:txBody>
      </p:sp>
      <p:sp>
        <p:nvSpPr>
          <p:cNvPr id="62" name="Text Box 3"/>
          <p:cNvSpPr txBox="1">
            <a:spLocks noChangeArrowheads="1"/>
          </p:cNvSpPr>
          <p:nvPr/>
        </p:nvSpPr>
        <p:spPr bwMode="auto">
          <a:xfrm>
            <a:off x="770467" y="5802489"/>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  </a:t>
            </a:r>
          </a:p>
        </p:txBody>
      </p:sp>
      <p:sp>
        <p:nvSpPr>
          <p:cNvPr id="63" name="Text Box 26"/>
          <p:cNvSpPr txBox="1">
            <a:spLocks noChangeArrowheads="1"/>
          </p:cNvSpPr>
          <p:nvPr/>
        </p:nvSpPr>
        <p:spPr bwMode="auto">
          <a:xfrm>
            <a:off x="2599267" y="5812014"/>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64" name="Text Box 4"/>
          <p:cNvSpPr txBox="1">
            <a:spLocks noChangeArrowheads="1"/>
          </p:cNvSpPr>
          <p:nvPr/>
        </p:nvSpPr>
        <p:spPr bwMode="auto">
          <a:xfrm>
            <a:off x="1456267" y="581095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smtClean="0">
                <a:solidFill>
                  <a:srgbClr val="000000"/>
                </a:solidFill>
                <a:latin typeface="Courier New" charset="0"/>
              </a:rPr>
              <a:t>NE**</a:t>
            </a:r>
            <a:endParaRPr lang="en-US" b="1" dirty="0" smtClean="0">
              <a:solidFill>
                <a:srgbClr val="000000"/>
              </a:solidFill>
              <a:latin typeface="Arial" charset="0"/>
            </a:endParaRPr>
          </a:p>
        </p:txBody>
      </p:sp>
      <p:sp>
        <p:nvSpPr>
          <p:cNvPr id="65" name="Text Box 5"/>
          <p:cNvSpPr txBox="1">
            <a:spLocks noChangeArrowheads="1"/>
          </p:cNvSpPr>
          <p:nvPr/>
        </p:nvSpPr>
        <p:spPr bwMode="auto">
          <a:xfrm>
            <a:off x="4793191" y="581095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2</a:t>
            </a:r>
          </a:p>
        </p:txBody>
      </p:sp>
      <p:sp>
        <p:nvSpPr>
          <p:cNvPr id="66" name="Text Box 6"/>
          <p:cNvSpPr txBox="1">
            <a:spLocks noChangeArrowheads="1"/>
          </p:cNvSpPr>
          <p:nvPr/>
        </p:nvSpPr>
        <p:spPr bwMode="auto">
          <a:xfrm>
            <a:off x="3573991" y="581095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X</a:t>
            </a:r>
          </a:p>
        </p:txBody>
      </p:sp>
      <p:sp>
        <p:nvSpPr>
          <p:cNvPr id="67" name="Text Box 5"/>
          <p:cNvSpPr txBox="1">
            <a:spLocks noChangeArrowheads="1"/>
          </p:cNvSpPr>
          <p:nvPr/>
        </p:nvSpPr>
        <p:spPr bwMode="auto">
          <a:xfrm rot="21058661">
            <a:off x="5854397" y="5883849"/>
            <a:ext cx="1210733" cy="3693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900" dirty="0" smtClean="0">
                <a:solidFill>
                  <a:srgbClr val="000000"/>
                </a:solidFill>
                <a:latin typeface="Arial" charset="0"/>
              </a:rPr>
              <a:t>state 2 means "now facing west"</a:t>
            </a:r>
          </a:p>
        </p:txBody>
      </p:sp>
    </p:spTree>
    <p:extLst>
      <p:ext uri="{BB962C8B-B14F-4D97-AF65-F5344CB8AC3E}">
        <p14:creationId xmlns:p14="http://schemas.microsoft.com/office/powerpoint/2010/main" val="33793567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2" y="129822"/>
            <a:ext cx="6629400" cy="6629400"/>
          </a:xfrm>
          <a:prstGeom prst="rect">
            <a:avLst/>
          </a:prstGeom>
        </p:spPr>
      </p:pic>
      <p:sp>
        <p:nvSpPr>
          <p:cNvPr id="4" name="Text Box 5"/>
          <p:cNvSpPr txBox="1">
            <a:spLocks noChangeArrowheads="1"/>
          </p:cNvSpPr>
          <p:nvPr/>
        </p:nvSpPr>
        <p:spPr bwMode="auto">
          <a:xfrm>
            <a:off x="5602110" y="1812050"/>
            <a:ext cx="2819400" cy="132343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latin typeface="Cambria" pitchFamily="18" charset="0"/>
              </a:rPr>
              <a:t>Syntax </a:t>
            </a:r>
            <a:r>
              <a:rPr lang="en-US" sz="4000" b="1" i="1" dirty="0" smtClean="0">
                <a:solidFill>
                  <a:srgbClr val="C00000"/>
                </a:solidFill>
                <a:latin typeface="Cambria" pitchFamily="18" charset="0"/>
              </a:rPr>
              <a:t>challenge</a:t>
            </a:r>
            <a:r>
              <a:rPr lang="en-US" sz="4000" b="1" i="1" dirty="0" smtClean="0">
                <a:latin typeface="Cambria" pitchFamily="18" charset="0"/>
              </a:rPr>
              <a:t>!</a:t>
            </a:r>
            <a:endParaRPr lang="en-US" sz="4000" b="1" dirty="0">
              <a:latin typeface="Cambria" pitchFamily="18" charset="0"/>
            </a:endParaRPr>
          </a:p>
        </p:txBody>
      </p:sp>
      <p:sp>
        <p:nvSpPr>
          <p:cNvPr id="7" name="Down Arrow 6"/>
          <p:cNvSpPr/>
          <p:nvPr/>
        </p:nvSpPr>
        <p:spPr bwMode="auto">
          <a:xfrm rot="5400000">
            <a:off x="5067300" y="2705100"/>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 name="Down Arrow 12"/>
          <p:cNvSpPr/>
          <p:nvPr/>
        </p:nvSpPr>
        <p:spPr bwMode="auto">
          <a:xfrm rot="3857313">
            <a:off x="4467028" y="4199471"/>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 name="Down Arrow 13"/>
          <p:cNvSpPr/>
          <p:nvPr/>
        </p:nvSpPr>
        <p:spPr bwMode="auto">
          <a:xfrm rot="8553152">
            <a:off x="3864164" y="5661946"/>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 name="TextBox 7"/>
          <p:cNvSpPr txBox="1"/>
          <p:nvPr/>
        </p:nvSpPr>
        <p:spPr>
          <a:xfrm>
            <a:off x="4494062" y="4296016"/>
            <a:ext cx="381000" cy="461665"/>
          </a:xfrm>
          <a:prstGeom prst="rect">
            <a:avLst/>
          </a:prstGeom>
          <a:noFill/>
        </p:spPr>
        <p:txBody>
          <a:bodyPr wrap="square" rtlCol="0">
            <a:spAutoFit/>
          </a:bodyPr>
          <a:lstStyle/>
          <a:p>
            <a:r>
              <a:rPr lang="en-US" dirty="0" smtClean="0">
                <a:latin typeface="Calibri" panose="020F0502020204030204" pitchFamily="34" charset="0"/>
              </a:rPr>
              <a:t>1</a:t>
            </a:r>
            <a:endParaRPr lang="en-US" dirty="0">
              <a:latin typeface="Calibri" panose="020F0502020204030204" pitchFamily="34" charset="0"/>
            </a:endParaRPr>
          </a:p>
        </p:txBody>
      </p:sp>
      <p:sp>
        <p:nvSpPr>
          <p:cNvPr id="15" name="TextBox 14"/>
          <p:cNvSpPr txBox="1"/>
          <p:nvPr/>
        </p:nvSpPr>
        <p:spPr>
          <a:xfrm>
            <a:off x="3951653" y="5690757"/>
            <a:ext cx="381000" cy="461665"/>
          </a:xfrm>
          <a:prstGeom prst="rect">
            <a:avLst/>
          </a:prstGeom>
          <a:noFill/>
        </p:spPr>
        <p:txBody>
          <a:bodyPr wrap="square" rtlCol="0">
            <a:spAutoFit/>
          </a:bodyPr>
          <a:lstStyle/>
          <a:p>
            <a:r>
              <a:rPr lang="en-US" dirty="0" smtClean="0">
                <a:latin typeface="Calibri" panose="020F0502020204030204" pitchFamily="34" charset="0"/>
              </a:rPr>
              <a:t>2</a:t>
            </a:r>
            <a:endParaRPr lang="en-US" dirty="0">
              <a:latin typeface="Calibri" panose="020F0502020204030204" pitchFamily="34" charset="0"/>
            </a:endParaRPr>
          </a:p>
        </p:txBody>
      </p:sp>
      <p:sp>
        <p:nvSpPr>
          <p:cNvPr id="16" name="TextBox 15"/>
          <p:cNvSpPr txBox="1"/>
          <p:nvPr/>
        </p:nvSpPr>
        <p:spPr>
          <a:xfrm>
            <a:off x="5078899" y="2779067"/>
            <a:ext cx="381000" cy="461665"/>
          </a:xfrm>
          <a:prstGeom prst="rect">
            <a:avLst/>
          </a:prstGeom>
          <a:noFill/>
        </p:spPr>
        <p:txBody>
          <a:bodyPr wrap="square" rtlCol="0">
            <a:spAutoFit/>
          </a:bodyPr>
          <a:lstStyle/>
          <a:p>
            <a:r>
              <a:rPr lang="en-US" dirty="0">
                <a:latin typeface="Calibri" panose="020F0502020204030204" pitchFamily="34" charset="0"/>
              </a:rPr>
              <a:t>3</a:t>
            </a:r>
          </a:p>
        </p:txBody>
      </p:sp>
    </p:spTree>
    <p:extLst>
      <p:ext uri="{BB962C8B-B14F-4D97-AF65-F5344CB8AC3E}">
        <p14:creationId xmlns:p14="http://schemas.microsoft.com/office/powerpoint/2010/main" val="4614547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502010" y="1409290"/>
            <a:ext cx="2805979" cy="1222402"/>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 name="Rounded Rectangle 8"/>
          <p:cNvSpPr/>
          <p:nvPr/>
        </p:nvSpPr>
        <p:spPr bwMode="auto">
          <a:xfrm>
            <a:off x="4092222" y="1797756"/>
            <a:ext cx="4343400" cy="83393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Text Box 5"/>
          <p:cNvSpPr txBox="1">
            <a:spLocks noChangeArrowheads="1"/>
          </p:cNvSpPr>
          <p:nvPr/>
        </p:nvSpPr>
        <p:spPr bwMode="auto">
          <a:xfrm>
            <a:off x="228600" y="381000"/>
            <a:ext cx="335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smtClean="0">
                <a:latin typeface="Cambria" pitchFamily="18" charset="0"/>
              </a:rPr>
              <a:t>Please </a:t>
            </a:r>
            <a:r>
              <a:rPr lang="en-US" sz="4000" dirty="0" smtClean="0">
                <a:latin typeface="Cambria" pitchFamily="18" charset="0"/>
              </a:rPr>
              <a:t>do this!</a:t>
            </a:r>
            <a:endParaRPr lang="en-US" sz="4000" b="1" i="1" dirty="0">
              <a:latin typeface="Cambria" pitchFamily="18" charset="0"/>
            </a:endParaRPr>
          </a:p>
        </p:txBody>
      </p:sp>
      <p:sp>
        <p:nvSpPr>
          <p:cNvPr id="10" name="Text Box 5"/>
          <p:cNvSpPr txBox="1">
            <a:spLocks noChangeArrowheads="1"/>
          </p:cNvSpPr>
          <p:nvPr/>
        </p:nvSpPr>
        <p:spPr bwMode="auto">
          <a:xfrm>
            <a:off x="4876800" y="4572000"/>
            <a:ext cx="3962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latin typeface="Cambria" pitchFamily="18" charset="0"/>
              </a:rPr>
              <a:t>C</a:t>
            </a:r>
            <a:r>
              <a:rPr lang="en-US" sz="3200" b="1" dirty="0" smtClean="0">
                <a:latin typeface="Cambria" pitchFamily="18" charset="0"/>
              </a:rPr>
              <a:t>onvert to spaces… </a:t>
            </a:r>
          </a:p>
          <a:p>
            <a:pPr algn="ctr">
              <a:spcBef>
                <a:spcPct val="50000"/>
              </a:spcBef>
            </a:pPr>
            <a:r>
              <a:rPr lang="en-US" sz="3200" i="1" dirty="0" smtClean="0">
                <a:latin typeface="Cambria" pitchFamily="18" charset="0"/>
              </a:rPr>
              <a:t>Once &amp;  you're set!</a:t>
            </a:r>
            <a:endParaRPr lang="en-US" sz="3200" dirty="0">
              <a:latin typeface="Cambria" pitchFamily="18" charset="0"/>
            </a:endParaRPr>
          </a:p>
        </p:txBody>
      </p:sp>
      <p:sp>
        <p:nvSpPr>
          <p:cNvPr id="2" name="Rectangle 1"/>
          <p:cNvSpPr/>
          <p:nvPr/>
        </p:nvSpPr>
        <p:spPr>
          <a:xfrm>
            <a:off x="4013562" y="232045"/>
            <a:ext cx="4825638" cy="2354491"/>
          </a:xfrm>
          <a:prstGeom prst="rect">
            <a:avLst/>
          </a:prstGeom>
        </p:spPr>
        <p:txBody>
          <a:bodyPr wrap="square">
            <a:spAutoFit/>
          </a:bodyPr>
          <a:lstStyle/>
          <a:p>
            <a:r>
              <a:rPr lang="en-US" sz="2100" dirty="0" smtClean="0">
                <a:latin typeface="Cambria" panose="02040503050406030204" pitchFamily="18" charset="0"/>
              </a:rPr>
              <a:t>Go to the </a:t>
            </a:r>
            <a:r>
              <a:rPr lang="en-US" sz="2100" i="1" dirty="0" smtClean="0">
                <a:latin typeface="Cambria" panose="02040503050406030204" pitchFamily="18" charset="0"/>
              </a:rPr>
              <a:t>Preferences  </a:t>
            </a:r>
            <a:r>
              <a:rPr lang="en-US" sz="2100" dirty="0" smtClean="0">
                <a:latin typeface="Cambria" panose="02040503050406030204" pitchFamily="18" charset="0"/>
              </a:rPr>
              <a:t>menu</a:t>
            </a:r>
            <a:endParaRPr lang="en-US" sz="2100" i="1" dirty="0">
              <a:latin typeface="Cambria" panose="02040503050406030204" pitchFamily="18" charset="0"/>
            </a:endParaRPr>
          </a:p>
          <a:p>
            <a:r>
              <a:rPr lang="en-US" sz="2100" dirty="0" smtClean="0">
                <a:latin typeface="Cambria" panose="02040503050406030204" pitchFamily="18" charset="0"/>
              </a:rPr>
              <a:t>Choose </a:t>
            </a:r>
            <a:r>
              <a:rPr lang="en-US" sz="2100" i="1" dirty="0" smtClean="0">
                <a:latin typeface="Cambria" panose="02040503050406030204" pitchFamily="18" charset="0"/>
              </a:rPr>
              <a:t> </a:t>
            </a:r>
            <a:r>
              <a:rPr lang="en-US" sz="2100" i="1" dirty="0">
                <a:latin typeface="Cambria" panose="02040503050406030204" pitchFamily="18" charset="0"/>
              </a:rPr>
              <a:t>Settings - User</a:t>
            </a:r>
          </a:p>
          <a:p>
            <a:r>
              <a:rPr lang="en-US" sz="2100" dirty="0">
                <a:latin typeface="Cambria" panose="02040503050406030204" pitchFamily="18" charset="0"/>
              </a:rPr>
              <a:t>A</a:t>
            </a:r>
            <a:r>
              <a:rPr lang="en-US" sz="2100" dirty="0" smtClean="0">
                <a:latin typeface="Cambria" panose="02040503050406030204" pitchFamily="18" charset="0"/>
              </a:rPr>
              <a:t>dd </a:t>
            </a:r>
            <a:r>
              <a:rPr lang="en-US" sz="2100" dirty="0">
                <a:latin typeface="Cambria" panose="02040503050406030204" pitchFamily="18" charset="0"/>
              </a:rPr>
              <a:t>these two lines at the </a:t>
            </a:r>
            <a:r>
              <a:rPr lang="en-US" sz="2100" dirty="0" smtClean="0">
                <a:latin typeface="Cambria" panose="02040503050406030204" pitchFamily="18" charset="0"/>
              </a:rPr>
              <a:t>bottom</a:t>
            </a:r>
          </a:p>
          <a:p>
            <a:r>
              <a:rPr lang="en-US" sz="2100" dirty="0">
                <a:latin typeface="Cambria" panose="02040503050406030204" pitchFamily="18" charset="0"/>
              </a:rPr>
              <a:t> </a:t>
            </a:r>
            <a:r>
              <a:rPr lang="en-US" sz="2100" dirty="0" smtClean="0">
                <a:latin typeface="Cambria" panose="02040503050406030204" pitchFamily="18" charset="0"/>
              </a:rPr>
              <a:t>     </a:t>
            </a:r>
            <a:r>
              <a:rPr lang="en-US" sz="2100" i="1" dirty="0" smtClean="0">
                <a:latin typeface="Cambria" panose="02040503050406030204" pitchFamily="18" charset="0"/>
              </a:rPr>
              <a:t>above the final closing curly brace:</a:t>
            </a:r>
            <a:endParaRPr lang="en-US" sz="2100" i="1" dirty="0">
              <a:latin typeface="Cambria" panose="02040503050406030204" pitchFamily="18" charset="0"/>
            </a:endParaRPr>
          </a:p>
          <a:p>
            <a:endParaRPr lang="en-US" sz="2100" dirty="0">
              <a:latin typeface="Cambria" panose="02040503050406030204" pitchFamily="18" charset="0"/>
            </a:endParaRPr>
          </a:p>
          <a:p>
            <a:r>
              <a:rPr lang="en-US" sz="2100" b="1" dirty="0">
                <a:solidFill>
                  <a:srgbClr val="CC6600"/>
                </a:solidFill>
                <a:latin typeface="Calibri" panose="020F0502020204030204" pitchFamily="34" charset="0"/>
              </a:rPr>
              <a:t>    </a:t>
            </a:r>
            <a:r>
              <a:rPr lang="en-US" sz="2100" b="1" dirty="0">
                <a:solidFill>
                  <a:srgbClr val="C00000"/>
                </a:solidFill>
                <a:latin typeface="Calibri" panose="020F0502020204030204" pitchFamily="34" charset="0"/>
              </a:rPr>
              <a:t>"</a:t>
            </a:r>
            <a:r>
              <a:rPr lang="en-US" sz="2100" b="1" dirty="0" err="1">
                <a:solidFill>
                  <a:srgbClr val="C00000"/>
                </a:solidFill>
                <a:latin typeface="Calibri" panose="020F0502020204030204" pitchFamily="34" charset="0"/>
              </a:rPr>
              <a:t>tab_size</a:t>
            </a:r>
            <a:r>
              <a:rPr lang="en-US" sz="2100" b="1" dirty="0">
                <a:solidFill>
                  <a:srgbClr val="C00000"/>
                </a:solidFill>
                <a:latin typeface="Calibri" panose="020F0502020204030204" pitchFamily="34" charset="0"/>
              </a:rPr>
              <a:t>": 4,</a:t>
            </a:r>
          </a:p>
          <a:p>
            <a:r>
              <a:rPr lang="en-US" sz="2100" b="1" dirty="0">
                <a:solidFill>
                  <a:srgbClr val="C00000"/>
                </a:solidFill>
                <a:latin typeface="Calibri" panose="020F0502020204030204" pitchFamily="34" charset="0"/>
              </a:rPr>
              <a:t>    "</a:t>
            </a:r>
            <a:r>
              <a:rPr lang="en-US" sz="2100" b="1" dirty="0" err="1">
                <a:solidFill>
                  <a:srgbClr val="C00000"/>
                </a:solidFill>
                <a:latin typeface="Calibri" panose="020F0502020204030204" pitchFamily="34" charset="0"/>
              </a:rPr>
              <a:t>translate_tabs_to_spaces</a:t>
            </a:r>
            <a:r>
              <a:rPr lang="en-US" sz="2100" b="1" dirty="0">
                <a:solidFill>
                  <a:srgbClr val="C00000"/>
                </a:solidFill>
                <a:latin typeface="Calibri" panose="020F0502020204030204" pitchFamily="34" charset="0"/>
              </a:rPr>
              <a:t>": true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90" y="2993366"/>
            <a:ext cx="4431510" cy="33312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822" y="2982077"/>
            <a:ext cx="4278851" cy="3334056"/>
          </a:xfrm>
          <a:prstGeom prst="rect">
            <a:avLst/>
          </a:prstGeom>
        </p:spPr>
      </p:pic>
      <p:sp>
        <p:nvSpPr>
          <p:cNvPr id="8" name="Down Arrow 7"/>
          <p:cNvSpPr/>
          <p:nvPr/>
        </p:nvSpPr>
        <p:spPr bwMode="auto">
          <a:xfrm rot="8553152">
            <a:off x="1501964" y="5333066"/>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 name="Rectangle 5"/>
          <p:cNvSpPr/>
          <p:nvPr/>
        </p:nvSpPr>
        <p:spPr>
          <a:xfrm>
            <a:off x="1636144" y="6096000"/>
            <a:ext cx="1440202" cy="584775"/>
          </a:xfrm>
          <a:prstGeom prst="rect">
            <a:avLst/>
          </a:prstGeom>
          <a:solidFill>
            <a:schemeClr val="bg1">
              <a:lumMod val="95000"/>
            </a:schemeClr>
          </a:solidFill>
        </p:spPr>
        <p:txBody>
          <a:bodyPr wrap="none">
            <a:spAutoFit/>
          </a:bodyPr>
          <a:lstStyle/>
          <a:p>
            <a:pPr algn="ctr"/>
            <a:r>
              <a:rPr lang="en-US" sz="3200" b="1" dirty="0" smtClean="0">
                <a:latin typeface="Cambria" panose="02040503050406030204" pitchFamily="18" charset="0"/>
              </a:rPr>
              <a:t>Before</a:t>
            </a:r>
            <a:endParaRPr lang="en-US" sz="3200" b="1" dirty="0"/>
          </a:p>
        </p:txBody>
      </p:sp>
      <p:sp>
        <p:nvSpPr>
          <p:cNvPr id="11" name="Down Arrow 10"/>
          <p:cNvSpPr/>
          <p:nvPr/>
        </p:nvSpPr>
        <p:spPr bwMode="auto">
          <a:xfrm rot="8553152">
            <a:off x="5692965" y="5345858"/>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 name="Rectangle 11"/>
          <p:cNvSpPr/>
          <p:nvPr/>
        </p:nvSpPr>
        <p:spPr>
          <a:xfrm>
            <a:off x="5977636" y="6108792"/>
            <a:ext cx="1139222" cy="584775"/>
          </a:xfrm>
          <a:prstGeom prst="rect">
            <a:avLst/>
          </a:prstGeom>
          <a:solidFill>
            <a:schemeClr val="bg1">
              <a:lumMod val="95000"/>
            </a:schemeClr>
          </a:solidFill>
        </p:spPr>
        <p:txBody>
          <a:bodyPr wrap="none">
            <a:spAutoFit/>
          </a:bodyPr>
          <a:lstStyle/>
          <a:p>
            <a:pPr algn="ctr"/>
            <a:r>
              <a:rPr lang="en-US" sz="3200" b="1" dirty="0" smtClean="0">
                <a:latin typeface="Cambria" panose="02040503050406030204" pitchFamily="18" charset="0"/>
              </a:rPr>
              <a:t>After</a:t>
            </a:r>
            <a:endParaRPr lang="en-US" sz="3200" b="1" dirty="0"/>
          </a:p>
        </p:txBody>
      </p:sp>
      <p:sp>
        <p:nvSpPr>
          <p:cNvPr id="13" name="Rectangle 12"/>
          <p:cNvSpPr/>
          <p:nvPr/>
        </p:nvSpPr>
        <p:spPr>
          <a:xfrm>
            <a:off x="502010" y="1383974"/>
            <a:ext cx="2805979" cy="1200329"/>
          </a:xfrm>
          <a:prstGeom prst="rect">
            <a:avLst/>
          </a:prstGeom>
        </p:spPr>
        <p:txBody>
          <a:bodyPr wrap="square">
            <a:spAutoFit/>
          </a:bodyPr>
          <a:lstStyle/>
          <a:p>
            <a:pPr algn="ctr"/>
            <a:r>
              <a:rPr lang="en-US" dirty="0" smtClean="0">
                <a:latin typeface="Cambria" panose="02040503050406030204" pitchFamily="18" charset="0"/>
              </a:rPr>
              <a:t>so that tabs + spaces will </a:t>
            </a:r>
            <a:r>
              <a:rPr lang="en-US" b="1" i="1" dirty="0" smtClean="0">
                <a:latin typeface="Cambria" panose="02040503050406030204" pitchFamily="18" charset="0"/>
              </a:rPr>
              <a:t>always</a:t>
            </a:r>
            <a:r>
              <a:rPr lang="en-US" dirty="0" smtClean="0">
                <a:latin typeface="Cambria" panose="02040503050406030204" pitchFamily="18" charset="0"/>
              </a:rPr>
              <a:t> work correctly…</a:t>
            </a:r>
            <a:endParaRPr lang="en-US" dirty="0"/>
          </a:p>
        </p:txBody>
      </p:sp>
    </p:spTree>
    <p:extLst>
      <p:ext uri="{BB962C8B-B14F-4D97-AF65-F5344CB8AC3E}">
        <p14:creationId xmlns:p14="http://schemas.microsoft.com/office/powerpoint/2010/main" val="29259674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230557" y="1232216"/>
            <a:ext cx="3684843" cy="4712805"/>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Text Box 9"/>
          <p:cNvSpPr txBox="1">
            <a:spLocks noChangeArrowheads="1"/>
          </p:cNvSpPr>
          <p:nvPr/>
        </p:nvSpPr>
        <p:spPr bwMode="auto">
          <a:xfrm>
            <a:off x="5403569" y="1382005"/>
            <a:ext cx="854279"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state</a:t>
            </a:r>
          </a:p>
        </p:txBody>
      </p:sp>
      <p:sp>
        <p:nvSpPr>
          <p:cNvPr id="36" name="Text Box 11"/>
          <p:cNvSpPr txBox="1">
            <a:spLocks noChangeArrowheads="1"/>
          </p:cNvSpPr>
          <p:nvPr/>
        </p:nvSpPr>
        <p:spPr bwMode="auto">
          <a:xfrm>
            <a:off x="6155541" y="1382005"/>
            <a:ext cx="827617"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surr.</a:t>
            </a:r>
          </a:p>
        </p:txBody>
      </p:sp>
      <p:sp>
        <p:nvSpPr>
          <p:cNvPr id="37" name="Text Box 17"/>
          <p:cNvSpPr txBox="1">
            <a:spLocks noChangeArrowheads="1"/>
          </p:cNvSpPr>
          <p:nvPr/>
        </p:nvSpPr>
        <p:spPr bwMode="auto">
          <a:xfrm>
            <a:off x="7163076" y="1382005"/>
            <a:ext cx="886883"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move</a:t>
            </a:r>
          </a:p>
        </p:txBody>
      </p:sp>
      <p:sp>
        <p:nvSpPr>
          <p:cNvPr id="38" name="Text Box 18"/>
          <p:cNvSpPr txBox="1">
            <a:spLocks noChangeArrowheads="1"/>
          </p:cNvSpPr>
          <p:nvPr/>
        </p:nvSpPr>
        <p:spPr bwMode="auto">
          <a:xfrm>
            <a:off x="7882740" y="1299951"/>
            <a:ext cx="751417" cy="4616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200" b="1" dirty="0" smtClean="0">
                <a:solidFill>
                  <a:srgbClr val="120DF3"/>
                </a:solidFill>
                <a:latin typeface="Calibri" panose="020F0502020204030204" pitchFamily="34" charset="0"/>
              </a:rPr>
              <a:t>new state</a:t>
            </a:r>
          </a:p>
        </p:txBody>
      </p:sp>
      <p:sp>
        <p:nvSpPr>
          <p:cNvPr id="39" name="Rectangle 38"/>
          <p:cNvSpPr/>
          <p:nvPr/>
        </p:nvSpPr>
        <p:spPr bwMode="auto">
          <a:xfrm>
            <a:off x="905260"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445911"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1364609"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1782394"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2701092"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3160441"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5" name="Rectangle 44"/>
          <p:cNvSpPr/>
          <p:nvPr/>
        </p:nvSpPr>
        <p:spPr bwMode="auto">
          <a:xfrm>
            <a:off x="3578225"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904608"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445911"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363305"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1786082"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702394"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3161091"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3578225"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904608"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445911"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1363305"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1786082"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2702394"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161091"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3578225"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904608"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445911"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1363305"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1786082"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2702394"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3161091"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578225"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904608"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45911"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1363305"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1786082"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2702394"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161091"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3578225"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904608"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445911"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363305"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1786082"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702394"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161091"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78225"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905260"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445911"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Rectangle 82"/>
          <p:cNvSpPr/>
          <p:nvPr/>
        </p:nvSpPr>
        <p:spPr bwMode="auto">
          <a:xfrm>
            <a:off x="1364609"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4" name="Rectangle 83"/>
          <p:cNvSpPr/>
          <p:nvPr/>
        </p:nvSpPr>
        <p:spPr bwMode="auto">
          <a:xfrm>
            <a:off x="1782394"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2701092"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3160441"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3578225"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2241743"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2245783" y="14837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2245783" y="19409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2245783" y="2395821"/>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2245783" y="284265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2245783" y="33116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2241743"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a:xfrm>
            <a:off x="1234706" y="4004102"/>
            <a:ext cx="2044214" cy="415498"/>
          </a:xfrm>
          <a:prstGeom prst="rect">
            <a:avLst/>
          </a:prstGeom>
          <a:solidFill>
            <a:schemeClr val="bg1"/>
          </a:solidFill>
        </p:spPr>
        <p:txBody>
          <a:bodyPr wrap="none">
            <a:spAutoFit/>
          </a:bodyPr>
          <a:lstStyle/>
          <a:p>
            <a:pPr algn="ctr"/>
            <a:r>
              <a:rPr lang="en-US" sz="2100" dirty="0" err="1" smtClean="0">
                <a:latin typeface="Cambria" pitchFamily="18" charset="0"/>
              </a:rPr>
              <a:t>Picobot's</a:t>
            </a:r>
            <a:r>
              <a:rPr lang="en-US" sz="2100" dirty="0" smtClean="0">
                <a:latin typeface="Cambria" pitchFamily="18" charset="0"/>
              </a:rPr>
              <a:t> world</a:t>
            </a:r>
            <a:endParaRPr lang="en-US" sz="2100" dirty="0"/>
          </a:p>
        </p:txBody>
      </p:sp>
      <p:sp>
        <p:nvSpPr>
          <p:cNvPr id="96" name="TextBox 95"/>
          <p:cNvSpPr txBox="1"/>
          <p:nvPr/>
        </p:nvSpPr>
        <p:spPr>
          <a:xfrm>
            <a:off x="2282952" y="2873942"/>
            <a:ext cx="381000" cy="400110"/>
          </a:xfrm>
          <a:prstGeom prst="rect">
            <a:avLst/>
          </a:prstGeom>
          <a:noFill/>
          <a:ln>
            <a:solidFill>
              <a:schemeClr val="bg1"/>
            </a:solidFill>
          </a:ln>
        </p:spPr>
        <p:txBody>
          <a:bodyPr wrap="square" rtlCol="0">
            <a:spAutoFit/>
          </a:bodyPr>
          <a:lstStyle/>
          <a:p>
            <a:pPr algn="ctr"/>
            <a:r>
              <a:rPr lang="en-US" sz="2000" b="1" dirty="0" smtClean="0">
                <a:latin typeface="Calibri" pitchFamily="34" charset="0"/>
              </a:rPr>
              <a:t>P</a:t>
            </a:r>
            <a:endParaRPr lang="en-US" sz="2000" b="1" dirty="0">
              <a:latin typeface="Calibri" pitchFamily="34" charset="0"/>
            </a:endParaRPr>
          </a:p>
        </p:txBody>
      </p:sp>
      <p:sp>
        <p:nvSpPr>
          <p:cNvPr id="97" name="Text Box 4"/>
          <p:cNvSpPr txBox="1">
            <a:spLocks noChangeArrowheads="1"/>
          </p:cNvSpPr>
          <p:nvPr/>
        </p:nvSpPr>
        <p:spPr bwMode="auto">
          <a:xfrm>
            <a:off x="5524423" y="1866999"/>
            <a:ext cx="289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lnSpc>
                <a:spcPct val="150000"/>
              </a:lnSpc>
              <a:spcBef>
                <a:spcPts val="0"/>
              </a:spcBef>
            </a:pPr>
            <a:r>
              <a:rPr lang="en-US" b="1" dirty="0" smtClean="0">
                <a:solidFill>
                  <a:srgbClr val="000000"/>
                </a:solidFill>
                <a:latin typeface="Courier New" charset="0"/>
              </a:rPr>
              <a:t>0 N*** -&gt; W 1</a:t>
            </a:r>
          </a:p>
          <a:p>
            <a:pPr algn="ctr">
              <a:lnSpc>
                <a:spcPct val="150000"/>
              </a:lnSpc>
              <a:spcBef>
                <a:spcPts val="0"/>
              </a:spcBef>
            </a:pPr>
            <a:r>
              <a:rPr lang="en-US" b="1" dirty="0">
                <a:solidFill>
                  <a:srgbClr val="000000"/>
                </a:solidFill>
                <a:latin typeface="Courier New" charset="0"/>
              </a:rPr>
              <a:t>0 </a:t>
            </a:r>
            <a:r>
              <a:rPr lang="en-US" b="1" dirty="0" smtClean="0">
                <a:solidFill>
                  <a:srgbClr val="000000"/>
                </a:solidFill>
                <a:latin typeface="Courier New" charset="0"/>
              </a:rPr>
              <a:t>x*** </a:t>
            </a:r>
            <a:r>
              <a:rPr lang="en-US" b="1" dirty="0">
                <a:solidFill>
                  <a:srgbClr val="000000"/>
                </a:solidFill>
                <a:latin typeface="Courier New" charset="0"/>
              </a:rPr>
              <a:t>-&gt; N 0</a:t>
            </a:r>
          </a:p>
          <a:p>
            <a:pPr algn="ctr">
              <a:lnSpc>
                <a:spcPct val="150000"/>
              </a:lnSpc>
              <a:spcBef>
                <a:spcPts val="0"/>
              </a:spcBef>
            </a:pPr>
            <a:r>
              <a:rPr lang="en-US" b="1" dirty="0" smtClean="0">
                <a:solidFill>
                  <a:srgbClr val="000000"/>
                </a:solidFill>
                <a:latin typeface="Courier New" charset="0"/>
              </a:rPr>
              <a:t>1 ***x </a:t>
            </a:r>
            <a:r>
              <a:rPr lang="en-US" b="1" dirty="0">
                <a:solidFill>
                  <a:srgbClr val="000000"/>
                </a:solidFill>
                <a:latin typeface="Courier New" charset="0"/>
              </a:rPr>
              <a:t>-&gt; </a:t>
            </a:r>
            <a:r>
              <a:rPr lang="en-US" b="1" dirty="0" smtClean="0">
                <a:solidFill>
                  <a:srgbClr val="000000"/>
                </a:solidFill>
                <a:latin typeface="Courier New" charset="0"/>
              </a:rPr>
              <a:t>S 1</a:t>
            </a:r>
            <a:endParaRPr lang="en-US" b="1" dirty="0">
              <a:solidFill>
                <a:srgbClr val="000000"/>
              </a:solidFill>
              <a:latin typeface="Courier New" charset="0"/>
            </a:endParaRPr>
          </a:p>
          <a:p>
            <a:pPr algn="ctr">
              <a:lnSpc>
                <a:spcPct val="150000"/>
              </a:lnSpc>
              <a:spcBef>
                <a:spcPts val="0"/>
              </a:spcBef>
            </a:pPr>
            <a:endParaRPr lang="en-US" b="1" dirty="0" smtClean="0">
              <a:solidFill>
                <a:srgbClr val="000000"/>
              </a:solidFill>
              <a:latin typeface="Courier New" charset="0"/>
            </a:endParaRPr>
          </a:p>
        </p:txBody>
      </p:sp>
      <p:cxnSp>
        <p:nvCxnSpPr>
          <p:cNvPr id="5" name="Straight Connector 4"/>
          <p:cNvCxnSpPr/>
          <p:nvPr/>
        </p:nvCxnSpPr>
        <p:spPr bwMode="auto">
          <a:xfrm>
            <a:off x="5864576" y="1700706"/>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2" name="Straight Connector 101"/>
          <p:cNvCxnSpPr/>
          <p:nvPr/>
        </p:nvCxnSpPr>
        <p:spPr bwMode="auto">
          <a:xfrm>
            <a:off x="6492091" y="1714818"/>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3" name="Straight Connector 102"/>
          <p:cNvCxnSpPr/>
          <p:nvPr/>
        </p:nvCxnSpPr>
        <p:spPr bwMode="auto">
          <a:xfrm>
            <a:off x="7680247" y="1711995"/>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4" name="Straight Connector 103"/>
          <p:cNvCxnSpPr/>
          <p:nvPr/>
        </p:nvCxnSpPr>
        <p:spPr bwMode="auto">
          <a:xfrm flipH="1">
            <a:off x="8049959" y="1711995"/>
            <a:ext cx="79021" cy="206190"/>
          </a:xfrm>
          <a:prstGeom prst="line">
            <a:avLst/>
          </a:prstGeom>
          <a:solidFill>
            <a:schemeClr val="accent1"/>
          </a:solidFill>
          <a:ln w="19050" cap="flat" cmpd="sng" algn="ctr">
            <a:solidFill>
              <a:srgbClr val="120DF3"/>
            </a:solidFill>
            <a:prstDash val="solid"/>
            <a:round/>
            <a:headEnd type="none" w="med" len="med"/>
            <a:tailEnd type="none" w="med" len="med"/>
          </a:ln>
          <a:effectLst/>
        </p:spPr>
      </p:cxnSp>
      <p:sp>
        <p:nvSpPr>
          <p:cNvPr id="107" name="Text Box 10"/>
          <p:cNvSpPr txBox="1">
            <a:spLocks noChangeArrowheads="1"/>
          </p:cNvSpPr>
          <p:nvPr/>
        </p:nvSpPr>
        <p:spPr bwMode="auto">
          <a:xfrm>
            <a:off x="217310" y="4749801"/>
            <a:ext cx="49375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1.  Which of the rules </a:t>
            </a:r>
            <a:r>
              <a:rPr lang="en-US" sz="1500" b="1" dirty="0" smtClean="0">
                <a:latin typeface="Cambria" pitchFamily="18" charset="0"/>
              </a:rPr>
              <a:t>A, B, </a:t>
            </a:r>
            <a:r>
              <a:rPr lang="en-US" sz="1500" dirty="0" smtClean="0">
                <a:latin typeface="Cambria" pitchFamily="18" charset="0"/>
              </a:rPr>
              <a:t>or </a:t>
            </a:r>
            <a:r>
              <a:rPr lang="en-US" sz="1500" b="1" dirty="0">
                <a:latin typeface="Cambria" pitchFamily="18" charset="0"/>
              </a:rPr>
              <a:t>C</a:t>
            </a:r>
            <a:r>
              <a:rPr lang="en-US" sz="1500" dirty="0" smtClean="0">
                <a:latin typeface="Cambria" pitchFamily="18" charset="0"/>
              </a:rPr>
              <a:t> runs </a:t>
            </a:r>
            <a:r>
              <a:rPr lang="en-US" sz="1500" b="1" i="1" dirty="0">
                <a:latin typeface="Cambria" pitchFamily="18" charset="0"/>
              </a:rPr>
              <a:t>first</a:t>
            </a:r>
            <a:r>
              <a:rPr lang="en-US" sz="1500" dirty="0">
                <a:latin typeface="Cambria" pitchFamily="18" charset="0"/>
              </a:rPr>
              <a:t>? </a:t>
            </a:r>
            <a:r>
              <a:rPr lang="en-US" sz="1500" dirty="0" smtClean="0">
                <a:latin typeface="Cambria" pitchFamily="18" charset="0"/>
              </a:rPr>
              <a:t>  ______________</a:t>
            </a:r>
            <a:endParaRPr lang="en-US" sz="1500" dirty="0">
              <a:latin typeface="Cambria" pitchFamily="18" charset="0"/>
            </a:endParaRPr>
          </a:p>
        </p:txBody>
      </p:sp>
      <p:sp>
        <p:nvSpPr>
          <p:cNvPr id="108" name="Text Box 10"/>
          <p:cNvSpPr txBox="1">
            <a:spLocks noChangeArrowheads="1"/>
          </p:cNvSpPr>
          <p:nvPr/>
        </p:nvSpPr>
        <p:spPr bwMode="auto">
          <a:xfrm>
            <a:off x="512116" y="5470878"/>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latin typeface="Cambria" pitchFamily="18" charset="0"/>
              </a:rPr>
              <a:t>3.  How many times has </a:t>
            </a:r>
            <a:r>
              <a:rPr lang="en-US" sz="1500" b="1" dirty="0" smtClean="0">
                <a:latin typeface="Cambria" pitchFamily="18" charset="0"/>
              </a:rPr>
              <a:t>rule (A) </a:t>
            </a:r>
            <a:r>
              <a:rPr lang="en-US" sz="1500" dirty="0" smtClean="0">
                <a:latin typeface="Cambria" pitchFamily="18" charset="0"/>
              </a:rPr>
              <a:t>run?  __________</a:t>
            </a:r>
            <a:endParaRPr lang="en-US" sz="1500" dirty="0">
              <a:latin typeface="Cambria" pitchFamily="18" charset="0"/>
            </a:endParaRPr>
          </a:p>
        </p:txBody>
      </p:sp>
      <p:sp>
        <p:nvSpPr>
          <p:cNvPr id="109" name="Text Box 10"/>
          <p:cNvSpPr txBox="1">
            <a:spLocks noChangeArrowheads="1"/>
          </p:cNvSpPr>
          <p:nvPr/>
        </p:nvSpPr>
        <p:spPr bwMode="auto">
          <a:xfrm>
            <a:off x="512116" y="5783439"/>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latin typeface="Cambria" pitchFamily="18" charset="0"/>
              </a:rPr>
              <a:t>4.  How many times has </a:t>
            </a:r>
            <a:r>
              <a:rPr lang="en-US" sz="1500" b="1" dirty="0" smtClean="0">
                <a:latin typeface="Cambria" pitchFamily="18" charset="0"/>
              </a:rPr>
              <a:t>rule (B) </a:t>
            </a:r>
            <a:r>
              <a:rPr lang="en-US" sz="1500" dirty="0" smtClean="0">
                <a:latin typeface="Cambria" pitchFamily="18" charset="0"/>
              </a:rPr>
              <a:t>run?  __________</a:t>
            </a:r>
            <a:endParaRPr lang="en-US" sz="1500" dirty="0">
              <a:latin typeface="Cambria" pitchFamily="18" charset="0"/>
            </a:endParaRPr>
          </a:p>
        </p:txBody>
      </p:sp>
      <p:sp>
        <p:nvSpPr>
          <p:cNvPr id="110" name="Text Box 10"/>
          <p:cNvSpPr txBox="1">
            <a:spLocks noChangeArrowheads="1"/>
          </p:cNvSpPr>
          <p:nvPr/>
        </p:nvSpPr>
        <p:spPr bwMode="auto">
          <a:xfrm>
            <a:off x="513796" y="60960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latin typeface="Cambria" pitchFamily="18" charset="0"/>
              </a:rPr>
              <a:t>5.  How many times has </a:t>
            </a:r>
            <a:r>
              <a:rPr lang="en-US" sz="1500" b="1" dirty="0" smtClean="0">
                <a:latin typeface="Cambria" pitchFamily="18" charset="0"/>
              </a:rPr>
              <a:t>rule (C) </a:t>
            </a:r>
            <a:r>
              <a:rPr lang="en-US" sz="1500" dirty="0" smtClean="0">
                <a:latin typeface="Cambria" pitchFamily="18" charset="0"/>
              </a:rPr>
              <a:t>run?  __________</a:t>
            </a:r>
            <a:endParaRPr lang="en-US" sz="1500" dirty="0">
              <a:latin typeface="Cambria" pitchFamily="18" charset="0"/>
            </a:endParaRPr>
          </a:p>
        </p:txBody>
      </p:sp>
      <p:sp>
        <p:nvSpPr>
          <p:cNvPr id="111" name="Text Box 11"/>
          <p:cNvSpPr txBox="1">
            <a:spLocks noChangeArrowheads="1"/>
          </p:cNvSpPr>
          <p:nvPr/>
        </p:nvSpPr>
        <p:spPr bwMode="auto">
          <a:xfrm>
            <a:off x="5565780" y="510822"/>
            <a:ext cx="2291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u="sng" dirty="0" smtClean="0">
                <a:latin typeface="Calibri" panose="020F0502020204030204" pitchFamily="34" charset="0"/>
                <a:cs typeface="Times New Roman" pitchFamily="18" charset="0"/>
              </a:rPr>
              <a:t>One step per rule</a:t>
            </a:r>
            <a:endParaRPr lang="en-US" sz="1800" u="sng" dirty="0">
              <a:latin typeface="Calibri" panose="020F0502020204030204" pitchFamily="34" charset="0"/>
              <a:cs typeface="Times New Roman" pitchFamily="18" charset="0"/>
            </a:endParaRPr>
          </a:p>
        </p:txBody>
      </p:sp>
      <p:grpSp>
        <p:nvGrpSpPr>
          <p:cNvPr id="112" name="Group 19"/>
          <p:cNvGrpSpPr>
            <a:grpSpLocks/>
          </p:cNvGrpSpPr>
          <p:nvPr>
            <p:custDataLst>
              <p:tags r:id="rId1"/>
            </p:custDataLst>
          </p:nvPr>
        </p:nvGrpSpPr>
        <p:grpSpPr bwMode="auto">
          <a:xfrm>
            <a:off x="8346680" y="250031"/>
            <a:ext cx="493713" cy="566738"/>
            <a:chOff x="2928" y="1051"/>
            <a:chExt cx="840" cy="957"/>
          </a:xfrm>
        </p:grpSpPr>
        <p:sp>
          <p:nvSpPr>
            <p:cNvPr id="11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6" name="Rectangle 5"/>
          <p:cNvSpPr>
            <a:spLocks noChangeArrowheads="1"/>
          </p:cNvSpPr>
          <p:nvPr/>
        </p:nvSpPr>
        <p:spPr bwMode="auto">
          <a:xfrm>
            <a:off x="7431907" y="47290"/>
            <a:ext cx="11589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One rule to rule them all?</a:t>
            </a:r>
            <a:endParaRPr lang="en-US" sz="1100" dirty="0">
              <a:solidFill>
                <a:srgbClr val="008000"/>
              </a:solidFill>
              <a:latin typeface="Calibri" pitchFamily="34" charset="0"/>
            </a:endParaRPr>
          </a:p>
        </p:txBody>
      </p:sp>
      <p:sp>
        <p:nvSpPr>
          <p:cNvPr id="127" name="Rectangle 5"/>
          <p:cNvSpPr>
            <a:spLocks noChangeArrowheads="1"/>
          </p:cNvSpPr>
          <p:nvPr/>
        </p:nvSpPr>
        <p:spPr bwMode="auto">
          <a:xfrm>
            <a:off x="7972102" y="814048"/>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This is precious!</a:t>
            </a:r>
            <a:endParaRPr lang="en-US" sz="1100" dirty="0">
              <a:solidFill>
                <a:srgbClr val="008000"/>
              </a:solidFill>
              <a:latin typeface="Calibri" pitchFamily="34" charset="0"/>
            </a:endParaRPr>
          </a:p>
        </p:txBody>
      </p:sp>
      <p:sp>
        <p:nvSpPr>
          <p:cNvPr id="30" name="Rectangle 29"/>
          <p:cNvSpPr/>
          <p:nvPr/>
        </p:nvSpPr>
        <p:spPr>
          <a:xfrm>
            <a:off x="4495800" y="128119"/>
            <a:ext cx="1148071" cy="707886"/>
          </a:xfrm>
          <a:prstGeom prst="rect">
            <a:avLst/>
          </a:prstGeom>
          <a:solidFill>
            <a:schemeClr val="bg1"/>
          </a:solidFill>
        </p:spPr>
        <p:txBody>
          <a:bodyPr wrap="none">
            <a:spAutoFit/>
          </a:bodyPr>
          <a:lstStyle/>
          <a:p>
            <a:r>
              <a:rPr lang="en-US" sz="4000" i="1" dirty="0" smtClean="0">
                <a:latin typeface="Cambria" panose="02040503050406030204" pitchFamily="18" charset="0"/>
                <a:cs typeface="Times New Roman" pitchFamily="18" charset="0"/>
              </a:rPr>
              <a:t>Quiz</a:t>
            </a:r>
            <a:endParaRPr lang="en-US" sz="4000" dirty="0"/>
          </a:p>
        </p:txBody>
      </p:sp>
      <p:sp>
        <p:nvSpPr>
          <p:cNvPr id="99" name="Rectangle 98"/>
          <p:cNvSpPr/>
          <p:nvPr/>
        </p:nvSpPr>
        <p:spPr>
          <a:xfrm>
            <a:off x="6037092" y="241450"/>
            <a:ext cx="1273490" cy="369332"/>
          </a:xfrm>
          <a:prstGeom prst="rect">
            <a:avLst/>
          </a:prstGeom>
        </p:spPr>
        <p:txBody>
          <a:bodyPr wrap="none">
            <a:spAutoFit/>
          </a:bodyPr>
          <a:lstStyle/>
          <a:p>
            <a:r>
              <a:rPr lang="en-US" sz="1800" i="1" dirty="0">
                <a:solidFill>
                  <a:srgbClr val="000000"/>
                </a:solidFill>
                <a:latin typeface="Cambria" panose="02040503050406030204" pitchFamily="18" charset="0"/>
                <a:cs typeface="Times New Roman" pitchFamily="18" charset="0"/>
              </a:rPr>
              <a:t>The </a:t>
            </a:r>
            <a:r>
              <a:rPr lang="en-US" sz="1800" i="1" dirty="0" smtClean="0">
                <a:solidFill>
                  <a:srgbClr val="000000"/>
                </a:solidFill>
                <a:latin typeface="Cambria" panose="02040503050406030204" pitchFamily="18" charset="0"/>
                <a:cs typeface="Times New Roman" pitchFamily="18" charset="0"/>
              </a:rPr>
              <a:t>Rule is</a:t>
            </a:r>
            <a:r>
              <a:rPr lang="en-US" sz="1800" dirty="0" smtClean="0">
                <a:solidFill>
                  <a:srgbClr val="000000"/>
                </a:solidFill>
                <a:latin typeface="Cambria" pitchFamily="18" charset="0"/>
                <a:cs typeface="Times New Roman" pitchFamily="18" charset="0"/>
              </a:rPr>
              <a:t> </a:t>
            </a:r>
            <a:endParaRPr lang="en-US" sz="1600" dirty="0"/>
          </a:p>
        </p:txBody>
      </p:sp>
      <p:sp>
        <p:nvSpPr>
          <p:cNvPr id="135" name="Text Box 11"/>
          <p:cNvSpPr txBox="1">
            <a:spLocks noChangeArrowheads="1"/>
          </p:cNvSpPr>
          <p:nvPr/>
        </p:nvSpPr>
        <p:spPr bwMode="auto">
          <a:xfrm>
            <a:off x="185666" y="304800"/>
            <a:ext cx="4194572"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libri" panose="020F0502020204030204" pitchFamily="34" charset="0"/>
                <a:cs typeface="Times New Roman" pitchFamily="18" charset="0"/>
              </a:rPr>
              <a:t>Name(s):</a:t>
            </a:r>
            <a:endParaRPr lang="en-US" i="1" dirty="0">
              <a:latin typeface="Calibri" panose="020F0502020204030204" pitchFamily="34" charset="0"/>
              <a:cs typeface="Times New Roman" pitchFamily="18" charset="0"/>
            </a:endParaRPr>
          </a:p>
        </p:txBody>
      </p:sp>
      <p:sp>
        <p:nvSpPr>
          <p:cNvPr id="137" name="Text Box 10"/>
          <p:cNvSpPr txBox="1">
            <a:spLocks noChangeArrowheads="1"/>
          </p:cNvSpPr>
          <p:nvPr/>
        </p:nvSpPr>
        <p:spPr bwMode="auto">
          <a:xfrm>
            <a:off x="217310" y="5103990"/>
            <a:ext cx="54214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2.  </a:t>
            </a:r>
            <a:r>
              <a:rPr lang="en-US" sz="1500" dirty="0" err="1" smtClean="0">
                <a:latin typeface="Cambria" pitchFamily="18" charset="0"/>
              </a:rPr>
              <a:t>Picobot</a:t>
            </a:r>
            <a:r>
              <a:rPr lang="en-US" sz="1500" dirty="0" smtClean="0">
                <a:latin typeface="Cambria" pitchFamily="18" charset="0"/>
              </a:rPr>
              <a:t> stops when no rule matches. </a:t>
            </a:r>
            <a:r>
              <a:rPr lang="en-US" sz="1500" b="1" i="1" dirty="0" smtClean="0">
                <a:latin typeface="Cambria" pitchFamily="18" charset="0"/>
              </a:rPr>
              <a:t>Where does it stop?</a:t>
            </a:r>
            <a:endParaRPr lang="en-US" sz="1500" b="1" i="1" dirty="0">
              <a:latin typeface="Cambria" pitchFamily="18" charset="0"/>
            </a:endParaRPr>
          </a:p>
        </p:txBody>
      </p:sp>
      <p:sp>
        <p:nvSpPr>
          <p:cNvPr id="100" name="Rectangle 99"/>
          <p:cNvSpPr/>
          <p:nvPr/>
        </p:nvSpPr>
        <p:spPr>
          <a:xfrm>
            <a:off x="228600" y="5592234"/>
            <a:ext cx="918699" cy="784830"/>
          </a:xfrm>
          <a:prstGeom prst="rect">
            <a:avLst/>
          </a:prstGeom>
          <a:solidFill>
            <a:schemeClr val="bg1">
              <a:lumMod val="85000"/>
            </a:schemeClr>
          </a:solidFill>
        </p:spPr>
        <p:txBody>
          <a:bodyPr wrap="square">
            <a:spAutoFit/>
          </a:bodyPr>
          <a:lstStyle/>
          <a:p>
            <a:pPr algn="ctr"/>
            <a:r>
              <a:rPr lang="en-US" sz="1500" dirty="0" smtClean="0">
                <a:latin typeface="Cambria" pitchFamily="18" charset="0"/>
              </a:rPr>
              <a:t>Once </a:t>
            </a:r>
            <a:r>
              <a:rPr lang="en-US" sz="1500" dirty="0" err="1" smtClean="0">
                <a:latin typeface="Cambria" pitchFamily="18" charset="0"/>
              </a:rPr>
              <a:t>Picobot</a:t>
            </a:r>
            <a:r>
              <a:rPr lang="en-US" sz="1500" dirty="0" smtClean="0">
                <a:latin typeface="Cambria" pitchFamily="18" charset="0"/>
              </a:rPr>
              <a:t> stops,</a:t>
            </a:r>
            <a:endParaRPr lang="en-US" sz="1500" dirty="0"/>
          </a:p>
        </p:txBody>
      </p:sp>
      <p:sp>
        <p:nvSpPr>
          <p:cNvPr id="139" name="Text Box 10"/>
          <p:cNvSpPr txBox="1">
            <a:spLocks noChangeArrowheads="1"/>
          </p:cNvSpPr>
          <p:nvPr/>
        </p:nvSpPr>
        <p:spPr bwMode="auto">
          <a:xfrm>
            <a:off x="217310" y="6454864"/>
            <a:ext cx="49561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latin typeface="Cambria" pitchFamily="18" charset="0"/>
              </a:rPr>
              <a:t>6</a:t>
            </a:r>
            <a:r>
              <a:rPr lang="en-US" sz="1500" dirty="0" smtClean="0">
                <a:latin typeface="Cambria" pitchFamily="18" charset="0"/>
              </a:rPr>
              <a:t>.  Add a 4</a:t>
            </a:r>
            <a:r>
              <a:rPr lang="en-US" sz="1500" baseline="30000" dirty="0" smtClean="0">
                <a:latin typeface="Cambria" pitchFamily="18" charset="0"/>
              </a:rPr>
              <a:t>th</a:t>
            </a:r>
            <a:r>
              <a:rPr lang="en-US" sz="1500" dirty="0" smtClean="0">
                <a:latin typeface="Cambria" pitchFamily="18" charset="0"/>
              </a:rPr>
              <a:t> rule so that </a:t>
            </a:r>
            <a:r>
              <a:rPr lang="en-US" sz="1500" dirty="0" err="1" smtClean="0">
                <a:latin typeface="Cambria" pitchFamily="18" charset="0"/>
              </a:rPr>
              <a:t>Picobot</a:t>
            </a:r>
            <a:r>
              <a:rPr lang="en-US" sz="1500" dirty="0" smtClean="0">
                <a:latin typeface="Cambria" pitchFamily="18" charset="0"/>
              </a:rPr>
              <a:t> can continue westward.</a:t>
            </a:r>
            <a:endParaRPr lang="en-US" sz="1500" dirty="0">
              <a:latin typeface="Cambria" pitchFamily="18" charset="0"/>
            </a:endParaRPr>
          </a:p>
        </p:txBody>
      </p:sp>
      <p:sp>
        <p:nvSpPr>
          <p:cNvPr id="140" name="Text Box 10"/>
          <p:cNvSpPr txBox="1">
            <a:spLocks noChangeArrowheads="1"/>
          </p:cNvSpPr>
          <p:nvPr/>
        </p:nvSpPr>
        <p:spPr bwMode="auto">
          <a:xfrm>
            <a:off x="5921020" y="6076476"/>
            <a:ext cx="2335621" cy="646331"/>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b="1" dirty="0" smtClean="0">
                <a:latin typeface="Calibri" panose="020F0502020204030204" pitchFamily="34" charset="0"/>
              </a:rPr>
              <a:t>Extra!</a:t>
            </a:r>
            <a:r>
              <a:rPr lang="en-US" sz="1200" dirty="0" smtClean="0">
                <a:latin typeface="Calibri" panose="020F0502020204030204" pitchFamily="34" charset="0"/>
              </a:rPr>
              <a:t>  Add rules to finish exploring the empty room…       </a:t>
            </a:r>
            <a:r>
              <a:rPr lang="en-US" sz="1200" b="1" i="1" dirty="0" smtClean="0">
                <a:latin typeface="Calibri" panose="020F0502020204030204" pitchFamily="34" charset="0"/>
              </a:rPr>
              <a:t>Can you do it in 6 rules total?</a:t>
            </a:r>
            <a:endParaRPr lang="en-US" sz="1200" dirty="0">
              <a:latin typeface="Calibri" panose="020F0502020204030204" pitchFamily="34" charset="0"/>
            </a:endParaRPr>
          </a:p>
        </p:txBody>
      </p:sp>
      <p:sp>
        <p:nvSpPr>
          <p:cNvPr id="141" name="Rectangle 140"/>
          <p:cNvSpPr/>
          <p:nvPr/>
        </p:nvSpPr>
        <p:spPr>
          <a:xfrm>
            <a:off x="4809066" y="2089864"/>
            <a:ext cx="736099" cy="276999"/>
          </a:xfrm>
          <a:prstGeom prst="rect">
            <a:avLst/>
          </a:prstGeom>
          <a:solidFill>
            <a:srgbClr val="CCECFF"/>
          </a:solidFill>
        </p:spPr>
        <p:txBody>
          <a:bodyPr wrap="none">
            <a:spAutoFit/>
          </a:bodyPr>
          <a:lstStyle/>
          <a:p>
            <a:r>
              <a:rPr lang="en-US" sz="1200" b="1" dirty="0" smtClean="0">
                <a:latin typeface="Cambria" pitchFamily="18" charset="0"/>
              </a:rPr>
              <a:t>rule (A)</a:t>
            </a:r>
            <a:endParaRPr lang="en-US" sz="1200" b="1" dirty="0"/>
          </a:p>
        </p:txBody>
      </p:sp>
      <p:sp>
        <p:nvSpPr>
          <p:cNvPr id="142" name="Rectangle 141"/>
          <p:cNvSpPr/>
          <p:nvPr/>
        </p:nvSpPr>
        <p:spPr>
          <a:xfrm>
            <a:off x="4809066" y="2633133"/>
            <a:ext cx="736099" cy="276999"/>
          </a:xfrm>
          <a:prstGeom prst="rect">
            <a:avLst/>
          </a:prstGeom>
          <a:solidFill>
            <a:srgbClr val="CCECFF"/>
          </a:solidFill>
        </p:spPr>
        <p:txBody>
          <a:bodyPr wrap="none">
            <a:spAutoFit/>
          </a:bodyPr>
          <a:lstStyle/>
          <a:p>
            <a:r>
              <a:rPr lang="en-US" sz="1200" b="1" dirty="0" smtClean="0">
                <a:latin typeface="Cambria" pitchFamily="18" charset="0"/>
              </a:rPr>
              <a:t>rule (B)</a:t>
            </a:r>
            <a:endParaRPr lang="en-US" sz="1200" b="1" dirty="0"/>
          </a:p>
        </p:txBody>
      </p:sp>
      <p:sp>
        <p:nvSpPr>
          <p:cNvPr id="143" name="Rectangle 142"/>
          <p:cNvSpPr/>
          <p:nvPr/>
        </p:nvSpPr>
        <p:spPr>
          <a:xfrm>
            <a:off x="4809066" y="3197157"/>
            <a:ext cx="723275" cy="276999"/>
          </a:xfrm>
          <a:prstGeom prst="rect">
            <a:avLst/>
          </a:prstGeom>
          <a:solidFill>
            <a:srgbClr val="CCECFF"/>
          </a:solidFill>
        </p:spPr>
        <p:txBody>
          <a:bodyPr wrap="none">
            <a:spAutoFit/>
          </a:bodyPr>
          <a:lstStyle/>
          <a:p>
            <a:r>
              <a:rPr lang="en-US" sz="1200" b="1" dirty="0" smtClean="0">
                <a:latin typeface="Cambria" pitchFamily="18" charset="0"/>
              </a:rPr>
              <a:t>rule (C)</a:t>
            </a:r>
            <a:endParaRPr lang="en-US" sz="1200" b="1" dirty="0"/>
          </a:p>
        </p:txBody>
      </p:sp>
      <p:sp>
        <p:nvSpPr>
          <p:cNvPr id="144" name="Rectangle 143"/>
          <p:cNvSpPr/>
          <p:nvPr/>
        </p:nvSpPr>
        <p:spPr>
          <a:xfrm>
            <a:off x="4800600" y="3832578"/>
            <a:ext cx="762000" cy="461665"/>
          </a:xfrm>
          <a:prstGeom prst="rect">
            <a:avLst/>
          </a:prstGeom>
          <a:solidFill>
            <a:srgbClr val="CCECFF"/>
          </a:solidFill>
        </p:spPr>
        <p:txBody>
          <a:bodyPr wrap="square">
            <a:spAutoFit/>
          </a:bodyPr>
          <a:lstStyle/>
          <a:p>
            <a:pPr algn="ctr"/>
            <a:r>
              <a:rPr lang="en-US" sz="1200" b="1" dirty="0" smtClean="0">
                <a:latin typeface="Cambria" pitchFamily="18" charset="0"/>
              </a:rPr>
              <a:t>more rules</a:t>
            </a:r>
            <a:endParaRPr lang="en-US" sz="1200" b="1" dirty="0"/>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1821600" y="1553760"/>
              <a:ext cx="6483240" cy="5090400"/>
            </p14:xfrm>
          </p:contentPart>
        </mc:Choice>
        <mc:Fallback xmlns="">
          <p:pic>
            <p:nvPicPr>
              <p:cNvPr id="2" name="Ink 1"/>
              <p:cNvPicPr/>
              <p:nvPr/>
            </p:nvPicPr>
            <p:blipFill>
              <a:blip r:embed="rId17"/>
              <a:stretch>
                <a:fillRect/>
              </a:stretch>
            </p:blipFill>
            <p:spPr>
              <a:xfrm>
                <a:off x="1812240" y="1544400"/>
                <a:ext cx="6501960" cy="5109120"/>
              </a:xfrm>
              <a:prstGeom prst="rect">
                <a:avLst/>
              </a:prstGeom>
            </p:spPr>
          </p:pic>
        </mc:Fallback>
      </mc:AlternateContent>
    </p:spTree>
    <p:extLst>
      <p:ext uri="{BB962C8B-B14F-4D97-AF65-F5344CB8AC3E}">
        <p14:creationId xmlns:p14="http://schemas.microsoft.com/office/powerpoint/2010/main" val="2365954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1066799" y="228600"/>
            <a:ext cx="7661535" cy="738664"/>
          </a:xfrm>
          <a:prstGeom prst="rect">
            <a:avLst/>
          </a:prstGeom>
          <a:noFill/>
          <a:ln w="9525">
            <a:noFill/>
            <a:miter lim="800000"/>
            <a:headEnd/>
            <a:tailEnd/>
          </a:ln>
          <a:extLst/>
        </p:spPr>
        <p:txBody>
          <a:bodyPr wrap="square">
            <a:spAutoFit/>
          </a:bodyPr>
          <a:lstStyle/>
          <a:p>
            <a:pPr algn="r"/>
            <a:r>
              <a:rPr lang="en-US" sz="4200" dirty="0" smtClean="0">
                <a:latin typeface="Cambria" pitchFamily="18" charset="0"/>
              </a:rPr>
              <a:t>CS5 tutoring location: </a:t>
            </a:r>
            <a:r>
              <a:rPr lang="en-US" sz="4200" b="1" i="1" dirty="0" smtClean="0">
                <a:latin typeface="Cambria" pitchFamily="18" charset="0"/>
              </a:rPr>
              <a:t>LAC</a:t>
            </a:r>
            <a:endParaRPr lang="en-US" sz="4200" dirty="0">
              <a:latin typeface="Cambria" pitchFamily="18"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8" t="10286" r="2168" b="7721"/>
          <a:stretch/>
        </p:blipFill>
        <p:spPr bwMode="auto">
          <a:xfrm>
            <a:off x="368808" y="2258290"/>
            <a:ext cx="8382000" cy="444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bwMode="auto">
          <a:xfrm rot="16200000">
            <a:off x="6324600" y="3395683"/>
            <a:ext cx="609600" cy="914400"/>
          </a:xfrm>
          <a:prstGeom prst="downArrow">
            <a:avLst/>
          </a:prstGeom>
          <a:solidFill>
            <a:srgbClr val="FFCC99"/>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 name="Down Arrow 19"/>
          <p:cNvSpPr/>
          <p:nvPr/>
        </p:nvSpPr>
        <p:spPr bwMode="auto">
          <a:xfrm rot="1045527">
            <a:off x="7350323" y="2664671"/>
            <a:ext cx="609600" cy="914400"/>
          </a:xfrm>
          <a:prstGeom prst="down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9" name="TextBox 18"/>
          <p:cNvSpPr txBox="1"/>
          <p:nvPr/>
        </p:nvSpPr>
        <p:spPr>
          <a:xfrm>
            <a:off x="6934200" y="1264275"/>
            <a:ext cx="1828800" cy="1477328"/>
          </a:xfrm>
          <a:prstGeom prst="rect">
            <a:avLst/>
          </a:prstGeom>
          <a:solidFill>
            <a:srgbClr val="FFCC99"/>
          </a:solidFill>
        </p:spPr>
        <p:txBody>
          <a:bodyPr wrap="square" rtlCol="0">
            <a:spAutoFit/>
          </a:bodyPr>
          <a:lstStyle/>
          <a:p>
            <a:pPr algn="ctr"/>
            <a:r>
              <a:rPr lang="en-US" sz="1800" dirty="0" smtClean="0">
                <a:latin typeface="Cambria" panose="02040503050406030204" pitchFamily="18" charset="0"/>
              </a:rPr>
              <a:t>Tutoring hours are in the Linde Activities Center computer lab (</a:t>
            </a:r>
            <a:r>
              <a:rPr lang="en-US" sz="1800" b="1" dirty="0" smtClean="0">
                <a:latin typeface="Cambria" panose="02040503050406030204" pitchFamily="18" charset="0"/>
              </a:rPr>
              <a:t>LAC lab</a:t>
            </a:r>
            <a:r>
              <a:rPr lang="en-US" sz="1800" dirty="0" smtClean="0">
                <a:latin typeface="Cambria" panose="02040503050406030204" pitchFamily="18" charset="0"/>
              </a:rPr>
              <a:t>)</a:t>
            </a:r>
            <a:endParaRPr lang="en-US" sz="1800" dirty="0">
              <a:latin typeface="Cambria" panose="02040503050406030204" pitchFamily="18" charset="0"/>
            </a:endParaRPr>
          </a:p>
        </p:txBody>
      </p:sp>
      <p:sp>
        <p:nvSpPr>
          <p:cNvPr id="4" name="Rectangle 3"/>
          <p:cNvSpPr/>
          <p:nvPr/>
        </p:nvSpPr>
        <p:spPr>
          <a:xfrm>
            <a:off x="4606602" y="3669268"/>
            <a:ext cx="2254528" cy="400110"/>
          </a:xfrm>
          <a:prstGeom prst="rect">
            <a:avLst/>
          </a:prstGeom>
          <a:solidFill>
            <a:srgbClr val="FFCC99"/>
          </a:solidFill>
        </p:spPr>
        <p:txBody>
          <a:bodyPr wrap="none">
            <a:spAutoFit/>
          </a:bodyPr>
          <a:lstStyle/>
          <a:p>
            <a:r>
              <a:rPr lang="en-US" sz="2000" dirty="0" smtClean="0">
                <a:latin typeface="Cambria" panose="02040503050406030204" pitchFamily="18" charset="0"/>
              </a:rPr>
              <a:t>west-side entrance</a:t>
            </a:r>
            <a:endParaRPr lang="en-US" sz="2000" dirty="0"/>
          </a:p>
        </p:txBody>
      </p:sp>
      <p:sp>
        <p:nvSpPr>
          <p:cNvPr id="22" name="TextBox 21"/>
          <p:cNvSpPr txBox="1"/>
          <p:nvPr/>
        </p:nvSpPr>
        <p:spPr>
          <a:xfrm>
            <a:off x="6187935" y="5104848"/>
            <a:ext cx="2344684" cy="707886"/>
          </a:xfrm>
          <a:prstGeom prst="rect">
            <a:avLst/>
          </a:prstGeom>
          <a:solidFill>
            <a:srgbClr val="CCECFF"/>
          </a:solidFill>
          <a:ln w="19050">
            <a:solidFill>
              <a:schemeClr val="bg1"/>
            </a:solidFill>
          </a:ln>
        </p:spPr>
        <p:txBody>
          <a:bodyPr wrap="square" rtlCol="0">
            <a:spAutoFit/>
          </a:bodyPr>
          <a:lstStyle/>
          <a:p>
            <a:pPr algn="ctr"/>
            <a:r>
              <a:rPr lang="en-US" sz="2000" dirty="0" smtClean="0">
                <a:latin typeface="Cambria" panose="02040503050406030204" pitchFamily="18" charset="0"/>
              </a:rPr>
              <a:t>My office hours are Friday </a:t>
            </a:r>
            <a:r>
              <a:rPr lang="en-US" sz="2000" dirty="0" smtClean="0">
                <a:latin typeface="Cambria" panose="02040503050406030204" pitchFamily="18" charset="0"/>
              </a:rPr>
              <a:t>2:00-4:00</a:t>
            </a:r>
            <a:endParaRPr lang="en-US" sz="2000" dirty="0">
              <a:latin typeface="Cambria" panose="02040503050406030204" pitchFamily="18" charset="0"/>
            </a:endParaRPr>
          </a:p>
        </p:txBody>
      </p:sp>
      <p:sp>
        <p:nvSpPr>
          <p:cNvPr id="23" name="TextBox 22"/>
          <p:cNvSpPr txBox="1"/>
          <p:nvPr/>
        </p:nvSpPr>
        <p:spPr>
          <a:xfrm rot="21417524">
            <a:off x="6265528" y="5799279"/>
            <a:ext cx="2344684" cy="707886"/>
          </a:xfrm>
          <a:prstGeom prst="rect">
            <a:avLst/>
          </a:prstGeom>
          <a:solidFill>
            <a:srgbClr val="CCECFF"/>
          </a:solidFill>
          <a:ln w="19050">
            <a:solidFill>
              <a:schemeClr val="bg1"/>
            </a:solidFill>
          </a:ln>
        </p:spPr>
        <p:txBody>
          <a:bodyPr wrap="square" rtlCol="0">
            <a:spAutoFit/>
          </a:bodyPr>
          <a:lstStyle/>
          <a:p>
            <a:pPr algn="ctr"/>
            <a:r>
              <a:rPr lang="en-US" sz="2000" dirty="0" smtClean="0">
                <a:latin typeface="Cambria" panose="02040503050406030204" pitchFamily="18" charset="0"/>
              </a:rPr>
              <a:t>LOTS of tutoring hours, as well…</a:t>
            </a:r>
            <a:endParaRPr lang="en-US" sz="2000" dirty="0">
              <a:latin typeface="Cambria" panose="02040503050406030204" pitchFamily="18" charset="0"/>
            </a:endParaRPr>
          </a:p>
        </p:txBody>
      </p:sp>
      <p:sp>
        <p:nvSpPr>
          <p:cNvPr id="21" name="TextBox 20"/>
          <p:cNvSpPr txBox="1"/>
          <p:nvPr/>
        </p:nvSpPr>
        <p:spPr>
          <a:xfrm rot="21389953">
            <a:off x="6312995" y="4701378"/>
            <a:ext cx="1828800" cy="400110"/>
          </a:xfrm>
          <a:prstGeom prst="rect">
            <a:avLst/>
          </a:prstGeom>
          <a:solidFill>
            <a:srgbClr val="CCECFF"/>
          </a:solidFill>
          <a:ln w="19050">
            <a:solidFill>
              <a:schemeClr val="bg1"/>
            </a:solidFill>
          </a:ln>
        </p:spPr>
        <p:txBody>
          <a:bodyPr wrap="square" rtlCol="0">
            <a:spAutoFit/>
          </a:bodyPr>
          <a:lstStyle/>
          <a:p>
            <a:pPr algn="ctr"/>
            <a:r>
              <a:rPr lang="en-US" sz="2000" dirty="0" smtClean="0">
                <a:latin typeface="Cambria" panose="02040503050406030204" pitchFamily="18" charset="0"/>
              </a:rPr>
              <a:t>Come by!</a:t>
            </a:r>
            <a:endParaRPr lang="en-US" sz="2000" dirty="0">
              <a:latin typeface="Cambria" panose="02040503050406030204" pitchFamily="18" charset="0"/>
            </a:endParaRPr>
          </a:p>
        </p:txBody>
      </p:sp>
      <p:sp>
        <p:nvSpPr>
          <p:cNvPr id="11" name="Down Arrow 10"/>
          <p:cNvSpPr/>
          <p:nvPr/>
        </p:nvSpPr>
        <p:spPr bwMode="auto">
          <a:xfrm rot="12115459">
            <a:off x="2472383" y="4119342"/>
            <a:ext cx="609600" cy="914400"/>
          </a:xfrm>
          <a:prstGeom prst="downArrow">
            <a:avLst/>
          </a:prstGeom>
          <a:solidFill>
            <a:srgbClr val="FF0000"/>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 name="Rectangle 11"/>
          <p:cNvSpPr/>
          <p:nvPr/>
        </p:nvSpPr>
        <p:spPr>
          <a:xfrm>
            <a:off x="2693015" y="4876800"/>
            <a:ext cx="888385" cy="400110"/>
          </a:xfrm>
          <a:prstGeom prst="rect">
            <a:avLst/>
          </a:prstGeom>
          <a:solidFill>
            <a:srgbClr val="FF0000"/>
          </a:solidFill>
          <a:ln w="19050">
            <a:solidFill>
              <a:schemeClr val="bg1"/>
            </a:solidFill>
          </a:ln>
        </p:spPr>
        <p:txBody>
          <a:bodyPr wrap="none">
            <a:spAutoFit/>
          </a:bodyPr>
          <a:lstStyle/>
          <a:p>
            <a:r>
              <a:rPr lang="en-US" sz="2000" b="1" dirty="0" smtClean="0">
                <a:solidFill>
                  <a:schemeClr val="bg1"/>
                </a:solidFill>
                <a:latin typeface="Cambria" panose="02040503050406030204" pitchFamily="18" charset="0"/>
              </a:rPr>
              <a:t>coffee</a:t>
            </a:r>
            <a:endParaRPr lang="en-US" sz="2000" b="1" dirty="0">
              <a:solidFill>
                <a:schemeClr val="bg1"/>
              </a:solidFill>
            </a:endParaRPr>
          </a:p>
        </p:txBody>
      </p:sp>
    </p:spTree>
    <p:extLst>
      <p:ext uri="{BB962C8B-B14F-4D97-AF65-F5344CB8AC3E}">
        <p14:creationId xmlns:p14="http://schemas.microsoft.com/office/powerpoint/2010/main" val="26893341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Warning ~ what's wrong here?</a:t>
            </a: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a:solidFill>
                <a:srgbClr val="000000"/>
              </a:solidFill>
              <a:latin typeface="Courier New" panose="02070309020205020404" pitchFamily="49" charset="0"/>
              <a:cs typeface="Courier New" panose="02070309020205020404" pitchFamily="49"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Text Box 17"/>
          <p:cNvSpPr txBox="1">
            <a:spLocks noChangeArrowheads="1"/>
          </p:cNvSpPr>
          <p:nvPr/>
        </p:nvSpPr>
        <p:spPr bwMode="auto">
          <a:xfrm rot="21337820">
            <a:off x="7263110" y="3210209"/>
            <a:ext cx="1666667"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000" dirty="0" smtClean="0">
                <a:solidFill>
                  <a:srgbClr val="C00000"/>
                </a:solidFill>
                <a:latin typeface="Calibri" panose="020F0502020204030204" pitchFamily="34" charset="0"/>
              </a:rPr>
              <a:t>these two rules are a </a:t>
            </a:r>
            <a:r>
              <a:rPr lang="en-US" sz="1000" u="sng" dirty="0" smtClean="0">
                <a:solidFill>
                  <a:srgbClr val="C00000"/>
                </a:solidFill>
                <a:latin typeface="Calibri" panose="020F0502020204030204" pitchFamily="34" charset="0"/>
              </a:rPr>
              <a:t>broken</a:t>
            </a:r>
            <a:r>
              <a:rPr lang="en-US" sz="1000" dirty="0" smtClean="0">
                <a:solidFill>
                  <a:srgbClr val="C00000"/>
                </a:solidFill>
                <a:latin typeface="Calibri" panose="020F0502020204030204" pitchFamily="34" charset="0"/>
              </a:rPr>
              <a:t> </a:t>
            </a:r>
            <a:r>
              <a:rPr lang="en-US" sz="1000" dirty="0" err="1" smtClean="0">
                <a:solidFill>
                  <a:srgbClr val="C00000"/>
                </a:solidFill>
                <a:latin typeface="Calibri" panose="020F0502020204030204" pitchFamily="34" charset="0"/>
              </a:rPr>
              <a:t>Picobot</a:t>
            </a:r>
            <a:r>
              <a:rPr lang="en-US" sz="1000" dirty="0" smtClean="0">
                <a:solidFill>
                  <a:srgbClr val="C00000"/>
                </a:solidFill>
                <a:latin typeface="Calibri" panose="020F0502020204030204" pitchFamily="34" charset="0"/>
              </a:rPr>
              <a:t> program!</a:t>
            </a:r>
          </a:p>
        </p:txBody>
      </p:sp>
    </p:spTree>
    <p:extLst>
      <p:ext uri="{BB962C8B-B14F-4D97-AF65-F5344CB8AC3E}">
        <p14:creationId xmlns:p14="http://schemas.microsoft.com/office/powerpoint/2010/main" val="30480808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Warning ~ what's wrong here!</a:t>
            </a: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32"/>
          <p:cNvSpPr>
            <a:spLocks noChangeArrowheads="1"/>
          </p:cNvSpPr>
          <p:nvPr/>
        </p:nvSpPr>
        <p:spPr bwMode="auto">
          <a:xfrm rot="21334809">
            <a:off x="1019655" y="4853114"/>
            <a:ext cx="7391400" cy="584775"/>
          </a:xfrm>
          <a:prstGeom prst="rect">
            <a:avLst/>
          </a:prstGeom>
          <a:solidFill>
            <a:srgbClr val="CCECFF"/>
          </a:solidFill>
          <a:ln>
            <a:noFill/>
          </a:ln>
          <a:extLst/>
        </p:spPr>
        <p:txBody>
          <a:bodyPr wrap="square">
            <a:spAutoFit/>
          </a:bodyPr>
          <a:lstStyle/>
          <a:p>
            <a:pPr algn="ctr"/>
            <a:r>
              <a:rPr lang="en-US" sz="3200" dirty="0" smtClean="0">
                <a:latin typeface="Calibri" charset="0"/>
                <a:ea typeface="MS PGothic" charset="0"/>
                <a:cs typeface="Calibri" charset="0"/>
              </a:rPr>
              <a:t>There can only be </a:t>
            </a:r>
            <a:r>
              <a:rPr lang="en-US" sz="3200" b="1" dirty="0" smtClean="0">
                <a:solidFill>
                  <a:srgbClr val="C00000"/>
                </a:solidFill>
                <a:latin typeface="Calibri" charset="0"/>
                <a:ea typeface="MS PGothic" charset="0"/>
                <a:cs typeface="Calibri" charset="0"/>
              </a:rPr>
              <a:t>ONE</a:t>
            </a:r>
            <a:r>
              <a:rPr lang="en-US" sz="3200" dirty="0" smtClean="0">
                <a:latin typeface="Calibri" charset="0"/>
                <a:ea typeface="MS PGothic" charset="0"/>
                <a:cs typeface="Calibri" charset="0"/>
              </a:rPr>
              <a:t> rule per situation!</a:t>
            </a:r>
            <a:endParaRPr lang="en-US" sz="3200" dirty="0" smtClean="0">
              <a:ea typeface="MS PGothic" charset="0"/>
              <a:cs typeface="Calibri" charset="0"/>
            </a:endParaRPr>
          </a:p>
        </p:txBody>
      </p:sp>
      <p:sp>
        <p:nvSpPr>
          <p:cNvPr id="28" name="Rectangle 32"/>
          <p:cNvSpPr>
            <a:spLocks noChangeArrowheads="1"/>
          </p:cNvSpPr>
          <p:nvPr/>
        </p:nvSpPr>
        <p:spPr bwMode="auto">
          <a:xfrm rot="21334809">
            <a:off x="1360057" y="5534948"/>
            <a:ext cx="7391400" cy="584775"/>
          </a:xfrm>
          <a:prstGeom prst="rect">
            <a:avLst/>
          </a:prstGeom>
          <a:solidFill>
            <a:srgbClr val="CCECFF"/>
          </a:solidFill>
          <a:ln>
            <a:noFill/>
          </a:ln>
          <a:extLst/>
        </p:spPr>
        <p:txBody>
          <a:bodyPr wrap="square">
            <a:spAutoFit/>
          </a:bodyPr>
          <a:lstStyle/>
          <a:p>
            <a:pPr algn="ctr"/>
            <a:r>
              <a:rPr lang="en-US" sz="3200" dirty="0" smtClean="0">
                <a:latin typeface="Calibri" charset="0"/>
                <a:ea typeface="MS PGothic" charset="0"/>
                <a:cs typeface="Calibri" charset="0"/>
              </a:rPr>
              <a:t>and a "situation" is </a:t>
            </a:r>
            <a:r>
              <a:rPr lang="en-US" sz="3200" i="1" dirty="0" smtClean="0">
                <a:solidFill>
                  <a:srgbClr val="120DF3"/>
                </a:solidFill>
                <a:latin typeface="Calibri" charset="0"/>
                <a:ea typeface="MS PGothic" charset="0"/>
                <a:cs typeface="Calibri" charset="0"/>
              </a:rPr>
              <a:t>state</a:t>
            </a:r>
            <a:r>
              <a:rPr lang="en-US" sz="3200" i="1" dirty="0" smtClean="0">
                <a:latin typeface="Calibri" charset="0"/>
                <a:ea typeface="MS PGothic" charset="0"/>
                <a:cs typeface="Calibri" charset="0"/>
              </a:rPr>
              <a:t> and </a:t>
            </a:r>
            <a:r>
              <a:rPr lang="en-US" sz="3200" i="1" dirty="0" smtClean="0">
                <a:solidFill>
                  <a:srgbClr val="120DF3"/>
                </a:solidFill>
                <a:latin typeface="Calibri" charset="0"/>
                <a:ea typeface="MS PGothic" charset="0"/>
                <a:cs typeface="Calibri" charset="0"/>
              </a:rPr>
              <a:t>surroundings</a:t>
            </a:r>
            <a:endParaRPr lang="en-US" sz="3200" i="1" dirty="0" smtClean="0">
              <a:solidFill>
                <a:srgbClr val="120DF3"/>
              </a:solidFill>
              <a:ea typeface="MS PGothic" charset="0"/>
              <a:cs typeface="Calibri" charset="0"/>
            </a:endParaRPr>
          </a:p>
        </p:txBody>
      </p:sp>
      <p:sp>
        <p:nvSpPr>
          <p:cNvPr id="29" name="Text Box 17"/>
          <p:cNvSpPr txBox="1">
            <a:spLocks noChangeArrowheads="1"/>
          </p:cNvSpPr>
          <p:nvPr/>
        </p:nvSpPr>
        <p:spPr bwMode="auto">
          <a:xfrm rot="21337820">
            <a:off x="7263110" y="3210209"/>
            <a:ext cx="1666667"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000" dirty="0" smtClean="0">
                <a:solidFill>
                  <a:srgbClr val="C00000"/>
                </a:solidFill>
                <a:latin typeface="Calibri" panose="020F0502020204030204" pitchFamily="34" charset="0"/>
              </a:rPr>
              <a:t>these two rules are a </a:t>
            </a:r>
            <a:r>
              <a:rPr lang="en-US" sz="1000" u="sng" dirty="0" smtClean="0">
                <a:solidFill>
                  <a:srgbClr val="C00000"/>
                </a:solidFill>
                <a:latin typeface="Calibri" panose="020F0502020204030204" pitchFamily="34" charset="0"/>
              </a:rPr>
              <a:t>broken</a:t>
            </a:r>
            <a:r>
              <a:rPr lang="en-US" sz="1000" dirty="0" smtClean="0">
                <a:solidFill>
                  <a:srgbClr val="C00000"/>
                </a:solidFill>
                <a:latin typeface="Calibri" panose="020F0502020204030204" pitchFamily="34" charset="0"/>
              </a:rPr>
              <a:t> </a:t>
            </a:r>
            <a:r>
              <a:rPr lang="en-US" sz="1000" dirty="0" err="1" smtClean="0">
                <a:solidFill>
                  <a:srgbClr val="C00000"/>
                </a:solidFill>
                <a:latin typeface="Calibri" panose="020F0502020204030204" pitchFamily="34" charset="0"/>
              </a:rPr>
              <a:t>Picobot</a:t>
            </a:r>
            <a:r>
              <a:rPr lang="en-US" sz="1000" dirty="0" smtClean="0">
                <a:solidFill>
                  <a:srgbClr val="C00000"/>
                </a:solidFill>
                <a:latin typeface="Calibri" panose="020F0502020204030204" pitchFamily="34" charset="0"/>
              </a:rPr>
              <a:t> program!</a:t>
            </a:r>
          </a:p>
        </p:txBody>
      </p:sp>
      <p:sp>
        <p:nvSpPr>
          <p:cNvPr id="32"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p>
        </p:txBody>
      </p:sp>
      <p:sp>
        <p:nvSpPr>
          <p:cNvPr id="33"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a:solidFill>
                <a:srgbClr val="000000"/>
              </a:solidFill>
              <a:latin typeface="Courier New" panose="02070309020205020404" pitchFamily="49" charset="0"/>
              <a:cs typeface="Courier New" panose="02070309020205020404" pitchFamily="49" charset="0"/>
            </a:endParaRPr>
          </a:p>
        </p:txBody>
      </p:sp>
      <p:sp>
        <p:nvSpPr>
          <p:cNvPr id="34" name="Right Arrow 33"/>
          <p:cNvSpPr/>
          <p:nvPr/>
        </p:nvSpPr>
        <p:spPr bwMode="auto">
          <a:xfrm rot="11281839">
            <a:off x="3487195" y="2020699"/>
            <a:ext cx="1194681" cy="805566"/>
          </a:xfrm>
          <a:prstGeom prst="rightArrow">
            <a:avLst>
              <a:gd name="adj1" fmla="val 34416"/>
              <a:gd name="adj2" fmla="val 50000"/>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ight Arrow 34"/>
          <p:cNvSpPr/>
          <p:nvPr/>
        </p:nvSpPr>
        <p:spPr bwMode="auto">
          <a:xfrm rot="11354873">
            <a:off x="3528042" y="2795370"/>
            <a:ext cx="1194681" cy="805566"/>
          </a:xfrm>
          <a:prstGeom prst="rightArrow">
            <a:avLst>
              <a:gd name="adj1" fmla="val 34416"/>
              <a:gd name="adj2" fmla="val 50000"/>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2"/>
          <p:cNvSpPr>
            <a:spLocks noChangeArrowheads="1"/>
          </p:cNvSpPr>
          <p:nvPr/>
        </p:nvSpPr>
        <p:spPr bwMode="auto">
          <a:xfrm>
            <a:off x="4343400" y="2182589"/>
            <a:ext cx="4073871" cy="1077218"/>
          </a:xfrm>
          <a:prstGeom prst="rect">
            <a:avLst/>
          </a:prstGeom>
          <a:solidFill>
            <a:srgbClr val="FF0000"/>
          </a:solidFill>
          <a:ln>
            <a:solidFill>
              <a:schemeClr val="bg1"/>
            </a:solidFill>
          </a:ln>
          <a:extLst/>
        </p:spPr>
        <p:txBody>
          <a:bodyPr wrap="square">
            <a:spAutoFit/>
          </a:bodyPr>
          <a:lstStyle/>
          <a:p>
            <a:pPr algn="ctr"/>
            <a:r>
              <a:rPr lang="en-US" sz="3200" dirty="0" smtClean="0">
                <a:solidFill>
                  <a:schemeClr val="bg1"/>
                </a:solidFill>
                <a:latin typeface="Calibri" charset="0"/>
                <a:ea typeface="MS PGothic" charset="0"/>
                <a:cs typeface="Calibri" charset="0"/>
              </a:rPr>
              <a:t>These two situations COULD BE the same!</a:t>
            </a:r>
            <a:endParaRPr lang="en-US" sz="3200" dirty="0" smtClean="0">
              <a:solidFill>
                <a:schemeClr val="bg1"/>
              </a:solidFill>
              <a:ea typeface="MS PGothic" charset="0"/>
              <a:cs typeface="Calibri" charset="0"/>
            </a:endParaRPr>
          </a:p>
        </p:txBody>
      </p:sp>
    </p:spTree>
    <p:extLst>
      <p:ext uri="{BB962C8B-B14F-4D97-AF65-F5344CB8AC3E}">
        <p14:creationId xmlns:p14="http://schemas.microsoft.com/office/powerpoint/2010/main" val="4201367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b="1" i="1" u="sng" dirty="0">
                <a:solidFill>
                  <a:srgbClr val="000000"/>
                </a:solidFill>
                <a:latin typeface="Cambria" pitchFamily="18" charset="0"/>
                <a:cs typeface="Times New Roman" charset="0"/>
              </a:rPr>
              <a:t>C</a:t>
            </a:r>
            <a:r>
              <a:rPr lang="en-US" sz="4200" i="1" dirty="0" smtClean="0">
                <a:solidFill>
                  <a:srgbClr val="000000"/>
                </a:solidFill>
                <a:latin typeface="Cambria" pitchFamily="18" charset="0"/>
                <a:cs typeface="Times New Roman" charset="0"/>
              </a:rPr>
              <a:t>omplexity</a:t>
            </a:r>
            <a:r>
              <a:rPr lang="en-US" sz="4200" dirty="0" smtClean="0">
                <a:solidFill>
                  <a:srgbClr val="000000"/>
                </a:solidFill>
                <a:latin typeface="Cambria" pitchFamily="18" charset="0"/>
                <a:cs typeface="Times New Roman" charset="0"/>
              </a:rPr>
              <a:t> </a:t>
            </a:r>
            <a:r>
              <a:rPr lang="en-US" sz="4200" b="1" u="sng" dirty="0">
                <a:solidFill>
                  <a:srgbClr val="000000"/>
                </a:solidFill>
                <a:latin typeface="Cambria" pitchFamily="18" charset="0"/>
                <a:cs typeface="Times New Roman" charset="0"/>
              </a:rPr>
              <a:t>S</a:t>
            </a:r>
            <a:r>
              <a:rPr lang="en-US" sz="4200" dirty="0" smtClean="0">
                <a:solidFill>
                  <a:srgbClr val="000000"/>
                </a:solidFill>
                <a:latin typeface="Cambria" pitchFamily="18" charset="0"/>
                <a:cs typeface="Times New Roman" charset="0"/>
              </a:rPr>
              <a:t>cience</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3" name="Text Box 7"/>
          <p:cNvSpPr txBox="1">
            <a:spLocks noChangeArrowheads="1"/>
          </p:cNvSpPr>
          <p:nvPr/>
        </p:nvSpPr>
        <p:spPr bwMode="auto">
          <a:xfrm>
            <a:off x="327284"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Shortest </a:t>
            </a:r>
            <a:r>
              <a:rPr lang="en-US" sz="1800" dirty="0" err="1" smtClean="0">
                <a:latin typeface="Cambria"/>
                <a:cs typeface="Cambria"/>
              </a:rPr>
              <a:t>Picobot</a:t>
            </a:r>
            <a:r>
              <a:rPr lang="en-US" sz="1800" dirty="0" smtClean="0">
                <a:latin typeface="Cambria"/>
                <a:cs typeface="Cambria"/>
              </a:rPr>
              <a:t> program: </a:t>
            </a:r>
          </a:p>
          <a:p>
            <a:pPr algn="ctr">
              <a:spcBef>
                <a:spcPct val="50000"/>
              </a:spcBef>
            </a:pPr>
            <a:r>
              <a:rPr lang="en-US" b="1" i="1" dirty="0" smtClean="0">
                <a:solidFill>
                  <a:srgbClr val="120DF3"/>
                </a:solidFill>
                <a:latin typeface="Cambria"/>
                <a:cs typeface="Cambria"/>
              </a:rPr>
              <a:t>6 rules</a:t>
            </a:r>
          </a:p>
        </p:txBody>
      </p:sp>
      <p:sp>
        <p:nvSpPr>
          <p:cNvPr id="14" name="Text Box 7"/>
          <p:cNvSpPr txBox="1">
            <a:spLocks noChangeArrowheads="1"/>
          </p:cNvSpPr>
          <p:nvPr/>
        </p:nvSpPr>
        <p:spPr bwMode="auto">
          <a:xfrm>
            <a:off x="3280123"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120DF3"/>
                </a:solidFill>
                <a:latin typeface="Cambria"/>
                <a:cs typeface="Cambria"/>
              </a:rPr>
              <a:t>8 rules</a:t>
            </a:r>
          </a:p>
        </p:txBody>
      </p:sp>
      <p:sp>
        <p:nvSpPr>
          <p:cNvPr id="15" name="Text Box 7"/>
          <p:cNvSpPr txBox="1">
            <a:spLocks noChangeArrowheads="1"/>
          </p:cNvSpPr>
          <p:nvPr/>
        </p:nvSpPr>
        <p:spPr bwMode="auto">
          <a:xfrm>
            <a:off x="6313546"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120DF3"/>
                </a:solidFill>
                <a:latin typeface="Cambria"/>
                <a:cs typeface="Cambria"/>
              </a:rPr>
              <a:t>? rules</a:t>
            </a:r>
          </a:p>
        </p:txBody>
      </p:sp>
      <p:sp>
        <p:nvSpPr>
          <p:cNvPr id="16" name="Text Box 7"/>
          <p:cNvSpPr txBox="1">
            <a:spLocks noChangeArrowheads="1"/>
          </p:cNvSpPr>
          <p:nvPr/>
        </p:nvSpPr>
        <p:spPr bwMode="auto">
          <a:xfrm rot="20509650">
            <a:off x="7321641" y="5910055"/>
            <a:ext cx="1687454" cy="646331"/>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Can it be done at all!?</a:t>
            </a:r>
            <a:endParaRPr lang="en-US" b="1" i="1" dirty="0" smtClean="0">
              <a:solidFill>
                <a:srgbClr val="FF9900"/>
              </a:solidFill>
              <a:latin typeface="Cambria"/>
              <a:cs typeface="Cambria"/>
            </a:endParaRPr>
          </a:p>
        </p:txBody>
      </p:sp>
    </p:spTree>
    <p:extLst>
      <p:ext uri="{BB962C8B-B14F-4D97-AF65-F5344CB8AC3E}">
        <p14:creationId xmlns:p14="http://schemas.microsoft.com/office/powerpoint/2010/main" val="38441358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048000" y="990600"/>
            <a:ext cx="3124200" cy="54864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b="1" i="1" u="sng" dirty="0">
                <a:solidFill>
                  <a:srgbClr val="000000"/>
                </a:solidFill>
                <a:latin typeface="Cambria" pitchFamily="18" charset="0"/>
                <a:cs typeface="Times New Roman" charset="0"/>
              </a:rPr>
              <a:t>C</a:t>
            </a:r>
            <a:r>
              <a:rPr lang="en-US" sz="4200" i="1" dirty="0" smtClean="0">
                <a:solidFill>
                  <a:srgbClr val="000000"/>
                </a:solidFill>
                <a:latin typeface="Cambria" pitchFamily="18" charset="0"/>
                <a:cs typeface="Times New Roman" charset="0"/>
              </a:rPr>
              <a:t>omplexity</a:t>
            </a:r>
            <a:r>
              <a:rPr lang="en-US" sz="4200" dirty="0" smtClean="0">
                <a:solidFill>
                  <a:srgbClr val="000000"/>
                </a:solidFill>
                <a:latin typeface="Cambria" pitchFamily="18" charset="0"/>
                <a:cs typeface="Times New Roman" charset="0"/>
              </a:rPr>
              <a:t> </a:t>
            </a:r>
            <a:r>
              <a:rPr lang="en-US" sz="4200" b="1" u="sng" dirty="0">
                <a:solidFill>
                  <a:srgbClr val="000000"/>
                </a:solidFill>
                <a:latin typeface="Cambria" pitchFamily="18" charset="0"/>
                <a:cs typeface="Times New Roman" charset="0"/>
              </a:rPr>
              <a:t>S</a:t>
            </a:r>
            <a:r>
              <a:rPr lang="en-US" sz="4200" dirty="0" smtClean="0">
                <a:solidFill>
                  <a:srgbClr val="000000"/>
                </a:solidFill>
                <a:latin typeface="Cambria" pitchFamily="18" charset="0"/>
                <a:cs typeface="Times New Roman" charset="0"/>
              </a:rPr>
              <a:t>cience</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3" name="Text Box 7"/>
          <p:cNvSpPr txBox="1">
            <a:spLocks noChangeArrowheads="1"/>
          </p:cNvSpPr>
          <p:nvPr/>
        </p:nvSpPr>
        <p:spPr bwMode="auto">
          <a:xfrm>
            <a:off x="327284"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Shortest </a:t>
            </a:r>
            <a:r>
              <a:rPr lang="en-US" sz="1800" dirty="0" err="1" smtClean="0">
                <a:latin typeface="Cambria"/>
                <a:cs typeface="Cambria"/>
              </a:rPr>
              <a:t>Picobot</a:t>
            </a:r>
            <a:r>
              <a:rPr lang="en-US" sz="1800" dirty="0" smtClean="0">
                <a:latin typeface="Cambria"/>
                <a:cs typeface="Cambria"/>
              </a:rPr>
              <a:t> program: </a:t>
            </a:r>
          </a:p>
          <a:p>
            <a:pPr algn="ctr">
              <a:spcBef>
                <a:spcPct val="50000"/>
              </a:spcBef>
            </a:pPr>
            <a:r>
              <a:rPr lang="en-US" b="1" i="1" dirty="0" smtClean="0">
                <a:solidFill>
                  <a:srgbClr val="120DF3"/>
                </a:solidFill>
                <a:latin typeface="Cambria"/>
                <a:cs typeface="Cambria"/>
              </a:rPr>
              <a:t>6 rules</a:t>
            </a:r>
          </a:p>
        </p:txBody>
      </p:sp>
      <p:sp>
        <p:nvSpPr>
          <p:cNvPr id="14" name="Text Box 7"/>
          <p:cNvSpPr txBox="1">
            <a:spLocks noChangeArrowheads="1"/>
          </p:cNvSpPr>
          <p:nvPr/>
        </p:nvSpPr>
        <p:spPr bwMode="auto">
          <a:xfrm>
            <a:off x="3280123"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120DF3"/>
                </a:solidFill>
                <a:latin typeface="Cambria"/>
                <a:cs typeface="Cambria"/>
              </a:rPr>
              <a:t>8 rules</a:t>
            </a:r>
          </a:p>
        </p:txBody>
      </p:sp>
      <p:sp>
        <p:nvSpPr>
          <p:cNvPr id="15" name="Text Box 7"/>
          <p:cNvSpPr txBox="1">
            <a:spLocks noChangeArrowheads="1"/>
          </p:cNvSpPr>
          <p:nvPr/>
        </p:nvSpPr>
        <p:spPr bwMode="auto">
          <a:xfrm>
            <a:off x="6313546"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120DF3"/>
                </a:solidFill>
                <a:latin typeface="Cambria"/>
                <a:cs typeface="Cambria"/>
              </a:rPr>
              <a:t>? rules</a:t>
            </a:r>
          </a:p>
        </p:txBody>
      </p:sp>
      <p:sp>
        <p:nvSpPr>
          <p:cNvPr id="16" name="Text Box 7"/>
          <p:cNvSpPr txBox="1">
            <a:spLocks noChangeArrowheads="1"/>
          </p:cNvSpPr>
          <p:nvPr/>
        </p:nvSpPr>
        <p:spPr bwMode="auto">
          <a:xfrm rot="20509650">
            <a:off x="7321641" y="5910055"/>
            <a:ext cx="1687454" cy="646331"/>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Can it be done at all!?</a:t>
            </a:r>
            <a:endParaRPr lang="en-US" b="1" i="1" dirty="0" smtClean="0">
              <a:solidFill>
                <a:srgbClr val="FF9900"/>
              </a:solidFill>
              <a:latin typeface="Cambria"/>
              <a:cs typeface="Cambria"/>
            </a:endParaRPr>
          </a:p>
        </p:txBody>
      </p:sp>
      <p:sp>
        <p:nvSpPr>
          <p:cNvPr id="2" name="Down Arrow 1"/>
          <p:cNvSpPr/>
          <p:nvPr/>
        </p:nvSpPr>
        <p:spPr bwMode="auto">
          <a:xfrm>
            <a:off x="5410200" y="5878689"/>
            <a:ext cx="609600" cy="936008"/>
          </a:xfrm>
          <a:prstGeom prst="downArrow">
            <a:avLst/>
          </a:prstGeom>
          <a:solidFill>
            <a:srgbClr val="FFCC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40534840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Tree>
    <p:extLst>
      <p:ext uri="{BB962C8B-B14F-4D97-AF65-F5344CB8AC3E}">
        <p14:creationId xmlns:p14="http://schemas.microsoft.com/office/powerpoint/2010/main" val="39695391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2690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1"/>
          <p:cNvSpPr txBox="1">
            <a:spLocks noChangeArrowheads="1"/>
          </p:cNvSpPr>
          <p:nvPr/>
        </p:nvSpPr>
        <p:spPr bwMode="auto">
          <a:xfrm rot="21105789">
            <a:off x="4563128" y="5637163"/>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Tree>
    <p:extLst>
      <p:ext uri="{BB962C8B-B14F-4D97-AF65-F5344CB8AC3E}">
        <p14:creationId xmlns:p14="http://schemas.microsoft.com/office/powerpoint/2010/main" val="21083474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Keep your "right hand" on the wall, </a:t>
            </a:r>
            <a:r>
              <a:rPr lang="en-US" sz="4200" i="1" dirty="0" err="1" smtClean="0">
                <a:solidFill>
                  <a:srgbClr val="120DF3"/>
                </a:solidFill>
                <a:latin typeface="Cambria" pitchFamily="18" charset="0"/>
                <a:cs typeface="Times New Roman" charset="0"/>
              </a:rPr>
              <a:t>Picobot</a:t>
            </a:r>
            <a:r>
              <a:rPr lang="en-US" sz="4200" i="1" dirty="0" smtClean="0">
                <a:solidFill>
                  <a:srgbClr val="120DF3"/>
                </a:solidFill>
                <a:latin typeface="Cambria" pitchFamily="18" charset="0"/>
                <a:cs typeface="Times New Roman" charset="0"/>
              </a:rPr>
              <a:t>!</a:t>
            </a:r>
          </a:p>
        </p:txBody>
      </p:sp>
      <p:sp>
        <p:nvSpPr>
          <p:cNvPr id="2" name="TextBox 1"/>
          <p:cNvSpPr txBox="1"/>
          <p:nvPr/>
        </p:nvSpPr>
        <p:spPr>
          <a:xfrm>
            <a:off x="6248400" y="5181600"/>
            <a:ext cx="2514600" cy="1384995"/>
          </a:xfrm>
          <a:prstGeom prst="rect">
            <a:avLst/>
          </a:prstGeom>
          <a:noFill/>
        </p:spPr>
        <p:txBody>
          <a:bodyPr wrap="square" rtlCol="0">
            <a:spAutoFit/>
          </a:bodyPr>
          <a:lstStyle/>
          <a:p>
            <a:pPr algn="ctr" eaLnBrk="1" fontAlgn="auto" hangingPunct="1">
              <a:spcBef>
                <a:spcPts val="0"/>
              </a:spcBef>
              <a:spcAft>
                <a:spcPts val="0"/>
              </a:spcAft>
            </a:pPr>
            <a:r>
              <a:rPr lang="en-US" sz="2800" dirty="0">
                <a:solidFill>
                  <a:prstClr val="black"/>
                </a:solidFill>
                <a:latin typeface="Cambria" panose="02040503050406030204" pitchFamily="18" charset="0"/>
                <a:ea typeface="+mn-ea"/>
              </a:rPr>
              <a:t>W</a:t>
            </a:r>
            <a:r>
              <a:rPr lang="en-US" sz="2800" dirty="0" smtClean="0">
                <a:solidFill>
                  <a:prstClr val="black"/>
                </a:solidFill>
                <a:latin typeface="Cambria" panose="02040503050406030204" pitchFamily="18" charset="0"/>
                <a:ea typeface="+mn-ea"/>
              </a:rPr>
              <a:t>hy might this be  </a:t>
            </a:r>
            <a:r>
              <a:rPr lang="en-US" sz="2800" i="1" dirty="0" smtClean="0">
                <a:solidFill>
                  <a:prstClr val="black"/>
                </a:solidFill>
                <a:latin typeface="Cambria" panose="02040503050406030204" pitchFamily="18" charset="0"/>
                <a:ea typeface="+mn-ea"/>
              </a:rPr>
              <a:t>difficult</a:t>
            </a:r>
            <a:r>
              <a:rPr lang="en-US" sz="2800" dirty="0" smtClean="0">
                <a:solidFill>
                  <a:prstClr val="black"/>
                </a:solidFill>
                <a:latin typeface="Cambria" panose="02040503050406030204" pitchFamily="18" charset="0"/>
                <a:ea typeface="+mn-ea"/>
              </a:rPr>
              <a:t>  for </a:t>
            </a:r>
            <a:r>
              <a:rPr lang="en-US" sz="2800" dirty="0" err="1" smtClean="0">
                <a:solidFill>
                  <a:prstClr val="black"/>
                </a:solidFill>
                <a:latin typeface="Cambria" panose="02040503050406030204" pitchFamily="18" charset="0"/>
                <a:ea typeface="+mn-ea"/>
              </a:rPr>
              <a:t>Picobot</a:t>
            </a:r>
            <a:r>
              <a:rPr lang="en-US" sz="2800" dirty="0" smtClean="0">
                <a:solidFill>
                  <a:prstClr val="black"/>
                </a:solidFill>
                <a:latin typeface="Cambria" panose="02040503050406030204" pitchFamily="18" charset="0"/>
                <a:ea typeface="+mn-ea"/>
              </a:rPr>
              <a:t>?</a:t>
            </a:r>
            <a:endParaRPr lang="en-US" sz="2800" dirty="0">
              <a:solidFill>
                <a:prstClr val="black"/>
              </a:solidFill>
              <a:latin typeface="Cambria" panose="02040503050406030204" pitchFamily="18" charset="0"/>
              <a:ea typeface="+mn-ea"/>
            </a:endParaRPr>
          </a:p>
        </p:txBody>
      </p:sp>
    </p:spTree>
    <p:extLst>
      <p:ext uri="{BB962C8B-B14F-4D97-AF65-F5344CB8AC3E}">
        <p14:creationId xmlns:p14="http://schemas.microsoft.com/office/powerpoint/2010/main" val="19508120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Keep your "right hand" on the wall, </a:t>
            </a:r>
            <a:r>
              <a:rPr lang="en-US" sz="4200" i="1" dirty="0" err="1" smtClean="0">
                <a:solidFill>
                  <a:srgbClr val="120DF3"/>
                </a:solidFill>
                <a:latin typeface="Cambria" pitchFamily="18" charset="0"/>
                <a:cs typeface="Times New Roman" charset="0"/>
              </a:rPr>
              <a:t>Picobot</a:t>
            </a:r>
            <a:r>
              <a:rPr lang="en-US" sz="4200" i="1" dirty="0" smtClean="0">
                <a:solidFill>
                  <a:srgbClr val="120DF3"/>
                </a:solidFill>
                <a:latin typeface="Cambria" pitchFamily="18" charset="0"/>
                <a:cs typeface="Times New Roman" charset="0"/>
              </a:rPr>
              <a:t>!</a:t>
            </a:r>
          </a:p>
        </p:txBody>
      </p:sp>
      <p:sp>
        <p:nvSpPr>
          <p:cNvPr id="7" name="Text Box 11"/>
          <p:cNvSpPr txBox="1">
            <a:spLocks noChangeArrowheads="1"/>
          </p:cNvSpPr>
          <p:nvPr/>
        </p:nvSpPr>
        <p:spPr bwMode="auto">
          <a:xfrm>
            <a:off x="6226264" y="467874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8" name="Rectangle 7"/>
          <p:cNvSpPr/>
          <p:nvPr/>
        </p:nvSpPr>
        <p:spPr>
          <a:xfrm>
            <a:off x="6006501" y="1600200"/>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n-ea"/>
                <a:cs typeface="Times New Roman" charset="0"/>
              </a:rPr>
              <a:t>State </a:t>
            </a:r>
            <a:r>
              <a:rPr lang="en-US" sz="3200" b="1" dirty="0" smtClean="0">
                <a:solidFill>
                  <a:srgbClr val="120DF3"/>
                </a:solidFill>
                <a:latin typeface="Cambria" pitchFamily="18" charset="0"/>
                <a:ea typeface="+mn-ea"/>
                <a:cs typeface="Times New Roman" charset="0"/>
              </a:rPr>
              <a:t>0</a:t>
            </a:r>
            <a:endParaRPr lang="en-US" sz="3200" b="1" dirty="0">
              <a:solidFill>
                <a:srgbClr val="120DF3"/>
              </a:solidFill>
              <a:latin typeface="Calibri"/>
              <a:ea typeface="+mn-ea"/>
            </a:endParaRPr>
          </a:p>
        </p:txBody>
      </p:sp>
      <p:sp>
        <p:nvSpPr>
          <p:cNvPr id="9" name="Rectangle 8"/>
          <p:cNvSpPr/>
          <p:nvPr/>
        </p:nvSpPr>
        <p:spPr>
          <a:xfrm>
            <a:off x="6019800" y="2141875"/>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n-ea"/>
                <a:cs typeface="Times New Roman" charset="0"/>
              </a:rPr>
              <a:t>State </a:t>
            </a:r>
            <a:r>
              <a:rPr lang="en-US" sz="3200" b="1" dirty="0" smtClean="0">
                <a:solidFill>
                  <a:srgbClr val="120DF3"/>
                </a:solidFill>
                <a:latin typeface="Cambria" pitchFamily="18" charset="0"/>
                <a:ea typeface="+mn-ea"/>
                <a:cs typeface="Times New Roman" charset="0"/>
              </a:rPr>
              <a:t>1</a:t>
            </a:r>
            <a:endParaRPr lang="en-US" sz="3200" b="1" dirty="0">
              <a:solidFill>
                <a:srgbClr val="120DF3"/>
              </a:solidFill>
              <a:latin typeface="Calibri"/>
              <a:ea typeface="+mn-ea"/>
            </a:endParaRPr>
          </a:p>
        </p:txBody>
      </p:sp>
      <p:sp>
        <p:nvSpPr>
          <p:cNvPr id="10" name="Rectangle 9"/>
          <p:cNvSpPr/>
          <p:nvPr/>
        </p:nvSpPr>
        <p:spPr>
          <a:xfrm>
            <a:off x="6019800" y="2683550"/>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n-ea"/>
                <a:cs typeface="Times New Roman" charset="0"/>
              </a:rPr>
              <a:t>State </a:t>
            </a:r>
            <a:r>
              <a:rPr lang="en-US" sz="3200" b="1" dirty="0" smtClean="0">
                <a:solidFill>
                  <a:srgbClr val="120DF3"/>
                </a:solidFill>
                <a:latin typeface="Cambria" pitchFamily="18" charset="0"/>
                <a:ea typeface="+mn-ea"/>
                <a:cs typeface="Times New Roman" charset="0"/>
              </a:rPr>
              <a:t>2</a:t>
            </a:r>
            <a:endParaRPr lang="en-US" sz="3200" b="1" dirty="0">
              <a:solidFill>
                <a:srgbClr val="120DF3"/>
              </a:solidFill>
              <a:latin typeface="Calibri"/>
              <a:ea typeface="+mn-ea"/>
            </a:endParaRPr>
          </a:p>
        </p:txBody>
      </p:sp>
      <p:sp>
        <p:nvSpPr>
          <p:cNvPr id="12" name="Rectangle 11"/>
          <p:cNvSpPr/>
          <p:nvPr/>
        </p:nvSpPr>
        <p:spPr>
          <a:xfrm>
            <a:off x="6019800" y="3225225"/>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n-ea"/>
                <a:cs typeface="Times New Roman" charset="0"/>
              </a:rPr>
              <a:t>State </a:t>
            </a:r>
            <a:r>
              <a:rPr lang="en-US" sz="3200" b="1" dirty="0" smtClean="0">
                <a:solidFill>
                  <a:srgbClr val="120DF3"/>
                </a:solidFill>
                <a:latin typeface="Cambria" pitchFamily="18" charset="0"/>
                <a:ea typeface="+mn-ea"/>
                <a:cs typeface="Times New Roman" charset="0"/>
              </a:rPr>
              <a:t>3</a:t>
            </a:r>
            <a:endParaRPr lang="en-US" sz="3200" b="1" dirty="0">
              <a:solidFill>
                <a:srgbClr val="120DF3"/>
              </a:solidFill>
              <a:latin typeface="Calibri"/>
              <a:ea typeface="+mn-ea"/>
            </a:endParaRPr>
          </a:p>
        </p:txBody>
      </p:sp>
      <p:sp>
        <p:nvSpPr>
          <p:cNvPr id="13" name="Rectangle 12"/>
          <p:cNvSpPr/>
          <p:nvPr/>
        </p:nvSpPr>
        <p:spPr>
          <a:xfrm>
            <a:off x="7795137" y="1140767"/>
            <a:ext cx="771878" cy="369332"/>
          </a:xfrm>
          <a:prstGeom prst="rect">
            <a:avLst/>
          </a:prstGeom>
          <a:solidFill>
            <a:srgbClr val="CCECFF"/>
          </a:solidFill>
        </p:spPr>
        <p:txBody>
          <a:bodyPr wrap="none">
            <a:spAutoFit/>
          </a:bodyPr>
          <a:lstStyle/>
          <a:p>
            <a:pPr algn="ctr" eaLnBrk="1" fontAlgn="auto" hangingPunct="1">
              <a:spcBef>
                <a:spcPts val="0"/>
              </a:spcBef>
              <a:spcAft>
                <a:spcPts val="0"/>
              </a:spcAft>
            </a:pPr>
            <a:r>
              <a:rPr lang="en-US" sz="1800" dirty="0" smtClean="0">
                <a:solidFill>
                  <a:srgbClr val="000000"/>
                </a:solidFill>
                <a:latin typeface="Cambria" pitchFamily="18" charset="0"/>
                <a:ea typeface="+mn-ea"/>
                <a:cs typeface="Times New Roman" charset="0"/>
              </a:rPr>
              <a:t>facing</a:t>
            </a:r>
            <a:endParaRPr lang="en-US" sz="1800" dirty="0">
              <a:solidFill>
                <a:prstClr val="black"/>
              </a:solidFill>
              <a:latin typeface="Calibri"/>
              <a:ea typeface="+mn-ea"/>
            </a:endParaRPr>
          </a:p>
        </p:txBody>
      </p:sp>
      <p:sp>
        <p:nvSpPr>
          <p:cNvPr id="14" name="Right Arrow 13"/>
          <p:cNvSpPr/>
          <p:nvPr/>
        </p:nvSpPr>
        <p:spPr bwMode="auto">
          <a:xfrm rot="16200000">
            <a:off x="7647676" y="3882320"/>
            <a:ext cx="1066800" cy="685800"/>
          </a:xfrm>
          <a:prstGeom prst="rightArrow">
            <a:avLst/>
          </a:prstGeom>
          <a:solidFill>
            <a:srgbClr val="CCECFF"/>
          </a:solidFill>
          <a:ln w="38100"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mtClean="0">
              <a:solidFill>
                <a:prstClr val="black"/>
              </a:solidFill>
              <a:latin typeface="Times" pitchFamily="1" charset="0"/>
              <a:ea typeface="+mn-ea"/>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759800" y="1705680"/>
              <a:ext cx="438120" cy="1991520"/>
            </p14:xfrm>
          </p:contentPart>
        </mc:Choice>
        <mc:Fallback xmlns="">
          <p:pic>
            <p:nvPicPr>
              <p:cNvPr id="2" name="Ink 1"/>
              <p:cNvPicPr/>
              <p:nvPr/>
            </p:nvPicPr>
            <p:blipFill>
              <a:blip r:embed="rId4"/>
              <a:stretch>
                <a:fillRect/>
              </a:stretch>
            </p:blipFill>
            <p:spPr>
              <a:xfrm>
                <a:off x="7750440" y="1696320"/>
                <a:ext cx="456840" cy="2010240"/>
              </a:xfrm>
              <a:prstGeom prst="rect">
                <a:avLst/>
              </a:prstGeom>
            </p:spPr>
          </p:pic>
        </mc:Fallback>
      </mc:AlternateContent>
    </p:spTree>
    <p:extLst>
      <p:ext uri="{BB962C8B-B14F-4D97-AF65-F5344CB8AC3E}">
        <p14:creationId xmlns:p14="http://schemas.microsoft.com/office/powerpoint/2010/main" val="40512180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892" name="Text Box 10"/>
          <p:cNvSpPr txBox="1">
            <a:spLocks noChangeArrowheads="1"/>
          </p:cNvSpPr>
          <p:nvPr/>
        </p:nvSpPr>
        <p:spPr bwMode="auto">
          <a:xfrm>
            <a:off x="693738" y="167354"/>
            <a:ext cx="3802062"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with a wall at right and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(A) </a:t>
            </a:r>
            <a:endParaRPr lang="en-US" sz="1800">
              <a:solidFill>
                <a:srgbClr val="000000"/>
              </a:solidFill>
              <a:latin typeface="Calibri"/>
              <a:ea typeface="+mn-ea"/>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(B) </a:t>
            </a:r>
            <a:endParaRPr lang="en-US" sz="1800">
              <a:solidFill>
                <a:srgbClr val="000000"/>
              </a:solidFill>
              <a:latin typeface="Calibri"/>
              <a:ea typeface="+mn-ea"/>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(C) </a:t>
            </a:r>
            <a:endParaRPr lang="en-US" sz="1800">
              <a:solidFill>
                <a:srgbClr val="000000"/>
              </a:solidFill>
              <a:latin typeface="Calibri"/>
              <a:ea typeface="+mn-ea"/>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892800" y="928800"/>
              <a:ext cx="6456600" cy="5447520"/>
            </p14:xfrm>
          </p:contentPart>
        </mc:Choice>
        <mc:Fallback xmlns="">
          <p:pic>
            <p:nvPicPr>
              <p:cNvPr id="2" name="Ink 1"/>
              <p:cNvPicPr/>
              <p:nvPr/>
            </p:nvPicPr>
            <p:blipFill>
              <a:blip r:embed="rId3"/>
              <a:stretch>
                <a:fillRect/>
              </a:stretch>
            </p:blipFill>
            <p:spPr>
              <a:xfrm>
                <a:off x="883440" y="919440"/>
                <a:ext cx="6475320" cy="5466240"/>
              </a:xfrm>
              <a:prstGeom prst="rect">
                <a:avLst/>
              </a:prstGeom>
            </p:spPr>
          </p:pic>
        </mc:Fallback>
      </mc:AlternateContent>
    </p:spTree>
    <p:extLst>
      <p:ext uri="{BB962C8B-B14F-4D97-AF65-F5344CB8AC3E}">
        <p14:creationId xmlns:p14="http://schemas.microsoft.com/office/powerpoint/2010/main" val="30154464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892" name="Text Box 10"/>
          <p:cNvSpPr txBox="1">
            <a:spLocks noChangeArrowheads="1"/>
          </p:cNvSpPr>
          <p:nvPr/>
        </p:nvSpPr>
        <p:spPr bwMode="auto">
          <a:xfrm>
            <a:off x="693738" y="167354"/>
            <a:ext cx="3802062"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with a wall at right and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(A) </a:t>
            </a:r>
            <a:endParaRPr lang="en-US" sz="1800">
              <a:solidFill>
                <a:srgbClr val="000000"/>
              </a:solidFill>
              <a:latin typeface="Calibri"/>
              <a:ea typeface="+mn-ea"/>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(B) </a:t>
            </a:r>
            <a:endParaRPr lang="en-US" sz="1800">
              <a:solidFill>
                <a:srgbClr val="000000"/>
              </a:solidFill>
              <a:latin typeface="Calibri"/>
              <a:ea typeface="+mn-ea"/>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(C) </a:t>
            </a:r>
            <a:endParaRPr lang="en-US" sz="1800">
              <a:solidFill>
                <a:srgbClr val="000000"/>
              </a:solidFill>
              <a:latin typeface="Calibri"/>
              <a:ea typeface="+mn-ea"/>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62280" y="2028960"/>
              <a:ext cx="7610760" cy="4410360"/>
            </p14:xfrm>
          </p:contentPart>
        </mc:Choice>
        <mc:Fallback xmlns="">
          <p:pic>
            <p:nvPicPr>
              <p:cNvPr id="2" name="Ink 1"/>
              <p:cNvPicPr/>
              <p:nvPr/>
            </p:nvPicPr>
            <p:blipFill>
              <a:blip r:embed="rId3"/>
              <a:stretch>
                <a:fillRect/>
              </a:stretch>
            </p:blipFill>
            <p:spPr>
              <a:xfrm>
                <a:off x="952920" y="2019600"/>
                <a:ext cx="7629480" cy="4429080"/>
              </a:xfrm>
              <a:prstGeom prst="rect">
                <a:avLst/>
              </a:prstGeom>
            </p:spPr>
          </p:pic>
        </mc:Fallback>
      </mc:AlternateContent>
    </p:spTree>
    <p:extLst>
      <p:ext uri="{BB962C8B-B14F-4D97-AF65-F5344CB8AC3E}">
        <p14:creationId xmlns:p14="http://schemas.microsoft.com/office/powerpoint/2010/main" val="2992661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a:t>
            </a:r>
            <a:r>
              <a:rPr lang="en-US" sz="4000" u="sng" dirty="0" smtClean="0">
                <a:latin typeface="Cambria" pitchFamily="18" charset="0"/>
              </a:rPr>
              <a:t>back</a:t>
            </a:r>
            <a:r>
              <a:rPr lang="en-US" sz="4000" dirty="0" smtClean="0">
                <a:latin typeface="Cambria" pitchFamily="18" charset="0"/>
              </a:rPr>
              <a:t> </a:t>
            </a:r>
            <a:r>
              <a:rPr lang="en-US" sz="4000" dirty="0">
                <a:latin typeface="Cambria" pitchFamily="18" charset="0"/>
              </a:rPr>
              <a:t>to CS 5 !</a:t>
            </a:r>
          </a:p>
        </p:txBody>
      </p:sp>
      <p:pic>
        <p:nvPicPr>
          <p:cNvPr id="410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4102"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0</a:t>
            </a:r>
            <a:endParaRPr lang="en-US" sz="2800" dirty="0">
              <a:latin typeface="Calibri" pitchFamily="34" charset="0"/>
            </a:endParaRPr>
          </a:p>
        </p:txBody>
      </p:sp>
      <p:sp>
        <p:nvSpPr>
          <p:cNvPr id="4103"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grpSp>
        <p:nvGrpSpPr>
          <p:cNvPr id="4109" name="Group 19"/>
          <p:cNvGrpSpPr>
            <a:grpSpLocks/>
          </p:cNvGrpSpPr>
          <p:nvPr>
            <p:custDataLst>
              <p:tags r:id="rId1"/>
            </p:custDataLst>
          </p:nvPr>
        </p:nvGrpSpPr>
        <p:grpSpPr bwMode="auto">
          <a:xfrm>
            <a:off x="6234113" y="1870075"/>
            <a:ext cx="1023937" cy="1143000"/>
            <a:chOff x="2928" y="1051"/>
            <a:chExt cx="840" cy="957"/>
          </a:xfrm>
        </p:grpSpPr>
        <p:sp>
          <p:nvSpPr>
            <p:cNvPr id="4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latin typeface="Calibri" pitchFamily="34" charset="0"/>
              </a:rPr>
              <a:t>due </a:t>
            </a:r>
            <a:r>
              <a:rPr lang="en-US" sz="1800" i="1" dirty="0" smtClean="0">
                <a:latin typeface="Calibri" pitchFamily="34" charset="0"/>
              </a:rPr>
              <a:t>Mon. </a:t>
            </a:r>
            <a:r>
              <a:rPr lang="en-US" sz="1800" i="1" dirty="0">
                <a:latin typeface="Calibri" pitchFamily="34" charset="0"/>
              </a:rPr>
              <a:t>night (11:59pm)</a:t>
            </a:r>
            <a:endParaRPr lang="en-US" sz="1800" i="1" dirty="0"/>
          </a:p>
        </p:txBody>
      </p:sp>
      <p:sp>
        <p:nvSpPr>
          <p:cNvPr id="30" name="Text Box 48"/>
          <p:cNvSpPr txBox="1">
            <a:spLocks noChangeArrowheads="1"/>
          </p:cNvSpPr>
          <p:nvPr/>
        </p:nvSpPr>
        <p:spPr bwMode="auto">
          <a:xfrm>
            <a:off x="3271152" y="4737924"/>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latin typeface="Calibri" pitchFamily="34" charset="0"/>
              </a:rPr>
              <a:t>Problem </a:t>
            </a:r>
            <a:r>
              <a:rPr lang="en-US" sz="2200" b="1" dirty="0" smtClean="0">
                <a:latin typeface="Calibri" pitchFamily="34" charset="0"/>
              </a:rPr>
              <a:t>0:  </a:t>
            </a:r>
            <a:r>
              <a:rPr lang="en-US" sz="1500" b="1" dirty="0">
                <a:latin typeface="Calibri" pitchFamily="34" charset="0"/>
              </a:rPr>
              <a:t>Reading + response… </a:t>
            </a:r>
            <a:endParaRPr lang="en-US" sz="1500" dirty="0">
              <a:latin typeface="Calibri" pitchFamily="34" charset="0"/>
            </a:endParaRPr>
          </a:p>
        </p:txBody>
      </p:sp>
      <p:sp>
        <p:nvSpPr>
          <p:cNvPr id="31" name="Text Box 48"/>
          <p:cNvSpPr txBox="1">
            <a:spLocks noChangeArrowheads="1"/>
          </p:cNvSpPr>
          <p:nvPr/>
        </p:nvSpPr>
        <p:spPr bwMode="auto">
          <a:xfrm>
            <a:off x="3271152" y="5195849"/>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Four-fours program: Can be done </a:t>
            </a:r>
            <a:r>
              <a:rPr lang="en-US" sz="1500" b="1" u="sng" dirty="0" smtClean="0">
                <a:latin typeface="Calibri" pitchFamily="34" charset="0"/>
              </a:rPr>
              <a:t>for</a:t>
            </a:r>
            <a:r>
              <a:rPr lang="en-US" sz="1500" b="1" dirty="0" smtClean="0">
                <a:latin typeface="Calibri" pitchFamily="34" charset="0"/>
              </a:rPr>
              <a:t> lab...</a:t>
            </a:r>
            <a:endParaRPr lang="en-US" sz="1500" dirty="0">
              <a:latin typeface="Calibri" pitchFamily="34" charset="0"/>
            </a:endParaRPr>
          </a:p>
        </p:txBody>
      </p:sp>
      <p:sp>
        <p:nvSpPr>
          <p:cNvPr id="32" name="Text Box 48"/>
          <p:cNvSpPr txBox="1">
            <a:spLocks noChangeArrowheads="1"/>
          </p:cNvSpPr>
          <p:nvPr/>
        </p:nvSpPr>
        <p:spPr bwMode="auto">
          <a:xfrm>
            <a:off x="3271152" y="5653774"/>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a:t>
            </a:r>
            <a:r>
              <a:rPr lang="en-US" sz="1500" b="1" dirty="0" smtClean="0">
                <a:solidFill>
                  <a:srgbClr val="000000"/>
                </a:solidFill>
                <a:latin typeface="Calibri" pitchFamily="34" charset="0"/>
              </a:rPr>
              <a:t>already!)</a:t>
            </a:r>
            <a:endParaRPr lang="en-US" sz="1500" dirty="0">
              <a:solidFill>
                <a:srgbClr val="000000"/>
              </a:solidFill>
              <a:latin typeface="Calibri" pitchFamily="34" charset="0"/>
            </a:endParaRPr>
          </a:p>
        </p:txBody>
      </p:sp>
      <p:sp>
        <p:nvSpPr>
          <p:cNvPr id="33" name="Text Box 48"/>
          <p:cNvSpPr txBox="1">
            <a:spLocks noChangeArrowheads="1"/>
          </p:cNvSpPr>
          <p:nvPr/>
        </p:nvSpPr>
        <p:spPr bwMode="auto">
          <a:xfrm>
            <a:off x="3271152" y="6111699"/>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a:t>
            </a:r>
            <a:r>
              <a:rPr lang="en-US" sz="2200" b="1" dirty="0" smtClean="0">
                <a:solidFill>
                  <a:srgbClr val="FF9900"/>
                </a:solidFill>
                <a:latin typeface="Calibri" pitchFamily="34" charset="0"/>
              </a:rPr>
              <a:t>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t>
            </a:r>
            <a:r>
              <a:rPr lang="en-US" sz="1500" b="1" dirty="0" smtClean="0">
                <a:solidFill>
                  <a:srgbClr val="000000"/>
                </a:solidFill>
                <a:latin typeface="Calibri" pitchFamily="34" charset="0"/>
              </a:rPr>
              <a:t>maze </a:t>
            </a:r>
            <a:r>
              <a:rPr lang="en-US" sz="1500" b="1" dirty="0">
                <a:solidFill>
                  <a:srgbClr val="000000"/>
                </a:solidFill>
                <a:latin typeface="Calibri" pitchFamily="34" charset="0"/>
              </a:rPr>
              <a:t>(4</a:t>
            </a:r>
            <a:r>
              <a:rPr lang="en-US" sz="1500" b="1" dirty="0" smtClean="0">
                <a:solidFill>
                  <a:srgbClr val="000000"/>
                </a:solidFill>
                <a:latin typeface="Calibri" pitchFamily="34" charset="0"/>
              </a:rPr>
              <a:t>)</a:t>
            </a:r>
            <a:endParaRPr lang="en-US" sz="1500" dirty="0">
              <a:solidFill>
                <a:srgbClr val="000000"/>
              </a:solidFill>
              <a:latin typeface="Calibri" pitchFamily="34" charset="0"/>
            </a:endParaRPr>
          </a:p>
        </p:txBody>
      </p:sp>
      <p:sp>
        <p:nvSpPr>
          <p:cNvPr id="36" name="Text Box 16"/>
          <p:cNvSpPr txBox="1">
            <a:spLocks noChangeArrowheads="1"/>
          </p:cNvSpPr>
          <p:nvPr/>
        </p:nvSpPr>
        <p:spPr bwMode="auto">
          <a:xfrm>
            <a:off x="3692272" y="2286000"/>
            <a:ext cx="1727200" cy="738188"/>
          </a:xfrm>
          <a:prstGeom prst="rect">
            <a:avLst/>
          </a:prstGeom>
          <a:solidFill>
            <a:schemeClr val="accent6">
              <a:lumMod val="20000"/>
              <a:lumOff val="80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2100" b="1" dirty="0" smtClean="0">
                <a:solidFill>
                  <a:srgbClr val="120DF3"/>
                </a:solidFill>
                <a:latin typeface="Cambria" pitchFamily="18" charset="0"/>
              </a:rPr>
              <a:t>Average of these two?</a:t>
            </a:r>
          </a:p>
        </p:txBody>
      </p:sp>
      <p:sp>
        <p:nvSpPr>
          <p:cNvPr id="2" name="Right Arrow 1"/>
          <p:cNvSpPr/>
          <p:nvPr/>
        </p:nvSpPr>
        <p:spPr bwMode="auto">
          <a:xfrm>
            <a:off x="5608068" y="2482633"/>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ight Arrow 36"/>
          <p:cNvSpPr/>
          <p:nvPr/>
        </p:nvSpPr>
        <p:spPr bwMode="auto">
          <a:xfrm rot="10800000">
            <a:off x="3122676" y="2482632"/>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36"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37"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pPr>
            <a:r>
              <a:rPr lang="en-US" sz="1500">
                <a:solidFill>
                  <a:prstClr val="black"/>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solidFill>
                  <a:prstClr val="black"/>
                </a:solidFill>
              </a:rPr>
              <a:t>“</a:t>
            </a:r>
            <a:r>
              <a:rPr lang="en-US" altLang="ja-JP" sz="1500">
                <a:solidFill>
                  <a:prstClr val="black"/>
                </a:solidFill>
              </a:rPr>
              <a:t>Science and Linguistics,</a:t>
            </a:r>
            <a:r>
              <a:rPr lang="ja-JP" altLang="en-US" sz="1500">
                <a:solidFill>
                  <a:prstClr val="black"/>
                </a:solidFill>
              </a:rPr>
              <a:t>”</a:t>
            </a:r>
            <a:r>
              <a:rPr lang="en-US" altLang="ja-JP" sz="1500">
                <a:solidFill>
                  <a:prstClr val="black"/>
                </a:solidFill>
              </a:rPr>
              <a:t> nor the magazine, M.I.T.</a:t>
            </a:r>
            <a:r>
              <a:rPr lang="ja-JP" altLang="en-US" sz="1500">
                <a:solidFill>
                  <a:prstClr val="black"/>
                </a:solidFill>
              </a:rPr>
              <a:t>’</a:t>
            </a:r>
            <a:r>
              <a:rPr lang="en-US" altLang="ja-JP" sz="1500">
                <a:solidFill>
                  <a:prstClr val="black"/>
                </a:solidFill>
              </a:rPr>
              <a:t>s Technology Review, was most people</a:t>
            </a:r>
            <a:r>
              <a:rPr lang="ja-JP" altLang="en-US" sz="1500">
                <a:solidFill>
                  <a:prstClr val="black"/>
                </a:solidFill>
              </a:rPr>
              <a:t>’</a:t>
            </a:r>
            <a:r>
              <a:rPr lang="en-US" altLang="ja-JP" sz="1500">
                <a:solidFill>
                  <a:prstClr val="black"/>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solidFill>
                  <a:prstClr val="black"/>
                </a:solidFill>
              </a:rPr>
              <a:t>’</a:t>
            </a:r>
            <a:r>
              <a:rPr lang="en-US" altLang="ja-JP" sz="1500">
                <a:solidFill>
                  <a:prstClr val="black"/>
                </a:solidFill>
              </a:rPr>
              <a:t>s power over the mind, and his stirring prose seduced a whole generation into believing that our mother tongue restricts what we are able to think.</a:t>
            </a:r>
            <a:endParaRPr lang="en-US" sz="1500">
              <a:solidFill>
                <a:prstClr val="black"/>
              </a:solidFill>
            </a:endParaRPr>
          </a:p>
        </p:txBody>
      </p:sp>
      <p:grpSp>
        <p:nvGrpSpPr>
          <p:cNvPr id="44038" name="Group 19"/>
          <p:cNvGrpSpPr>
            <a:grpSpLocks/>
          </p:cNvGrpSpPr>
          <p:nvPr>
            <p:custDataLst>
              <p:tags r:id="rId1"/>
            </p:custDataLst>
          </p:nvPr>
        </p:nvGrpSpPr>
        <p:grpSpPr bwMode="auto">
          <a:xfrm>
            <a:off x="365125" y="1670050"/>
            <a:ext cx="493713" cy="566738"/>
            <a:chOff x="2928" y="1051"/>
            <a:chExt cx="840" cy="957"/>
          </a:xfrm>
        </p:grpSpPr>
        <p:sp>
          <p:nvSpPr>
            <p:cNvPr id="4404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5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5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5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grpSp>
      <p:sp>
        <p:nvSpPr>
          <p:cNvPr id="44039"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100">
                <a:solidFill>
                  <a:srgbClr val="008000"/>
                </a:solidFill>
                <a:latin typeface="Calibri" pitchFamily="34" charset="0"/>
                <a:ea typeface="+mn-ea"/>
              </a:rPr>
              <a:t>and I thought my language was </a:t>
            </a:r>
            <a:r>
              <a:rPr lang="en-US" sz="1100" i="1">
                <a:solidFill>
                  <a:srgbClr val="008000"/>
                </a:solidFill>
                <a:latin typeface="Calibri" pitchFamily="34" charset="0"/>
                <a:ea typeface="+mn-ea"/>
              </a:rPr>
              <a:t>alien</a:t>
            </a:r>
            <a:r>
              <a:rPr lang="en-US" sz="1100">
                <a:solidFill>
                  <a:srgbClr val="008000"/>
                </a:solidFill>
                <a:latin typeface="Calibri" pitchFamily="34" charset="0"/>
                <a:ea typeface="+mn-ea"/>
              </a:rPr>
              <a:t>!</a:t>
            </a:r>
          </a:p>
        </p:txBody>
      </p:sp>
    </p:spTree>
    <p:extLst>
      <p:ext uri="{BB962C8B-B14F-4D97-AF65-F5344CB8AC3E}">
        <p14:creationId xmlns:p14="http://schemas.microsoft.com/office/powerpoint/2010/main" val="7987923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60"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61"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pPr>
            <a:r>
              <a:rPr lang="en-US" sz="1500">
                <a:solidFill>
                  <a:prstClr val="black"/>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solidFill>
                  <a:prstClr val="black"/>
                </a:solidFill>
              </a:rPr>
              <a:t>“</a:t>
            </a:r>
            <a:r>
              <a:rPr lang="en-US" altLang="ja-JP" sz="1500">
                <a:solidFill>
                  <a:prstClr val="black"/>
                </a:solidFill>
              </a:rPr>
              <a:t>Science and Linguistics,</a:t>
            </a:r>
            <a:r>
              <a:rPr lang="ja-JP" altLang="en-US" sz="1500">
                <a:solidFill>
                  <a:prstClr val="black"/>
                </a:solidFill>
              </a:rPr>
              <a:t>”</a:t>
            </a:r>
            <a:r>
              <a:rPr lang="en-US" altLang="ja-JP" sz="1500">
                <a:solidFill>
                  <a:prstClr val="black"/>
                </a:solidFill>
              </a:rPr>
              <a:t> nor the magazine, M.I.T.</a:t>
            </a:r>
            <a:r>
              <a:rPr lang="ja-JP" altLang="en-US" sz="1500">
                <a:solidFill>
                  <a:prstClr val="black"/>
                </a:solidFill>
              </a:rPr>
              <a:t>’</a:t>
            </a:r>
            <a:r>
              <a:rPr lang="en-US" altLang="ja-JP" sz="1500">
                <a:solidFill>
                  <a:prstClr val="black"/>
                </a:solidFill>
              </a:rPr>
              <a:t>s Technology Review, was most people</a:t>
            </a:r>
            <a:r>
              <a:rPr lang="ja-JP" altLang="en-US" sz="1500">
                <a:solidFill>
                  <a:prstClr val="black"/>
                </a:solidFill>
              </a:rPr>
              <a:t>’</a:t>
            </a:r>
            <a:r>
              <a:rPr lang="en-US" altLang="ja-JP" sz="1500">
                <a:solidFill>
                  <a:prstClr val="black"/>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solidFill>
                  <a:prstClr val="black"/>
                </a:solidFill>
              </a:rPr>
              <a:t>’</a:t>
            </a:r>
            <a:r>
              <a:rPr lang="en-US" altLang="ja-JP" sz="1500">
                <a:solidFill>
                  <a:prstClr val="black"/>
                </a:solidFill>
              </a:rPr>
              <a:t>s power over the mind, and his stirring prose seduced a whole generation into believing that our mother tongue restricts what we are able to think.</a:t>
            </a:r>
            <a:endParaRPr lang="en-US" sz="1500">
              <a:solidFill>
                <a:prstClr val="black"/>
              </a:solidFill>
            </a:endParaRPr>
          </a:p>
        </p:txBody>
      </p:sp>
      <p:grpSp>
        <p:nvGrpSpPr>
          <p:cNvPr id="45062" name="Group 19"/>
          <p:cNvGrpSpPr>
            <a:grpSpLocks/>
          </p:cNvGrpSpPr>
          <p:nvPr>
            <p:custDataLst>
              <p:tags r:id="rId1"/>
            </p:custDataLst>
          </p:nvPr>
        </p:nvGrpSpPr>
        <p:grpSpPr bwMode="auto">
          <a:xfrm>
            <a:off x="365125" y="1670050"/>
            <a:ext cx="493713" cy="566738"/>
            <a:chOff x="2928" y="1051"/>
            <a:chExt cx="840" cy="957"/>
          </a:xfrm>
        </p:grpSpPr>
        <p:sp>
          <p:nvSpPr>
            <p:cNvPr id="4506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6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6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6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7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7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7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grpSp>
      <p:sp>
        <p:nvSpPr>
          <p:cNvPr id="45063"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100">
                <a:solidFill>
                  <a:srgbClr val="008000"/>
                </a:solidFill>
                <a:latin typeface="Calibri" pitchFamily="34" charset="0"/>
                <a:ea typeface="+mn-ea"/>
              </a:rPr>
              <a:t>and I thought my language was </a:t>
            </a:r>
            <a:r>
              <a:rPr lang="en-US" sz="1100" i="1">
                <a:solidFill>
                  <a:srgbClr val="008000"/>
                </a:solidFill>
                <a:latin typeface="Calibri" pitchFamily="34" charset="0"/>
                <a:ea typeface="+mn-ea"/>
              </a:rPr>
              <a:t>alien</a:t>
            </a:r>
            <a:r>
              <a:rPr lang="en-US" sz="1100">
                <a:solidFill>
                  <a:srgbClr val="008000"/>
                </a:solidFill>
                <a:latin typeface="Calibri" pitchFamily="34" charset="0"/>
                <a:ea typeface="+mn-ea"/>
              </a:rPr>
              <a:t>!</a:t>
            </a:r>
          </a:p>
        </p:txBody>
      </p:sp>
      <p:pic>
        <p:nvPicPr>
          <p:cNvPr id="45064" name="Picture 20"/>
          <p:cNvPicPr>
            <a:picLocks noChangeAspect="1" noChangeArrowheads="1"/>
          </p:cNvPicPr>
          <p:nvPr/>
        </p:nvPicPr>
        <p:blipFill>
          <a:blip r:embed="rId17">
            <a:extLst>
              <a:ext uri="{28A0092B-C50C-407E-A947-70E740481C1C}">
                <a14:useLocalDpi xmlns:a14="http://schemas.microsoft.com/office/drawing/2010/main" val="0"/>
              </a:ext>
            </a:extLst>
          </a:blip>
          <a:srcRect l="2452" t="47473" r="37692" b="11749"/>
          <a:stretch>
            <a:fillRect/>
          </a:stretch>
        </p:blipFill>
        <p:spPr bwMode="auto">
          <a:xfrm>
            <a:off x="19050" y="1600200"/>
            <a:ext cx="9124950" cy="4419600"/>
          </a:xfrm>
          <a:prstGeom prst="rect">
            <a:avLst/>
          </a:prstGeom>
          <a:noFill/>
          <a:ln w="38100">
            <a:solidFill>
              <a:srgbClr val="120DF3"/>
            </a:soli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8">
            <p14:nvContentPartPr>
              <p14:cNvPr id="2" name="Ink 1"/>
              <p14:cNvContentPartPr/>
              <p14:nvPr/>
            </p14:nvContentPartPr>
            <p14:xfrm>
              <a:off x="339480" y="3893400"/>
              <a:ext cx="8286840" cy="1795320"/>
            </p14:xfrm>
          </p:contentPart>
        </mc:Choice>
        <mc:Fallback xmlns="">
          <p:pic>
            <p:nvPicPr>
              <p:cNvPr id="2" name="Ink 1"/>
              <p:cNvPicPr/>
              <p:nvPr/>
            </p:nvPicPr>
            <p:blipFill>
              <a:blip r:embed="rId19"/>
              <a:stretch>
                <a:fillRect/>
              </a:stretch>
            </p:blipFill>
            <p:spPr>
              <a:xfrm>
                <a:off x="330120" y="3884040"/>
                <a:ext cx="8305560" cy="1814040"/>
              </a:xfrm>
              <a:prstGeom prst="rect">
                <a:avLst/>
              </a:prstGeom>
            </p:spPr>
          </p:pic>
        </mc:Fallback>
      </mc:AlternateContent>
    </p:spTree>
    <p:extLst>
      <p:ext uri="{BB962C8B-B14F-4D97-AF65-F5344CB8AC3E}">
        <p14:creationId xmlns:p14="http://schemas.microsoft.com/office/powerpoint/2010/main" val="7034407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15"/>
          <p:cNvSpPr txBox="1">
            <a:spLocks noChangeArrowheads="1"/>
          </p:cNvSpPr>
          <p:nvPr/>
        </p:nvSpPr>
        <p:spPr bwMode="auto">
          <a:xfrm>
            <a:off x="76200" y="3169356"/>
            <a:ext cx="7181962" cy="156966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ts val="0"/>
              </a:spcBef>
              <a:spcAft>
                <a:spcPts val="0"/>
              </a:spcAft>
            </a:pPr>
            <a:r>
              <a:rPr lang="en-US" sz="3200" b="1" dirty="0" smtClean="0">
                <a:solidFill>
                  <a:prstClr val="black"/>
                </a:solidFill>
                <a:latin typeface="+mj-lt"/>
              </a:rPr>
              <a:t>Office hours </a:t>
            </a:r>
            <a:r>
              <a:rPr lang="en-US" sz="3200" dirty="0" smtClean="0">
                <a:solidFill>
                  <a:prstClr val="black"/>
                </a:solidFill>
                <a:latin typeface="+mj-lt"/>
              </a:rPr>
              <a:t>Fri. afternoon…</a:t>
            </a:r>
          </a:p>
          <a:p>
            <a:pPr algn="ctr" eaLnBrk="1" fontAlgn="auto" hangingPunct="1">
              <a:spcBef>
                <a:spcPts val="0"/>
              </a:spcBef>
              <a:spcAft>
                <a:spcPts val="0"/>
              </a:spcAft>
            </a:pPr>
            <a:r>
              <a:rPr lang="en-US" sz="3200" b="1" dirty="0" smtClean="0">
                <a:solidFill>
                  <a:prstClr val="black"/>
                </a:solidFill>
                <a:latin typeface="+mj-lt"/>
              </a:rPr>
              <a:t>Tutoring </a:t>
            </a:r>
            <a:r>
              <a:rPr lang="en-US" sz="3200" b="1" dirty="0">
                <a:solidFill>
                  <a:prstClr val="black"/>
                </a:solidFill>
                <a:latin typeface="+mj-lt"/>
              </a:rPr>
              <a:t>hours </a:t>
            </a:r>
            <a:r>
              <a:rPr lang="en-US" sz="3200" dirty="0">
                <a:solidFill>
                  <a:prstClr val="black"/>
                </a:solidFill>
                <a:latin typeface="+mj-lt"/>
              </a:rPr>
              <a:t>all </a:t>
            </a:r>
            <a:r>
              <a:rPr lang="en-US" sz="3200" dirty="0" smtClean="0">
                <a:solidFill>
                  <a:prstClr val="black"/>
                </a:solidFill>
                <a:latin typeface="+mj-lt"/>
              </a:rPr>
              <a:t>weekend </a:t>
            </a:r>
            <a:r>
              <a:rPr lang="en-US" sz="3200" dirty="0">
                <a:solidFill>
                  <a:prstClr val="black"/>
                </a:solidFill>
                <a:latin typeface="+mj-lt"/>
              </a:rPr>
              <a:t>+</a:t>
            </a:r>
            <a:r>
              <a:rPr lang="en-US" sz="3200" dirty="0" smtClean="0">
                <a:solidFill>
                  <a:prstClr val="black"/>
                </a:solidFill>
                <a:latin typeface="+mj-lt"/>
              </a:rPr>
              <a:t> Monday evenings @ LAC lab</a:t>
            </a:r>
            <a:r>
              <a:rPr lang="en-US" sz="3200" dirty="0">
                <a:solidFill>
                  <a:prstClr val="black"/>
                </a:solidFill>
                <a:latin typeface="+mj-lt"/>
              </a:rPr>
              <a:t> </a:t>
            </a:r>
            <a:r>
              <a:rPr lang="en-US" sz="3200" dirty="0" smtClean="0">
                <a:solidFill>
                  <a:prstClr val="black"/>
                </a:solidFill>
                <a:latin typeface="+mj-lt"/>
              </a:rPr>
              <a:t>and across all 5Cs…</a:t>
            </a:r>
            <a:endParaRPr lang="en-US" sz="3200" i="1" dirty="0">
              <a:solidFill>
                <a:prstClr val="black"/>
              </a:solidFill>
              <a:latin typeface="+mj-lt"/>
            </a:endParaRPr>
          </a:p>
        </p:txBody>
      </p:sp>
      <p:sp>
        <p:nvSpPr>
          <p:cNvPr id="4" name="Cloud 3"/>
          <p:cNvSpPr/>
          <p:nvPr/>
        </p:nvSpPr>
        <p:spPr bwMode="auto">
          <a:xfrm flipV="1">
            <a:off x="6705600" y="2534718"/>
            <a:ext cx="1295400" cy="84966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n-ea"/>
            </a:endParaRPr>
          </a:p>
        </p:txBody>
      </p:sp>
      <p:sp>
        <p:nvSpPr>
          <p:cNvPr id="49155" name="Text Box 6"/>
          <p:cNvSpPr txBox="1">
            <a:spLocks noChangeArrowheads="1"/>
          </p:cNvSpPr>
          <p:nvPr/>
        </p:nvSpPr>
        <p:spPr bwMode="auto">
          <a:xfrm>
            <a:off x="2133600" y="1236751"/>
            <a:ext cx="4343400" cy="707886"/>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4000" b="1" dirty="0" smtClean="0">
                <a:solidFill>
                  <a:srgbClr val="008000"/>
                </a:solidFill>
                <a:latin typeface="Calibri" panose="020F0502020204030204" pitchFamily="34" charset="0"/>
              </a:rPr>
              <a:t>You are not alone!</a:t>
            </a:r>
            <a:endParaRPr lang="en-US" sz="4000" dirty="0">
              <a:solidFill>
                <a:srgbClr val="008000"/>
              </a:solidFill>
              <a:latin typeface="Calibri" panose="020F0502020204030204" pitchFamily="34" charset="0"/>
            </a:endParaRPr>
          </a:p>
        </p:txBody>
      </p:sp>
      <p:grpSp>
        <p:nvGrpSpPr>
          <p:cNvPr id="9" name="Group 19"/>
          <p:cNvGrpSpPr>
            <a:grpSpLocks/>
          </p:cNvGrpSpPr>
          <p:nvPr>
            <p:custDataLst>
              <p:tags r:id="rId1"/>
            </p:custDataLst>
          </p:nvPr>
        </p:nvGrpSpPr>
        <p:grpSpPr bwMode="auto">
          <a:xfrm>
            <a:off x="7912242" y="1654812"/>
            <a:ext cx="493712" cy="566738"/>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grpSp>
      <p:sp>
        <p:nvSpPr>
          <p:cNvPr id="3" name="TextBox 2"/>
          <p:cNvSpPr txBox="1"/>
          <p:nvPr/>
        </p:nvSpPr>
        <p:spPr>
          <a:xfrm>
            <a:off x="7208644" y="1359861"/>
            <a:ext cx="897692" cy="461665"/>
          </a:xfrm>
          <a:prstGeom prst="rect">
            <a:avLst/>
          </a:prstGeom>
          <a:noFill/>
        </p:spPr>
        <p:txBody>
          <a:bodyPr wrap="square" rtlCol="0">
            <a:spAutoFit/>
          </a:bodyPr>
          <a:lstStyle/>
          <a:p>
            <a:pPr algn="ctr" eaLnBrk="1" fontAlgn="auto" hangingPunct="1">
              <a:spcBef>
                <a:spcPts val="0"/>
              </a:spcBef>
              <a:spcAft>
                <a:spcPts val="0"/>
              </a:spcAft>
            </a:pPr>
            <a:r>
              <a:rPr lang="en-US" sz="1200" dirty="0" smtClean="0">
                <a:solidFill>
                  <a:srgbClr val="008000"/>
                </a:solidFill>
                <a:latin typeface="Calibri" panose="020F0502020204030204" pitchFamily="34" charset="0"/>
                <a:ea typeface="+mn-ea"/>
              </a:rPr>
              <a:t>I can attest to that!</a:t>
            </a:r>
            <a:endParaRPr lang="en-US" sz="1200" dirty="0">
              <a:solidFill>
                <a:srgbClr val="008000"/>
              </a:solidFill>
              <a:latin typeface="Calibri" panose="020F0502020204030204" pitchFamily="34" charset="0"/>
              <a:ea typeface="+mn-ea"/>
            </a:endParaRPr>
          </a:p>
        </p:txBody>
      </p:sp>
      <p:sp>
        <p:nvSpPr>
          <p:cNvPr id="24" name="Rectangle 16"/>
          <p:cNvSpPr>
            <a:spLocks noChangeArrowheads="1"/>
          </p:cNvSpPr>
          <p:nvPr/>
        </p:nvSpPr>
        <p:spPr bwMode="auto">
          <a:xfrm>
            <a:off x="7848600" y="3586216"/>
            <a:ext cx="508000" cy="535313"/>
          </a:xfrm>
          <a:prstGeom prst="rect">
            <a:avLst/>
          </a:prstGeom>
          <a:solidFill>
            <a:srgbClr val="00FB11"/>
          </a:solidFill>
          <a:ln w="9525">
            <a:no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25" name="TextBox 24"/>
          <p:cNvSpPr txBox="1"/>
          <p:nvPr/>
        </p:nvSpPr>
        <p:spPr>
          <a:xfrm>
            <a:off x="6840267" y="2717429"/>
            <a:ext cx="953295" cy="461665"/>
          </a:xfrm>
          <a:prstGeom prst="rect">
            <a:avLst/>
          </a:prstGeom>
          <a:noFill/>
        </p:spPr>
        <p:txBody>
          <a:bodyPr wrap="square" rtlCol="0">
            <a:spAutoFit/>
          </a:bodyPr>
          <a:lstStyle/>
          <a:p>
            <a:pPr algn="ctr" eaLnBrk="1" fontAlgn="auto" hangingPunct="1">
              <a:spcBef>
                <a:spcPts val="0"/>
              </a:spcBef>
              <a:spcAft>
                <a:spcPts val="0"/>
              </a:spcAft>
            </a:pPr>
            <a:r>
              <a:rPr lang="en-US" sz="1200" dirty="0" smtClean="0">
                <a:solidFill>
                  <a:srgbClr val="008000"/>
                </a:solidFill>
                <a:latin typeface="Calibri" panose="020F0502020204030204" pitchFamily="34" charset="0"/>
                <a:ea typeface="+mn-ea"/>
              </a:rPr>
              <a:t>Lead on!       I will follow.</a:t>
            </a:r>
            <a:endParaRPr lang="en-US" sz="1200" dirty="0">
              <a:solidFill>
                <a:srgbClr val="008000"/>
              </a:solidFill>
              <a:latin typeface="Calibri" panose="020F0502020204030204" pitchFamily="34" charset="0"/>
              <a:ea typeface="+mn-ea"/>
            </a:endParaRPr>
          </a:p>
        </p:txBody>
      </p:sp>
      <p:sp>
        <p:nvSpPr>
          <p:cNvPr id="5" name="Oval 4"/>
          <p:cNvSpPr/>
          <p:nvPr/>
        </p:nvSpPr>
        <p:spPr bwMode="auto">
          <a:xfrm>
            <a:off x="7861300" y="3359624"/>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n-ea"/>
            </a:endParaRPr>
          </a:p>
        </p:txBody>
      </p:sp>
      <p:sp>
        <p:nvSpPr>
          <p:cNvPr id="28" name="Oval 27"/>
          <p:cNvSpPr/>
          <p:nvPr/>
        </p:nvSpPr>
        <p:spPr bwMode="auto">
          <a:xfrm>
            <a:off x="7921289" y="3469914"/>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n-ea"/>
            </a:endParaRPr>
          </a:p>
        </p:txBody>
      </p:sp>
      <p:sp>
        <p:nvSpPr>
          <p:cNvPr id="29" name="Text Box 6"/>
          <p:cNvSpPr txBox="1">
            <a:spLocks noChangeArrowheads="1"/>
          </p:cNvSpPr>
          <p:nvPr/>
        </p:nvSpPr>
        <p:spPr bwMode="auto">
          <a:xfrm>
            <a:off x="152400" y="99536"/>
            <a:ext cx="8010290" cy="92333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5400" dirty="0" smtClean="0">
                <a:solidFill>
                  <a:prstClr val="black"/>
                </a:solidFill>
                <a:latin typeface="Cambria" panose="02040503050406030204" pitchFamily="18" charset="0"/>
              </a:rPr>
              <a:t>As you head </a:t>
            </a:r>
            <a:r>
              <a:rPr lang="en-US" sz="5400" b="1" i="1" dirty="0" smtClean="0">
                <a:solidFill>
                  <a:prstClr val="black"/>
                </a:solidFill>
                <a:latin typeface="Cambria" panose="02040503050406030204" pitchFamily="18" charset="0"/>
              </a:rPr>
              <a:t>west-</a:t>
            </a:r>
            <a:r>
              <a:rPr lang="en-US" sz="5400" dirty="0" smtClean="0">
                <a:solidFill>
                  <a:prstClr val="black"/>
                </a:solidFill>
                <a:latin typeface="Cambria" panose="02040503050406030204" pitchFamily="18" charset="0"/>
              </a:rPr>
              <a:t>wards…</a:t>
            </a:r>
            <a:endParaRPr lang="en-US" sz="5400" dirty="0">
              <a:solidFill>
                <a:prstClr val="black"/>
              </a:solidFill>
              <a:latin typeface="Cambria" panose="02040503050406030204" pitchFamily="18" charset="0"/>
            </a:endParaRPr>
          </a:p>
        </p:txBody>
      </p:sp>
      <p:grpSp>
        <p:nvGrpSpPr>
          <p:cNvPr id="6" name="Group 5"/>
          <p:cNvGrpSpPr/>
          <p:nvPr/>
        </p:nvGrpSpPr>
        <p:grpSpPr>
          <a:xfrm rot="21274690">
            <a:off x="3396274" y="4725286"/>
            <a:ext cx="5410200" cy="1584697"/>
            <a:chOff x="3200400" y="4798500"/>
            <a:chExt cx="5410200" cy="1752600"/>
          </a:xfrm>
        </p:grpSpPr>
        <p:sp>
          <p:nvSpPr>
            <p:cNvPr id="2" name="Rounded Rectangle 1"/>
            <p:cNvSpPr/>
            <p:nvPr/>
          </p:nvSpPr>
          <p:spPr bwMode="auto">
            <a:xfrm>
              <a:off x="3200400" y="47985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n-ea"/>
              </a:endParaRPr>
            </a:p>
          </p:txBody>
        </p:sp>
        <p:sp>
          <p:nvSpPr>
            <p:cNvPr id="49154" name="Text Box 5"/>
            <p:cNvSpPr txBox="1">
              <a:spLocks noChangeArrowheads="1"/>
            </p:cNvSpPr>
            <p:nvPr/>
          </p:nvSpPr>
          <p:spPr bwMode="auto">
            <a:xfrm>
              <a:off x="3544095" y="5257800"/>
              <a:ext cx="4685505"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4000" dirty="0">
                  <a:solidFill>
                    <a:prstClr val="black"/>
                  </a:solidFill>
                  <a:latin typeface="Cambria" pitchFamily="18" charset="0"/>
                </a:rPr>
                <a:t>Happy </a:t>
              </a:r>
              <a:r>
                <a:rPr lang="en-US" sz="4000" dirty="0" err="1">
                  <a:solidFill>
                    <a:prstClr val="black"/>
                  </a:solidFill>
                  <a:latin typeface="Cambria" pitchFamily="18" charset="0"/>
                </a:rPr>
                <a:t>Picobotting</a:t>
              </a:r>
              <a:r>
                <a:rPr lang="en-US" sz="4000" dirty="0">
                  <a:solidFill>
                    <a:prstClr val="black"/>
                  </a:solidFill>
                  <a:latin typeface="Cambria" pitchFamily="18" charset="0"/>
                </a:rPr>
                <a:t>!</a:t>
              </a:r>
            </a:p>
          </p:txBody>
        </p:sp>
      </p:grpSp>
    </p:spTree>
    <p:extLst>
      <p:ext uri="{BB962C8B-B14F-4D97-AF65-F5344CB8AC3E}">
        <p14:creationId xmlns:p14="http://schemas.microsoft.com/office/powerpoint/2010/main" val="8315084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627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152400" y="175736"/>
            <a:ext cx="7616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dirty="0" smtClean="0">
                <a:latin typeface="Cambria" panose="02040503050406030204" pitchFamily="18" charset="0"/>
                <a:cs typeface="Times New Roman" pitchFamily="18" charset="0"/>
              </a:rPr>
              <a:t>The Rule:</a:t>
            </a:r>
            <a:r>
              <a:rPr lang="en-US" sz="4200" dirty="0" smtClean="0">
                <a:latin typeface="Cambria" pitchFamily="18" charset="0"/>
                <a:cs typeface="Times New Roman" pitchFamily="18" charset="0"/>
              </a:rPr>
              <a:t>   </a:t>
            </a:r>
            <a:r>
              <a:rPr lang="en-US" sz="4200" dirty="0" smtClean="0">
                <a:latin typeface="Calibri" panose="020F0502020204030204" pitchFamily="34" charset="0"/>
                <a:cs typeface="Times New Roman" pitchFamily="18" charset="0"/>
              </a:rPr>
              <a:t>One step per rule</a:t>
            </a:r>
            <a:endParaRPr lang="en-US" sz="4200" dirty="0">
              <a:latin typeface="Calibri" panose="020F0502020204030204" pitchFamily="34" charset="0"/>
              <a:cs typeface="Times New Roman" pitchFamily="18" charset="0"/>
            </a:endParaRPr>
          </a:p>
        </p:txBody>
      </p:sp>
      <p:sp>
        <p:nvSpPr>
          <p:cNvPr id="9" name="Rectangle 8"/>
          <p:cNvSpPr/>
          <p:nvPr/>
        </p:nvSpPr>
        <p:spPr bwMode="auto">
          <a:xfrm>
            <a:off x="703189"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243840"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162538" y="1636284"/>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580323"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499021"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2958370" y="1636284"/>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376154"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702537" y="21017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243840" y="209297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61234" y="2101719"/>
            <a:ext cx="415636" cy="45720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584011" y="21017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500323" y="21017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959020" y="21017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376154" y="209297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702537" y="25589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43840" y="254966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161234" y="25589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584011" y="25589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500323" y="25589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959020" y="25589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376154" y="254966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702537" y="30213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243840" y="3006357"/>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161234" y="302130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584011" y="30213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500323" y="30213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2959020" y="302130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376154" y="3006357"/>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702537" y="346813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243840" y="346304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161234" y="346813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584011" y="346813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500323" y="346813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2959020" y="346813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376154" y="346304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702537" y="39305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243840" y="391973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161234" y="393051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584011" y="39305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500323" y="39305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2959020" y="39305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376154" y="391973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9" name="Rectangle 98"/>
          <p:cNvSpPr/>
          <p:nvPr/>
        </p:nvSpPr>
        <p:spPr bwMode="auto">
          <a:xfrm>
            <a:off x="703189"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243840"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162538" y="437902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580323"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499021"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2958370" y="437902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376154"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039672"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043712" y="210780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043712" y="256500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043712" y="301990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043712" y="346674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043712" y="39357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039672"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014216" y="1676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(A) </a:t>
            </a:r>
            <a:r>
              <a:rPr lang="en-US" sz="1500" dirty="0" smtClean="0">
                <a:latin typeface="Cambria" pitchFamily="18" charset="0"/>
              </a:rPr>
              <a:t>run?  ___________________</a:t>
            </a:r>
            <a:endParaRPr lang="en-US" sz="1500" dirty="0">
              <a:latin typeface="Cambria" pitchFamily="18" charset="0"/>
            </a:endParaRPr>
          </a:p>
        </p:txBody>
      </p:sp>
      <p:sp>
        <p:nvSpPr>
          <p:cNvPr id="116" name="Text Box 10"/>
          <p:cNvSpPr txBox="1">
            <a:spLocks noChangeArrowheads="1"/>
          </p:cNvSpPr>
          <p:nvPr/>
        </p:nvSpPr>
        <p:spPr bwMode="auto">
          <a:xfrm>
            <a:off x="4015714" y="2115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(B) </a:t>
            </a:r>
            <a:r>
              <a:rPr lang="en-US" sz="1500" dirty="0" smtClean="0">
                <a:latin typeface="Cambria" pitchFamily="18" charset="0"/>
              </a:rPr>
              <a:t>run?  ___________________</a:t>
            </a:r>
            <a:endParaRPr lang="en-US" sz="1500" dirty="0">
              <a:latin typeface="Cambria" pitchFamily="18" charset="0"/>
            </a:endParaRPr>
          </a:p>
        </p:txBody>
      </p:sp>
      <p:sp>
        <p:nvSpPr>
          <p:cNvPr id="117" name="Text Box 10"/>
          <p:cNvSpPr txBox="1">
            <a:spLocks noChangeArrowheads="1"/>
          </p:cNvSpPr>
          <p:nvPr/>
        </p:nvSpPr>
        <p:spPr bwMode="auto">
          <a:xfrm>
            <a:off x="4015714" y="2572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(C) </a:t>
            </a:r>
            <a:r>
              <a:rPr lang="en-US" sz="1500" dirty="0" smtClean="0">
                <a:latin typeface="Cambria" pitchFamily="18" charset="0"/>
              </a:rPr>
              <a:t>run?  ___________________</a:t>
            </a:r>
            <a:endParaRPr lang="en-US" sz="1500" dirty="0">
              <a:latin typeface="Cambria" pitchFamily="18" charset="0"/>
            </a:endParaRPr>
          </a:p>
        </p:txBody>
      </p:sp>
      <p:sp>
        <p:nvSpPr>
          <p:cNvPr id="122" name="Text Box 10"/>
          <p:cNvSpPr txBox="1">
            <a:spLocks noChangeArrowheads="1"/>
          </p:cNvSpPr>
          <p:nvPr/>
        </p:nvSpPr>
        <p:spPr bwMode="auto">
          <a:xfrm>
            <a:off x="4015714" y="3470863"/>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In a phrase, </a:t>
            </a:r>
            <a:r>
              <a:rPr lang="en-US" sz="1500" b="1" i="1" dirty="0" smtClean="0">
                <a:latin typeface="Cambria" pitchFamily="18" charset="0"/>
              </a:rPr>
              <a:t>what do state 0 and state 1 do</a:t>
            </a:r>
            <a:r>
              <a:rPr lang="en-US" sz="1500" dirty="0" smtClean="0">
                <a:latin typeface="Cambria" pitchFamily="18" charset="0"/>
              </a:rPr>
              <a:t>?</a:t>
            </a:r>
            <a:endParaRPr lang="en-US" sz="1500" dirty="0">
              <a:latin typeface="Cambria" pitchFamily="18" charset="0"/>
            </a:endParaRPr>
          </a:p>
        </p:txBody>
      </p:sp>
      <p:sp>
        <p:nvSpPr>
          <p:cNvPr id="124" name="Text Box 10"/>
          <p:cNvSpPr txBox="1">
            <a:spLocks noChangeArrowheads="1"/>
          </p:cNvSpPr>
          <p:nvPr/>
        </p:nvSpPr>
        <p:spPr bwMode="auto">
          <a:xfrm>
            <a:off x="384174" y="5029200"/>
            <a:ext cx="8455026" cy="52322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b="1" dirty="0" smtClean="0">
                <a:solidFill>
                  <a:srgbClr val="120DF3"/>
                </a:solidFill>
                <a:latin typeface="Cambria" pitchFamily="18" charset="0"/>
              </a:rPr>
              <a:t>Extra!</a:t>
            </a:r>
            <a:r>
              <a:rPr lang="en-US" sz="1400" b="1" dirty="0" smtClean="0">
                <a:latin typeface="Cambria" pitchFamily="18" charset="0"/>
              </a:rPr>
              <a:t>  </a:t>
            </a:r>
            <a:r>
              <a:rPr lang="en-US" sz="1400" dirty="0" smtClean="0">
                <a:latin typeface="Cambria" pitchFamily="18" charset="0"/>
              </a:rPr>
              <a:t>What additional rules would be needed in order to ensure that </a:t>
            </a:r>
            <a:r>
              <a:rPr lang="en-US" sz="1400" dirty="0" err="1" smtClean="0">
                <a:latin typeface="Cambria" pitchFamily="18" charset="0"/>
              </a:rPr>
              <a:t>Picobot</a:t>
            </a:r>
            <a:r>
              <a:rPr lang="en-US" sz="1400" dirty="0" smtClean="0">
                <a:latin typeface="Cambria" pitchFamily="18" charset="0"/>
              </a:rPr>
              <a:t> fully explores the </a:t>
            </a:r>
            <a:r>
              <a:rPr lang="en-US" sz="1400" u="sng" dirty="0" smtClean="0">
                <a:latin typeface="Cambria" pitchFamily="18" charset="0"/>
              </a:rPr>
              <a:t>empty room</a:t>
            </a:r>
            <a:r>
              <a:rPr lang="en-US" sz="1400" dirty="0" smtClean="0">
                <a:latin typeface="Cambria" pitchFamily="18" charset="0"/>
              </a:rPr>
              <a:t> (not this crazy room) from </a:t>
            </a:r>
            <a:r>
              <a:rPr lang="en-US" sz="1400" i="1" dirty="0" smtClean="0">
                <a:latin typeface="Cambria" pitchFamily="18" charset="0"/>
              </a:rPr>
              <a:t>any </a:t>
            </a:r>
            <a:r>
              <a:rPr lang="en-US" sz="1400" dirty="0" smtClean="0">
                <a:latin typeface="Cambria" pitchFamily="18" charset="0"/>
              </a:rPr>
              <a:t>starting spot?      </a:t>
            </a:r>
            <a:r>
              <a:rPr lang="en-US" sz="1400" i="1" dirty="0" smtClean="0">
                <a:latin typeface="Cambria" pitchFamily="18" charset="0"/>
              </a:rPr>
              <a:t>(this is problem 3…)</a:t>
            </a:r>
            <a:endParaRPr lang="en-US" sz="1400" dirty="0">
              <a:latin typeface="Cambria" pitchFamily="18" charset="0"/>
            </a:endParaRPr>
          </a:p>
        </p:txBody>
      </p:sp>
      <p:sp>
        <p:nvSpPr>
          <p:cNvPr id="103" name="Text Box 10"/>
          <p:cNvSpPr txBox="1">
            <a:spLocks noChangeArrowheads="1"/>
          </p:cNvSpPr>
          <p:nvPr/>
        </p:nvSpPr>
        <p:spPr bwMode="auto">
          <a:xfrm>
            <a:off x="4017394" y="3016149"/>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(D) </a:t>
            </a:r>
            <a:r>
              <a:rPr lang="en-US" sz="1500" dirty="0" smtClean="0">
                <a:latin typeface="Cambria" pitchFamily="18" charset="0"/>
              </a:rPr>
              <a:t>run?  ___________________</a:t>
            </a:r>
            <a:endParaRPr lang="en-US" sz="1500" dirty="0">
              <a:latin typeface="Cambria" pitchFamily="18" charset="0"/>
            </a:endParaRPr>
          </a:p>
        </p:txBody>
      </p:sp>
      <p:grpSp>
        <p:nvGrpSpPr>
          <p:cNvPr id="115" name="Group 19"/>
          <p:cNvGrpSpPr>
            <a:grpSpLocks/>
          </p:cNvGrpSpPr>
          <p:nvPr>
            <p:custDataLst>
              <p:tags r:id="rId1"/>
            </p:custDataLst>
          </p:nvPr>
        </p:nvGrpSpPr>
        <p:grpSpPr bwMode="auto">
          <a:xfrm>
            <a:off x="8193087" y="274183"/>
            <a:ext cx="493713" cy="566738"/>
            <a:chOff x="2928" y="1051"/>
            <a:chExt cx="840" cy="957"/>
          </a:xfrm>
        </p:grpSpPr>
        <p:sp>
          <p:nvSpPr>
            <p:cNvPr id="11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7" name="Rectangle 5"/>
          <p:cNvSpPr>
            <a:spLocks noChangeArrowheads="1"/>
          </p:cNvSpPr>
          <p:nvPr/>
        </p:nvSpPr>
        <p:spPr bwMode="auto">
          <a:xfrm>
            <a:off x="7275576" y="76200"/>
            <a:ext cx="10546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One rule to rule them all?</a:t>
            </a:r>
            <a:endParaRPr lang="en-US" sz="1100" dirty="0">
              <a:solidFill>
                <a:srgbClr val="008000"/>
              </a:solidFill>
              <a:latin typeface="Calibri" pitchFamily="34" charset="0"/>
            </a:endParaRPr>
          </a:p>
        </p:txBody>
      </p:sp>
      <p:sp>
        <p:nvSpPr>
          <p:cNvPr id="138" name="Rectangle 5"/>
          <p:cNvSpPr>
            <a:spLocks noChangeArrowheads="1"/>
          </p:cNvSpPr>
          <p:nvPr/>
        </p:nvSpPr>
        <p:spPr bwMode="auto">
          <a:xfrm>
            <a:off x="7818509" y="838200"/>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This is precious!</a:t>
            </a:r>
            <a:endParaRPr lang="en-US" sz="1100" dirty="0">
              <a:solidFill>
                <a:srgbClr val="008000"/>
              </a:solidFill>
              <a:latin typeface="Calibri" pitchFamily="34" charset="0"/>
            </a:endParaRPr>
          </a:p>
        </p:txBody>
      </p:sp>
      <p:sp>
        <p:nvSpPr>
          <p:cNvPr id="85" name="Text Box 11"/>
          <p:cNvSpPr txBox="1">
            <a:spLocks noChangeArrowheads="1"/>
          </p:cNvSpPr>
          <p:nvPr/>
        </p:nvSpPr>
        <p:spPr bwMode="auto">
          <a:xfrm>
            <a:off x="384174" y="5903976"/>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anose="02040503050406030204" pitchFamily="18" charset="0"/>
                <a:cs typeface="Times New Roman" pitchFamily="18" charset="0"/>
              </a:rPr>
              <a:t>Quiz!</a:t>
            </a:r>
            <a:endParaRPr lang="en-US" sz="4200" i="1" dirty="0">
              <a:latin typeface="Cambria" panose="02040503050406030204" pitchFamily="18" charset="0"/>
              <a:cs typeface="Times New Roman" pitchFamily="18" charset="0"/>
            </a:endParaRPr>
          </a:p>
        </p:txBody>
      </p:sp>
      <p:sp>
        <p:nvSpPr>
          <p:cNvPr id="86" name="Rectangle 6"/>
          <p:cNvSpPr>
            <a:spLocks noChangeArrowheads="1"/>
          </p:cNvSpPr>
          <p:nvPr/>
        </p:nvSpPr>
        <p:spPr bwMode="auto">
          <a:xfrm>
            <a:off x="2278495" y="6128782"/>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Times New Roman" pitchFamily="18" charset="0"/>
                <a:cs typeface="Times New Roman" pitchFamily="18" charset="0"/>
              </a:rPr>
              <a:t>Name  </a:t>
            </a:r>
            <a:r>
              <a:rPr lang="en-US" sz="1800" dirty="0" smtClean="0">
                <a:latin typeface="Times New Roman" pitchFamily="18" charset="0"/>
                <a:cs typeface="Times New Roman" pitchFamily="18" charset="0"/>
              </a:rPr>
              <a:t>_________________</a:t>
            </a:r>
            <a:endParaRPr lang="en-US" sz="1800" dirty="0">
              <a:latin typeface="Times New Roman" pitchFamily="18" charset="0"/>
              <a:cs typeface="Times New Roman" pitchFamily="18" charset="0"/>
            </a:endParaRPr>
          </a:p>
        </p:txBody>
      </p:sp>
      <p:sp>
        <p:nvSpPr>
          <p:cNvPr id="87" name="Rectangle 6"/>
          <p:cNvSpPr>
            <a:spLocks noChangeArrowheads="1"/>
          </p:cNvSpPr>
          <p:nvPr/>
        </p:nvSpPr>
        <p:spPr bwMode="auto">
          <a:xfrm>
            <a:off x="5432858" y="6128782"/>
            <a:ext cx="3177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latin typeface="Times New Roman" pitchFamily="18" charset="0"/>
                <a:cs typeface="Times New Roman" pitchFamily="18" charset="0"/>
              </a:rPr>
              <a:t>Name  </a:t>
            </a:r>
            <a:r>
              <a:rPr lang="en-US" sz="1800" dirty="0" smtClean="0">
                <a:latin typeface="Times New Roman" pitchFamily="18" charset="0"/>
                <a:cs typeface="Times New Roman" pitchFamily="18" charset="0"/>
              </a:rPr>
              <a:t>__________________</a:t>
            </a:r>
            <a:endParaRPr lang="en-US" sz="1800" dirty="0">
              <a:latin typeface="Times New Roman" pitchFamily="18" charset="0"/>
              <a:cs typeface="Times New Roman" pitchFamily="18" charset="0"/>
            </a:endParaRPr>
          </a:p>
        </p:txBody>
      </p:sp>
      <p:sp>
        <p:nvSpPr>
          <p:cNvPr id="88" name="Text Box 10"/>
          <p:cNvSpPr txBox="1">
            <a:spLocks noChangeArrowheads="1"/>
          </p:cNvSpPr>
          <p:nvPr/>
        </p:nvSpPr>
        <p:spPr bwMode="auto">
          <a:xfrm>
            <a:off x="4015714" y="4495800"/>
            <a:ext cx="4932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Where does </a:t>
            </a:r>
            <a:r>
              <a:rPr lang="en-US" sz="1500" dirty="0" err="1" smtClean="0">
                <a:latin typeface="Cambria" pitchFamily="18" charset="0"/>
              </a:rPr>
              <a:t>Picobot</a:t>
            </a:r>
            <a:r>
              <a:rPr lang="en-US" sz="1500" dirty="0" smtClean="0">
                <a:latin typeface="Cambria" pitchFamily="18" charset="0"/>
              </a:rPr>
              <a:t> stop?  Why?</a:t>
            </a:r>
            <a:endParaRPr lang="en-US" sz="1500" dirty="0">
              <a:latin typeface="Cambria" pitchFamily="18" charset="0"/>
            </a:endParaRPr>
          </a:p>
        </p:txBody>
      </p:sp>
      <p:sp>
        <p:nvSpPr>
          <p:cNvPr id="8" name="Rectangle 7"/>
          <p:cNvSpPr/>
          <p:nvPr/>
        </p:nvSpPr>
        <p:spPr>
          <a:xfrm>
            <a:off x="1015416" y="1371600"/>
            <a:ext cx="2044214" cy="415498"/>
          </a:xfrm>
          <a:prstGeom prst="rect">
            <a:avLst/>
          </a:prstGeom>
          <a:solidFill>
            <a:schemeClr val="bg1"/>
          </a:solidFill>
        </p:spPr>
        <p:txBody>
          <a:bodyPr wrap="none">
            <a:spAutoFit/>
          </a:bodyPr>
          <a:lstStyle/>
          <a:p>
            <a:pPr algn="ctr"/>
            <a:r>
              <a:rPr lang="en-US" sz="2100" dirty="0" err="1" smtClean="0">
                <a:latin typeface="Cambria" pitchFamily="18" charset="0"/>
              </a:rPr>
              <a:t>Picobot's</a:t>
            </a:r>
            <a:r>
              <a:rPr lang="en-US" sz="2100" dirty="0" smtClean="0">
                <a:latin typeface="Cambria" pitchFamily="18" charset="0"/>
              </a:rPr>
              <a:t> world</a:t>
            </a:r>
            <a:endParaRPr lang="en-US" sz="2100" dirty="0"/>
          </a:p>
        </p:txBody>
      </p:sp>
      <p:sp>
        <p:nvSpPr>
          <p:cNvPr id="89" name="Text Box 10"/>
          <p:cNvSpPr txBox="1">
            <a:spLocks noChangeArrowheads="1"/>
          </p:cNvSpPr>
          <p:nvPr/>
        </p:nvSpPr>
        <p:spPr bwMode="auto">
          <a:xfrm>
            <a:off x="2362200" y="850392"/>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Using the ruleset above…</a:t>
            </a:r>
            <a:endParaRPr lang="en-US" sz="1500" dirty="0">
              <a:latin typeface="Cambria" pitchFamily="18" charset="0"/>
            </a:endParaRPr>
          </a:p>
        </p:txBody>
      </p:sp>
      <p:sp>
        <p:nvSpPr>
          <p:cNvPr id="10" name="TextBox 9"/>
          <p:cNvSpPr txBox="1"/>
          <p:nvPr/>
        </p:nvSpPr>
        <p:spPr>
          <a:xfrm>
            <a:off x="2069592" y="3464159"/>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333360" y="1247760"/>
              <a:ext cx="8677800" cy="5220000"/>
            </p14:xfrm>
          </p:contentPart>
        </mc:Choice>
        <mc:Fallback xmlns="">
          <p:pic>
            <p:nvPicPr>
              <p:cNvPr id="2" name="Ink 1"/>
              <p:cNvPicPr/>
              <p:nvPr/>
            </p:nvPicPr>
            <p:blipFill>
              <a:blip r:embed="rId17"/>
              <a:stretch>
                <a:fillRect/>
              </a:stretch>
            </p:blipFill>
            <p:spPr>
              <a:xfrm>
                <a:off x="324000" y="1238400"/>
                <a:ext cx="8696520" cy="5238720"/>
              </a:xfrm>
              <a:prstGeom prst="rect">
                <a:avLst/>
              </a:prstGeom>
            </p:spPr>
          </p:pic>
        </mc:Fallback>
      </mc:AlternateContent>
    </p:spTree>
    <p:extLst>
      <p:ext uri="{BB962C8B-B14F-4D97-AF65-F5344CB8AC3E}">
        <p14:creationId xmlns:p14="http://schemas.microsoft.com/office/powerpoint/2010/main" val="22711966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i="1" dirty="0" smtClean="0">
                <a:solidFill>
                  <a:srgbClr val="000000"/>
                </a:solidFill>
                <a:latin typeface="Cambria" pitchFamily="18" charset="0"/>
                <a:cs typeface="Times New Roman" charset="0"/>
              </a:rPr>
              <a:t>complexity</a:t>
            </a:r>
            <a:r>
              <a:rPr lang="en-US" sz="4200" dirty="0" smtClean="0">
                <a:solidFill>
                  <a:srgbClr val="000000"/>
                </a:solidFill>
                <a:latin typeface="Cambria" pitchFamily="18" charset="0"/>
                <a:cs typeface="Times New Roman" charset="0"/>
              </a:rPr>
              <a:t> science</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3" name="Text Box 7"/>
          <p:cNvSpPr txBox="1">
            <a:spLocks noChangeArrowheads="1"/>
          </p:cNvSpPr>
          <p:nvPr/>
        </p:nvSpPr>
        <p:spPr bwMode="auto">
          <a:xfrm>
            <a:off x="327284"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Shortest </a:t>
            </a:r>
            <a:r>
              <a:rPr lang="en-US" sz="1800" dirty="0" err="1" smtClean="0">
                <a:latin typeface="Cambria"/>
                <a:cs typeface="Cambria"/>
              </a:rPr>
              <a:t>Picobot</a:t>
            </a:r>
            <a:r>
              <a:rPr lang="en-US" sz="1800" dirty="0" smtClean="0">
                <a:latin typeface="Cambria"/>
                <a:cs typeface="Cambria"/>
              </a:rPr>
              <a:t> program: </a:t>
            </a:r>
          </a:p>
          <a:p>
            <a:pPr algn="ctr">
              <a:spcBef>
                <a:spcPct val="50000"/>
              </a:spcBef>
            </a:pPr>
            <a:r>
              <a:rPr lang="en-US" b="1" i="1" dirty="0" smtClean="0">
                <a:solidFill>
                  <a:srgbClr val="FF9900"/>
                </a:solidFill>
                <a:latin typeface="Cambria"/>
                <a:cs typeface="Cambria"/>
              </a:rPr>
              <a:t>6 rules</a:t>
            </a:r>
          </a:p>
        </p:txBody>
      </p:sp>
      <p:sp>
        <p:nvSpPr>
          <p:cNvPr id="14" name="Text Box 7"/>
          <p:cNvSpPr txBox="1">
            <a:spLocks noChangeArrowheads="1"/>
          </p:cNvSpPr>
          <p:nvPr/>
        </p:nvSpPr>
        <p:spPr bwMode="auto">
          <a:xfrm>
            <a:off x="3280123"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FF9900"/>
                </a:solidFill>
                <a:latin typeface="Cambria"/>
                <a:cs typeface="Cambria"/>
              </a:rPr>
              <a:t>8 rules</a:t>
            </a:r>
          </a:p>
        </p:txBody>
      </p:sp>
      <p:sp>
        <p:nvSpPr>
          <p:cNvPr id="15" name="Text Box 7"/>
          <p:cNvSpPr txBox="1">
            <a:spLocks noChangeArrowheads="1"/>
          </p:cNvSpPr>
          <p:nvPr/>
        </p:nvSpPr>
        <p:spPr bwMode="auto">
          <a:xfrm>
            <a:off x="6313546"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FF9900"/>
                </a:solidFill>
                <a:latin typeface="Cambria"/>
                <a:cs typeface="Cambria"/>
              </a:rPr>
              <a:t>? rules</a:t>
            </a:r>
          </a:p>
        </p:txBody>
      </p:sp>
      <p:sp>
        <p:nvSpPr>
          <p:cNvPr id="16" name="Text Box 7"/>
          <p:cNvSpPr txBox="1">
            <a:spLocks noChangeArrowheads="1"/>
          </p:cNvSpPr>
          <p:nvPr/>
        </p:nvSpPr>
        <p:spPr bwMode="auto">
          <a:xfrm rot="20509650">
            <a:off x="7321641" y="5910055"/>
            <a:ext cx="1687454" cy="646331"/>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Can it simply be done!?</a:t>
            </a:r>
            <a:endParaRPr lang="en-US" b="1" i="1" dirty="0" smtClean="0">
              <a:solidFill>
                <a:srgbClr val="FF9900"/>
              </a:solidFill>
              <a:latin typeface="Cambria"/>
              <a:cs typeface="Cambria"/>
            </a:endParaRPr>
          </a:p>
        </p:txBody>
      </p:sp>
      <p:sp>
        <p:nvSpPr>
          <p:cNvPr id="17" name="Text Box 11"/>
          <p:cNvSpPr txBox="1">
            <a:spLocks noChangeArrowheads="1"/>
          </p:cNvSpPr>
          <p:nvPr/>
        </p:nvSpPr>
        <p:spPr bwMode="auto">
          <a:xfrm rot="21115218">
            <a:off x="1400799" y="2561725"/>
            <a:ext cx="6391210" cy="2123658"/>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6600" dirty="0" smtClean="0">
                <a:solidFill>
                  <a:srgbClr val="000000"/>
                </a:solidFill>
                <a:latin typeface="Cambria" pitchFamily="18" charset="0"/>
                <a:cs typeface="Times New Roman" charset="0"/>
              </a:rPr>
              <a:t>See you in lab… </a:t>
            </a:r>
            <a:r>
              <a:rPr lang="en-US" sz="6600" b="1" i="1" dirty="0" smtClean="0">
                <a:solidFill>
                  <a:srgbClr val="000000"/>
                </a:solidFill>
                <a:latin typeface="Cambria" pitchFamily="18" charset="0"/>
                <a:cs typeface="Times New Roman" charset="0"/>
              </a:rPr>
              <a:t>soon!</a:t>
            </a:r>
          </a:p>
        </p:txBody>
      </p:sp>
    </p:spTree>
    <p:extLst>
      <p:ext uri="{BB962C8B-B14F-4D97-AF65-F5344CB8AC3E}">
        <p14:creationId xmlns:p14="http://schemas.microsoft.com/office/powerpoint/2010/main" val="17718428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152400" y="381000"/>
            <a:ext cx="624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cs typeface="Times New Roman" pitchFamily="18" charset="0"/>
              </a:rPr>
              <a:t>Tear off </a:t>
            </a:r>
            <a:r>
              <a:rPr lang="en-US" sz="4200" i="1" dirty="0" smtClean="0">
                <a:latin typeface="Cambria" pitchFamily="18" charset="0"/>
                <a:cs typeface="Times New Roman" pitchFamily="18" charset="0"/>
              </a:rPr>
              <a:t> that page</a:t>
            </a:r>
            <a:endParaRPr lang="en-US" sz="4200" i="1" dirty="0">
              <a:latin typeface="Cambria" pitchFamily="18" charset="0"/>
              <a:cs typeface="Times New Roman" pitchFamily="18" charset="0"/>
            </a:endParaRPr>
          </a:p>
        </p:txBody>
      </p:sp>
      <p:sp>
        <p:nvSpPr>
          <p:cNvPr id="3" name="Text Box 11"/>
          <p:cNvSpPr txBox="1">
            <a:spLocks noChangeArrowheads="1"/>
          </p:cNvSpPr>
          <p:nvPr/>
        </p:nvSpPr>
        <p:spPr bwMode="auto">
          <a:xfrm>
            <a:off x="152400" y="1124832"/>
            <a:ext cx="876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Pass those to the aisles + </a:t>
            </a:r>
            <a:r>
              <a:rPr lang="en-US" sz="4200" b="1" i="1" dirty="0" smtClean="0">
                <a:latin typeface="Cambria" pitchFamily="18" charset="0"/>
                <a:cs typeface="Times New Roman" pitchFamily="18" charset="0"/>
              </a:rPr>
              <a:t>Southward</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4" name="Text Box 11"/>
          <p:cNvSpPr txBox="1">
            <a:spLocks noChangeArrowheads="1"/>
          </p:cNvSpPr>
          <p:nvPr/>
        </p:nvSpPr>
        <p:spPr bwMode="auto">
          <a:xfrm>
            <a:off x="609600" y="2607733"/>
            <a:ext cx="7924800" cy="738664"/>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itchFamily="18" charset="0"/>
                <a:cs typeface="Times New Roman" pitchFamily="18" charset="0"/>
              </a:rPr>
              <a:t>only 1 "quiz" is needed per pair</a:t>
            </a:r>
            <a:endParaRPr lang="en-US" sz="4200" i="1" dirty="0">
              <a:latin typeface="Cambria" pitchFamily="18" charset="0"/>
              <a:cs typeface="Times New Roman" pitchFamily="18" charset="0"/>
            </a:endParaRPr>
          </a:p>
        </p:txBody>
      </p:sp>
      <p:sp>
        <p:nvSpPr>
          <p:cNvPr id="5" name="Text Box 11"/>
          <p:cNvSpPr txBox="1">
            <a:spLocks noChangeArrowheads="1"/>
          </p:cNvSpPr>
          <p:nvPr/>
        </p:nvSpPr>
        <p:spPr bwMode="auto">
          <a:xfrm>
            <a:off x="1524000" y="5867400"/>
            <a:ext cx="7391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 then turn back into the packet</a:t>
            </a:r>
            <a:endParaRPr lang="en-US" sz="4200" i="1" dirty="0">
              <a:latin typeface="Cambria" pitchFamily="18" charset="0"/>
              <a:cs typeface="Times New Roman" pitchFamily="18" charset="0"/>
            </a:endParaRPr>
          </a:p>
        </p:txBody>
      </p:sp>
    </p:spTree>
    <p:extLst>
      <p:ext uri="{BB962C8B-B14F-4D97-AF65-F5344CB8AC3E}">
        <p14:creationId xmlns:p14="http://schemas.microsoft.com/office/powerpoint/2010/main" val="7762548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152400" y="175736"/>
            <a:ext cx="7616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dirty="0" smtClean="0">
                <a:latin typeface="Cambria" panose="02040503050406030204" pitchFamily="18" charset="0"/>
                <a:cs typeface="Times New Roman" pitchFamily="18" charset="0"/>
              </a:rPr>
              <a:t>The Rule:</a:t>
            </a:r>
            <a:r>
              <a:rPr lang="en-US" sz="4200" dirty="0" smtClean="0">
                <a:latin typeface="Cambria" pitchFamily="18" charset="0"/>
                <a:cs typeface="Times New Roman" pitchFamily="18" charset="0"/>
              </a:rPr>
              <a:t>   </a:t>
            </a:r>
            <a:r>
              <a:rPr lang="en-US" sz="4200" dirty="0" smtClean="0">
                <a:latin typeface="Calibri" panose="020F0502020204030204" pitchFamily="34" charset="0"/>
                <a:cs typeface="Times New Roman" pitchFamily="18" charset="0"/>
              </a:rPr>
              <a:t>One step per rule</a:t>
            </a:r>
            <a:endParaRPr lang="en-US" sz="4200" dirty="0">
              <a:latin typeface="Calibri" panose="020F0502020204030204" pitchFamily="34" charset="0"/>
              <a:cs typeface="Times New Roman" pitchFamily="18" charset="0"/>
            </a:endParaRPr>
          </a:p>
        </p:txBody>
      </p:sp>
      <p:sp>
        <p:nvSpPr>
          <p:cNvPr id="9" name="Rectangle 8"/>
          <p:cNvSpPr/>
          <p:nvPr/>
        </p:nvSpPr>
        <p:spPr bwMode="auto">
          <a:xfrm>
            <a:off x="703189"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243840"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162538" y="1636284"/>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580323"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499021"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2958370" y="1636284"/>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376154"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702537" y="21017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243840" y="209297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61234" y="2101719"/>
            <a:ext cx="415636" cy="45720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584011" y="21017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500323" y="21017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959020" y="21017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376154" y="209297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702537" y="25589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43840" y="254966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161234" y="25589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584011" y="25589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500323" y="25589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959020" y="25589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376154" y="254966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702537" y="30213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243840" y="3006357"/>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161234" y="302130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584011" y="30213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500323" y="30213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2959020" y="302130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376154" y="3006357"/>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702537" y="346813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243840" y="346304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161234" y="346813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584011" y="346813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500323" y="346813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2959020" y="346813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376154" y="346304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702537" y="39305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243840" y="391973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161234" y="393051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584011" y="39305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500323" y="39305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2959020" y="39305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376154" y="391973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9" name="Rectangle 98"/>
          <p:cNvSpPr/>
          <p:nvPr/>
        </p:nvSpPr>
        <p:spPr bwMode="auto">
          <a:xfrm>
            <a:off x="703189"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243840"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162538" y="437902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580323"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499021"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2958370" y="437902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376154"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039672"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043712" y="210780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043712" y="256500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043712" y="301990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043712" y="346674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043712" y="39357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039672"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014216" y="1676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(A) </a:t>
            </a:r>
            <a:r>
              <a:rPr lang="en-US" sz="1500" dirty="0" smtClean="0">
                <a:latin typeface="Cambria" pitchFamily="18" charset="0"/>
              </a:rPr>
              <a:t>run?  ___________________</a:t>
            </a:r>
            <a:endParaRPr lang="en-US" sz="1500" dirty="0">
              <a:latin typeface="Cambria" pitchFamily="18" charset="0"/>
            </a:endParaRPr>
          </a:p>
        </p:txBody>
      </p:sp>
      <p:sp>
        <p:nvSpPr>
          <p:cNvPr id="116" name="Text Box 10"/>
          <p:cNvSpPr txBox="1">
            <a:spLocks noChangeArrowheads="1"/>
          </p:cNvSpPr>
          <p:nvPr/>
        </p:nvSpPr>
        <p:spPr bwMode="auto">
          <a:xfrm>
            <a:off x="4015714" y="2115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(B) </a:t>
            </a:r>
            <a:r>
              <a:rPr lang="en-US" sz="1500" dirty="0" smtClean="0">
                <a:latin typeface="Cambria" pitchFamily="18" charset="0"/>
              </a:rPr>
              <a:t>run?  ___________________</a:t>
            </a:r>
            <a:endParaRPr lang="en-US" sz="1500" dirty="0">
              <a:latin typeface="Cambria" pitchFamily="18" charset="0"/>
            </a:endParaRPr>
          </a:p>
        </p:txBody>
      </p:sp>
      <p:sp>
        <p:nvSpPr>
          <p:cNvPr id="117" name="Text Box 10"/>
          <p:cNvSpPr txBox="1">
            <a:spLocks noChangeArrowheads="1"/>
          </p:cNvSpPr>
          <p:nvPr/>
        </p:nvSpPr>
        <p:spPr bwMode="auto">
          <a:xfrm>
            <a:off x="4015714" y="2572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(C) </a:t>
            </a:r>
            <a:r>
              <a:rPr lang="en-US" sz="1500" dirty="0" smtClean="0">
                <a:latin typeface="Cambria" pitchFamily="18" charset="0"/>
              </a:rPr>
              <a:t>run?  ___________________</a:t>
            </a:r>
            <a:endParaRPr lang="en-US" sz="1500" dirty="0">
              <a:latin typeface="Cambria" pitchFamily="18" charset="0"/>
            </a:endParaRPr>
          </a:p>
        </p:txBody>
      </p:sp>
      <p:sp>
        <p:nvSpPr>
          <p:cNvPr id="122" name="Text Box 10"/>
          <p:cNvSpPr txBox="1">
            <a:spLocks noChangeArrowheads="1"/>
          </p:cNvSpPr>
          <p:nvPr/>
        </p:nvSpPr>
        <p:spPr bwMode="auto">
          <a:xfrm>
            <a:off x="4015714" y="3470863"/>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In a phrase, </a:t>
            </a:r>
            <a:r>
              <a:rPr lang="en-US" sz="1500" b="1" i="1" dirty="0" smtClean="0">
                <a:latin typeface="Cambria" pitchFamily="18" charset="0"/>
              </a:rPr>
              <a:t>what do state 0 and state 1 do</a:t>
            </a:r>
            <a:r>
              <a:rPr lang="en-US" sz="1500" dirty="0" smtClean="0">
                <a:latin typeface="Cambria" pitchFamily="18" charset="0"/>
              </a:rPr>
              <a:t>?</a:t>
            </a:r>
            <a:endParaRPr lang="en-US" sz="1500" dirty="0">
              <a:latin typeface="Cambria" pitchFamily="18" charset="0"/>
            </a:endParaRPr>
          </a:p>
        </p:txBody>
      </p:sp>
      <p:sp>
        <p:nvSpPr>
          <p:cNvPr id="124" name="Text Box 10"/>
          <p:cNvSpPr txBox="1">
            <a:spLocks noChangeArrowheads="1"/>
          </p:cNvSpPr>
          <p:nvPr/>
        </p:nvSpPr>
        <p:spPr bwMode="auto">
          <a:xfrm>
            <a:off x="384174" y="5029200"/>
            <a:ext cx="8455026" cy="52322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b="1" dirty="0" smtClean="0">
                <a:solidFill>
                  <a:srgbClr val="120DF3"/>
                </a:solidFill>
                <a:latin typeface="Cambria" pitchFamily="18" charset="0"/>
              </a:rPr>
              <a:t>Extra!</a:t>
            </a:r>
            <a:r>
              <a:rPr lang="en-US" sz="1400" b="1" dirty="0" smtClean="0">
                <a:latin typeface="Cambria" pitchFamily="18" charset="0"/>
              </a:rPr>
              <a:t>  </a:t>
            </a:r>
            <a:r>
              <a:rPr lang="en-US" sz="1400" dirty="0" smtClean="0">
                <a:latin typeface="Cambria" pitchFamily="18" charset="0"/>
              </a:rPr>
              <a:t>What additional rules would be needed in order to ensure that </a:t>
            </a:r>
            <a:r>
              <a:rPr lang="en-US" sz="1400" dirty="0" err="1" smtClean="0">
                <a:latin typeface="Cambria" pitchFamily="18" charset="0"/>
              </a:rPr>
              <a:t>Picobot</a:t>
            </a:r>
            <a:r>
              <a:rPr lang="en-US" sz="1400" dirty="0" smtClean="0">
                <a:latin typeface="Cambria" pitchFamily="18" charset="0"/>
              </a:rPr>
              <a:t> fully explores the </a:t>
            </a:r>
            <a:r>
              <a:rPr lang="en-US" sz="1400" u="sng" dirty="0" smtClean="0">
                <a:latin typeface="Cambria" pitchFamily="18" charset="0"/>
              </a:rPr>
              <a:t>empty room</a:t>
            </a:r>
            <a:r>
              <a:rPr lang="en-US" sz="1400" dirty="0" smtClean="0">
                <a:latin typeface="Cambria" pitchFamily="18" charset="0"/>
              </a:rPr>
              <a:t> (not this crazy room) from </a:t>
            </a:r>
            <a:r>
              <a:rPr lang="en-US" sz="1400" i="1" dirty="0" smtClean="0">
                <a:latin typeface="Cambria" pitchFamily="18" charset="0"/>
              </a:rPr>
              <a:t>any </a:t>
            </a:r>
            <a:r>
              <a:rPr lang="en-US" sz="1400" dirty="0" smtClean="0">
                <a:latin typeface="Cambria" pitchFamily="18" charset="0"/>
              </a:rPr>
              <a:t>starting spot?      </a:t>
            </a:r>
            <a:r>
              <a:rPr lang="en-US" sz="1400" i="1" dirty="0" smtClean="0">
                <a:latin typeface="Cambria" pitchFamily="18" charset="0"/>
              </a:rPr>
              <a:t>(this is problem 3…)</a:t>
            </a:r>
            <a:endParaRPr lang="en-US" sz="1400" dirty="0">
              <a:latin typeface="Cambria" pitchFamily="18" charset="0"/>
            </a:endParaRPr>
          </a:p>
        </p:txBody>
      </p:sp>
      <p:sp>
        <p:nvSpPr>
          <p:cNvPr id="103" name="Text Box 10"/>
          <p:cNvSpPr txBox="1">
            <a:spLocks noChangeArrowheads="1"/>
          </p:cNvSpPr>
          <p:nvPr/>
        </p:nvSpPr>
        <p:spPr bwMode="auto">
          <a:xfrm>
            <a:off x="4017394" y="3016149"/>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(D) </a:t>
            </a:r>
            <a:r>
              <a:rPr lang="en-US" sz="1500" dirty="0" smtClean="0">
                <a:latin typeface="Cambria" pitchFamily="18" charset="0"/>
              </a:rPr>
              <a:t>run?  ___________________</a:t>
            </a:r>
            <a:endParaRPr lang="en-US" sz="1500" dirty="0">
              <a:latin typeface="Cambria" pitchFamily="18" charset="0"/>
            </a:endParaRPr>
          </a:p>
        </p:txBody>
      </p:sp>
      <p:grpSp>
        <p:nvGrpSpPr>
          <p:cNvPr id="115" name="Group 19"/>
          <p:cNvGrpSpPr>
            <a:grpSpLocks/>
          </p:cNvGrpSpPr>
          <p:nvPr>
            <p:custDataLst>
              <p:tags r:id="rId1"/>
            </p:custDataLst>
          </p:nvPr>
        </p:nvGrpSpPr>
        <p:grpSpPr bwMode="auto">
          <a:xfrm>
            <a:off x="8193087" y="274183"/>
            <a:ext cx="493713" cy="566738"/>
            <a:chOff x="2928" y="1051"/>
            <a:chExt cx="840" cy="957"/>
          </a:xfrm>
        </p:grpSpPr>
        <p:sp>
          <p:nvSpPr>
            <p:cNvPr id="11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7" name="Rectangle 5"/>
          <p:cNvSpPr>
            <a:spLocks noChangeArrowheads="1"/>
          </p:cNvSpPr>
          <p:nvPr/>
        </p:nvSpPr>
        <p:spPr bwMode="auto">
          <a:xfrm>
            <a:off x="7275576" y="76200"/>
            <a:ext cx="10546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One rule to rule them all?</a:t>
            </a:r>
            <a:endParaRPr lang="en-US" sz="1100" dirty="0">
              <a:solidFill>
                <a:srgbClr val="008000"/>
              </a:solidFill>
              <a:latin typeface="Calibri" pitchFamily="34" charset="0"/>
            </a:endParaRPr>
          </a:p>
        </p:txBody>
      </p:sp>
      <p:sp>
        <p:nvSpPr>
          <p:cNvPr id="138" name="Rectangle 5"/>
          <p:cNvSpPr>
            <a:spLocks noChangeArrowheads="1"/>
          </p:cNvSpPr>
          <p:nvPr/>
        </p:nvSpPr>
        <p:spPr bwMode="auto">
          <a:xfrm>
            <a:off x="7818509" y="838200"/>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This is precious!</a:t>
            </a:r>
            <a:endParaRPr lang="en-US" sz="1100" dirty="0">
              <a:solidFill>
                <a:srgbClr val="008000"/>
              </a:solidFill>
              <a:latin typeface="Calibri" pitchFamily="34" charset="0"/>
            </a:endParaRPr>
          </a:p>
        </p:txBody>
      </p:sp>
      <p:sp>
        <p:nvSpPr>
          <p:cNvPr id="85" name="Text Box 11"/>
          <p:cNvSpPr txBox="1">
            <a:spLocks noChangeArrowheads="1"/>
          </p:cNvSpPr>
          <p:nvPr/>
        </p:nvSpPr>
        <p:spPr bwMode="auto">
          <a:xfrm>
            <a:off x="384174" y="5903976"/>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anose="02040503050406030204" pitchFamily="18" charset="0"/>
                <a:cs typeface="Times New Roman" pitchFamily="18" charset="0"/>
              </a:rPr>
              <a:t>Quiz!</a:t>
            </a:r>
            <a:endParaRPr lang="en-US" sz="4200" i="1" dirty="0">
              <a:latin typeface="Cambria" panose="02040503050406030204" pitchFamily="18" charset="0"/>
              <a:cs typeface="Times New Roman" pitchFamily="18" charset="0"/>
            </a:endParaRPr>
          </a:p>
        </p:txBody>
      </p:sp>
      <p:sp>
        <p:nvSpPr>
          <p:cNvPr id="86" name="Rectangle 6"/>
          <p:cNvSpPr>
            <a:spLocks noChangeArrowheads="1"/>
          </p:cNvSpPr>
          <p:nvPr/>
        </p:nvSpPr>
        <p:spPr bwMode="auto">
          <a:xfrm>
            <a:off x="2278494" y="6128782"/>
            <a:ext cx="6241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smtClean="0">
                <a:latin typeface="Calibri" panose="020F0502020204030204" pitchFamily="34" charset="0"/>
                <a:cs typeface="Times New Roman" pitchFamily="18" charset="0"/>
              </a:rPr>
              <a:t>Solve this on the back page first…</a:t>
            </a:r>
            <a:endParaRPr lang="en-US" sz="1800" dirty="0">
              <a:latin typeface="Calibri" panose="020F0502020204030204" pitchFamily="34" charset="0"/>
              <a:cs typeface="Times New Roman" pitchFamily="18" charset="0"/>
            </a:endParaRPr>
          </a:p>
        </p:txBody>
      </p:sp>
      <p:sp>
        <p:nvSpPr>
          <p:cNvPr id="88" name="Text Box 10"/>
          <p:cNvSpPr txBox="1">
            <a:spLocks noChangeArrowheads="1"/>
          </p:cNvSpPr>
          <p:nvPr/>
        </p:nvSpPr>
        <p:spPr bwMode="auto">
          <a:xfrm>
            <a:off x="4015714" y="4495800"/>
            <a:ext cx="4932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Where does </a:t>
            </a:r>
            <a:r>
              <a:rPr lang="en-US" sz="1500" dirty="0" err="1" smtClean="0">
                <a:latin typeface="Cambria" pitchFamily="18" charset="0"/>
              </a:rPr>
              <a:t>Picobot</a:t>
            </a:r>
            <a:r>
              <a:rPr lang="en-US" sz="1500" dirty="0" smtClean="0">
                <a:latin typeface="Cambria" pitchFamily="18" charset="0"/>
              </a:rPr>
              <a:t> stop?  Why?</a:t>
            </a:r>
            <a:endParaRPr lang="en-US" sz="1500" dirty="0">
              <a:latin typeface="Cambria" pitchFamily="18" charset="0"/>
            </a:endParaRPr>
          </a:p>
        </p:txBody>
      </p:sp>
      <p:sp>
        <p:nvSpPr>
          <p:cNvPr id="8" name="Rectangle 7"/>
          <p:cNvSpPr/>
          <p:nvPr/>
        </p:nvSpPr>
        <p:spPr>
          <a:xfrm>
            <a:off x="1015416" y="1371600"/>
            <a:ext cx="2044214" cy="415498"/>
          </a:xfrm>
          <a:prstGeom prst="rect">
            <a:avLst/>
          </a:prstGeom>
          <a:solidFill>
            <a:schemeClr val="bg1"/>
          </a:solidFill>
        </p:spPr>
        <p:txBody>
          <a:bodyPr wrap="none">
            <a:spAutoFit/>
          </a:bodyPr>
          <a:lstStyle/>
          <a:p>
            <a:pPr algn="ctr"/>
            <a:r>
              <a:rPr lang="en-US" sz="2100" dirty="0" err="1" smtClean="0">
                <a:latin typeface="Cambria" pitchFamily="18" charset="0"/>
              </a:rPr>
              <a:t>Picobot's</a:t>
            </a:r>
            <a:r>
              <a:rPr lang="en-US" sz="2100" dirty="0" smtClean="0">
                <a:latin typeface="Cambria" pitchFamily="18" charset="0"/>
              </a:rPr>
              <a:t> world</a:t>
            </a:r>
            <a:endParaRPr lang="en-US" sz="2100" dirty="0"/>
          </a:p>
        </p:txBody>
      </p:sp>
      <p:sp>
        <p:nvSpPr>
          <p:cNvPr id="89" name="Text Box 10"/>
          <p:cNvSpPr txBox="1">
            <a:spLocks noChangeArrowheads="1"/>
          </p:cNvSpPr>
          <p:nvPr/>
        </p:nvSpPr>
        <p:spPr bwMode="auto">
          <a:xfrm>
            <a:off x="2362200" y="850392"/>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Using the ruleset above…</a:t>
            </a:r>
            <a:endParaRPr lang="en-US" sz="1500" dirty="0">
              <a:latin typeface="Cambria" pitchFamily="18" charset="0"/>
            </a:endParaRPr>
          </a:p>
        </p:txBody>
      </p:sp>
      <p:sp>
        <p:nvSpPr>
          <p:cNvPr id="10" name="TextBox 9"/>
          <p:cNvSpPr txBox="1"/>
          <p:nvPr/>
        </p:nvSpPr>
        <p:spPr>
          <a:xfrm>
            <a:off x="2069592" y="3464159"/>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Tree>
    <p:extLst>
      <p:ext uri="{BB962C8B-B14F-4D97-AF65-F5344CB8AC3E}">
        <p14:creationId xmlns:p14="http://schemas.microsoft.com/office/powerpoint/2010/main" val="2657369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11461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err="1" smtClean="0">
                <a:solidFill>
                  <a:srgbClr val="000000"/>
                </a:solidFill>
                <a:latin typeface="Cambria" pitchFamily="18" charset="0"/>
                <a:cs typeface="Times New Roman" charset="0"/>
              </a:rPr>
              <a:t>Picobot</a:t>
            </a:r>
            <a:r>
              <a:rPr lang="en-US" sz="4200" dirty="0" smtClean="0">
                <a:solidFill>
                  <a:srgbClr val="000000"/>
                </a:solidFill>
                <a:latin typeface="Cambria" pitchFamily="18" charset="0"/>
                <a:cs typeface="Times New Roman" charset="0"/>
              </a:rPr>
              <a:t>  </a:t>
            </a:r>
            <a:r>
              <a:rPr lang="en-US" sz="4200" b="1" dirty="0" err="1" smtClean="0">
                <a:solidFill>
                  <a:srgbClr val="120DF3"/>
                </a:solidFill>
                <a:latin typeface="Cambria" pitchFamily="18" charset="0"/>
                <a:cs typeface="Times New Roman" charset="0"/>
              </a:rPr>
              <a:t>hw</a:t>
            </a:r>
            <a:r>
              <a:rPr lang="en-US" sz="4200" dirty="0" smtClean="0">
                <a:solidFill>
                  <a:srgbClr val="000000"/>
                </a:solidFill>
                <a:latin typeface="Cambria" pitchFamily="18" charset="0"/>
                <a:cs typeface="Times New Roman" charset="0"/>
              </a:rPr>
              <a:t>  problems</a:t>
            </a:r>
          </a:p>
        </p:txBody>
      </p:sp>
      <p:pic>
        <p:nvPicPr>
          <p:cNvPr id="7"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7" name="Text Box 10"/>
          <p:cNvSpPr txBox="1">
            <a:spLocks noChangeArrowheads="1"/>
          </p:cNvSpPr>
          <p:nvPr/>
        </p:nvSpPr>
        <p:spPr bwMode="auto">
          <a:xfrm>
            <a:off x="1934990" y="5257800"/>
            <a:ext cx="5322829" cy="830997"/>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Your rules </a:t>
            </a:r>
            <a:r>
              <a:rPr lang="en-US" dirty="0" smtClean="0">
                <a:latin typeface="Cambria" pitchFamily="18" charset="0"/>
              </a:rPr>
              <a:t>must work </a:t>
            </a:r>
            <a:r>
              <a:rPr lang="en-US" b="1" i="1" dirty="0">
                <a:solidFill>
                  <a:srgbClr val="120DF3"/>
                </a:solidFill>
                <a:latin typeface="Cambria" pitchFamily="18" charset="0"/>
              </a:rPr>
              <a:t>regardless</a:t>
            </a:r>
            <a:r>
              <a:rPr lang="en-US" i="1" dirty="0">
                <a:latin typeface="Cambria" pitchFamily="18" charset="0"/>
              </a:rPr>
              <a:t> </a:t>
            </a:r>
            <a:r>
              <a:rPr lang="en-US" dirty="0">
                <a:latin typeface="Cambria" pitchFamily="18" charset="0"/>
              </a:rPr>
              <a:t>of </a:t>
            </a:r>
            <a:r>
              <a:rPr lang="en-US" dirty="0" err="1">
                <a:latin typeface="Cambria" pitchFamily="18" charset="0"/>
              </a:rPr>
              <a:t>Picobot's</a:t>
            </a:r>
            <a:r>
              <a:rPr lang="en-US" dirty="0">
                <a:latin typeface="Cambria" pitchFamily="18" charset="0"/>
              </a:rPr>
              <a:t> starting position… !</a:t>
            </a:r>
          </a:p>
        </p:txBody>
      </p:sp>
    </p:spTree>
    <p:extLst>
      <p:ext uri="{BB962C8B-B14F-4D97-AF65-F5344CB8AC3E}">
        <p14:creationId xmlns:p14="http://schemas.microsoft.com/office/powerpoint/2010/main" val="15677562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11461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err="1" smtClean="0">
                <a:solidFill>
                  <a:srgbClr val="000000"/>
                </a:solidFill>
                <a:latin typeface="Cambria" pitchFamily="18" charset="0"/>
                <a:cs typeface="Times New Roman" charset="0"/>
              </a:rPr>
              <a:t>Picobot</a:t>
            </a:r>
            <a:r>
              <a:rPr lang="en-US" sz="4200" dirty="0" smtClean="0">
                <a:solidFill>
                  <a:srgbClr val="000000"/>
                </a:solidFill>
                <a:latin typeface="Cambria" pitchFamily="18" charset="0"/>
                <a:cs typeface="Times New Roman" charset="0"/>
              </a:rPr>
              <a:t> </a:t>
            </a:r>
            <a:r>
              <a:rPr lang="en-US" sz="4200" dirty="0" smtClean="0">
                <a:solidFill>
                  <a:srgbClr val="120DF3"/>
                </a:solidFill>
                <a:latin typeface="Cambria" pitchFamily="18" charset="0"/>
                <a:cs typeface="Times New Roman" charset="0"/>
              </a:rPr>
              <a:t> </a:t>
            </a:r>
            <a:r>
              <a:rPr lang="en-US" sz="4200" b="1" dirty="0" err="1" smtClean="0">
                <a:solidFill>
                  <a:srgbClr val="120DF3"/>
                </a:solidFill>
                <a:latin typeface="Cambria" pitchFamily="18" charset="0"/>
                <a:cs typeface="Times New Roman" charset="0"/>
              </a:rPr>
              <a:t>hw</a:t>
            </a:r>
            <a:r>
              <a:rPr lang="en-US" sz="4200" dirty="0" smtClean="0">
                <a:solidFill>
                  <a:srgbClr val="120DF3"/>
                </a:solidFill>
                <a:latin typeface="Cambria" pitchFamily="18" charset="0"/>
                <a:cs typeface="Times New Roman" charset="0"/>
              </a:rPr>
              <a:t>  </a:t>
            </a:r>
            <a:r>
              <a:rPr lang="en-US" sz="4200" dirty="0" smtClean="0">
                <a:solidFill>
                  <a:srgbClr val="000000"/>
                </a:solidFill>
                <a:latin typeface="Cambria" pitchFamily="18" charset="0"/>
                <a:cs typeface="Times New Roman" charset="0"/>
              </a:rPr>
              <a:t>problems</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7" name="Text Box 10"/>
          <p:cNvSpPr txBox="1">
            <a:spLocks noChangeArrowheads="1"/>
          </p:cNvSpPr>
          <p:nvPr/>
        </p:nvSpPr>
        <p:spPr bwMode="auto">
          <a:xfrm>
            <a:off x="1934990" y="5257800"/>
            <a:ext cx="5322829" cy="830997"/>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Your rules </a:t>
            </a:r>
            <a:r>
              <a:rPr lang="en-US" dirty="0" smtClean="0">
                <a:latin typeface="Cambria" pitchFamily="18" charset="0"/>
              </a:rPr>
              <a:t>must work </a:t>
            </a:r>
            <a:r>
              <a:rPr lang="en-US" b="1" i="1" dirty="0">
                <a:solidFill>
                  <a:srgbClr val="120DF3"/>
                </a:solidFill>
                <a:latin typeface="Cambria" pitchFamily="18" charset="0"/>
              </a:rPr>
              <a:t>regardless</a:t>
            </a:r>
            <a:r>
              <a:rPr lang="en-US" i="1" dirty="0">
                <a:latin typeface="Cambria" pitchFamily="18" charset="0"/>
              </a:rPr>
              <a:t> </a:t>
            </a:r>
            <a:r>
              <a:rPr lang="en-US" dirty="0">
                <a:latin typeface="Cambria" pitchFamily="18" charset="0"/>
              </a:rPr>
              <a:t>of </a:t>
            </a:r>
            <a:r>
              <a:rPr lang="en-US" dirty="0" err="1">
                <a:latin typeface="Cambria" pitchFamily="18" charset="0"/>
              </a:rPr>
              <a:t>Picobot's</a:t>
            </a:r>
            <a:r>
              <a:rPr lang="en-US" dirty="0">
                <a:latin typeface="Cambria" pitchFamily="18" charset="0"/>
              </a:rPr>
              <a:t> starting position… !</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28600" y="733320"/>
              <a:ext cx="5667840" cy="3638880"/>
            </p14:xfrm>
          </p:contentPart>
        </mc:Choice>
        <mc:Fallback xmlns="">
          <p:pic>
            <p:nvPicPr>
              <p:cNvPr id="2" name="Ink 1"/>
              <p:cNvPicPr/>
              <p:nvPr/>
            </p:nvPicPr>
            <p:blipFill>
              <a:blip r:embed="rId6"/>
              <a:stretch>
                <a:fillRect/>
              </a:stretch>
            </p:blipFill>
            <p:spPr>
              <a:xfrm>
                <a:off x="219240" y="723960"/>
                <a:ext cx="5686560" cy="3657600"/>
              </a:xfrm>
              <a:prstGeom prst="rect">
                <a:avLst/>
              </a:prstGeom>
            </p:spPr>
          </p:pic>
        </mc:Fallback>
      </mc:AlternateContent>
    </p:spTree>
    <p:extLst>
      <p:ext uri="{BB962C8B-B14F-4D97-AF65-F5344CB8AC3E}">
        <p14:creationId xmlns:p14="http://schemas.microsoft.com/office/powerpoint/2010/main" val="86851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ight Arrow 38"/>
          <p:cNvSpPr/>
          <p:nvPr/>
        </p:nvSpPr>
        <p:spPr bwMode="auto">
          <a:xfrm>
            <a:off x="4687824" y="4604530"/>
            <a:ext cx="4267200" cy="729470"/>
          </a:xfrm>
          <a:prstGeom prst="right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410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4102"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0</a:t>
            </a:r>
            <a:endParaRPr lang="en-US" sz="2800" dirty="0">
              <a:latin typeface="Calibri" pitchFamily="34" charset="0"/>
            </a:endParaRPr>
          </a:p>
        </p:txBody>
      </p:sp>
      <p:sp>
        <p:nvSpPr>
          <p:cNvPr id="4103"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grpSp>
        <p:nvGrpSpPr>
          <p:cNvPr id="4109" name="Group 19"/>
          <p:cNvGrpSpPr>
            <a:grpSpLocks/>
          </p:cNvGrpSpPr>
          <p:nvPr>
            <p:custDataLst>
              <p:tags r:id="rId1"/>
            </p:custDataLst>
          </p:nvPr>
        </p:nvGrpSpPr>
        <p:grpSpPr bwMode="auto">
          <a:xfrm>
            <a:off x="6234113" y="1870075"/>
            <a:ext cx="1023937" cy="1143000"/>
            <a:chOff x="2928" y="1051"/>
            <a:chExt cx="840" cy="957"/>
          </a:xfrm>
        </p:grpSpPr>
        <p:sp>
          <p:nvSpPr>
            <p:cNvPr id="4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latin typeface="Calibri" pitchFamily="34" charset="0"/>
              </a:rPr>
              <a:t>due Mon. night (11:59pm)</a:t>
            </a:r>
            <a:endParaRPr lang="en-US" sz="1800" i="1" dirty="0"/>
          </a:p>
        </p:txBody>
      </p:sp>
      <p:sp>
        <p:nvSpPr>
          <p:cNvPr id="4113" name="Text Box 67"/>
          <p:cNvSpPr txBox="1">
            <a:spLocks noChangeArrowheads="1"/>
          </p:cNvSpPr>
          <p:nvPr/>
        </p:nvSpPr>
        <p:spPr bwMode="auto">
          <a:xfrm>
            <a:off x="7289800" y="1811338"/>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libri" pitchFamily="34" charset="0"/>
              </a:rPr>
              <a:t>Yes!  I </a:t>
            </a:r>
            <a:r>
              <a:rPr lang="en-US" sz="1200" dirty="0">
                <a:solidFill>
                  <a:srgbClr val="008000"/>
                </a:solidFill>
                <a:latin typeface="Calibri" pitchFamily="34" charset="0"/>
              </a:rPr>
              <a:t>see the resemblance</a:t>
            </a:r>
          </a:p>
        </p:txBody>
      </p:sp>
      <p:sp>
        <p:nvSpPr>
          <p:cNvPr id="30" name="Text Box 48"/>
          <p:cNvSpPr txBox="1">
            <a:spLocks noChangeArrowheads="1"/>
          </p:cNvSpPr>
          <p:nvPr/>
        </p:nvSpPr>
        <p:spPr bwMode="auto">
          <a:xfrm>
            <a:off x="3271153" y="4737924"/>
            <a:ext cx="438059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latin typeface="Calibri" pitchFamily="34" charset="0"/>
              </a:rPr>
              <a:t>Problem </a:t>
            </a:r>
            <a:r>
              <a:rPr lang="en-US" sz="2200" b="1" dirty="0" smtClean="0">
                <a:latin typeface="Calibri" pitchFamily="34" charset="0"/>
              </a:rPr>
              <a:t>0:  </a:t>
            </a:r>
            <a:r>
              <a:rPr lang="en-US" sz="1500" b="1" dirty="0">
                <a:latin typeface="Calibri" pitchFamily="34" charset="0"/>
              </a:rPr>
              <a:t>Reading + response… </a:t>
            </a:r>
            <a:endParaRPr lang="en-US" sz="1500" dirty="0">
              <a:latin typeface="Calibri" pitchFamily="34" charset="0"/>
            </a:endParaRPr>
          </a:p>
        </p:txBody>
      </p:sp>
      <p:sp>
        <p:nvSpPr>
          <p:cNvPr id="31" name="Text Box 48"/>
          <p:cNvSpPr txBox="1">
            <a:spLocks noChangeArrowheads="1"/>
          </p:cNvSpPr>
          <p:nvPr/>
        </p:nvSpPr>
        <p:spPr bwMode="auto">
          <a:xfrm>
            <a:off x="3271152" y="5195849"/>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Four-fours program: Can be done </a:t>
            </a:r>
            <a:r>
              <a:rPr lang="en-US" sz="1500" b="1" u="sng" dirty="0" smtClean="0">
                <a:latin typeface="Calibri" pitchFamily="34" charset="0"/>
              </a:rPr>
              <a:t>for</a:t>
            </a:r>
            <a:r>
              <a:rPr lang="en-US" sz="1500" b="1" dirty="0" smtClean="0">
                <a:latin typeface="Calibri" pitchFamily="34" charset="0"/>
              </a:rPr>
              <a:t> lab...</a:t>
            </a:r>
            <a:endParaRPr lang="en-US" sz="1500" dirty="0">
              <a:latin typeface="Calibri" pitchFamily="34" charset="0"/>
            </a:endParaRPr>
          </a:p>
        </p:txBody>
      </p:sp>
      <p:sp>
        <p:nvSpPr>
          <p:cNvPr id="32" name="Text Box 48"/>
          <p:cNvSpPr txBox="1">
            <a:spLocks noChangeArrowheads="1"/>
          </p:cNvSpPr>
          <p:nvPr/>
        </p:nvSpPr>
        <p:spPr bwMode="auto">
          <a:xfrm>
            <a:off x="3271152" y="5653774"/>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a:t>
            </a:r>
            <a:r>
              <a:rPr lang="en-US" sz="1500" b="1" dirty="0" smtClean="0">
                <a:solidFill>
                  <a:srgbClr val="000000"/>
                </a:solidFill>
                <a:latin typeface="Calibri" pitchFamily="34" charset="0"/>
              </a:rPr>
              <a:t>already!)</a:t>
            </a:r>
            <a:endParaRPr lang="en-US" sz="1500" dirty="0">
              <a:solidFill>
                <a:srgbClr val="000000"/>
              </a:solidFill>
              <a:latin typeface="Calibri" pitchFamily="34" charset="0"/>
            </a:endParaRPr>
          </a:p>
        </p:txBody>
      </p:sp>
      <p:sp>
        <p:nvSpPr>
          <p:cNvPr id="33" name="Text Box 48"/>
          <p:cNvSpPr txBox="1">
            <a:spLocks noChangeArrowheads="1"/>
          </p:cNvSpPr>
          <p:nvPr/>
        </p:nvSpPr>
        <p:spPr bwMode="auto">
          <a:xfrm>
            <a:off x="3271152" y="6111699"/>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a:t>
            </a:r>
            <a:r>
              <a:rPr lang="en-US" sz="2200" b="1" dirty="0" smtClean="0">
                <a:solidFill>
                  <a:srgbClr val="FF9900"/>
                </a:solidFill>
                <a:latin typeface="Calibri" pitchFamily="34" charset="0"/>
              </a:rPr>
              <a:t>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t>
            </a:r>
            <a:r>
              <a:rPr lang="en-US" sz="1500" b="1" dirty="0" smtClean="0">
                <a:solidFill>
                  <a:srgbClr val="000000"/>
                </a:solidFill>
                <a:latin typeface="Calibri" pitchFamily="34" charset="0"/>
              </a:rPr>
              <a:t>maze </a:t>
            </a:r>
            <a:r>
              <a:rPr lang="en-US" sz="1500" b="1" dirty="0">
                <a:solidFill>
                  <a:srgbClr val="000000"/>
                </a:solidFill>
                <a:latin typeface="Calibri" pitchFamily="34" charset="0"/>
              </a:rPr>
              <a:t>(4</a:t>
            </a:r>
            <a:r>
              <a:rPr lang="en-US" sz="1500" b="1" dirty="0" smtClean="0">
                <a:solidFill>
                  <a:srgbClr val="000000"/>
                </a:solidFill>
                <a:latin typeface="Calibri" pitchFamily="34" charset="0"/>
              </a:rPr>
              <a:t>)</a:t>
            </a:r>
            <a:endParaRPr lang="en-US" sz="1500" dirty="0">
              <a:solidFill>
                <a:srgbClr val="000000"/>
              </a:solidFill>
              <a:latin typeface="Calibri" pitchFamily="34" charset="0"/>
            </a:endParaRPr>
          </a:p>
        </p:txBody>
      </p:sp>
      <p:sp>
        <p:nvSpPr>
          <p:cNvPr id="2" name="Right Arrow 1"/>
          <p:cNvSpPr/>
          <p:nvPr/>
        </p:nvSpPr>
        <p:spPr bwMode="auto">
          <a:xfrm rot="10800000">
            <a:off x="5608068" y="2482633"/>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ight Arrow 36"/>
          <p:cNvSpPr/>
          <p:nvPr/>
        </p:nvSpPr>
        <p:spPr bwMode="auto">
          <a:xfrm>
            <a:off x="3122676" y="2482632"/>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16"/>
          <p:cNvSpPr>
            <a:spLocks noChangeArrowheads="1"/>
          </p:cNvSpPr>
          <p:nvPr/>
        </p:nvSpPr>
        <p:spPr bwMode="auto">
          <a:xfrm>
            <a:off x="4021314" y="1981200"/>
            <a:ext cx="1143000" cy="1066800"/>
          </a:xfrm>
          <a:prstGeom prst="rect">
            <a:avLst/>
          </a:prstGeom>
          <a:solidFill>
            <a:srgbClr val="00FB11"/>
          </a:solidFill>
          <a:ln w="9525">
            <a:solidFill>
              <a:schemeClr val="tx1"/>
            </a:solidFill>
            <a:round/>
            <a:headEnd/>
            <a:tailEnd/>
          </a:ln>
        </p:spPr>
        <p:txBody>
          <a:bodyPr/>
          <a:lstStyle/>
          <a:p>
            <a:endParaRPr lang="en-US"/>
          </a:p>
        </p:txBody>
      </p:sp>
      <p:sp>
        <p:nvSpPr>
          <p:cNvPr id="38" name="Text Box 16"/>
          <p:cNvSpPr txBox="1">
            <a:spLocks noChangeArrowheads="1"/>
          </p:cNvSpPr>
          <p:nvPr/>
        </p:nvSpPr>
        <p:spPr bwMode="auto">
          <a:xfrm>
            <a:off x="3680178" y="3124200"/>
            <a:ext cx="1828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b="1" dirty="0" err="1">
                <a:solidFill>
                  <a:srgbClr val="009900"/>
                </a:solidFill>
                <a:latin typeface="Cambria" pitchFamily="18" charset="0"/>
              </a:rPr>
              <a:t>Picobot</a:t>
            </a:r>
            <a:r>
              <a:rPr lang="en-US" sz="2100" b="1" dirty="0">
                <a:solidFill>
                  <a:srgbClr val="009900"/>
                </a:solidFill>
                <a:latin typeface="Cambria" pitchFamily="18" charset="0"/>
              </a:rPr>
              <a:t>!</a:t>
            </a:r>
          </a:p>
        </p:txBody>
      </p:sp>
      <p:sp>
        <p:nvSpPr>
          <p:cNvPr id="34"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a:t>
            </a:r>
            <a:r>
              <a:rPr lang="en-US" sz="4000" u="sng" dirty="0" smtClean="0">
                <a:latin typeface="Cambria" pitchFamily="18" charset="0"/>
              </a:rPr>
              <a:t>back</a:t>
            </a:r>
            <a:r>
              <a:rPr lang="en-US" sz="4000" dirty="0" smtClean="0">
                <a:latin typeface="Cambria" pitchFamily="18" charset="0"/>
              </a:rPr>
              <a:t> </a:t>
            </a:r>
            <a:r>
              <a:rPr lang="en-US" sz="4000" dirty="0">
                <a:latin typeface="Cambria" pitchFamily="18" charset="0"/>
              </a:rPr>
              <a:t>to CS 5 !</a:t>
            </a:r>
          </a:p>
        </p:txBody>
      </p:sp>
    </p:spTree>
    <p:extLst>
      <p:ext uri="{BB962C8B-B14F-4D97-AF65-F5344CB8AC3E}">
        <p14:creationId xmlns:p14="http://schemas.microsoft.com/office/powerpoint/2010/main" val="12867197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28600" y="211137"/>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Last time's quiz!?</a:t>
            </a:r>
            <a:endParaRPr lang="en-US" sz="4000" dirty="0">
              <a:latin typeface="Cambria" pitchFamily="18" charset="0"/>
            </a:endParaRPr>
          </a:p>
        </p:txBody>
      </p:sp>
    </p:spTree>
    <p:extLst>
      <p:ext uri="{BB962C8B-B14F-4D97-AF65-F5344CB8AC3E}">
        <p14:creationId xmlns:p14="http://schemas.microsoft.com/office/powerpoint/2010/main" val="2271447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2143536" cy="738664"/>
          </a:xfrm>
          <a:prstGeom prst="rect">
            <a:avLst/>
          </a:prstGeom>
          <a:solidFill>
            <a:srgbClr val="FFCC99"/>
          </a:solidFill>
          <a:ln w="9525">
            <a:noFill/>
            <a:miter lim="800000"/>
            <a:headEnd/>
            <a:tailEnd/>
          </a:ln>
          <a:extLst/>
        </p:spPr>
        <p:txBody>
          <a:bodyPr wrap="none">
            <a:spAutoFit/>
          </a:bodyPr>
          <a:lstStyle/>
          <a:p>
            <a:r>
              <a:rPr lang="en-US" sz="4200" dirty="0" smtClean="0">
                <a:latin typeface="Cambria" pitchFamily="18" charset="0"/>
              </a:rPr>
              <a:t>Sign in…</a:t>
            </a:r>
            <a:endParaRPr lang="en-US" sz="4200" dirty="0">
              <a:latin typeface="Cambria" pitchFamily="18" charset="0"/>
            </a:endParaRPr>
          </a:p>
        </p:txBody>
      </p:sp>
      <p:sp>
        <p:nvSpPr>
          <p:cNvPr id="70" name="Rectangle 47"/>
          <p:cNvSpPr>
            <a:spLocks noChangeArrowheads="1"/>
          </p:cNvSpPr>
          <p:nvPr/>
        </p:nvSpPr>
        <p:spPr bwMode="auto">
          <a:xfrm>
            <a:off x="716280" y="6019800"/>
            <a:ext cx="7620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dirty="0" smtClean="0">
                <a:latin typeface="Cambria" pitchFamily="18" charset="0"/>
              </a:rPr>
              <a:t>Be sure to </a:t>
            </a:r>
            <a:r>
              <a:rPr lang="en-US" sz="3200" b="1" i="1" dirty="0" smtClean="0">
                <a:latin typeface="Cambria" pitchFamily="18" charset="0"/>
              </a:rPr>
              <a:t>sign in</a:t>
            </a:r>
            <a:r>
              <a:rPr lang="en-US" sz="3200" dirty="0" smtClean="0">
                <a:latin typeface="Cambria" pitchFamily="18" charset="0"/>
              </a:rPr>
              <a:t> to lab!</a:t>
            </a:r>
            <a:endParaRPr lang="en-US" sz="3200" dirty="0">
              <a:latin typeface="Cambria" pitchFamily="18" charset="0"/>
            </a:endParaRPr>
          </a:p>
        </p:txBody>
      </p:sp>
    </p:spTree>
    <p:extLst>
      <p:ext uri="{BB962C8B-B14F-4D97-AF65-F5344CB8AC3E}">
        <p14:creationId xmlns:p14="http://schemas.microsoft.com/office/powerpoint/2010/main" val="555264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2614947" cy="738664"/>
          </a:xfrm>
          <a:prstGeom prst="rect">
            <a:avLst/>
          </a:prstGeom>
          <a:solidFill>
            <a:srgbClr val="CCECFF"/>
          </a:solidFill>
          <a:ln w="9525">
            <a:noFill/>
            <a:miter lim="800000"/>
            <a:headEnd/>
            <a:tailEnd/>
          </a:ln>
          <a:extLst/>
        </p:spPr>
        <p:txBody>
          <a:bodyPr wrap="none">
            <a:spAutoFit/>
          </a:bodyPr>
          <a:lstStyle/>
          <a:p>
            <a:pPr algn="ctr"/>
            <a:r>
              <a:rPr lang="en-US" sz="4200" dirty="0" smtClean="0">
                <a:latin typeface="Cambria" pitchFamily="18" charset="0"/>
              </a:rPr>
              <a:t>Lab rooms</a:t>
            </a:r>
            <a:endParaRPr lang="en-US" sz="4200" dirty="0">
              <a:latin typeface="Cambria" pitchFamily="18" charset="0"/>
            </a:endParaRPr>
          </a:p>
        </p:txBody>
      </p:sp>
      <p:sp>
        <p:nvSpPr>
          <p:cNvPr id="70" name="Rectangle 47"/>
          <p:cNvSpPr>
            <a:spLocks noChangeArrowheads="1"/>
          </p:cNvSpPr>
          <p:nvPr/>
        </p:nvSpPr>
        <p:spPr bwMode="auto">
          <a:xfrm>
            <a:off x="716280" y="6019800"/>
            <a:ext cx="7620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dirty="0" smtClean="0">
                <a:latin typeface="Cambria" pitchFamily="18" charset="0"/>
              </a:rPr>
              <a:t>Laptops encouraged!</a:t>
            </a:r>
            <a:endParaRPr lang="en-US" sz="3200" dirty="0">
              <a:latin typeface="Cambria" pitchFamily="18" charset="0"/>
            </a:endParaRPr>
          </a:p>
        </p:txBody>
      </p:sp>
    </p:spTree>
    <p:extLst>
      <p:ext uri="{BB962C8B-B14F-4D97-AF65-F5344CB8AC3E}">
        <p14:creationId xmlns:p14="http://schemas.microsoft.com/office/powerpoint/2010/main" val="18716107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2"/>
          <p:cNvSpPr>
            <a:spLocks noChangeArrowheads="1"/>
          </p:cNvSpPr>
          <p:nvPr/>
        </p:nvSpPr>
        <p:spPr bwMode="auto">
          <a:xfrm>
            <a:off x="5095874" y="2335213"/>
            <a:ext cx="3895725" cy="731837"/>
          </a:xfrm>
          <a:prstGeom prst="roundRect">
            <a:avLst>
              <a:gd name="adj" fmla="val 16667"/>
            </a:avLst>
          </a:prstGeom>
          <a:solidFill>
            <a:srgbClr val="FFCC99"/>
          </a:solidFill>
          <a:ln w="9525">
            <a:solidFill>
              <a:srgbClr val="CC6600"/>
            </a:solidFill>
            <a:round/>
            <a:headEnd/>
            <a:tailEnd/>
          </a:ln>
        </p:spPr>
        <p:txBody>
          <a:bodyPr/>
          <a:lstStyle/>
          <a:p>
            <a:endParaRPr lang="en-US"/>
          </a:p>
        </p:txBody>
      </p:sp>
      <p:sp>
        <p:nvSpPr>
          <p:cNvPr id="43015" name="Text Box 9"/>
          <p:cNvSpPr txBox="1">
            <a:spLocks noChangeArrowheads="1"/>
          </p:cNvSpPr>
          <p:nvPr/>
        </p:nvSpPr>
        <p:spPr bwMode="auto">
          <a:xfrm>
            <a:off x="533400" y="914400"/>
            <a:ext cx="8458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chemeClr val="folHlink"/>
                </a:solidFill>
                <a:latin typeface="Cambria" pitchFamily="18" charset="0"/>
              </a:rPr>
              <a:t>Programming as recipe-writing</a:t>
            </a:r>
          </a:p>
          <a:p>
            <a:pPr>
              <a:spcBef>
                <a:spcPct val="50000"/>
              </a:spcBef>
            </a:pPr>
            <a:r>
              <a:rPr lang="en-US" sz="3200" dirty="0">
                <a:solidFill>
                  <a:schemeClr val="folHlink"/>
                </a:solidFill>
                <a:latin typeface="Cambria" pitchFamily="18" charset="0"/>
              </a:rPr>
              <a:t>	vs.</a:t>
            </a:r>
            <a:endParaRPr lang="en-US" sz="3200" dirty="0">
              <a:latin typeface="Cambria" pitchFamily="18" charset="0"/>
            </a:endParaRPr>
          </a:p>
          <a:p>
            <a:pPr>
              <a:spcBef>
                <a:spcPct val="50000"/>
              </a:spcBef>
            </a:pPr>
            <a:r>
              <a:rPr lang="en-US" sz="3200" dirty="0">
                <a:latin typeface="Cambria" pitchFamily="18" charset="0"/>
              </a:rPr>
              <a:t>Programming as </a:t>
            </a:r>
            <a:r>
              <a:rPr lang="en-US" sz="3200" dirty="0" smtClean="0">
                <a:latin typeface="Cambria" pitchFamily="18" charset="0"/>
              </a:rPr>
              <a:t>learning   a </a:t>
            </a:r>
            <a:r>
              <a:rPr lang="en-US" sz="3200" b="1" i="1" dirty="0" smtClean="0">
                <a:latin typeface="Cambria" pitchFamily="18" charset="0"/>
              </a:rPr>
              <a:t>foreign </a:t>
            </a:r>
            <a:r>
              <a:rPr lang="en-US" sz="3200" b="1" i="1" dirty="0">
                <a:latin typeface="Cambria" pitchFamily="18" charset="0"/>
              </a:rPr>
              <a:t>language</a:t>
            </a:r>
          </a:p>
        </p:txBody>
      </p:sp>
      <p:sp>
        <p:nvSpPr>
          <p:cNvPr id="43016" name="Text Box 14"/>
          <p:cNvSpPr txBox="1">
            <a:spLocks noChangeArrowheads="1"/>
          </p:cNvSpPr>
          <p:nvPr/>
        </p:nvSpPr>
        <p:spPr bwMode="auto">
          <a:xfrm>
            <a:off x="381000" y="3276600"/>
            <a:ext cx="735152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1) Expect it to be different!</a:t>
            </a:r>
          </a:p>
        </p:txBody>
      </p:sp>
      <p:sp>
        <p:nvSpPr>
          <p:cNvPr id="43017" name="Text Box 15"/>
          <p:cNvSpPr txBox="1">
            <a:spLocks noChangeArrowheads="1"/>
          </p:cNvSpPr>
          <p:nvPr/>
        </p:nvSpPr>
        <p:spPr bwMode="auto">
          <a:xfrm>
            <a:off x="381000" y="4243388"/>
            <a:ext cx="735152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20DF3"/>
                </a:solidFill>
                <a:latin typeface="Cambria" pitchFamily="18" charset="0"/>
              </a:rPr>
              <a:t>2) Don</a:t>
            </a:r>
            <a:r>
              <a:rPr lang="ja-JP" altLang="en-US" sz="3200">
                <a:solidFill>
                  <a:srgbClr val="120DF3"/>
                </a:solidFill>
                <a:latin typeface="Cambria" pitchFamily="18" charset="0"/>
              </a:rPr>
              <a:t>’</a:t>
            </a:r>
            <a:r>
              <a:rPr lang="en-US" altLang="ja-JP" sz="3200">
                <a:solidFill>
                  <a:srgbClr val="120DF3"/>
                </a:solidFill>
                <a:latin typeface="Cambria" pitchFamily="18" charset="0"/>
              </a:rPr>
              <a:t>t feel you need to memorize it</a:t>
            </a:r>
            <a:endParaRPr lang="en-US" sz="3200">
              <a:solidFill>
                <a:srgbClr val="120DF3"/>
              </a:solidFill>
              <a:latin typeface="Cambria" pitchFamily="18" charset="0"/>
            </a:endParaRPr>
          </a:p>
        </p:txBody>
      </p:sp>
      <p:sp>
        <p:nvSpPr>
          <p:cNvPr id="43018" name="Text Box 16"/>
          <p:cNvSpPr txBox="1">
            <a:spLocks noChangeArrowheads="1"/>
          </p:cNvSpPr>
          <p:nvPr/>
        </p:nvSpPr>
        <p:spPr bwMode="auto">
          <a:xfrm>
            <a:off x="381000" y="5211763"/>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3) Immersion ~</a:t>
            </a:r>
            <a:r>
              <a:rPr lang="en-US" sz="3200" dirty="0" smtClean="0">
                <a:solidFill>
                  <a:srgbClr val="120DF3"/>
                </a:solidFill>
                <a:latin typeface="Cambria" pitchFamily="18" charset="0"/>
              </a:rPr>
              <a:t> Experimentation ~ </a:t>
            </a:r>
            <a:r>
              <a:rPr lang="en-US" sz="3200" b="1" i="1" dirty="0" smtClean="0">
                <a:solidFill>
                  <a:srgbClr val="120DF3"/>
                </a:solidFill>
                <a:latin typeface="Cambria" pitchFamily="18" charset="0"/>
              </a:rPr>
              <a:t>Mindset </a:t>
            </a:r>
            <a:endParaRPr lang="en-US" sz="3200" b="1" i="1" dirty="0">
              <a:solidFill>
                <a:srgbClr val="120DF3"/>
              </a:solidFill>
              <a:latin typeface="Cambria" pitchFamily="18" charset="0"/>
            </a:endParaRPr>
          </a:p>
        </p:txBody>
      </p:sp>
      <p:sp>
        <p:nvSpPr>
          <p:cNvPr id="7" name="Rectangle 13"/>
          <p:cNvSpPr>
            <a:spLocks noChangeArrowheads="1"/>
          </p:cNvSpPr>
          <p:nvPr/>
        </p:nvSpPr>
        <p:spPr bwMode="auto">
          <a:xfrm>
            <a:off x="8094663" y="6381750"/>
            <a:ext cx="844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latin typeface="Calibri" pitchFamily="34" charset="0"/>
              </a:rPr>
              <a:t>go/went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68275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Problem </a:t>
            </a:r>
            <a:r>
              <a:rPr lang="en-US" sz="4000" u="sng" dirty="0" smtClean="0">
                <a:latin typeface="Cambria" pitchFamily="18" charset="0"/>
              </a:rPr>
              <a:t>6</a:t>
            </a:r>
            <a:r>
              <a:rPr lang="en-US" sz="4000" dirty="0" smtClean="0">
                <a:latin typeface="Cambria" pitchFamily="18" charset="0"/>
              </a:rPr>
              <a:t> this week… </a:t>
            </a:r>
            <a:endParaRPr lang="en-US" sz="4000" dirty="0">
              <a:latin typeface="Cambria" pitchFamily="18" charset="0"/>
            </a:endParaRPr>
          </a:p>
        </p:txBody>
      </p:sp>
      <p:sp>
        <p:nvSpPr>
          <p:cNvPr id="7171" name="Text Box 48"/>
          <p:cNvSpPr txBox="1">
            <a:spLocks noChangeArrowheads="1"/>
          </p:cNvSpPr>
          <p:nvPr/>
        </p:nvSpPr>
        <p:spPr bwMode="auto">
          <a:xfrm>
            <a:off x="533400" y="10668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Typically an article on CS or </a:t>
            </a:r>
            <a:r>
              <a:rPr lang="en-US" sz="2200" dirty="0" smtClean="0">
                <a:solidFill>
                  <a:srgbClr val="000000"/>
                </a:solidFill>
                <a:latin typeface="Cambria" pitchFamily="18" charset="0"/>
              </a:rPr>
              <a:t>an </a:t>
            </a:r>
            <a:r>
              <a:rPr lang="en-US" sz="2200" dirty="0">
                <a:solidFill>
                  <a:srgbClr val="000000"/>
                </a:solidFill>
                <a:latin typeface="Cambria" pitchFamily="18" charset="0"/>
              </a:rPr>
              <a:t>application...</a:t>
            </a:r>
            <a:endParaRPr lang="en-US" sz="1500" dirty="0">
              <a:solidFill>
                <a:srgbClr val="000000"/>
              </a:solidFill>
              <a:latin typeface="Cambria" pitchFamily="18" charset="0"/>
            </a:endParaRPr>
          </a:p>
        </p:txBody>
      </p:sp>
      <p:sp>
        <p:nvSpPr>
          <p:cNvPr id="7172" name="Text Box 48"/>
          <p:cNvSpPr txBox="1">
            <a:spLocks noChangeArrowheads="1"/>
          </p:cNvSpPr>
          <p:nvPr/>
        </p:nvSpPr>
        <p:spPr bwMode="auto">
          <a:xfrm>
            <a:off x="536575" y="2001838"/>
            <a:ext cx="6400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a:t>
            </a:r>
            <a:r>
              <a:rPr lang="en-US" sz="2200" dirty="0" smtClean="0">
                <a:solidFill>
                  <a:srgbClr val="000000"/>
                </a:solidFill>
                <a:latin typeface="Cambria" pitchFamily="18" charset="0"/>
              </a:rPr>
              <a:t>ubmit </a:t>
            </a:r>
            <a:r>
              <a:rPr lang="en-US" sz="2200" dirty="0">
                <a:solidFill>
                  <a:srgbClr val="000000"/>
                </a:solidFill>
                <a:latin typeface="Cambria" pitchFamily="18" charset="0"/>
              </a:rPr>
              <a:t>a one-paragraph response</a:t>
            </a:r>
            <a:endParaRPr lang="en-US" sz="1500" dirty="0">
              <a:solidFill>
                <a:srgbClr val="000000"/>
              </a:solidFill>
              <a:latin typeface="Cambria" pitchFamily="18" charset="0"/>
            </a:endParaRPr>
          </a:p>
        </p:txBody>
      </p:sp>
      <p:sp>
        <p:nvSpPr>
          <p:cNvPr id="7173" name="Left Brace 14"/>
          <p:cNvSpPr>
            <a:spLocks/>
          </p:cNvSpPr>
          <p:nvPr/>
        </p:nvSpPr>
        <p:spPr bwMode="auto">
          <a:xfrm>
            <a:off x="4800600" y="1713978"/>
            <a:ext cx="228600" cy="1019477"/>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4" name="Rectangle 15"/>
          <p:cNvSpPr>
            <a:spLocks noChangeArrowheads="1"/>
          </p:cNvSpPr>
          <p:nvPr/>
        </p:nvSpPr>
        <p:spPr bwMode="auto">
          <a:xfrm>
            <a:off x="5105400" y="1825323"/>
            <a:ext cx="2590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000000"/>
                </a:solidFill>
                <a:latin typeface="Cambria" pitchFamily="18" charset="0"/>
              </a:rPr>
              <a:t>A few sentences that </a:t>
            </a:r>
            <a:r>
              <a:rPr lang="en-US" sz="1500" dirty="0" smtClean="0">
                <a:solidFill>
                  <a:srgbClr val="000000"/>
                </a:solidFill>
                <a:latin typeface="Cambria" pitchFamily="18" charset="0"/>
              </a:rPr>
              <a:t>raise or address questions, </a:t>
            </a:r>
            <a:r>
              <a:rPr lang="en-US" sz="1500" dirty="0">
                <a:solidFill>
                  <a:srgbClr val="000000"/>
                </a:solidFill>
                <a:latin typeface="Cambria" pitchFamily="18" charset="0"/>
              </a:rPr>
              <a:t>using the article as a guide.</a:t>
            </a:r>
            <a:endParaRPr lang="en-US" sz="1500" dirty="0">
              <a:latin typeface="Cambria" pitchFamily="18" charset="0"/>
            </a:endParaRPr>
          </a:p>
        </p:txBody>
      </p:sp>
      <p:sp>
        <p:nvSpPr>
          <p:cNvPr id="7175" name="Text Box 48"/>
          <p:cNvSpPr txBox="1">
            <a:spLocks noChangeArrowheads="1"/>
          </p:cNvSpPr>
          <p:nvPr/>
        </p:nvSpPr>
        <p:spPr bwMode="auto">
          <a:xfrm>
            <a:off x="536575" y="3178175"/>
            <a:ext cx="319330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Small part </a:t>
            </a:r>
            <a:r>
              <a:rPr lang="en-US" sz="2200" dirty="0" smtClean="0">
                <a:solidFill>
                  <a:srgbClr val="000000"/>
                </a:solidFill>
                <a:latin typeface="Cambria" pitchFamily="18" charset="0"/>
              </a:rPr>
              <a:t>(</a:t>
            </a:r>
            <a:r>
              <a:rPr lang="en-US" sz="2200" dirty="0">
                <a:solidFill>
                  <a:srgbClr val="000000"/>
                </a:solidFill>
                <a:latin typeface="Cambria" pitchFamily="18" charset="0"/>
              </a:rPr>
              <a:t>5 </a:t>
            </a:r>
            <a:r>
              <a:rPr lang="en-US" sz="2200" dirty="0" err="1" smtClean="0">
                <a:solidFill>
                  <a:srgbClr val="000000"/>
                </a:solidFill>
                <a:latin typeface="Cambria" pitchFamily="18" charset="0"/>
              </a:rPr>
              <a:t>pts</a:t>
            </a:r>
            <a:r>
              <a:rPr lang="en-US" sz="2200" dirty="0">
                <a:solidFill>
                  <a:srgbClr val="000000"/>
                </a:solidFill>
                <a:latin typeface="Cambria" pitchFamily="18" charset="0"/>
              </a:rPr>
              <a:t>)</a:t>
            </a:r>
            <a:endParaRPr lang="en-US" sz="1500" dirty="0">
              <a:solidFill>
                <a:srgbClr val="000000"/>
              </a:solidFill>
              <a:latin typeface="Cambria" pitchFamily="18" charset="0"/>
            </a:endParaRPr>
          </a:p>
        </p:txBody>
      </p:sp>
      <p:sp>
        <p:nvSpPr>
          <p:cNvPr id="7176" name="Left Brace 18"/>
          <p:cNvSpPr>
            <a:spLocks/>
          </p:cNvSpPr>
          <p:nvPr/>
        </p:nvSpPr>
        <p:spPr bwMode="auto">
          <a:xfrm>
            <a:off x="2895600" y="2877860"/>
            <a:ext cx="228600" cy="1092200"/>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7" name="Rectangle 19"/>
          <p:cNvSpPr>
            <a:spLocks noChangeArrowheads="1"/>
          </p:cNvSpPr>
          <p:nvPr/>
        </p:nvSpPr>
        <p:spPr bwMode="auto">
          <a:xfrm>
            <a:off x="3163887" y="2890560"/>
            <a:ext cx="2620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5 – insightful, careful</a:t>
            </a:r>
          </a:p>
          <a:p>
            <a:r>
              <a:rPr lang="en-US" sz="1500" dirty="0">
                <a:solidFill>
                  <a:srgbClr val="000000"/>
                </a:solidFill>
                <a:latin typeface="Cambria" pitchFamily="18" charset="0"/>
              </a:rPr>
              <a:t>4 – thoughtful</a:t>
            </a:r>
          </a:p>
          <a:p>
            <a:r>
              <a:rPr lang="en-US" sz="1500" dirty="0">
                <a:solidFill>
                  <a:srgbClr val="000000"/>
                </a:solidFill>
                <a:latin typeface="Cambria" pitchFamily="18" charset="0"/>
              </a:rPr>
              <a:t>3 – complete, on topic</a:t>
            </a:r>
          </a:p>
          <a:p>
            <a:r>
              <a:rPr lang="en-US" sz="1500" dirty="0">
                <a:solidFill>
                  <a:srgbClr val="000000"/>
                </a:solidFill>
                <a:latin typeface="Cambria" pitchFamily="18" charset="0"/>
              </a:rPr>
              <a:t>0-2  – less than complete </a:t>
            </a:r>
            <a:endParaRPr lang="en-US" sz="1500" dirty="0">
              <a:latin typeface="Cambria" pitchFamily="18" charset="0"/>
            </a:endParaRPr>
          </a:p>
        </p:txBody>
      </p:sp>
      <p:sp>
        <p:nvSpPr>
          <p:cNvPr id="7180" name="Rectangle 25"/>
          <p:cNvSpPr>
            <a:spLocks noChangeArrowheads="1"/>
          </p:cNvSpPr>
          <p:nvPr/>
        </p:nvSpPr>
        <p:spPr bwMode="auto">
          <a:xfrm>
            <a:off x="1981200" y="5890736"/>
            <a:ext cx="329986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smtClean="0">
                <a:solidFill>
                  <a:srgbClr val="008000"/>
                </a:solidFill>
                <a:latin typeface="Cambria" pitchFamily="18" charset="0"/>
              </a:rPr>
              <a:t>This week's article might not seem like CS </a:t>
            </a:r>
            <a:r>
              <a:rPr lang="en-US" sz="2100" b="1" i="1" dirty="0" smtClean="0">
                <a:solidFill>
                  <a:srgbClr val="008000"/>
                </a:solidFill>
                <a:latin typeface="Cambria" pitchFamily="18" charset="0"/>
              </a:rPr>
              <a:t>at first</a:t>
            </a:r>
            <a:r>
              <a:rPr lang="en-US" sz="2100" dirty="0" smtClean="0">
                <a:solidFill>
                  <a:srgbClr val="008000"/>
                </a:solidFill>
                <a:latin typeface="Cambria" pitchFamily="18" charset="0"/>
              </a:rPr>
              <a:t>…</a:t>
            </a:r>
            <a:endParaRPr lang="en-US" sz="2100" dirty="0">
              <a:solidFill>
                <a:srgbClr val="008000"/>
              </a:solidFill>
              <a:latin typeface="Cambria" pitchFamily="18" charset="0"/>
            </a:endParaRPr>
          </a:p>
        </p:txBody>
      </p:sp>
      <p:pic>
        <p:nvPicPr>
          <p:cNvPr id="13" name="Picture 3" descr="Picture 7.png"/>
          <p:cNvPicPr>
            <a:picLocks noChangeAspect="1"/>
          </p:cNvPicPr>
          <p:nvPr/>
        </p:nvPicPr>
        <p:blipFill rotWithShape="1">
          <a:blip r:embed="rId3">
            <a:extLst>
              <a:ext uri="{28A0092B-C50C-407E-A947-70E740481C1C}">
                <a14:useLocalDpi xmlns:a14="http://schemas.microsoft.com/office/drawing/2010/main" val="0"/>
              </a:ext>
            </a:extLst>
          </a:blip>
          <a:srcRect l="2053" t="34502" r="37810"/>
          <a:stretch/>
        </p:blipFill>
        <p:spPr bwMode="auto">
          <a:xfrm>
            <a:off x="5334000" y="4014054"/>
            <a:ext cx="3581400" cy="261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2527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44036"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a:p>
        </p:txBody>
      </p:sp>
      <p:sp>
        <p:nvSpPr>
          <p:cNvPr id="44037"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t>“</a:t>
            </a:r>
            <a:r>
              <a:rPr lang="en-US" altLang="ja-JP" sz="1500"/>
              <a:t>Science and Linguistics,</a:t>
            </a:r>
            <a:r>
              <a:rPr lang="ja-JP" altLang="en-US" sz="1500"/>
              <a:t>”</a:t>
            </a:r>
            <a:r>
              <a:rPr lang="en-US" altLang="ja-JP" sz="1500"/>
              <a:t> nor the magazine, M.I.T.</a:t>
            </a:r>
            <a:r>
              <a:rPr lang="ja-JP" altLang="en-US" sz="1500"/>
              <a:t>’</a:t>
            </a:r>
            <a:r>
              <a:rPr lang="en-US" altLang="ja-JP" sz="1500"/>
              <a:t>s Technology Review, was most people</a:t>
            </a:r>
            <a:r>
              <a:rPr lang="ja-JP" altLang="en-US" sz="1500"/>
              <a:t>’</a:t>
            </a:r>
            <a:r>
              <a:rPr lang="en-US" altLang="ja-JP" sz="1500"/>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t>’</a:t>
            </a:r>
            <a:r>
              <a:rPr lang="en-US" altLang="ja-JP" sz="1500"/>
              <a:t>s power over the mind, and his stirring prose seduced a whole generation into believing that our mother tongue restricts what we are able to think.</a:t>
            </a:r>
            <a:endParaRPr lang="en-US" sz="1500"/>
          </a:p>
        </p:txBody>
      </p:sp>
      <p:grpSp>
        <p:nvGrpSpPr>
          <p:cNvPr id="44038" name="Group 19"/>
          <p:cNvGrpSpPr>
            <a:grpSpLocks/>
          </p:cNvGrpSpPr>
          <p:nvPr>
            <p:custDataLst>
              <p:tags r:id="rId1"/>
            </p:custDataLst>
          </p:nvPr>
        </p:nvGrpSpPr>
        <p:grpSpPr bwMode="auto">
          <a:xfrm>
            <a:off x="365125" y="1670050"/>
            <a:ext cx="493713" cy="566738"/>
            <a:chOff x="2928" y="1051"/>
            <a:chExt cx="840" cy="957"/>
          </a:xfrm>
        </p:grpSpPr>
        <p:sp>
          <p:nvSpPr>
            <p:cNvPr id="4404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404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404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404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05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05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405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4039"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008000"/>
                </a:solidFill>
                <a:latin typeface="Calibri" pitchFamily="34" charset="0"/>
              </a:rPr>
              <a:t>and I thought my language was </a:t>
            </a:r>
            <a:r>
              <a:rPr lang="en-US" sz="1100" i="1">
                <a:solidFill>
                  <a:srgbClr val="008000"/>
                </a:solidFill>
                <a:latin typeface="Calibri" pitchFamily="34" charset="0"/>
              </a:rPr>
              <a:t>alien</a:t>
            </a:r>
            <a:r>
              <a:rPr lang="en-US" sz="1100">
                <a:solidFill>
                  <a:srgbClr val="008000"/>
                </a:solidFill>
                <a:latin typeface="Calibri" pitchFamily="34" charset="0"/>
              </a:rPr>
              <a: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45060"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a:p>
        </p:txBody>
      </p:sp>
      <p:sp>
        <p:nvSpPr>
          <p:cNvPr id="45061"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t>“</a:t>
            </a:r>
            <a:r>
              <a:rPr lang="en-US" altLang="ja-JP" sz="1500"/>
              <a:t>Science and Linguistics,</a:t>
            </a:r>
            <a:r>
              <a:rPr lang="ja-JP" altLang="en-US" sz="1500"/>
              <a:t>”</a:t>
            </a:r>
            <a:r>
              <a:rPr lang="en-US" altLang="ja-JP" sz="1500"/>
              <a:t> nor the magazine, M.I.T.</a:t>
            </a:r>
            <a:r>
              <a:rPr lang="ja-JP" altLang="en-US" sz="1500"/>
              <a:t>’</a:t>
            </a:r>
            <a:r>
              <a:rPr lang="en-US" altLang="ja-JP" sz="1500"/>
              <a:t>s Technology Review, was most people</a:t>
            </a:r>
            <a:r>
              <a:rPr lang="ja-JP" altLang="en-US" sz="1500"/>
              <a:t>’</a:t>
            </a:r>
            <a:r>
              <a:rPr lang="en-US" altLang="ja-JP" sz="1500"/>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t>’</a:t>
            </a:r>
            <a:r>
              <a:rPr lang="en-US" altLang="ja-JP" sz="1500"/>
              <a:t>s power over the mind, and his stirring prose seduced a whole generation into believing that our mother tongue restricts what we are able to think.</a:t>
            </a:r>
            <a:endParaRPr lang="en-US" sz="1500"/>
          </a:p>
        </p:txBody>
      </p:sp>
      <p:grpSp>
        <p:nvGrpSpPr>
          <p:cNvPr id="45062" name="Group 19"/>
          <p:cNvGrpSpPr>
            <a:grpSpLocks/>
          </p:cNvGrpSpPr>
          <p:nvPr>
            <p:custDataLst>
              <p:tags r:id="rId1"/>
            </p:custDataLst>
          </p:nvPr>
        </p:nvGrpSpPr>
        <p:grpSpPr bwMode="auto">
          <a:xfrm>
            <a:off x="365125" y="1670050"/>
            <a:ext cx="493713" cy="566738"/>
            <a:chOff x="2928" y="1051"/>
            <a:chExt cx="840" cy="957"/>
          </a:xfrm>
        </p:grpSpPr>
        <p:sp>
          <p:nvSpPr>
            <p:cNvPr id="4506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506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506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6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507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507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07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07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5063"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008000"/>
                </a:solidFill>
                <a:latin typeface="Calibri" pitchFamily="34" charset="0"/>
              </a:rPr>
              <a:t>and I thought my language was </a:t>
            </a:r>
            <a:r>
              <a:rPr lang="en-US" sz="1100" i="1">
                <a:solidFill>
                  <a:srgbClr val="008000"/>
                </a:solidFill>
                <a:latin typeface="Calibri" pitchFamily="34" charset="0"/>
              </a:rPr>
              <a:t>alien</a:t>
            </a:r>
            <a:r>
              <a:rPr lang="en-US" sz="1100">
                <a:solidFill>
                  <a:srgbClr val="008000"/>
                </a:solidFill>
                <a:latin typeface="Calibri" pitchFamily="34" charset="0"/>
              </a:rPr>
              <a:t>!</a:t>
            </a:r>
          </a:p>
        </p:txBody>
      </p:sp>
      <p:pic>
        <p:nvPicPr>
          <p:cNvPr id="45064" name="Picture 20"/>
          <p:cNvPicPr>
            <a:picLocks noChangeAspect="1" noChangeArrowheads="1"/>
          </p:cNvPicPr>
          <p:nvPr/>
        </p:nvPicPr>
        <p:blipFill>
          <a:blip r:embed="rId17">
            <a:extLst>
              <a:ext uri="{28A0092B-C50C-407E-A947-70E740481C1C}">
                <a14:useLocalDpi xmlns:a14="http://schemas.microsoft.com/office/drawing/2010/main" val="0"/>
              </a:ext>
            </a:extLst>
          </a:blip>
          <a:srcRect l="2452" t="47473" r="37692" b="11749"/>
          <a:stretch>
            <a:fillRect/>
          </a:stretch>
        </p:blipFill>
        <p:spPr bwMode="auto">
          <a:xfrm>
            <a:off x="19050" y="1600200"/>
            <a:ext cx="9124950" cy="4419600"/>
          </a:xfrm>
          <a:prstGeom prst="rect">
            <a:avLst/>
          </a:prstGeom>
          <a:noFill/>
          <a:ln w="38100">
            <a:solidFill>
              <a:srgbClr val="120DF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bwMode="auto">
          <a:xfrm flipV="1">
            <a:off x="76200" y="4964289"/>
            <a:ext cx="1295400" cy="84966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grpSp>
        <p:nvGrpSpPr>
          <p:cNvPr id="6" name="Group 5"/>
          <p:cNvGrpSpPr/>
          <p:nvPr/>
        </p:nvGrpSpPr>
        <p:grpSpPr>
          <a:xfrm rot="21174023">
            <a:off x="3287965" y="4594818"/>
            <a:ext cx="5410200" cy="1752600"/>
            <a:chOff x="3200400" y="4798500"/>
            <a:chExt cx="5410200" cy="1752600"/>
          </a:xfrm>
        </p:grpSpPr>
        <p:sp>
          <p:nvSpPr>
            <p:cNvPr id="2" name="Rounded Rectangle 1"/>
            <p:cNvSpPr/>
            <p:nvPr/>
          </p:nvSpPr>
          <p:spPr bwMode="auto">
            <a:xfrm>
              <a:off x="3200400" y="47985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154" name="Text Box 5"/>
            <p:cNvSpPr txBox="1">
              <a:spLocks noChangeArrowheads="1"/>
            </p:cNvSpPr>
            <p:nvPr/>
          </p:nvSpPr>
          <p:spPr bwMode="auto">
            <a:xfrm>
              <a:off x="3544095" y="5257800"/>
              <a:ext cx="4685505"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Happy </a:t>
              </a:r>
              <a:r>
                <a:rPr lang="en-US" sz="4000" dirty="0" err="1">
                  <a:latin typeface="Cambria" pitchFamily="18" charset="0"/>
                </a:rPr>
                <a:t>Picobotting</a:t>
              </a:r>
              <a:r>
                <a:rPr lang="en-US" sz="4000" dirty="0">
                  <a:latin typeface="Cambria" pitchFamily="18" charset="0"/>
                </a:rPr>
                <a:t>!</a:t>
              </a:r>
            </a:p>
          </p:txBody>
        </p:sp>
      </p:grpSp>
      <p:sp>
        <p:nvSpPr>
          <p:cNvPr id="49155" name="Text Box 6"/>
          <p:cNvSpPr txBox="1">
            <a:spLocks noChangeArrowheads="1"/>
          </p:cNvSpPr>
          <p:nvPr/>
        </p:nvSpPr>
        <p:spPr bwMode="auto">
          <a:xfrm>
            <a:off x="2760662" y="248113"/>
            <a:ext cx="3429000" cy="52322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smtClean="0">
                <a:solidFill>
                  <a:srgbClr val="008000"/>
                </a:solidFill>
                <a:latin typeface="Calibri" panose="020F0502020204030204" pitchFamily="34" charset="0"/>
              </a:rPr>
              <a:t>You are not alone!</a:t>
            </a:r>
            <a:endParaRPr lang="en-US" sz="2800" dirty="0">
              <a:solidFill>
                <a:srgbClr val="008000"/>
              </a:solidFill>
              <a:latin typeface="Calibri" panose="020F0502020204030204" pitchFamily="34" charset="0"/>
            </a:endParaRPr>
          </a:p>
        </p:txBody>
      </p:sp>
      <p:sp>
        <p:nvSpPr>
          <p:cNvPr id="49156" name="Text Box 14"/>
          <p:cNvSpPr txBox="1">
            <a:spLocks noChangeArrowheads="1"/>
          </p:cNvSpPr>
          <p:nvPr/>
        </p:nvSpPr>
        <p:spPr bwMode="auto">
          <a:xfrm>
            <a:off x="1290460" y="2667000"/>
            <a:ext cx="7243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t>My office hours: </a:t>
            </a:r>
            <a:r>
              <a:rPr lang="en-US" b="1" dirty="0" smtClean="0"/>
              <a:t>Wednesday 3-5pm</a:t>
            </a:r>
            <a:endParaRPr lang="en-US" b="1" dirty="0"/>
          </a:p>
        </p:txBody>
      </p:sp>
      <p:sp>
        <p:nvSpPr>
          <p:cNvPr id="49157" name="Text Box 15"/>
          <p:cNvSpPr txBox="1">
            <a:spLocks noChangeArrowheads="1"/>
          </p:cNvSpPr>
          <p:nvPr/>
        </p:nvSpPr>
        <p:spPr bwMode="auto">
          <a:xfrm>
            <a:off x="1290460" y="1295400"/>
            <a:ext cx="7019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ts val="0"/>
              </a:spcBef>
            </a:pPr>
            <a:r>
              <a:rPr lang="en-US" dirty="0"/>
              <a:t>Tutoring hours all </a:t>
            </a:r>
            <a:r>
              <a:rPr lang="en-US" dirty="0" smtClean="0"/>
              <a:t>weekend afternoons in the LAC lab -</a:t>
            </a:r>
          </a:p>
          <a:p>
            <a:pPr>
              <a:spcBef>
                <a:spcPts val="0"/>
              </a:spcBef>
            </a:pPr>
            <a:r>
              <a:rPr lang="en-US" i="1" dirty="0" smtClean="0"/>
              <a:t>also, </a:t>
            </a:r>
            <a:r>
              <a:rPr lang="en-US" dirty="0" smtClean="0"/>
              <a:t>Sunday and Monday evenings @ LAC lab.</a:t>
            </a:r>
            <a:endParaRPr lang="en-US" i="1" dirty="0"/>
          </a:p>
        </p:txBody>
      </p:sp>
      <p:grpSp>
        <p:nvGrpSpPr>
          <p:cNvPr id="9" name="Group 19"/>
          <p:cNvGrpSpPr>
            <a:grpSpLocks/>
          </p:cNvGrpSpPr>
          <p:nvPr>
            <p:custDataLst>
              <p:tags r:id="rId1"/>
            </p:custDataLst>
          </p:nvPr>
        </p:nvGrpSpPr>
        <p:grpSpPr bwMode="auto">
          <a:xfrm>
            <a:off x="6418262" y="514766"/>
            <a:ext cx="493712" cy="566738"/>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6911974" y="349693"/>
            <a:ext cx="2286000" cy="276999"/>
          </a:xfrm>
          <a:prstGeom prst="rect">
            <a:avLst/>
          </a:prstGeom>
          <a:noFill/>
        </p:spPr>
        <p:txBody>
          <a:bodyPr wrap="square" rtlCol="0">
            <a:spAutoFit/>
          </a:bodyPr>
          <a:lstStyle/>
          <a:p>
            <a:r>
              <a:rPr lang="en-US" sz="1200" dirty="0" smtClean="0">
                <a:solidFill>
                  <a:srgbClr val="008000"/>
                </a:solidFill>
                <a:latin typeface="Calibri" panose="020F0502020204030204" pitchFamily="34" charset="0"/>
              </a:rPr>
              <a:t>I can attest to that!</a:t>
            </a:r>
            <a:endParaRPr lang="en-US" sz="1200" dirty="0">
              <a:solidFill>
                <a:srgbClr val="008000"/>
              </a:solidFill>
              <a:latin typeface="Calibri" panose="020F0502020204030204" pitchFamily="34" charset="0"/>
            </a:endParaRPr>
          </a:p>
        </p:txBody>
      </p:sp>
      <p:sp>
        <p:nvSpPr>
          <p:cNvPr id="24" name="Rectangle 16"/>
          <p:cNvSpPr>
            <a:spLocks noChangeArrowheads="1"/>
          </p:cNvSpPr>
          <p:nvPr/>
        </p:nvSpPr>
        <p:spPr bwMode="auto">
          <a:xfrm>
            <a:off x="1219200" y="6015787"/>
            <a:ext cx="508000" cy="535313"/>
          </a:xfrm>
          <a:prstGeom prst="rect">
            <a:avLst/>
          </a:prstGeom>
          <a:solidFill>
            <a:srgbClr val="00FB11"/>
          </a:solidFill>
          <a:ln w="9525">
            <a:noFill/>
            <a:round/>
            <a:headEnd/>
            <a:tailEnd/>
          </a:ln>
        </p:spPr>
        <p:txBody>
          <a:bodyPr/>
          <a:lstStyle/>
          <a:p>
            <a:endParaRPr lang="en-US"/>
          </a:p>
        </p:txBody>
      </p:sp>
      <p:sp>
        <p:nvSpPr>
          <p:cNvPr id="25" name="TextBox 24"/>
          <p:cNvSpPr txBox="1"/>
          <p:nvPr/>
        </p:nvSpPr>
        <p:spPr>
          <a:xfrm>
            <a:off x="210867" y="5147000"/>
            <a:ext cx="953295" cy="461665"/>
          </a:xfrm>
          <a:prstGeom prst="rect">
            <a:avLst/>
          </a:prstGeom>
          <a:noFill/>
        </p:spPr>
        <p:txBody>
          <a:bodyPr wrap="square" rtlCol="0">
            <a:spAutoFit/>
          </a:bodyPr>
          <a:lstStyle/>
          <a:p>
            <a:pPr algn="ctr"/>
            <a:r>
              <a:rPr lang="en-US" sz="1200" dirty="0" smtClean="0">
                <a:solidFill>
                  <a:srgbClr val="008000"/>
                </a:solidFill>
                <a:latin typeface="Calibri" panose="020F0502020204030204" pitchFamily="34" charset="0"/>
              </a:rPr>
              <a:t>Lead on!       I will follow.</a:t>
            </a:r>
            <a:endParaRPr lang="en-US" sz="1200" dirty="0">
              <a:solidFill>
                <a:srgbClr val="008000"/>
              </a:solidFill>
              <a:latin typeface="Calibri" panose="020F0502020204030204" pitchFamily="34" charset="0"/>
            </a:endParaRPr>
          </a:p>
        </p:txBody>
      </p:sp>
      <p:sp>
        <p:nvSpPr>
          <p:cNvPr id="5" name="Oval 4"/>
          <p:cNvSpPr/>
          <p:nvPr/>
        </p:nvSpPr>
        <p:spPr bwMode="auto">
          <a:xfrm>
            <a:off x="1231900" y="578919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Oval 27"/>
          <p:cNvSpPr/>
          <p:nvPr/>
        </p:nvSpPr>
        <p:spPr bwMode="auto">
          <a:xfrm>
            <a:off x="1291889" y="589948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Text Box 6"/>
          <p:cNvSpPr txBox="1">
            <a:spLocks noChangeArrowheads="1"/>
          </p:cNvSpPr>
          <p:nvPr/>
        </p:nvSpPr>
        <p:spPr bwMode="auto">
          <a:xfrm>
            <a:off x="236267" y="287351"/>
            <a:ext cx="3429000" cy="52322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smtClean="0">
                <a:latin typeface="Cambria" panose="02040503050406030204" pitchFamily="18" charset="0"/>
              </a:rPr>
              <a:t>Reminder</a:t>
            </a:r>
            <a:endParaRPr lang="en-US" sz="28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55911" y="3048000"/>
            <a:ext cx="3429000" cy="415498"/>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smtClean="0">
                <a:latin typeface="Cambria" panose="02040503050406030204" pitchFamily="18" charset="0"/>
              </a:rPr>
              <a:t>"Run" this </a:t>
            </a:r>
            <a:r>
              <a:rPr lang="en-US" sz="2100" dirty="0" err="1" smtClean="0">
                <a:latin typeface="Cambria" panose="02040503050406030204" pitchFamily="18" charset="0"/>
              </a:rPr>
              <a:t>Picobot</a:t>
            </a:r>
            <a:r>
              <a:rPr lang="en-US" sz="2100" dirty="0" smtClean="0">
                <a:latin typeface="Cambria" panose="02040503050406030204" pitchFamily="18" charset="0"/>
              </a:rPr>
              <a:t> program:</a:t>
            </a:r>
            <a:endParaRPr lang="en-US" sz="2100" dirty="0">
              <a:latin typeface="Cambria" panose="02040503050406030204" pitchFamily="18"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1</a:t>
            </a:r>
            <a:r>
              <a:rPr lang="en-US" sz="1500" dirty="0" smtClean="0">
                <a:latin typeface="Cambria" pitchFamily="18" charset="0"/>
              </a:rPr>
              <a:t>) How many times does </a:t>
            </a:r>
            <a:r>
              <a:rPr lang="en-US" sz="1500" b="1" dirty="0" smtClean="0">
                <a:latin typeface="Cambria" pitchFamily="18" charset="0"/>
              </a:rPr>
              <a:t>the 1</a:t>
            </a:r>
            <a:r>
              <a:rPr lang="en-US" sz="1500" b="1" baseline="30000" dirty="0" smtClean="0">
                <a:latin typeface="Cambria" pitchFamily="18" charset="0"/>
              </a:rPr>
              <a:t>st</a:t>
            </a:r>
            <a:r>
              <a:rPr lang="en-US" sz="1500" b="1" dirty="0" smtClean="0">
                <a:latin typeface="Cambria" pitchFamily="18" charset="0"/>
              </a:rPr>
              <a:t> rule </a:t>
            </a:r>
            <a:r>
              <a:rPr lang="en-US" sz="1500" dirty="0" smtClean="0">
                <a:latin typeface="Cambria" pitchFamily="18" charset="0"/>
              </a:rPr>
              <a:t>run?  _________</a:t>
            </a:r>
            <a:endParaRPr lang="en-US" sz="1500" dirty="0">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2</a:t>
            </a:r>
            <a:r>
              <a:rPr lang="en-US" sz="1500" dirty="0" smtClean="0">
                <a:latin typeface="Cambria" pitchFamily="18" charset="0"/>
              </a:rPr>
              <a:t>) How many times does </a:t>
            </a:r>
            <a:r>
              <a:rPr lang="en-US" sz="1500" b="1" dirty="0" smtClean="0">
                <a:latin typeface="Cambria" pitchFamily="18" charset="0"/>
              </a:rPr>
              <a:t>the 2</a:t>
            </a:r>
            <a:r>
              <a:rPr lang="en-US" sz="1500" b="1" baseline="30000" dirty="0" smtClean="0">
                <a:latin typeface="Cambria" pitchFamily="18" charset="0"/>
              </a:rPr>
              <a:t>nd</a:t>
            </a:r>
            <a:r>
              <a:rPr lang="en-US" sz="1500" b="1" dirty="0" smtClean="0">
                <a:latin typeface="Cambria" pitchFamily="18" charset="0"/>
              </a:rPr>
              <a:t>  rule </a:t>
            </a:r>
            <a:r>
              <a:rPr lang="en-US" sz="1500" dirty="0" smtClean="0">
                <a:latin typeface="Cambria" pitchFamily="18" charset="0"/>
              </a:rPr>
              <a:t>run?  _________</a:t>
            </a:r>
            <a:endParaRPr lang="en-US" sz="1500" dirty="0">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3</a:t>
            </a:r>
            <a:r>
              <a:rPr lang="en-US" sz="1500" dirty="0" smtClean="0">
                <a:latin typeface="Cambria" pitchFamily="18" charset="0"/>
              </a:rPr>
              <a:t>) How many times does </a:t>
            </a:r>
            <a:r>
              <a:rPr lang="en-US" sz="1500" b="1" dirty="0" smtClean="0">
                <a:latin typeface="Cambria" pitchFamily="18" charset="0"/>
              </a:rPr>
              <a:t>the 3</a:t>
            </a:r>
            <a:r>
              <a:rPr lang="en-US" sz="1500" b="1" baseline="30000" dirty="0" smtClean="0">
                <a:latin typeface="Cambria" pitchFamily="18" charset="0"/>
              </a:rPr>
              <a:t>rd</a:t>
            </a:r>
            <a:r>
              <a:rPr lang="en-US" sz="1500" b="1" dirty="0" smtClean="0">
                <a:latin typeface="Cambria" pitchFamily="18" charset="0"/>
              </a:rPr>
              <a:t>  rule </a:t>
            </a:r>
            <a:r>
              <a:rPr lang="en-US" sz="1500" dirty="0" smtClean="0">
                <a:latin typeface="Cambria" pitchFamily="18" charset="0"/>
              </a:rPr>
              <a:t>run?  _________</a:t>
            </a:r>
            <a:endParaRPr lang="en-US" sz="1500" dirty="0">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6153835"/>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6</a:t>
            </a:r>
            <a:r>
              <a:rPr lang="en-US" sz="1500" dirty="0" smtClean="0">
                <a:latin typeface="Cambria" pitchFamily="18" charset="0"/>
              </a:rPr>
              <a:t>) Add 1 or 2 rules that will, </a:t>
            </a:r>
            <a:r>
              <a:rPr lang="en-US" sz="1500" b="1" i="1" dirty="0" smtClean="0">
                <a:latin typeface="Cambria" pitchFamily="18" charset="0"/>
              </a:rPr>
              <a:t>in state 1</a:t>
            </a:r>
            <a:r>
              <a:rPr lang="en-US" sz="1500" dirty="0" smtClean="0">
                <a:latin typeface="Cambria" pitchFamily="18" charset="0"/>
              </a:rPr>
              <a:t>, get </a:t>
            </a:r>
            <a:r>
              <a:rPr lang="en-US" sz="1500" dirty="0" err="1" smtClean="0">
                <a:latin typeface="Cambria" pitchFamily="18" charset="0"/>
              </a:rPr>
              <a:t>Picobot</a:t>
            </a:r>
            <a:r>
              <a:rPr lang="en-US" sz="1500" dirty="0" smtClean="0">
                <a:latin typeface="Cambria" pitchFamily="18" charset="0"/>
              </a:rPr>
              <a:t> to the top of the stalagmite, then stop. </a:t>
            </a:r>
            <a:endParaRPr lang="en-US" sz="1500" dirty="0">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4</a:t>
            </a:r>
            <a:r>
              <a:rPr lang="en-US" sz="1500" dirty="0" smtClean="0">
                <a:latin typeface="Cambria" pitchFamily="18" charset="0"/>
              </a:rPr>
              <a:t>) In English, </a:t>
            </a:r>
            <a:r>
              <a:rPr lang="en-US" sz="1500" b="1" i="1" dirty="0" smtClean="0">
                <a:latin typeface="Cambria" pitchFamily="18" charset="0"/>
              </a:rPr>
              <a:t>what does state 0 do</a:t>
            </a:r>
            <a:r>
              <a:rPr lang="en-US" sz="1500" dirty="0" smtClean="0">
                <a:latin typeface="Cambria" pitchFamily="18" charset="0"/>
              </a:rPr>
              <a:t>?</a:t>
            </a:r>
            <a:endParaRPr lang="en-US" sz="1500" dirty="0">
              <a:latin typeface="Cambria" pitchFamily="18" charset="0"/>
            </a:endParaRPr>
          </a:p>
        </p:txBody>
      </p:sp>
      <p:sp>
        <p:nvSpPr>
          <p:cNvPr id="123" name="Text Box 10"/>
          <p:cNvSpPr txBox="1">
            <a:spLocks noChangeArrowheads="1"/>
          </p:cNvSpPr>
          <p:nvPr/>
        </p:nvSpPr>
        <p:spPr bwMode="auto">
          <a:xfrm>
            <a:off x="567267" y="64586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Extra!</a:t>
            </a:r>
            <a:r>
              <a:rPr lang="en-US" sz="1500" dirty="0" smtClean="0">
                <a:latin typeface="Cambria" pitchFamily="18" charset="0"/>
              </a:rPr>
              <a:t>)  What approach could get </a:t>
            </a:r>
            <a:r>
              <a:rPr lang="en-US" sz="1500" dirty="0" err="1" smtClean="0">
                <a:latin typeface="Cambria" pitchFamily="18" charset="0"/>
              </a:rPr>
              <a:t>Picobot</a:t>
            </a:r>
            <a:r>
              <a:rPr lang="en-US" sz="1500" dirty="0" smtClean="0">
                <a:latin typeface="Cambria" pitchFamily="18" charset="0"/>
              </a:rPr>
              <a:t> to travel around the </a:t>
            </a:r>
            <a:r>
              <a:rPr lang="en-US" sz="1500" b="1" i="1" dirty="0" smtClean="0">
                <a:latin typeface="Cambria" pitchFamily="18" charset="0"/>
              </a:rPr>
              <a:t>whole</a:t>
            </a:r>
            <a:r>
              <a:rPr lang="en-US" sz="1500" dirty="0" smtClean="0">
                <a:latin typeface="Cambria" pitchFamily="18" charset="0"/>
              </a:rPr>
              <a:t> outer edge?</a:t>
            </a:r>
            <a:endParaRPr lang="en-US" sz="1500" dirty="0">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latin typeface="Cambria" pitchFamily="18" charset="0"/>
              </a:rPr>
              <a:t>(</a:t>
            </a:r>
            <a:r>
              <a:rPr lang="en-US" sz="1500" b="1" dirty="0" smtClean="0">
                <a:latin typeface="Cambria" pitchFamily="18" charset="0"/>
              </a:rPr>
              <a:t>5</a:t>
            </a:r>
            <a:r>
              <a:rPr lang="en-US" sz="1500" dirty="0" smtClean="0">
                <a:latin typeface="Cambria" pitchFamily="18" charset="0"/>
              </a:rPr>
              <a:t>) How could this help clear the empty </a:t>
            </a:r>
            <a:r>
              <a:rPr lang="en-US" sz="1500" dirty="0">
                <a:latin typeface="Cambria" pitchFamily="18" charset="0"/>
              </a:rPr>
              <a:t>room? </a:t>
            </a:r>
            <a:r>
              <a:rPr lang="en-US" sz="1500" dirty="0" smtClean="0">
                <a:latin typeface="Cambria" pitchFamily="18" charset="0"/>
              </a:rPr>
              <a:t> … just a </a:t>
            </a:r>
            <a:r>
              <a:rPr lang="en-US" sz="1500" i="1" dirty="0" smtClean="0">
                <a:latin typeface="Cambria" pitchFamily="18" charset="0"/>
              </a:rPr>
              <a:t>thought experiment</a:t>
            </a:r>
            <a:r>
              <a:rPr lang="en-US" sz="1500" dirty="0" smtClean="0">
                <a:latin typeface="Cambria" pitchFamily="18" charset="0"/>
              </a:rPr>
              <a:t> </a:t>
            </a:r>
            <a:endParaRPr lang="en-US" sz="1500" dirty="0">
              <a:latin typeface="Cambria" pitchFamily="18" charset="0"/>
            </a:endParaRPr>
          </a:p>
        </p:txBody>
      </p:sp>
      <p:sp>
        <p:nvSpPr>
          <p:cNvPr id="103" name="Rectangle 102"/>
          <p:cNvSpPr/>
          <p:nvPr/>
        </p:nvSpPr>
        <p:spPr bwMode="auto">
          <a:xfrm>
            <a:off x="764149"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5" name="Rectangle 114"/>
          <p:cNvSpPr/>
          <p:nvPr/>
        </p:nvSpPr>
        <p:spPr bwMode="auto">
          <a:xfrm>
            <a:off x="304800"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8" name="Rectangle 117"/>
          <p:cNvSpPr/>
          <p:nvPr/>
        </p:nvSpPr>
        <p:spPr bwMode="auto">
          <a:xfrm>
            <a:off x="1223498" y="21336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5" name="Rectangle 124"/>
          <p:cNvSpPr/>
          <p:nvPr/>
        </p:nvSpPr>
        <p:spPr bwMode="auto">
          <a:xfrm>
            <a:off x="1641283"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6" name="Rectangle 125"/>
          <p:cNvSpPr/>
          <p:nvPr/>
        </p:nvSpPr>
        <p:spPr bwMode="auto">
          <a:xfrm>
            <a:off x="2559981"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7" name="Rectangle 126"/>
          <p:cNvSpPr/>
          <p:nvPr/>
        </p:nvSpPr>
        <p:spPr bwMode="auto">
          <a:xfrm>
            <a:off x="3019330" y="21336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8" name="Rectangle 127"/>
          <p:cNvSpPr/>
          <p:nvPr/>
        </p:nvSpPr>
        <p:spPr bwMode="auto">
          <a:xfrm>
            <a:off x="3437114"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9" name="Rectangle 128"/>
          <p:cNvSpPr/>
          <p:nvPr/>
        </p:nvSpPr>
        <p:spPr bwMode="auto">
          <a:xfrm>
            <a:off x="763497" y="259903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0" name="Rectangle 129"/>
          <p:cNvSpPr/>
          <p:nvPr/>
        </p:nvSpPr>
        <p:spPr bwMode="auto">
          <a:xfrm>
            <a:off x="304800" y="25902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1" name="Rectangle 130"/>
          <p:cNvSpPr/>
          <p:nvPr/>
        </p:nvSpPr>
        <p:spPr bwMode="auto">
          <a:xfrm>
            <a:off x="1222194" y="25990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2" name="Rectangle 131"/>
          <p:cNvSpPr/>
          <p:nvPr/>
        </p:nvSpPr>
        <p:spPr bwMode="auto">
          <a:xfrm>
            <a:off x="1644971" y="25990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3" name="Rectangle 132"/>
          <p:cNvSpPr/>
          <p:nvPr/>
        </p:nvSpPr>
        <p:spPr bwMode="auto">
          <a:xfrm>
            <a:off x="2561283" y="25990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4" name="Rectangle 133"/>
          <p:cNvSpPr/>
          <p:nvPr/>
        </p:nvSpPr>
        <p:spPr bwMode="auto">
          <a:xfrm>
            <a:off x="3019980" y="25990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5" name="Rectangle 134"/>
          <p:cNvSpPr/>
          <p:nvPr/>
        </p:nvSpPr>
        <p:spPr bwMode="auto">
          <a:xfrm>
            <a:off x="3437114" y="25902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6" name="Rectangle 135"/>
          <p:cNvSpPr/>
          <p:nvPr/>
        </p:nvSpPr>
        <p:spPr bwMode="auto">
          <a:xfrm>
            <a:off x="763497" y="3056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7" name="Rectangle 136"/>
          <p:cNvSpPr/>
          <p:nvPr/>
        </p:nvSpPr>
        <p:spPr bwMode="auto">
          <a:xfrm>
            <a:off x="304800" y="30469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8" name="Rectangle 137"/>
          <p:cNvSpPr/>
          <p:nvPr/>
        </p:nvSpPr>
        <p:spPr bwMode="auto">
          <a:xfrm>
            <a:off x="1222194" y="3056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9" name="Rectangle 138"/>
          <p:cNvSpPr/>
          <p:nvPr/>
        </p:nvSpPr>
        <p:spPr bwMode="auto">
          <a:xfrm>
            <a:off x="1644971" y="3056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0" name="Rectangle 139"/>
          <p:cNvSpPr/>
          <p:nvPr/>
        </p:nvSpPr>
        <p:spPr bwMode="auto">
          <a:xfrm>
            <a:off x="2561283" y="3056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1" name="Rectangle 140"/>
          <p:cNvSpPr/>
          <p:nvPr/>
        </p:nvSpPr>
        <p:spPr bwMode="auto">
          <a:xfrm>
            <a:off x="3019980" y="3056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2" name="Rectangle 141"/>
          <p:cNvSpPr/>
          <p:nvPr/>
        </p:nvSpPr>
        <p:spPr bwMode="auto">
          <a:xfrm>
            <a:off x="3437114" y="30469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3" name="Rectangle 142"/>
          <p:cNvSpPr/>
          <p:nvPr/>
        </p:nvSpPr>
        <p:spPr bwMode="auto">
          <a:xfrm>
            <a:off x="763497" y="35186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4" name="Rectangle 143"/>
          <p:cNvSpPr/>
          <p:nvPr/>
        </p:nvSpPr>
        <p:spPr bwMode="auto">
          <a:xfrm>
            <a:off x="304800" y="35036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5" name="Rectangle 144"/>
          <p:cNvSpPr/>
          <p:nvPr/>
        </p:nvSpPr>
        <p:spPr bwMode="auto">
          <a:xfrm>
            <a:off x="1222194" y="3518616"/>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6" name="Rectangle 145"/>
          <p:cNvSpPr/>
          <p:nvPr/>
        </p:nvSpPr>
        <p:spPr bwMode="auto">
          <a:xfrm>
            <a:off x="1644971" y="35186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7" name="Rectangle 146"/>
          <p:cNvSpPr/>
          <p:nvPr/>
        </p:nvSpPr>
        <p:spPr bwMode="auto">
          <a:xfrm>
            <a:off x="2561283" y="351861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8" name="Rectangle 147"/>
          <p:cNvSpPr/>
          <p:nvPr/>
        </p:nvSpPr>
        <p:spPr bwMode="auto">
          <a:xfrm>
            <a:off x="3019980" y="3518616"/>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9" name="Rectangle 148"/>
          <p:cNvSpPr/>
          <p:nvPr/>
        </p:nvSpPr>
        <p:spPr bwMode="auto">
          <a:xfrm>
            <a:off x="3437114" y="35036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0" name="Rectangle 149"/>
          <p:cNvSpPr/>
          <p:nvPr/>
        </p:nvSpPr>
        <p:spPr bwMode="auto">
          <a:xfrm>
            <a:off x="763497" y="396545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1" name="Rectangle 150"/>
          <p:cNvSpPr/>
          <p:nvPr/>
        </p:nvSpPr>
        <p:spPr bwMode="auto">
          <a:xfrm>
            <a:off x="304800" y="39603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2" name="Rectangle 151"/>
          <p:cNvSpPr/>
          <p:nvPr/>
        </p:nvSpPr>
        <p:spPr bwMode="auto">
          <a:xfrm>
            <a:off x="1222194" y="396545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3" name="Rectangle 152"/>
          <p:cNvSpPr/>
          <p:nvPr/>
        </p:nvSpPr>
        <p:spPr bwMode="auto">
          <a:xfrm>
            <a:off x="1644971" y="396545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4" name="Rectangle 153"/>
          <p:cNvSpPr/>
          <p:nvPr/>
        </p:nvSpPr>
        <p:spPr bwMode="auto">
          <a:xfrm>
            <a:off x="2561283" y="396545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5" name="Rectangle 154"/>
          <p:cNvSpPr/>
          <p:nvPr/>
        </p:nvSpPr>
        <p:spPr bwMode="auto">
          <a:xfrm>
            <a:off x="3019980" y="396545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6" name="Rectangle 155"/>
          <p:cNvSpPr/>
          <p:nvPr/>
        </p:nvSpPr>
        <p:spPr bwMode="auto">
          <a:xfrm>
            <a:off x="3437114" y="39603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7" name="Rectangle 156"/>
          <p:cNvSpPr/>
          <p:nvPr/>
        </p:nvSpPr>
        <p:spPr bwMode="auto">
          <a:xfrm>
            <a:off x="763497" y="44278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8" name="Rectangle 157"/>
          <p:cNvSpPr/>
          <p:nvPr/>
        </p:nvSpPr>
        <p:spPr bwMode="auto">
          <a:xfrm>
            <a:off x="304800" y="44170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9" name="Rectangle 158"/>
          <p:cNvSpPr/>
          <p:nvPr/>
        </p:nvSpPr>
        <p:spPr bwMode="auto">
          <a:xfrm>
            <a:off x="1222194" y="44278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0" name="Rectangle 159"/>
          <p:cNvSpPr/>
          <p:nvPr/>
        </p:nvSpPr>
        <p:spPr bwMode="auto">
          <a:xfrm>
            <a:off x="1644971" y="44278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1" name="Rectangle 160"/>
          <p:cNvSpPr/>
          <p:nvPr/>
        </p:nvSpPr>
        <p:spPr bwMode="auto">
          <a:xfrm>
            <a:off x="2561283" y="442783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2" name="Rectangle 161"/>
          <p:cNvSpPr/>
          <p:nvPr/>
        </p:nvSpPr>
        <p:spPr bwMode="auto">
          <a:xfrm>
            <a:off x="3019980" y="44278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3" name="Rectangle 162"/>
          <p:cNvSpPr/>
          <p:nvPr/>
        </p:nvSpPr>
        <p:spPr bwMode="auto">
          <a:xfrm>
            <a:off x="3437114" y="44170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4" name="TextBox 163"/>
          <p:cNvSpPr txBox="1"/>
          <p:nvPr/>
        </p:nvSpPr>
        <p:spPr>
          <a:xfrm>
            <a:off x="798576" y="3514151"/>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165" name="Rectangle 164"/>
          <p:cNvSpPr/>
          <p:nvPr/>
        </p:nvSpPr>
        <p:spPr bwMode="auto">
          <a:xfrm>
            <a:off x="764149"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6" name="Rectangle 165"/>
          <p:cNvSpPr/>
          <p:nvPr/>
        </p:nvSpPr>
        <p:spPr bwMode="auto">
          <a:xfrm>
            <a:off x="304800"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7" name="Rectangle 166"/>
          <p:cNvSpPr/>
          <p:nvPr/>
        </p:nvSpPr>
        <p:spPr bwMode="auto">
          <a:xfrm>
            <a:off x="1223498" y="48763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8" name="Rectangle 167"/>
          <p:cNvSpPr/>
          <p:nvPr/>
        </p:nvSpPr>
        <p:spPr bwMode="auto">
          <a:xfrm>
            <a:off x="1641283"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9" name="Rectangle 168"/>
          <p:cNvSpPr/>
          <p:nvPr/>
        </p:nvSpPr>
        <p:spPr bwMode="auto">
          <a:xfrm>
            <a:off x="2559981"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0" name="Rectangle 169"/>
          <p:cNvSpPr/>
          <p:nvPr/>
        </p:nvSpPr>
        <p:spPr bwMode="auto">
          <a:xfrm>
            <a:off x="3019330" y="48763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1" name="Rectangle 170"/>
          <p:cNvSpPr/>
          <p:nvPr/>
        </p:nvSpPr>
        <p:spPr bwMode="auto">
          <a:xfrm>
            <a:off x="3437114"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2" name="Rectangle 171"/>
          <p:cNvSpPr/>
          <p:nvPr/>
        </p:nvSpPr>
        <p:spPr bwMode="auto">
          <a:xfrm>
            <a:off x="2100632"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3" name="Rectangle 172"/>
          <p:cNvSpPr/>
          <p:nvPr/>
        </p:nvSpPr>
        <p:spPr bwMode="auto">
          <a:xfrm>
            <a:off x="2104672" y="26051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4" name="Rectangle 173"/>
          <p:cNvSpPr/>
          <p:nvPr/>
        </p:nvSpPr>
        <p:spPr bwMode="auto">
          <a:xfrm>
            <a:off x="2104672" y="30623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5" name="Rectangle 174"/>
          <p:cNvSpPr/>
          <p:nvPr/>
        </p:nvSpPr>
        <p:spPr bwMode="auto">
          <a:xfrm>
            <a:off x="2104672" y="351722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6" name="Rectangle 175"/>
          <p:cNvSpPr/>
          <p:nvPr/>
        </p:nvSpPr>
        <p:spPr bwMode="auto">
          <a:xfrm>
            <a:off x="2104672" y="39640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7" name="Rectangle 176"/>
          <p:cNvSpPr/>
          <p:nvPr/>
        </p:nvSpPr>
        <p:spPr bwMode="auto">
          <a:xfrm>
            <a:off x="2104672" y="44330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8" name="Rectangle 177"/>
          <p:cNvSpPr/>
          <p:nvPr/>
        </p:nvSpPr>
        <p:spPr bwMode="auto">
          <a:xfrm>
            <a:off x="2100632"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9" name="Rectangle 178"/>
          <p:cNvSpPr/>
          <p:nvPr/>
        </p:nvSpPr>
        <p:spPr>
          <a:xfrm rot="16200000">
            <a:off x="2131733" y="4508068"/>
            <a:ext cx="1311578" cy="276999"/>
          </a:xfrm>
          <a:prstGeom prst="rect">
            <a:avLst/>
          </a:prstGeom>
          <a:solidFill>
            <a:srgbClr val="CCECFF"/>
          </a:solidFill>
          <a:ln>
            <a:solidFill>
              <a:schemeClr val="bg1">
                <a:lumMod val="85000"/>
              </a:schemeClr>
            </a:solidFill>
          </a:ln>
        </p:spPr>
        <p:txBody>
          <a:bodyPr wrap="none">
            <a:spAutoFit/>
          </a:bodyPr>
          <a:lstStyle/>
          <a:p>
            <a:r>
              <a:rPr lang="en-US" sz="1200" dirty="0" smtClean="0">
                <a:latin typeface="Arial" panose="020B0604020202020204" pitchFamily="34" charset="0"/>
                <a:cs typeface="Arial" panose="020B0604020202020204" pitchFamily="34" charset="0"/>
              </a:rPr>
              <a:t>top of stalagmite</a:t>
            </a:r>
            <a:endParaRPr lang="en-US" sz="1200" dirty="0">
              <a:latin typeface="Arial" panose="020B0604020202020204" pitchFamily="34" charset="0"/>
              <a:cs typeface="Arial" panose="020B0604020202020204" pitchFamily="34" charset="0"/>
            </a:endParaRPr>
          </a:p>
        </p:txBody>
      </p:sp>
      <p:cxnSp>
        <p:nvCxnSpPr>
          <p:cNvPr id="180" name="Straight Arrow Connector 179"/>
          <p:cNvCxnSpPr/>
          <p:nvPr/>
        </p:nvCxnSpPr>
        <p:spPr bwMode="auto">
          <a:xfrm flipV="1">
            <a:off x="2787522" y="3532632"/>
            <a:ext cx="0" cy="4572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181" name="Rectangle 180"/>
          <p:cNvSpPr/>
          <p:nvPr/>
        </p:nvSpPr>
        <p:spPr>
          <a:xfrm>
            <a:off x="554736" y="1652016"/>
            <a:ext cx="3074111" cy="415498"/>
          </a:xfrm>
          <a:prstGeom prst="rect">
            <a:avLst/>
          </a:prstGeom>
        </p:spPr>
        <p:txBody>
          <a:bodyPr wrap="none">
            <a:spAutoFit/>
          </a:bodyPr>
          <a:lstStyle/>
          <a:p>
            <a:pPr algn="ctr"/>
            <a:r>
              <a:rPr lang="en-US" sz="2100" dirty="0" smtClean="0">
                <a:latin typeface="Cambria" pitchFamily="18" charset="0"/>
              </a:rPr>
              <a:t>A different </a:t>
            </a:r>
            <a:r>
              <a:rPr lang="en-US" sz="2100" dirty="0" err="1">
                <a:latin typeface="Cambria" pitchFamily="18" charset="0"/>
              </a:rPr>
              <a:t>p</a:t>
            </a:r>
            <a:r>
              <a:rPr lang="en-US" sz="2100" dirty="0" err="1" smtClean="0">
                <a:latin typeface="Cambria" pitchFamily="18" charset="0"/>
              </a:rPr>
              <a:t>icobot</a:t>
            </a:r>
            <a:r>
              <a:rPr lang="en-US" sz="2100" dirty="0" smtClean="0">
                <a:latin typeface="Cambria" pitchFamily="18" charset="0"/>
              </a:rPr>
              <a:t> world</a:t>
            </a:r>
            <a:endParaRPr lang="en-US" sz="2100" dirty="0"/>
          </a:p>
        </p:txBody>
      </p:sp>
    </p:spTree>
    <p:extLst>
      <p:ext uri="{BB962C8B-B14F-4D97-AF65-F5344CB8AC3E}">
        <p14:creationId xmlns:p14="http://schemas.microsoft.com/office/powerpoint/2010/main" val="14558287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55911" y="3048000"/>
            <a:ext cx="3429000" cy="415498"/>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100" dirty="0" smtClean="0">
                <a:latin typeface="Calibri" panose="020F0502020204030204" pitchFamily="34" charset="0"/>
              </a:rPr>
              <a:t>"Run" this </a:t>
            </a:r>
            <a:r>
              <a:rPr lang="en-US" sz="2100" dirty="0" err="1" smtClean="0">
                <a:latin typeface="Calibri" panose="020F0502020204030204" pitchFamily="34" charset="0"/>
              </a:rPr>
              <a:t>Picobot</a:t>
            </a:r>
            <a:r>
              <a:rPr lang="en-US" sz="2100" dirty="0" smtClean="0">
                <a:latin typeface="Calibri" panose="020F0502020204030204" pitchFamily="34" charset="0"/>
              </a:rPr>
              <a:t> program:</a:t>
            </a:r>
            <a:endParaRPr lang="en-US" sz="2100" dirty="0">
              <a:latin typeface="Calibri" panose="020F0502020204030204" pitchFamily="34"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 name="Rectangle 7"/>
          <p:cNvSpPr/>
          <p:nvPr/>
        </p:nvSpPr>
        <p:spPr>
          <a:xfrm>
            <a:off x="298057" y="1921091"/>
            <a:ext cx="2400081" cy="415498"/>
          </a:xfrm>
          <a:prstGeom prst="rect">
            <a:avLst/>
          </a:prstGeom>
        </p:spPr>
        <p:txBody>
          <a:bodyPr wrap="none">
            <a:spAutoFit/>
          </a:bodyPr>
          <a:lstStyle/>
          <a:p>
            <a:r>
              <a:rPr lang="en-US" sz="2100" dirty="0" smtClean="0">
                <a:latin typeface="Cambria" pitchFamily="18" charset="0"/>
              </a:rPr>
              <a:t>In this small world:</a:t>
            </a:r>
            <a:endParaRPr lang="en-US" sz="2100" dirty="0"/>
          </a:p>
        </p:txBody>
      </p:sp>
      <p:sp>
        <p:nvSpPr>
          <p:cNvPr id="9" name="Rectangle 8"/>
          <p:cNvSpPr/>
          <p:nvPr/>
        </p:nvSpPr>
        <p:spPr bwMode="auto">
          <a:xfrm>
            <a:off x="831583"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372886"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290280"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713057"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629369"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3088066"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505200"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831583"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372886"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290280"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713057"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629369"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3088066"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505200"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831583"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372886"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290280"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713057"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629369"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3088066"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505200"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831583"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72886"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290280"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713057"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629369"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3088066"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505200"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831583"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72886"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290280"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713057"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629369"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3088066"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505200"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831583"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372886"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290280" y="46543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713057"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629369"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088066" y="4654308"/>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05200"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TextBox 9"/>
          <p:cNvSpPr txBox="1"/>
          <p:nvPr/>
        </p:nvSpPr>
        <p:spPr>
          <a:xfrm>
            <a:off x="872067" y="3740624"/>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9" name="Rectangle 98"/>
          <p:cNvSpPr/>
          <p:nvPr/>
        </p:nvSpPr>
        <p:spPr bwMode="auto">
          <a:xfrm>
            <a:off x="831583"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372886"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290280"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713057"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629369"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3088066"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505200"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172758" y="23570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172758" y="28194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172758" y="32766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172758" y="374369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172758" y="419053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172758" y="46594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172758" y="5105400"/>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1</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1</a:t>
            </a:r>
            <a:r>
              <a:rPr lang="en-US" sz="1500" b="1" baseline="30000" dirty="0" smtClean="0">
                <a:solidFill>
                  <a:srgbClr val="120DF3"/>
                </a:solidFill>
                <a:latin typeface="Cambria" pitchFamily="18" charset="0"/>
              </a:rPr>
              <a:t>st</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2</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3</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5867400"/>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6</a:t>
            </a:r>
            <a:r>
              <a:rPr lang="en-US" sz="1500" dirty="0" smtClean="0">
                <a:solidFill>
                  <a:srgbClr val="120DF3"/>
                </a:solidFill>
                <a:latin typeface="Cambria" pitchFamily="18" charset="0"/>
              </a:rPr>
              <a:t>) Add two rules that will, in state 1,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the top of the stalagmite, then stop. </a:t>
            </a:r>
            <a:endParaRPr lang="en-US" sz="1500" dirty="0">
              <a:solidFill>
                <a:srgbClr val="120DF3"/>
              </a:solidFill>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4</a:t>
            </a:r>
            <a:r>
              <a:rPr lang="en-US" sz="1500" dirty="0" smtClean="0">
                <a:solidFill>
                  <a:srgbClr val="120DF3"/>
                </a:solidFill>
                <a:latin typeface="Cambria" pitchFamily="18" charset="0"/>
              </a:rPr>
              <a:t>) In English, </a:t>
            </a:r>
            <a:r>
              <a:rPr lang="en-US" sz="1500" b="1" i="1" dirty="0" smtClean="0">
                <a:solidFill>
                  <a:srgbClr val="120DF3"/>
                </a:solidFill>
                <a:latin typeface="Cambria" pitchFamily="18" charset="0"/>
              </a:rPr>
              <a:t>what does state 0 do</a:t>
            </a:r>
            <a:r>
              <a:rPr lang="en-US" sz="1500" dirty="0" smtClean="0">
                <a:solidFill>
                  <a:srgbClr val="120DF3"/>
                </a:solidFill>
                <a:latin typeface="Cambria" pitchFamily="18" charset="0"/>
              </a:rPr>
              <a:t>?</a:t>
            </a:r>
            <a:endParaRPr lang="en-US" sz="1500" dirty="0">
              <a:solidFill>
                <a:srgbClr val="120DF3"/>
              </a:solidFill>
              <a:latin typeface="Cambria" pitchFamily="18" charset="0"/>
            </a:endParaRPr>
          </a:p>
        </p:txBody>
      </p:sp>
      <p:sp>
        <p:nvSpPr>
          <p:cNvPr id="123" name="Text Box 10"/>
          <p:cNvSpPr txBox="1">
            <a:spLocks noChangeArrowheads="1"/>
          </p:cNvSpPr>
          <p:nvPr/>
        </p:nvSpPr>
        <p:spPr bwMode="auto">
          <a:xfrm>
            <a:off x="567267" y="63062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Extra!</a:t>
            </a:r>
            <a:r>
              <a:rPr lang="en-US" sz="1500" dirty="0" smtClean="0">
                <a:solidFill>
                  <a:srgbClr val="120DF3"/>
                </a:solidFill>
                <a:latin typeface="Cambria" pitchFamily="18" charset="0"/>
              </a:rPr>
              <a:t>)  What approach could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travel around the whole outer edge?</a:t>
            </a:r>
            <a:endParaRPr lang="en-US" sz="1500" dirty="0">
              <a:solidFill>
                <a:srgbClr val="120DF3"/>
              </a:solidFill>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5</a:t>
            </a:r>
            <a:r>
              <a:rPr lang="en-US" sz="1500" dirty="0" smtClean="0">
                <a:solidFill>
                  <a:srgbClr val="120DF3"/>
                </a:solidFill>
                <a:latin typeface="Cambria" pitchFamily="18" charset="0"/>
              </a:rPr>
              <a:t>) How could this help clear the empty </a:t>
            </a:r>
            <a:r>
              <a:rPr lang="en-US" sz="1500" dirty="0">
                <a:solidFill>
                  <a:srgbClr val="120DF3"/>
                </a:solidFill>
                <a:latin typeface="Cambria" pitchFamily="18" charset="0"/>
              </a:rPr>
              <a:t>room? </a:t>
            </a:r>
            <a:r>
              <a:rPr lang="en-US" sz="1500" dirty="0" smtClean="0">
                <a:solidFill>
                  <a:srgbClr val="120DF3"/>
                </a:solidFill>
                <a:latin typeface="Cambria" pitchFamily="18" charset="0"/>
              </a:rPr>
              <a:t> … just a </a:t>
            </a:r>
            <a:r>
              <a:rPr lang="en-US" sz="1500" i="1" dirty="0" smtClean="0">
                <a:solidFill>
                  <a:srgbClr val="120DF3"/>
                </a:solidFill>
                <a:latin typeface="Cambria" pitchFamily="18" charset="0"/>
              </a:rPr>
              <a:t>thought experiment</a:t>
            </a:r>
            <a:r>
              <a:rPr lang="en-US" sz="1500" dirty="0" smtClean="0">
                <a:solidFill>
                  <a:srgbClr val="120DF3"/>
                </a:solidFill>
                <a:latin typeface="Cambria" pitchFamily="18" charset="0"/>
              </a:rPr>
              <a:t> </a:t>
            </a:r>
            <a:endParaRPr lang="en-US" sz="1500" dirty="0">
              <a:solidFill>
                <a:srgbClr val="120DF3"/>
              </a:solidFill>
              <a:latin typeface="Cambria" pitchFamily="18" charset="0"/>
            </a:endParaRPr>
          </a:p>
        </p:txBody>
      </p:sp>
      <p:sp>
        <p:nvSpPr>
          <p:cNvPr id="13" name="Rectangle 12"/>
          <p:cNvSpPr/>
          <p:nvPr/>
        </p:nvSpPr>
        <p:spPr>
          <a:xfrm rot="16200000">
            <a:off x="2226517" y="4683602"/>
            <a:ext cx="1243930" cy="276999"/>
          </a:xfrm>
          <a:prstGeom prst="rect">
            <a:avLst/>
          </a:prstGeom>
          <a:solidFill>
            <a:srgbClr val="CCECFF"/>
          </a:solidFill>
          <a:ln>
            <a:solidFill>
              <a:schemeClr val="bg1">
                <a:lumMod val="85000"/>
              </a:schemeClr>
            </a:solidFill>
          </a:ln>
        </p:spPr>
        <p:txBody>
          <a:bodyPr wrap="none">
            <a:spAutoFit/>
          </a:bodyPr>
          <a:lstStyle/>
          <a:p>
            <a:r>
              <a:rPr lang="en-US" sz="1200" dirty="0" smtClean="0">
                <a:solidFill>
                  <a:srgbClr val="120DF3"/>
                </a:solidFill>
                <a:latin typeface="Calibri" pitchFamily="34" charset="0"/>
              </a:rPr>
              <a:t>top of stalagmite</a:t>
            </a:r>
            <a:endParaRPr lang="en-US" sz="1200" dirty="0">
              <a:latin typeface="Calibri" pitchFamily="34" charset="0"/>
            </a:endParaRPr>
          </a:p>
        </p:txBody>
      </p:sp>
      <p:cxnSp>
        <p:nvCxnSpPr>
          <p:cNvPr id="15" name="Straight Arrow Connector 14"/>
          <p:cNvCxnSpPr/>
          <p:nvPr/>
        </p:nvCxnSpPr>
        <p:spPr bwMode="auto">
          <a:xfrm flipV="1">
            <a:off x="2848482" y="3720358"/>
            <a:ext cx="0" cy="457200"/>
          </a:xfrm>
          <a:prstGeom prst="straightConnector1">
            <a:avLst/>
          </a:prstGeom>
          <a:solidFill>
            <a:schemeClr val="accent1"/>
          </a:solidFill>
          <a:ln w="19050" cap="flat" cmpd="sng" algn="ctr">
            <a:solidFill>
              <a:srgbClr val="120DF3"/>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46440" y="71280"/>
              <a:ext cx="7305120" cy="5813640"/>
            </p14:xfrm>
          </p:contentPart>
        </mc:Choice>
        <mc:Fallback xmlns="">
          <p:pic>
            <p:nvPicPr>
              <p:cNvPr id="2" name="Ink 1"/>
              <p:cNvPicPr/>
              <p:nvPr/>
            </p:nvPicPr>
            <p:blipFill>
              <a:blip r:embed="rId3"/>
              <a:stretch>
                <a:fillRect/>
              </a:stretch>
            </p:blipFill>
            <p:spPr>
              <a:xfrm>
                <a:off x="937080" y="61920"/>
                <a:ext cx="7323840" cy="5832360"/>
              </a:xfrm>
              <a:prstGeom prst="rect">
                <a:avLst/>
              </a:prstGeom>
            </p:spPr>
          </p:pic>
        </mc:Fallback>
      </mc:AlternateContent>
    </p:spTree>
    <p:extLst>
      <p:ext uri="{BB962C8B-B14F-4D97-AF65-F5344CB8AC3E}">
        <p14:creationId xmlns:p14="http://schemas.microsoft.com/office/powerpoint/2010/main" val="25973492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22068</TotalTime>
  <Words>11697</Words>
  <Application>Microsoft Office PowerPoint</Application>
  <PresentationFormat>On-screen Show (4:3)</PresentationFormat>
  <Paragraphs>1803</Paragraphs>
  <Slides>147</Slides>
  <Notes>61</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147</vt:i4>
      </vt:variant>
    </vt:vector>
  </HeadingPairs>
  <TitlesOfParts>
    <vt:vector size="161" baseType="lpstr">
      <vt:lpstr>MS PGothic</vt:lpstr>
      <vt:lpstr>MS PGothic</vt:lpstr>
      <vt:lpstr>Arial</vt:lpstr>
      <vt:lpstr>Calibri</vt:lpstr>
      <vt:lpstr>Cambria</vt:lpstr>
      <vt:lpstr>Comic Sans MS</vt:lpstr>
      <vt:lpstr>Consolas</vt:lpstr>
      <vt:lpstr>Courier New</vt:lpstr>
      <vt:lpstr>Helvetica</vt:lpstr>
      <vt:lpstr>Marker Felt</vt:lpstr>
      <vt:lpstr>Times</vt:lpstr>
      <vt:lpstr>Times New Roman</vt:lpstr>
      <vt:lpstr>Blank Presentation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User</cp:lastModifiedBy>
  <cp:revision>407</cp:revision>
  <cp:lastPrinted>2017-01-19T06:21:14Z</cp:lastPrinted>
  <dcterms:created xsi:type="dcterms:W3CDTF">2010-09-01T20:21:06Z</dcterms:created>
  <dcterms:modified xsi:type="dcterms:W3CDTF">2017-01-19T06:41:13Z</dcterms:modified>
</cp:coreProperties>
</file>